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7"/>
  </p:notesMasterIdLst>
  <p:sldIdLst>
    <p:sldId id="811" r:id="rId2"/>
    <p:sldId id="812" r:id="rId3"/>
    <p:sldId id="847" r:id="rId4"/>
    <p:sldId id="939" r:id="rId5"/>
    <p:sldId id="938" r:id="rId6"/>
    <p:sldId id="936" r:id="rId7"/>
    <p:sldId id="1106" r:id="rId8"/>
    <p:sldId id="923" r:id="rId9"/>
    <p:sldId id="1026" r:id="rId10"/>
    <p:sldId id="1100" r:id="rId11"/>
    <p:sldId id="1094" r:id="rId12"/>
    <p:sldId id="1119" r:id="rId13"/>
    <p:sldId id="1097" r:id="rId14"/>
    <p:sldId id="1120" r:id="rId15"/>
    <p:sldId id="1095" r:id="rId16"/>
    <p:sldId id="1121" r:id="rId17"/>
    <p:sldId id="1098" r:id="rId18"/>
    <p:sldId id="1115" r:id="rId19"/>
    <p:sldId id="1123" r:id="rId20"/>
    <p:sldId id="935" r:id="rId21"/>
    <p:sldId id="1124" r:id="rId22"/>
    <p:sldId id="1102" r:id="rId23"/>
    <p:sldId id="1103" r:id="rId24"/>
    <p:sldId id="1105" r:id="rId25"/>
    <p:sldId id="1104" r:id="rId26"/>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69B1A"/>
    <a:srgbClr val="548235"/>
    <a:srgbClr val="008000"/>
    <a:srgbClr val="0070C0"/>
    <a:srgbClr val="00FFFF"/>
    <a:srgbClr val="7F7F7F"/>
    <a:srgbClr val="FF9900"/>
    <a:srgbClr val="D0B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36" autoAdjust="0"/>
    <p:restoredTop sz="96000" autoAdjust="0"/>
  </p:normalViewPr>
  <p:slideViewPr>
    <p:cSldViewPr snapToGrid="0">
      <p:cViewPr varScale="1">
        <p:scale>
          <a:sx n="108" d="100"/>
          <a:sy n="108" d="100"/>
        </p:scale>
        <p:origin x="1746"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1"/>
            <a:ext cx="2945448" cy="497838"/>
          </a:xfrm>
          <a:prstGeom prst="rect">
            <a:avLst/>
          </a:prstGeom>
        </p:spPr>
        <p:txBody>
          <a:bodyPr vert="horz" lIns="91312" tIns="45656" rIns="91312" bIns="45656" rtlCol="0"/>
          <a:lstStyle>
            <a:lvl1pPr algn="r">
              <a:defRPr sz="1200"/>
            </a:lvl1pPr>
          </a:lstStyle>
          <a:p>
            <a:fld id="{AA6FE65D-F661-4725-B157-2FCDB18F60FD}" type="datetimeFigureOut">
              <a:rPr kumimoji="1" lang="ja-JP" altLang="en-US" smtClean="0"/>
              <a:t>2026/1/5</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80085" y="4777027"/>
            <a:ext cx="5437506" cy="39081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0"/>
            <a:ext cx="2945448" cy="497838"/>
          </a:xfrm>
          <a:prstGeom prst="rect">
            <a:avLst/>
          </a:prstGeom>
        </p:spPr>
        <p:txBody>
          <a:bodyPr vert="horz" lIns="91312" tIns="45656" rIns="91312" bIns="45656" rtlCol="0" anchor="b"/>
          <a:lstStyle>
            <a:lvl1pPr algn="r">
              <a:defRPr sz="1200"/>
            </a:lvl1pPr>
          </a:lstStyle>
          <a:p>
            <a:fld id="{D4076765-1E50-4E9C-A29A-AE8343C30724}" type="slidenum">
              <a:rPr kumimoji="1" lang="ja-JP" altLang="en-US" smtClean="0"/>
              <a:t>‹#›</a:t>
            </a:fld>
            <a:endParaRPr kumimoji="1" lang="ja-JP" altLang="en-US"/>
          </a:p>
        </p:txBody>
      </p:sp>
    </p:spTree>
    <p:extLst>
      <p:ext uri="{BB962C8B-B14F-4D97-AF65-F5344CB8AC3E}">
        <p14:creationId xmlns:p14="http://schemas.microsoft.com/office/powerpoint/2010/main" val="5197100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076765-1E50-4E9C-A29A-AE8343C30724}" type="slidenum">
              <a:rPr kumimoji="1" lang="ja-JP" altLang="en-US" smtClean="0"/>
              <a:t>5</a:t>
            </a:fld>
            <a:endParaRPr kumimoji="1" lang="ja-JP" altLang="en-US"/>
          </a:p>
        </p:txBody>
      </p:sp>
    </p:spTree>
    <p:extLst>
      <p:ext uri="{BB962C8B-B14F-4D97-AF65-F5344CB8AC3E}">
        <p14:creationId xmlns:p14="http://schemas.microsoft.com/office/powerpoint/2010/main" val="3948500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076765-1E50-4E9C-A29A-AE8343C30724}" type="slidenum">
              <a:rPr kumimoji="1" lang="ja-JP" altLang="en-US" smtClean="0"/>
              <a:t>25</a:t>
            </a:fld>
            <a:endParaRPr kumimoji="1" lang="ja-JP" altLang="en-US"/>
          </a:p>
        </p:txBody>
      </p:sp>
    </p:spTree>
    <p:extLst>
      <p:ext uri="{BB962C8B-B14F-4D97-AF65-F5344CB8AC3E}">
        <p14:creationId xmlns:p14="http://schemas.microsoft.com/office/powerpoint/2010/main" val="44018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076765-1E50-4E9C-A29A-AE8343C30724}" type="slidenum">
              <a:rPr kumimoji="1" lang="ja-JP" altLang="en-US" smtClean="0"/>
              <a:t>7</a:t>
            </a:fld>
            <a:endParaRPr kumimoji="1" lang="ja-JP" altLang="en-US"/>
          </a:p>
        </p:txBody>
      </p:sp>
    </p:spTree>
    <p:extLst>
      <p:ext uri="{BB962C8B-B14F-4D97-AF65-F5344CB8AC3E}">
        <p14:creationId xmlns:p14="http://schemas.microsoft.com/office/powerpoint/2010/main" val="1076026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076765-1E50-4E9C-A29A-AE8343C30724}" type="slidenum">
              <a:rPr kumimoji="1" lang="ja-JP" altLang="en-US" smtClean="0"/>
              <a:t>10</a:t>
            </a:fld>
            <a:endParaRPr kumimoji="1" lang="ja-JP" altLang="en-US"/>
          </a:p>
        </p:txBody>
      </p:sp>
    </p:spTree>
    <p:extLst>
      <p:ext uri="{BB962C8B-B14F-4D97-AF65-F5344CB8AC3E}">
        <p14:creationId xmlns:p14="http://schemas.microsoft.com/office/powerpoint/2010/main" val="63400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076765-1E50-4E9C-A29A-AE8343C30724}" type="slidenum">
              <a:rPr kumimoji="1" lang="ja-JP" altLang="en-US" smtClean="0"/>
              <a:t>11</a:t>
            </a:fld>
            <a:endParaRPr kumimoji="1" lang="ja-JP" altLang="en-US"/>
          </a:p>
        </p:txBody>
      </p:sp>
    </p:spTree>
    <p:extLst>
      <p:ext uri="{BB962C8B-B14F-4D97-AF65-F5344CB8AC3E}">
        <p14:creationId xmlns:p14="http://schemas.microsoft.com/office/powerpoint/2010/main" val="79317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076765-1E50-4E9C-A29A-AE8343C30724}" type="slidenum">
              <a:rPr kumimoji="1" lang="ja-JP" altLang="en-US" smtClean="0"/>
              <a:t>13</a:t>
            </a:fld>
            <a:endParaRPr kumimoji="1" lang="ja-JP" altLang="en-US"/>
          </a:p>
        </p:txBody>
      </p:sp>
    </p:spTree>
    <p:extLst>
      <p:ext uri="{BB962C8B-B14F-4D97-AF65-F5344CB8AC3E}">
        <p14:creationId xmlns:p14="http://schemas.microsoft.com/office/powerpoint/2010/main" val="3805430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076765-1E50-4E9C-A29A-AE8343C30724}" type="slidenum">
              <a:rPr kumimoji="1" lang="ja-JP" altLang="en-US" smtClean="0"/>
              <a:t>17</a:t>
            </a:fld>
            <a:endParaRPr kumimoji="1" lang="ja-JP" altLang="en-US"/>
          </a:p>
        </p:txBody>
      </p:sp>
    </p:spTree>
    <p:extLst>
      <p:ext uri="{BB962C8B-B14F-4D97-AF65-F5344CB8AC3E}">
        <p14:creationId xmlns:p14="http://schemas.microsoft.com/office/powerpoint/2010/main" val="383198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076765-1E50-4E9C-A29A-AE8343C30724}" type="slidenum">
              <a:rPr kumimoji="1" lang="ja-JP" altLang="en-US" smtClean="0"/>
              <a:t>22</a:t>
            </a:fld>
            <a:endParaRPr kumimoji="1" lang="ja-JP" altLang="en-US"/>
          </a:p>
        </p:txBody>
      </p:sp>
    </p:spTree>
    <p:extLst>
      <p:ext uri="{BB962C8B-B14F-4D97-AF65-F5344CB8AC3E}">
        <p14:creationId xmlns:p14="http://schemas.microsoft.com/office/powerpoint/2010/main" val="385279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076765-1E50-4E9C-A29A-AE8343C30724}" type="slidenum">
              <a:rPr kumimoji="1" lang="ja-JP" altLang="en-US" smtClean="0"/>
              <a:t>23</a:t>
            </a:fld>
            <a:endParaRPr kumimoji="1" lang="ja-JP" altLang="en-US"/>
          </a:p>
        </p:txBody>
      </p:sp>
    </p:spTree>
    <p:extLst>
      <p:ext uri="{BB962C8B-B14F-4D97-AF65-F5344CB8AC3E}">
        <p14:creationId xmlns:p14="http://schemas.microsoft.com/office/powerpoint/2010/main" val="403944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076765-1E50-4E9C-A29A-AE8343C30724}" type="slidenum">
              <a:rPr kumimoji="1" lang="ja-JP" altLang="en-US" smtClean="0"/>
              <a:t>24</a:t>
            </a:fld>
            <a:endParaRPr kumimoji="1" lang="ja-JP" altLang="en-US"/>
          </a:p>
        </p:txBody>
      </p:sp>
    </p:spTree>
    <p:extLst>
      <p:ext uri="{BB962C8B-B14F-4D97-AF65-F5344CB8AC3E}">
        <p14:creationId xmlns:p14="http://schemas.microsoft.com/office/powerpoint/2010/main" val="3471678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45AB77-853C-4B9F-BE64-58DFEE6F818F}" type="datetimeFigureOut">
              <a:rPr kumimoji="1" lang="ja-JP" altLang="en-US" smtClean="0"/>
              <a:t>2026/1/5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40538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45AB77-853C-4B9F-BE64-58DFEE6F818F}" type="datetimeFigureOut">
              <a:rPr kumimoji="1" lang="ja-JP" altLang="en-US" smtClean="0"/>
              <a:t>2026/1/5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30979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45AB77-853C-4B9F-BE64-58DFEE6F818F}" type="datetimeFigureOut">
              <a:rPr kumimoji="1" lang="ja-JP" altLang="en-US" smtClean="0"/>
              <a:t>2026/1/5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389435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45AB77-853C-4B9F-BE64-58DFEE6F818F}" type="datetimeFigureOut">
              <a:rPr kumimoji="1" lang="ja-JP" altLang="en-US" smtClean="0"/>
              <a:t>2026/1/5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7771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45AB77-853C-4B9F-BE64-58DFEE6F818F}" type="datetimeFigureOut">
              <a:rPr kumimoji="1" lang="ja-JP" altLang="en-US" smtClean="0"/>
              <a:t>2026/1/5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50519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45AB77-853C-4B9F-BE64-58DFEE6F818F}" type="datetimeFigureOut">
              <a:rPr kumimoji="1" lang="ja-JP" altLang="en-US" smtClean="0"/>
              <a:t>2026/1/5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15201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45AB77-853C-4B9F-BE64-58DFEE6F818F}" type="datetimeFigureOut">
              <a:rPr kumimoji="1" lang="ja-JP" altLang="en-US" smtClean="0"/>
              <a:t>2026/1/5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281712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45AB77-853C-4B9F-BE64-58DFEE6F818F}" type="datetimeFigureOut">
              <a:rPr kumimoji="1" lang="ja-JP" altLang="en-US" smtClean="0"/>
              <a:t>2026/1/5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166438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5AB77-853C-4B9F-BE64-58DFEE6F818F}" type="datetimeFigureOut">
              <a:rPr kumimoji="1" lang="ja-JP" altLang="en-US" smtClean="0"/>
              <a:t>2026/1/5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84945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45AB77-853C-4B9F-BE64-58DFEE6F818F}" type="datetimeFigureOut">
              <a:rPr kumimoji="1" lang="ja-JP" altLang="en-US" smtClean="0"/>
              <a:t>2026/1/5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62093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45AB77-853C-4B9F-BE64-58DFEE6F818F}" type="datetimeFigureOut">
              <a:rPr kumimoji="1" lang="ja-JP" altLang="en-US" smtClean="0"/>
              <a:t>2026/1/5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417860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5AB77-853C-4B9F-BE64-58DFEE6F818F}" type="datetimeFigureOut">
              <a:rPr kumimoji="1" lang="ja-JP" altLang="en-US" smtClean="0"/>
              <a:t>2026/1/5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8C003-E1D4-4008-956B-BA39ED05138C}" type="slidenum">
              <a:rPr kumimoji="1" lang="ja-JP" altLang="en-US" smtClean="0"/>
              <a:t>‹#›</a:t>
            </a:fld>
            <a:endParaRPr kumimoji="1" lang="ja-JP" altLang="en-US"/>
          </a:p>
        </p:txBody>
      </p:sp>
    </p:spTree>
    <p:extLst>
      <p:ext uri="{BB962C8B-B14F-4D97-AF65-F5344CB8AC3E}">
        <p14:creationId xmlns:p14="http://schemas.microsoft.com/office/powerpoint/2010/main" val="2844901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jpe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png"/><Relationship Id="rId17" Type="http://schemas.openxmlformats.org/officeDocument/2006/relationships/image" Target="../media/image4.png"/><Relationship Id="rId2" Type="http://schemas.openxmlformats.org/officeDocument/2006/relationships/image" Target="../media/image9.png"/><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png"/><Relationship Id="rId10" Type="http://schemas.openxmlformats.org/officeDocument/2006/relationships/image" Target="../media/image17.jpeg"/><Relationship Id="rId19"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5F5FEF-A307-4055-9090-3D57E1E32FB5}"/>
              </a:ext>
            </a:extLst>
          </p:cNvPr>
          <p:cNvSpPr>
            <a:spLocks noGrp="1"/>
          </p:cNvSpPr>
          <p:nvPr>
            <p:ph type="ctrTitle"/>
          </p:nvPr>
        </p:nvSpPr>
        <p:spPr>
          <a:xfrm>
            <a:off x="536582" y="1693889"/>
            <a:ext cx="8832836" cy="2182099"/>
          </a:xfrm>
        </p:spPr>
        <p:txBody>
          <a:bodyPr>
            <a:noAutofit/>
          </a:bodyPr>
          <a:lstStyle/>
          <a:p>
            <a:pPr>
              <a:lnSpc>
                <a:spcPct val="150000"/>
              </a:lnSpc>
            </a:pPr>
            <a:r>
              <a:rPr lang="ja-JP" altLang="en-US" sz="3429" dirty="0">
                <a:latin typeface="BIZ UDPゴシック" panose="020B0400000000000000" pitchFamily="50" charset="-128"/>
                <a:ea typeface="BIZ UDPゴシック" panose="020B0400000000000000" pitchFamily="50" charset="-128"/>
              </a:rPr>
              <a:t>第４回</a:t>
            </a:r>
            <a:br>
              <a:rPr lang="en-US" altLang="ja-JP" sz="3429" dirty="0">
                <a:latin typeface="BIZ UDPゴシック" panose="020B0400000000000000" pitchFamily="50" charset="-128"/>
                <a:ea typeface="BIZ UDPゴシック" panose="020B0400000000000000" pitchFamily="50" charset="-128"/>
              </a:rPr>
            </a:br>
            <a:r>
              <a:rPr lang="ja-JP" altLang="en-US" sz="3429" dirty="0">
                <a:latin typeface="BIZ UDPゴシック" panose="020B0400000000000000" pitchFamily="50" charset="-128"/>
                <a:ea typeface="BIZ UDPゴシック" panose="020B0400000000000000" pitchFamily="50" charset="-128"/>
              </a:rPr>
              <a:t>大阪府森林防災・減災アクションプラン</a:t>
            </a:r>
            <a:br>
              <a:rPr lang="en-US" altLang="ja-JP" sz="3429" dirty="0">
                <a:latin typeface="BIZ UDPゴシック" panose="020B0400000000000000" pitchFamily="50" charset="-128"/>
                <a:ea typeface="BIZ UDPゴシック" panose="020B0400000000000000" pitchFamily="50" charset="-128"/>
              </a:rPr>
            </a:br>
            <a:r>
              <a:rPr lang="ja-JP" altLang="en-US" sz="3429" dirty="0">
                <a:latin typeface="BIZ UDPゴシック" panose="020B0400000000000000" pitchFamily="50" charset="-128"/>
                <a:ea typeface="BIZ UDPゴシック" panose="020B0400000000000000" pitchFamily="50" charset="-128"/>
              </a:rPr>
              <a:t>検討部会</a:t>
            </a:r>
          </a:p>
        </p:txBody>
      </p:sp>
      <p:sp>
        <p:nvSpPr>
          <p:cNvPr id="3" name="字幕 2">
            <a:extLst>
              <a:ext uri="{FF2B5EF4-FFF2-40B4-BE49-F238E27FC236}">
                <a16:creationId xmlns:a16="http://schemas.microsoft.com/office/drawing/2014/main" id="{33A55BB0-4491-464B-860C-6926C05A84A6}"/>
              </a:ext>
            </a:extLst>
          </p:cNvPr>
          <p:cNvSpPr>
            <a:spLocks noGrp="1"/>
          </p:cNvSpPr>
          <p:nvPr>
            <p:ph type="subTitle" idx="1"/>
          </p:nvPr>
        </p:nvSpPr>
        <p:spPr>
          <a:xfrm>
            <a:off x="1752600" y="5583836"/>
            <a:ext cx="6400800" cy="819620"/>
          </a:xfrm>
        </p:spPr>
        <p:txBody>
          <a:bodyPr>
            <a:normAutofit/>
          </a:bodyPr>
          <a:lstStyle/>
          <a:p>
            <a:r>
              <a:rPr lang="ja-JP" altLang="en-US" sz="2000" dirty="0">
                <a:latin typeface="BIZ UDPゴシック" panose="020B0400000000000000" pitchFamily="50" charset="-128"/>
                <a:ea typeface="BIZ UDPゴシック" panose="020B0400000000000000" pitchFamily="50" charset="-128"/>
              </a:rPr>
              <a:t>令和７年</a:t>
            </a:r>
            <a:r>
              <a:rPr lang="en-US" altLang="ja-JP" sz="2000" dirty="0">
                <a:latin typeface="BIZ UDPゴシック" panose="020B0400000000000000" pitchFamily="50" charset="-128"/>
                <a:ea typeface="BIZ UDPゴシック" panose="020B0400000000000000" pitchFamily="50" charset="-128"/>
              </a:rPr>
              <a:t>11</a:t>
            </a:r>
            <a:r>
              <a:rPr lang="ja-JP" altLang="en-US" sz="2000" dirty="0">
                <a:latin typeface="BIZ UDPゴシック" panose="020B0400000000000000" pitchFamily="50" charset="-128"/>
                <a:ea typeface="BIZ UDPゴシック" panose="020B0400000000000000" pitchFamily="50" charset="-128"/>
              </a:rPr>
              <a:t>月</a:t>
            </a:r>
            <a:r>
              <a:rPr lang="en-US" altLang="ja-JP" sz="2000" dirty="0">
                <a:latin typeface="BIZ UDPゴシック" panose="020B0400000000000000" pitchFamily="50" charset="-128"/>
                <a:ea typeface="BIZ UDPゴシック" panose="020B0400000000000000" pitchFamily="50" charset="-128"/>
              </a:rPr>
              <a:t>27</a:t>
            </a:r>
            <a:r>
              <a:rPr lang="ja-JP" altLang="en-US" sz="2000" dirty="0">
                <a:latin typeface="BIZ UDPゴシック" panose="020B0400000000000000" pitchFamily="50" charset="-128"/>
                <a:ea typeface="BIZ UDPゴシック" panose="020B0400000000000000" pitchFamily="50" charset="-128"/>
              </a:rPr>
              <a:t>日</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大阪府環境農林水産部みどり推進室</a:t>
            </a:r>
            <a:endParaRPr lang="en-US" altLang="ja-JP" sz="2000" dirty="0">
              <a:latin typeface="BIZ UDPゴシック" panose="020B0400000000000000" pitchFamily="50" charset="-128"/>
              <a:ea typeface="BIZ UDP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28F912FD-47CA-4D46-8C69-E13698A97DF6}"/>
              </a:ext>
            </a:extLst>
          </p:cNvPr>
          <p:cNvSpPr>
            <a:spLocks noGrp="1"/>
          </p:cNvSpPr>
          <p:nvPr>
            <p:ph type="sldNum" sz="quarter" idx="12"/>
          </p:nvPr>
        </p:nvSpPr>
        <p:spPr/>
        <p:txBody>
          <a:bodyPr/>
          <a:lstStyle/>
          <a:p>
            <a:fld id="{D2D8002D-B5B0-4BAC-B1F6-782DDCCE6D9C}" type="slidenum">
              <a:rPr kumimoji="1" lang="ja-JP" altLang="en-US" sz="2000" b="1"/>
              <a:t>1</a:t>
            </a:fld>
            <a:endParaRPr kumimoji="1" lang="ja-JP" altLang="en-US" sz="2000" b="1" dirty="0"/>
          </a:p>
        </p:txBody>
      </p:sp>
      <p:sp>
        <p:nvSpPr>
          <p:cNvPr id="5" name="正方形/長方形 4">
            <a:extLst>
              <a:ext uri="{FF2B5EF4-FFF2-40B4-BE49-F238E27FC236}">
                <a16:creationId xmlns:a16="http://schemas.microsoft.com/office/drawing/2014/main" id="{73093BA2-837A-459E-B57B-90FA7B8EC789}"/>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Tree>
    <p:extLst>
      <p:ext uri="{BB962C8B-B14F-4D97-AF65-F5344CB8AC3E}">
        <p14:creationId xmlns:p14="http://schemas.microsoft.com/office/powerpoint/2010/main" val="67381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B38FAC90-555E-4B1E-A298-B0295FA7DB3A}"/>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（３）</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２ 森林整備指針の４区分「</a:t>
            </a:r>
            <a:r>
              <a:rPr kumimoji="1" lang="ja-JP" altLang="en-US" b="1" dirty="0">
                <a:latin typeface="BIZ UDゴシック" panose="020B0400000000000000" pitchFamily="49" charset="-128"/>
                <a:ea typeface="BIZ UDゴシック" panose="020B0400000000000000" pitchFamily="49" charset="-128"/>
              </a:rPr>
              <a:t>将来の森林のあるべき姿」の整理</a:t>
            </a:r>
          </a:p>
        </p:txBody>
      </p:sp>
      <p:sp>
        <p:nvSpPr>
          <p:cNvPr id="48" name="正方形/長方形 47">
            <a:extLst>
              <a:ext uri="{FF2B5EF4-FFF2-40B4-BE49-F238E27FC236}">
                <a16:creationId xmlns:a16="http://schemas.microsoft.com/office/drawing/2014/main" id="{199D7CD5-08DD-4197-A022-489D6F68748B}"/>
              </a:ext>
            </a:extLst>
          </p:cNvPr>
          <p:cNvSpPr/>
          <p:nvPr/>
        </p:nvSpPr>
        <p:spPr>
          <a:xfrm>
            <a:off x="113258" y="527577"/>
            <a:ext cx="9679484" cy="82117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schemeClr val="tx1"/>
                </a:solidFill>
                <a:latin typeface="BIZ UDゴシック" panose="020B0400000000000000" pitchFamily="49" charset="-128"/>
                <a:ea typeface="BIZ UDゴシック" panose="020B0400000000000000" pitchFamily="49" charset="-128"/>
              </a:rPr>
              <a:t>　　ゾーニングのベースとなる森林整備指針の４区分（将来の森林のあるべき姿）については、社会的条件の精査が必要なため、アクションプランによる施策推進と並行して、森林区分の整理についても</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a:p>
            <a:r>
              <a:rPr lang="ja-JP" altLang="en-US" sz="1600" b="1" dirty="0">
                <a:solidFill>
                  <a:schemeClr val="tx1"/>
                </a:solidFill>
                <a:latin typeface="BIZ UDゴシック" panose="020B0400000000000000" pitchFamily="49" charset="-128"/>
                <a:ea typeface="BIZ UDゴシック" panose="020B0400000000000000" pitchFamily="49" charset="-128"/>
              </a:rPr>
              <a:t>進めていきます。</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a:p>
            <a:r>
              <a:rPr lang="ja-JP" altLang="en-US" sz="1600" b="1" dirty="0">
                <a:solidFill>
                  <a:schemeClr val="tx1"/>
                </a:solidFill>
                <a:latin typeface="BIZ UDゴシック" panose="020B0400000000000000" pitchFamily="49" charset="-128"/>
                <a:ea typeface="BIZ UDゴシック" panose="020B0400000000000000" pitchFamily="49" charset="-128"/>
              </a:rPr>
              <a:t>　</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a:p>
            <a:r>
              <a:rPr lang="ja-JP" altLang="en-US" sz="1600" b="1" dirty="0">
                <a:solidFill>
                  <a:schemeClr val="tx1"/>
                </a:solidFill>
                <a:latin typeface="BIZ UDゴシック" panose="020B0400000000000000" pitchFamily="49" charset="-128"/>
                <a:ea typeface="BIZ UDゴシック" panose="020B0400000000000000" pitchFamily="49" charset="-128"/>
              </a:rPr>
              <a:t>　</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2A3FAE03-8BEC-4448-882B-60B36C1D3C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258" y="1876328"/>
            <a:ext cx="3600596" cy="2390502"/>
          </a:xfrm>
          <a:prstGeom prst="rect">
            <a:avLst/>
          </a:prstGeom>
          <a:solidFill>
            <a:srgbClr val="20AF51"/>
          </a:solidFill>
        </p:spPr>
      </p:pic>
      <p:sp>
        <p:nvSpPr>
          <p:cNvPr id="5" name="四角形: 角を丸くする 4">
            <a:extLst>
              <a:ext uri="{FF2B5EF4-FFF2-40B4-BE49-F238E27FC236}">
                <a16:creationId xmlns:a16="http://schemas.microsoft.com/office/drawing/2014/main" id="{14E890AD-5F4F-45B9-BAEE-A220DE8ADC13}"/>
              </a:ext>
            </a:extLst>
          </p:cNvPr>
          <p:cNvSpPr/>
          <p:nvPr/>
        </p:nvSpPr>
        <p:spPr>
          <a:xfrm>
            <a:off x="813391" y="4808744"/>
            <a:ext cx="2678264" cy="66765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cxnSp>
        <p:nvCxnSpPr>
          <p:cNvPr id="8" name="直線コネクタ 7">
            <a:extLst>
              <a:ext uri="{FF2B5EF4-FFF2-40B4-BE49-F238E27FC236}">
                <a16:creationId xmlns:a16="http://schemas.microsoft.com/office/drawing/2014/main" id="{55EB4B62-669A-4CDE-8C81-A86E492A88A1}"/>
              </a:ext>
            </a:extLst>
          </p:cNvPr>
          <p:cNvCxnSpPr>
            <a:cxnSpLocks/>
          </p:cNvCxnSpPr>
          <p:nvPr/>
        </p:nvCxnSpPr>
        <p:spPr>
          <a:xfrm>
            <a:off x="813391" y="5177075"/>
            <a:ext cx="26782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3FC6810A-255E-410E-995E-86AF8AC94127}"/>
              </a:ext>
            </a:extLst>
          </p:cNvPr>
          <p:cNvCxnSpPr>
            <a:stCxn id="5" idx="2"/>
          </p:cNvCxnSpPr>
          <p:nvPr/>
        </p:nvCxnSpPr>
        <p:spPr>
          <a:xfrm flipV="1">
            <a:off x="2152523" y="4808744"/>
            <a:ext cx="0" cy="6676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12B48C2-782B-45D1-86F2-1D5E94F448EA}"/>
              </a:ext>
            </a:extLst>
          </p:cNvPr>
          <p:cNvSpPr txBox="1"/>
          <p:nvPr/>
        </p:nvSpPr>
        <p:spPr>
          <a:xfrm>
            <a:off x="1535147" y="4592963"/>
            <a:ext cx="1224951" cy="307777"/>
          </a:xfrm>
          <a:prstGeom prst="rect">
            <a:avLst/>
          </a:prstGeom>
          <a:solidFill>
            <a:schemeClr val="bg1"/>
          </a:solidFill>
        </p:spPr>
        <p:txBody>
          <a:bodyPr wrap="square" rtlCol="0">
            <a:spAutoFit/>
          </a:bodyPr>
          <a:lstStyle/>
          <a:p>
            <a:pPr algn="ctr"/>
            <a:r>
              <a:rPr kumimoji="1" lang="ja-JP" altLang="en-US" sz="1400" dirty="0">
                <a:latin typeface="HGP創英角ｺﾞｼｯｸUB" panose="020B0900000000000000" pitchFamily="50" charset="-128"/>
                <a:ea typeface="HGP創英角ｺﾞｼｯｸUB" panose="020B0900000000000000" pitchFamily="50" charset="-128"/>
              </a:rPr>
              <a:t>社会的条件</a:t>
            </a:r>
          </a:p>
        </p:txBody>
      </p:sp>
      <p:sp>
        <p:nvSpPr>
          <p:cNvPr id="32" name="テキスト ボックス 31">
            <a:extLst>
              <a:ext uri="{FF2B5EF4-FFF2-40B4-BE49-F238E27FC236}">
                <a16:creationId xmlns:a16="http://schemas.microsoft.com/office/drawing/2014/main" id="{C80656C2-DC14-48AE-963C-4CA25BFFC19D}"/>
              </a:ext>
            </a:extLst>
          </p:cNvPr>
          <p:cNvSpPr txBox="1"/>
          <p:nvPr/>
        </p:nvSpPr>
        <p:spPr>
          <a:xfrm>
            <a:off x="880761" y="4916597"/>
            <a:ext cx="1224951" cy="285605"/>
          </a:xfrm>
          <a:prstGeom prst="rect">
            <a:avLst/>
          </a:prstGeom>
          <a:noFill/>
        </p:spPr>
        <p:txBody>
          <a:bodyPr wrap="square">
            <a:spAutoFit/>
          </a:bodyPr>
          <a:lstStyle/>
          <a:p>
            <a:pPr algn="ct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路網からの距離</a:t>
            </a:r>
          </a:p>
        </p:txBody>
      </p:sp>
      <p:sp>
        <p:nvSpPr>
          <p:cNvPr id="36" name="テキスト ボックス 35">
            <a:extLst>
              <a:ext uri="{FF2B5EF4-FFF2-40B4-BE49-F238E27FC236}">
                <a16:creationId xmlns:a16="http://schemas.microsoft.com/office/drawing/2014/main" id="{AA28F33A-578A-42E8-A1C8-38E1482777EC}"/>
              </a:ext>
            </a:extLst>
          </p:cNvPr>
          <p:cNvSpPr txBox="1"/>
          <p:nvPr/>
        </p:nvSpPr>
        <p:spPr>
          <a:xfrm>
            <a:off x="770260" y="5185457"/>
            <a:ext cx="1458087" cy="261610"/>
          </a:xfrm>
          <a:prstGeom prst="rect">
            <a:avLst/>
          </a:prstGeom>
          <a:noFill/>
        </p:spPr>
        <p:txBody>
          <a:bodyPr wrap="square">
            <a:spAutoFit/>
          </a:bodyPr>
          <a:lstStyle/>
          <a:p>
            <a:pPr algn="ctr"/>
            <a:r>
              <a:rPr kumimoji="1" lang="ja-JP" altLang="en-US" sz="1100" dirty="0">
                <a:solidFill>
                  <a:schemeClr val="tx1"/>
                </a:solidFill>
                <a:latin typeface="HGP創英角ｺﾞｼｯｸUB" panose="020B0900000000000000" pitchFamily="50" charset="-128"/>
                <a:ea typeface="HGP創英角ｺﾞｼｯｸUB" panose="020B0900000000000000" pitchFamily="50" charset="-128"/>
              </a:rPr>
              <a:t>森林経営計画の策定</a:t>
            </a:r>
            <a:endParaRPr kumimoji="1" lang="en-US" altLang="ja-JP" sz="11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9" name="テキスト ボックス 38">
            <a:extLst>
              <a:ext uri="{FF2B5EF4-FFF2-40B4-BE49-F238E27FC236}">
                <a16:creationId xmlns:a16="http://schemas.microsoft.com/office/drawing/2014/main" id="{041A49AA-2327-4C19-958F-AA67714F1F40}"/>
              </a:ext>
            </a:extLst>
          </p:cNvPr>
          <p:cNvSpPr txBox="1"/>
          <p:nvPr/>
        </p:nvSpPr>
        <p:spPr>
          <a:xfrm>
            <a:off x="2106454" y="5188969"/>
            <a:ext cx="1393827" cy="276999"/>
          </a:xfrm>
          <a:prstGeom prst="rect">
            <a:avLst/>
          </a:prstGeom>
          <a:noFill/>
        </p:spPr>
        <p:txBody>
          <a:bodyPr wrap="square">
            <a:spAutoFit/>
          </a:bodyPr>
          <a:lstStyle/>
          <a:p>
            <a:pPr algn="ct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森林所有者の意向</a:t>
            </a:r>
          </a:p>
        </p:txBody>
      </p:sp>
      <p:sp>
        <p:nvSpPr>
          <p:cNvPr id="40" name="テキスト ボックス 39">
            <a:extLst>
              <a:ext uri="{FF2B5EF4-FFF2-40B4-BE49-F238E27FC236}">
                <a16:creationId xmlns:a16="http://schemas.microsoft.com/office/drawing/2014/main" id="{771440A5-0926-432F-A423-2906D5BCA41E}"/>
              </a:ext>
            </a:extLst>
          </p:cNvPr>
          <p:cNvSpPr txBox="1"/>
          <p:nvPr/>
        </p:nvSpPr>
        <p:spPr>
          <a:xfrm>
            <a:off x="2164456" y="4917450"/>
            <a:ext cx="1337282" cy="276999"/>
          </a:xfrm>
          <a:prstGeom prst="rect">
            <a:avLst/>
          </a:prstGeom>
          <a:noFill/>
        </p:spPr>
        <p:txBody>
          <a:bodyPr wrap="square">
            <a:spAutoFit/>
          </a:bodyPr>
          <a:lstStyle/>
          <a:p>
            <a:pPr algn="ct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人工林のまとまり</a:t>
            </a:r>
          </a:p>
        </p:txBody>
      </p:sp>
      <p:sp>
        <p:nvSpPr>
          <p:cNvPr id="31" name="矢印: 右 30">
            <a:extLst>
              <a:ext uri="{FF2B5EF4-FFF2-40B4-BE49-F238E27FC236}">
                <a16:creationId xmlns:a16="http://schemas.microsoft.com/office/drawing/2014/main" id="{05F72967-599F-4E5C-A0B6-D601EA69E01F}"/>
              </a:ext>
            </a:extLst>
          </p:cNvPr>
          <p:cNvSpPr/>
          <p:nvPr/>
        </p:nvSpPr>
        <p:spPr>
          <a:xfrm rot="5400000">
            <a:off x="2077498" y="3910027"/>
            <a:ext cx="165460" cy="1148102"/>
          </a:xfrm>
          <a:prstGeom prst="rightArrow">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EEC54983-933C-40C0-A9A0-A7F96209E96A}"/>
              </a:ext>
            </a:extLst>
          </p:cNvPr>
          <p:cNvSpPr txBox="1"/>
          <p:nvPr/>
        </p:nvSpPr>
        <p:spPr>
          <a:xfrm>
            <a:off x="745273" y="6489164"/>
            <a:ext cx="2709779" cy="299978"/>
          </a:xfrm>
          <a:prstGeom prst="rect">
            <a:avLst/>
          </a:prstGeom>
          <a:solidFill>
            <a:srgbClr val="FFFF00"/>
          </a:solidFill>
        </p:spPr>
        <p:txBody>
          <a:bodyPr wrap="square" lIns="0" tIns="0" rIns="0" bIns="0" rtlCol="0">
            <a:noAutofit/>
          </a:bodyPr>
          <a:lstStyle/>
          <a:p>
            <a:pPr algn="ctr"/>
            <a:r>
              <a:rPr lang="ja-JP" altLang="en-US" sz="1600" dirty="0">
                <a:latin typeface="HGS創英角ｺﾞｼｯｸUB" panose="020B0900000000000000" pitchFamily="50" charset="-128"/>
                <a:ea typeface="HGS創英角ｺﾞｼｯｸUB" panose="020B0900000000000000" pitchFamily="50" charset="-128"/>
              </a:rPr>
              <a:t>地区ごとに森林区分を整理</a:t>
            </a:r>
          </a:p>
        </p:txBody>
      </p:sp>
      <p:sp>
        <p:nvSpPr>
          <p:cNvPr id="43" name="テキスト ボックス 42">
            <a:extLst>
              <a:ext uri="{FF2B5EF4-FFF2-40B4-BE49-F238E27FC236}">
                <a16:creationId xmlns:a16="http://schemas.microsoft.com/office/drawing/2014/main" id="{66D80580-7765-4003-804E-3C0751FFE5B6}"/>
              </a:ext>
            </a:extLst>
          </p:cNvPr>
          <p:cNvSpPr txBox="1"/>
          <p:nvPr/>
        </p:nvSpPr>
        <p:spPr>
          <a:xfrm>
            <a:off x="865405" y="5563399"/>
            <a:ext cx="2589647" cy="695624"/>
          </a:xfrm>
          <a:prstGeom prst="rect">
            <a:avLst/>
          </a:prstGeom>
          <a:solidFill>
            <a:schemeClr val="bg1"/>
          </a:solidFill>
        </p:spPr>
        <p:txBody>
          <a:bodyPr wrap="square" lIns="0" tIns="0" rIns="0" bIns="0" rtlCol="0">
            <a:noAutofit/>
          </a:bodyPr>
          <a:lstStyle/>
          <a:p>
            <a:pPr algn="ctr"/>
            <a:r>
              <a:rPr lang="ja-JP" altLang="en-US" sz="1200" dirty="0">
                <a:latin typeface="HGS創英角ｺﾞｼｯｸUB" panose="020B0900000000000000" pitchFamily="50" charset="-128"/>
                <a:ea typeface="HGS創英角ｺﾞｼｯｸUB" panose="020B0900000000000000" pitchFamily="50" charset="-128"/>
              </a:rPr>
              <a:t>特に対応が必要な森林</a:t>
            </a:r>
            <a:endParaRPr lang="en-US" altLang="ja-JP" sz="1200" dirty="0">
              <a:latin typeface="HGS創英角ｺﾞｼｯｸUB" panose="020B0900000000000000" pitchFamily="50" charset="-128"/>
              <a:ea typeface="HGS創英角ｺﾞｼｯｸUB" panose="020B0900000000000000" pitchFamily="50" charset="-128"/>
            </a:endParaRPr>
          </a:p>
          <a:p>
            <a:r>
              <a:rPr lang="ja-JP" altLang="en-US" sz="1050" dirty="0">
                <a:solidFill>
                  <a:srgbClr val="002060"/>
                </a:solidFill>
                <a:latin typeface="HGS創英角ｺﾞｼｯｸUB" panose="020B0900000000000000" pitchFamily="50" charset="-128"/>
                <a:ea typeface="HGS創英角ｺﾞｼｯｸUB" panose="020B0900000000000000" pitchFamily="50" charset="-128"/>
              </a:rPr>
              <a:t>・風倒木被害地</a:t>
            </a:r>
            <a:endParaRPr lang="en-US" altLang="ja-JP" sz="1050" dirty="0">
              <a:solidFill>
                <a:srgbClr val="002060"/>
              </a:solidFill>
              <a:latin typeface="HGS創英角ｺﾞｼｯｸUB" panose="020B0900000000000000" pitchFamily="50" charset="-128"/>
              <a:ea typeface="HGS創英角ｺﾞｼｯｸUB" panose="020B0900000000000000" pitchFamily="50" charset="-128"/>
            </a:endParaRPr>
          </a:p>
          <a:p>
            <a:r>
              <a:rPr lang="ja-JP" altLang="en-US" sz="1050" dirty="0">
                <a:solidFill>
                  <a:srgbClr val="002060"/>
                </a:solidFill>
                <a:latin typeface="HGS創英角ｺﾞｼｯｸUB" panose="020B0900000000000000" pitchFamily="50" charset="-128"/>
                <a:ea typeface="HGS創英角ｺﾞｼｯｸUB" panose="020B0900000000000000" pitchFamily="50" charset="-128"/>
              </a:rPr>
              <a:t>・ナラ枯れ被害地</a:t>
            </a:r>
            <a:endParaRPr lang="en-US" altLang="ja-JP" sz="1050" dirty="0">
              <a:solidFill>
                <a:srgbClr val="002060"/>
              </a:solidFill>
              <a:latin typeface="HGS創英角ｺﾞｼｯｸUB" panose="020B0900000000000000" pitchFamily="50" charset="-128"/>
              <a:ea typeface="HGS創英角ｺﾞｼｯｸUB" panose="020B0900000000000000" pitchFamily="50" charset="-128"/>
            </a:endParaRPr>
          </a:p>
          <a:p>
            <a:r>
              <a:rPr lang="ja-JP" altLang="en-US" sz="1050" dirty="0">
                <a:solidFill>
                  <a:srgbClr val="002060"/>
                </a:solidFill>
                <a:latin typeface="HGS創英角ｺﾞｼｯｸUB" panose="020B0900000000000000" pitchFamily="50" charset="-128"/>
                <a:ea typeface="HGS創英角ｺﾞｼｯｸUB" panose="020B0900000000000000" pitchFamily="50" charset="-128"/>
              </a:rPr>
              <a:t>・拡大竹林</a:t>
            </a:r>
          </a:p>
        </p:txBody>
      </p:sp>
      <p:sp>
        <p:nvSpPr>
          <p:cNvPr id="50" name="テキスト ボックス 49">
            <a:extLst>
              <a:ext uri="{FF2B5EF4-FFF2-40B4-BE49-F238E27FC236}">
                <a16:creationId xmlns:a16="http://schemas.microsoft.com/office/drawing/2014/main" id="{593A0630-0629-44EA-BAB8-2AE2261DB5AC}"/>
              </a:ext>
            </a:extLst>
          </p:cNvPr>
          <p:cNvSpPr txBox="1"/>
          <p:nvPr/>
        </p:nvSpPr>
        <p:spPr>
          <a:xfrm>
            <a:off x="1096731" y="1576350"/>
            <a:ext cx="2201334" cy="299978"/>
          </a:xfrm>
          <a:prstGeom prst="rect">
            <a:avLst/>
          </a:prstGeom>
          <a:solidFill>
            <a:schemeClr val="bg1"/>
          </a:solidFill>
        </p:spPr>
        <p:txBody>
          <a:bodyPr wrap="square" lIns="0" tIns="0" rIns="0" bIns="0" rtlCol="0">
            <a:noAutofit/>
          </a:bodyPr>
          <a:lstStyle/>
          <a:p>
            <a:pPr algn="ctr"/>
            <a:r>
              <a:rPr lang="ja-JP" altLang="en-US" sz="1600" b="1" dirty="0">
                <a:solidFill>
                  <a:srgbClr val="002060"/>
                </a:solidFill>
                <a:latin typeface="BIZ UDPゴシック" panose="020B0400000000000000" pitchFamily="50" charset="-128"/>
                <a:ea typeface="BIZ UDPゴシック" panose="020B0400000000000000" pitchFamily="50" charset="-128"/>
              </a:rPr>
              <a:t>森林区分の考え方</a:t>
            </a:r>
          </a:p>
        </p:txBody>
      </p:sp>
      <p:sp>
        <p:nvSpPr>
          <p:cNvPr id="41" name="矢印: 右 40">
            <a:extLst>
              <a:ext uri="{FF2B5EF4-FFF2-40B4-BE49-F238E27FC236}">
                <a16:creationId xmlns:a16="http://schemas.microsoft.com/office/drawing/2014/main" id="{7661ED5C-FFCF-422A-8F25-E7BC76199C42}"/>
              </a:ext>
            </a:extLst>
          </p:cNvPr>
          <p:cNvSpPr/>
          <p:nvPr/>
        </p:nvSpPr>
        <p:spPr>
          <a:xfrm rot="5400000">
            <a:off x="2065468" y="5752978"/>
            <a:ext cx="165460" cy="1148102"/>
          </a:xfrm>
          <a:prstGeom prst="rightArrow">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表 6">
            <a:extLst>
              <a:ext uri="{FF2B5EF4-FFF2-40B4-BE49-F238E27FC236}">
                <a16:creationId xmlns:a16="http://schemas.microsoft.com/office/drawing/2014/main" id="{14F03042-95AB-4F2B-B8F6-2B28787AF768}"/>
              </a:ext>
            </a:extLst>
          </p:cNvPr>
          <p:cNvGraphicFramePr>
            <a:graphicFrameLocks noGrp="1"/>
          </p:cNvGraphicFramePr>
          <p:nvPr>
            <p:extLst>
              <p:ext uri="{D42A27DB-BD31-4B8C-83A1-F6EECF244321}">
                <p14:modId xmlns:p14="http://schemas.microsoft.com/office/powerpoint/2010/main" val="3239962351"/>
              </p:ext>
            </p:extLst>
          </p:nvPr>
        </p:nvGraphicFramePr>
        <p:xfrm>
          <a:off x="3770867" y="3636707"/>
          <a:ext cx="5934420" cy="2062480"/>
        </p:xfrm>
        <a:graphic>
          <a:graphicData uri="http://schemas.openxmlformats.org/drawingml/2006/table">
            <a:tbl>
              <a:tblPr firstRow="1" bandRow="1">
                <a:tableStyleId>{5C22544A-7EE6-4342-B048-85BDC9FD1C3A}</a:tableStyleId>
              </a:tblPr>
              <a:tblGrid>
                <a:gridCol w="2036956">
                  <a:extLst>
                    <a:ext uri="{9D8B030D-6E8A-4147-A177-3AD203B41FA5}">
                      <a16:colId xmlns:a16="http://schemas.microsoft.com/office/drawing/2014/main" val="767383348"/>
                    </a:ext>
                  </a:extLst>
                </a:gridCol>
                <a:gridCol w="1412488">
                  <a:extLst>
                    <a:ext uri="{9D8B030D-6E8A-4147-A177-3AD203B41FA5}">
                      <a16:colId xmlns:a16="http://schemas.microsoft.com/office/drawing/2014/main" val="1284246203"/>
                    </a:ext>
                  </a:extLst>
                </a:gridCol>
                <a:gridCol w="1359170">
                  <a:extLst>
                    <a:ext uri="{9D8B030D-6E8A-4147-A177-3AD203B41FA5}">
                      <a16:colId xmlns:a16="http://schemas.microsoft.com/office/drawing/2014/main" val="961598809"/>
                    </a:ext>
                  </a:extLst>
                </a:gridCol>
                <a:gridCol w="1125806">
                  <a:extLst>
                    <a:ext uri="{9D8B030D-6E8A-4147-A177-3AD203B41FA5}">
                      <a16:colId xmlns:a16="http://schemas.microsoft.com/office/drawing/2014/main" val="1627773314"/>
                    </a:ext>
                  </a:extLst>
                </a:gridCol>
              </a:tblGrid>
              <a:tr h="370840">
                <a:tc>
                  <a:txBody>
                    <a:bodyPr/>
                    <a:lstStyle/>
                    <a:p>
                      <a:endParaRPr kumimoji="1" lang="ja-JP" alt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kumimoji="1" lang="ja-JP" altLang="en-US" dirty="0"/>
                        <a:t>整備指針</a:t>
                      </a:r>
                      <a:endParaRPr kumimoji="1" lang="en-US" altLang="ja-JP" dirty="0"/>
                    </a:p>
                    <a:p>
                      <a:pPr algn="ctr"/>
                      <a:r>
                        <a:rPr kumimoji="1" lang="en-US" altLang="ja-JP" sz="1400" dirty="0"/>
                        <a:t>(</a:t>
                      </a:r>
                      <a:r>
                        <a:rPr kumimoji="1" lang="ja-JP" altLang="en-US" sz="1400" dirty="0"/>
                        <a:t>自然的条件</a:t>
                      </a:r>
                      <a:r>
                        <a:rPr kumimoji="1" lang="en-US" altLang="ja-JP" sz="1400" dirty="0"/>
                        <a:t>)</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kumimoji="1" lang="ja-JP" altLang="en-US" sz="1600" dirty="0"/>
                        <a:t>社会的条件</a:t>
                      </a:r>
                      <a:r>
                        <a:rPr kumimoji="1" lang="en-US" altLang="ja-JP" sz="1400" dirty="0"/>
                        <a:t>(</a:t>
                      </a:r>
                      <a:r>
                        <a:rPr kumimoji="1" lang="ja-JP" altLang="en-US" sz="1400" dirty="0"/>
                        <a:t>１</a:t>
                      </a:r>
                      <a:r>
                        <a:rPr kumimoji="1" lang="en-US" altLang="ja-JP" sz="1400" dirty="0"/>
                        <a:t>)(</a:t>
                      </a:r>
                      <a:r>
                        <a:rPr kumimoji="1" lang="ja-JP" altLang="en-US" sz="1400" dirty="0"/>
                        <a:t>２</a:t>
                      </a:r>
                      <a:r>
                        <a:rPr kumimoji="1" lang="en-US" altLang="ja-JP" sz="1400" dirty="0"/>
                        <a:t>)</a:t>
                      </a:r>
                      <a:r>
                        <a:rPr kumimoji="1" lang="ja-JP" altLang="en-US" sz="1400" dirty="0"/>
                        <a:t>を反映</a:t>
                      </a:r>
                      <a:endParaRPr kumimoji="1"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1400" dirty="0"/>
                        <a:t>うち</a:t>
                      </a:r>
                      <a:endParaRPr kumimoji="1" lang="en-US" altLang="ja-JP" sz="1400" dirty="0"/>
                    </a:p>
                    <a:p>
                      <a:pPr algn="ctr"/>
                      <a:r>
                        <a:rPr kumimoji="1" lang="ja-JP" altLang="en-US" sz="1400" dirty="0"/>
                        <a:t>暫定区分</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1491689"/>
                  </a:ext>
                </a:extLst>
              </a:tr>
              <a:tr h="370840">
                <a:tc>
                  <a:txBody>
                    <a:bodyPr/>
                    <a:lstStyle/>
                    <a:p>
                      <a:r>
                        <a:rPr kumimoji="1" lang="ja-JP" altLang="en-US" sz="1600" b="0" dirty="0">
                          <a:latin typeface="BIZ UDゴシック" panose="020B0400000000000000" pitchFamily="49" charset="-128"/>
                          <a:ea typeface="BIZ UDゴシック" panose="020B0400000000000000" pitchFamily="49" charset="-128"/>
                        </a:rPr>
                        <a:t>資源循環林</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16,300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6139276"/>
                  </a:ext>
                </a:extLst>
              </a:tr>
              <a:tr h="370840">
                <a:tc>
                  <a:txBody>
                    <a:bodyPr/>
                    <a:lstStyle/>
                    <a:p>
                      <a:r>
                        <a:rPr kumimoji="1" lang="ja-JP" altLang="en-US" sz="1600" b="0" dirty="0">
                          <a:latin typeface="BIZ UDゴシック" panose="020B0400000000000000" pitchFamily="49" charset="-128"/>
                          <a:ea typeface="BIZ UDゴシック" panose="020B0400000000000000" pitchFamily="49" charset="-128"/>
                        </a:rPr>
                        <a:t>広葉樹への誘導転換</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6,200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extLst>
                  <a:ext uri="{0D108BD9-81ED-4DB2-BD59-A6C34878D82A}">
                    <a16:rowId xmlns:a16="http://schemas.microsoft.com/office/drawing/2014/main" val="3032370292"/>
                  </a:ext>
                </a:extLst>
              </a:tr>
              <a:tr h="370840">
                <a:tc>
                  <a:txBody>
                    <a:bodyPr/>
                    <a:lstStyle/>
                    <a:p>
                      <a:r>
                        <a:rPr kumimoji="1" lang="ja-JP" altLang="en-US" sz="1600" b="0" dirty="0">
                          <a:latin typeface="BIZ UDゴシック" panose="020B0400000000000000" pitchFamily="49" charset="-128"/>
                          <a:ea typeface="BIZ UDゴシック" panose="020B0400000000000000" pitchFamily="49" charset="-128"/>
                        </a:rPr>
                        <a:t>資源管理林</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a:t>23,400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2980585"/>
                  </a:ext>
                </a:extLst>
              </a:tr>
              <a:tr h="370840">
                <a:tc>
                  <a:txBody>
                    <a:bodyPr/>
                    <a:lstStyle/>
                    <a:p>
                      <a:r>
                        <a:rPr kumimoji="1" lang="ja-JP" altLang="en-US" sz="1600" b="0" dirty="0">
                          <a:latin typeface="BIZ UDゴシック" panose="020B0400000000000000" pitchFamily="49" charset="-128"/>
                          <a:ea typeface="BIZ UDゴシック" panose="020B0400000000000000" pitchFamily="49" charset="-128"/>
                        </a:rPr>
                        <a:t>自然遷移林</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dirty="0"/>
                        <a:t>4,600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lToTr w="12700" cap="flat" cmpd="sng" algn="ctr">
                      <a:noFill/>
                      <a:prstDash val="solid"/>
                      <a:round/>
                      <a:headEnd type="none" w="med" len="med"/>
                      <a:tailEnd type="none" w="med" len="med"/>
                    </a:lnBlToTr>
                  </a:tcPr>
                </a:tc>
                <a:extLst>
                  <a:ext uri="{0D108BD9-81ED-4DB2-BD59-A6C34878D82A}">
                    <a16:rowId xmlns:a16="http://schemas.microsoft.com/office/drawing/2014/main" val="3379474045"/>
                  </a:ext>
                </a:extLst>
              </a:tr>
            </a:tbl>
          </a:graphicData>
        </a:graphic>
      </p:graphicFrame>
      <p:sp>
        <p:nvSpPr>
          <p:cNvPr id="58" name="テキスト ボックス 57">
            <a:extLst>
              <a:ext uri="{FF2B5EF4-FFF2-40B4-BE49-F238E27FC236}">
                <a16:creationId xmlns:a16="http://schemas.microsoft.com/office/drawing/2014/main" id="{DE4B56D3-0DBF-49A2-945F-C3BF5AB78615}"/>
              </a:ext>
            </a:extLst>
          </p:cNvPr>
          <p:cNvSpPr txBox="1"/>
          <p:nvPr/>
        </p:nvSpPr>
        <p:spPr>
          <a:xfrm>
            <a:off x="3770867" y="1482295"/>
            <a:ext cx="5934420" cy="1594338"/>
          </a:xfrm>
          <a:prstGeom prst="rect">
            <a:avLst/>
          </a:prstGeom>
          <a:solidFill>
            <a:schemeClr val="accent6">
              <a:lumMod val="40000"/>
              <a:lumOff val="60000"/>
            </a:schemeClr>
          </a:solidFill>
        </p:spPr>
        <p:txBody>
          <a:bodyPr wrap="square" lIns="0" tIns="0" rIns="0" bIns="0" rtlCol="0">
            <a:noAutofit/>
          </a:bodyPr>
          <a:lstStyle/>
          <a:p>
            <a:r>
              <a:rPr lang="ja-JP" altLang="en-US" sz="1400" dirty="0">
                <a:latin typeface="HGS創英角ｺﾞｼｯｸUB" panose="020B0900000000000000" pitchFamily="50" charset="-128"/>
                <a:ea typeface="HGS創英角ｺﾞｼｯｸUB" panose="020B0900000000000000" pitchFamily="50" charset="-128"/>
              </a:rPr>
              <a:t>＜社会的条件の反映＞</a:t>
            </a:r>
            <a:endParaRPr lang="en-US" altLang="ja-JP" sz="1400" dirty="0">
              <a:latin typeface="HGS創英角ｺﾞｼｯｸUB" panose="020B0900000000000000" pitchFamily="50" charset="-128"/>
              <a:ea typeface="HGS創英角ｺﾞｼｯｸUB" panose="020B0900000000000000" pitchFamily="50" charset="-128"/>
            </a:endParaRPr>
          </a:p>
          <a:p>
            <a:r>
              <a:rPr lang="ja-JP" altLang="en-US" sz="1400" dirty="0">
                <a:latin typeface="HGS創英角ｺﾞｼｯｸUB" panose="020B0900000000000000" pitchFamily="50" charset="-128"/>
                <a:ea typeface="HGS創英角ｺﾞｼｯｸUB" panose="020B0900000000000000" pitchFamily="50" charset="-128"/>
              </a:rPr>
              <a:t>（１）以下の①②のいずれかを満たす森林を「不適地」側に区分</a:t>
            </a:r>
            <a:endParaRPr lang="en-US" altLang="ja-JP" sz="1400" dirty="0">
              <a:latin typeface="HGS創英角ｺﾞｼｯｸUB" panose="020B0900000000000000" pitchFamily="50" charset="-128"/>
              <a:ea typeface="HGS創英角ｺﾞｼｯｸUB" panose="020B0900000000000000" pitchFamily="50" charset="-128"/>
            </a:endParaRPr>
          </a:p>
          <a:p>
            <a:r>
              <a:rPr lang="ja-JP" altLang="en-US" sz="1400" dirty="0">
                <a:latin typeface="HGS創英角ｺﾞｼｯｸUB" panose="020B0900000000000000" pitchFamily="50" charset="-128"/>
                <a:ea typeface="HGS創英角ｺﾞｼｯｸUB" panose="020B0900000000000000" pitchFamily="50" charset="-128"/>
              </a:rPr>
              <a:t>　　① 路網からの距離　　：</a:t>
            </a:r>
            <a:r>
              <a:rPr lang="en-US" altLang="ja-JP" sz="1400" dirty="0">
                <a:latin typeface="HGS創英角ｺﾞｼｯｸUB" panose="020B0900000000000000" pitchFamily="50" charset="-128"/>
                <a:ea typeface="HGS創英角ｺﾞｼｯｸUB" panose="020B0900000000000000" pitchFamily="50" charset="-128"/>
              </a:rPr>
              <a:t>300</a:t>
            </a:r>
            <a:r>
              <a:rPr lang="ja-JP" altLang="en-US" sz="1400" dirty="0">
                <a:latin typeface="HGS創英角ｺﾞｼｯｸUB" panose="020B0900000000000000" pitchFamily="50" charset="-128"/>
                <a:ea typeface="HGS創英角ｺﾞｼｯｸUB" panose="020B0900000000000000" pitchFamily="50" charset="-128"/>
              </a:rPr>
              <a:t>ｍ以上の林分</a:t>
            </a:r>
            <a:endParaRPr lang="en-US" altLang="ja-JP" sz="1400" dirty="0">
              <a:latin typeface="HGS創英角ｺﾞｼｯｸUB" panose="020B0900000000000000" pitchFamily="50" charset="-128"/>
              <a:ea typeface="HGS創英角ｺﾞｼｯｸUB" panose="020B0900000000000000" pitchFamily="50" charset="-128"/>
            </a:endParaRPr>
          </a:p>
          <a:p>
            <a:r>
              <a:rPr lang="ja-JP" altLang="en-US" sz="1400" dirty="0">
                <a:latin typeface="HGS創英角ｺﾞｼｯｸUB" panose="020B0900000000000000" pitchFamily="50" charset="-128"/>
                <a:ea typeface="HGS創英角ｺﾞｼｯｸUB" panose="020B0900000000000000" pitchFamily="50" charset="-128"/>
              </a:rPr>
              <a:t>　　② 人工林のまとまり　：</a:t>
            </a:r>
            <a:r>
              <a:rPr lang="en-US" altLang="ja-JP" sz="1400" dirty="0">
                <a:latin typeface="HGS創英角ｺﾞｼｯｸUB" panose="020B0900000000000000" pitchFamily="50" charset="-128"/>
                <a:ea typeface="HGS創英角ｺﾞｼｯｸUB" panose="020B0900000000000000" pitchFamily="50" charset="-128"/>
              </a:rPr>
              <a:t>1ha</a:t>
            </a:r>
            <a:r>
              <a:rPr lang="ja-JP" altLang="en-US" sz="1400" dirty="0">
                <a:latin typeface="HGS創英角ｺﾞｼｯｸUB" panose="020B0900000000000000" pitchFamily="50" charset="-128"/>
                <a:ea typeface="HGS創英角ｺﾞｼｯｸUB" panose="020B0900000000000000" pitchFamily="50" charset="-128"/>
              </a:rPr>
              <a:t>未満の孤立林分</a:t>
            </a:r>
            <a:endParaRPr lang="en-US" altLang="ja-JP" sz="1400" dirty="0">
              <a:latin typeface="HGS創英角ｺﾞｼｯｸUB" panose="020B0900000000000000" pitchFamily="50" charset="-128"/>
              <a:ea typeface="HGS創英角ｺﾞｼｯｸUB" panose="020B0900000000000000" pitchFamily="50" charset="-128"/>
            </a:endParaRPr>
          </a:p>
          <a:p>
            <a:endParaRPr lang="en-US" altLang="ja-JP" sz="1400" dirty="0">
              <a:latin typeface="HGS創英角ｺﾞｼｯｸUB" panose="020B0900000000000000" pitchFamily="50" charset="-128"/>
              <a:ea typeface="HGS創英角ｺﾞｼｯｸUB" panose="020B0900000000000000" pitchFamily="50" charset="-128"/>
            </a:endParaRPr>
          </a:p>
          <a:p>
            <a:r>
              <a:rPr lang="ja-JP" altLang="en-US" sz="1400" dirty="0">
                <a:latin typeface="HGS創英角ｺﾞｼｯｸUB" panose="020B0900000000000000" pitchFamily="50" charset="-128"/>
                <a:ea typeface="HGS創英角ｺﾞｼｯｸUB" panose="020B0900000000000000" pitchFamily="50" charset="-128"/>
              </a:rPr>
              <a:t>（２）森林経営計画作成地や森林所有者の経営意向が明確に示されている</a:t>
            </a:r>
            <a:endParaRPr lang="en-US" altLang="ja-JP" sz="1400" dirty="0">
              <a:latin typeface="HGS創英角ｺﾞｼｯｸUB" panose="020B0900000000000000" pitchFamily="50" charset="-128"/>
              <a:ea typeface="HGS創英角ｺﾞｼｯｸUB" panose="020B0900000000000000" pitchFamily="50" charset="-128"/>
            </a:endParaRPr>
          </a:p>
          <a:p>
            <a:r>
              <a:rPr lang="ja-JP" altLang="en-US" sz="1400" dirty="0">
                <a:latin typeface="HGS創英角ｺﾞｼｯｸUB" panose="020B0900000000000000" pitchFamily="50" charset="-128"/>
                <a:ea typeface="HGS創英角ｺﾞｼｯｸUB" panose="020B0900000000000000" pitchFamily="50" charset="-128"/>
              </a:rPr>
              <a:t>　　　森林を自然的条件や上記（１）に関わらず「適地」側に区分</a:t>
            </a:r>
            <a:endParaRPr lang="en-US" altLang="ja-JP" sz="1400" dirty="0">
              <a:latin typeface="HGS創英角ｺﾞｼｯｸUB" panose="020B0900000000000000" pitchFamily="50" charset="-128"/>
              <a:ea typeface="HGS創英角ｺﾞｼｯｸUB" panose="020B0900000000000000" pitchFamily="50" charset="-128"/>
            </a:endParaRPr>
          </a:p>
          <a:p>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59" name="矢印: 右 58">
            <a:extLst>
              <a:ext uri="{FF2B5EF4-FFF2-40B4-BE49-F238E27FC236}">
                <a16:creationId xmlns:a16="http://schemas.microsoft.com/office/drawing/2014/main" id="{D1F2D1AE-BBE4-4A60-98FE-6FBB4C9009FF}"/>
              </a:ext>
            </a:extLst>
          </p:cNvPr>
          <p:cNvSpPr/>
          <p:nvPr/>
        </p:nvSpPr>
        <p:spPr>
          <a:xfrm rot="5400000">
            <a:off x="7858578" y="5359594"/>
            <a:ext cx="165460" cy="979860"/>
          </a:xfrm>
          <a:prstGeom prst="rightArrow">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2503C45-42B9-4AD4-AD1F-8880230EE214}"/>
              </a:ext>
            </a:extLst>
          </p:cNvPr>
          <p:cNvSpPr/>
          <p:nvPr/>
        </p:nvSpPr>
        <p:spPr>
          <a:xfrm>
            <a:off x="8575712" y="3668079"/>
            <a:ext cx="1089742" cy="1989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DC0546B8-C6A2-4351-B289-7B20C6C170C2}"/>
              </a:ext>
            </a:extLst>
          </p:cNvPr>
          <p:cNvSpPr/>
          <p:nvPr/>
        </p:nvSpPr>
        <p:spPr>
          <a:xfrm>
            <a:off x="7219452" y="3665012"/>
            <a:ext cx="1324974" cy="1998518"/>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スライド番号プレースホルダー 10">
            <a:extLst>
              <a:ext uri="{FF2B5EF4-FFF2-40B4-BE49-F238E27FC236}">
                <a16:creationId xmlns:a16="http://schemas.microsoft.com/office/drawing/2014/main" id="{EC897A1E-4264-46F5-B2BF-00CD366D1CEE}"/>
              </a:ext>
            </a:extLst>
          </p:cNvPr>
          <p:cNvSpPr>
            <a:spLocks noGrp="1"/>
          </p:cNvSpPr>
          <p:nvPr>
            <p:ph type="sldNum" sz="quarter" idx="12"/>
          </p:nvPr>
        </p:nvSpPr>
        <p:spPr>
          <a:xfrm>
            <a:off x="7677150" y="6508844"/>
            <a:ext cx="2228850" cy="365125"/>
          </a:xfrm>
        </p:spPr>
        <p:txBody>
          <a:bodyPr/>
          <a:lstStyle/>
          <a:p>
            <a:fld id="{D2D8002D-B5B0-4BAC-B1F6-782DDCCE6D9C}" type="slidenum">
              <a:rPr kumimoji="1" lang="ja-JP" altLang="en-US" sz="2000" b="1"/>
              <a:t>10</a:t>
            </a:fld>
            <a:endParaRPr kumimoji="1" lang="ja-JP" altLang="en-US" sz="2000" b="1" dirty="0"/>
          </a:p>
        </p:txBody>
      </p:sp>
      <p:sp>
        <p:nvSpPr>
          <p:cNvPr id="63" name="吹き出し: 四角形 62">
            <a:extLst>
              <a:ext uri="{FF2B5EF4-FFF2-40B4-BE49-F238E27FC236}">
                <a16:creationId xmlns:a16="http://schemas.microsoft.com/office/drawing/2014/main" id="{4FD6795E-D5EA-4DF4-B47B-F461548C0A98}"/>
              </a:ext>
            </a:extLst>
          </p:cNvPr>
          <p:cNvSpPr/>
          <p:nvPr/>
        </p:nvSpPr>
        <p:spPr>
          <a:xfrm>
            <a:off x="8097983" y="3144239"/>
            <a:ext cx="1607304" cy="453165"/>
          </a:xfrm>
          <a:prstGeom prst="wedgeRectCallout">
            <a:avLst>
              <a:gd name="adj1" fmla="val 21506"/>
              <a:gd name="adj2" fmla="val 7337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b="1" dirty="0">
                <a:solidFill>
                  <a:srgbClr val="FF0000"/>
                </a:solidFill>
              </a:rPr>
              <a:t>社会的条件の全部又は一部が未精査のもの</a:t>
            </a:r>
          </a:p>
        </p:txBody>
      </p:sp>
      <p:sp>
        <p:nvSpPr>
          <p:cNvPr id="27" name="正方形/長方形 26">
            <a:extLst>
              <a:ext uri="{FF2B5EF4-FFF2-40B4-BE49-F238E27FC236}">
                <a16:creationId xmlns:a16="http://schemas.microsoft.com/office/drawing/2014/main" id="{0161D861-0A3C-4B9F-B1A6-DDD804BBBEF1}"/>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28" name="吹き出し: 四角形 27">
            <a:extLst>
              <a:ext uri="{FF2B5EF4-FFF2-40B4-BE49-F238E27FC236}">
                <a16:creationId xmlns:a16="http://schemas.microsoft.com/office/drawing/2014/main" id="{8D0585D7-DE87-4AFB-9098-37D41BBEEC9C}"/>
              </a:ext>
            </a:extLst>
          </p:cNvPr>
          <p:cNvSpPr/>
          <p:nvPr/>
        </p:nvSpPr>
        <p:spPr>
          <a:xfrm>
            <a:off x="3860546" y="5973927"/>
            <a:ext cx="5844741" cy="677555"/>
          </a:xfrm>
          <a:prstGeom prst="wedgeRectCallout">
            <a:avLst>
              <a:gd name="adj1" fmla="val 41621"/>
              <a:gd name="adj2" fmla="val -6648"/>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400" b="1" dirty="0">
                <a:solidFill>
                  <a:srgbClr val="002060"/>
                </a:solidFill>
              </a:rPr>
              <a:t>　策定時点（</a:t>
            </a:r>
            <a:r>
              <a:rPr kumimoji="1" lang="en-US" altLang="ja-JP" sz="1400" b="1" dirty="0">
                <a:solidFill>
                  <a:srgbClr val="002060"/>
                </a:solidFill>
              </a:rPr>
              <a:t>R8.4</a:t>
            </a:r>
            <a:r>
              <a:rPr kumimoji="1" lang="ja-JP" altLang="en-US" sz="1400" b="1" dirty="0">
                <a:solidFill>
                  <a:srgbClr val="002060"/>
                </a:solidFill>
              </a:rPr>
              <a:t>予定）では、社会的条件の（１）について、概ね反映</a:t>
            </a:r>
            <a:endParaRPr kumimoji="1" lang="en-US" altLang="ja-JP" sz="1400" b="1" dirty="0">
              <a:solidFill>
                <a:srgbClr val="002060"/>
              </a:solidFill>
            </a:endParaRPr>
          </a:p>
          <a:p>
            <a:r>
              <a:rPr kumimoji="1" lang="ja-JP" altLang="en-US" sz="1400" b="1" dirty="0">
                <a:solidFill>
                  <a:srgbClr val="002060"/>
                </a:solidFill>
              </a:rPr>
              <a:t>できるよう作業を進めていきます。（２）については、現時点の森林経営計画地と林業経営体への聞取り結果を反映する予定です。</a:t>
            </a:r>
          </a:p>
        </p:txBody>
      </p:sp>
    </p:spTree>
    <p:extLst>
      <p:ext uri="{BB962C8B-B14F-4D97-AF65-F5344CB8AC3E}">
        <p14:creationId xmlns:p14="http://schemas.microsoft.com/office/powerpoint/2010/main" val="362581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5357211-088E-4E5D-81C8-1052F6785AC4}"/>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（３）</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３　</a:t>
            </a:r>
            <a:r>
              <a:rPr kumimoji="1" lang="ja-JP" altLang="en-US" sz="1700" dirty="0">
                <a:latin typeface="BIZ UDゴシック" panose="020B0400000000000000" pitchFamily="49" charset="-128"/>
                <a:ea typeface="BIZ UDゴシック" panose="020B0400000000000000" pitchFamily="49" charset="-128"/>
              </a:rPr>
              <a:t>各森林区分において各基軸・個別施策を効率的に展開するためのゾーニング　</a:t>
            </a:r>
          </a:p>
        </p:txBody>
      </p:sp>
      <p:pic>
        <p:nvPicPr>
          <p:cNvPr id="187" name="図 186">
            <a:extLst>
              <a:ext uri="{FF2B5EF4-FFF2-40B4-BE49-F238E27FC236}">
                <a16:creationId xmlns:a16="http://schemas.microsoft.com/office/drawing/2014/main" id="{FF9719C1-D8A3-405E-B611-FF65E3BC08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5281" y="5272941"/>
            <a:ext cx="1342432" cy="1556440"/>
          </a:xfrm>
          <a:prstGeom prst="rect">
            <a:avLst/>
          </a:prstGeom>
        </p:spPr>
      </p:pic>
      <p:sp>
        <p:nvSpPr>
          <p:cNvPr id="197" name="正方形/長方形 196">
            <a:extLst>
              <a:ext uri="{FF2B5EF4-FFF2-40B4-BE49-F238E27FC236}">
                <a16:creationId xmlns:a16="http://schemas.microsoft.com/office/drawing/2014/main" id="{25AC6CAD-7A26-4F89-82A6-DDEC556E44EC}"/>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27" name="四角形: 角を丸くする 26">
            <a:extLst>
              <a:ext uri="{FF2B5EF4-FFF2-40B4-BE49-F238E27FC236}">
                <a16:creationId xmlns:a16="http://schemas.microsoft.com/office/drawing/2014/main" id="{743EC74E-0B84-48B2-956C-E82DCC240E94}"/>
              </a:ext>
            </a:extLst>
          </p:cNvPr>
          <p:cNvSpPr/>
          <p:nvPr/>
        </p:nvSpPr>
        <p:spPr>
          <a:xfrm flipH="1">
            <a:off x="2810726" y="2982782"/>
            <a:ext cx="4420309" cy="277306"/>
          </a:xfrm>
          <a:prstGeom prst="roundRect">
            <a:avLst>
              <a:gd name="adj" fmla="val 5077"/>
            </a:avLst>
          </a:prstGeom>
          <a:gradFill>
            <a:gsLst>
              <a:gs pos="0">
                <a:schemeClr val="accent2">
                  <a:lumMod val="60000"/>
                  <a:lumOff val="40000"/>
                </a:schemeClr>
              </a:gs>
              <a:gs pos="33000">
                <a:schemeClr val="accent2">
                  <a:lumMod val="75000"/>
                </a:schemeClr>
              </a:gs>
              <a:gs pos="100000">
                <a:schemeClr val="accent2">
                  <a:lumMod val="50000"/>
                </a:schemeClr>
              </a:gs>
            </a:gsLst>
            <a:lin ang="10800000" scaled="1"/>
          </a:gra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防災機能と協調した施業</a:t>
            </a:r>
            <a:endParaRPr kumimoji="1" lang="en-US" altLang="ja-JP" sz="1050" b="1" dirty="0">
              <a:solidFill>
                <a:schemeClr val="bg1"/>
              </a:solidFill>
              <a:latin typeface="BIZ UDゴシック" panose="020B0400000000000000" pitchFamily="49" charset="-128"/>
              <a:ea typeface="BIZ UDゴシック" panose="020B0400000000000000" pitchFamily="49" charset="-128"/>
            </a:endParaRPr>
          </a:p>
        </p:txBody>
      </p:sp>
      <p:sp>
        <p:nvSpPr>
          <p:cNvPr id="212" name="正方形/長方形 211">
            <a:extLst>
              <a:ext uri="{FF2B5EF4-FFF2-40B4-BE49-F238E27FC236}">
                <a16:creationId xmlns:a16="http://schemas.microsoft.com/office/drawing/2014/main" id="{34AC1DCD-24A5-49DF-BC60-A250AC43658F}"/>
              </a:ext>
            </a:extLst>
          </p:cNvPr>
          <p:cNvSpPr/>
          <p:nvPr/>
        </p:nvSpPr>
        <p:spPr>
          <a:xfrm>
            <a:off x="703899" y="601968"/>
            <a:ext cx="9077186" cy="311223"/>
          </a:xfrm>
          <a:prstGeom prst="rect">
            <a:avLst/>
          </a:prstGeom>
          <a:solidFill>
            <a:srgbClr val="20AF5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2000" dirty="0">
                <a:solidFill>
                  <a:schemeClr val="bg1"/>
                </a:solidFill>
                <a:latin typeface="BIZ UDゴシック" panose="020B0400000000000000" pitchFamily="49" charset="-128"/>
                <a:ea typeface="BIZ UDゴシック" panose="020B0400000000000000" pitchFamily="49" charset="-128"/>
              </a:rPr>
              <a:t>資源循環林</a:t>
            </a:r>
            <a:r>
              <a:rPr kumimoji="1" lang="ja-JP" altLang="en-US" sz="1600" dirty="0">
                <a:solidFill>
                  <a:schemeClr val="bg1"/>
                </a:solidFill>
                <a:latin typeface="BIZ UDゴシック" panose="020B0400000000000000" pitchFamily="49" charset="-128"/>
                <a:ea typeface="BIZ UDゴシック" panose="020B0400000000000000" pitchFamily="49" charset="-128"/>
              </a:rPr>
              <a:t>の対応基軸と施策展開イメージ</a:t>
            </a:r>
          </a:p>
        </p:txBody>
      </p:sp>
      <p:sp>
        <p:nvSpPr>
          <p:cNvPr id="9" name="正方形/長方形 8">
            <a:extLst>
              <a:ext uri="{FF2B5EF4-FFF2-40B4-BE49-F238E27FC236}">
                <a16:creationId xmlns:a16="http://schemas.microsoft.com/office/drawing/2014/main" id="{13225F80-6269-45B2-8B3E-2D0DFC732873}"/>
              </a:ext>
            </a:extLst>
          </p:cNvPr>
          <p:cNvSpPr/>
          <p:nvPr/>
        </p:nvSpPr>
        <p:spPr>
          <a:xfrm>
            <a:off x="240123" y="1821087"/>
            <a:ext cx="2465891" cy="2627904"/>
          </a:xfrm>
          <a:prstGeom prst="rect">
            <a:avLst/>
          </a:prstGeom>
          <a:noFill/>
          <a:ln w="25400">
            <a:solidFill>
              <a:srgbClr val="179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正方形/長方形 212">
            <a:extLst>
              <a:ext uri="{FF2B5EF4-FFF2-40B4-BE49-F238E27FC236}">
                <a16:creationId xmlns:a16="http://schemas.microsoft.com/office/drawing/2014/main" id="{33468E9A-41DD-4AB6-8073-37A93634AB77}"/>
              </a:ext>
            </a:extLst>
          </p:cNvPr>
          <p:cNvSpPr/>
          <p:nvPr/>
        </p:nvSpPr>
        <p:spPr>
          <a:xfrm>
            <a:off x="7330774" y="1822957"/>
            <a:ext cx="2400242" cy="2626034"/>
          </a:xfrm>
          <a:prstGeom prst="rect">
            <a:avLst/>
          </a:prstGeom>
          <a:noFill/>
          <a:ln w="25400">
            <a:solidFill>
              <a:srgbClr val="29E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BAD43D8F-5508-4837-AB38-299659F0FFE8}"/>
              </a:ext>
            </a:extLst>
          </p:cNvPr>
          <p:cNvCxnSpPr/>
          <p:nvPr/>
        </p:nvCxnSpPr>
        <p:spPr>
          <a:xfrm>
            <a:off x="323014" y="1529897"/>
            <a:ext cx="9317739" cy="0"/>
          </a:xfrm>
          <a:prstGeom prst="straightConnector1">
            <a:avLst/>
          </a:prstGeom>
          <a:ln w="28575">
            <a:gradFill flip="none" rotWithShape="1">
              <a:gsLst>
                <a:gs pos="0">
                  <a:srgbClr val="179645"/>
                </a:gs>
                <a:gs pos="50000">
                  <a:srgbClr val="20AF51"/>
                </a:gs>
                <a:gs pos="100000">
                  <a:srgbClr val="29E269"/>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222" name="テキスト ボックス 221">
            <a:extLst>
              <a:ext uri="{FF2B5EF4-FFF2-40B4-BE49-F238E27FC236}">
                <a16:creationId xmlns:a16="http://schemas.microsoft.com/office/drawing/2014/main" id="{4F496B17-5053-46CF-B521-CCC52D254A85}"/>
              </a:ext>
            </a:extLst>
          </p:cNvPr>
          <p:cNvSpPr txBox="1"/>
          <p:nvPr/>
        </p:nvSpPr>
        <p:spPr>
          <a:xfrm>
            <a:off x="327948" y="1083953"/>
            <a:ext cx="1579006" cy="208025"/>
          </a:xfrm>
          <a:prstGeom prst="rect">
            <a:avLst/>
          </a:prstGeom>
          <a:solidFill>
            <a:schemeClr val="bg1"/>
          </a:solidFill>
        </p:spPr>
        <p:txBody>
          <a:bodyPr wrap="square" lIns="0" tIns="0" rIns="0" bIns="0" rtlCol="0">
            <a:noAutofit/>
          </a:bodyPr>
          <a:lstStyle/>
          <a:p>
            <a:r>
              <a:rPr lang="ja-JP" altLang="en-US" sz="1200" b="1" dirty="0">
                <a:solidFill>
                  <a:srgbClr val="179645"/>
                </a:solidFill>
                <a:latin typeface="BIZ UDPゴシック" panose="020B0400000000000000" pitchFamily="50" charset="-128"/>
                <a:ea typeface="BIZ UDPゴシック" panose="020B0400000000000000" pitchFamily="50" charset="-128"/>
              </a:rPr>
              <a:t>● 山地災害危険地区</a:t>
            </a:r>
          </a:p>
        </p:txBody>
      </p:sp>
      <p:sp>
        <p:nvSpPr>
          <p:cNvPr id="223" name="テキスト ボックス 222">
            <a:extLst>
              <a:ext uri="{FF2B5EF4-FFF2-40B4-BE49-F238E27FC236}">
                <a16:creationId xmlns:a16="http://schemas.microsoft.com/office/drawing/2014/main" id="{7D270418-4C93-4CA4-9D51-779A6C7E58D1}"/>
              </a:ext>
            </a:extLst>
          </p:cNvPr>
          <p:cNvSpPr txBox="1"/>
          <p:nvPr/>
        </p:nvSpPr>
        <p:spPr>
          <a:xfrm>
            <a:off x="830099" y="1329420"/>
            <a:ext cx="1341085" cy="210789"/>
          </a:xfrm>
          <a:prstGeom prst="rect">
            <a:avLst/>
          </a:prstGeom>
          <a:noFill/>
        </p:spPr>
        <p:txBody>
          <a:bodyPr wrap="square" lIns="0" tIns="0" rIns="0" bIns="0" rtlCol="0">
            <a:noAutofit/>
          </a:bodyPr>
          <a:lstStyle/>
          <a:p>
            <a:pPr algn="ctr"/>
            <a:r>
              <a:rPr lang="en-US" altLang="ja-JP" sz="1050" b="1" dirty="0">
                <a:solidFill>
                  <a:srgbClr val="179645"/>
                </a:solidFill>
                <a:latin typeface="BIZ UDPゴシック" panose="020B0400000000000000" pitchFamily="50" charset="-128"/>
                <a:ea typeface="BIZ UDPゴシック" panose="020B0400000000000000" pitchFamily="50" charset="-128"/>
              </a:rPr>
              <a:t>A</a:t>
            </a:r>
            <a:r>
              <a:rPr lang="ja-JP" altLang="en-US" sz="1050" b="1" dirty="0">
                <a:solidFill>
                  <a:srgbClr val="179645"/>
                </a:solidFill>
                <a:latin typeface="BIZ UDPゴシック" panose="020B0400000000000000" pitchFamily="50" charset="-128"/>
                <a:ea typeface="BIZ UDPゴシック" panose="020B0400000000000000" pitchFamily="50" charset="-128"/>
              </a:rPr>
              <a:t>ランク</a:t>
            </a:r>
          </a:p>
        </p:txBody>
      </p:sp>
      <p:cxnSp>
        <p:nvCxnSpPr>
          <p:cNvPr id="31" name="直線コネクタ 30">
            <a:extLst>
              <a:ext uri="{FF2B5EF4-FFF2-40B4-BE49-F238E27FC236}">
                <a16:creationId xmlns:a16="http://schemas.microsoft.com/office/drawing/2014/main" id="{70F029CD-A72E-464A-87E7-EF9725EE63A6}"/>
              </a:ext>
            </a:extLst>
          </p:cNvPr>
          <p:cNvCxnSpPr/>
          <p:nvPr/>
        </p:nvCxnSpPr>
        <p:spPr>
          <a:xfrm>
            <a:off x="7293902" y="1391200"/>
            <a:ext cx="0" cy="255091"/>
          </a:xfrm>
          <a:prstGeom prst="line">
            <a:avLst/>
          </a:prstGeom>
          <a:ln w="38100">
            <a:solidFill>
              <a:srgbClr val="29E269"/>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a:extLst>
              <a:ext uri="{FF2B5EF4-FFF2-40B4-BE49-F238E27FC236}">
                <a16:creationId xmlns:a16="http://schemas.microsoft.com/office/drawing/2014/main" id="{8C1F6751-9F32-4969-9833-1506F91B1721}"/>
              </a:ext>
            </a:extLst>
          </p:cNvPr>
          <p:cNvCxnSpPr/>
          <p:nvPr/>
        </p:nvCxnSpPr>
        <p:spPr>
          <a:xfrm>
            <a:off x="2724839" y="1381262"/>
            <a:ext cx="0" cy="255091"/>
          </a:xfrm>
          <a:prstGeom prst="line">
            <a:avLst/>
          </a:prstGeom>
          <a:ln w="38100">
            <a:solidFill>
              <a:srgbClr val="179645"/>
            </a:solidFill>
          </a:ln>
        </p:spPr>
        <p:style>
          <a:lnRef idx="1">
            <a:schemeClr val="accent1"/>
          </a:lnRef>
          <a:fillRef idx="0">
            <a:schemeClr val="accent1"/>
          </a:fillRef>
          <a:effectRef idx="0">
            <a:schemeClr val="accent1"/>
          </a:effectRef>
          <a:fontRef idx="minor">
            <a:schemeClr val="tx1"/>
          </a:fontRef>
        </p:style>
      </p:cxnSp>
      <p:sp>
        <p:nvSpPr>
          <p:cNvPr id="228" name="テキスト ボックス 227">
            <a:extLst>
              <a:ext uri="{FF2B5EF4-FFF2-40B4-BE49-F238E27FC236}">
                <a16:creationId xmlns:a16="http://schemas.microsoft.com/office/drawing/2014/main" id="{0FD5C441-4C5F-48D5-A281-521A00427C25}"/>
              </a:ext>
            </a:extLst>
          </p:cNvPr>
          <p:cNvSpPr txBox="1"/>
          <p:nvPr/>
        </p:nvSpPr>
        <p:spPr>
          <a:xfrm>
            <a:off x="3114629" y="1324923"/>
            <a:ext cx="1341085" cy="210789"/>
          </a:xfrm>
          <a:prstGeom prst="rect">
            <a:avLst/>
          </a:prstGeom>
          <a:noFill/>
        </p:spPr>
        <p:txBody>
          <a:bodyPr wrap="square" lIns="0" tIns="0" rIns="0" bIns="0" rtlCol="0">
            <a:noAutofit/>
          </a:bodyPr>
          <a:lstStyle/>
          <a:p>
            <a:pPr algn="ctr"/>
            <a:r>
              <a:rPr lang="en-US" altLang="ja-JP" sz="1050" b="1" dirty="0">
                <a:solidFill>
                  <a:srgbClr val="179645"/>
                </a:solidFill>
                <a:latin typeface="BIZ UDPゴシック" panose="020B0400000000000000" pitchFamily="50" charset="-128"/>
                <a:ea typeface="BIZ UDPゴシック" panose="020B0400000000000000" pitchFamily="50" charset="-128"/>
              </a:rPr>
              <a:t>B</a:t>
            </a:r>
            <a:r>
              <a:rPr lang="ja-JP" altLang="en-US" sz="1050" b="1" dirty="0">
                <a:solidFill>
                  <a:srgbClr val="179645"/>
                </a:solidFill>
                <a:latin typeface="BIZ UDPゴシック" panose="020B0400000000000000" pitchFamily="50" charset="-128"/>
                <a:ea typeface="BIZ UDPゴシック" panose="020B0400000000000000" pitchFamily="50" charset="-128"/>
              </a:rPr>
              <a:t>ランク</a:t>
            </a:r>
          </a:p>
        </p:txBody>
      </p:sp>
      <p:sp>
        <p:nvSpPr>
          <p:cNvPr id="229" name="テキスト ボックス 228">
            <a:extLst>
              <a:ext uri="{FF2B5EF4-FFF2-40B4-BE49-F238E27FC236}">
                <a16:creationId xmlns:a16="http://schemas.microsoft.com/office/drawing/2014/main" id="{740DE818-21B2-4EF3-B2A1-0B534B184E06}"/>
              </a:ext>
            </a:extLst>
          </p:cNvPr>
          <p:cNvSpPr txBox="1"/>
          <p:nvPr/>
        </p:nvSpPr>
        <p:spPr>
          <a:xfrm>
            <a:off x="5428645" y="1337073"/>
            <a:ext cx="1341085" cy="210789"/>
          </a:xfrm>
          <a:prstGeom prst="rect">
            <a:avLst/>
          </a:prstGeom>
          <a:noFill/>
        </p:spPr>
        <p:txBody>
          <a:bodyPr wrap="square" lIns="0" tIns="0" rIns="0" bIns="0" rtlCol="0">
            <a:noAutofit/>
          </a:bodyPr>
          <a:lstStyle/>
          <a:p>
            <a:pPr algn="ctr"/>
            <a:r>
              <a:rPr lang="en-US" altLang="ja-JP" sz="1050" b="1" dirty="0">
                <a:solidFill>
                  <a:srgbClr val="179645"/>
                </a:solidFill>
                <a:latin typeface="BIZ UDPゴシック" panose="020B0400000000000000" pitchFamily="50" charset="-128"/>
                <a:ea typeface="BIZ UDPゴシック" panose="020B0400000000000000" pitchFamily="50" charset="-128"/>
              </a:rPr>
              <a:t>C</a:t>
            </a:r>
            <a:r>
              <a:rPr lang="ja-JP" altLang="en-US" sz="1050" b="1" dirty="0">
                <a:solidFill>
                  <a:srgbClr val="179645"/>
                </a:solidFill>
                <a:latin typeface="BIZ UDPゴシック" panose="020B0400000000000000" pitchFamily="50" charset="-128"/>
                <a:ea typeface="BIZ UDPゴシック" panose="020B0400000000000000" pitchFamily="50" charset="-128"/>
              </a:rPr>
              <a:t>ランク</a:t>
            </a:r>
          </a:p>
        </p:txBody>
      </p:sp>
      <p:sp>
        <p:nvSpPr>
          <p:cNvPr id="230" name="テキスト ボックス 229">
            <a:extLst>
              <a:ext uri="{FF2B5EF4-FFF2-40B4-BE49-F238E27FC236}">
                <a16:creationId xmlns:a16="http://schemas.microsoft.com/office/drawing/2014/main" id="{416C1996-BACE-4F31-8B7E-CCDA0D731071}"/>
              </a:ext>
            </a:extLst>
          </p:cNvPr>
          <p:cNvSpPr txBox="1"/>
          <p:nvPr/>
        </p:nvSpPr>
        <p:spPr>
          <a:xfrm>
            <a:off x="7872701" y="1329992"/>
            <a:ext cx="1341085" cy="210789"/>
          </a:xfrm>
          <a:prstGeom prst="rect">
            <a:avLst/>
          </a:prstGeom>
          <a:noFill/>
        </p:spPr>
        <p:txBody>
          <a:bodyPr wrap="square" lIns="0" tIns="0" rIns="0" bIns="0" rtlCol="0">
            <a:noAutofit/>
          </a:bodyPr>
          <a:lstStyle/>
          <a:p>
            <a:pPr algn="ctr"/>
            <a:r>
              <a:rPr lang="ja-JP" altLang="en-US" sz="1050" b="1" dirty="0">
                <a:solidFill>
                  <a:srgbClr val="179645"/>
                </a:solidFill>
                <a:latin typeface="BIZ UDPゴシック" panose="020B0400000000000000" pitchFamily="50" charset="-128"/>
                <a:ea typeface="BIZ UDPゴシック" panose="020B0400000000000000" pitchFamily="50" charset="-128"/>
              </a:rPr>
              <a:t>指定なし</a:t>
            </a:r>
          </a:p>
        </p:txBody>
      </p:sp>
      <p:sp>
        <p:nvSpPr>
          <p:cNvPr id="234" name="四角形: 角を丸くする 233">
            <a:extLst>
              <a:ext uri="{FF2B5EF4-FFF2-40B4-BE49-F238E27FC236}">
                <a16:creationId xmlns:a16="http://schemas.microsoft.com/office/drawing/2014/main" id="{CC62A9FD-78AD-4CFB-8445-001ACF8A80EA}"/>
              </a:ext>
            </a:extLst>
          </p:cNvPr>
          <p:cNvSpPr/>
          <p:nvPr/>
        </p:nvSpPr>
        <p:spPr>
          <a:xfrm>
            <a:off x="7348507" y="2416433"/>
            <a:ext cx="2306585" cy="249336"/>
          </a:xfrm>
          <a:prstGeom prst="roundRect">
            <a:avLst>
              <a:gd name="adj" fmla="val 5612"/>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dirty="0">
                <a:solidFill>
                  <a:schemeClr val="accent5">
                    <a:lumMod val="50000"/>
                  </a:schemeClr>
                </a:solidFill>
                <a:latin typeface="BIZ UDゴシック" panose="020B0400000000000000" pitchFamily="49" charset="-128"/>
                <a:ea typeface="BIZ UDゴシック" panose="020B0400000000000000" pitchFamily="49" charset="-128"/>
              </a:rPr>
              <a:t>災害発生時の対応等 </a:t>
            </a:r>
            <a:endParaRPr kumimoji="1" lang="en-US" altLang="ja-JP" sz="1200" b="1" dirty="0">
              <a:solidFill>
                <a:schemeClr val="accent5">
                  <a:lumMod val="50000"/>
                </a:schemeClr>
              </a:solidFill>
              <a:latin typeface="BIZ UDゴシック" panose="020B0400000000000000" pitchFamily="49" charset="-128"/>
              <a:ea typeface="BIZ UDゴシック" panose="020B0400000000000000" pitchFamily="49" charset="-128"/>
            </a:endParaRPr>
          </a:p>
        </p:txBody>
      </p:sp>
      <p:sp>
        <p:nvSpPr>
          <p:cNvPr id="236" name="四角形: 角を丸くする 235">
            <a:extLst>
              <a:ext uri="{FF2B5EF4-FFF2-40B4-BE49-F238E27FC236}">
                <a16:creationId xmlns:a16="http://schemas.microsoft.com/office/drawing/2014/main" id="{E2ED928F-1F9B-4D99-A469-DA5817E44537}"/>
              </a:ext>
            </a:extLst>
          </p:cNvPr>
          <p:cNvSpPr/>
          <p:nvPr/>
        </p:nvSpPr>
        <p:spPr>
          <a:xfrm flipH="1">
            <a:off x="2810729" y="2424148"/>
            <a:ext cx="4420308" cy="249336"/>
          </a:xfrm>
          <a:prstGeom prst="roundRect">
            <a:avLst>
              <a:gd name="adj" fmla="val 5612"/>
            </a:avLst>
          </a:prstGeom>
          <a:gradFill>
            <a:gsLst>
              <a:gs pos="0">
                <a:schemeClr val="accent5">
                  <a:lumMod val="75000"/>
                </a:schemeClr>
              </a:gs>
              <a:gs pos="33000">
                <a:schemeClr val="accent5">
                  <a:lumMod val="60000"/>
                  <a:lumOff val="40000"/>
                </a:schemeClr>
              </a:gs>
              <a:gs pos="100000">
                <a:schemeClr val="bg1"/>
              </a:gs>
            </a:gsLst>
            <a:lin ang="10800000" scaled="1"/>
          </a:gra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dirty="0">
                <a:solidFill>
                  <a:srgbClr val="002060"/>
                </a:solidFill>
                <a:latin typeface="BIZ UDゴシック" panose="020B0400000000000000" pitchFamily="49" charset="-128"/>
                <a:ea typeface="BIZ UDゴシック" panose="020B0400000000000000" pitchFamily="49" charset="-128"/>
              </a:rPr>
              <a:t>必要に応じた治山対策、森林管理施設の維持・強化等 </a:t>
            </a:r>
            <a:endParaRPr kumimoji="1" lang="en-US" altLang="ja-JP" sz="1200" b="1" dirty="0">
              <a:solidFill>
                <a:srgbClr val="002060"/>
              </a:solidFill>
              <a:latin typeface="BIZ UDゴシック" panose="020B0400000000000000" pitchFamily="49" charset="-128"/>
              <a:ea typeface="BIZ UDゴシック" panose="020B0400000000000000" pitchFamily="49" charset="-128"/>
            </a:endParaRPr>
          </a:p>
        </p:txBody>
      </p:sp>
      <p:sp>
        <p:nvSpPr>
          <p:cNvPr id="237" name="四角形: 角を丸くする 236">
            <a:extLst>
              <a:ext uri="{FF2B5EF4-FFF2-40B4-BE49-F238E27FC236}">
                <a16:creationId xmlns:a16="http://schemas.microsoft.com/office/drawing/2014/main" id="{2B850E00-9757-4420-8D6B-1C25DD6BA8B6}"/>
              </a:ext>
            </a:extLst>
          </p:cNvPr>
          <p:cNvSpPr/>
          <p:nvPr/>
        </p:nvSpPr>
        <p:spPr>
          <a:xfrm>
            <a:off x="336480" y="2426389"/>
            <a:ext cx="2331409" cy="249336"/>
          </a:xfrm>
          <a:prstGeom prst="roundRect">
            <a:avLst>
              <a:gd name="adj" fmla="val 5612"/>
            </a:avLst>
          </a:prstGeom>
          <a:solidFill>
            <a:schemeClr val="accent5">
              <a:lumMod val="75000"/>
            </a:schemeClr>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dirty="0">
                <a:solidFill>
                  <a:schemeClr val="bg1"/>
                </a:solidFill>
                <a:latin typeface="BIZ UDゴシック" panose="020B0400000000000000" pitchFamily="49" charset="-128"/>
                <a:ea typeface="BIZ UDゴシック" panose="020B0400000000000000" pitchFamily="49" charset="-128"/>
              </a:rPr>
              <a:t>治山対策の重点実施 </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p:txBody>
      </p:sp>
      <p:sp>
        <p:nvSpPr>
          <p:cNvPr id="238" name="四角形: 角を丸くする 237">
            <a:extLst>
              <a:ext uri="{FF2B5EF4-FFF2-40B4-BE49-F238E27FC236}">
                <a16:creationId xmlns:a16="http://schemas.microsoft.com/office/drawing/2014/main" id="{2553F37B-3EBE-4983-A4E6-76074133E190}"/>
              </a:ext>
            </a:extLst>
          </p:cNvPr>
          <p:cNvSpPr/>
          <p:nvPr/>
        </p:nvSpPr>
        <p:spPr>
          <a:xfrm>
            <a:off x="244350" y="2709295"/>
            <a:ext cx="2811806" cy="283196"/>
          </a:xfrm>
          <a:prstGeom prst="roundRect">
            <a:avLst>
              <a:gd name="adj" fmla="val 561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b" anchorCtr="0"/>
          <a:lstStyle/>
          <a:p>
            <a:r>
              <a:rPr kumimoji="1" lang="ja-JP" altLang="en-US" sz="1050" dirty="0">
                <a:solidFill>
                  <a:srgbClr val="FF0000"/>
                </a:solidFill>
                <a:latin typeface="BIZ UDゴシック" panose="020B0400000000000000" pitchFamily="49" charset="-128"/>
                <a:ea typeface="BIZ UDゴシック" panose="020B0400000000000000" pitchFamily="49" charset="-128"/>
              </a:rPr>
              <a:t> </a:t>
            </a:r>
            <a:r>
              <a:rPr kumimoji="1" lang="ja-JP" altLang="en-US" sz="1100" b="1" dirty="0">
                <a:solidFill>
                  <a:srgbClr val="FF0000"/>
                </a:solidFill>
                <a:latin typeface="BIZ UDゴシック" panose="020B0400000000000000" pitchFamily="49" charset="-128"/>
                <a:ea typeface="BIZ UDゴシック" panose="020B0400000000000000" pitchFamily="49" charset="-128"/>
              </a:rPr>
              <a:t>基軸２ </a:t>
            </a:r>
            <a:r>
              <a:rPr kumimoji="1" lang="ja-JP" altLang="en-US" sz="1200" b="1" dirty="0">
                <a:solidFill>
                  <a:srgbClr val="FF0000"/>
                </a:solidFill>
                <a:latin typeface="BIZ UDゴシック" panose="020B0400000000000000" pitchFamily="49" charset="-128"/>
                <a:ea typeface="BIZ UDゴシック" panose="020B0400000000000000" pitchFamily="49" charset="-128"/>
              </a:rPr>
              <a:t>持続的な森林経営の推進</a:t>
            </a:r>
            <a:endParaRPr kumimoji="1" lang="en-US" altLang="ja-JP" sz="1200" b="1" dirty="0">
              <a:solidFill>
                <a:srgbClr val="FF0000"/>
              </a:solidFill>
              <a:latin typeface="BIZ UDゴシック" panose="020B0400000000000000" pitchFamily="49" charset="-128"/>
              <a:ea typeface="BIZ UDゴシック" panose="020B0400000000000000" pitchFamily="49" charset="-128"/>
            </a:endParaRPr>
          </a:p>
        </p:txBody>
      </p:sp>
      <p:sp>
        <p:nvSpPr>
          <p:cNvPr id="239" name="四角形: 角を丸くする 238">
            <a:extLst>
              <a:ext uri="{FF2B5EF4-FFF2-40B4-BE49-F238E27FC236}">
                <a16:creationId xmlns:a16="http://schemas.microsoft.com/office/drawing/2014/main" id="{C7F7D385-E727-4FC4-AA6B-BC7DA0707193}"/>
              </a:ext>
            </a:extLst>
          </p:cNvPr>
          <p:cNvSpPr/>
          <p:nvPr/>
        </p:nvSpPr>
        <p:spPr>
          <a:xfrm>
            <a:off x="7330774" y="2977812"/>
            <a:ext cx="2330876" cy="277306"/>
          </a:xfrm>
          <a:prstGeom prst="roundRect">
            <a:avLst>
              <a:gd name="adj" fmla="val 5077"/>
            </a:avLst>
          </a:prstGeom>
          <a:solidFill>
            <a:schemeClr val="accent2">
              <a:lumMod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経営効率を優先した施業</a:t>
            </a:r>
            <a:endParaRPr kumimoji="1" lang="en-US" altLang="ja-JP" sz="1050" b="1" dirty="0">
              <a:solidFill>
                <a:schemeClr val="bg1"/>
              </a:solidFill>
              <a:latin typeface="BIZ UDゴシック" panose="020B0400000000000000" pitchFamily="49" charset="-128"/>
              <a:ea typeface="BIZ UDゴシック" panose="020B0400000000000000" pitchFamily="49" charset="-128"/>
            </a:endParaRPr>
          </a:p>
        </p:txBody>
      </p:sp>
      <p:sp>
        <p:nvSpPr>
          <p:cNvPr id="240" name="四角形: 角を丸くする 239">
            <a:extLst>
              <a:ext uri="{FF2B5EF4-FFF2-40B4-BE49-F238E27FC236}">
                <a16:creationId xmlns:a16="http://schemas.microsoft.com/office/drawing/2014/main" id="{1FD75360-04AD-416B-88F6-4E140C5EF148}"/>
              </a:ext>
            </a:extLst>
          </p:cNvPr>
          <p:cNvSpPr/>
          <p:nvPr/>
        </p:nvSpPr>
        <p:spPr>
          <a:xfrm flipH="1">
            <a:off x="333396" y="2983491"/>
            <a:ext cx="2334493" cy="277306"/>
          </a:xfrm>
          <a:prstGeom prst="roundRect">
            <a:avLst>
              <a:gd name="adj" fmla="val 5077"/>
            </a:avLst>
          </a:prstGeom>
          <a:gradFill>
            <a:gsLst>
              <a:gs pos="0">
                <a:schemeClr val="bg1"/>
              </a:gs>
              <a:gs pos="66000">
                <a:schemeClr val="accent2">
                  <a:lumMod val="40000"/>
                  <a:lumOff val="60000"/>
                </a:schemeClr>
              </a:gs>
              <a:gs pos="100000">
                <a:schemeClr val="accent2">
                  <a:lumMod val="60000"/>
                  <a:lumOff val="40000"/>
                </a:schemeClr>
              </a:gs>
            </a:gsLst>
            <a:lin ang="10800000" scaled="1"/>
          </a:gra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b="1" dirty="0">
                <a:solidFill>
                  <a:srgbClr val="FF0000"/>
                </a:solidFill>
                <a:latin typeface="BIZ UDゴシック" panose="020B0400000000000000" pitchFamily="49" charset="-128"/>
                <a:ea typeface="BIZ UDゴシック" panose="020B0400000000000000" pitchFamily="49" charset="-128"/>
              </a:rPr>
              <a:t>特に防災機能に配慮した施業</a:t>
            </a:r>
            <a:endParaRPr kumimoji="1" lang="en-US" altLang="ja-JP" sz="1050" b="1" dirty="0">
              <a:solidFill>
                <a:srgbClr val="FF0000"/>
              </a:solidFill>
              <a:latin typeface="BIZ UDゴシック" panose="020B0400000000000000" pitchFamily="49" charset="-128"/>
              <a:ea typeface="BIZ UDゴシック" panose="020B0400000000000000" pitchFamily="49" charset="-128"/>
            </a:endParaRPr>
          </a:p>
        </p:txBody>
      </p:sp>
      <p:sp>
        <p:nvSpPr>
          <p:cNvPr id="242" name="四角形: 角を丸くする 241">
            <a:extLst>
              <a:ext uri="{FF2B5EF4-FFF2-40B4-BE49-F238E27FC236}">
                <a16:creationId xmlns:a16="http://schemas.microsoft.com/office/drawing/2014/main" id="{0A9BBF77-76DC-4C51-A89F-7D74118F8156}"/>
              </a:ext>
            </a:extLst>
          </p:cNvPr>
          <p:cNvSpPr/>
          <p:nvPr/>
        </p:nvSpPr>
        <p:spPr>
          <a:xfrm>
            <a:off x="332569" y="3538699"/>
            <a:ext cx="2325766" cy="255203"/>
          </a:xfrm>
          <a:prstGeom prst="roundRect">
            <a:avLst>
              <a:gd name="adj" fmla="val 5612"/>
            </a:avLst>
          </a:prstGeom>
          <a:noFill/>
          <a:ln w="1905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kumimoji="1" lang="ja-JP" altLang="en-US" sz="1050" dirty="0">
                <a:solidFill>
                  <a:schemeClr val="accent4">
                    <a:lumMod val="50000"/>
                  </a:schemeClr>
                </a:solidFill>
                <a:latin typeface="BIZ UDゴシック" panose="020B0400000000000000" pitchFamily="49" charset="-128"/>
                <a:ea typeface="BIZ UDゴシック" panose="020B0400000000000000" pitchFamily="49" charset="-128"/>
              </a:rPr>
              <a:t>（基軸１の施策を優先）</a:t>
            </a:r>
            <a:endParaRPr kumimoji="1" lang="en-US" altLang="ja-JP" sz="1050" dirty="0">
              <a:solidFill>
                <a:schemeClr val="accent4">
                  <a:lumMod val="50000"/>
                </a:schemeClr>
              </a:solidFill>
              <a:latin typeface="BIZ UDゴシック" panose="020B0400000000000000" pitchFamily="49" charset="-128"/>
              <a:ea typeface="BIZ UDゴシック" panose="020B0400000000000000" pitchFamily="49" charset="-128"/>
            </a:endParaRPr>
          </a:p>
        </p:txBody>
      </p:sp>
      <p:sp>
        <p:nvSpPr>
          <p:cNvPr id="244" name="テキスト ボックス 243">
            <a:extLst>
              <a:ext uri="{FF2B5EF4-FFF2-40B4-BE49-F238E27FC236}">
                <a16:creationId xmlns:a16="http://schemas.microsoft.com/office/drawing/2014/main" id="{3ED79E97-7634-4D4F-A4EF-E4085C5BC6CB}"/>
              </a:ext>
            </a:extLst>
          </p:cNvPr>
          <p:cNvSpPr txBox="1"/>
          <p:nvPr/>
        </p:nvSpPr>
        <p:spPr>
          <a:xfrm>
            <a:off x="274993" y="4524181"/>
            <a:ext cx="9380099" cy="299663"/>
          </a:xfrm>
          <a:prstGeom prst="rect">
            <a:avLst/>
          </a:prstGeom>
          <a:solidFill>
            <a:schemeClr val="bg1"/>
          </a:solidFill>
        </p:spPr>
        <p:txBody>
          <a:bodyPr wrap="square" lIns="0" tIns="0" rIns="0" bIns="0" rtlCol="0">
            <a:noAutofit/>
          </a:bodyPr>
          <a:lstStyle/>
          <a:p>
            <a:r>
              <a:rPr lang="ja-JP" altLang="en-US" sz="1000" dirty="0">
                <a:latin typeface="BIZ UDPゴシック" panose="020B0400000000000000" pitchFamily="50" charset="-128"/>
                <a:ea typeface="BIZ UDPゴシック" panose="020B0400000000000000" pitchFamily="50" charset="-128"/>
              </a:rPr>
              <a:t>各施策タイプにおいて、対応する基軸を枠で示し、山地災害危険地区の指定状況に応じて施策展開の優先度や適正が高いほど枠内着色を濃く表示している。</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なお、点線枠については、現地状況等に応じて個別に対応することが想定されるものを表している。</a:t>
            </a:r>
          </a:p>
        </p:txBody>
      </p:sp>
      <p:sp>
        <p:nvSpPr>
          <p:cNvPr id="207" name="正方形/長方形 206">
            <a:extLst>
              <a:ext uri="{FF2B5EF4-FFF2-40B4-BE49-F238E27FC236}">
                <a16:creationId xmlns:a16="http://schemas.microsoft.com/office/drawing/2014/main" id="{06C4819F-A7BE-4310-A8D6-0B3C8D83A9DB}"/>
              </a:ext>
            </a:extLst>
          </p:cNvPr>
          <p:cNvSpPr/>
          <p:nvPr/>
        </p:nvSpPr>
        <p:spPr>
          <a:xfrm>
            <a:off x="564997" y="1652318"/>
            <a:ext cx="1813929" cy="320019"/>
          </a:xfrm>
          <a:prstGeom prst="rect">
            <a:avLst/>
          </a:prstGeom>
          <a:solidFill>
            <a:srgbClr val="179645"/>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bg1"/>
                </a:solidFill>
                <a:latin typeface="BIZ UDゴシック" panose="020B0400000000000000" pitchFamily="49" charset="-128"/>
                <a:ea typeface="BIZ UDゴシック" panose="020B0400000000000000" pitchFamily="49" charset="-128"/>
              </a:rPr>
              <a:t>①防災減災重点タイプ</a:t>
            </a:r>
          </a:p>
        </p:txBody>
      </p:sp>
      <p:sp>
        <p:nvSpPr>
          <p:cNvPr id="193" name="正方形/長方形 192">
            <a:extLst>
              <a:ext uri="{FF2B5EF4-FFF2-40B4-BE49-F238E27FC236}">
                <a16:creationId xmlns:a16="http://schemas.microsoft.com/office/drawing/2014/main" id="{1FE701BC-015A-45F0-8A0E-C90A27499708}"/>
              </a:ext>
            </a:extLst>
          </p:cNvPr>
          <p:cNvSpPr/>
          <p:nvPr/>
        </p:nvSpPr>
        <p:spPr>
          <a:xfrm>
            <a:off x="1061632" y="5156491"/>
            <a:ext cx="1804199" cy="118459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治山対策は、防災減災重点タイプで重点実施！</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資源循環林であることを踏まえ、林業経営による維持・保全に配慮した防災工事・森林整備を行います。</a:t>
            </a:r>
          </a:p>
        </p:txBody>
      </p:sp>
      <p:sp>
        <p:nvSpPr>
          <p:cNvPr id="194" name="正方形/長方形 193">
            <a:extLst>
              <a:ext uri="{FF2B5EF4-FFF2-40B4-BE49-F238E27FC236}">
                <a16:creationId xmlns:a16="http://schemas.microsoft.com/office/drawing/2014/main" id="{C42AAD42-7091-40A5-9445-DA1E88B02887}"/>
              </a:ext>
            </a:extLst>
          </p:cNvPr>
          <p:cNvSpPr/>
          <p:nvPr/>
        </p:nvSpPr>
        <p:spPr>
          <a:xfrm>
            <a:off x="4155552" y="5151391"/>
            <a:ext cx="1989237" cy="149123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資源循環林は林業経営で、維持・保全を図ります。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防災減災重点タイプの森林では、皆伐ではなく択伐施業に見直したり、防災経営協調タイプでも作業道整備では、排水・法面処理に特に注意したり、防災機能に配慮します。</a:t>
            </a:r>
          </a:p>
        </p:txBody>
      </p:sp>
      <p:pic>
        <p:nvPicPr>
          <p:cNvPr id="2" name="図 1">
            <a:extLst>
              <a:ext uri="{FF2B5EF4-FFF2-40B4-BE49-F238E27FC236}">
                <a16:creationId xmlns:a16="http://schemas.microsoft.com/office/drawing/2014/main" id="{D5B51364-08A5-4A73-BD9C-1BE093894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62337" y="5382667"/>
            <a:ext cx="825997" cy="1381685"/>
          </a:xfrm>
          <a:prstGeom prst="rect">
            <a:avLst/>
          </a:prstGeom>
        </p:spPr>
      </p:pic>
      <p:pic>
        <p:nvPicPr>
          <p:cNvPr id="8" name="図 7">
            <a:extLst>
              <a:ext uri="{FF2B5EF4-FFF2-40B4-BE49-F238E27FC236}">
                <a16:creationId xmlns:a16="http://schemas.microsoft.com/office/drawing/2014/main" id="{7B700810-E38F-4C71-8AEC-89168D1E43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1384" y="5572295"/>
            <a:ext cx="1800000" cy="1248750"/>
          </a:xfrm>
          <a:prstGeom prst="rect">
            <a:avLst/>
          </a:prstGeom>
        </p:spPr>
      </p:pic>
      <p:sp>
        <p:nvSpPr>
          <p:cNvPr id="195" name="正方形/長方形 194">
            <a:extLst>
              <a:ext uri="{FF2B5EF4-FFF2-40B4-BE49-F238E27FC236}">
                <a16:creationId xmlns:a16="http://schemas.microsoft.com/office/drawing/2014/main" id="{1DACBA91-6994-4904-993A-12E120ECE8F4}"/>
              </a:ext>
            </a:extLst>
          </p:cNvPr>
          <p:cNvSpPr/>
          <p:nvPr/>
        </p:nvSpPr>
        <p:spPr>
          <a:xfrm>
            <a:off x="8091384" y="5112921"/>
            <a:ext cx="1734979" cy="111240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人工林経営への誘導、支援は、府の治山対策が導入されにくい、経営管理重点タイプを優先して進めていきます。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p:txBody>
      </p:sp>
      <p:sp>
        <p:nvSpPr>
          <p:cNvPr id="199" name="正方形/長方形 198">
            <a:extLst>
              <a:ext uri="{FF2B5EF4-FFF2-40B4-BE49-F238E27FC236}">
                <a16:creationId xmlns:a16="http://schemas.microsoft.com/office/drawing/2014/main" id="{B3AD43B1-9BD1-4919-B77E-D45FDA92248B}"/>
              </a:ext>
            </a:extLst>
          </p:cNvPr>
          <p:cNvSpPr/>
          <p:nvPr/>
        </p:nvSpPr>
        <p:spPr>
          <a:xfrm>
            <a:off x="134587" y="5033277"/>
            <a:ext cx="853215" cy="236230"/>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b="1" dirty="0">
                <a:solidFill>
                  <a:schemeClr val="tx1"/>
                </a:solidFill>
                <a:latin typeface="BIZ UDゴシック" panose="020B0400000000000000" pitchFamily="49" charset="-128"/>
                <a:ea typeface="BIZ UDゴシック" panose="020B0400000000000000" pitchFamily="49" charset="-128"/>
              </a:rPr>
              <a:t>　大阪府</a:t>
            </a:r>
          </a:p>
        </p:txBody>
      </p:sp>
      <p:sp>
        <p:nvSpPr>
          <p:cNvPr id="200" name="正方形/長方形 199">
            <a:extLst>
              <a:ext uri="{FF2B5EF4-FFF2-40B4-BE49-F238E27FC236}">
                <a16:creationId xmlns:a16="http://schemas.microsoft.com/office/drawing/2014/main" id="{3DD9FF79-BE28-40F5-82B0-F47A6F524532}"/>
              </a:ext>
            </a:extLst>
          </p:cNvPr>
          <p:cNvSpPr/>
          <p:nvPr/>
        </p:nvSpPr>
        <p:spPr>
          <a:xfrm>
            <a:off x="3130483" y="4996129"/>
            <a:ext cx="1025069" cy="236230"/>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b="1" dirty="0">
                <a:solidFill>
                  <a:schemeClr val="tx1"/>
                </a:solidFill>
                <a:latin typeface="BIZ UDゴシック" panose="020B0400000000000000" pitchFamily="49" charset="-128"/>
                <a:ea typeface="BIZ UDゴシック" panose="020B0400000000000000" pitchFamily="49" charset="-128"/>
              </a:rPr>
              <a:t>森林所有者等</a:t>
            </a:r>
          </a:p>
        </p:txBody>
      </p:sp>
      <p:sp>
        <p:nvSpPr>
          <p:cNvPr id="201" name="正方形/長方形 200">
            <a:extLst>
              <a:ext uri="{FF2B5EF4-FFF2-40B4-BE49-F238E27FC236}">
                <a16:creationId xmlns:a16="http://schemas.microsoft.com/office/drawing/2014/main" id="{7DC9CD77-C96F-417C-885D-61F269168AB7}"/>
              </a:ext>
            </a:extLst>
          </p:cNvPr>
          <p:cNvSpPr/>
          <p:nvPr/>
        </p:nvSpPr>
        <p:spPr>
          <a:xfrm>
            <a:off x="6494491" y="4996129"/>
            <a:ext cx="1341040" cy="236230"/>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b="1" dirty="0">
                <a:solidFill>
                  <a:schemeClr val="tx1"/>
                </a:solidFill>
                <a:latin typeface="BIZ UDゴシック" panose="020B0400000000000000" pitchFamily="49" charset="-128"/>
                <a:ea typeface="BIZ UDゴシック" panose="020B0400000000000000" pitchFamily="49" charset="-128"/>
              </a:rPr>
              <a:t>　市町村・企業等</a:t>
            </a:r>
          </a:p>
        </p:txBody>
      </p:sp>
      <p:pic>
        <p:nvPicPr>
          <p:cNvPr id="196" name="図 195">
            <a:extLst>
              <a:ext uri="{FF2B5EF4-FFF2-40B4-BE49-F238E27FC236}">
                <a16:creationId xmlns:a16="http://schemas.microsoft.com/office/drawing/2014/main" id="{5FF5DFEE-531A-4679-B99C-E24F0EB7BAF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485" y="468690"/>
            <a:ext cx="578167" cy="634336"/>
          </a:xfrm>
          <a:prstGeom prst="ellipse">
            <a:avLst/>
          </a:prstGeom>
        </p:spPr>
      </p:pic>
      <p:sp>
        <p:nvSpPr>
          <p:cNvPr id="48" name="正方形/長方形 47">
            <a:extLst>
              <a:ext uri="{FF2B5EF4-FFF2-40B4-BE49-F238E27FC236}">
                <a16:creationId xmlns:a16="http://schemas.microsoft.com/office/drawing/2014/main" id="{48495D35-2C7B-4252-96E4-254C56D05987}"/>
              </a:ext>
            </a:extLst>
          </p:cNvPr>
          <p:cNvSpPr/>
          <p:nvPr/>
        </p:nvSpPr>
        <p:spPr>
          <a:xfrm>
            <a:off x="7667873" y="1661114"/>
            <a:ext cx="1750739" cy="311223"/>
          </a:xfrm>
          <a:prstGeom prst="rect">
            <a:avLst/>
          </a:prstGeom>
          <a:solidFill>
            <a:srgbClr val="29E269"/>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③森林経営重点タイプ</a:t>
            </a:r>
          </a:p>
        </p:txBody>
      </p:sp>
      <p:sp>
        <p:nvSpPr>
          <p:cNvPr id="50" name="正方形/長方形 49">
            <a:extLst>
              <a:ext uri="{FF2B5EF4-FFF2-40B4-BE49-F238E27FC236}">
                <a16:creationId xmlns:a16="http://schemas.microsoft.com/office/drawing/2014/main" id="{7E191967-D0AF-4758-AE12-98216A6B5219}"/>
              </a:ext>
            </a:extLst>
          </p:cNvPr>
          <p:cNvSpPr/>
          <p:nvPr/>
        </p:nvSpPr>
        <p:spPr>
          <a:xfrm>
            <a:off x="2747381" y="1822957"/>
            <a:ext cx="4535714" cy="2615131"/>
          </a:xfrm>
          <a:prstGeom prst="rect">
            <a:avLst/>
          </a:prstGeom>
          <a:noFill/>
          <a:ln w="25400">
            <a:solidFill>
              <a:srgbClr val="20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B929B3AC-D549-401A-AD45-38C22E5BC914}"/>
              </a:ext>
            </a:extLst>
          </p:cNvPr>
          <p:cNvSpPr/>
          <p:nvPr/>
        </p:nvSpPr>
        <p:spPr>
          <a:xfrm>
            <a:off x="3984172" y="1665320"/>
            <a:ext cx="1934935" cy="311223"/>
          </a:xfrm>
          <a:prstGeom prst="rect">
            <a:avLst/>
          </a:prstGeom>
          <a:solidFill>
            <a:srgbClr val="20AF5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bg1"/>
                </a:solidFill>
                <a:latin typeface="BIZ UDゴシック" panose="020B0400000000000000" pitchFamily="49" charset="-128"/>
                <a:ea typeface="BIZ UDゴシック" panose="020B0400000000000000" pitchFamily="49" charset="-128"/>
              </a:rPr>
              <a:t>②防災経営協調タイプ</a:t>
            </a:r>
          </a:p>
        </p:txBody>
      </p:sp>
      <p:cxnSp>
        <p:nvCxnSpPr>
          <p:cNvPr id="226" name="直線コネクタ 225">
            <a:extLst>
              <a:ext uri="{FF2B5EF4-FFF2-40B4-BE49-F238E27FC236}">
                <a16:creationId xmlns:a16="http://schemas.microsoft.com/office/drawing/2014/main" id="{A5099101-5705-4F21-9BC7-EF2BB1E9340C}"/>
              </a:ext>
            </a:extLst>
          </p:cNvPr>
          <p:cNvCxnSpPr/>
          <p:nvPr/>
        </p:nvCxnSpPr>
        <p:spPr>
          <a:xfrm>
            <a:off x="4952484" y="1391200"/>
            <a:ext cx="0" cy="255091"/>
          </a:xfrm>
          <a:prstGeom prst="line">
            <a:avLst/>
          </a:prstGeom>
          <a:ln w="38100">
            <a:solidFill>
              <a:srgbClr val="20AF51"/>
            </a:solidFill>
          </a:ln>
        </p:spPr>
        <p:style>
          <a:lnRef idx="1">
            <a:schemeClr val="accent1"/>
          </a:lnRef>
          <a:fillRef idx="0">
            <a:schemeClr val="accent1"/>
          </a:fillRef>
          <a:effectRef idx="0">
            <a:schemeClr val="accent1"/>
          </a:effectRef>
          <a:fontRef idx="minor">
            <a:schemeClr val="tx1"/>
          </a:fontRef>
        </p:style>
      </p:cxnSp>
      <p:sp>
        <p:nvSpPr>
          <p:cNvPr id="41" name="四角形: 角を丸くする 40">
            <a:extLst>
              <a:ext uri="{FF2B5EF4-FFF2-40B4-BE49-F238E27FC236}">
                <a16:creationId xmlns:a16="http://schemas.microsoft.com/office/drawing/2014/main" id="{FB14D270-DD28-4886-B030-CEF7EE6135AF}"/>
              </a:ext>
            </a:extLst>
          </p:cNvPr>
          <p:cNvSpPr/>
          <p:nvPr/>
        </p:nvSpPr>
        <p:spPr>
          <a:xfrm>
            <a:off x="260654" y="2052369"/>
            <a:ext cx="2811806" cy="283196"/>
          </a:xfrm>
          <a:prstGeom prst="roundRect">
            <a:avLst>
              <a:gd name="adj" fmla="val 5612"/>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b" anchorCtr="0"/>
          <a:lstStyle/>
          <a:p>
            <a:r>
              <a:rPr kumimoji="1" lang="ja-JP" altLang="en-US" sz="1050" dirty="0">
                <a:solidFill>
                  <a:schemeClr val="accent5">
                    <a:lumMod val="50000"/>
                  </a:schemeClr>
                </a:solidFill>
                <a:latin typeface="BIZ UDゴシック" panose="020B0400000000000000" pitchFamily="49" charset="-128"/>
                <a:ea typeface="BIZ UDゴシック" panose="020B0400000000000000" pitchFamily="49" charset="-128"/>
              </a:rPr>
              <a:t> </a:t>
            </a:r>
            <a:r>
              <a:rPr kumimoji="1" lang="ja-JP" altLang="en-US" sz="1100" b="1" dirty="0">
                <a:solidFill>
                  <a:schemeClr val="accent5">
                    <a:lumMod val="50000"/>
                  </a:schemeClr>
                </a:solidFill>
                <a:latin typeface="BIZ UDゴシック" panose="020B0400000000000000" pitchFamily="49" charset="-128"/>
                <a:ea typeface="BIZ UDゴシック" panose="020B0400000000000000" pitchFamily="49" charset="-128"/>
              </a:rPr>
              <a:t>基軸１ </a:t>
            </a:r>
            <a:r>
              <a:rPr kumimoji="1" lang="ja-JP" altLang="en-US" sz="1200" b="1" dirty="0">
                <a:solidFill>
                  <a:schemeClr val="accent5">
                    <a:lumMod val="50000"/>
                  </a:schemeClr>
                </a:solidFill>
                <a:latin typeface="BIZ UDゴシック" panose="020B0400000000000000" pitchFamily="49" charset="-128"/>
                <a:ea typeface="BIZ UDゴシック" panose="020B0400000000000000" pitchFamily="49" charset="-128"/>
              </a:rPr>
              <a:t>森林防災・減災力の維持・強化</a:t>
            </a:r>
            <a:endParaRPr kumimoji="1" lang="en-US" altLang="ja-JP" sz="1200" b="1" dirty="0">
              <a:solidFill>
                <a:schemeClr val="accent5">
                  <a:lumMod val="50000"/>
                </a:schemeClr>
              </a:solidFill>
              <a:latin typeface="BIZ UDゴシック" panose="020B0400000000000000" pitchFamily="49" charset="-128"/>
              <a:ea typeface="BIZ UDゴシック" panose="020B0400000000000000" pitchFamily="49" charset="-128"/>
            </a:endParaRPr>
          </a:p>
        </p:txBody>
      </p:sp>
      <p:sp>
        <p:nvSpPr>
          <p:cNvPr id="198" name="四角形: 角を丸くする 197">
            <a:extLst>
              <a:ext uri="{FF2B5EF4-FFF2-40B4-BE49-F238E27FC236}">
                <a16:creationId xmlns:a16="http://schemas.microsoft.com/office/drawing/2014/main" id="{321A3BA5-95BF-4AC2-850F-FC6A824DA951}"/>
              </a:ext>
            </a:extLst>
          </p:cNvPr>
          <p:cNvSpPr/>
          <p:nvPr/>
        </p:nvSpPr>
        <p:spPr>
          <a:xfrm>
            <a:off x="2785638" y="3542123"/>
            <a:ext cx="6876012" cy="255203"/>
          </a:xfrm>
          <a:prstGeom prst="roundRect">
            <a:avLst>
              <a:gd name="adj" fmla="val 5612"/>
            </a:avLst>
          </a:prstGeom>
          <a:gradFill flip="none" rotWithShape="1">
            <a:gsLst>
              <a:gs pos="0">
                <a:schemeClr val="accent1">
                  <a:lumMod val="5000"/>
                  <a:lumOff val="95000"/>
                </a:schemeClr>
              </a:gs>
              <a:gs pos="77000">
                <a:schemeClr val="accent4">
                  <a:lumMod val="40000"/>
                  <a:lumOff val="60000"/>
                </a:schemeClr>
              </a:gs>
              <a:gs pos="100000">
                <a:schemeClr val="accent4">
                  <a:lumMod val="75000"/>
                </a:schemeClr>
              </a:gs>
            </a:gsLst>
            <a:lin ang="0" scaled="1"/>
            <a:tileRect/>
          </a:gradFill>
          <a:ln w="1905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b="1" dirty="0">
                <a:solidFill>
                  <a:schemeClr val="accent4">
                    <a:lumMod val="50000"/>
                  </a:schemeClr>
                </a:solidFill>
                <a:latin typeface="BIZ UDゴシック" panose="020B0400000000000000" pitchFamily="49" charset="-128"/>
                <a:ea typeface="BIZ UDゴシック" panose="020B0400000000000000" pitchFamily="49" charset="-128"/>
              </a:rPr>
              <a:t>基軸２へ誘導するための支援</a:t>
            </a:r>
            <a:endParaRPr kumimoji="1" lang="en-US" altLang="ja-JP" sz="800" dirty="0">
              <a:solidFill>
                <a:schemeClr val="accent4">
                  <a:lumMod val="50000"/>
                </a:schemeClr>
              </a:solidFill>
              <a:latin typeface="BIZ UDゴシック" panose="020B0400000000000000" pitchFamily="49" charset="-128"/>
              <a:ea typeface="BIZ UDゴシック" panose="020B0400000000000000" pitchFamily="49" charset="-128"/>
            </a:endParaRPr>
          </a:p>
        </p:txBody>
      </p:sp>
      <p:sp>
        <p:nvSpPr>
          <p:cNvPr id="7" name="四角形: 角を丸くする 6">
            <a:extLst>
              <a:ext uri="{FF2B5EF4-FFF2-40B4-BE49-F238E27FC236}">
                <a16:creationId xmlns:a16="http://schemas.microsoft.com/office/drawing/2014/main" id="{7BB3A622-E720-41E3-827D-A2C23E6489A2}"/>
              </a:ext>
            </a:extLst>
          </p:cNvPr>
          <p:cNvSpPr/>
          <p:nvPr/>
        </p:nvSpPr>
        <p:spPr>
          <a:xfrm>
            <a:off x="332568" y="4081154"/>
            <a:ext cx="9322523" cy="235604"/>
          </a:xfrm>
          <a:prstGeom prst="roundRect">
            <a:avLst>
              <a:gd name="adj" fmla="val 5269"/>
            </a:avLst>
          </a:prstGeom>
          <a:solidFill>
            <a:schemeClr val="accent6">
              <a:lumMod val="20000"/>
              <a:lumOff val="80000"/>
              <a:alpha val="6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050" b="1" dirty="0">
                <a:solidFill>
                  <a:schemeClr val="accent6">
                    <a:lumMod val="50000"/>
                  </a:schemeClr>
                </a:solidFill>
                <a:latin typeface="BIZ UDゴシック" panose="020B0400000000000000" pitchFamily="49" charset="-128"/>
                <a:ea typeface="BIZ UDゴシック" panose="020B0400000000000000" pitchFamily="49" charset="-128"/>
              </a:rPr>
              <a:t>各 森林区分・施策タイプ に共通した施策</a:t>
            </a:r>
            <a:endParaRPr kumimoji="1" lang="en-US" altLang="ja-JP" sz="1050" b="1" dirty="0">
              <a:solidFill>
                <a:schemeClr val="accent6">
                  <a:lumMod val="50000"/>
                </a:schemeClr>
              </a:solidFill>
              <a:latin typeface="BIZ UDゴシック" panose="020B0400000000000000" pitchFamily="49" charset="-128"/>
              <a:ea typeface="BIZ UDゴシック" panose="020B0400000000000000" pitchFamily="49" charset="-128"/>
            </a:endParaRPr>
          </a:p>
        </p:txBody>
      </p:sp>
      <p:sp>
        <p:nvSpPr>
          <p:cNvPr id="243" name="四角形: 角を丸くする 242">
            <a:extLst>
              <a:ext uri="{FF2B5EF4-FFF2-40B4-BE49-F238E27FC236}">
                <a16:creationId xmlns:a16="http://schemas.microsoft.com/office/drawing/2014/main" id="{0839F28A-241F-4426-8919-6E285AADC3D7}"/>
              </a:ext>
            </a:extLst>
          </p:cNvPr>
          <p:cNvSpPr/>
          <p:nvPr/>
        </p:nvSpPr>
        <p:spPr>
          <a:xfrm>
            <a:off x="274993" y="3830796"/>
            <a:ext cx="3227378" cy="216796"/>
          </a:xfrm>
          <a:prstGeom prst="roundRect">
            <a:avLst>
              <a:gd name="adj" fmla="val 5612"/>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b" anchorCtr="0"/>
          <a:lstStyle/>
          <a:p>
            <a:r>
              <a:rPr kumimoji="1" lang="ja-JP" altLang="en-US" sz="1050" dirty="0">
                <a:solidFill>
                  <a:schemeClr val="accent6">
                    <a:lumMod val="50000"/>
                  </a:schemeClr>
                </a:solidFill>
                <a:latin typeface="BIZ UDゴシック" panose="020B0400000000000000" pitchFamily="49" charset="-128"/>
                <a:ea typeface="BIZ UDゴシック" panose="020B0400000000000000" pitchFamily="49" charset="-128"/>
              </a:rPr>
              <a:t> </a:t>
            </a:r>
            <a:r>
              <a:rPr kumimoji="1" lang="ja-JP" altLang="en-US" sz="1100" b="1" dirty="0">
                <a:solidFill>
                  <a:schemeClr val="accent6">
                    <a:lumMod val="50000"/>
                  </a:schemeClr>
                </a:solidFill>
                <a:latin typeface="BIZ UDゴシック" panose="020B0400000000000000" pitchFamily="49" charset="-128"/>
                <a:ea typeface="BIZ UDゴシック" panose="020B0400000000000000" pitchFamily="49" charset="-128"/>
              </a:rPr>
              <a:t>基軸４ 森林の維持・保全のための体制づくり</a:t>
            </a:r>
            <a:endParaRPr kumimoji="1" lang="en-US" altLang="ja-JP" sz="1200" b="1" dirty="0">
              <a:solidFill>
                <a:schemeClr val="accent6">
                  <a:lumMod val="50000"/>
                </a:schemeClr>
              </a:solidFill>
              <a:latin typeface="BIZ UDゴシック" panose="020B0400000000000000" pitchFamily="49" charset="-128"/>
              <a:ea typeface="BIZ UDゴシック" panose="020B0400000000000000" pitchFamily="49" charset="-128"/>
            </a:endParaRPr>
          </a:p>
        </p:txBody>
      </p:sp>
      <p:sp>
        <p:nvSpPr>
          <p:cNvPr id="241" name="四角形: 角を丸くする 240">
            <a:extLst>
              <a:ext uri="{FF2B5EF4-FFF2-40B4-BE49-F238E27FC236}">
                <a16:creationId xmlns:a16="http://schemas.microsoft.com/office/drawing/2014/main" id="{20535737-9511-430D-BEBE-CFD1AF7FD64A}"/>
              </a:ext>
            </a:extLst>
          </p:cNvPr>
          <p:cNvSpPr/>
          <p:nvPr/>
        </p:nvSpPr>
        <p:spPr>
          <a:xfrm>
            <a:off x="260653" y="3275541"/>
            <a:ext cx="3021389" cy="255203"/>
          </a:xfrm>
          <a:prstGeom prst="roundRect">
            <a:avLst>
              <a:gd name="adj" fmla="val 5612"/>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b" anchorCtr="0"/>
          <a:lstStyle/>
          <a:p>
            <a:r>
              <a:rPr kumimoji="1" lang="ja-JP" altLang="en-US" sz="1050" dirty="0">
                <a:solidFill>
                  <a:schemeClr val="accent4">
                    <a:lumMod val="75000"/>
                  </a:schemeClr>
                </a:solidFill>
                <a:latin typeface="BIZ UDゴシック" panose="020B0400000000000000" pitchFamily="49" charset="-128"/>
                <a:ea typeface="BIZ UDゴシック" panose="020B0400000000000000" pitchFamily="49" charset="-128"/>
              </a:rPr>
              <a:t> </a:t>
            </a:r>
            <a:r>
              <a:rPr kumimoji="1" lang="ja-JP" altLang="en-US" sz="1100" b="1" dirty="0">
                <a:solidFill>
                  <a:schemeClr val="accent4">
                    <a:lumMod val="75000"/>
                  </a:schemeClr>
                </a:solidFill>
                <a:latin typeface="BIZ UDゴシック" panose="020B0400000000000000" pitchFamily="49" charset="-128"/>
                <a:ea typeface="BIZ UDゴシック" panose="020B0400000000000000" pitchFamily="49" charset="-128"/>
              </a:rPr>
              <a:t>基軸３ 多様性の高い森林の維持・増進</a:t>
            </a:r>
            <a:endParaRPr kumimoji="1" lang="en-US" altLang="ja-JP" sz="1200" b="1" dirty="0">
              <a:solidFill>
                <a:schemeClr val="accent4">
                  <a:lumMod val="75000"/>
                </a:schemeClr>
              </a:solidFill>
              <a:latin typeface="BIZ UDゴシック" panose="020B0400000000000000" pitchFamily="49" charset="-128"/>
              <a:ea typeface="BIZ UDゴシック" panose="020B0400000000000000" pitchFamily="49" charset="-128"/>
            </a:endParaRPr>
          </a:p>
        </p:txBody>
      </p:sp>
      <p:sp>
        <p:nvSpPr>
          <p:cNvPr id="47" name="スライド番号プレースホルダー 10">
            <a:extLst>
              <a:ext uri="{FF2B5EF4-FFF2-40B4-BE49-F238E27FC236}">
                <a16:creationId xmlns:a16="http://schemas.microsoft.com/office/drawing/2014/main" id="{61E0CD1E-31C2-4F39-8213-72FA28DA8937}"/>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000" b="1" smtClean="0"/>
              <a:pPr/>
              <a:t>11</a:t>
            </a:fld>
            <a:endParaRPr kumimoji="1" lang="ja-JP" altLang="en-US" sz="2000" b="1" dirty="0"/>
          </a:p>
        </p:txBody>
      </p:sp>
    </p:spTree>
    <p:extLst>
      <p:ext uri="{BB962C8B-B14F-4D97-AF65-F5344CB8AC3E}">
        <p14:creationId xmlns:p14="http://schemas.microsoft.com/office/powerpoint/2010/main" val="90063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C84E8743-09A9-4C5E-A47E-EE293942D2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6052" y="740862"/>
            <a:ext cx="8908164" cy="5756828"/>
          </a:xfrm>
          <a:prstGeom prst="rect">
            <a:avLst/>
          </a:prstGeom>
        </p:spPr>
      </p:pic>
      <p:sp>
        <p:nvSpPr>
          <p:cNvPr id="16" name="フリーフォーム: 図形 15">
            <a:extLst>
              <a:ext uri="{FF2B5EF4-FFF2-40B4-BE49-F238E27FC236}">
                <a16:creationId xmlns:a16="http://schemas.microsoft.com/office/drawing/2014/main" id="{38449095-B73A-4DFB-A75E-D5F6EDD51A53}"/>
              </a:ext>
            </a:extLst>
          </p:cNvPr>
          <p:cNvSpPr/>
          <p:nvPr/>
        </p:nvSpPr>
        <p:spPr>
          <a:xfrm>
            <a:off x="2321967" y="1815252"/>
            <a:ext cx="1404671" cy="4586590"/>
          </a:xfrm>
          <a:custGeom>
            <a:avLst/>
            <a:gdLst>
              <a:gd name="connsiteX0" fmla="*/ 824346 w 1579418"/>
              <a:gd name="connsiteY0" fmla="*/ 131618 h 4405746"/>
              <a:gd name="connsiteX1" fmla="*/ 782782 w 1579418"/>
              <a:gd name="connsiteY1" fmla="*/ 55418 h 4405746"/>
              <a:gd name="connsiteX2" fmla="*/ 658091 w 1579418"/>
              <a:gd name="connsiteY2" fmla="*/ 0 h 4405746"/>
              <a:gd name="connsiteX3" fmla="*/ 644237 w 1579418"/>
              <a:gd name="connsiteY3" fmla="*/ 96982 h 4405746"/>
              <a:gd name="connsiteX4" fmla="*/ 304800 w 1579418"/>
              <a:gd name="connsiteY4" fmla="*/ 526473 h 4405746"/>
              <a:gd name="connsiteX5" fmla="*/ 145473 w 1579418"/>
              <a:gd name="connsiteY5" fmla="*/ 547255 h 4405746"/>
              <a:gd name="connsiteX6" fmla="*/ 62346 w 1579418"/>
              <a:gd name="connsiteY6" fmla="*/ 955964 h 4405746"/>
              <a:gd name="connsiteX7" fmla="*/ 159327 w 1579418"/>
              <a:gd name="connsiteY7" fmla="*/ 1094509 h 4405746"/>
              <a:gd name="connsiteX8" fmla="*/ 200891 w 1579418"/>
              <a:gd name="connsiteY8" fmla="*/ 1143000 h 4405746"/>
              <a:gd name="connsiteX9" fmla="*/ 228600 w 1579418"/>
              <a:gd name="connsiteY9" fmla="*/ 1219200 h 4405746"/>
              <a:gd name="connsiteX10" fmla="*/ 187037 w 1579418"/>
              <a:gd name="connsiteY10" fmla="*/ 1447800 h 4405746"/>
              <a:gd name="connsiteX11" fmla="*/ 277091 w 1579418"/>
              <a:gd name="connsiteY11" fmla="*/ 1724891 h 4405746"/>
              <a:gd name="connsiteX12" fmla="*/ 284018 w 1579418"/>
              <a:gd name="connsiteY12" fmla="*/ 2043546 h 4405746"/>
              <a:gd name="connsiteX13" fmla="*/ 277091 w 1579418"/>
              <a:gd name="connsiteY13" fmla="*/ 2147455 h 4405746"/>
              <a:gd name="connsiteX14" fmla="*/ 173182 w 1579418"/>
              <a:gd name="connsiteY14" fmla="*/ 2286000 h 4405746"/>
              <a:gd name="connsiteX15" fmla="*/ 145473 w 1579418"/>
              <a:gd name="connsiteY15" fmla="*/ 2369128 h 4405746"/>
              <a:gd name="connsiteX16" fmla="*/ 0 w 1579418"/>
              <a:gd name="connsiteY16" fmla="*/ 2438400 h 4405746"/>
              <a:gd name="connsiteX17" fmla="*/ 117764 w 1579418"/>
              <a:gd name="connsiteY17" fmla="*/ 2791691 h 4405746"/>
              <a:gd name="connsiteX18" fmla="*/ 55418 w 1579418"/>
              <a:gd name="connsiteY18" fmla="*/ 2916382 h 4405746"/>
              <a:gd name="connsiteX19" fmla="*/ 41564 w 1579418"/>
              <a:gd name="connsiteY19" fmla="*/ 2992582 h 4405746"/>
              <a:gd name="connsiteX20" fmla="*/ 103909 w 1579418"/>
              <a:gd name="connsiteY20" fmla="*/ 3138055 h 4405746"/>
              <a:gd name="connsiteX21" fmla="*/ 96982 w 1579418"/>
              <a:gd name="connsiteY21" fmla="*/ 3332018 h 4405746"/>
              <a:gd name="connsiteX22" fmla="*/ 152400 w 1579418"/>
              <a:gd name="connsiteY22" fmla="*/ 3435928 h 4405746"/>
              <a:gd name="connsiteX23" fmla="*/ 103909 w 1579418"/>
              <a:gd name="connsiteY23" fmla="*/ 3629891 h 4405746"/>
              <a:gd name="connsiteX24" fmla="*/ 180109 w 1579418"/>
              <a:gd name="connsiteY24" fmla="*/ 3768437 h 4405746"/>
              <a:gd name="connsiteX25" fmla="*/ 221673 w 1579418"/>
              <a:gd name="connsiteY25" fmla="*/ 3913909 h 4405746"/>
              <a:gd name="connsiteX26" fmla="*/ 221673 w 1579418"/>
              <a:gd name="connsiteY26" fmla="*/ 3997037 h 4405746"/>
              <a:gd name="connsiteX27" fmla="*/ 304800 w 1579418"/>
              <a:gd name="connsiteY27" fmla="*/ 4038600 h 4405746"/>
              <a:gd name="connsiteX28" fmla="*/ 443346 w 1579418"/>
              <a:gd name="connsiteY28" fmla="*/ 4267200 h 4405746"/>
              <a:gd name="connsiteX29" fmla="*/ 588818 w 1579418"/>
              <a:gd name="connsiteY29" fmla="*/ 4031673 h 4405746"/>
              <a:gd name="connsiteX30" fmla="*/ 734291 w 1579418"/>
              <a:gd name="connsiteY30" fmla="*/ 4080164 h 4405746"/>
              <a:gd name="connsiteX31" fmla="*/ 935182 w 1579418"/>
              <a:gd name="connsiteY31" fmla="*/ 4087091 h 4405746"/>
              <a:gd name="connsiteX32" fmla="*/ 1059873 w 1579418"/>
              <a:gd name="connsiteY32" fmla="*/ 4114800 h 4405746"/>
              <a:gd name="connsiteX33" fmla="*/ 1108364 w 1579418"/>
              <a:gd name="connsiteY33" fmla="*/ 4197928 h 4405746"/>
              <a:gd name="connsiteX34" fmla="*/ 1246909 w 1579418"/>
              <a:gd name="connsiteY34" fmla="*/ 4211782 h 4405746"/>
              <a:gd name="connsiteX35" fmla="*/ 1295400 w 1579418"/>
              <a:gd name="connsiteY35" fmla="*/ 4336473 h 4405746"/>
              <a:gd name="connsiteX36" fmla="*/ 1323109 w 1579418"/>
              <a:gd name="connsiteY36" fmla="*/ 4336473 h 4405746"/>
              <a:gd name="connsiteX37" fmla="*/ 1364673 w 1579418"/>
              <a:gd name="connsiteY37" fmla="*/ 4329546 h 4405746"/>
              <a:gd name="connsiteX38" fmla="*/ 1475509 w 1579418"/>
              <a:gd name="connsiteY38" fmla="*/ 4405746 h 4405746"/>
              <a:gd name="connsiteX39" fmla="*/ 1475509 w 1579418"/>
              <a:gd name="connsiteY39" fmla="*/ 4405746 h 4405746"/>
              <a:gd name="connsiteX40" fmla="*/ 1579418 w 1579418"/>
              <a:gd name="connsiteY40" fmla="*/ 4357255 h 4405746"/>
              <a:gd name="connsiteX41" fmla="*/ 1558637 w 1579418"/>
              <a:gd name="connsiteY41" fmla="*/ 4274128 h 4405746"/>
              <a:gd name="connsiteX42" fmla="*/ 1537855 w 1579418"/>
              <a:gd name="connsiteY42" fmla="*/ 4197928 h 4405746"/>
              <a:gd name="connsiteX43" fmla="*/ 1475509 w 1579418"/>
              <a:gd name="connsiteY43" fmla="*/ 4163291 h 4405746"/>
              <a:gd name="connsiteX44" fmla="*/ 1420091 w 1579418"/>
              <a:gd name="connsiteY44" fmla="*/ 4114800 h 4405746"/>
              <a:gd name="connsiteX45" fmla="*/ 1461655 w 1579418"/>
              <a:gd name="connsiteY45" fmla="*/ 3803073 h 4405746"/>
              <a:gd name="connsiteX46" fmla="*/ 1177637 w 1579418"/>
              <a:gd name="connsiteY46" fmla="*/ 3789218 h 4405746"/>
              <a:gd name="connsiteX47" fmla="*/ 1052946 w 1579418"/>
              <a:gd name="connsiteY47" fmla="*/ 3138055 h 4405746"/>
              <a:gd name="connsiteX48" fmla="*/ 1094509 w 1579418"/>
              <a:gd name="connsiteY48" fmla="*/ 2847109 h 4405746"/>
              <a:gd name="connsiteX49" fmla="*/ 1032164 w 1579418"/>
              <a:gd name="connsiteY49" fmla="*/ 2660073 h 4405746"/>
              <a:gd name="connsiteX50" fmla="*/ 1059873 w 1579418"/>
              <a:gd name="connsiteY50" fmla="*/ 2223655 h 4405746"/>
              <a:gd name="connsiteX51" fmla="*/ 1004455 w 1579418"/>
              <a:gd name="connsiteY51" fmla="*/ 2133600 h 4405746"/>
              <a:gd name="connsiteX52" fmla="*/ 1025237 w 1579418"/>
              <a:gd name="connsiteY52" fmla="*/ 1939637 h 4405746"/>
              <a:gd name="connsiteX53" fmla="*/ 935182 w 1579418"/>
              <a:gd name="connsiteY53" fmla="*/ 1752600 h 4405746"/>
              <a:gd name="connsiteX54" fmla="*/ 942109 w 1579418"/>
              <a:gd name="connsiteY54" fmla="*/ 1330037 h 4405746"/>
              <a:gd name="connsiteX55" fmla="*/ 838200 w 1579418"/>
              <a:gd name="connsiteY55" fmla="*/ 879764 h 4405746"/>
              <a:gd name="connsiteX56" fmla="*/ 824346 w 1579418"/>
              <a:gd name="connsiteY56" fmla="*/ 692728 h 4405746"/>
              <a:gd name="connsiteX57" fmla="*/ 789709 w 1579418"/>
              <a:gd name="connsiteY57" fmla="*/ 284018 h 4405746"/>
              <a:gd name="connsiteX58" fmla="*/ 782782 w 1579418"/>
              <a:gd name="connsiteY58" fmla="*/ 187037 h 4405746"/>
              <a:gd name="connsiteX59" fmla="*/ 824346 w 1579418"/>
              <a:gd name="connsiteY59" fmla="*/ 131618 h 4405746"/>
              <a:gd name="connsiteX0" fmla="*/ 824346 w 1579418"/>
              <a:gd name="connsiteY0" fmla="*/ 131618 h 4405746"/>
              <a:gd name="connsiteX1" fmla="*/ 782782 w 1579418"/>
              <a:gd name="connsiteY1" fmla="*/ 55418 h 4405746"/>
              <a:gd name="connsiteX2" fmla="*/ 658091 w 1579418"/>
              <a:gd name="connsiteY2" fmla="*/ 0 h 4405746"/>
              <a:gd name="connsiteX3" fmla="*/ 644237 w 1579418"/>
              <a:gd name="connsiteY3" fmla="*/ 96982 h 4405746"/>
              <a:gd name="connsiteX4" fmla="*/ 304800 w 1579418"/>
              <a:gd name="connsiteY4" fmla="*/ 526473 h 4405746"/>
              <a:gd name="connsiteX5" fmla="*/ 145473 w 1579418"/>
              <a:gd name="connsiteY5" fmla="*/ 547255 h 4405746"/>
              <a:gd name="connsiteX6" fmla="*/ 62346 w 1579418"/>
              <a:gd name="connsiteY6" fmla="*/ 955964 h 4405746"/>
              <a:gd name="connsiteX7" fmla="*/ 159327 w 1579418"/>
              <a:gd name="connsiteY7" fmla="*/ 1094509 h 4405746"/>
              <a:gd name="connsiteX8" fmla="*/ 200891 w 1579418"/>
              <a:gd name="connsiteY8" fmla="*/ 1143000 h 4405746"/>
              <a:gd name="connsiteX9" fmla="*/ 228600 w 1579418"/>
              <a:gd name="connsiteY9" fmla="*/ 1219200 h 4405746"/>
              <a:gd name="connsiteX10" fmla="*/ 187037 w 1579418"/>
              <a:gd name="connsiteY10" fmla="*/ 1447800 h 4405746"/>
              <a:gd name="connsiteX11" fmla="*/ 277091 w 1579418"/>
              <a:gd name="connsiteY11" fmla="*/ 1724891 h 4405746"/>
              <a:gd name="connsiteX12" fmla="*/ 284018 w 1579418"/>
              <a:gd name="connsiteY12" fmla="*/ 2043546 h 4405746"/>
              <a:gd name="connsiteX13" fmla="*/ 277091 w 1579418"/>
              <a:gd name="connsiteY13" fmla="*/ 2147455 h 4405746"/>
              <a:gd name="connsiteX14" fmla="*/ 173182 w 1579418"/>
              <a:gd name="connsiteY14" fmla="*/ 2286000 h 4405746"/>
              <a:gd name="connsiteX15" fmla="*/ 145473 w 1579418"/>
              <a:gd name="connsiteY15" fmla="*/ 2369128 h 4405746"/>
              <a:gd name="connsiteX16" fmla="*/ 0 w 1579418"/>
              <a:gd name="connsiteY16" fmla="*/ 2438400 h 4405746"/>
              <a:gd name="connsiteX17" fmla="*/ 117764 w 1579418"/>
              <a:gd name="connsiteY17" fmla="*/ 2791691 h 4405746"/>
              <a:gd name="connsiteX18" fmla="*/ 55418 w 1579418"/>
              <a:gd name="connsiteY18" fmla="*/ 2916382 h 4405746"/>
              <a:gd name="connsiteX19" fmla="*/ 41564 w 1579418"/>
              <a:gd name="connsiteY19" fmla="*/ 2992582 h 4405746"/>
              <a:gd name="connsiteX20" fmla="*/ 103909 w 1579418"/>
              <a:gd name="connsiteY20" fmla="*/ 3138055 h 4405746"/>
              <a:gd name="connsiteX21" fmla="*/ 96982 w 1579418"/>
              <a:gd name="connsiteY21" fmla="*/ 3332018 h 4405746"/>
              <a:gd name="connsiteX22" fmla="*/ 152400 w 1579418"/>
              <a:gd name="connsiteY22" fmla="*/ 3435928 h 4405746"/>
              <a:gd name="connsiteX23" fmla="*/ 103909 w 1579418"/>
              <a:gd name="connsiteY23" fmla="*/ 3629891 h 4405746"/>
              <a:gd name="connsiteX24" fmla="*/ 180109 w 1579418"/>
              <a:gd name="connsiteY24" fmla="*/ 3768437 h 4405746"/>
              <a:gd name="connsiteX25" fmla="*/ 221673 w 1579418"/>
              <a:gd name="connsiteY25" fmla="*/ 3913909 h 4405746"/>
              <a:gd name="connsiteX26" fmla="*/ 221673 w 1579418"/>
              <a:gd name="connsiteY26" fmla="*/ 3997037 h 4405746"/>
              <a:gd name="connsiteX27" fmla="*/ 192345 w 1579418"/>
              <a:gd name="connsiteY27" fmla="*/ 4117522 h 4405746"/>
              <a:gd name="connsiteX28" fmla="*/ 443346 w 1579418"/>
              <a:gd name="connsiteY28" fmla="*/ 4267200 h 4405746"/>
              <a:gd name="connsiteX29" fmla="*/ 588818 w 1579418"/>
              <a:gd name="connsiteY29" fmla="*/ 4031673 h 4405746"/>
              <a:gd name="connsiteX30" fmla="*/ 734291 w 1579418"/>
              <a:gd name="connsiteY30" fmla="*/ 4080164 h 4405746"/>
              <a:gd name="connsiteX31" fmla="*/ 935182 w 1579418"/>
              <a:gd name="connsiteY31" fmla="*/ 4087091 h 4405746"/>
              <a:gd name="connsiteX32" fmla="*/ 1059873 w 1579418"/>
              <a:gd name="connsiteY32" fmla="*/ 4114800 h 4405746"/>
              <a:gd name="connsiteX33" fmla="*/ 1108364 w 1579418"/>
              <a:gd name="connsiteY33" fmla="*/ 4197928 h 4405746"/>
              <a:gd name="connsiteX34" fmla="*/ 1246909 w 1579418"/>
              <a:gd name="connsiteY34" fmla="*/ 4211782 h 4405746"/>
              <a:gd name="connsiteX35" fmla="*/ 1295400 w 1579418"/>
              <a:gd name="connsiteY35" fmla="*/ 4336473 h 4405746"/>
              <a:gd name="connsiteX36" fmla="*/ 1323109 w 1579418"/>
              <a:gd name="connsiteY36" fmla="*/ 4336473 h 4405746"/>
              <a:gd name="connsiteX37" fmla="*/ 1364673 w 1579418"/>
              <a:gd name="connsiteY37" fmla="*/ 4329546 h 4405746"/>
              <a:gd name="connsiteX38" fmla="*/ 1475509 w 1579418"/>
              <a:gd name="connsiteY38" fmla="*/ 4405746 h 4405746"/>
              <a:gd name="connsiteX39" fmla="*/ 1475509 w 1579418"/>
              <a:gd name="connsiteY39" fmla="*/ 4405746 h 4405746"/>
              <a:gd name="connsiteX40" fmla="*/ 1579418 w 1579418"/>
              <a:gd name="connsiteY40" fmla="*/ 4357255 h 4405746"/>
              <a:gd name="connsiteX41" fmla="*/ 1558637 w 1579418"/>
              <a:gd name="connsiteY41" fmla="*/ 4274128 h 4405746"/>
              <a:gd name="connsiteX42" fmla="*/ 1537855 w 1579418"/>
              <a:gd name="connsiteY42" fmla="*/ 4197928 h 4405746"/>
              <a:gd name="connsiteX43" fmla="*/ 1475509 w 1579418"/>
              <a:gd name="connsiteY43" fmla="*/ 4163291 h 4405746"/>
              <a:gd name="connsiteX44" fmla="*/ 1420091 w 1579418"/>
              <a:gd name="connsiteY44" fmla="*/ 4114800 h 4405746"/>
              <a:gd name="connsiteX45" fmla="*/ 1461655 w 1579418"/>
              <a:gd name="connsiteY45" fmla="*/ 3803073 h 4405746"/>
              <a:gd name="connsiteX46" fmla="*/ 1177637 w 1579418"/>
              <a:gd name="connsiteY46" fmla="*/ 3789218 h 4405746"/>
              <a:gd name="connsiteX47" fmla="*/ 1052946 w 1579418"/>
              <a:gd name="connsiteY47" fmla="*/ 3138055 h 4405746"/>
              <a:gd name="connsiteX48" fmla="*/ 1094509 w 1579418"/>
              <a:gd name="connsiteY48" fmla="*/ 2847109 h 4405746"/>
              <a:gd name="connsiteX49" fmla="*/ 1032164 w 1579418"/>
              <a:gd name="connsiteY49" fmla="*/ 2660073 h 4405746"/>
              <a:gd name="connsiteX50" fmla="*/ 1059873 w 1579418"/>
              <a:gd name="connsiteY50" fmla="*/ 2223655 h 4405746"/>
              <a:gd name="connsiteX51" fmla="*/ 1004455 w 1579418"/>
              <a:gd name="connsiteY51" fmla="*/ 2133600 h 4405746"/>
              <a:gd name="connsiteX52" fmla="*/ 1025237 w 1579418"/>
              <a:gd name="connsiteY52" fmla="*/ 1939637 h 4405746"/>
              <a:gd name="connsiteX53" fmla="*/ 935182 w 1579418"/>
              <a:gd name="connsiteY53" fmla="*/ 1752600 h 4405746"/>
              <a:gd name="connsiteX54" fmla="*/ 942109 w 1579418"/>
              <a:gd name="connsiteY54" fmla="*/ 1330037 h 4405746"/>
              <a:gd name="connsiteX55" fmla="*/ 838200 w 1579418"/>
              <a:gd name="connsiteY55" fmla="*/ 879764 h 4405746"/>
              <a:gd name="connsiteX56" fmla="*/ 824346 w 1579418"/>
              <a:gd name="connsiteY56" fmla="*/ 692728 h 4405746"/>
              <a:gd name="connsiteX57" fmla="*/ 789709 w 1579418"/>
              <a:gd name="connsiteY57" fmla="*/ 284018 h 4405746"/>
              <a:gd name="connsiteX58" fmla="*/ 782782 w 1579418"/>
              <a:gd name="connsiteY58" fmla="*/ 187037 h 4405746"/>
              <a:gd name="connsiteX59" fmla="*/ 824346 w 1579418"/>
              <a:gd name="connsiteY59" fmla="*/ 131618 h 4405746"/>
              <a:gd name="connsiteX0" fmla="*/ 824346 w 1579418"/>
              <a:gd name="connsiteY0" fmla="*/ 131618 h 4405746"/>
              <a:gd name="connsiteX1" fmla="*/ 782782 w 1579418"/>
              <a:gd name="connsiteY1" fmla="*/ 55418 h 4405746"/>
              <a:gd name="connsiteX2" fmla="*/ 658091 w 1579418"/>
              <a:gd name="connsiteY2" fmla="*/ 0 h 4405746"/>
              <a:gd name="connsiteX3" fmla="*/ 644237 w 1579418"/>
              <a:gd name="connsiteY3" fmla="*/ 96982 h 4405746"/>
              <a:gd name="connsiteX4" fmla="*/ 304800 w 1579418"/>
              <a:gd name="connsiteY4" fmla="*/ 526473 h 4405746"/>
              <a:gd name="connsiteX5" fmla="*/ 145473 w 1579418"/>
              <a:gd name="connsiteY5" fmla="*/ 547255 h 4405746"/>
              <a:gd name="connsiteX6" fmla="*/ 62346 w 1579418"/>
              <a:gd name="connsiteY6" fmla="*/ 955964 h 4405746"/>
              <a:gd name="connsiteX7" fmla="*/ 159327 w 1579418"/>
              <a:gd name="connsiteY7" fmla="*/ 1094509 h 4405746"/>
              <a:gd name="connsiteX8" fmla="*/ 200891 w 1579418"/>
              <a:gd name="connsiteY8" fmla="*/ 1143000 h 4405746"/>
              <a:gd name="connsiteX9" fmla="*/ 228600 w 1579418"/>
              <a:gd name="connsiteY9" fmla="*/ 1219200 h 4405746"/>
              <a:gd name="connsiteX10" fmla="*/ 187037 w 1579418"/>
              <a:gd name="connsiteY10" fmla="*/ 1447800 h 4405746"/>
              <a:gd name="connsiteX11" fmla="*/ 277091 w 1579418"/>
              <a:gd name="connsiteY11" fmla="*/ 1724891 h 4405746"/>
              <a:gd name="connsiteX12" fmla="*/ 284018 w 1579418"/>
              <a:gd name="connsiteY12" fmla="*/ 2043546 h 4405746"/>
              <a:gd name="connsiteX13" fmla="*/ 277091 w 1579418"/>
              <a:gd name="connsiteY13" fmla="*/ 2147455 h 4405746"/>
              <a:gd name="connsiteX14" fmla="*/ 173182 w 1579418"/>
              <a:gd name="connsiteY14" fmla="*/ 2286000 h 4405746"/>
              <a:gd name="connsiteX15" fmla="*/ 145473 w 1579418"/>
              <a:gd name="connsiteY15" fmla="*/ 2369128 h 4405746"/>
              <a:gd name="connsiteX16" fmla="*/ 0 w 1579418"/>
              <a:gd name="connsiteY16" fmla="*/ 2438400 h 4405746"/>
              <a:gd name="connsiteX17" fmla="*/ 117764 w 1579418"/>
              <a:gd name="connsiteY17" fmla="*/ 2791691 h 4405746"/>
              <a:gd name="connsiteX18" fmla="*/ 55418 w 1579418"/>
              <a:gd name="connsiteY18" fmla="*/ 2916382 h 4405746"/>
              <a:gd name="connsiteX19" fmla="*/ 41564 w 1579418"/>
              <a:gd name="connsiteY19" fmla="*/ 2992582 h 4405746"/>
              <a:gd name="connsiteX20" fmla="*/ 103909 w 1579418"/>
              <a:gd name="connsiteY20" fmla="*/ 3138055 h 4405746"/>
              <a:gd name="connsiteX21" fmla="*/ 96982 w 1579418"/>
              <a:gd name="connsiteY21" fmla="*/ 3332018 h 4405746"/>
              <a:gd name="connsiteX22" fmla="*/ 152400 w 1579418"/>
              <a:gd name="connsiteY22" fmla="*/ 3435928 h 4405746"/>
              <a:gd name="connsiteX23" fmla="*/ 103909 w 1579418"/>
              <a:gd name="connsiteY23" fmla="*/ 3629891 h 4405746"/>
              <a:gd name="connsiteX24" fmla="*/ 180109 w 1579418"/>
              <a:gd name="connsiteY24" fmla="*/ 3768437 h 4405746"/>
              <a:gd name="connsiteX25" fmla="*/ 221673 w 1579418"/>
              <a:gd name="connsiteY25" fmla="*/ 3913909 h 4405746"/>
              <a:gd name="connsiteX26" fmla="*/ 221673 w 1579418"/>
              <a:gd name="connsiteY26" fmla="*/ 3997037 h 4405746"/>
              <a:gd name="connsiteX27" fmla="*/ 192345 w 1579418"/>
              <a:gd name="connsiteY27" fmla="*/ 4117522 h 4405746"/>
              <a:gd name="connsiteX28" fmla="*/ 218437 w 1579418"/>
              <a:gd name="connsiteY28" fmla="*/ 4377690 h 4405746"/>
              <a:gd name="connsiteX29" fmla="*/ 588818 w 1579418"/>
              <a:gd name="connsiteY29" fmla="*/ 4031673 h 4405746"/>
              <a:gd name="connsiteX30" fmla="*/ 734291 w 1579418"/>
              <a:gd name="connsiteY30" fmla="*/ 4080164 h 4405746"/>
              <a:gd name="connsiteX31" fmla="*/ 935182 w 1579418"/>
              <a:gd name="connsiteY31" fmla="*/ 4087091 h 4405746"/>
              <a:gd name="connsiteX32" fmla="*/ 1059873 w 1579418"/>
              <a:gd name="connsiteY32" fmla="*/ 4114800 h 4405746"/>
              <a:gd name="connsiteX33" fmla="*/ 1108364 w 1579418"/>
              <a:gd name="connsiteY33" fmla="*/ 4197928 h 4405746"/>
              <a:gd name="connsiteX34" fmla="*/ 1246909 w 1579418"/>
              <a:gd name="connsiteY34" fmla="*/ 4211782 h 4405746"/>
              <a:gd name="connsiteX35" fmla="*/ 1295400 w 1579418"/>
              <a:gd name="connsiteY35" fmla="*/ 4336473 h 4405746"/>
              <a:gd name="connsiteX36" fmla="*/ 1323109 w 1579418"/>
              <a:gd name="connsiteY36" fmla="*/ 4336473 h 4405746"/>
              <a:gd name="connsiteX37" fmla="*/ 1364673 w 1579418"/>
              <a:gd name="connsiteY37" fmla="*/ 4329546 h 4405746"/>
              <a:gd name="connsiteX38" fmla="*/ 1475509 w 1579418"/>
              <a:gd name="connsiteY38" fmla="*/ 4405746 h 4405746"/>
              <a:gd name="connsiteX39" fmla="*/ 1475509 w 1579418"/>
              <a:gd name="connsiteY39" fmla="*/ 4405746 h 4405746"/>
              <a:gd name="connsiteX40" fmla="*/ 1579418 w 1579418"/>
              <a:gd name="connsiteY40" fmla="*/ 4357255 h 4405746"/>
              <a:gd name="connsiteX41" fmla="*/ 1558637 w 1579418"/>
              <a:gd name="connsiteY41" fmla="*/ 4274128 h 4405746"/>
              <a:gd name="connsiteX42" fmla="*/ 1537855 w 1579418"/>
              <a:gd name="connsiteY42" fmla="*/ 4197928 h 4405746"/>
              <a:gd name="connsiteX43" fmla="*/ 1475509 w 1579418"/>
              <a:gd name="connsiteY43" fmla="*/ 4163291 h 4405746"/>
              <a:gd name="connsiteX44" fmla="*/ 1420091 w 1579418"/>
              <a:gd name="connsiteY44" fmla="*/ 4114800 h 4405746"/>
              <a:gd name="connsiteX45" fmla="*/ 1461655 w 1579418"/>
              <a:gd name="connsiteY45" fmla="*/ 3803073 h 4405746"/>
              <a:gd name="connsiteX46" fmla="*/ 1177637 w 1579418"/>
              <a:gd name="connsiteY46" fmla="*/ 3789218 h 4405746"/>
              <a:gd name="connsiteX47" fmla="*/ 1052946 w 1579418"/>
              <a:gd name="connsiteY47" fmla="*/ 3138055 h 4405746"/>
              <a:gd name="connsiteX48" fmla="*/ 1094509 w 1579418"/>
              <a:gd name="connsiteY48" fmla="*/ 2847109 h 4405746"/>
              <a:gd name="connsiteX49" fmla="*/ 1032164 w 1579418"/>
              <a:gd name="connsiteY49" fmla="*/ 2660073 h 4405746"/>
              <a:gd name="connsiteX50" fmla="*/ 1059873 w 1579418"/>
              <a:gd name="connsiteY50" fmla="*/ 2223655 h 4405746"/>
              <a:gd name="connsiteX51" fmla="*/ 1004455 w 1579418"/>
              <a:gd name="connsiteY51" fmla="*/ 2133600 h 4405746"/>
              <a:gd name="connsiteX52" fmla="*/ 1025237 w 1579418"/>
              <a:gd name="connsiteY52" fmla="*/ 1939637 h 4405746"/>
              <a:gd name="connsiteX53" fmla="*/ 935182 w 1579418"/>
              <a:gd name="connsiteY53" fmla="*/ 1752600 h 4405746"/>
              <a:gd name="connsiteX54" fmla="*/ 942109 w 1579418"/>
              <a:gd name="connsiteY54" fmla="*/ 1330037 h 4405746"/>
              <a:gd name="connsiteX55" fmla="*/ 838200 w 1579418"/>
              <a:gd name="connsiteY55" fmla="*/ 879764 h 4405746"/>
              <a:gd name="connsiteX56" fmla="*/ 824346 w 1579418"/>
              <a:gd name="connsiteY56" fmla="*/ 692728 h 4405746"/>
              <a:gd name="connsiteX57" fmla="*/ 789709 w 1579418"/>
              <a:gd name="connsiteY57" fmla="*/ 284018 h 4405746"/>
              <a:gd name="connsiteX58" fmla="*/ 782782 w 1579418"/>
              <a:gd name="connsiteY58" fmla="*/ 187037 h 4405746"/>
              <a:gd name="connsiteX59" fmla="*/ 824346 w 1579418"/>
              <a:gd name="connsiteY59" fmla="*/ 131618 h 4405746"/>
              <a:gd name="connsiteX0" fmla="*/ 824346 w 1579418"/>
              <a:gd name="connsiteY0" fmla="*/ 131618 h 4594651"/>
              <a:gd name="connsiteX1" fmla="*/ 782782 w 1579418"/>
              <a:gd name="connsiteY1" fmla="*/ 55418 h 4594651"/>
              <a:gd name="connsiteX2" fmla="*/ 658091 w 1579418"/>
              <a:gd name="connsiteY2" fmla="*/ 0 h 4594651"/>
              <a:gd name="connsiteX3" fmla="*/ 644237 w 1579418"/>
              <a:gd name="connsiteY3" fmla="*/ 96982 h 4594651"/>
              <a:gd name="connsiteX4" fmla="*/ 304800 w 1579418"/>
              <a:gd name="connsiteY4" fmla="*/ 526473 h 4594651"/>
              <a:gd name="connsiteX5" fmla="*/ 145473 w 1579418"/>
              <a:gd name="connsiteY5" fmla="*/ 547255 h 4594651"/>
              <a:gd name="connsiteX6" fmla="*/ 62346 w 1579418"/>
              <a:gd name="connsiteY6" fmla="*/ 955964 h 4594651"/>
              <a:gd name="connsiteX7" fmla="*/ 159327 w 1579418"/>
              <a:gd name="connsiteY7" fmla="*/ 1094509 h 4594651"/>
              <a:gd name="connsiteX8" fmla="*/ 200891 w 1579418"/>
              <a:gd name="connsiteY8" fmla="*/ 1143000 h 4594651"/>
              <a:gd name="connsiteX9" fmla="*/ 228600 w 1579418"/>
              <a:gd name="connsiteY9" fmla="*/ 1219200 h 4594651"/>
              <a:gd name="connsiteX10" fmla="*/ 187037 w 1579418"/>
              <a:gd name="connsiteY10" fmla="*/ 1447800 h 4594651"/>
              <a:gd name="connsiteX11" fmla="*/ 277091 w 1579418"/>
              <a:gd name="connsiteY11" fmla="*/ 1724891 h 4594651"/>
              <a:gd name="connsiteX12" fmla="*/ 284018 w 1579418"/>
              <a:gd name="connsiteY12" fmla="*/ 2043546 h 4594651"/>
              <a:gd name="connsiteX13" fmla="*/ 277091 w 1579418"/>
              <a:gd name="connsiteY13" fmla="*/ 2147455 h 4594651"/>
              <a:gd name="connsiteX14" fmla="*/ 173182 w 1579418"/>
              <a:gd name="connsiteY14" fmla="*/ 2286000 h 4594651"/>
              <a:gd name="connsiteX15" fmla="*/ 145473 w 1579418"/>
              <a:gd name="connsiteY15" fmla="*/ 2369128 h 4594651"/>
              <a:gd name="connsiteX16" fmla="*/ 0 w 1579418"/>
              <a:gd name="connsiteY16" fmla="*/ 2438400 h 4594651"/>
              <a:gd name="connsiteX17" fmla="*/ 117764 w 1579418"/>
              <a:gd name="connsiteY17" fmla="*/ 2791691 h 4594651"/>
              <a:gd name="connsiteX18" fmla="*/ 55418 w 1579418"/>
              <a:gd name="connsiteY18" fmla="*/ 2916382 h 4594651"/>
              <a:gd name="connsiteX19" fmla="*/ 41564 w 1579418"/>
              <a:gd name="connsiteY19" fmla="*/ 2992582 h 4594651"/>
              <a:gd name="connsiteX20" fmla="*/ 103909 w 1579418"/>
              <a:gd name="connsiteY20" fmla="*/ 3138055 h 4594651"/>
              <a:gd name="connsiteX21" fmla="*/ 96982 w 1579418"/>
              <a:gd name="connsiteY21" fmla="*/ 3332018 h 4594651"/>
              <a:gd name="connsiteX22" fmla="*/ 152400 w 1579418"/>
              <a:gd name="connsiteY22" fmla="*/ 3435928 h 4594651"/>
              <a:gd name="connsiteX23" fmla="*/ 103909 w 1579418"/>
              <a:gd name="connsiteY23" fmla="*/ 3629891 h 4594651"/>
              <a:gd name="connsiteX24" fmla="*/ 180109 w 1579418"/>
              <a:gd name="connsiteY24" fmla="*/ 3768437 h 4594651"/>
              <a:gd name="connsiteX25" fmla="*/ 221673 w 1579418"/>
              <a:gd name="connsiteY25" fmla="*/ 3913909 h 4594651"/>
              <a:gd name="connsiteX26" fmla="*/ 221673 w 1579418"/>
              <a:gd name="connsiteY26" fmla="*/ 3997037 h 4594651"/>
              <a:gd name="connsiteX27" fmla="*/ 192345 w 1579418"/>
              <a:gd name="connsiteY27" fmla="*/ 4117522 h 4594651"/>
              <a:gd name="connsiteX28" fmla="*/ 218437 w 1579418"/>
              <a:gd name="connsiteY28" fmla="*/ 4377690 h 4594651"/>
              <a:gd name="connsiteX29" fmla="*/ 353199 w 1579418"/>
              <a:gd name="connsiteY29" fmla="*/ 4594651 h 4594651"/>
              <a:gd name="connsiteX30" fmla="*/ 734291 w 1579418"/>
              <a:gd name="connsiteY30" fmla="*/ 4080164 h 4594651"/>
              <a:gd name="connsiteX31" fmla="*/ 935182 w 1579418"/>
              <a:gd name="connsiteY31" fmla="*/ 4087091 h 4594651"/>
              <a:gd name="connsiteX32" fmla="*/ 1059873 w 1579418"/>
              <a:gd name="connsiteY32" fmla="*/ 4114800 h 4594651"/>
              <a:gd name="connsiteX33" fmla="*/ 1108364 w 1579418"/>
              <a:gd name="connsiteY33" fmla="*/ 4197928 h 4594651"/>
              <a:gd name="connsiteX34" fmla="*/ 1246909 w 1579418"/>
              <a:gd name="connsiteY34" fmla="*/ 4211782 h 4594651"/>
              <a:gd name="connsiteX35" fmla="*/ 1295400 w 1579418"/>
              <a:gd name="connsiteY35" fmla="*/ 4336473 h 4594651"/>
              <a:gd name="connsiteX36" fmla="*/ 1323109 w 1579418"/>
              <a:gd name="connsiteY36" fmla="*/ 4336473 h 4594651"/>
              <a:gd name="connsiteX37" fmla="*/ 1364673 w 1579418"/>
              <a:gd name="connsiteY37" fmla="*/ 4329546 h 4594651"/>
              <a:gd name="connsiteX38" fmla="*/ 1475509 w 1579418"/>
              <a:gd name="connsiteY38" fmla="*/ 4405746 h 4594651"/>
              <a:gd name="connsiteX39" fmla="*/ 1475509 w 1579418"/>
              <a:gd name="connsiteY39" fmla="*/ 4405746 h 4594651"/>
              <a:gd name="connsiteX40" fmla="*/ 1579418 w 1579418"/>
              <a:gd name="connsiteY40" fmla="*/ 4357255 h 4594651"/>
              <a:gd name="connsiteX41" fmla="*/ 1558637 w 1579418"/>
              <a:gd name="connsiteY41" fmla="*/ 4274128 h 4594651"/>
              <a:gd name="connsiteX42" fmla="*/ 1537855 w 1579418"/>
              <a:gd name="connsiteY42" fmla="*/ 4197928 h 4594651"/>
              <a:gd name="connsiteX43" fmla="*/ 1475509 w 1579418"/>
              <a:gd name="connsiteY43" fmla="*/ 4163291 h 4594651"/>
              <a:gd name="connsiteX44" fmla="*/ 1420091 w 1579418"/>
              <a:gd name="connsiteY44" fmla="*/ 4114800 h 4594651"/>
              <a:gd name="connsiteX45" fmla="*/ 1461655 w 1579418"/>
              <a:gd name="connsiteY45" fmla="*/ 3803073 h 4594651"/>
              <a:gd name="connsiteX46" fmla="*/ 1177637 w 1579418"/>
              <a:gd name="connsiteY46" fmla="*/ 3789218 h 4594651"/>
              <a:gd name="connsiteX47" fmla="*/ 1052946 w 1579418"/>
              <a:gd name="connsiteY47" fmla="*/ 3138055 h 4594651"/>
              <a:gd name="connsiteX48" fmla="*/ 1094509 w 1579418"/>
              <a:gd name="connsiteY48" fmla="*/ 2847109 h 4594651"/>
              <a:gd name="connsiteX49" fmla="*/ 1032164 w 1579418"/>
              <a:gd name="connsiteY49" fmla="*/ 2660073 h 4594651"/>
              <a:gd name="connsiteX50" fmla="*/ 1059873 w 1579418"/>
              <a:gd name="connsiteY50" fmla="*/ 2223655 h 4594651"/>
              <a:gd name="connsiteX51" fmla="*/ 1004455 w 1579418"/>
              <a:gd name="connsiteY51" fmla="*/ 2133600 h 4594651"/>
              <a:gd name="connsiteX52" fmla="*/ 1025237 w 1579418"/>
              <a:gd name="connsiteY52" fmla="*/ 1939637 h 4594651"/>
              <a:gd name="connsiteX53" fmla="*/ 935182 w 1579418"/>
              <a:gd name="connsiteY53" fmla="*/ 1752600 h 4594651"/>
              <a:gd name="connsiteX54" fmla="*/ 942109 w 1579418"/>
              <a:gd name="connsiteY54" fmla="*/ 1330037 h 4594651"/>
              <a:gd name="connsiteX55" fmla="*/ 838200 w 1579418"/>
              <a:gd name="connsiteY55" fmla="*/ 879764 h 4594651"/>
              <a:gd name="connsiteX56" fmla="*/ 824346 w 1579418"/>
              <a:gd name="connsiteY56" fmla="*/ 692728 h 4594651"/>
              <a:gd name="connsiteX57" fmla="*/ 789709 w 1579418"/>
              <a:gd name="connsiteY57" fmla="*/ 284018 h 4594651"/>
              <a:gd name="connsiteX58" fmla="*/ 782782 w 1579418"/>
              <a:gd name="connsiteY58" fmla="*/ 187037 h 4594651"/>
              <a:gd name="connsiteX59" fmla="*/ 824346 w 1579418"/>
              <a:gd name="connsiteY59" fmla="*/ 131618 h 4594651"/>
              <a:gd name="connsiteX0" fmla="*/ 824346 w 1579418"/>
              <a:gd name="connsiteY0" fmla="*/ 131618 h 4906214"/>
              <a:gd name="connsiteX1" fmla="*/ 782782 w 1579418"/>
              <a:gd name="connsiteY1" fmla="*/ 55418 h 4906214"/>
              <a:gd name="connsiteX2" fmla="*/ 658091 w 1579418"/>
              <a:gd name="connsiteY2" fmla="*/ 0 h 4906214"/>
              <a:gd name="connsiteX3" fmla="*/ 644237 w 1579418"/>
              <a:gd name="connsiteY3" fmla="*/ 96982 h 4906214"/>
              <a:gd name="connsiteX4" fmla="*/ 304800 w 1579418"/>
              <a:gd name="connsiteY4" fmla="*/ 526473 h 4906214"/>
              <a:gd name="connsiteX5" fmla="*/ 145473 w 1579418"/>
              <a:gd name="connsiteY5" fmla="*/ 547255 h 4906214"/>
              <a:gd name="connsiteX6" fmla="*/ 62346 w 1579418"/>
              <a:gd name="connsiteY6" fmla="*/ 955964 h 4906214"/>
              <a:gd name="connsiteX7" fmla="*/ 159327 w 1579418"/>
              <a:gd name="connsiteY7" fmla="*/ 1094509 h 4906214"/>
              <a:gd name="connsiteX8" fmla="*/ 200891 w 1579418"/>
              <a:gd name="connsiteY8" fmla="*/ 1143000 h 4906214"/>
              <a:gd name="connsiteX9" fmla="*/ 228600 w 1579418"/>
              <a:gd name="connsiteY9" fmla="*/ 1219200 h 4906214"/>
              <a:gd name="connsiteX10" fmla="*/ 187037 w 1579418"/>
              <a:gd name="connsiteY10" fmla="*/ 1447800 h 4906214"/>
              <a:gd name="connsiteX11" fmla="*/ 277091 w 1579418"/>
              <a:gd name="connsiteY11" fmla="*/ 1724891 h 4906214"/>
              <a:gd name="connsiteX12" fmla="*/ 284018 w 1579418"/>
              <a:gd name="connsiteY12" fmla="*/ 2043546 h 4906214"/>
              <a:gd name="connsiteX13" fmla="*/ 277091 w 1579418"/>
              <a:gd name="connsiteY13" fmla="*/ 2147455 h 4906214"/>
              <a:gd name="connsiteX14" fmla="*/ 173182 w 1579418"/>
              <a:gd name="connsiteY14" fmla="*/ 2286000 h 4906214"/>
              <a:gd name="connsiteX15" fmla="*/ 145473 w 1579418"/>
              <a:gd name="connsiteY15" fmla="*/ 2369128 h 4906214"/>
              <a:gd name="connsiteX16" fmla="*/ 0 w 1579418"/>
              <a:gd name="connsiteY16" fmla="*/ 2438400 h 4906214"/>
              <a:gd name="connsiteX17" fmla="*/ 117764 w 1579418"/>
              <a:gd name="connsiteY17" fmla="*/ 2791691 h 4906214"/>
              <a:gd name="connsiteX18" fmla="*/ 55418 w 1579418"/>
              <a:gd name="connsiteY18" fmla="*/ 2916382 h 4906214"/>
              <a:gd name="connsiteX19" fmla="*/ 41564 w 1579418"/>
              <a:gd name="connsiteY19" fmla="*/ 2992582 h 4906214"/>
              <a:gd name="connsiteX20" fmla="*/ 103909 w 1579418"/>
              <a:gd name="connsiteY20" fmla="*/ 3138055 h 4906214"/>
              <a:gd name="connsiteX21" fmla="*/ 96982 w 1579418"/>
              <a:gd name="connsiteY21" fmla="*/ 3332018 h 4906214"/>
              <a:gd name="connsiteX22" fmla="*/ 152400 w 1579418"/>
              <a:gd name="connsiteY22" fmla="*/ 3435928 h 4906214"/>
              <a:gd name="connsiteX23" fmla="*/ 103909 w 1579418"/>
              <a:gd name="connsiteY23" fmla="*/ 3629891 h 4906214"/>
              <a:gd name="connsiteX24" fmla="*/ 180109 w 1579418"/>
              <a:gd name="connsiteY24" fmla="*/ 3768437 h 4906214"/>
              <a:gd name="connsiteX25" fmla="*/ 221673 w 1579418"/>
              <a:gd name="connsiteY25" fmla="*/ 3913909 h 4906214"/>
              <a:gd name="connsiteX26" fmla="*/ 221673 w 1579418"/>
              <a:gd name="connsiteY26" fmla="*/ 3997037 h 4906214"/>
              <a:gd name="connsiteX27" fmla="*/ 192345 w 1579418"/>
              <a:gd name="connsiteY27" fmla="*/ 4117522 h 4906214"/>
              <a:gd name="connsiteX28" fmla="*/ 218437 w 1579418"/>
              <a:gd name="connsiteY28" fmla="*/ 4377690 h 4906214"/>
              <a:gd name="connsiteX29" fmla="*/ 353199 w 1579418"/>
              <a:gd name="connsiteY29" fmla="*/ 4594651 h 4906214"/>
              <a:gd name="connsiteX30" fmla="*/ 391573 w 1579418"/>
              <a:gd name="connsiteY30" fmla="*/ 4906214 h 4906214"/>
              <a:gd name="connsiteX31" fmla="*/ 935182 w 1579418"/>
              <a:gd name="connsiteY31" fmla="*/ 4087091 h 4906214"/>
              <a:gd name="connsiteX32" fmla="*/ 1059873 w 1579418"/>
              <a:gd name="connsiteY32" fmla="*/ 4114800 h 4906214"/>
              <a:gd name="connsiteX33" fmla="*/ 1108364 w 1579418"/>
              <a:gd name="connsiteY33" fmla="*/ 4197928 h 4906214"/>
              <a:gd name="connsiteX34" fmla="*/ 1246909 w 1579418"/>
              <a:gd name="connsiteY34" fmla="*/ 4211782 h 4906214"/>
              <a:gd name="connsiteX35" fmla="*/ 1295400 w 1579418"/>
              <a:gd name="connsiteY35" fmla="*/ 4336473 h 4906214"/>
              <a:gd name="connsiteX36" fmla="*/ 1323109 w 1579418"/>
              <a:gd name="connsiteY36" fmla="*/ 4336473 h 4906214"/>
              <a:gd name="connsiteX37" fmla="*/ 1364673 w 1579418"/>
              <a:gd name="connsiteY37" fmla="*/ 4329546 h 4906214"/>
              <a:gd name="connsiteX38" fmla="*/ 1475509 w 1579418"/>
              <a:gd name="connsiteY38" fmla="*/ 4405746 h 4906214"/>
              <a:gd name="connsiteX39" fmla="*/ 1475509 w 1579418"/>
              <a:gd name="connsiteY39" fmla="*/ 4405746 h 4906214"/>
              <a:gd name="connsiteX40" fmla="*/ 1579418 w 1579418"/>
              <a:gd name="connsiteY40" fmla="*/ 4357255 h 4906214"/>
              <a:gd name="connsiteX41" fmla="*/ 1558637 w 1579418"/>
              <a:gd name="connsiteY41" fmla="*/ 4274128 h 4906214"/>
              <a:gd name="connsiteX42" fmla="*/ 1537855 w 1579418"/>
              <a:gd name="connsiteY42" fmla="*/ 4197928 h 4906214"/>
              <a:gd name="connsiteX43" fmla="*/ 1475509 w 1579418"/>
              <a:gd name="connsiteY43" fmla="*/ 4163291 h 4906214"/>
              <a:gd name="connsiteX44" fmla="*/ 1420091 w 1579418"/>
              <a:gd name="connsiteY44" fmla="*/ 4114800 h 4906214"/>
              <a:gd name="connsiteX45" fmla="*/ 1461655 w 1579418"/>
              <a:gd name="connsiteY45" fmla="*/ 3803073 h 4906214"/>
              <a:gd name="connsiteX46" fmla="*/ 1177637 w 1579418"/>
              <a:gd name="connsiteY46" fmla="*/ 3789218 h 4906214"/>
              <a:gd name="connsiteX47" fmla="*/ 1052946 w 1579418"/>
              <a:gd name="connsiteY47" fmla="*/ 3138055 h 4906214"/>
              <a:gd name="connsiteX48" fmla="*/ 1094509 w 1579418"/>
              <a:gd name="connsiteY48" fmla="*/ 2847109 h 4906214"/>
              <a:gd name="connsiteX49" fmla="*/ 1032164 w 1579418"/>
              <a:gd name="connsiteY49" fmla="*/ 2660073 h 4906214"/>
              <a:gd name="connsiteX50" fmla="*/ 1059873 w 1579418"/>
              <a:gd name="connsiteY50" fmla="*/ 2223655 h 4906214"/>
              <a:gd name="connsiteX51" fmla="*/ 1004455 w 1579418"/>
              <a:gd name="connsiteY51" fmla="*/ 2133600 h 4906214"/>
              <a:gd name="connsiteX52" fmla="*/ 1025237 w 1579418"/>
              <a:gd name="connsiteY52" fmla="*/ 1939637 h 4906214"/>
              <a:gd name="connsiteX53" fmla="*/ 935182 w 1579418"/>
              <a:gd name="connsiteY53" fmla="*/ 1752600 h 4906214"/>
              <a:gd name="connsiteX54" fmla="*/ 942109 w 1579418"/>
              <a:gd name="connsiteY54" fmla="*/ 1330037 h 4906214"/>
              <a:gd name="connsiteX55" fmla="*/ 838200 w 1579418"/>
              <a:gd name="connsiteY55" fmla="*/ 879764 h 4906214"/>
              <a:gd name="connsiteX56" fmla="*/ 824346 w 1579418"/>
              <a:gd name="connsiteY56" fmla="*/ 692728 h 4906214"/>
              <a:gd name="connsiteX57" fmla="*/ 789709 w 1579418"/>
              <a:gd name="connsiteY57" fmla="*/ 284018 h 4906214"/>
              <a:gd name="connsiteX58" fmla="*/ 782782 w 1579418"/>
              <a:gd name="connsiteY58" fmla="*/ 187037 h 4906214"/>
              <a:gd name="connsiteX59" fmla="*/ 824346 w 1579418"/>
              <a:gd name="connsiteY59" fmla="*/ 131618 h 4906214"/>
              <a:gd name="connsiteX0" fmla="*/ 824346 w 1579418"/>
              <a:gd name="connsiteY0" fmla="*/ 131618 h 4960495"/>
              <a:gd name="connsiteX1" fmla="*/ 782782 w 1579418"/>
              <a:gd name="connsiteY1" fmla="*/ 55418 h 4960495"/>
              <a:gd name="connsiteX2" fmla="*/ 658091 w 1579418"/>
              <a:gd name="connsiteY2" fmla="*/ 0 h 4960495"/>
              <a:gd name="connsiteX3" fmla="*/ 644237 w 1579418"/>
              <a:gd name="connsiteY3" fmla="*/ 96982 h 4960495"/>
              <a:gd name="connsiteX4" fmla="*/ 304800 w 1579418"/>
              <a:gd name="connsiteY4" fmla="*/ 526473 h 4960495"/>
              <a:gd name="connsiteX5" fmla="*/ 145473 w 1579418"/>
              <a:gd name="connsiteY5" fmla="*/ 547255 h 4960495"/>
              <a:gd name="connsiteX6" fmla="*/ 62346 w 1579418"/>
              <a:gd name="connsiteY6" fmla="*/ 955964 h 4960495"/>
              <a:gd name="connsiteX7" fmla="*/ 159327 w 1579418"/>
              <a:gd name="connsiteY7" fmla="*/ 1094509 h 4960495"/>
              <a:gd name="connsiteX8" fmla="*/ 200891 w 1579418"/>
              <a:gd name="connsiteY8" fmla="*/ 1143000 h 4960495"/>
              <a:gd name="connsiteX9" fmla="*/ 228600 w 1579418"/>
              <a:gd name="connsiteY9" fmla="*/ 1219200 h 4960495"/>
              <a:gd name="connsiteX10" fmla="*/ 187037 w 1579418"/>
              <a:gd name="connsiteY10" fmla="*/ 1447800 h 4960495"/>
              <a:gd name="connsiteX11" fmla="*/ 277091 w 1579418"/>
              <a:gd name="connsiteY11" fmla="*/ 1724891 h 4960495"/>
              <a:gd name="connsiteX12" fmla="*/ 284018 w 1579418"/>
              <a:gd name="connsiteY12" fmla="*/ 2043546 h 4960495"/>
              <a:gd name="connsiteX13" fmla="*/ 277091 w 1579418"/>
              <a:gd name="connsiteY13" fmla="*/ 2147455 h 4960495"/>
              <a:gd name="connsiteX14" fmla="*/ 173182 w 1579418"/>
              <a:gd name="connsiteY14" fmla="*/ 2286000 h 4960495"/>
              <a:gd name="connsiteX15" fmla="*/ 145473 w 1579418"/>
              <a:gd name="connsiteY15" fmla="*/ 2369128 h 4960495"/>
              <a:gd name="connsiteX16" fmla="*/ 0 w 1579418"/>
              <a:gd name="connsiteY16" fmla="*/ 2438400 h 4960495"/>
              <a:gd name="connsiteX17" fmla="*/ 117764 w 1579418"/>
              <a:gd name="connsiteY17" fmla="*/ 2791691 h 4960495"/>
              <a:gd name="connsiteX18" fmla="*/ 55418 w 1579418"/>
              <a:gd name="connsiteY18" fmla="*/ 2916382 h 4960495"/>
              <a:gd name="connsiteX19" fmla="*/ 41564 w 1579418"/>
              <a:gd name="connsiteY19" fmla="*/ 2992582 h 4960495"/>
              <a:gd name="connsiteX20" fmla="*/ 103909 w 1579418"/>
              <a:gd name="connsiteY20" fmla="*/ 3138055 h 4960495"/>
              <a:gd name="connsiteX21" fmla="*/ 96982 w 1579418"/>
              <a:gd name="connsiteY21" fmla="*/ 3332018 h 4960495"/>
              <a:gd name="connsiteX22" fmla="*/ 152400 w 1579418"/>
              <a:gd name="connsiteY22" fmla="*/ 3435928 h 4960495"/>
              <a:gd name="connsiteX23" fmla="*/ 103909 w 1579418"/>
              <a:gd name="connsiteY23" fmla="*/ 3629891 h 4960495"/>
              <a:gd name="connsiteX24" fmla="*/ 180109 w 1579418"/>
              <a:gd name="connsiteY24" fmla="*/ 3768437 h 4960495"/>
              <a:gd name="connsiteX25" fmla="*/ 221673 w 1579418"/>
              <a:gd name="connsiteY25" fmla="*/ 3913909 h 4960495"/>
              <a:gd name="connsiteX26" fmla="*/ 221673 w 1579418"/>
              <a:gd name="connsiteY26" fmla="*/ 3997037 h 4960495"/>
              <a:gd name="connsiteX27" fmla="*/ 192345 w 1579418"/>
              <a:gd name="connsiteY27" fmla="*/ 4117522 h 4960495"/>
              <a:gd name="connsiteX28" fmla="*/ 218437 w 1579418"/>
              <a:gd name="connsiteY28" fmla="*/ 4377690 h 4960495"/>
              <a:gd name="connsiteX29" fmla="*/ 353199 w 1579418"/>
              <a:gd name="connsiteY29" fmla="*/ 4594651 h 4960495"/>
              <a:gd name="connsiteX30" fmla="*/ 391573 w 1579418"/>
              <a:gd name="connsiteY30" fmla="*/ 4906214 h 4960495"/>
              <a:gd name="connsiteX31" fmla="*/ 490718 w 1579418"/>
              <a:gd name="connsiteY31" fmla="*/ 4960495 h 4960495"/>
              <a:gd name="connsiteX32" fmla="*/ 1059873 w 1579418"/>
              <a:gd name="connsiteY32" fmla="*/ 4114800 h 4960495"/>
              <a:gd name="connsiteX33" fmla="*/ 1108364 w 1579418"/>
              <a:gd name="connsiteY33" fmla="*/ 4197928 h 4960495"/>
              <a:gd name="connsiteX34" fmla="*/ 1246909 w 1579418"/>
              <a:gd name="connsiteY34" fmla="*/ 4211782 h 4960495"/>
              <a:gd name="connsiteX35" fmla="*/ 1295400 w 1579418"/>
              <a:gd name="connsiteY35" fmla="*/ 4336473 h 4960495"/>
              <a:gd name="connsiteX36" fmla="*/ 1323109 w 1579418"/>
              <a:gd name="connsiteY36" fmla="*/ 4336473 h 4960495"/>
              <a:gd name="connsiteX37" fmla="*/ 1364673 w 1579418"/>
              <a:gd name="connsiteY37" fmla="*/ 4329546 h 4960495"/>
              <a:gd name="connsiteX38" fmla="*/ 1475509 w 1579418"/>
              <a:gd name="connsiteY38" fmla="*/ 4405746 h 4960495"/>
              <a:gd name="connsiteX39" fmla="*/ 1475509 w 1579418"/>
              <a:gd name="connsiteY39" fmla="*/ 4405746 h 4960495"/>
              <a:gd name="connsiteX40" fmla="*/ 1579418 w 1579418"/>
              <a:gd name="connsiteY40" fmla="*/ 4357255 h 4960495"/>
              <a:gd name="connsiteX41" fmla="*/ 1558637 w 1579418"/>
              <a:gd name="connsiteY41" fmla="*/ 4274128 h 4960495"/>
              <a:gd name="connsiteX42" fmla="*/ 1537855 w 1579418"/>
              <a:gd name="connsiteY42" fmla="*/ 4197928 h 4960495"/>
              <a:gd name="connsiteX43" fmla="*/ 1475509 w 1579418"/>
              <a:gd name="connsiteY43" fmla="*/ 4163291 h 4960495"/>
              <a:gd name="connsiteX44" fmla="*/ 1420091 w 1579418"/>
              <a:gd name="connsiteY44" fmla="*/ 4114800 h 4960495"/>
              <a:gd name="connsiteX45" fmla="*/ 1461655 w 1579418"/>
              <a:gd name="connsiteY45" fmla="*/ 3803073 h 4960495"/>
              <a:gd name="connsiteX46" fmla="*/ 1177637 w 1579418"/>
              <a:gd name="connsiteY46" fmla="*/ 3789218 h 4960495"/>
              <a:gd name="connsiteX47" fmla="*/ 1052946 w 1579418"/>
              <a:gd name="connsiteY47" fmla="*/ 3138055 h 4960495"/>
              <a:gd name="connsiteX48" fmla="*/ 1094509 w 1579418"/>
              <a:gd name="connsiteY48" fmla="*/ 2847109 h 4960495"/>
              <a:gd name="connsiteX49" fmla="*/ 1032164 w 1579418"/>
              <a:gd name="connsiteY49" fmla="*/ 2660073 h 4960495"/>
              <a:gd name="connsiteX50" fmla="*/ 1059873 w 1579418"/>
              <a:gd name="connsiteY50" fmla="*/ 2223655 h 4960495"/>
              <a:gd name="connsiteX51" fmla="*/ 1004455 w 1579418"/>
              <a:gd name="connsiteY51" fmla="*/ 2133600 h 4960495"/>
              <a:gd name="connsiteX52" fmla="*/ 1025237 w 1579418"/>
              <a:gd name="connsiteY52" fmla="*/ 1939637 h 4960495"/>
              <a:gd name="connsiteX53" fmla="*/ 935182 w 1579418"/>
              <a:gd name="connsiteY53" fmla="*/ 1752600 h 4960495"/>
              <a:gd name="connsiteX54" fmla="*/ 942109 w 1579418"/>
              <a:gd name="connsiteY54" fmla="*/ 1330037 h 4960495"/>
              <a:gd name="connsiteX55" fmla="*/ 838200 w 1579418"/>
              <a:gd name="connsiteY55" fmla="*/ 879764 h 4960495"/>
              <a:gd name="connsiteX56" fmla="*/ 824346 w 1579418"/>
              <a:gd name="connsiteY56" fmla="*/ 692728 h 4960495"/>
              <a:gd name="connsiteX57" fmla="*/ 789709 w 1579418"/>
              <a:gd name="connsiteY57" fmla="*/ 284018 h 4960495"/>
              <a:gd name="connsiteX58" fmla="*/ 782782 w 1579418"/>
              <a:gd name="connsiteY58" fmla="*/ 187037 h 4960495"/>
              <a:gd name="connsiteX59" fmla="*/ 824346 w 1579418"/>
              <a:gd name="connsiteY59" fmla="*/ 131618 h 496049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1108364 w 1579418"/>
              <a:gd name="connsiteY33" fmla="*/ 4197928 h 5067125"/>
              <a:gd name="connsiteX34" fmla="*/ 1246909 w 1579418"/>
              <a:gd name="connsiteY34" fmla="*/ 4211782 h 5067125"/>
              <a:gd name="connsiteX35" fmla="*/ 1295400 w 1579418"/>
              <a:gd name="connsiteY35" fmla="*/ 4336473 h 5067125"/>
              <a:gd name="connsiteX36" fmla="*/ 1323109 w 1579418"/>
              <a:gd name="connsiteY36" fmla="*/ 4336473 h 5067125"/>
              <a:gd name="connsiteX37" fmla="*/ 1364673 w 1579418"/>
              <a:gd name="connsiteY37" fmla="*/ 4329546 h 5067125"/>
              <a:gd name="connsiteX38" fmla="*/ 1475509 w 1579418"/>
              <a:gd name="connsiteY38" fmla="*/ 4405746 h 5067125"/>
              <a:gd name="connsiteX39" fmla="*/ 1475509 w 1579418"/>
              <a:gd name="connsiteY39" fmla="*/ 4405746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246909 w 1579418"/>
              <a:gd name="connsiteY34" fmla="*/ 4211782 h 5067125"/>
              <a:gd name="connsiteX35" fmla="*/ 1295400 w 1579418"/>
              <a:gd name="connsiteY35" fmla="*/ 4336473 h 5067125"/>
              <a:gd name="connsiteX36" fmla="*/ 1323109 w 1579418"/>
              <a:gd name="connsiteY36" fmla="*/ 4336473 h 5067125"/>
              <a:gd name="connsiteX37" fmla="*/ 1364673 w 1579418"/>
              <a:gd name="connsiteY37" fmla="*/ 4329546 h 5067125"/>
              <a:gd name="connsiteX38" fmla="*/ 1475509 w 1579418"/>
              <a:gd name="connsiteY38" fmla="*/ 4405746 h 5067125"/>
              <a:gd name="connsiteX39" fmla="*/ 1475509 w 1579418"/>
              <a:gd name="connsiteY39" fmla="*/ 4405746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95400 w 1579418"/>
              <a:gd name="connsiteY35" fmla="*/ 4336473 h 5067125"/>
              <a:gd name="connsiteX36" fmla="*/ 1323109 w 1579418"/>
              <a:gd name="connsiteY36" fmla="*/ 4336473 h 5067125"/>
              <a:gd name="connsiteX37" fmla="*/ 1364673 w 1579418"/>
              <a:gd name="connsiteY37" fmla="*/ 4329546 h 5067125"/>
              <a:gd name="connsiteX38" fmla="*/ 1475509 w 1579418"/>
              <a:gd name="connsiteY38" fmla="*/ 4405746 h 5067125"/>
              <a:gd name="connsiteX39" fmla="*/ 1475509 w 1579418"/>
              <a:gd name="connsiteY39" fmla="*/ 4405746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23109 w 1579418"/>
              <a:gd name="connsiteY36" fmla="*/ 4336473 h 5067125"/>
              <a:gd name="connsiteX37" fmla="*/ 1364673 w 1579418"/>
              <a:gd name="connsiteY37" fmla="*/ 4329546 h 5067125"/>
              <a:gd name="connsiteX38" fmla="*/ 1475509 w 1579418"/>
              <a:gd name="connsiteY38" fmla="*/ 4405746 h 5067125"/>
              <a:gd name="connsiteX39" fmla="*/ 1475509 w 1579418"/>
              <a:gd name="connsiteY39" fmla="*/ 4405746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364673 w 1579418"/>
              <a:gd name="connsiteY37" fmla="*/ 4329546 h 5067125"/>
              <a:gd name="connsiteX38" fmla="*/ 1475509 w 1579418"/>
              <a:gd name="connsiteY38" fmla="*/ 4405746 h 5067125"/>
              <a:gd name="connsiteX39" fmla="*/ 1475509 w 1579418"/>
              <a:gd name="connsiteY39" fmla="*/ 4405746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300413 w 1579418"/>
              <a:gd name="connsiteY37" fmla="*/ 4576836 h 5067125"/>
              <a:gd name="connsiteX38" fmla="*/ 1475509 w 1579418"/>
              <a:gd name="connsiteY38" fmla="*/ 4405746 h 5067125"/>
              <a:gd name="connsiteX39" fmla="*/ 1475509 w 1579418"/>
              <a:gd name="connsiteY39" fmla="*/ 4405746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5509 w 1579418"/>
              <a:gd name="connsiteY38" fmla="*/ 4405746 h 5067125"/>
              <a:gd name="connsiteX39" fmla="*/ 1475509 w 1579418"/>
              <a:gd name="connsiteY39" fmla="*/ 4405746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5509 w 1579418"/>
              <a:gd name="connsiteY38" fmla="*/ 4405746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00249 w 1579418"/>
              <a:gd name="connsiteY0" fmla="*/ 128986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00249 w 1579418"/>
              <a:gd name="connsiteY59" fmla="*/ 128986 h 5067125"/>
              <a:gd name="connsiteX0" fmla="*/ 784184 w 1579418"/>
              <a:gd name="connsiteY0" fmla="*/ 131617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784184 w 1579418"/>
              <a:gd name="connsiteY59" fmla="*/ 131617 h 5067125"/>
              <a:gd name="connsiteX0" fmla="*/ 784184 w 1579418"/>
              <a:gd name="connsiteY0" fmla="*/ 131617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94930 h 5067125"/>
              <a:gd name="connsiteX59" fmla="*/ 784184 w 1579418"/>
              <a:gd name="connsiteY59" fmla="*/ 131617 h 5067125"/>
              <a:gd name="connsiteX0" fmla="*/ 784184 w 1579418"/>
              <a:gd name="connsiteY0" fmla="*/ 131617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52224 w 1579418"/>
              <a:gd name="connsiteY57" fmla="*/ 260341 h 5067125"/>
              <a:gd name="connsiteX58" fmla="*/ 782782 w 1579418"/>
              <a:gd name="connsiteY58" fmla="*/ 194930 h 5067125"/>
              <a:gd name="connsiteX59" fmla="*/ 784184 w 1579418"/>
              <a:gd name="connsiteY59" fmla="*/ 131617 h 5067125"/>
              <a:gd name="connsiteX0" fmla="*/ 784184 w 1579418"/>
              <a:gd name="connsiteY0" fmla="*/ 131617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61831 w 1579418"/>
              <a:gd name="connsiteY56" fmla="*/ 750604 h 5067125"/>
              <a:gd name="connsiteX57" fmla="*/ 752224 w 1579418"/>
              <a:gd name="connsiteY57" fmla="*/ 260341 h 5067125"/>
              <a:gd name="connsiteX58" fmla="*/ 782782 w 1579418"/>
              <a:gd name="connsiteY58" fmla="*/ 194930 h 5067125"/>
              <a:gd name="connsiteX59" fmla="*/ 784184 w 1579418"/>
              <a:gd name="connsiteY59" fmla="*/ 131617 h 5067125"/>
              <a:gd name="connsiteX0" fmla="*/ 784184 w 1579418"/>
              <a:gd name="connsiteY0" fmla="*/ 131617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61831 w 1579418"/>
              <a:gd name="connsiteY56" fmla="*/ 750604 h 5067125"/>
              <a:gd name="connsiteX57" fmla="*/ 779000 w 1579418"/>
              <a:gd name="connsiteY57" fmla="*/ 310325 h 5067125"/>
              <a:gd name="connsiteX58" fmla="*/ 782782 w 1579418"/>
              <a:gd name="connsiteY58" fmla="*/ 194930 h 5067125"/>
              <a:gd name="connsiteX59" fmla="*/ 784184 w 1579418"/>
              <a:gd name="connsiteY59" fmla="*/ 131617 h 5067125"/>
              <a:gd name="connsiteX0" fmla="*/ 784184 w 1579418"/>
              <a:gd name="connsiteY0" fmla="*/ 131617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61831 w 1579418"/>
              <a:gd name="connsiteY56" fmla="*/ 750604 h 5067125"/>
              <a:gd name="connsiteX57" fmla="*/ 779000 w 1579418"/>
              <a:gd name="connsiteY57" fmla="*/ 310325 h 5067125"/>
              <a:gd name="connsiteX58" fmla="*/ 769395 w 1579418"/>
              <a:gd name="connsiteY58" fmla="*/ 189668 h 5067125"/>
              <a:gd name="connsiteX59" fmla="*/ 784184 w 1579418"/>
              <a:gd name="connsiteY59" fmla="*/ 131617 h 5067125"/>
              <a:gd name="connsiteX0" fmla="*/ 770796 w 1579418"/>
              <a:gd name="connsiteY0" fmla="*/ 126356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61831 w 1579418"/>
              <a:gd name="connsiteY56" fmla="*/ 750604 h 5067125"/>
              <a:gd name="connsiteX57" fmla="*/ 779000 w 1579418"/>
              <a:gd name="connsiteY57" fmla="*/ 310325 h 5067125"/>
              <a:gd name="connsiteX58" fmla="*/ 769395 w 1579418"/>
              <a:gd name="connsiteY58" fmla="*/ 189668 h 5067125"/>
              <a:gd name="connsiteX59" fmla="*/ 770796 w 1579418"/>
              <a:gd name="connsiteY59" fmla="*/ 126356 h 506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79418" h="5067125">
                <a:moveTo>
                  <a:pt x="770796" y="126356"/>
                </a:moveTo>
                <a:cubicBezTo>
                  <a:pt x="770329" y="100956"/>
                  <a:pt x="783249" y="80818"/>
                  <a:pt x="782782" y="55418"/>
                </a:cubicBezTo>
                <a:lnTo>
                  <a:pt x="658091" y="0"/>
                </a:lnTo>
                <a:lnTo>
                  <a:pt x="644237" y="96982"/>
                </a:lnTo>
                <a:lnTo>
                  <a:pt x="304800" y="526473"/>
                </a:lnTo>
                <a:lnTo>
                  <a:pt x="145473" y="547255"/>
                </a:lnTo>
                <a:lnTo>
                  <a:pt x="62346" y="955964"/>
                </a:lnTo>
                <a:lnTo>
                  <a:pt x="159327" y="1094509"/>
                </a:lnTo>
                <a:lnTo>
                  <a:pt x="200891" y="1143000"/>
                </a:lnTo>
                <a:lnTo>
                  <a:pt x="228600" y="1219200"/>
                </a:lnTo>
                <a:lnTo>
                  <a:pt x="187037" y="1447800"/>
                </a:lnTo>
                <a:lnTo>
                  <a:pt x="277091" y="1724891"/>
                </a:lnTo>
                <a:lnTo>
                  <a:pt x="284018" y="2043546"/>
                </a:lnTo>
                <a:lnTo>
                  <a:pt x="277091" y="2147455"/>
                </a:lnTo>
                <a:lnTo>
                  <a:pt x="173182" y="2286000"/>
                </a:lnTo>
                <a:lnTo>
                  <a:pt x="145473" y="2369128"/>
                </a:lnTo>
                <a:lnTo>
                  <a:pt x="0" y="2438400"/>
                </a:lnTo>
                <a:lnTo>
                  <a:pt x="117764" y="2791691"/>
                </a:lnTo>
                <a:lnTo>
                  <a:pt x="55418" y="2916382"/>
                </a:lnTo>
                <a:lnTo>
                  <a:pt x="41564" y="2992582"/>
                </a:lnTo>
                <a:lnTo>
                  <a:pt x="103909" y="3138055"/>
                </a:lnTo>
                <a:lnTo>
                  <a:pt x="96982" y="3332018"/>
                </a:lnTo>
                <a:lnTo>
                  <a:pt x="152400" y="3435928"/>
                </a:lnTo>
                <a:lnTo>
                  <a:pt x="103909" y="3629891"/>
                </a:lnTo>
                <a:lnTo>
                  <a:pt x="180109" y="3768437"/>
                </a:lnTo>
                <a:lnTo>
                  <a:pt x="221673" y="3913909"/>
                </a:lnTo>
                <a:lnTo>
                  <a:pt x="221673" y="3997037"/>
                </a:lnTo>
                <a:lnTo>
                  <a:pt x="192345" y="4117522"/>
                </a:lnTo>
                <a:lnTo>
                  <a:pt x="218437" y="4377690"/>
                </a:lnTo>
                <a:lnTo>
                  <a:pt x="353199" y="4594651"/>
                </a:lnTo>
                <a:lnTo>
                  <a:pt x="391573" y="4906214"/>
                </a:lnTo>
                <a:lnTo>
                  <a:pt x="490718" y="4960495"/>
                </a:lnTo>
                <a:lnTo>
                  <a:pt x="508311" y="5067125"/>
                </a:lnTo>
                <a:lnTo>
                  <a:pt x="888811" y="5060808"/>
                </a:lnTo>
                <a:lnTo>
                  <a:pt x="1059486" y="4948388"/>
                </a:lnTo>
                <a:lnTo>
                  <a:pt x="1231141" y="4957326"/>
                </a:lnTo>
                <a:lnTo>
                  <a:pt x="1301689" y="4852097"/>
                </a:lnTo>
                <a:cubicBezTo>
                  <a:pt x="1301264" y="4760343"/>
                  <a:pt x="1295483" y="4715944"/>
                  <a:pt x="1295058" y="4624190"/>
                </a:cubicBezTo>
                <a:lnTo>
                  <a:pt x="1470154" y="4463623"/>
                </a:lnTo>
                <a:lnTo>
                  <a:pt x="1502285" y="4453098"/>
                </a:lnTo>
                <a:lnTo>
                  <a:pt x="1579418" y="4357255"/>
                </a:lnTo>
                <a:lnTo>
                  <a:pt x="1558637" y="4274128"/>
                </a:lnTo>
                <a:lnTo>
                  <a:pt x="1537855" y="4197928"/>
                </a:lnTo>
                <a:lnTo>
                  <a:pt x="1475509" y="4163291"/>
                </a:lnTo>
                <a:lnTo>
                  <a:pt x="1420091" y="4114800"/>
                </a:lnTo>
                <a:lnTo>
                  <a:pt x="1461655" y="3803073"/>
                </a:lnTo>
                <a:lnTo>
                  <a:pt x="1177637" y="3789218"/>
                </a:lnTo>
                <a:lnTo>
                  <a:pt x="1052946" y="3138055"/>
                </a:lnTo>
                <a:lnTo>
                  <a:pt x="1094509" y="2847109"/>
                </a:lnTo>
                <a:lnTo>
                  <a:pt x="1032164" y="2660073"/>
                </a:lnTo>
                <a:lnTo>
                  <a:pt x="1059873" y="2223655"/>
                </a:lnTo>
                <a:lnTo>
                  <a:pt x="1004455" y="2133600"/>
                </a:lnTo>
                <a:lnTo>
                  <a:pt x="1025237" y="1939637"/>
                </a:lnTo>
                <a:lnTo>
                  <a:pt x="935182" y="1752600"/>
                </a:lnTo>
                <a:lnTo>
                  <a:pt x="942109" y="1330037"/>
                </a:lnTo>
                <a:lnTo>
                  <a:pt x="838200" y="879764"/>
                </a:lnTo>
                <a:lnTo>
                  <a:pt x="861831" y="750604"/>
                </a:lnTo>
                <a:lnTo>
                  <a:pt x="779000" y="310325"/>
                </a:lnTo>
                <a:lnTo>
                  <a:pt x="769395" y="189668"/>
                </a:lnTo>
                <a:cubicBezTo>
                  <a:pt x="769862" y="171195"/>
                  <a:pt x="770329" y="144829"/>
                  <a:pt x="770796" y="126356"/>
                </a:cubicBezTo>
                <a:close/>
              </a:path>
            </a:pathLst>
          </a:custGeom>
          <a:solidFill>
            <a:srgbClr val="008000">
              <a:alpha val="69804"/>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フリーフォーム: 図形 16">
            <a:extLst>
              <a:ext uri="{FF2B5EF4-FFF2-40B4-BE49-F238E27FC236}">
                <a16:creationId xmlns:a16="http://schemas.microsoft.com/office/drawing/2014/main" id="{7CF1D459-E719-4402-9C39-28D930336B84}"/>
              </a:ext>
            </a:extLst>
          </p:cNvPr>
          <p:cNvSpPr/>
          <p:nvPr/>
        </p:nvSpPr>
        <p:spPr>
          <a:xfrm>
            <a:off x="3139484" y="1142762"/>
            <a:ext cx="1182810" cy="2534706"/>
          </a:xfrm>
          <a:custGeom>
            <a:avLst/>
            <a:gdLst>
              <a:gd name="connsiteX0" fmla="*/ 0 w 1310640"/>
              <a:gd name="connsiteY0" fmla="*/ 0 h 2324100"/>
              <a:gd name="connsiteX1" fmla="*/ 312420 w 1310640"/>
              <a:gd name="connsiteY1" fmla="*/ 0 h 2324100"/>
              <a:gd name="connsiteX2" fmla="*/ 495300 w 1310640"/>
              <a:gd name="connsiteY2" fmla="*/ 274320 h 2324100"/>
              <a:gd name="connsiteX3" fmla="*/ 510540 w 1310640"/>
              <a:gd name="connsiteY3" fmla="*/ 457200 h 2324100"/>
              <a:gd name="connsiteX4" fmla="*/ 586740 w 1310640"/>
              <a:gd name="connsiteY4" fmla="*/ 541020 h 2324100"/>
              <a:gd name="connsiteX5" fmla="*/ 640080 w 1310640"/>
              <a:gd name="connsiteY5" fmla="*/ 708660 h 2324100"/>
              <a:gd name="connsiteX6" fmla="*/ 731520 w 1310640"/>
              <a:gd name="connsiteY6" fmla="*/ 754380 h 2324100"/>
              <a:gd name="connsiteX7" fmla="*/ 967740 w 1310640"/>
              <a:gd name="connsiteY7" fmla="*/ 883920 h 2324100"/>
              <a:gd name="connsiteX8" fmla="*/ 1226820 w 1310640"/>
              <a:gd name="connsiteY8" fmla="*/ 1653540 h 2324100"/>
              <a:gd name="connsiteX9" fmla="*/ 1211580 w 1310640"/>
              <a:gd name="connsiteY9" fmla="*/ 1737360 h 2324100"/>
              <a:gd name="connsiteX10" fmla="*/ 1287780 w 1310640"/>
              <a:gd name="connsiteY10" fmla="*/ 1836420 h 2324100"/>
              <a:gd name="connsiteX11" fmla="*/ 1287780 w 1310640"/>
              <a:gd name="connsiteY11" fmla="*/ 1996440 h 2324100"/>
              <a:gd name="connsiteX12" fmla="*/ 1310640 w 1310640"/>
              <a:gd name="connsiteY12" fmla="*/ 2019300 h 2324100"/>
              <a:gd name="connsiteX13" fmla="*/ 1203960 w 1310640"/>
              <a:gd name="connsiteY13" fmla="*/ 2324100 h 2324100"/>
              <a:gd name="connsiteX14" fmla="*/ 1074420 w 1310640"/>
              <a:gd name="connsiteY14" fmla="*/ 2293620 h 2324100"/>
              <a:gd name="connsiteX15" fmla="*/ 975360 w 1310640"/>
              <a:gd name="connsiteY15" fmla="*/ 2293620 h 2324100"/>
              <a:gd name="connsiteX16" fmla="*/ 952500 w 1310640"/>
              <a:gd name="connsiteY16" fmla="*/ 2194560 h 2324100"/>
              <a:gd name="connsiteX17" fmla="*/ 853440 w 1310640"/>
              <a:gd name="connsiteY17" fmla="*/ 2186940 h 2324100"/>
              <a:gd name="connsiteX18" fmla="*/ 822960 w 1310640"/>
              <a:gd name="connsiteY18" fmla="*/ 1973580 h 2324100"/>
              <a:gd name="connsiteX19" fmla="*/ 708660 w 1310640"/>
              <a:gd name="connsiteY19" fmla="*/ 1844040 h 2324100"/>
              <a:gd name="connsiteX20" fmla="*/ 662940 w 1310640"/>
              <a:gd name="connsiteY20" fmla="*/ 1501140 h 2324100"/>
              <a:gd name="connsiteX21" fmla="*/ 518160 w 1310640"/>
              <a:gd name="connsiteY21" fmla="*/ 1348740 h 2324100"/>
              <a:gd name="connsiteX22" fmla="*/ 327660 w 1310640"/>
              <a:gd name="connsiteY22" fmla="*/ 861060 h 2324100"/>
              <a:gd name="connsiteX23" fmla="*/ 304800 w 1310640"/>
              <a:gd name="connsiteY23" fmla="*/ 746760 h 2324100"/>
              <a:gd name="connsiteX24" fmla="*/ 243840 w 1310640"/>
              <a:gd name="connsiteY24" fmla="*/ 701040 h 2324100"/>
              <a:gd name="connsiteX25" fmla="*/ 213360 w 1310640"/>
              <a:gd name="connsiteY25" fmla="*/ 640080 h 2324100"/>
              <a:gd name="connsiteX26" fmla="*/ 106680 w 1310640"/>
              <a:gd name="connsiteY26" fmla="*/ 464820 h 2324100"/>
              <a:gd name="connsiteX27" fmla="*/ 30480 w 1310640"/>
              <a:gd name="connsiteY27" fmla="*/ 365760 h 2324100"/>
              <a:gd name="connsiteX28" fmla="*/ 0 w 1310640"/>
              <a:gd name="connsiteY28" fmla="*/ 0 h 2324100"/>
              <a:gd name="connsiteX0" fmla="*/ 0 w 1295400"/>
              <a:gd name="connsiteY0" fmla="*/ 0 h 2324100"/>
              <a:gd name="connsiteX1" fmla="*/ 312420 w 1295400"/>
              <a:gd name="connsiteY1" fmla="*/ 0 h 2324100"/>
              <a:gd name="connsiteX2" fmla="*/ 495300 w 1295400"/>
              <a:gd name="connsiteY2" fmla="*/ 274320 h 2324100"/>
              <a:gd name="connsiteX3" fmla="*/ 510540 w 1295400"/>
              <a:gd name="connsiteY3" fmla="*/ 457200 h 2324100"/>
              <a:gd name="connsiteX4" fmla="*/ 586740 w 1295400"/>
              <a:gd name="connsiteY4" fmla="*/ 541020 h 2324100"/>
              <a:gd name="connsiteX5" fmla="*/ 640080 w 1295400"/>
              <a:gd name="connsiteY5" fmla="*/ 708660 h 2324100"/>
              <a:gd name="connsiteX6" fmla="*/ 731520 w 1295400"/>
              <a:gd name="connsiteY6" fmla="*/ 754380 h 2324100"/>
              <a:gd name="connsiteX7" fmla="*/ 967740 w 1295400"/>
              <a:gd name="connsiteY7" fmla="*/ 883920 h 2324100"/>
              <a:gd name="connsiteX8" fmla="*/ 1226820 w 1295400"/>
              <a:gd name="connsiteY8" fmla="*/ 1653540 h 2324100"/>
              <a:gd name="connsiteX9" fmla="*/ 1211580 w 1295400"/>
              <a:gd name="connsiteY9" fmla="*/ 1737360 h 2324100"/>
              <a:gd name="connsiteX10" fmla="*/ 1287780 w 1295400"/>
              <a:gd name="connsiteY10" fmla="*/ 1836420 h 2324100"/>
              <a:gd name="connsiteX11" fmla="*/ 1287780 w 1295400"/>
              <a:gd name="connsiteY11" fmla="*/ 1996440 h 2324100"/>
              <a:gd name="connsiteX12" fmla="*/ 1295400 w 1295400"/>
              <a:gd name="connsiteY12" fmla="*/ 2004060 h 2324100"/>
              <a:gd name="connsiteX13" fmla="*/ 1203960 w 1295400"/>
              <a:gd name="connsiteY13" fmla="*/ 2324100 h 2324100"/>
              <a:gd name="connsiteX14" fmla="*/ 1074420 w 1295400"/>
              <a:gd name="connsiteY14" fmla="*/ 2293620 h 2324100"/>
              <a:gd name="connsiteX15" fmla="*/ 975360 w 1295400"/>
              <a:gd name="connsiteY15" fmla="*/ 2293620 h 2324100"/>
              <a:gd name="connsiteX16" fmla="*/ 952500 w 1295400"/>
              <a:gd name="connsiteY16" fmla="*/ 2194560 h 2324100"/>
              <a:gd name="connsiteX17" fmla="*/ 853440 w 1295400"/>
              <a:gd name="connsiteY17" fmla="*/ 2186940 h 2324100"/>
              <a:gd name="connsiteX18" fmla="*/ 822960 w 1295400"/>
              <a:gd name="connsiteY18" fmla="*/ 1973580 h 2324100"/>
              <a:gd name="connsiteX19" fmla="*/ 708660 w 1295400"/>
              <a:gd name="connsiteY19" fmla="*/ 1844040 h 2324100"/>
              <a:gd name="connsiteX20" fmla="*/ 662940 w 1295400"/>
              <a:gd name="connsiteY20" fmla="*/ 1501140 h 2324100"/>
              <a:gd name="connsiteX21" fmla="*/ 518160 w 1295400"/>
              <a:gd name="connsiteY21" fmla="*/ 1348740 h 2324100"/>
              <a:gd name="connsiteX22" fmla="*/ 327660 w 1295400"/>
              <a:gd name="connsiteY22" fmla="*/ 861060 h 2324100"/>
              <a:gd name="connsiteX23" fmla="*/ 304800 w 1295400"/>
              <a:gd name="connsiteY23" fmla="*/ 746760 h 2324100"/>
              <a:gd name="connsiteX24" fmla="*/ 243840 w 1295400"/>
              <a:gd name="connsiteY24" fmla="*/ 701040 h 2324100"/>
              <a:gd name="connsiteX25" fmla="*/ 213360 w 1295400"/>
              <a:gd name="connsiteY25" fmla="*/ 640080 h 2324100"/>
              <a:gd name="connsiteX26" fmla="*/ 106680 w 1295400"/>
              <a:gd name="connsiteY26" fmla="*/ 464820 h 2324100"/>
              <a:gd name="connsiteX27" fmla="*/ 30480 w 1295400"/>
              <a:gd name="connsiteY27" fmla="*/ 365760 h 2324100"/>
              <a:gd name="connsiteX28" fmla="*/ 0 w 1295400"/>
              <a:gd name="connsiteY28" fmla="*/ 0 h 2324100"/>
              <a:gd name="connsiteX0" fmla="*/ 0 w 1295400"/>
              <a:gd name="connsiteY0" fmla="*/ 0 h 2308860"/>
              <a:gd name="connsiteX1" fmla="*/ 312420 w 1295400"/>
              <a:gd name="connsiteY1" fmla="*/ 0 h 2308860"/>
              <a:gd name="connsiteX2" fmla="*/ 495300 w 1295400"/>
              <a:gd name="connsiteY2" fmla="*/ 274320 h 2308860"/>
              <a:gd name="connsiteX3" fmla="*/ 510540 w 1295400"/>
              <a:gd name="connsiteY3" fmla="*/ 457200 h 2308860"/>
              <a:gd name="connsiteX4" fmla="*/ 586740 w 1295400"/>
              <a:gd name="connsiteY4" fmla="*/ 541020 h 2308860"/>
              <a:gd name="connsiteX5" fmla="*/ 640080 w 1295400"/>
              <a:gd name="connsiteY5" fmla="*/ 708660 h 2308860"/>
              <a:gd name="connsiteX6" fmla="*/ 731520 w 1295400"/>
              <a:gd name="connsiteY6" fmla="*/ 754380 h 2308860"/>
              <a:gd name="connsiteX7" fmla="*/ 967740 w 1295400"/>
              <a:gd name="connsiteY7" fmla="*/ 883920 h 2308860"/>
              <a:gd name="connsiteX8" fmla="*/ 1226820 w 1295400"/>
              <a:gd name="connsiteY8" fmla="*/ 1653540 h 2308860"/>
              <a:gd name="connsiteX9" fmla="*/ 1211580 w 1295400"/>
              <a:gd name="connsiteY9" fmla="*/ 1737360 h 2308860"/>
              <a:gd name="connsiteX10" fmla="*/ 1287780 w 1295400"/>
              <a:gd name="connsiteY10" fmla="*/ 1836420 h 2308860"/>
              <a:gd name="connsiteX11" fmla="*/ 1287780 w 1295400"/>
              <a:gd name="connsiteY11" fmla="*/ 1996440 h 2308860"/>
              <a:gd name="connsiteX12" fmla="*/ 1295400 w 1295400"/>
              <a:gd name="connsiteY12" fmla="*/ 2004060 h 2308860"/>
              <a:gd name="connsiteX13" fmla="*/ 1188720 w 1295400"/>
              <a:gd name="connsiteY13" fmla="*/ 2308860 h 2308860"/>
              <a:gd name="connsiteX14" fmla="*/ 1074420 w 1295400"/>
              <a:gd name="connsiteY14" fmla="*/ 2293620 h 2308860"/>
              <a:gd name="connsiteX15" fmla="*/ 975360 w 1295400"/>
              <a:gd name="connsiteY15" fmla="*/ 2293620 h 2308860"/>
              <a:gd name="connsiteX16" fmla="*/ 952500 w 1295400"/>
              <a:gd name="connsiteY16" fmla="*/ 2194560 h 2308860"/>
              <a:gd name="connsiteX17" fmla="*/ 853440 w 1295400"/>
              <a:gd name="connsiteY17" fmla="*/ 2186940 h 2308860"/>
              <a:gd name="connsiteX18" fmla="*/ 822960 w 1295400"/>
              <a:gd name="connsiteY18" fmla="*/ 1973580 h 2308860"/>
              <a:gd name="connsiteX19" fmla="*/ 708660 w 1295400"/>
              <a:gd name="connsiteY19" fmla="*/ 1844040 h 2308860"/>
              <a:gd name="connsiteX20" fmla="*/ 662940 w 1295400"/>
              <a:gd name="connsiteY20" fmla="*/ 1501140 h 2308860"/>
              <a:gd name="connsiteX21" fmla="*/ 518160 w 1295400"/>
              <a:gd name="connsiteY21" fmla="*/ 1348740 h 2308860"/>
              <a:gd name="connsiteX22" fmla="*/ 327660 w 1295400"/>
              <a:gd name="connsiteY22" fmla="*/ 861060 h 2308860"/>
              <a:gd name="connsiteX23" fmla="*/ 304800 w 1295400"/>
              <a:gd name="connsiteY23" fmla="*/ 746760 h 2308860"/>
              <a:gd name="connsiteX24" fmla="*/ 243840 w 1295400"/>
              <a:gd name="connsiteY24" fmla="*/ 701040 h 2308860"/>
              <a:gd name="connsiteX25" fmla="*/ 213360 w 1295400"/>
              <a:gd name="connsiteY25" fmla="*/ 640080 h 2308860"/>
              <a:gd name="connsiteX26" fmla="*/ 106680 w 1295400"/>
              <a:gd name="connsiteY26" fmla="*/ 464820 h 2308860"/>
              <a:gd name="connsiteX27" fmla="*/ 30480 w 1295400"/>
              <a:gd name="connsiteY27" fmla="*/ 365760 h 2308860"/>
              <a:gd name="connsiteX28" fmla="*/ 0 w 1295400"/>
              <a:gd name="connsiteY28" fmla="*/ 0 h 2308860"/>
              <a:gd name="connsiteX0" fmla="*/ 0 w 1295400"/>
              <a:gd name="connsiteY0" fmla="*/ 0 h 2308860"/>
              <a:gd name="connsiteX1" fmla="*/ 312420 w 1295400"/>
              <a:gd name="connsiteY1" fmla="*/ 0 h 2308860"/>
              <a:gd name="connsiteX2" fmla="*/ 495300 w 1295400"/>
              <a:gd name="connsiteY2" fmla="*/ 274320 h 2308860"/>
              <a:gd name="connsiteX3" fmla="*/ 510540 w 1295400"/>
              <a:gd name="connsiteY3" fmla="*/ 457200 h 2308860"/>
              <a:gd name="connsiteX4" fmla="*/ 586740 w 1295400"/>
              <a:gd name="connsiteY4" fmla="*/ 541020 h 2308860"/>
              <a:gd name="connsiteX5" fmla="*/ 640080 w 1295400"/>
              <a:gd name="connsiteY5" fmla="*/ 708660 h 2308860"/>
              <a:gd name="connsiteX6" fmla="*/ 731520 w 1295400"/>
              <a:gd name="connsiteY6" fmla="*/ 754380 h 2308860"/>
              <a:gd name="connsiteX7" fmla="*/ 967740 w 1295400"/>
              <a:gd name="connsiteY7" fmla="*/ 883920 h 2308860"/>
              <a:gd name="connsiteX8" fmla="*/ 1226820 w 1295400"/>
              <a:gd name="connsiteY8" fmla="*/ 1653540 h 2308860"/>
              <a:gd name="connsiteX9" fmla="*/ 1211580 w 1295400"/>
              <a:gd name="connsiteY9" fmla="*/ 1737360 h 2308860"/>
              <a:gd name="connsiteX10" fmla="*/ 1287780 w 1295400"/>
              <a:gd name="connsiteY10" fmla="*/ 1836420 h 2308860"/>
              <a:gd name="connsiteX11" fmla="*/ 1287780 w 1295400"/>
              <a:gd name="connsiteY11" fmla="*/ 1996440 h 2308860"/>
              <a:gd name="connsiteX12" fmla="*/ 1295400 w 1295400"/>
              <a:gd name="connsiteY12" fmla="*/ 2004060 h 2308860"/>
              <a:gd name="connsiteX13" fmla="*/ 1188720 w 1295400"/>
              <a:gd name="connsiteY13" fmla="*/ 2308860 h 2308860"/>
              <a:gd name="connsiteX14" fmla="*/ 1074420 w 1295400"/>
              <a:gd name="connsiteY14" fmla="*/ 2293620 h 2308860"/>
              <a:gd name="connsiteX15" fmla="*/ 975360 w 1295400"/>
              <a:gd name="connsiteY15" fmla="*/ 2293620 h 2308860"/>
              <a:gd name="connsiteX16" fmla="*/ 952500 w 1295400"/>
              <a:gd name="connsiteY16" fmla="*/ 2194560 h 2308860"/>
              <a:gd name="connsiteX17" fmla="*/ 853440 w 1295400"/>
              <a:gd name="connsiteY17" fmla="*/ 2186940 h 2308860"/>
              <a:gd name="connsiteX18" fmla="*/ 822960 w 1295400"/>
              <a:gd name="connsiteY18" fmla="*/ 1973580 h 2308860"/>
              <a:gd name="connsiteX19" fmla="*/ 708660 w 1295400"/>
              <a:gd name="connsiteY19" fmla="*/ 1844040 h 2308860"/>
              <a:gd name="connsiteX20" fmla="*/ 662940 w 1295400"/>
              <a:gd name="connsiteY20" fmla="*/ 1501140 h 2308860"/>
              <a:gd name="connsiteX21" fmla="*/ 518160 w 1295400"/>
              <a:gd name="connsiteY21" fmla="*/ 1348740 h 2308860"/>
              <a:gd name="connsiteX22" fmla="*/ 327660 w 1295400"/>
              <a:gd name="connsiteY22" fmla="*/ 861060 h 2308860"/>
              <a:gd name="connsiteX23" fmla="*/ 304800 w 1295400"/>
              <a:gd name="connsiteY23" fmla="*/ 746760 h 2308860"/>
              <a:gd name="connsiteX24" fmla="*/ 243840 w 1295400"/>
              <a:gd name="connsiteY24" fmla="*/ 701040 h 2308860"/>
              <a:gd name="connsiteX25" fmla="*/ 213360 w 1295400"/>
              <a:gd name="connsiteY25" fmla="*/ 640080 h 2308860"/>
              <a:gd name="connsiteX26" fmla="*/ 106680 w 1295400"/>
              <a:gd name="connsiteY26" fmla="*/ 464820 h 2308860"/>
              <a:gd name="connsiteX27" fmla="*/ 30480 w 1295400"/>
              <a:gd name="connsiteY27" fmla="*/ 365760 h 2308860"/>
              <a:gd name="connsiteX28" fmla="*/ 0 w 1295400"/>
              <a:gd name="connsiteY28" fmla="*/ 0 h 2308860"/>
              <a:gd name="connsiteX0" fmla="*/ 0 w 1295400"/>
              <a:gd name="connsiteY0" fmla="*/ 0 h 2308860"/>
              <a:gd name="connsiteX1" fmla="*/ 312420 w 1295400"/>
              <a:gd name="connsiteY1" fmla="*/ 0 h 2308860"/>
              <a:gd name="connsiteX2" fmla="*/ 495300 w 1295400"/>
              <a:gd name="connsiteY2" fmla="*/ 274320 h 2308860"/>
              <a:gd name="connsiteX3" fmla="*/ 510540 w 1295400"/>
              <a:gd name="connsiteY3" fmla="*/ 457200 h 2308860"/>
              <a:gd name="connsiteX4" fmla="*/ 586740 w 1295400"/>
              <a:gd name="connsiteY4" fmla="*/ 541020 h 2308860"/>
              <a:gd name="connsiteX5" fmla="*/ 640080 w 1295400"/>
              <a:gd name="connsiteY5" fmla="*/ 708660 h 2308860"/>
              <a:gd name="connsiteX6" fmla="*/ 731520 w 1295400"/>
              <a:gd name="connsiteY6" fmla="*/ 754380 h 2308860"/>
              <a:gd name="connsiteX7" fmla="*/ 967740 w 1295400"/>
              <a:gd name="connsiteY7" fmla="*/ 883920 h 2308860"/>
              <a:gd name="connsiteX8" fmla="*/ 1226820 w 1295400"/>
              <a:gd name="connsiteY8" fmla="*/ 1653540 h 2308860"/>
              <a:gd name="connsiteX9" fmla="*/ 1211580 w 1295400"/>
              <a:gd name="connsiteY9" fmla="*/ 1737360 h 2308860"/>
              <a:gd name="connsiteX10" fmla="*/ 1287780 w 1295400"/>
              <a:gd name="connsiteY10" fmla="*/ 1836420 h 2308860"/>
              <a:gd name="connsiteX11" fmla="*/ 1287780 w 1295400"/>
              <a:gd name="connsiteY11" fmla="*/ 1996440 h 2308860"/>
              <a:gd name="connsiteX12" fmla="*/ 1295400 w 1295400"/>
              <a:gd name="connsiteY12" fmla="*/ 2004060 h 2308860"/>
              <a:gd name="connsiteX13" fmla="*/ 1188720 w 1295400"/>
              <a:gd name="connsiteY13" fmla="*/ 2308860 h 2308860"/>
              <a:gd name="connsiteX14" fmla="*/ 1074420 w 1295400"/>
              <a:gd name="connsiteY14" fmla="*/ 2293620 h 2308860"/>
              <a:gd name="connsiteX15" fmla="*/ 990600 w 1295400"/>
              <a:gd name="connsiteY15" fmla="*/ 2278380 h 2308860"/>
              <a:gd name="connsiteX16" fmla="*/ 952500 w 1295400"/>
              <a:gd name="connsiteY16" fmla="*/ 2194560 h 2308860"/>
              <a:gd name="connsiteX17" fmla="*/ 853440 w 1295400"/>
              <a:gd name="connsiteY17" fmla="*/ 2186940 h 2308860"/>
              <a:gd name="connsiteX18" fmla="*/ 822960 w 1295400"/>
              <a:gd name="connsiteY18" fmla="*/ 1973580 h 2308860"/>
              <a:gd name="connsiteX19" fmla="*/ 708660 w 1295400"/>
              <a:gd name="connsiteY19" fmla="*/ 1844040 h 2308860"/>
              <a:gd name="connsiteX20" fmla="*/ 662940 w 1295400"/>
              <a:gd name="connsiteY20" fmla="*/ 1501140 h 2308860"/>
              <a:gd name="connsiteX21" fmla="*/ 518160 w 1295400"/>
              <a:gd name="connsiteY21" fmla="*/ 1348740 h 2308860"/>
              <a:gd name="connsiteX22" fmla="*/ 327660 w 1295400"/>
              <a:gd name="connsiteY22" fmla="*/ 861060 h 2308860"/>
              <a:gd name="connsiteX23" fmla="*/ 304800 w 1295400"/>
              <a:gd name="connsiteY23" fmla="*/ 746760 h 2308860"/>
              <a:gd name="connsiteX24" fmla="*/ 243840 w 1295400"/>
              <a:gd name="connsiteY24" fmla="*/ 701040 h 2308860"/>
              <a:gd name="connsiteX25" fmla="*/ 213360 w 1295400"/>
              <a:gd name="connsiteY25" fmla="*/ 640080 h 2308860"/>
              <a:gd name="connsiteX26" fmla="*/ 106680 w 1295400"/>
              <a:gd name="connsiteY26" fmla="*/ 464820 h 2308860"/>
              <a:gd name="connsiteX27" fmla="*/ 30480 w 1295400"/>
              <a:gd name="connsiteY27" fmla="*/ 365760 h 2308860"/>
              <a:gd name="connsiteX28" fmla="*/ 0 w 1295400"/>
              <a:gd name="connsiteY28" fmla="*/ 0 h 2308860"/>
              <a:gd name="connsiteX0" fmla="*/ 0 w 1348557"/>
              <a:gd name="connsiteY0" fmla="*/ 0 h 2308860"/>
              <a:gd name="connsiteX1" fmla="*/ 365577 w 1348557"/>
              <a:gd name="connsiteY1" fmla="*/ 0 h 2308860"/>
              <a:gd name="connsiteX2" fmla="*/ 548457 w 1348557"/>
              <a:gd name="connsiteY2" fmla="*/ 274320 h 2308860"/>
              <a:gd name="connsiteX3" fmla="*/ 563697 w 1348557"/>
              <a:gd name="connsiteY3" fmla="*/ 457200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30139 w 1348557"/>
              <a:gd name="connsiteY1" fmla="*/ 7054 h 2308860"/>
              <a:gd name="connsiteX2" fmla="*/ 548457 w 1348557"/>
              <a:gd name="connsiteY2" fmla="*/ 274320 h 2308860"/>
              <a:gd name="connsiteX3" fmla="*/ 563697 w 1348557"/>
              <a:gd name="connsiteY3" fmla="*/ 457200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30139 w 1348557"/>
              <a:gd name="connsiteY1" fmla="*/ 7054 h 2308860"/>
              <a:gd name="connsiteX2" fmla="*/ 459862 w 1348557"/>
              <a:gd name="connsiteY2" fmla="*/ 277847 h 2308860"/>
              <a:gd name="connsiteX3" fmla="*/ 563697 w 1348557"/>
              <a:gd name="connsiteY3" fmla="*/ 457200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59862 w 1348557"/>
              <a:gd name="connsiteY2" fmla="*/ 277847 h 2308860"/>
              <a:gd name="connsiteX3" fmla="*/ 563697 w 1348557"/>
              <a:gd name="connsiteY3" fmla="*/ 457200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59862 w 1348557"/>
              <a:gd name="connsiteY2" fmla="*/ 277847 h 2308860"/>
              <a:gd name="connsiteX3" fmla="*/ 524715 w 1348557"/>
              <a:gd name="connsiteY3" fmla="*/ 397244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0248 w 1348557"/>
              <a:gd name="connsiteY2" fmla="*/ 207310 h 2308860"/>
              <a:gd name="connsiteX3" fmla="*/ 524715 w 1348557"/>
              <a:gd name="connsiteY3" fmla="*/ 397244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31511 w 1348557"/>
              <a:gd name="connsiteY2" fmla="*/ 207310 h 2308860"/>
              <a:gd name="connsiteX3" fmla="*/ 524715 w 1348557"/>
              <a:gd name="connsiteY3" fmla="*/ 397244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31511 w 1348557"/>
              <a:gd name="connsiteY2" fmla="*/ 207310 h 2308860"/>
              <a:gd name="connsiteX3" fmla="*/ 485733 w 1348557"/>
              <a:gd name="connsiteY3" fmla="*/ 319653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512320 w 1348557"/>
              <a:gd name="connsiteY4" fmla="*/ 47401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512320 w 1348557"/>
              <a:gd name="connsiteY4" fmla="*/ 47401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40079 w 1348557"/>
              <a:gd name="connsiteY5" fmla="*/ 768616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61342 w 1348557"/>
              <a:gd name="connsiteY5" fmla="*/ 754509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61342 w 1348557"/>
              <a:gd name="connsiteY5" fmla="*/ 754509 h 2308860"/>
              <a:gd name="connsiteX6" fmla="*/ 749239 w 1348557"/>
              <a:gd name="connsiteY6" fmla="*/ 842551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85067 w 1348557"/>
              <a:gd name="connsiteY8" fmla="*/ 1124512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85067 w 1348557"/>
              <a:gd name="connsiteY8" fmla="*/ 1124512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85067 w 1348557"/>
              <a:gd name="connsiteY8" fmla="*/ 1124512 h 2308860"/>
              <a:gd name="connsiteX9" fmla="*/ 1134678 w 1348557"/>
              <a:gd name="connsiteY9" fmla="*/ 1296360 h 2308860"/>
              <a:gd name="connsiteX10" fmla="*/ 1264737 w 1348557"/>
              <a:gd name="connsiteY10" fmla="*/ 1737360 h 2308860"/>
              <a:gd name="connsiteX11" fmla="*/ 1340937 w 1348557"/>
              <a:gd name="connsiteY11" fmla="*/ 1836420 h 2308860"/>
              <a:gd name="connsiteX12" fmla="*/ 1340937 w 1348557"/>
              <a:gd name="connsiteY12" fmla="*/ 1996440 h 2308860"/>
              <a:gd name="connsiteX13" fmla="*/ 1348557 w 1348557"/>
              <a:gd name="connsiteY13" fmla="*/ 2004060 h 2308860"/>
              <a:gd name="connsiteX14" fmla="*/ 1241877 w 1348557"/>
              <a:gd name="connsiteY14" fmla="*/ 2308860 h 2308860"/>
              <a:gd name="connsiteX15" fmla="*/ 1127577 w 1348557"/>
              <a:gd name="connsiteY15" fmla="*/ 2293620 h 2308860"/>
              <a:gd name="connsiteX16" fmla="*/ 1043757 w 1348557"/>
              <a:gd name="connsiteY16" fmla="*/ 2278380 h 2308860"/>
              <a:gd name="connsiteX17" fmla="*/ 1005657 w 1348557"/>
              <a:gd name="connsiteY17" fmla="*/ 2194560 h 2308860"/>
              <a:gd name="connsiteX18" fmla="*/ 906597 w 1348557"/>
              <a:gd name="connsiteY18" fmla="*/ 2186940 h 2308860"/>
              <a:gd name="connsiteX19" fmla="*/ 876117 w 1348557"/>
              <a:gd name="connsiteY19" fmla="*/ 1973580 h 2308860"/>
              <a:gd name="connsiteX20" fmla="*/ 761817 w 1348557"/>
              <a:gd name="connsiteY20" fmla="*/ 1844040 h 2308860"/>
              <a:gd name="connsiteX21" fmla="*/ 716097 w 1348557"/>
              <a:gd name="connsiteY21" fmla="*/ 1501140 h 2308860"/>
              <a:gd name="connsiteX22" fmla="*/ 571317 w 1348557"/>
              <a:gd name="connsiteY22" fmla="*/ 1348740 h 2308860"/>
              <a:gd name="connsiteX23" fmla="*/ 380817 w 1348557"/>
              <a:gd name="connsiteY23" fmla="*/ 861060 h 2308860"/>
              <a:gd name="connsiteX24" fmla="*/ 357957 w 1348557"/>
              <a:gd name="connsiteY24" fmla="*/ 746760 h 2308860"/>
              <a:gd name="connsiteX25" fmla="*/ 296997 w 1348557"/>
              <a:gd name="connsiteY25" fmla="*/ 701040 h 2308860"/>
              <a:gd name="connsiteX26" fmla="*/ 266517 w 1348557"/>
              <a:gd name="connsiteY26" fmla="*/ 640080 h 2308860"/>
              <a:gd name="connsiteX27" fmla="*/ 159837 w 1348557"/>
              <a:gd name="connsiteY27" fmla="*/ 464820 h 2308860"/>
              <a:gd name="connsiteX28" fmla="*/ 83637 w 1348557"/>
              <a:gd name="connsiteY28" fmla="*/ 365760 h 2308860"/>
              <a:gd name="connsiteX29" fmla="*/ 0 w 1348557"/>
              <a:gd name="connsiteY29"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85067 w 1348557"/>
              <a:gd name="connsiteY8" fmla="*/ 1124512 h 2308860"/>
              <a:gd name="connsiteX9" fmla="*/ 1113415 w 1348557"/>
              <a:gd name="connsiteY9" fmla="*/ 1391585 h 2308860"/>
              <a:gd name="connsiteX10" fmla="*/ 1264737 w 1348557"/>
              <a:gd name="connsiteY10" fmla="*/ 1737360 h 2308860"/>
              <a:gd name="connsiteX11" fmla="*/ 1340937 w 1348557"/>
              <a:gd name="connsiteY11" fmla="*/ 1836420 h 2308860"/>
              <a:gd name="connsiteX12" fmla="*/ 1340937 w 1348557"/>
              <a:gd name="connsiteY12" fmla="*/ 1996440 h 2308860"/>
              <a:gd name="connsiteX13" fmla="*/ 1348557 w 1348557"/>
              <a:gd name="connsiteY13" fmla="*/ 2004060 h 2308860"/>
              <a:gd name="connsiteX14" fmla="*/ 1241877 w 1348557"/>
              <a:gd name="connsiteY14" fmla="*/ 2308860 h 2308860"/>
              <a:gd name="connsiteX15" fmla="*/ 1127577 w 1348557"/>
              <a:gd name="connsiteY15" fmla="*/ 2293620 h 2308860"/>
              <a:gd name="connsiteX16" fmla="*/ 1043757 w 1348557"/>
              <a:gd name="connsiteY16" fmla="*/ 2278380 h 2308860"/>
              <a:gd name="connsiteX17" fmla="*/ 1005657 w 1348557"/>
              <a:gd name="connsiteY17" fmla="*/ 2194560 h 2308860"/>
              <a:gd name="connsiteX18" fmla="*/ 906597 w 1348557"/>
              <a:gd name="connsiteY18" fmla="*/ 2186940 h 2308860"/>
              <a:gd name="connsiteX19" fmla="*/ 876117 w 1348557"/>
              <a:gd name="connsiteY19" fmla="*/ 1973580 h 2308860"/>
              <a:gd name="connsiteX20" fmla="*/ 761817 w 1348557"/>
              <a:gd name="connsiteY20" fmla="*/ 1844040 h 2308860"/>
              <a:gd name="connsiteX21" fmla="*/ 716097 w 1348557"/>
              <a:gd name="connsiteY21" fmla="*/ 1501140 h 2308860"/>
              <a:gd name="connsiteX22" fmla="*/ 571317 w 1348557"/>
              <a:gd name="connsiteY22" fmla="*/ 1348740 h 2308860"/>
              <a:gd name="connsiteX23" fmla="*/ 380817 w 1348557"/>
              <a:gd name="connsiteY23" fmla="*/ 861060 h 2308860"/>
              <a:gd name="connsiteX24" fmla="*/ 357957 w 1348557"/>
              <a:gd name="connsiteY24" fmla="*/ 746760 h 2308860"/>
              <a:gd name="connsiteX25" fmla="*/ 296997 w 1348557"/>
              <a:gd name="connsiteY25" fmla="*/ 701040 h 2308860"/>
              <a:gd name="connsiteX26" fmla="*/ 266517 w 1348557"/>
              <a:gd name="connsiteY26" fmla="*/ 640080 h 2308860"/>
              <a:gd name="connsiteX27" fmla="*/ 159837 w 1348557"/>
              <a:gd name="connsiteY27" fmla="*/ 464820 h 2308860"/>
              <a:gd name="connsiteX28" fmla="*/ 83637 w 1348557"/>
              <a:gd name="connsiteY28" fmla="*/ 365760 h 2308860"/>
              <a:gd name="connsiteX29" fmla="*/ 0 w 1348557"/>
              <a:gd name="connsiteY29"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88611 w 1348557"/>
              <a:gd name="connsiteY8" fmla="*/ 1177415 h 2308860"/>
              <a:gd name="connsiteX9" fmla="*/ 1113415 w 1348557"/>
              <a:gd name="connsiteY9" fmla="*/ 1391585 h 2308860"/>
              <a:gd name="connsiteX10" fmla="*/ 1264737 w 1348557"/>
              <a:gd name="connsiteY10" fmla="*/ 1737360 h 2308860"/>
              <a:gd name="connsiteX11" fmla="*/ 1340937 w 1348557"/>
              <a:gd name="connsiteY11" fmla="*/ 1836420 h 2308860"/>
              <a:gd name="connsiteX12" fmla="*/ 1340937 w 1348557"/>
              <a:gd name="connsiteY12" fmla="*/ 1996440 h 2308860"/>
              <a:gd name="connsiteX13" fmla="*/ 1348557 w 1348557"/>
              <a:gd name="connsiteY13" fmla="*/ 2004060 h 2308860"/>
              <a:gd name="connsiteX14" fmla="*/ 1241877 w 1348557"/>
              <a:gd name="connsiteY14" fmla="*/ 2308860 h 2308860"/>
              <a:gd name="connsiteX15" fmla="*/ 1127577 w 1348557"/>
              <a:gd name="connsiteY15" fmla="*/ 2293620 h 2308860"/>
              <a:gd name="connsiteX16" fmla="*/ 1043757 w 1348557"/>
              <a:gd name="connsiteY16" fmla="*/ 2278380 h 2308860"/>
              <a:gd name="connsiteX17" fmla="*/ 1005657 w 1348557"/>
              <a:gd name="connsiteY17" fmla="*/ 2194560 h 2308860"/>
              <a:gd name="connsiteX18" fmla="*/ 906597 w 1348557"/>
              <a:gd name="connsiteY18" fmla="*/ 2186940 h 2308860"/>
              <a:gd name="connsiteX19" fmla="*/ 876117 w 1348557"/>
              <a:gd name="connsiteY19" fmla="*/ 1973580 h 2308860"/>
              <a:gd name="connsiteX20" fmla="*/ 761817 w 1348557"/>
              <a:gd name="connsiteY20" fmla="*/ 1844040 h 2308860"/>
              <a:gd name="connsiteX21" fmla="*/ 716097 w 1348557"/>
              <a:gd name="connsiteY21" fmla="*/ 1501140 h 2308860"/>
              <a:gd name="connsiteX22" fmla="*/ 571317 w 1348557"/>
              <a:gd name="connsiteY22" fmla="*/ 1348740 h 2308860"/>
              <a:gd name="connsiteX23" fmla="*/ 380817 w 1348557"/>
              <a:gd name="connsiteY23" fmla="*/ 861060 h 2308860"/>
              <a:gd name="connsiteX24" fmla="*/ 357957 w 1348557"/>
              <a:gd name="connsiteY24" fmla="*/ 746760 h 2308860"/>
              <a:gd name="connsiteX25" fmla="*/ 296997 w 1348557"/>
              <a:gd name="connsiteY25" fmla="*/ 701040 h 2308860"/>
              <a:gd name="connsiteX26" fmla="*/ 266517 w 1348557"/>
              <a:gd name="connsiteY26" fmla="*/ 640080 h 2308860"/>
              <a:gd name="connsiteX27" fmla="*/ 159837 w 1348557"/>
              <a:gd name="connsiteY27" fmla="*/ 464820 h 2308860"/>
              <a:gd name="connsiteX28" fmla="*/ 83637 w 1348557"/>
              <a:gd name="connsiteY28" fmla="*/ 365760 h 2308860"/>
              <a:gd name="connsiteX29" fmla="*/ 0 w 1348557"/>
              <a:gd name="connsiteY29"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264737 w 1348557"/>
              <a:gd name="connsiteY10" fmla="*/ 1737360 h 2308860"/>
              <a:gd name="connsiteX11" fmla="*/ 1340937 w 1348557"/>
              <a:gd name="connsiteY11" fmla="*/ 1836420 h 2308860"/>
              <a:gd name="connsiteX12" fmla="*/ 1340937 w 1348557"/>
              <a:gd name="connsiteY12" fmla="*/ 1996440 h 2308860"/>
              <a:gd name="connsiteX13" fmla="*/ 1348557 w 1348557"/>
              <a:gd name="connsiteY13" fmla="*/ 2004060 h 2308860"/>
              <a:gd name="connsiteX14" fmla="*/ 1241877 w 1348557"/>
              <a:gd name="connsiteY14" fmla="*/ 2308860 h 2308860"/>
              <a:gd name="connsiteX15" fmla="*/ 1127577 w 1348557"/>
              <a:gd name="connsiteY15" fmla="*/ 2293620 h 2308860"/>
              <a:gd name="connsiteX16" fmla="*/ 1043757 w 1348557"/>
              <a:gd name="connsiteY16" fmla="*/ 2278380 h 2308860"/>
              <a:gd name="connsiteX17" fmla="*/ 1005657 w 1348557"/>
              <a:gd name="connsiteY17" fmla="*/ 2194560 h 2308860"/>
              <a:gd name="connsiteX18" fmla="*/ 906597 w 1348557"/>
              <a:gd name="connsiteY18" fmla="*/ 2186940 h 2308860"/>
              <a:gd name="connsiteX19" fmla="*/ 876117 w 1348557"/>
              <a:gd name="connsiteY19" fmla="*/ 1973580 h 2308860"/>
              <a:gd name="connsiteX20" fmla="*/ 761817 w 1348557"/>
              <a:gd name="connsiteY20" fmla="*/ 1844040 h 2308860"/>
              <a:gd name="connsiteX21" fmla="*/ 716097 w 1348557"/>
              <a:gd name="connsiteY21" fmla="*/ 1501140 h 2308860"/>
              <a:gd name="connsiteX22" fmla="*/ 571317 w 1348557"/>
              <a:gd name="connsiteY22" fmla="*/ 1348740 h 2308860"/>
              <a:gd name="connsiteX23" fmla="*/ 380817 w 1348557"/>
              <a:gd name="connsiteY23" fmla="*/ 861060 h 2308860"/>
              <a:gd name="connsiteX24" fmla="*/ 357957 w 1348557"/>
              <a:gd name="connsiteY24" fmla="*/ 746760 h 2308860"/>
              <a:gd name="connsiteX25" fmla="*/ 296997 w 1348557"/>
              <a:gd name="connsiteY25" fmla="*/ 701040 h 2308860"/>
              <a:gd name="connsiteX26" fmla="*/ 266517 w 1348557"/>
              <a:gd name="connsiteY26" fmla="*/ 640080 h 2308860"/>
              <a:gd name="connsiteX27" fmla="*/ 159837 w 1348557"/>
              <a:gd name="connsiteY27" fmla="*/ 464820 h 2308860"/>
              <a:gd name="connsiteX28" fmla="*/ 83637 w 1348557"/>
              <a:gd name="connsiteY28" fmla="*/ 365760 h 2308860"/>
              <a:gd name="connsiteX29" fmla="*/ 0 w 1348557"/>
              <a:gd name="connsiteY29"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264737 w 1348557"/>
              <a:gd name="connsiteY10" fmla="*/ 1737360 h 2308860"/>
              <a:gd name="connsiteX11" fmla="*/ 1340937 w 1348557"/>
              <a:gd name="connsiteY11" fmla="*/ 1836420 h 2308860"/>
              <a:gd name="connsiteX12" fmla="*/ 1340937 w 1348557"/>
              <a:gd name="connsiteY12" fmla="*/ 1996440 h 2308860"/>
              <a:gd name="connsiteX13" fmla="*/ 1348557 w 1348557"/>
              <a:gd name="connsiteY13" fmla="*/ 2004060 h 2308860"/>
              <a:gd name="connsiteX14" fmla="*/ 1241877 w 1348557"/>
              <a:gd name="connsiteY14" fmla="*/ 2308860 h 2308860"/>
              <a:gd name="connsiteX15" fmla="*/ 1127577 w 1348557"/>
              <a:gd name="connsiteY15" fmla="*/ 2293620 h 2308860"/>
              <a:gd name="connsiteX16" fmla="*/ 1043757 w 1348557"/>
              <a:gd name="connsiteY16" fmla="*/ 2278380 h 2308860"/>
              <a:gd name="connsiteX17" fmla="*/ 1005657 w 1348557"/>
              <a:gd name="connsiteY17" fmla="*/ 2194560 h 2308860"/>
              <a:gd name="connsiteX18" fmla="*/ 906597 w 1348557"/>
              <a:gd name="connsiteY18" fmla="*/ 2186940 h 2308860"/>
              <a:gd name="connsiteX19" fmla="*/ 876117 w 1348557"/>
              <a:gd name="connsiteY19" fmla="*/ 1973580 h 2308860"/>
              <a:gd name="connsiteX20" fmla="*/ 761817 w 1348557"/>
              <a:gd name="connsiteY20" fmla="*/ 1844040 h 2308860"/>
              <a:gd name="connsiteX21" fmla="*/ 716097 w 1348557"/>
              <a:gd name="connsiteY21" fmla="*/ 1501140 h 2308860"/>
              <a:gd name="connsiteX22" fmla="*/ 571317 w 1348557"/>
              <a:gd name="connsiteY22" fmla="*/ 1348740 h 2308860"/>
              <a:gd name="connsiteX23" fmla="*/ 380817 w 1348557"/>
              <a:gd name="connsiteY23" fmla="*/ 861060 h 2308860"/>
              <a:gd name="connsiteX24" fmla="*/ 357957 w 1348557"/>
              <a:gd name="connsiteY24" fmla="*/ 746760 h 2308860"/>
              <a:gd name="connsiteX25" fmla="*/ 296997 w 1348557"/>
              <a:gd name="connsiteY25" fmla="*/ 701040 h 2308860"/>
              <a:gd name="connsiteX26" fmla="*/ 266517 w 1348557"/>
              <a:gd name="connsiteY26" fmla="*/ 640080 h 2308860"/>
              <a:gd name="connsiteX27" fmla="*/ 159837 w 1348557"/>
              <a:gd name="connsiteY27" fmla="*/ 464820 h 2308860"/>
              <a:gd name="connsiteX28" fmla="*/ 83637 w 1348557"/>
              <a:gd name="connsiteY28" fmla="*/ 365760 h 2308860"/>
              <a:gd name="connsiteX29" fmla="*/ 0 w 1348557"/>
              <a:gd name="connsiteY29"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264737 w 1348557"/>
              <a:gd name="connsiteY10" fmla="*/ 1737360 h 2308860"/>
              <a:gd name="connsiteX11" fmla="*/ 1340937 w 1348557"/>
              <a:gd name="connsiteY11" fmla="*/ 1836420 h 2308860"/>
              <a:gd name="connsiteX12" fmla="*/ 1340937 w 1348557"/>
              <a:gd name="connsiteY12" fmla="*/ 1996440 h 2308860"/>
              <a:gd name="connsiteX13" fmla="*/ 1348557 w 1348557"/>
              <a:gd name="connsiteY13" fmla="*/ 2004060 h 2308860"/>
              <a:gd name="connsiteX14" fmla="*/ 1241877 w 1348557"/>
              <a:gd name="connsiteY14" fmla="*/ 2308860 h 2308860"/>
              <a:gd name="connsiteX15" fmla="*/ 1127577 w 1348557"/>
              <a:gd name="connsiteY15" fmla="*/ 2293620 h 2308860"/>
              <a:gd name="connsiteX16" fmla="*/ 1043757 w 1348557"/>
              <a:gd name="connsiteY16" fmla="*/ 2278380 h 2308860"/>
              <a:gd name="connsiteX17" fmla="*/ 1005657 w 1348557"/>
              <a:gd name="connsiteY17" fmla="*/ 2194560 h 2308860"/>
              <a:gd name="connsiteX18" fmla="*/ 906597 w 1348557"/>
              <a:gd name="connsiteY18" fmla="*/ 2186940 h 2308860"/>
              <a:gd name="connsiteX19" fmla="*/ 876117 w 1348557"/>
              <a:gd name="connsiteY19" fmla="*/ 1973580 h 2308860"/>
              <a:gd name="connsiteX20" fmla="*/ 761817 w 1348557"/>
              <a:gd name="connsiteY20" fmla="*/ 1844040 h 2308860"/>
              <a:gd name="connsiteX21" fmla="*/ 716097 w 1348557"/>
              <a:gd name="connsiteY21" fmla="*/ 1501140 h 2308860"/>
              <a:gd name="connsiteX22" fmla="*/ 571317 w 1348557"/>
              <a:gd name="connsiteY22" fmla="*/ 1348740 h 2308860"/>
              <a:gd name="connsiteX23" fmla="*/ 380817 w 1348557"/>
              <a:gd name="connsiteY23" fmla="*/ 861060 h 2308860"/>
              <a:gd name="connsiteX24" fmla="*/ 357957 w 1348557"/>
              <a:gd name="connsiteY24" fmla="*/ 746760 h 2308860"/>
              <a:gd name="connsiteX25" fmla="*/ 296997 w 1348557"/>
              <a:gd name="connsiteY25" fmla="*/ 701040 h 2308860"/>
              <a:gd name="connsiteX26" fmla="*/ 266517 w 1348557"/>
              <a:gd name="connsiteY26" fmla="*/ 640080 h 2308860"/>
              <a:gd name="connsiteX27" fmla="*/ 159837 w 1348557"/>
              <a:gd name="connsiteY27" fmla="*/ 464820 h 2308860"/>
              <a:gd name="connsiteX28" fmla="*/ 83637 w 1348557"/>
              <a:gd name="connsiteY28" fmla="*/ 365760 h 2308860"/>
              <a:gd name="connsiteX29" fmla="*/ 0 w 1348557"/>
              <a:gd name="connsiteY29"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130072 w 1348557"/>
              <a:gd name="connsiteY10" fmla="*/ 1656242 h 2308860"/>
              <a:gd name="connsiteX11" fmla="*/ 1340937 w 1348557"/>
              <a:gd name="connsiteY11" fmla="*/ 1836420 h 2308860"/>
              <a:gd name="connsiteX12" fmla="*/ 1340937 w 1348557"/>
              <a:gd name="connsiteY12" fmla="*/ 1996440 h 2308860"/>
              <a:gd name="connsiteX13" fmla="*/ 1348557 w 1348557"/>
              <a:gd name="connsiteY13" fmla="*/ 2004060 h 2308860"/>
              <a:gd name="connsiteX14" fmla="*/ 1241877 w 1348557"/>
              <a:gd name="connsiteY14" fmla="*/ 2308860 h 2308860"/>
              <a:gd name="connsiteX15" fmla="*/ 1127577 w 1348557"/>
              <a:gd name="connsiteY15" fmla="*/ 2293620 h 2308860"/>
              <a:gd name="connsiteX16" fmla="*/ 1043757 w 1348557"/>
              <a:gd name="connsiteY16" fmla="*/ 2278380 h 2308860"/>
              <a:gd name="connsiteX17" fmla="*/ 1005657 w 1348557"/>
              <a:gd name="connsiteY17" fmla="*/ 2194560 h 2308860"/>
              <a:gd name="connsiteX18" fmla="*/ 906597 w 1348557"/>
              <a:gd name="connsiteY18" fmla="*/ 2186940 h 2308860"/>
              <a:gd name="connsiteX19" fmla="*/ 876117 w 1348557"/>
              <a:gd name="connsiteY19" fmla="*/ 1973580 h 2308860"/>
              <a:gd name="connsiteX20" fmla="*/ 761817 w 1348557"/>
              <a:gd name="connsiteY20" fmla="*/ 1844040 h 2308860"/>
              <a:gd name="connsiteX21" fmla="*/ 716097 w 1348557"/>
              <a:gd name="connsiteY21" fmla="*/ 1501140 h 2308860"/>
              <a:gd name="connsiteX22" fmla="*/ 571317 w 1348557"/>
              <a:gd name="connsiteY22" fmla="*/ 1348740 h 2308860"/>
              <a:gd name="connsiteX23" fmla="*/ 380817 w 1348557"/>
              <a:gd name="connsiteY23" fmla="*/ 861060 h 2308860"/>
              <a:gd name="connsiteX24" fmla="*/ 357957 w 1348557"/>
              <a:gd name="connsiteY24" fmla="*/ 746760 h 2308860"/>
              <a:gd name="connsiteX25" fmla="*/ 296997 w 1348557"/>
              <a:gd name="connsiteY25" fmla="*/ 701040 h 2308860"/>
              <a:gd name="connsiteX26" fmla="*/ 266517 w 1348557"/>
              <a:gd name="connsiteY26" fmla="*/ 640080 h 2308860"/>
              <a:gd name="connsiteX27" fmla="*/ 159837 w 1348557"/>
              <a:gd name="connsiteY27" fmla="*/ 464820 h 2308860"/>
              <a:gd name="connsiteX28" fmla="*/ 83637 w 1348557"/>
              <a:gd name="connsiteY28" fmla="*/ 365760 h 2308860"/>
              <a:gd name="connsiteX29" fmla="*/ 0 w 1348557"/>
              <a:gd name="connsiteY29"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119440 w 1348557"/>
              <a:gd name="connsiteY10" fmla="*/ 1511641 h 2308860"/>
              <a:gd name="connsiteX11" fmla="*/ 1340937 w 1348557"/>
              <a:gd name="connsiteY11" fmla="*/ 1836420 h 2308860"/>
              <a:gd name="connsiteX12" fmla="*/ 1340937 w 1348557"/>
              <a:gd name="connsiteY12" fmla="*/ 1996440 h 2308860"/>
              <a:gd name="connsiteX13" fmla="*/ 1348557 w 1348557"/>
              <a:gd name="connsiteY13" fmla="*/ 2004060 h 2308860"/>
              <a:gd name="connsiteX14" fmla="*/ 1241877 w 1348557"/>
              <a:gd name="connsiteY14" fmla="*/ 2308860 h 2308860"/>
              <a:gd name="connsiteX15" fmla="*/ 1127577 w 1348557"/>
              <a:gd name="connsiteY15" fmla="*/ 2293620 h 2308860"/>
              <a:gd name="connsiteX16" fmla="*/ 1043757 w 1348557"/>
              <a:gd name="connsiteY16" fmla="*/ 2278380 h 2308860"/>
              <a:gd name="connsiteX17" fmla="*/ 1005657 w 1348557"/>
              <a:gd name="connsiteY17" fmla="*/ 2194560 h 2308860"/>
              <a:gd name="connsiteX18" fmla="*/ 906597 w 1348557"/>
              <a:gd name="connsiteY18" fmla="*/ 2186940 h 2308860"/>
              <a:gd name="connsiteX19" fmla="*/ 876117 w 1348557"/>
              <a:gd name="connsiteY19" fmla="*/ 1973580 h 2308860"/>
              <a:gd name="connsiteX20" fmla="*/ 761817 w 1348557"/>
              <a:gd name="connsiteY20" fmla="*/ 1844040 h 2308860"/>
              <a:gd name="connsiteX21" fmla="*/ 716097 w 1348557"/>
              <a:gd name="connsiteY21" fmla="*/ 1501140 h 2308860"/>
              <a:gd name="connsiteX22" fmla="*/ 571317 w 1348557"/>
              <a:gd name="connsiteY22" fmla="*/ 1348740 h 2308860"/>
              <a:gd name="connsiteX23" fmla="*/ 380817 w 1348557"/>
              <a:gd name="connsiteY23" fmla="*/ 861060 h 2308860"/>
              <a:gd name="connsiteX24" fmla="*/ 357957 w 1348557"/>
              <a:gd name="connsiteY24" fmla="*/ 746760 h 2308860"/>
              <a:gd name="connsiteX25" fmla="*/ 296997 w 1348557"/>
              <a:gd name="connsiteY25" fmla="*/ 701040 h 2308860"/>
              <a:gd name="connsiteX26" fmla="*/ 266517 w 1348557"/>
              <a:gd name="connsiteY26" fmla="*/ 640080 h 2308860"/>
              <a:gd name="connsiteX27" fmla="*/ 159837 w 1348557"/>
              <a:gd name="connsiteY27" fmla="*/ 464820 h 2308860"/>
              <a:gd name="connsiteX28" fmla="*/ 83637 w 1348557"/>
              <a:gd name="connsiteY28" fmla="*/ 365760 h 2308860"/>
              <a:gd name="connsiteX29" fmla="*/ 0 w 1348557"/>
              <a:gd name="connsiteY29"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119440 w 1348557"/>
              <a:gd name="connsiteY10" fmla="*/ 1511641 h 2308860"/>
              <a:gd name="connsiteX11" fmla="*/ 1226817 w 1348557"/>
              <a:gd name="connsiteY11" fmla="*/ 1663153 h 2308860"/>
              <a:gd name="connsiteX12" fmla="*/ 1340937 w 1348557"/>
              <a:gd name="connsiteY12" fmla="*/ 1836420 h 2308860"/>
              <a:gd name="connsiteX13" fmla="*/ 1340937 w 1348557"/>
              <a:gd name="connsiteY13" fmla="*/ 1996440 h 2308860"/>
              <a:gd name="connsiteX14" fmla="*/ 1348557 w 1348557"/>
              <a:gd name="connsiteY14" fmla="*/ 2004060 h 2308860"/>
              <a:gd name="connsiteX15" fmla="*/ 1241877 w 1348557"/>
              <a:gd name="connsiteY15" fmla="*/ 2308860 h 2308860"/>
              <a:gd name="connsiteX16" fmla="*/ 1127577 w 1348557"/>
              <a:gd name="connsiteY16" fmla="*/ 2293620 h 2308860"/>
              <a:gd name="connsiteX17" fmla="*/ 1043757 w 1348557"/>
              <a:gd name="connsiteY17" fmla="*/ 2278380 h 2308860"/>
              <a:gd name="connsiteX18" fmla="*/ 1005657 w 1348557"/>
              <a:gd name="connsiteY18" fmla="*/ 2194560 h 2308860"/>
              <a:gd name="connsiteX19" fmla="*/ 906597 w 1348557"/>
              <a:gd name="connsiteY19" fmla="*/ 2186940 h 2308860"/>
              <a:gd name="connsiteX20" fmla="*/ 876117 w 1348557"/>
              <a:gd name="connsiteY20" fmla="*/ 1973580 h 2308860"/>
              <a:gd name="connsiteX21" fmla="*/ 761817 w 1348557"/>
              <a:gd name="connsiteY21" fmla="*/ 1844040 h 2308860"/>
              <a:gd name="connsiteX22" fmla="*/ 716097 w 1348557"/>
              <a:gd name="connsiteY22" fmla="*/ 1501140 h 2308860"/>
              <a:gd name="connsiteX23" fmla="*/ 571317 w 1348557"/>
              <a:gd name="connsiteY23" fmla="*/ 1348740 h 2308860"/>
              <a:gd name="connsiteX24" fmla="*/ 380817 w 1348557"/>
              <a:gd name="connsiteY24" fmla="*/ 861060 h 2308860"/>
              <a:gd name="connsiteX25" fmla="*/ 357957 w 1348557"/>
              <a:gd name="connsiteY25" fmla="*/ 746760 h 2308860"/>
              <a:gd name="connsiteX26" fmla="*/ 296997 w 1348557"/>
              <a:gd name="connsiteY26" fmla="*/ 701040 h 2308860"/>
              <a:gd name="connsiteX27" fmla="*/ 266517 w 1348557"/>
              <a:gd name="connsiteY27" fmla="*/ 640080 h 2308860"/>
              <a:gd name="connsiteX28" fmla="*/ 159837 w 1348557"/>
              <a:gd name="connsiteY28" fmla="*/ 464820 h 2308860"/>
              <a:gd name="connsiteX29" fmla="*/ 83637 w 1348557"/>
              <a:gd name="connsiteY29" fmla="*/ 365760 h 2308860"/>
              <a:gd name="connsiteX30" fmla="*/ 0 w 1348557"/>
              <a:gd name="connsiteY30"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119440 w 1348557"/>
              <a:gd name="connsiteY10" fmla="*/ 1511641 h 2308860"/>
              <a:gd name="connsiteX11" fmla="*/ 1202011 w 1348557"/>
              <a:gd name="connsiteY11" fmla="*/ 1627884 h 2308860"/>
              <a:gd name="connsiteX12" fmla="*/ 1340937 w 1348557"/>
              <a:gd name="connsiteY12" fmla="*/ 1836420 h 2308860"/>
              <a:gd name="connsiteX13" fmla="*/ 1340937 w 1348557"/>
              <a:gd name="connsiteY13" fmla="*/ 1996440 h 2308860"/>
              <a:gd name="connsiteX14" fmla="*/ 1348557 w 1348557"/>
              <a:gd name="connsiteY14" fmla="*/ 2004060 h 2308860"/>
              <a:gd name="connsiteX15" fmla="*/ 1241877 w 1348557"/>
              <a:gd name="connsiteY15" fmla="*/ 2308860 h 2308860"/>
              <a:gd name="connsiteX16" fmla="*/ 1127577 w 1348557"/>
              <a:gd name="connsiteY16" fmla="*/ 2293620 h 2308860"/>
              <a:gd name="connsiteX17" fmla="*/ 1043757 w 1348557"/>
              <a:gd name="connsiteY17" fmla="*/ 2278380 h 2308860"/>
              <a:gd name="connsiteX18" fmla="*/ 1005657 w 1348557"/>
              <a:gd name="connsiteY18" fmla="*/ 2194560 h 2308860"/>
              <a:gd name="connsiteX19" fmla="*/ 906597 w 1348557"/>
              <a:gd name="connsiteY19" fmla="*/ 2186940 h 2308860"/>
              <a:gd name="connsiteX20" fmla="*/ 876117 w 1348557"/>
              <a:gd name="connsiteY20" fmla="*/ 1973580 h 2308860"/>
              <a:gd name="connsiteX21" fmla="*/ 761817 w 1348557"/>
              <a:gd name="connsiteY21" fmla="*/ 1844040 h 2308860"/>
              <a:gd name="connsiteX22" fmla="*/ 716097 w 1348557"/>
              <a:gd name="connsiteY22" fmla="*/ 1501140 h 2308860"/>
              <a:gd name="connsiteX23" fmla="*/ 571317 w 1348557"/>
              <a:gd name="connsiteY23" fmla="*/ 1348740 h 2308860"/>
              <a:gd name="connsiteX24" fmla="*/ 380817 w 1348557"/>
              <a:gd name="connsiteY24" fmla="*/ 861060 h 2308860"/>
              <a:gd name="connsiteX25" fmla="*/ 357957 w 1348557"/>
              <a:gd name="connsiteY25" fmla="*/ 746760 h 2308860"/>
              <a:gd name="connsiteX26" fmla="*/ 296997 w 1348557"/>
              <a:gd name="connsiteY26" fmla="*/ 701040 h 2308860"/>
              <a:gd name="connsiteX27" fmla="*/ 266517 w 1348557"/>
              <a:gd name="connsiteY27" fmla="*/ 640080 h 2308860"/>
              <a:gd name="connsiteX28" fmla="*/ 159837 w 1348557"/>
              <a:gd name="connsiteY28" fmla="*/ 464820 h 2308860"/>
              <a:gd name="connsiteX29" fmla="*/ 83637 w 1348557"/>
              <a:gd name="connsiteY29" fmla="*/ 365760 h 2308860"/>
              <a:gd name="connsiteX30" fmla="*/ 0 w 1348557"/>
              <a:gd name="connsiteY30"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119440 w 1348557"/>
              <a:gd name="connsiteY10" fmla="*/ 1511641 h 2308860"/>
              <a:gd name="connsiteX11" fmla="*/ 1202011 w 1348557"/>
              <a:gd name="connsiteY11" fmla="*/ 1627884 h 2308860"/>
              <a:gd name="connsiteX12" fmla="*/ 1238166 w 1348557"/>
              <a:gd name="connsiteY12" fmla="*/ 1779991 h 2308860"/>
              <a:gd name="connsiteX13" fmla="*/ 1340937 w 1348557"/>
              <a:gd name="connsiteY13" fmla="*/ 1996440 h 2308860"/>
              <a:gd name="connsiteX14" fmla="*/ 1348557 w 1348557"/>
              <a:gd name="connsiteY14" fmla="*/ 2004060 h 2308860"/>
              <a:gd name="connsiteX15" fmla="*/ 1241877 w 1348557"/>
              <a:gd name="connsiteY15" fmla="*/ 2308860 h 2308860"/>
              <a:gd name="connsiteX16" fmla="*/ 1127577 w 1348557"/>
              <a:gd name="connsiteY16" fmla="*/ 2293620 h 2308860"/>
              <a:gd name="connsiteX17" fmla="*/ 1043757 w 1348557"/>
              <a:gd name="connsiteY17" fmla="*/ 2278380 h 2308860"/>
              <a:gd name="connsiteX18" fmla="*/ 1005657 w 1348557"/>
              <a:gd name="connsiteY18" fmla="*/ 2194560 h 2308860"/>
              <a:gd name="connsiteX19" fmla="*/ 906597 w 1348557"/>
              <a:gd name="connsiteY19" fmla="*/ 2186940 h 2308860"/>
              <a:gd name="connsiteX20" fmla="*/ 876117 w 1348557"/>
              <a:gd name="connsiteY20" fmla="*/ 1973580 h 2308860"/>
              <a:gd name="connsiteX21" fmla="*/ 761817 w 1348557"/>
              <a:gd name="connsiteY21" fmla="*/ 1844040 h 2308860"/>
              <a:gd name="connsiteX22" fmla="*/ 716097 w 1348557"/>
              <a:gd name="connsiteY22" fmla="*/ 1501140 h 2308860"/>
              <a:gd name="connsiteX23" fmla="*/ 571317 w 1348557"/>
              <a:gd name="connsiteY23" fmla="*/ 1348740 h 2308860"/>
              <a:gd name="connsiteX24" fmla="*/ 380817 w 1348557"/>
              <a:gd name="connsiteY24" fmla="*/ 861060 h 2308860"/>
              <a:gd name="connsiteX25" fmla="*/ 357957 w 1348557"/>
              <a:gd name="connsiteY25" fmla="*/ 746760 h 2308860"/>
              <a:gd name="connsiteX26" fmla="*/ 296997 w 1348557"/>
              <a:gd name="connsiteY26" fmla="*/ 701040 h 2308860"/>
              <a:gd name="connsiteX27" fmla="*/ 266517 w 1348557"/>
              <a:gd name="connsiteY27" fmla="*/ 640080 h 2308860"/>
              <a:gd name="connsiteX28" fmla="*/ 159837 w 1348557"/>
              <a:gd name="connsiteY28" fmla="*/ 464820 h 2308860"/>
              <a:gd name="connsiteX29" fmla="*/ 83637 w 1348557"/>
              <a:gd name="connsiteY29" fmla="*/ 365760 h 2308860"/>
              <a:gd name="connsiteX30" fmla="*/ 0 w 1348557"/>
              <a:gd name="connsiteY30"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119440 w 1348557"/>
              <a:gd name="connsiteY10" fmla="*/ 1511641 h 2308860"/>
              <a:gd name="connsiteX11" fmla="*/ 1202011 w 1348557"/>
              <a:gd name="connsiteY11" fmla="*/ 1627884 h 2308860"/>
              <a:gd name="connsiteX12" fmla="*/ 1238166 w 1348557"/>
              <a:gd name="connsiteY12" fmla="*/ 1779991 h 2308860"/>
              <a:gd name="connsiteX13" fmla="*/ 1290606 w 1348557"/>
              <a:gd name="connsiteY13" fmla="*/ 1906506 h 2308860"/>
              <a:gd name="connsiteX14" fmla="*/ 1340937 w 1348557"/>
              <a:gd name="connsiteY14" fmla="*/ 1996440 h 2308860"/>
              <a:gd name="connsiteX15" fmla="*/ 1348557 w 1348557"/>
              <a:gd name="connsiteY15" fmla="*/ 2004060 h 2308860"/>
              <a:gd name="connsiteX16" fmla="*/ 1241877 w 1348557"/>
              <a:gd name="connsiteY16" fmla="*/ 2308860 h 2308860"/>
              <a:gd name="connsiteX17" fmla="*/ 1127577 w 1348557"/>
              <a:gd name="connsiteY17" fmla="*/ 2293620 h 2308860"/>
              <a:gd name="connsiteX18" fmla="*/ 1043757 w 1348557"/>
              <a:gd name="connsiteY18" fmla="*/ 2278380 h 2308860"/>
              <a:gd name="connsiteX19" fmla="*/ 1005657 w 1348557"/>
              <a:gd name="connsiteY19" fmla="*/ 2194560 h 2308860"/>
              <a:gd name="connsiteX20" fmla="*/ 906597 w 1348557"/>
              <a:gd name="connsiteY20" fmla="*/ 2186940 h 2308860"/>
              <a:gd name="connsiteX21" fmla="*/ 876117 w 1348557"/>
              <a:gd name="connsiteY21" fmla="*/ 1973580 h 2308860"/>
              <a:gd name="connsiteX22" fmla="*/ 761817 w 1348557"/>
              <a:gd name="connsiteY22" fmla="*/ 1844040 h 2308860"/>
              <a:gd name="connsiteX23" fmla="*/ 716097 w 1348557"/>
              <a:gd name="connsiteY23" fmla="*/ 1501140 h 2308860"/>
              <a:gd name="connsiteX24" fmla="*/ 571317 w 1348557"/>
              <a:gd name="connsiteY24" fmla="*/ 1348740 h 2308860"/>
              <a:gd name="connsiteX25" fmla="*/ 380817 w 1348557"/>
              <a:gd name="connsiteY25" fmla="*/ 861060 h 2308860"/>
              <a:gd name="connsiteX26" fmla="*/ 357957 w 1348557"/>
              <a:gd name="connsiteY26" fmla="*/ 746760 h 2308860"/>
              <a:gd name="connsiteX27" fmla="*/ 296997 w 1348557"/>
              <a:gd name="connsiteY27" fmla="*/ 701040 h 2308860"/>
              <a:gd name="connsiteX28" fmla="*/ 266517 w 1348557"/>
              <a:gd name="connsiteY28" fmla="*/ 640080 h 2308860"/>
              <a:gd name="connsiteX29" fmla="*/ 159837 w 1348557"/>
              <a:gd name="connsiteY29" fmla="*/ 464820 h 2308860"/>
              <a:gd name="connsiteX30" fmla="*/ 83637 w 1348557"/>
              <a:gd name="connsiteY30" fmla="*/ 365760 h 2308860"/>
              <a:gd name="connsiteX31" fmla="*/ 0 w 1348557"/>
              <a:gd name="connsiteY31"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119440 w 1348557"/>
              <a:gd name="connsiteY10" fmla="*/ 1511641 h 2308860"/>
              <a:gd name="connsiteX11" fmla="*/ 1202011 w 1348557"/>
              <a:gd name="connsiteY11" fmla="*/ 1627884 h 2308860"/>
              <a:gd name="connsiteX12" fmla="*/ 1238166 w 1348557"/>
              <a:gd name="connsiteY12" fmla="*/ 1779991 h 2308860"/>
              <a:gd name="connsiteX13" fmla="*/ 1322500 w 1348557"/>
              <a:gd name="connsiteY13" fmla="*/ 1853603 h 2308860"/>
              <a:gd name="connsiteX14" fmla="*/ 1340937 w 1348557"/>
              <a:gd name="connsiteY14" fmla="*/ 1996440 h 2308860"/>
              <a:gd name="connsiteX15" fmla="*/ 1348557 w 1348557"/>
              <a:gd name="connsiteY15" fmla="*/ 2004060 h 2308860"/>
              <a:gd name="connsiteX16" fmla="*/ 1241877 w 1348557"/>
              <a:gd name="connsiteY16" fmla="*/ 2308860 h 2308860"/>
              <a:gd name="connsiteX17" fmla="*/ 1127577 w 1348557"/>
              <a:gd name="connsiteY17" fmla="*/ 2293620 h 2308860"/>
              <a:gd name="connsiteX18" fmla="*/ 1043757 w 1348557"/>
              <a:gd name="connsiteY18" fmla="*/ 2278380 h 2308860"/>
              <a:gd name="connsiteX19" fmla="*/ 1005657 w 1348557"/>
              <a:gd name="connsiteY19" fmla="*/ 2194560 h 2308860"/>
              <a:gd name="connsiteX20" fmla="*/ 906597 w 1348557"/>
              <a:gd name="connsiteY20" fmla="*/ 2186940 h 2308860"/>
              <a:gd name="connsiteX21" fmla="*/ 876117 w 1348557"/>
              <a:gd name="connsiteY21" fmla="*/ 1973580 h 2308860"/>
              <a:gd name="connsiteX22" fmla="*/ 761817 w 1348557"/>
              <a:gd name="connsiteY22" fmla="*/ 1844040 h 2308860"/>
              <a:gd name="connsiteX23" fmla="*/ 716097 w 1348557"/>
              <a:gd name="connsiteY23" fmla="*/ 1501140 h 2308860"/>
              <a:gd name="connsiteX24" fmla="*/ 571317 w 1348557"/>
              <a:gd name="connsiteY24" fmla="*/ 1348740 h 2308860"/>
              <a:gd name="connsiteX25" fmla="*/ 380817 w 1348557"/>
              <a:gd name="connsiteY25" fmla="*/ 861060 h 2308860"/>
              <a:gd name="connsiteX26" fmla="*/ 357957 w 1348557"/>
              <a:gd name="connsiteY26" fmla="*/ 746760 h 2308860"/>
              <a:gd name="connsiteX27" fmla="*/ 296997 w 1348557"/>
              <a:gd name="connsiteY27" fmla="*/ 701040 h 2308860"/>
              <a:gd name="connsiteX28" fmla="*/ 266517 w 1348557"/>
              <a:gd name="connsiteY28" fmla="*/ 640080 h 2308860"/>
              <a:gd name="connsiteX29" fmla="*/ 159837 w 1348557"/>
              <a:gd name="connsiteY29" fmla="*/ 464820 h 2308860"/>
              <a:gd name="connsiteX30" fmla="*/ 83637 w 1348557"/>
              <a:gd name="connsiteY30" fmla="*/ 365760 h 2308860"/>
              <a:gd name="connsiteX31" fmla="*/ 0 w 1348557"/>
              <a:gd name="connsiteY31"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119440 w 1348557"/>
              <a:gd name="connsiteY10" fmla="*/ 1511641 h 2308860"/>
              <a:gd name="connsiteX11" fmla="*/ 1202011 w 1348557"/>
              <a:gd name="connsiteY11" fmla="*/ 1627884 h 2308860"/>
              <a:gd name="connsiteX12" fmla="*/ 1238166 w 1348557"/>
              <a:gd name="connsiteY12" fmla="*/ 1779991 h 2308860"/>
              <a:gd name="connsiteX13" fmla="*/ 1322500 w 1348557"/>
              <a:gd name="connsiteY13" fmla="*/ 1853603 h 2308860"/>
              <a:gd name="connsiteX14" fmla="*/ 1340937 w 1348557"/>
              <a:gd name="connsiteY14" fmla="*/ 1996440 h 2308860"/>
              <a:gd name="connsiteX15" fmla="*/ 1348557 w 1348557"/>
              <a:gd name="connsiteY15" fmla="*/ 2004060 h 2308860"/>
              <a:gd name="connsiteX16" fmla="*/ 1241877 w 1348557"/>
              <a:gd name="connsiteY16" fmla="*/ 2308860 h 2308860"/>
              <a:gd name="connsiteX17" fmla="*/ 1127577 w 1348557"/>
              <a:gd name="connsiteY17" fmla="*/ 2293620 h 2308860"/>
              <a:gd name="connsiteX18" fmla="*/ 1043757 w 1348557"/>
              <a:gd name="connsiteY18" fmla="*/ 2278380 h 2308860"/>
              <a:gd name="connsiteX19" fmla="*/ 1005657 w 1348557"/>
              <a:gd name="connsiteY19" fmla="*/ 2194560 h 2308860"/>
              <a:gd name="connsiteX20" fmla="*/ 906597 w 1348557"/>
              <a:gd name="connsiteY20" fmla="*/ 2186940 h 2308860"/>
              <a:gd name="connsiteX21" fmla="*/ 876117 w 1348557"/>
              <a:gd name="connsiteY21" fmla="*/ 1973580 h 2308860"/>
              <a:gd name="connsiteX22" fmla="*/ 761817 w 1348557"/>
              <a:gd name="connsiteY22" fmla="*/ 1844040 h 2308860"/>
              <a:gd name="connsiteX23" fmla="*/ 716097 w 1348557"/>
              <a:gd name="connsiteY23" fmla="*/ 1501140 h 2308860"/>
              <a:gd name="connsiteX24" fmla="*/ 571317 w 1348557"/>
              <a:gd name="connsiteY24" fmla="*/ 1348740 h 2308860"/>
              <a:gd name="connsiteX25" fmla="*/ 380817 w 1348557"/>
              <a:gd name="connsiteY25" fmla="*/ 861060 h 2308860"/>
              <a:gd name="connsiteX26" fmla="*/ 357957 w 1348557"/>
              <a:gd name="connsiteY26" fmla="*/ 746760 h 2308860"/>
              <a:gd name="connsiteX27" fmla="*/ 296997 w 1348557"/>
              <a:gd name="connsiteY27" fmla="*/ 701040 h 2308860"/>
              <a:gd name="connsiteX28" fmla="*/ 266517 w 1348557"/>
              <a:gd name="connsiteY28" fmla="*/ 640080 h 2308860"/>
              <a:gd name="connsiteX29" fmla="*/ 159837 w 1348557"/>
              <a:gd name="connsiteY29" fmla="*/ 464820 h 2308860"/>
              <a:gd name="connsiteX30" fmla="*/ 83637 w 1348557"/>
              <a:gd name="connsiteY30" fmla="*/ 365760 h 2308860"/>
              <a:gd name="connsiteX31" fmla="*/ 0 w 1348557"/>
              <a:gd name="connsiteY31" fmla="*/ 0 h 2308860"/>
              <a:gd name="connsiteX0" fmla="*/ 0 w 1340937"/>
              <a:gd name="connsiteY0" fmla="*/ 0 h 2308860"/>
              <a:gd name="connsiteX1" fmla="*/ 312420 w 1340937"/>
              <a:gd name="connsiteY1" fmla="*/ 24688 h 2308860"/>
              <a:gd name="connsiteX2" fmla="*/ 417336 w 1340937"/>
              <a:gd name="connsiteY2" fmla="*/ 179095 h 2308860"/>
              <a:gd name="connsiteX3" fmla="*/ 485733 w 1340937"/>
              <a:gd name="connsiteY3" fmla="*/ 319653 h 2308860"/>
              <a:gd name="connsiteX4" fmla="*/ 487513 w 1340937"/>
              <a:gd name="connsiteY4" fmla="*/ 477537 h 2308860"/>
              <a:gd name="connsiteX5" fmla="*/ 654255 w 1340937"/>
              <a:gd name="connsiteY5" fmla="*/ 772143 h 2308860"/>
              <a:gd name="connsiteX6" fmla="*/ 749239 w 1340937"/>
              <a:gd name="connsiteY6" fmla="*/ 842551 h 2308860"/>
              <a:gd name="connsiteX7" fmla="*/ 935845 w 1340937"/>
              <a:gd name="connsiteY7" fmla="*/ 912135 h 2308860"/>
              <a:gd name="connsiteX8" fmla="*/ 1067348 w 1340937"/>
              <a:gd name="connsiteY8" fmla="*/ 1120985 h 2308860"/>
              <a:gd name="connsiteX9" fmla="*/ 1113415 w 1340937"/>
              <a:gd name="connsiteY9" fmla="*/ 1391585 h 2308860"/>
              <a:gd name="connsiteX10" fmla="*/ 1119440 w 1340937"/>
              <a:gd name="connsiteY10" fmla="*/ 1511641 h 2308860"/>
              <a:gd name="connsiteX11" fmla="*/ 1202011 w 1340937"/>
              <a:gd name="connsiteY11" fmla="*/ 1627884 h 2308860"/>
              <a:gd name="connsiteX12" fmla="*/ 1238166 w 1340937"/>
              <a:gd name="connsiteY12" fmla="*/ 1779991 h 2308860"/>
              <a:gd name="connsiteX13" fmla="*/ 1322500 w 1340937"/>
              <a:gd name="connsiteY13" fmla="*/ 1853603 h 2308860"/>
              <a:gd name="connsiteX14" fmla="*/ 1340937 w 1340937"/>
              <a:gd name="connsiteY14" fmla="*/ 1996440 h 2308860"/>
              <a:gd name="connsiteX15" fmla="*/ 1330838 w 1340937"/>
              <a:gd name="connsiteY15" fmla="*/ 2194510 h 2308860"/>
              <a:gd name="connsiteX16" fmla="*/ 1241877 w 1340937"/>
              <a:gd name="connsiteY16" fmla="*/ 2308860 h 2308860"/>
              <a:gd name="connsiteX17" fmla="*/ 1127577 w 1340937"/>
              <a:gd name="connsiteY17" fmla="*/ 2293620 h 2308860"/>
              <a:gd name="connsiteX18" fmla="*/ 1043757 w 1340937"/>
              <a:gd name="connsiteY18" fmla="*/ 2278380 h 2308860"/>
              <a:gd name="connsiteX19" fmla="*/ 1005657 w 1340937"/>
              <a:gd name="connsiteY19" fmla="*/ 2194560 h 2308860"/>
              <a:gd name="connsiteX20" fmla="*/ 906597 w 1340937"/>
              <a:gd name="connsiteY20" fmla="*/ 2186940 h 2308860"/>
              <a:gd name="connsiteX21" fmla="*/ 876117 w 1340937"/>
              <a:gd name="connsiteY21" fmla="*/ 1973580 h 2308860"/>
              <a:gd name="connsiteX22" fmla="*/ 761817 w 1340937"/>
              <a:gd name="connsiteY22" fmla="*/ 1844040 h 2308860"/>
              <a:gd name="connsiteX23" fmla="*/ 716097 w 1340937"/>
              <a:gd name="connsiteY23" fmla="*/ 1501140 h 2308860"/>
              <a:gd name="connsiteX24" fmla="*/ 571317 w 1340937"/>
              <a:gd name="connsiteY24" fmla="*/ 1348740 h 2308860"/>
              <a:gd name="connsiteX25" fmla="*/ 380817 w 1340937"/>
              <a:gd name="connsiteY25" fmla="*/ 861060 h 2308860"/>
              <a:gd name="connsiteX26" fmla="*/ 357957 w 1340937"/>
              <a:gd name="connsiteY26" fmla="*/ 746760 h 2308860"/>
              <a:gd name="connsiteX27" fmla="*/ 296997 w 1340937"/>
              <a:gd name="connsiteY27" fmla="*/ 701040 h 2308860"/>
              <a:gd name="connsiteX28" fmla="*/ 266517 w 1340937"/>
              <a:gd name="connsiteY28" fmla="*/ 640080 h 2308860"/>
              <a:gd name="connsiteX29" fmla="*/ 159837 w 1340937"/>
              <a:gd name="connsiteY29" fmla="*/ 464820 h 2308860"/>
              <a:gd name="connsiteX30" fmla="*/ 83637 w 1340937"/>
              <a:gd name="connsiteY30" fmla="*/ 365760 h 2308860"/>
              <a:gd name="connsiteX31" fmla="*/ 0 w 1340937"/>
              <a:gd name="connsiteY31" fmla="*/ 0 h 2308860"/>
              <a:gd name="connsiteX0" fmla="*/ 0 w 1340937"/>
              <a:gd name="connsiteY0" fmla="*/ 0 h 2293620"/>
              <a:gd name="connsiteX1" fmla="*/ 312420 w 1340937"/>
              <a:gd name="connsiteY1" fmla="*/ 24688 h 2293620"/>
              <a:gd name="connsiteX2" fmla="*/ 417336 w 1340937"/>
              <a:gd name="connsiteY2" fmla="*/ 179095 h 2293620"/>
              <a:gd name="connsiteX3" fmla="*/ 485733 w 1340937"/>
              <a:gd name="connsiteY3" fmla="*/ 319653 h 2293620"/>
              <a:gd name="connsiteX4" fmla="*/ 487513 w 1340937"/>
              <a:gd name="connsiteY4" fmla="*/ 477537 h 2293620"/>
              <a:gd name="connsiteX5" fmla="*/ 654255 w 1340937"/>
              <a:gd name="connsiteY5" fmla="*/ 772143 h 2293620"/>
              <a:gd name="connsiteX6" fmla="*/ 749239 w 1340937"/>
              <a:gd name="connsiteY6" fmla="*/ 842551 h 2293620"/>
              <a:gd name="connsiteX7" fmla="*/ 935845 w 1340937"/>
              <a:gd name="connsiteY7" fmla="*/ 912135 h 2293620"/>
              <a:gd name="connsiteX8" fmla="*/ 1067348 w 1340937"/>
              <a:gd name="connsiteY8" fmla="*/ 1120985 h 2293620"/>
              <a:gd name="connsiteX9" fmla="*/ 1113415 w 1340937"/>
              <a:gd name="connsiteY9" fmla="*/ 1391585 h 2293620"/>
              <a:gd name="connsiteX10" fmla="*/ 1119440 w 1340937"/>
              <a:gd name="connsiteY10" fmla="*/ 1511641 h 2293620"/>
              <a:gd name="connsiteX11" fmla="*/ 1202011 w 1340937"/>
              <a:gd name="connsiteY11" fmla="*/ 1627884 h 2293620"/>
              <a:gd name="connsiteX12" fmla="*/ 1238166 w 1340937"/>
              <a:gd name="connsiteY12" fmla="*/ 1779991 h 2293620"/>
              <a:gd name="connsiteX13" fmla="*/ 1322500 w 1340937"/>
              <a:gd name="connsiteY13" fmla="*/ 1853603 h 2293620"/>
              <a:gd name="connsiteX14" fmla="*/ 1340937 w 1340937"/>
              <a:gd name="connsiteY14" fmla="*/ 1996440 h 2293620"/>
              <a:gd name="connsiteX15" fmla="*/ 1330838 w 1340937"/>
              <a:gd name="connsiteY15" fmla="*/ 2194510 h 2293620"/>
              <a:gd name="connsiteX16" fmla="*/ 1238333 w 1340937"/>
              <a:gd name="connsiteY16" fmla="*/ 2270065 h 2293620"/>
              <a:gd name="connsiteX17" fmla="*/ 1127577 w 1340937"/>
              <a:gd name="connsiteY17" fmla="*/ 2293620 h 2293620"/>
              <a:gd name="connsiteX18" fmla="*/ 1043757 w 1340937"/>
              <a:gd name="connsiteY18" fmla="*/ 2278380 h 2293620"/>
              <a:gd name="connsiteX19" fmla="*/ 1005657 w 1340937"/>
              <a:gd name="connsiteY19" fmla="*/ 2194560 h 2293620"/>
              <a:gd name="connsiteX20" fmla="*/ 906597 w 1340937"/>
              <a:gd name="connsiteY20" fmla="*/ 2186940 h 2293620"/>
              <a:gd name="connsiteX21" fmla="*/ 876117 w 1340937"/>
              <a:gd name="connsiteY21" fmla="*/ 1973580 h 2293620"/>
              <a:gd name="connsiteX22" fmla="*/ 761817 w 1340937"/>
              <a:gd name="connsiteY22" fmla="*/ 1844040 h 2293620"/>
              <a:gd name="connsiteX23" fmla="*/ 716097 w 1340937"/>
              <a:gd name="connsiteY23" fmla="*/ 1501140 h 2293620"/>
              <a:gd name="connsiteX24" fmla="*/ 571317 w 1340937"/>
              <a:gd name="connsiteY24" fmla="*/ 1348740 h 2293620"/>
              <a:gd name="connsiteX25" fmla="*/ 380817 w 1340937"/>
              <a:gd name="connsiteY25" fmla="*/ 861060 h 2293620"/>
              <a:gd name="connsiteX26" fmla="*/ 357957 w 1340937"/>
              <a:gd name="connsiteY26" fmla="*/ 746760 h 2293620"/>
              <a:gd name="connsiteX27" fmla="*/ 296997 w 1340937"/>
              <a:gd name="connsiteY27" fmla="*/ 701040 h 2293620"/>
              <a:gd name="connsiteX28" fmla="*/ 266517 w 1340937"/>
              <a:gd name="connsiteY28" fmla="*/ 640080 h 2293620"/>
              <a:gd name="connsiteX29" fmla="*/ 159837 w 1340937"/>
              <a:gd name="connsiteY29" fmla="*/ 464820 h 2293620"/>
              <a:gd name="connsiteX30" fmla="*/ 83637 w 1340937"/>
              <a:gd name="connsiteY30" fmla="*/ 365760 h 2293620"/>
              <a:gd name="connsiteX31" fmla="*/ 0 w 1340937"/>
              <a:gd name="connsiteY31" fmla="*/ 0 h 2293620"/>
              <a:gd name="connsiteX0" fmla="*/ 0 w 1340937"/>
              <a:gd name="connsiteY0" fmla="*/ 0 h 2278380"/>
              <a:gd name="connsiteX1" fmla="*/ 312420 w 1340937"/>
              <a:gd name="connsiteY1" fmla="*/ 24688 h 2278380"/>
              <a:gd name="connsiteX2" fmla="*/ 417336 w 1340937"/>
              <a:gd name="connsiteY2" fmla="*/ 179095 h 2278380"/>
              <a:gd name="connsiteX3" fmla="*/ 485733 w 1340937"/>
              <a:gd name="connsiteY3" fmla="*/ 319653 h 2278380"/>
              <a:gd name="connsiteX4" fmla="*/ 487513 w 1340937"/>
              <a:gd name="connsiteY4" fmla="*/ 477537 h 2278380"/>
              <a:gd name="connsiteX5" fmla="*/ 654255 w 1340937"/>
              <a:gd name="connsiteY5" fmla="*/ 772143 h 2278380"/>
              <a:gd name="connsiteX6" fmla="*/ 749239 w 1340937"/>
              <a:gd name="connsiteY6" fmla="*/ 842551 h 2278380"/>
              <a:gd name="connsiteX7" fmla="*/ 935845 w 1340937"/>
              <a:gd name="connsiteY7" fmla="*/ 912135 h 2278380"/>
              <a:gd name="connsiteX8" fmla="*/ 1067348 w 1340937"/>
              <a:gd name="connsiteY8" fmla="*/ 1120985 h 2278380"/>
              <a:gd name="connsiteX9" fmla="*/ 1113415 w 1340937"/>
              <a:gd name="connsiteY9" fmla="*/ 1391585 h 2278380"/>
              <a:gd name="connsiteX10" fmla="*/ 1119440 w 1340937"/>
              <a:gd name="connsiteY10" fmla="*/ 1511641 h 2278380"/>
              <a:gd name="connsiteX11" fmla="*/ 1202011 w 1340937"/>
              <a:gd name="connsiteY11" fmla="*/ 1627884 h 2278380"/>
              <a:gd name="connsiteX12" fmla="*/ 1238166 w 1340937"/>
              <a:gd name="connsiteY12" fmla="*/ 1779991 h 2278380"/>
              <a:gd name="connsiteX13" fmla="*/ 1322500 w 1340937"/>
              <a:gd name="connsiteY13" fmla="*/ 1853603 h 2278380"/>
              <a:gd name="connsiteX14" fmla="*/ 1340937 w 1340937"/>
              <a:gd name="connsiteY14" fmla="*/ 1996440 h 2278380"/>
              <a:gd name="connsiteX15" fmla="*/ 1330838 w 1340937"/>
              <a:gd name="connsiteY15" fmla="*/ 2194510 h 2278380"/>
              <a:gd name="connsiteX16" fmla="*/ 1238333 w 1340937"/>
              <a:gd name="connsiteY16" fmla="*/ 2270065 h 2278380"/>
              <a:gd name="connsiteX17" fmla="*/ 1145296 w 1340937"/>
              <a:gd name="connsiteY17" fmla="*/ 2237190 h 2278380"/>
              <a:gd name="connsiteX18" fmla="*/ 1043757 w 1340937"/>
              <a:gd name="connsiteY18" fmla="*/ 2278380 h 2278380"/>
              <a:gd name="connsiteX19" fmla="*/ 1005657 w 1340937"/>
              <a:gd name="connsiteY19" fmla="*/ 2194560 h 2278380"/>
              <a:gd name="connsiteX20" fmla="*/ 906597 w 1340937"/>
              <a:gd name="connsiteY20" fmla="*/ 2186940 h 2278380"/>
              <a:gd name="connsiteX21" fmla="*/ 876117 w 1340937"/>
              <a:gd name="connsiteY21" fmla="*/ 1973580 h 2278380"/>
              <a:gd name="connsiteX22" fmla="*/ 761817 w 1340937"/>
              <a:gd name="connsiteY22" fmla="*/ 1844040 h 2278380"/>
              <a:gd name="connsiteX23" fmla="*/ 716097 w 1340937"/>
              <a:gd name="connsiteY23" fmla="*/ 1501140 h 2278380"/>
              <a:gd name="connsiteX24" fmla="*/ 571317 w 1340937"/>
              <a:gd name="connsiteY24" fmla="*/ 1348740 h 2278380"/>
              <a:gd name="connsiteX25" fmla="*/ 380817 w 1340937"/>
              <a:gd name="connsiteY25" fmla="*/ 861060 h 2278380"/>
              <a:gd name="connsiteX26" fmla="*/ 357957 w 1340937"/>
              <a:gd name="connsiteY26" fmla="*/ 746760 h 2278380"/>
              <a:gd name="connsiteX27" fmla="*/ 296997 w 1340937"/>
              <a:gd name="connsiteY27" fmla="*/ 701040 h 2278380"/>
              <a:gd name="connsiteX28" fmla="*/ 266517 w 1340937"/>
              <a:gd name="connsiteY28" fmla="*/ 640080 h 2278380"/>
              <a:gd name="connsiteX29" fmla="*/ 159837 w 1340937"/>
              <a:gd name="connsiteY29" fmla="*/ 464820 h 2278380"/>
              <a:gd name="connsiteX30" fmla="*/ 83637 w 1340937"/>
              <a:gd name="connsiteY30" fmla="*/ 365760 h 2278380"/>
              <a:gd name="connsiteX31" fmla="*/ 0 w 1340937"/>
              <a:gd name="connsiteY31" fmla="*/ 0 h 2278380"/>
              <a:gd name="connsiteX0" fmla="*/ 0 w 1340937"/>
              <a:gd name="connsiteY0" fmla="*/ 0 h 2270066"/>
              <a:gd name="connsiteX1" fmla="*/ 312420 w 1340937"/>
              <a:gd name="connsiteY1" fmla="*/ 24688 h 2270066"/>
              <a:gd name="connsiteX2" fmla="*/ 417336 w 1340937"/>
              <a:gd name="connsiteY2" fmla="*/ 179095 h 2270066"/>
              <a:gd name="connsiteX3" fmla="*/ 485733 w 1340937"/>
              <a:gd name="connsiteY3" fmla="*/ 319653 h 2270066"/>
              <a:gd name="connsiteX4" fmla="*/ 487513 w 1340937"/>
              <a:gd name="connsiteY4" fmla="*/ 477537 h 2270066"/>
              <a:gd name="connsiteX5" fmla="*/ 654255 w 1340937"/>
              <a:gd name="connsiteY5" fmla="*/ 772143 h 2270066"/>
              <a:gd name="connsiteX6" fmla="*/ 749239 w 1340937"/>
              <a:gd name="connsiteY6" fmla="*/ 842551 h 2270066"/>
              <a:gd name="connsiteX7" fmla="*/ 935845 w 1340937"/>
              <a:gd name="connsiteY7" fmla="*/ 912135 h 2270066"/>
              <a:gd name="connsiteX8" fmla="*/ 1067348 w 1340937"/>
              <a:gd name="connsiteY8" fmla="*/ 1120985 h 2270066"/>
              <a:gd name="connsiteX9" fmla="*/ 1113415 w 1340937"/>
              <a:gd name="connsiteY9" fmla="*/ 1391585 h 2270066"/>
              <a:gd name="connsiteX10" fmla="*/ 1119440 w 1340937"/>
              <a:gd name="connsiteY10" fmla="*/ 1511641 h 2270066"/>
              <a:gd name="connsiteX11" fmla="*/ 1202011 w 1340937"/>
              <a:gd name="connsiteY11" fmla="*/ 1627884 h 2270066"/>
              <a:gd name="connsiteX12" fmla="*/ 1238166 w 1340937"/>
              <a:gd name="connsiteY12" fmla="*/ 1779991 h 2270066"/>
              <a:gd name="connsiteX13" fmla="*/ 1322500 w 1340937"/>
              <a:gd name="connsiteY13" fmla="*/ 1853603 h 2270066"/>
              <a:gd name="connsiteX14" fmla="*/ 1340937 w 1340937"/>
              <a:gd name="connsiteY14" fmla="*/ 1996440 h 2270066"/>
              <a:gd name="connsiteX15" fmla="*/ 1330838 w 1340937"/>
              <a:gd name="connsiteY15" fmla="*/ 2194510 h 2270066"/>
              <a:gd name="connsiteX16" fmla="*/ 1238333 w 1340937"/>
              <a:gd name="connsiteY16" fmla="*/ 2270065 h 2270066"/>
              <a:gd name="connsiteX17" fmla="*/ 1145296 w 1340937"/>
              <a:gd name="connsiteY17" fmla="*/ 2237190 h 2270066"/>
              <a:gd name="connsiteX18" fmla="*/ 1086283 w 1340937"/>
              <a:gd name="connsiteY18" fmla="*/ 2211370 h 2270066"/>
              <a:gd name="connsiteX19" fmla="*/ 1005657 w 1340937"/>
              <a:gd name="connsiteY19" fmla="*/ 2194560 h 2270066"/>
              <a:gd name="connsiteX20" fmla="*/ 906597 w 1340937"/>
              <a:gd name="connsiteY20" fmla="*/ 2186940 h 2270066"/>
              <a:gd name="connsiteX21" fmla="*/ 876117 w 1340937"/>
              <a:gd name="connsiteY21" fmla="*/ 1973580 h 2270066"/>
              <a:gd name="connsiteX22" fmla="*/ 761817 w 1340937"/>
              <a:gd name="connsiteY22" fmla="*/ 1844040 h 2270066"/>
              <a:gd name="connsiteX23" fmla="*/ 716097 w 1340937"/>
              <a:gd name="connsiteY23" fmla="*/ 1501140 h 2270066"/>
              <a:gd name="connsiteX24" fmla="*/ 571317 w 1340937"/>
              <a:gd name="connsiteY24" fmla="*/ 1348740 h 2270066"/>
              <a:gd name="connsiteX25" fmla="*/ 380817 w 1340937"/>
              <a:gd name="connsiteY25" fmla="*/ 861060 h 2270066"/>
              <a:gd name="connsiteX26" fmla="*/ 357957 w 1340937"/>
              <a:gd name="connsiteY26" fmla="*/ 746760 h 2270066"/>
              <a:gd name="connsiteX27" fmla="*/ 296997 w 1340937"/>
              <a:gd name="connsiteY27" fmla="*/ 701040 h 2270066"/>
              <a:gd name="connsiteX28" fmla="*/ 266517 w 1340937"/>
              <a:gd name="connsiteY28" fmla="*/ 640080 h 2270066"/>
              <a:gd name="connsiteX29" fmla="*/ 159837 w 1340937"/>
              <a:gd name="connsiteY29" fmla="*/ 464820 h 2270066"/>
              <a:gd name="connsiteX30" fmla="*/ 83637 w 1340937"/>
              <a:gd name="connsiteY30" fmla="*/ 365760 h 2270066"/>
              <a:gd name="connsiteX31" fmla="*/ 0 w 1340937"/>
              <a:gd name="connsiteY31" fmla="*/ 0 h 2270066"/>
              <a:gd name="connsiteX0" fmla="*/ 0 w 1340937"/>
              <a:gd name="connsiteY0" fmla="*/ 0 h 2270065"/>
              <a:gd name="connsiteX1" fmla="*/ 312420 w 1340937"/>
              <a:gd name="connsiteY1" fmla="*/ 24688 h 2270065"/>
              <a:gd name="connsiteX2" fmla="*/ 417336 w 1340937"/>
              <a:gd name="connsiteY2" fmla="*/ 179095 h 2270065"/>
              <a:gd name="connsiteX3" fmla="*/ 485733 w 1340937"/>
              <a:gd name="connsiteY3" fmla="*/ 319653 h 2270065"/>
              <a:gd name="connsiteX4" fmla="*/ 487513 w 1340937"/>
              <a:gd name="connsiteY4" fmla="*/ 477537 h 2270065"/>
              <a:gd name="connsiteX5" fmla="*/ 654255 w 1340937"/>
              <a:gd name="connsiteY5" fmla="*/ 772143 h 2270065"/>
              <a:gd name="connsiteX6" fmla="*/ 749239 w 1340937"/>
              <a:gd name="connsiteY6" fmla="*/ 842551 h 2270065"/>
              <a:gd name="connsiteX7" fmla="*/ 935845 w 1340937"/>
              <a:gd name="connsiteY7" fmla="*/ 912135 h 2270065"/>
              <a:gd name="connsiteX8" fmla="*/ 1067348 w 1340937"/>
              <a:gd name="connsiteY8" fmla="*/ 1120985 h 2270065"/>
              <a:gd name="connsiteX9" fmla="*/ 1113415 w 1340937"/>
              <a:gd name="connsiteY9" fmla="*/ 1391585 h 2270065"/>
              <a:gd name="connsiteX10" fmla="*/ 1119440 w 1340937"/>
              <a:gd name="connsiteY10" fmla="*/ 1511641 h 2270065"/>
              <a:gd name="connsiteX11" fmla="*/ 1202011 w 1340937"/>
              <a:gd name="connsiteY11" fmla="*/ 1627884 h 2270065"/>
              <a:gd name="connsiteX12" fmla="*/ 1238166 w 1340937"/>
              <a:gd name="connsiteY12" fmla="*/ 1779991 h 2270065"/>
              <a:gd name="connsiteX13" fmla="*/ 1322500 w 1340937"/>
              <a:gd name="connsiteY13" fmla="*/ 1853603 h 2270065"/>
              <a:gd name="connsiteX14" fmla="*/ 1340937 w 1340937"/>
              <a:gd name="connsiteY14" fmla="*/ 1996440 h 2270065"/>
              <a:gd name="connsiteX15" fmla="*/ 1330838 w 1340937"/>
              <a:gd name="connsiteY15" fmla="*/ 2194510 h 2270065"/>
              <a:gd name="connsiteX16" fmla="*/ 1238333 w 1340937"/>
              <a:gd name="connsiteY16" fmla="*/ 2270065 h 2270065"/>
              <a:gd name="connsiteX17" fmla="*/ 1145296 w 1340937"/>
              <a:gd name="connsiteY17" fmla="*/ 2237190 h 2270065"/>
              <a:gd name="connsiteX18" fmla="*/ 1086283 w 1340937"/>
              <a:gd name="connsiteY18" fmla="*/ 2211370 h 2270065"/>
              <a:gd name="connsiteX19" fmla="*/ 1012744 w 1340937"/>
              <a:gd name="connsiteY19" fmla="*/ 2155765 h 2270065"/>
              <a:gd name="connsiteX20" fmla="*/ 906597 w 1340937"/>
              <a:gd name="connsiteY20" fmla="*/ 2186940 h 2270065"/>
              <a:gd name="connsiteX21" fmla="*/ 876117 w 1340937"/>
              <a:gd name="connsiteY21" fmla="*/ 1973580 h 2270065"/>
              <a:gd name="connsiteX22" fmla="*/ 761817 w 1340937"/>
              <a:gd name="connsiteY22" fmla="*/ 1844040 h 2270065"/>
              <a:gd name="connsiteX23" fmla="*/ 716097 w 1340937"/>
              <a:gd name="connsiteY23" fmla="*/ 1501140 h 2270065"/>
              <a:gd name="connsiteX24" fmla="*/ 571317 w 1340937"/>
              <a:gd name="connsiteY24" fmla="*/ 1348740 h 2270065"/>
              <a:gd name="connsiteX25" fmla="*/ 380817 w 1340937"/>
              <a:gd name="connsiteY25" fmla="*/ 861060 h 2270065"/>
              <a:gd name="connsiteX26" fmla="*/ 357957 w 1340937"/>
              <a:gd name="connsiteY26" fmla="*/ 746760 h 2270065"/>
              <a:gd name="connsiteX27" fmla="*/ 296997 w 1340937"/>
              <a:gd name="connsiteY27" fmla="*/ 701040 h 2270065"/>
              <a:gd name="connsiteX28" fmla="*/ 266517 w 1340937"/>
              <a:gd name="connsiteY28" fmla="*/ 640080 h 2270065"/>
              <a:gd name="connsiteX29" fmla="*/ 159837 w 1340937"/>
              <a:gd name="connsiteY29" fmla="*/ 464820 h 2270065"/>
              <a:gd name="connsiteX30" fmla="*/ 83637 w 1340937"/>
              <a:gd name="connsiteY30" fmla="*/ 365760 h 2270065"/>
              <a:gd name="connsiteX31" fmla="*/ 0 w 1340937"/>
              <a:gd name="connsiteY31" fmla="*/ 0 h 2270065"/>
              <a:gd name="connsiteX0" fmla="*/ 0 w 1340937"/>
              <a:gd name="connsiteY0" fmla="*/ 0 h 2270065"/>
              <a:gd name="connsiteX1" fmla="*/ 312420 w 1340937"/>
              <a:gd name="connsiteY1" fmla="*/ 24688 h 2270065"/>
              <a:gd name="connsiteX2" fmla="*/ 417336 w 1340937"/>
              <a:gd name="connsiteY2" fmla="*/ 179095 h 2270065"/>
              <a:gd name="connsiteX3" fmla="*/ 485733 w 1340937"/>
              <a:gd name="connsiteY3" fmla="*/ 319653 h 2270065"/>
              <a:gd name="connsiteX4" fmla="*/ 487513 w 1340937"/>
              <a:gd name="connsiteY4" fmla="*/ 477537 h 2270065"/>
              <a:gd name="connsiteX5" fmla="*/ 654255 w 1340937"/>
              <a:gd name="connsiteY5" fmla="*/ 772143 h 2270065"/>
              <a:gd name="connsiteX6" fmla="*/ 749239 w 1340937"/>
              <a:gd name="connsiteY6" fmla="*/ 842551 h 2270065"/>
              <a:gd name="connsiteX7" fmla="*/ 935845 w 1340937"/>
              <a:gd name="connsiteY7" fmla="*/ 912135 h 2270065"/>
              <a:gd name="connsiteX8" fmla="*/ 1067348 w 1340937"/>
              <a:gd name="connsiteY8" fmla="*/ 1120985 h 2270065"/>
              <a:gd name="connsiteX9" fmla="*/ 1113415 w 1340937"/>
              <a:gd name="connsiteY9" fmla="*/ 1391585 h 2270065"/>
              <a:gd name="connsiteX10" fmla="*/ 1119440 w 1340937"/>
              <a:gd name="connsiteY10" fmla="*/ 1511641 h 2270065"/>
              <a:gd name="connsiteX11" fmla="*/ 1202011 w 1340937"/>
              <a:gd name="connsiteY11" fmla="*/ 1627884 h 2270065"/>
              <a:gd name="connsiteX12" fmla="*/ 1238166 w 1340937"/>
              <a:gd name="connsiteY12" fmla="*/ 1779991 h 2270065"/>
              <a:gd name="connsiteX13" fmla="*/ 1322500 w 1340937"/>
              <a:gd name="connsiteY13" fmla="*/ 1853603 h 2270065"/>
              <a:gd name="connsiteX14" fmla="*/ 1340937 w 1340937"/>
              <a:gd name="connsiteY14" fmla="*/ 1996440 h 2270065"/>
              <a:gd name="connsiteX15" fmla="*/ 1330838 w 1340937"/>
              <a:gd name="connsiteY15" fmla="*/ 2194510 h 2270065"/>
              <a:gd name="connsiteX16" fmla="*/ 1238333 w 1340937"/>
              <a:gd name="connsiteY16" fmla="*/ 2270065 h 2270065"/>
              <a:gd name="connsiteX17" fmla="*/ 1145296 w 1340937"/>
              <a:gd name="connsiteY17" fmla="*/ 2237190 h 2270065"/>
              <a:gd name="connsiteX18" fmla="*/ 1086283 w 1340937"/>
              <a:gd name="connsiteY18" fmla="*/ 2211370 h 2270065"/>
              <a:gd name="connsiteX19" fmla="*/ 1012744 w 1340937"/>
              <a:gd name="connsiteY19" fmla="*/ 2155765 h 2270065"/>
              <a:gd name="connsiteX20" fmla="*/ 945579 w 1340937"/>
              <a:gd name="connsiteY20" fmla="*/ 2144618 h 2270065"/>
              <a:gd name="connsiteX21" fmla="*/ 876117 w 1340937"/>
              <a:gd name="connsiteY21" fmla="*/ 1973580 h 2270065"/>
              <a:gd name="connsiteX22" fmla="*/ 761817 w 1340937"/>
              <a:gd name="connsiteY22" fmla="*/ 1844040 h 2270065"/>
              <a:gd name="connsiteX23" fmla="*/ 716097 w 1340937"/>
              <a:gd name="connsiteY23" fmla="*/ 1501140 h 2270065"/>
              <a:gd name="connsiteX24" fmla="*/ 571317 w 1340937"/>
              <a:gd name="connsiteY24" fmla="*/ 1348740 h 2270065"/>
              <a:gd name="connsiteX25" fmla="*/ 380817 w 1340937"/>
              <a:gd name="connsiteY25" fmla="*/ 861060 h 2270065"/>
              <a:gd name="connsiteX26" fmla="*/ 357957 w 1340937"/>
              <a:gd name="connsiteY26" fmla="*/ 746760 h 2270065"/>
              <a:gd name="connsiteX27" fmla="*/ 296997 w 1340937"/>
              <a:gd name="connsiteY27" fmla="*/ 701040 h 2270065"/>
              <a:gd name="connsiteX28" fmla="*/ 266517 w 1340937"/>
              <a:gd name="connsiteY28" fmla="*/ 640080 h 2270065"/>
              <a:gd name="connsiteX29" fmla="*/ 159837 w 1340937"/>
              <a:gd name="connsiteY29" fmla="*/ 464820 h 2270065"/>
              <a:gd name="connsiteX30" fmla="*/ 83637 w 1340937"/>
              <a:gd name="connsiteY30" fmla="*/ 365760 h 2270065"/>
              <a:gd name="connsiteX31" fmla="*/ 0 w 1340937"/>
              <a:gd name="connsiteY31" fmla="*/ 0 h 2270065"/>
              <a:gd name="connsiteX0" fmla="*/ 0 w 1340937"/>
              <a:gd name="connsiteY0" fmla="*/ 0 h 2270065"/>
              <a:gd name="connsiteX1" fmla="*/ 312420 w 1340937"/>
              <a:gd name="connsiteY1" fmla="*/ 24688 h 2270065"/>
              <a:gd name="connsiteX2" fmla="*/ 417336 w 1340937"/>
              <a:gd name="connsiteY2" fmla="*/ 179095 h 2270065"/>
              <a:gd name="connsiteX3" fmla="*/ 485733 w 1340937"/>
              <a:gd name="connsiteY3" fmla="*/ 319653 h 2270065"/>
              <a:gd name="connsiteX4" fmla="*/ 487513 w 1340937"/>
              <a:gd name="connsiteY4" fmla="*/ 477537 h 2270065"/>
              <a:gd name="connsiteX5" fmla="*/ 654255 w 1340937"/>
              <a:gd name="connsiteY5" fmla="*/ 772143 h 2270065"/>
              <a:gd name="connsiteX6" fmla="*/ 749239 w 1340937"/>
              <a:gd name="connsiteY6" fmla="*/ 842551 h 2270065"/>
              <a:gd name="connsiteX7" fmla="*/ 935845 w 1340937"/>
              <a:gd name="connsiteY7" fmla="*/ 912135 h 2270065"/>
              <a:gd name="connsiteX8" fmla="*/ 1067348 w 1340937"/>
              <a:gd name="connsiteY8" fmla="*/ 1120985 h 2270065"/>
              <a:gd name="connsiteX9" fmla="*/ 1113415 w 1340937"/>
              <a:gd name="connsiteY9" fmla="*/ 1391585 h 2270065"/>
              <a:gd name="connsiteX10" fmla="*/ 1119440 w 1340937"/>
              <a:gd name="connsiteY10" fmla="*/ 1511641 h 2270065"/>
              <a:gd name="connsiteX11" fmla="*/ 1202011 w 1340937"/>
              <a:gd name="connsiteY11" fmla="*/ 1627884 h 2270065"/>
              <a:gd name="connsiteX12" fmla="*/ 1238166 w 1340937"/>
              <a:gd name="connsiteY12" fmla="*/ 1779991 h 2270065"/>
              <a:gd name="connsiteX13" fmla="*/ 1322500 w 1340937"/>
              <a:gd name="connsiteY13" fmla="*/ 1853603 h 2270065"/>
              <a:gd name="connsiteX14" fmla="*/ 1340937 w 1340937"/>
              <a:gd name="connsiteY14" fmla="*/ 1996440 h 2270065"/>
              <a:gd name="connsiteX15" fmla="*/ 1330838 w 1340937"/>
              <a:gd name="connsiteY15" fmla="*/ 2194510 h 2270065"/>
              <a:gd name="connsiteX16" fmla="*/ 1238333 w 1340937"/>
              <a:gd name="connsiteY16" fmla="*/ 2270065 h 2270065"/>
              <a:gd name="connsiteX17" fmla="*/ 1145296 w 1340937"/>
              <a:gd name="connsiteY17" fmla="*/ 2237190 h 2270065"/>
              <a:gd name="connsiteX18" fmla="*/ 1086283 w 1340937"/>
              <a:gd name="connsiteY18" fmla="*/ 2211370 h 2270065"/>
              <a:gd name="connsiteX19" fmla="*/ 1012744 w 1340937"/>
              <a:gd name="connsiteY19" fmla="*/ 2155765 h 2270065"/>
              <a:gd name="connsiteX20" fmla="*/ 945579 w 1340937"/>
              <a:gd name="connsiteY20" fmla="*/ 2144618 h 2270065"/>
              <a:gd name="connsiteX21" fmla="*/ 876117 w 1340937"/>
              <a:gd name="connsiteY21" fmla="*/ 1973580 h 2270065"/>
              <a:gd name="connsiteX22" fmla="*/ 761817 w 1340937"/>
              <a:gd name="connsiteY22" fmla="*/ 1844040 h 2270065"/>
              <a:gd name="connsiteX23" fmla="*/ 716097 w 1340937"/>
              <a:gd name="connsiteY23" fmla="*/ 1501140 h 2270065"/>
              <a:gd name="connsiteX24" fmla="*/ 571317 w 1340937"/>
              <a:gd name="connsiteY24" fmla="*/ 1348740 h 2270065"/>
              <a:gd name="connsiteX25" fmla="*/ 380817 w 1340937"/>
              <a:gd name="connsiteY25" fmla="*/ 861060 h 2270065"/>
              <a:gd name="connsiteX26" fmla="*/ 357957 w 1340937"/>
              <a:gd name="connsiteY26" fmla="*/ 746760 h 2270065"/>
              <a:gd name="connsiteX27" fmla="*/ 296997 w 1340937"/>
              <a:gd name="connsiteY27" fmla="*/ 701040 h 2270065"/>
              <a:gd name="connsiteX28" fmla="*/ 266517 w 1340937"/>
              <a:gd name="connsiteY28" fmla="*/ 640080 h 2270065"/>
              <a:gd name="connsiteX29" fmla="*/ 159837 w 1340937"/>
              <a:gd name="connsiteY29" fmla="*/ 464820 h 2270065"/>
              <a:gd name="connsiteX30" fmla="*/ 83637 w 1340937"/>
              <a:gd name="connsiteY30" fmla="*/ 365760 h 2270065"/>
              <a:gd name="connsiteX31" fmla="*/ 0 w 1340937"/>
              <a:gd name="connsiteY31" fmla="*/ 0 h 2270065"/>
              <a:gd name="connsiteX0" fmla="*/ 0 w 1340937"/>
              <a:gd name="connsiteY0" fmla="*/ 0 h 2270065"/>
              <a:gd name="connsiteX1" fmla="*/ 312420 w 1340937"/>
              <a:gd name="connsiteY1" fmla="*/ 24688 h 2270065"/>
              <a:gd name="connsiteX2" fmla="*/ 417336 w 1340937"/>
              <a:gd name="connsiteY2" fmla="*/ 179095 h 2270065"/>
              <a:gd name="connsiteX3" fmla="*/ 485733 w 1340937"/>
              <a:gd name="connsiteY3" fmla="*/ 319653 h 2270065"/>
              <a:gd name="connsiteX4" fmla="*/ 487513 w 1340937"/>
              <a:gd name="connsiteY4" fmla="*/ 477537 h 2270065"/>
              <a:gd name="connsiteX5" fmla="*/ 654255 w 1340937"/>
              <a:gd name="connsiteY5" fmla="*/ 772143 h 2270065"/>
              <a:gd name="connsiteX6" fmla="*/ 749239 w 1340937"/>
              <a:gd name="connsiteY6" fmla="*/ 842551 h 2270065"/>
              <a:gd name="connsiteX7" fmla="*/ 935845 w 1340937"/>
              <a:gd name="connsiteY7" fmla="*/ 912135 h 2270065"/>
              <a:gd name="connsiteX8" fmla="*/ 1067348 w 1340937"/>
              <a:gd name="connsiteY8" fmla="*/ 1120985 h 2270065"/>
              <a:gd name="connsiteX9" fmla="*/ 1113415 w 1340937"/>
              <a:gd name="connsiteY9" fmla="*/ 1391585 h 2270065"/>
              <a:gd name="connsiteX10" fmla="*/ 1119440 w 1340937"/>
              <a:gd name="connsiteY10" fmla="*/ 1511641 h 2270065"/>
              <a:gd name="connsiteX11" fmla="*/ 1202011 w 1340937"/>
              <a:gd name="connsiteY11" fmla="*/ 1627884 h 2270065"/>
              <a:gd name="connsiteX12" fmla="*/ 1238166 w 1340937"/>
              <a:gd name="connsiteY12" fmla="*/ 1779991 h 2270065"/>
              <a:gd name="connsiteX13" fmla="*/ 1322500 w 1340937"/>
              <a:gd name="connsiteY13" fmla="*/ 1853603 h 2270065"/>
              <a:gd name="connsiteX14" fmla="*/ 1340937 w 1340937"/>
              <a:gd name="connsiteY14" fmla="*/ 1996440 h 2270065"/>
              <a:gd name="connsiteX15" fmla="*/ 1330838 w 1340937"/>
              <a:gd name="connsiteY15" fmla="*/ 2194510 h 2270065"/>
              <a:gd name="connsiteX16" fmla="*/ 1238333 w 1340937"/>
              <a:gd name="connsiteY16" fmla="*/ 2270065 h 2270065"/>
              <a:gd name="connsiteX17" fmla="*/ 1145296 w 1340937"/>
              <a:gd name="connsiteY17" fmla="*/ 2237190 h 2270065"/>
              <a:gd name="connsiteX18" fmla="*/ 1086283 w 1340937"/>
              <a:gd name="connsiteY18" fmla="*/ 2211370 h 2270065"/>
              <a:gd name="connsiteX19" fmla="*/ 1012744 w 1340937"/>
              <a:gd name="connsiteY19" fmla="*/ 2155765 h 2270065"/>
              <a:gd name="connsiteX20" fmla="*/ 970386 w 1340937"/>
              <a:gd name="connsiteY20" fmla="*/ 2134037 h 2270065"/>
              <a:gd name="connsiteX21" fmla="*/ 876117 w 1340937"/>
              <a:gd name="connsiteY21" fmla="*/ 1973580 h 2270065"/>
              <a:gd name="connsiteX22" fmla="*/ 761817 w 1340937"/>
              <a:gd name="connsiteY22" fmla="*/ 1844040 h 2270065"/>
              <a:gd name="connsiteX23" fmla="*/ 716097 w 1340937"/>
              <a:gd name="connsiteY23" fmla="*/ 1501140 h 2270065"/>
              <a:gd name="connsiteX24" fmla="*/ 571317 w 1340937"/>
              <a:gd name="connsiteY24" fmla="*/ 1348740 h 2270065"/>
              <a:gd name="connsiteX25" fmla="*/ 380817 w 1340937"/>
              <a:gd name="connsiteY25" fmla="*/ 861060 h 2270065"/>
              <a:gd name="connsiteX26" fmla="*/ 357957 w 1340937"/>
              <a:gd name="connsiteY26" fmla="*/ 746760 h 2270065"/>
              <a:gd name="connsiteX27" fmla="*/ 296997 w 1340937"/>
              <a:gd name="connsiteY27" fmla="*/ 701040 h 2270065"/>
              <a:gd name="connsiteX28" fmla="*/ 266517 w 1340937"/>
              <a:gd name="connsiteY28" fmla="*/ 640080 h 2270065"/>
              <a:gd name="connsiteX29" fmla="*/ 159837 w 1340937"/>
              <a:gd name="connsiteY29" fmla="*/ 464820 h 2270065"/>
              <a:gd name="connsiteX30" fmla="*/ 83637 w 1340937"/>
              <a:gd name="connsiteY30" fmla="*/ 365760 h 2270065"/>
              <a:gd name="connsiteX31" fmla="*/ 0 w 1340937"/>
              <a:gd name="connsiteY31" fmla="*/ 0 h 2270065"/>
              <a:gd name="connsiteX0" fmla="*/ 0 w 1340937"/>
              <a:gd name="connsiteY0" fmla="*/ 0 h 2270065"/>
              <a:gd name="connsiteX1" fmla="*/ 312420 w 1340937"/>
              <a:gd name="connsiteY1" fmla="*/ 24688 h 2270065"/>
              <a:gd name="connsiteX2" fmla="*/ 417336 w 1340937"/>
              <a:gd name="connsiteY2" fmla="*/ 179095 h 2270065"/>
              <a:gd name="connsiteX3" fmla="*/ 485733 w 1340937"/>
              <a:gd name="connsiteY3" fmla="*/ 319653 h 2270065"/>
              <a:gd name="connsiteX4" fmla="*/ 487513 w 1340937"/>
              <a:gd name="connsiteY4" fmla="*/ 477537 h 2270065"/>
              <a:gd name="connsiteX5" fmla="*/ 654255 w 1340937"/>
              <a:gd name="connsiteY5" fmla="*/ 772143 h 2270065"/>
              <a:gd name="connsiteX6" fmla="*/ 749239 w 1340937"/>
              <a:gd name="connsiteY6" fmla="*/ 842551 h 2270065"/>
              <a:gd name="connsiteX7" fmla="*/ 935845 w 1340937"/>
              <a:gd name="connsiteY7" fmla="*/ 912135 h 2270065"/>
              <a:gd name="connsiteX8" fmla="*/ 1067348 w 1340937"/>
              <a:gd name="connsiteY8" fmla="*/ 1120985 h 2270065"/>
              <a:gd name="connsiteX9" fmla="*/ 1113415 w 1340937"/>
              <a:gd name="connsiteY9" fmla="*/ 1391585 h 2270065"/>
              <a:gd name="connsiteX10" fmla="*/ 1119440 w 1340937"/>
              <a:gd name="connsiteY10" fmla="*/ 1511641 h 2270065"/>
              <a:gd name="connsiteX11" fmla="*/ 1202011 w 1340937"/>
              <a:gd name="connsiteY11" fmla="*/ 1627884 h 2270065"/>
              <a:gd name="connsiteX12" fmla="*/ 1238166 w 1340937"/>
              <a:gd name="connsiteY12" fmla="*/ 1779991 h 2270065"/>
              <a:gd name="connsiteX13" fmla="*/ 1322500 w 1340937"/>
              <a:gd name="connsiteY13" fmla="*/ 1853603 h 2270065"/>
              <a:gd name="connsiteX14" fmla="*/ 1340937 w 1340937"/>
              <a:gd name="connsiteY14" fmla="*/ 1996440 h 2270065"/>
              <a:gd name="connsiteX15" fmla="*/ 1330838 w 1340937"/>
              <a:gd name="connsiteY15" fmla="*/ 2194510 h 2270065"/>
              <a:gd name="connsiteX16" fmla="*/ 1238333 w 1340937"/>
              <a:gd name="connsiteY16" fmla="*/ 2270065 h 2270065"/>
              <a:gd name="connsiteX17" fmla="*/ 1145296 w 1340937"/>
              <a:gd name="connsiteY17" fmla="*/ 2237190 h 2270065"/>
              <a:gd name="connsiteX18" fmla="*/ 1086283 w 1340937"/>
              <a:gd name="connsiteY18" fmla="*/ 2211370 h 2270065"/>
              <a:gd name="connsiteX19" fmla="*/ 1012744 w 1340937"/>
              <a:gd name="connsiteY19" fmla="*/ 2155765 h 2270065"/>
              <a:gd name="connsiteX20" fmla="*/ 991649 w 1340937"/>
              <a:gd name="connsiteY20" fmla="*/ 2119930 h 2270065"/>
              <a:gd name="connsiteX21" fmla="*/ 876117 w 1340937"/>
              <a:gd name="connsiteY21" fmla="*/ 1973580 h 2270065"/>
              <a:gd name="connsiteX22" fmla="*/ 761817 w 1340937"/>
              <a:gd name="connsiteY22" fmla="*/ 1844040 h 2270065"/>
              <a:gd name="connsiteX23" fmla="*/ 716097 w 1340937"/>
              <a:gd name="connsiteY23" fmla="*/ 1501140 h 2270065"/>
              <a:gd name="connsiteX24" fmla="*/ 571317 w 1340937"/>
              <a:gd name="connsiteY24" fmla="*/ 1348740 h 2270065"/>
              <a:gd name="connsiteX25" fmla="*/ 380817 w 1340937"/>
              <a:gd name="connsiteY25" fmla="*/ 861060 h 2270065"/>
              <a:gd name="connsiteX26" fmla="*/ 357957 w 1340937"/>
              <a:gd name="connsiteY26" fmla="*/ 746760 h 2270065"/>
              <a:gd name="connsiteX27" fmla="*/ 296997 w 1340937"/>
              <a:gd name="connsiteY27" fmla="*/ 701040 h 2270065"/>
              <a:gd name="connsiteX28" fmla="*/ 266517 w 1340937"/>
              <a:gd name="connsiteY28" fmla="*/ 640080 h 2270065"/>
              <a:gd name="connsiteX29" fmla="*/ 159837 w 1340937"/>
              <a:gd name="connsiteY29" fmla="*/ 464820 h 2270065"/>
              <a:gd name="connsiteX30" fmla="*/ 83637 w 1340937"/>
              <a:gd name="connsiteY30" fmla="*/ 365760 h 2270065"/>
              <a:gd name="connsiteX31" fmla="*/ 0 w 1340937"/>
              <a:gd name="connsiteY31" fmla="*/ 0 h 2270065"/>
              <a:gd name="connsiteX0" fmla="*/ 0 w 1340937"/>
              <a:gd name="connsiteY0" fmla="*/ 0 h 2270065"/>
              <a:gd name="connsiteX1" fmla="*/ 312420 w 1340937"/>
              <a:gd name="connsiteY1" fmla="*/ 24688 h 2270065"/>
              <a:gd name="connsiteX2" fmla="*/ 417336 w 1340937"/>
              <a:gd name="connsiteY2" fmla="*/ 179095 h 2270065"/>
              <a:gd name="connsiteX3" fmla="*/ 485733 w 1340937"/>
              <a:gd name="connsiteY3" fmla="*/ 319653 h 2270065"/>
              <a:gd name="connsiteX4" fmla="*/ 487513 w 1340937"/>
              <a:gd name="connsiteY4" fmla="*/ 477537 h 2270065"/>
              <a:gd name="connsiteX5" fmla="*/ 654255 w 1340937"/>
              <a:gd name="connsiteY5" fmla="*/ 772143 h 2270065"/>
              <a:gd name="connsiteX6" fmla="*/ 749239 w 1340937"/>
              <a:gd name="connsiteY6" fmla="*/ 842551 h 2270065"/>
              <a:gd name="connsiteX7" fmla="*/ 935845 w 1340937"/>
              <a:gd name="connsiteY7" fmla="*/ 912135 h 2270065"/>
              <a:gd name="connsiteX8" fmla="*/ 1067348 w 1340937"/>
              <a:gd name="connsiteY8" fmla="*/ 1120985 h 2270065"/>
              <a:gd name="connsiteX9" fmla="*/ 1113415 w 1340937"/>
              <a:gd name="connsiteY9" fmla="*/ 1391585 h 2270065"/>
              <a:gd name="connsiteX10" fmla="*/ 1119440 w 1340937"/>
              <a:gd name="connsiteY10" fmla="*/ 1511641 h 2270065"/>
              <a:gd name="connsiteX11" fmla="*/ 1202011 w 1340937"/>
              <a:gd name="connsiteY11" fmla="*/ 1627884 h 2270065"/>
              <a:gd name="connsiteX12" fmla="*/ 1238166 w 1340937"/>
              <a:gd name="connsiteY12" fmla="*/ 1779991 h 2270065"/>
              <a:gd name="connsiteX13" fmla="*/ 1322500 w 1340937"/>
              <a:gd name="connsiteY13" fmla="*/ 1853603 h 2270065"/>
              <a:gd name="connsiteX14" fmla="*/ 1340937 w 1340937"/>
              <a:gd name="connsiteY14" fmla="*/ 1996440 h 2270065"/>
              <a:gd name="connsiteX15" fmla="*/ 1330838 w 1340937"/>
              <a:gd name="connsiteY15" fmla="*/ 2194510 h 2270065"/>
              <a:gd name="connsiteX16" fmla="*/ 1238333 w 1340937"/>
              <a:gd name="connsiteY16" fmla="*/ 2270065 h 2270065"/>
              <a:gd name="connsiteX17" fmla="*/ 1145296 w 1340937"/>
              <a:gd name="connsiteY17" fmla="*/ 2237190 h 2270065"/>
              <a:gd name="connsiteX18" fmla="*/ 1086283 w 1340937"/>
              <a:gd name="connsiteY18" fmla="*/ 2211370 h 2270065"/>
              <a:gd name="connsiteX19" fmla="*/ 1012744 w 1340937"/>
              <a:gd name="connsiteY19" fmla="*/ 2155765 h 2270065"/>
              <a:gd name="connsiteX20" fmla="*/ 991649 w 1340937"/>
              <a:gd name="connsiteY20" fmla="*/ 2119930 h 2270065"/>
              <a:gd name="connsiteX21" fmla="*/ 876117 w 1340937"/>
              <a:gd name="connsiteY21" fmla="*/ 1973580 h 2270065"/>
              <a:gd name="connsiteX22" fmla="*/ 761817 w 1340937"/>
              <a:gd name="connsiteY22" fmla="*/ 1844040 h 2270065"/>
              <a:gd name="connsiteX23" fmla="*/ 716097 w 1340937"/>
              <a:gd name="connsiteY23" fmla="*/ 1501140 h 2270065"/>
              <a:gd name="connsiteX24" fmla="*/ 571317 w 1340937"/>
              <a:gd name="connsiteY24" fmla="*/ 1348740 h 2270065"/>
              <a:gd name="connsiteX25" fmla="*/ 380817 w 1340937"/>
              <a:gd name="connsiteY25" fmla="*/ 861060 h 2270065"/>
              <a:gd name="connsiteX26" fmla="*/ 357957 w 1340937"/>
              <a:gd name="connsiteY26" fmla="*/ 746760 h 2270065"/>
              <a:gd name="connsiteX27" fmla="*/ 296997 w 1340937"/>
              <a:gd name="connsiteY27" fmla="*/ 701040 h 2270065"/>
              <a:gd name="connsiteX28" fmla="*/ 266517 w 1340937"/>
              <a:gd name="connsiteY28" fmla="*/ 640080 h 2270065"/>
              <a:gd name="connsiteX29" fmla="*/ 159837 w 1340937"/>
              <a:gd name="connsiteY29" fmla="*/ 464820 h 2270065"/>
              <a:gd name="connsiteX30" fmla="*/ 83637 w 1340937"/>
              <a:gd name="connsiteY30" fmla="*/ 365760 h 2270065"/>
              <a:gd name="connsiteX31" fmla="*/ 0 w 1340937"/>
              <a:gd name="connsiteY31" fmla="*/ 0 h 2270065"/>
              <a:gd name="connsiteX0" fmla="*/ 0 w 1340937"/>
              <a:gd name="connsiteY0" fmla="*/ 0 h 2270065"/>
              <a:gd name="connsiteX1" fmla="*/ 312420 w 1340937"/>
              <a:gd name="connsiteY1" fmla="*/ 24688 h 2270065"/>
              <a:gd name="connsiteX2" fmla="*/ 417336 w 1340937"/>
              <a:gd name="connsiteY2" fmla="*/ 179095 h 2270065"/>
              <a:gd name="connsiteX3" fmla="*/ 485733 w 1340937"/>
              <a:gd name="connsiteY3" fmla="*/ 319653 h 2270065"/>
              <a:gd name="connsiteX4" fmla="*/ 487513 w 1340937"/>
              <a:gd name="connsiteY4" fmla="*/ 477537 h 2270065"/>
              <a:gd name="connsiteX5" fmla="*/ 654255 w 1340937"/>
              <a:gd name="connsiteY5" fmla="*/ 772143 h 2270065"/>
              <a:gd name="connsiteX6" fmla="*/ 749239 w 1340937"/>
              <a:gd name="connsiteY6" fmla="*/ 842551 h 2270065"/>
              <a:gd name="connsiteX7" fmla="*/ 935845 w 1340937"/>
              <a:gd name="connsiteY7" fmla="*/ 912135 h 2270065"/>
              <a:gd name="connsiteX8" fmla="*/ 1067348 w 1340937"/>
              <a:gd name="connsiteY8" fmla="*/ 1120985 h 2270065"/>
              <a:gd name="connsiteX9" fmla="*/ 1113415 w 1340937"/>
              <a:gd name="connsiteY9" fmla="*/ 1391585 h 2270065"/>
              <a:gd name="connsiteX10" fmla="*/ 1119440 w 1340937"/>
              <a:gd name="connsiteY10" fmla="*/ 1511641 h 2270065"/>
              <a:gd name="connsiteX11" fmla="*/ 1202011 w 1340937"/>
              <a:gd name="connsiteY11" fmla="*/ 1627884 h 2270065"/>
              <a:gd name="connsiteX12" fmla="*/ 1238166 w 1340937"/>
              <a:gd name="connsiteY12" fmla="*/ 1779991 h 2270065"/>
              <a:gd name="connsiteX13" fmla="*/ 1322500 w 1340937"/>
              <a:gd name="connsiteY13" fmla="*/ 1853603 h 2270065"/>
              <a:gd name="connsiteX14" fmla="*/ 1340937 w 1340937"/>
              <a:gd name="connsiteY14" fmla="*/ 1996440 h 2270065"/>
              <a:gd name="connsiteX15" fmla="*/ 1330838 w 1340937"/>
              <a:gd name="connsiteY15" fmla="*/ 2194510 h 2270065"/>
              <a:gd name="connsiteX16" fmla="*/ 1238333 w 1340937"/>
              <a:gd name="connsiteY16" fmla="*/ 2270065 h 2270065"/>
              <a:gd name="connsiteX17" fmla="*/ 1145296 w 1340937"/>
              <a:gd name="connsiteY17" fmla="*/ 2237190 h 2270065"/>
              <a:gd name="connsiteX18" fmla="*/ 1086283 w 1340937"/>
              <a:gd name="connsiteY18" fmla="*/ 2211370 h 2270065"/>
              <a:gd name="connsiteX19" fmla="*/ 995025 w 1340937"/>
              <a:gd name="connsiteY19" fmla="*/ 2159292 h 2270065"/>
              <a:gd name="connsiteX20" fmla="*/ 991649 w 1340937"/>
              <a:gd name="connsiteY20" fmla="*/ 2119930 h 2270065"/>
              <a:gd name="connsiteX21" fmla="*/ 876117 w 1340937"/>
              <a:gd name="connsiteY21" fmla="*/ 1973580 h 2270065"/>
              <a:gd name="connsiteX22" fmla="*/ 761817 w 1340937"/>
              <a:gd name="connsiteY22" fmla="*/ 1844040 h 2270065"/>
              <a:gd name="connsiteX23" fmla="*/ 716097 w 1340937"/>
              <a:gd name="connsiteY23" fmla="*/ 1501140 h 2270065"/>
              <a:gd name="connsiteX24" fmla="*/ 571317 w 1340937"/>
              <a:gd name="connsiteY24" fmla="*/ 1348740 h 2270065"/>
              <a:gd name="connsiteX25" fmla="*/ 380817 w 1340937"/>
              <a:gd name="connsiteY25" fmla="*/ 861060 h 2270065"/>
              <a:gd name="connsiteX26" fmla="*/ 357957 w 1340937"/>
              <a:gd name="connsiteY26" fmla="*/ 746760 h 2270065"/>
              <a:gd name="connsiteX27" fmla="*/ 296997 w 1340937"/>
              <a:gd name="connsiteY27" fmla="*/ 701040 h 2270065"/>
              <a:gd name="connsiteX28" fmla="*/ 266517 w 1340937"/>
              <a:gd name="connsiteY28" fmla="*/ 640080 h 2270065"/>
              <a:gd name="connsiteX29" fmla="*/ 159837 w 1340937"/>
              <a:gd name="connsiteY29" fmla="*/ 464820 h 2270065"/>
              <a:gd name="connsiteX30" fmla="*/ 83637 w 1340937"/>
              <a:gd name="connsiteY30" fmla="*/ 365760 h 2270065"/>
              <a:gd name="connsiteX31" fmla="*/ 0 w 1340937"/>
              <a:gd name="connsiteY31" fmla="*/ 0 h 2270065"/>
              <a:gd name="connsiteX0" fmla="*/ 0 w 1340937"/>
              <a:gd name="connsiteY0" fmla="*/ 0 h 2270065"/>
              <a:gd name="connsiteX1" fmla="*/ 312420 w 1340937"/>
              <a:gd name="connsiteY1" fmla="*/ 24688 h 2270065"/>
              <a:gd name="connsiteX2" fmla="*/ 417336 w 1340937"/>
              <a:gd name="connsiteY2" fmla="*/ 179095 h 2270065"/>
              <a:gd name="connsiteX3" fmla="*/ 485733 w 1340937"/>
              <a:gd name="connsiteY3" fmla="*/ 319653 h 2270065"/>
              <a:gd name="connsiteX4" fmla="*/ 487513 w 1340937"/>
              <a:gd name="connsiteY4" fmla="*/ 477537 h 2270065"/>
              <a:gd name="connsiteX5" fmla="*/ 654255 w 1340937"/>
              <a:gd name="connsiteY5" fmla="*/ 772143 h 2270065"/>
              <a:gd name="connsiteX6" fmla="*/ 749239 w 1340937"/>
              <a:gd name="connsiteY6" fmla="*/ 842551 h 2270065"/>
              <a:gd name="connsiteX7" fmla="*/ 935845 w 1340937"/>
              <a:gd name="connsiteY7" fmla="*/ 912135 h 2270065"/>
              <a:gd name="connsiteX8" fmla="*/ 1067348 w 1340937"/>
              <a:gd name="connsiteY8" fmla="*/ 1120985 h 2270065"/>
              <a:gd name="connsiteX9" fmla="*/ 1113415 w 1340937"/>
              <a:gd name="connsiteY9" fmla="*/ 1391585 h 2270065"/>
              <a:gd name="connsiteX10" fmla="*/ 1119440 w 1340937"/>
              <a:gd name="connsiteY10" fmla="*/ 1511641 h 2270065"/>
              <a:gd name="connsiteX11" fmla="*/ 1202011 w 1340937"/>
              <a:gd name="connsiteY11" fmla="*/ 1627884 h 2270065"/>
              <a:gd name="connsiteX12" fmla="*/ 1238166 w 1340937"/>
              <a:gd name="connsiteY12" fmla="*/ 1779991 h 2270065"/>
              <a:gd name="connsiteX13" fmla="*/ 1322500 w 1340937"/>
              <a:gd name="connsiteY13" fmla="*/ 1853603 h 2270065"/>
              <a:gd name="connsiteX14" fmla="*/ 1340937 w 1340937"/>
              <a:gd name="connsiteY14" fmla="*/ 1996440 h 2270065"/>
              <a:gd name="connsiteX15" fmla="*/ 1330838 w 1340937"/>
              <a:gd name="connsiteY15" fmla="*/ 2194510 h 2270065"/>
              <a:gd name="connsiteX16" fmla="*/ 1238333 w 1340937"/>
              <a:gd name="connsiteY16" fmla="*/ 2270065 h 2270065"/>
              <a:gd name="connsiteX17" fmla="*/ 1145296 w 1340937"/>
              <a:gd name="connsiteY17" fmla="*/ 2237190 h 2270065"/>
              <a:gd name="connsiteX18" fmla="*/ 1086283 w 1340937"/>
              <a:gd name="connsiteY18" fmla="*/ 2211370 h 2270065"/>
              <a:gd name="connsiteX19" fmla="*/ 995025 w 1340937"/>
              <a:gd name="connsiteY19" fmla="*/ 2159292 h 2270065"/>
              <a:gd name="connsiteX20" fmla="*/ 966842 w 1340937"/>
              <a:gd name="connsiteY20" fmla="*/ 2141091 h 2270065"/>
              <a:gd name="connsiteX21" fmla="*/ 876117 w 1340937"/>
              <a:gd name="connsiteY21" fmla="*/ 1973580 h 2270065"/>
              <a:gd name="connsiteX22" fmla="*/ 761817 w 1340937"/>
              <a:gd name="connsiteY22" fmla="*/ 1844040 h 2270065"/>
              <a:gd name="connsiteX23" fmla="*/ 716097 w 1340937"/>
              <a:gd name="connsiteY23" fmla="*/ 1501140 h 2270065"/>
              <a:gd name="connsiteX24" fmla="*/ 571317 w 1340937"/>
              <a:gd name="connsiteY24" fmla="*/ 1348740 h 2270065"/>
              <a:gd name="connsiteX25" fmla="*/ 380817 w 1340937"/>
              <a:gd name="connsiteY25" fmla="*/ 861060 h 2270065"/>
              <a:gd name="connsiteX26" fmla="*/ 357957 w 1340937"/>
              <a:gd name="connsiteY26" fmla="*/ 746760 h 2270065"/>
              <a:gd name="connsiteX27" fmla="*/ 296997 w 1340937"/>
              <a:gd name="connsiteY27" fmla="*/ 701040 h 2270065"/>
              <a:gd name="connsiteX28" fmla="*/ 266517 w 1340937"/>
              <a:gd name="connsiteY28" fmla="*/ 640080 h 2270065"/>
              <a:gd name="connsiteX29" fmla="*/ 159837 w 1340937"/>
              <a:gd name="connsiteY29" fmla="*/ 464820 h 2270065"/>
              <a:gd name="connsiteX30" fmla="*/ 83637 w 1340937"/>
              <a:gd name="connsiteY30" fmla="*/ 365760 h 2270065"/>
              <a:gd name="connsiteX31" fmla="*/ 0 w 1340937"/>
              <a:gd name="connsiteY31" fmla="*/ 0 h 2270065"/>
              <a:gd name="connsiteX0" fmla="*/ 0 w 1340937"/>
              <a:gd name="connsiteY0" fmla="*/ 0 h 2270065"/>
              <a:gd name="connsiteX1" fmla="*/ 155701 w 1340937"/>
              <a:gd name="connsiteY1" fmla="*/ 7297 h 2270065"/>
              <a:gd name="connsiteX2" fmla="*/ 312420 w 1340937"/>
              <a:gd name="connsiteY2" fmla="*/ 24688 h 2270065"/>
              <a:gd name="connsiteX3" fmla="*/ 417336 w 1340937"/>
              <a:gd name="connsiteY3" fmla="*/ 179095 h 2270065"/>
              <a:gd name="connsiteX4" fmla="*/ 485733 w 1340937"/>
              <a:gd name="connsiteY4" fmla="*/ 319653 h 2270065"/>
              <a:gd name="connsiteX5" fmla="*/ 487513 w 1340937"/>
              <a:gd name="connsiteY5" fmla="*/ 477537 h 2270065"/>
              <a:gd name="connsiteX6" fmla="*/ 654255 w 1340937"/>
              <a:gd name="connsiteY6" fmla="*/ 772143 h 2270065"/>
              <a:gd name="connsiteX7" fmla="*/ 749239 w 1340937"/>
              <a:gd name="connsiteY7" fmla="*/ 842551 h 2270065"/>
              <a:gd name="connsiteX8" fmla="*/ 935845 w 1340937"/>
              <a:gd name="connsiteY8" fmla="*/ 912135 h 2270065"/>
              <a:gd name="connsiteX9" fmla="*/ 1067348 w 1340937"/>
              <a:gd name="connsiteY9" fmla="*/ 1120985 h 2270065"/>
              <a:gd name="connsiteX10" fmla="*/ 1113415 w 1340937"/>
              <a:gd name="connsiteY10" fmla="*/ 1391585 h 2270065"/>
              <a:gd name="connsiteX11" fmla="*/ 1119440 w 1340937"/>
              <a:gd name="connsiteY11" fmla="*/ 1511641 h 2270065"/>
              <a:gd name="connsiteX12" fmla="*/ 1202011 w 1340937"/>
              <a:gd name="connsiteY12" fmla="*/ 1627884 h 2270065"/>
              <a:gd name="connsiteX13" fmla="*/ 1238166 w 1340937"/>
              <a:gd name="connsiteY13" fmla="*/ 1779991 h 2270065"/>
              <a:gd name="connsiteX14" fmla="*/ 1322500 w 1340937"/>
              <a:gd name="connsiteY14" fmla="*/ 1853603 h 2270065"/>
              <a:gd name="connsiteX15" fmla="*/ 1340937 w 1340937"/>
              <a:gd name="connsiteY15" fmla="*/ 1996440 h 2270065"/>
              <a:gd name="connsiteX16" fmla="*/ 1330838 w 1340937"/>
              <a:gd name="connsiteY16" fmla="*/ 2194510 h 2270065"/>
              <a:gd name="connsiteX17" fmla="*/ 1238333 w 1340937"/>
              <a:gd name="connsiteY17" fmla="*/ 2270065 h 2270065"/>
              <a:gd name="connsiteX18" fmla="*/ 1145296 w 1340937"/>
              <a:gd name="connsiteY18" fmla="*/ 2237190 h 2270065"/>
              <a:gd name="connsiteX19" fmla="*/ 1086283 w 1340937"/>
              <a:gd name="connsiteY19" fmla="*/ 2211370 h 2270065"/>
              <a:gd name="connsiteX20" fmla="*/ 995025 w 1340937"/>
              <a:gd name="connsiteY20" fmla="*/ 2159292 h 2270065"/>
              <a:gd name="connsiteX21" fmla="*/ 966842 w 1340937"/>
              <a:gd name="connsiteY21" fmla="*/ 2141091 h 2270065"/>
              <a:gd name="connsiteX22" fmla="*/ 876117 w 1340937"/>
              <a:gd name="connsiteY22" fmla="*/ 1973580 h 2270065"/>
              <a:gd name="connsiteX23" fmla="*/ 761817 w 1340937"/>
              <a:gd name="connsiteY23" fmla="*/ 1844040 h 2270065"/>
              <a:gd name="connsiteX24" fmla="*/ 716097 w 1340937"/>
              <a:gd name="connsiteY24" fmla="*/ 1501140 h 2270065"/>
              <a:gd name="connsiteX25" fmla="*/ 571317 w 1340937"/>
              <a:gd name="connsiteY25" fmla="*/ 1348740 h 2270065"/>
              <a:gd name="connsiteX26" fmla="*/ 380817 w 1340937"/>
              <a:gd name="connsiteY26" fmla="*/ 861060 h 2270065"/>
              <a:gd name="connsiteX27" fmla="*/ 357957 w 1340937"/>
              <a:gd name="connsiteY27" fmla="*/ 746760 h 2270065"/>
              <a:gd name="connsiteX28" fmla="*/ 296997 w 1340937"/>
              <a:gd name="connsiteY28" fmla="*/ 701040 h 2270065"/>
              <a:gd name="connsiteX29" fmla="*/ 266517 w 1340937"/>
              <a:gd name="connsiteY29" fmla="*/ 640080 h 2270065"/>
              <a:gd name="connsiteX30" fmla="*/ 159837 w 1340937"/>
              <a:gd name="connsiteY30" fmla="*/ 464820 h 2270065"/>
              <a:gd name="connsiteX31" fmla="*/ 83637 w 1340937"/>
              <a:gd name="connsiteY31" fmla="*/ 365760 h 2270065"/>
              <a:gd name="connsiteX32" fmla="*/ 0 w 1340937"/>
              <a:gd name="connsiteY32" fmla="*/ 0 h 2270065"/>
              <a:gd name="connsiteX0" fmla="*/ 0 w 1340937"/>
              <a:gd name="connsiteY0" fmla="*/ 161992 h 2432057"/>
              <a:gd name="connsiteX1" fmla="*/ 145070 w 1340937"/>
              <a:gd name="connsiteY1" fmla="*/ 0 h 2432057"/>
              <a:gd name="connsiteX2" fmla="*/ 312420 w 1340937"/>
              <a:gd name="connsiteY2" fmla="*/ 186680 h 2432057"/>
              <a:gd name="connsiteX3" fmla="*/ 417336 w 1340937"/>
              <a:gd name="connsiteY3" fmla="*/ 341087 h 2432057"/>
              <a:gd name="connsiteX4" fmla="*/ 485733 w 1340937"/>
              <a:gd name="connsiteY4" fmla="*/ 481645 h 2432057"/>
              <a:gd name="connsiteX5" fmla="*/ 487513 w 1340937"/>
              <a:gd name="connsiteY5" fmla="*/ 639529 h 2432057"/>
              <a:gd name="connsiteX6" fmla="*/ 654255 w 1340937"/>
              <a:gd name="connsiteY6" fmla="*/ 934135 h 2432057"/>
              <a:gd name="connsiteX7" fmla="*/ 749239 w 1340937"/>
              <a:gd name="connsiteY7" fmla="*/ 1004543 h 2432057"/>
              <a:gd name="connsiteX8" fmla="*/ 935845 w 1340937"/>
              <a:gd name="connsiteY8" fmla="*/ 1074127 h 2432057"/>
              <a:gd name="connsiteX9" fmla="*/ 1067348 w 1340937"/>
              <a:gd name="connsiteY9" fmla="*/ 1282977 h 2432057"/>
              <a:gd name="connsiteX10" fmla="*/ 1113415 w 1340937"/>
              <a:gd name="connsiteY10" fmla="*/ 1553577 h 2432057"/>
              <a:gd name="connsiteX11" fmla="*/ 1119440 w 1340937"/>
              <a:gd name="connsiteY11" fmla="*/ 1673633 h 2432057"/>
              <a:gd name="connsiteX12" fmla="*/ 1202011 w 1340937"/>
              <a:gd name="connsiteY12" fmla="*/ 1789876 h 2432057"/>
              <a:gd name="connsiteX13" fmla="*/ 1238166 w 1340937"/>
              <a:gd name="connsiteY13" fmla="*/ 1941983 h 2432057"/>
              <a:gd name="connsiteX14" fmla="*/ 1322500 w 1340937"/>
              <a:gd name="connsiteY14" fmla="*/ 2015595 h 2432057"/>
              <a:gd name="connsiteX15" fmla="*/ 1340937 w 1340937"/>
              <a:gd name="connsiteY15" fmla="*/ 2158432 h 2432057"/>
              <a:gd name="connsiteX16" fmla="*/ 1330838 w 1340937"/>
              <a:gd name="connsiteY16" fmla="*/ 2356502 h 2432057"/>
              <a:gd name="connsiteX17" fmla="*/ 1238333 w 1340937"/>
              <a:gd name="connsiteY17" fmla="*/ 2432057 h 2432057"/>
              <a:gd name="connsiteX18" fmla="*/ 1145296 w 1340937"/>
              <a:gd name="connsiteY18" fmla="*/ 2399182 h 2432057"/>
              <a:gd name="connsiteX19" fmla="*/ 1086283 w 1340937"/>
              <a:gd name="connsiteY19" fmla="*/ 2373362 h 2432057"/>
              <a:gd name="connsiteX20" fmla="*/ 995025 w 1340937"/>
              <a:gd name="connsiteY20" fmla="*/ 2321284 h 2432057"/>
              <a:gd name="connsiteX21" fmla="*/ 966842 w 1340937"/>
              <a:gd name="connsiteY21" fmla="*/ 2303083 h 2432057"/>
              <a:gd name="connsiteX22" fmla="*/ 876117 w 1340937"/>
              <a:gd name="connsiteY22" fmla="*/ 2135572 h 2432057"/>
              <a:gd name="connsiteX23" fmla="*/ 761817 w 1340937"/>
              <a:gd name="connsiteY23" fmla="*/ 2006032 h 2432057"/>
              <a:gd name="connsiteX24" fmla="*/ 716097 w 1340937"/>
              <a:gd name="connsiteY24" fmla="*/ 1663132 h 2432057"/>
              <a:gd name="connsiteX25" fmla="*/ 571317 w 1340937"/>
              <a:gd name="connsiteY25" fmla="*/ 1510732 h 2432057"/>
              <a:gd name="connsiteX26" fmla="*/ 380817 w 1340937"/>
              <a:gd name="connsiteY26" fmla="*/ 1023052 h 2432057"/>
              <a:gd name="connsiteX27" fmla="*/ 357957 w 1340937"/>
              <a:gd name="connsiteY27" fmla="*/ 908752 h 2432057"/>
              <a:gd name="connsiteX28" fmla="*/ 296997 w 1340937"/>
              <a:gd name="connsiteY28" fmla="*/ 863032 h 2432057"/>
              <a:gd name="connsiteX29" fmla="*/ 266517 w 1340937"/>
              <a:gd name="connsiteY29" fmla="*/ 802072 h 2432057"/>
              <a:gd name="connsiteX30" fmla="*/ 159837 w 1340937"/>
              <a:gd name="connsiteY30" fmla="*/ 626812 h 2432057"/>
              <a:gd name="connsiteX31" fmla="*/ 83637 w 1340937"/>
              <a:gd name="connsiteY31" fmla="*/ 527752 h 2432057"/>
              <a:gd name="connsiteX32" fmla="*/ 0 w 1340937"/>
              <a:gd name="connsiteY32" fmla="*/ 161992 h 2432057"/>
              <a:gd name="connsiteX0" fmla="*/ 0 w 1340937"/>
              <a:gd name="connsiteY0" fmla="*/ 161992 h 2432057"/>
              <a:gd name="connsiteX1" fmla="*/ 145070 w 1340937"/>
              <a:gd name="connsiteY1" fmla="*/ 0 h 2432057"/>
              <a:gd name="connsiteX2" fmla="*/ 190254 w 1340937"/>
              <a:gd name="connsiteY2" fmla="*/ 39676 h 2432057"/>
              <a:gd name="connsiteX3" fmla="*/ 312420 w 1340937"/>
              <a:gd name="connsiteY3" fmla="*/ 186680 h 2432057"/>
              <a:gd name="connsiteX4" fmla="*/ 417336 w 1340937"/>
              <a:gd name="connsiteY4" fmla="*/ 341087 h 2432057"/>
              <a:gd name="connsiteX5" fmla="*/ 485733 w 1340937"/>
              <a:gd name="connsiteY5" fmla="*/ 481645 h 2432057"/>
              <a:gd name="connsiteX6" fmla="*/ 487513 w 1340937"/>
              <a:gd name="connsiteY6" fmla="*/ 639529 h 2432057"/>
              <a:gd name="connsiteX7" fmla="*/ 654255 w 1340937"/>
              <a:gd name="connsiteY7" fmla="*/ 934135 h 2432057"/>
              <a:gd name="connsiteX8" fmla="*/ 749239 w 1340937"/>
              <a:gd name="connsiteY8" fmla="*/ 1004543 h 2432057"/>
              <a:gd name="connsiteX9" fmla="*/ 935845 w 1340937"/>
              <a:gd name="connsiteY9" fmla="*/ 1074127 h 2432057"/>
              <a:gd name="connsiteX10" fmla="*/ 1067348 w 1340937"/>
              <a:gd name="connsiteY10" fmla="*/ 1282977 h 2432057"/>
              <a:gd name="connsiteX11" fmla="*/ 1113415 w 1340937"/>
              <a:gd name="connsiteY11" fmla="*/ 1553577 h 2432057"/>
              <a:gd name="connsiteX12" fmla="*/ 1119440 w 1340937"/>
              <a:gd name="connsiteY12" fmla="*/ 1673633 h 2432057"/>
              <a:gd name="connsiteX13" fmla="*/ 1202011 w 1340937"/>
              <a:gd name="connsiteY13" fmla="*/ 1789876 h 2432057"/>
              <a:gd name="connsiteX14" fmla="*/ 1238166 w 1340937"/>
              <a:gd name="connsiteY14" fmla="*/ 1941983 h 2432057"/>
              <a:gd name="connsiteX15" fmla="*/ 1322500 w 1340937"/>
              <a:gd name="connsiteY15" fmla="*/ 2015595 h 2432057"/>
              <a:gd name="connsiteX16" fmla="*/ 1340937 w 1340937"/>
              <a:gd name="connsiteY16" fmla="*/ 2158432 h 2432057"/>
              <a:gd name="connsiteX17" fmla="*/ 1330838 w 1340937"/>
              <a:gd name="connsiteY17" fmla="*/ 2356502 h 2432057"/>
              <a:gd name="connsiteX18" fmla="*/ 1238333 w 1340937"/>
              <a:gd name="connsiteY18" fmla="*/ 2432057 h 2432057"/>
              <a:gd name="connsiteX19" fmla="*/ 1145296 w 1340937"/>
              <a:gd name="connsiteY19" fmla="*/ 2399182 h 2432057"/>
              <a:gd name="connsiteX20" fmla="*/ 1086283 w 1340937"/>
              <a:gd name="connsiteY20" fmla="*/ 2373362 h 2432057"/>
              <a:gd name="connsiteX21" fmla="*/ 995025 w 1340937"/>
              <a:gd name="connsiteY21" fmla="*/ 2321284 h 2432057"/>
              <a:gd name="connsiteX22" fmla="*/ 966842 w 1340937"/>
              <a:gd name="connsiteY22" fmla="*/ 2303083 h 2432057"/>
              <a:gd name="connsiteX23" fmla="*/ 876117 w 1340937"/>
              <a:gd name="connsiteY23" fmla="*/ 2135572 h 2432057"/>
              <a:gd name="connsiteX24" fmla="*/ 761817 w 1340937"/>
              <a:gd name="connsiteY24" fmla="*/ 2006032 h 2432057"/>
              <a:gd name="connsiteX25" fmla="*/ 716097 w 1340937"/>
              <a:gd name="connsiteY25" fmla="*/ 1663132 h 2432057"/>
              <a:gd name="connsiteX26" fmla="*/ 571317 w 1340937"/>
              <a:gd name="connsiteY26" fmla="*/ 1510732 h 2432057"/>
              <a:gd name="connsiteX27" fmla="*/ 380817 w 1340937"/>
              <a:gd name="connsiteY27" fmla="*/ 1023052 h 2432057"/>
              <a:gd name="connsiteX28" fmla="*/ 357957 w 1340937"/>
              <a:gd name="connsiteY28" fmla="*/ 908752 h 2432057"/>
              <a:gd name="connsiteX29" fmla="*/ 296997 w 1340937"/>
              <a:gd name="connsiteY29" fmla="*/ 863032 h 2432057"/>
              <a:gd name="connsiteX30" fmla="*/ 266517 w 1340937"/>
              <a:gd name="connsiteY30" fmla="*/ 802072 h 2432057"/>
              <a:gd name="connsiteX31" fmla="*/ 159837 w 1340937"/>
              <a:gd name="connsiteY31" fmla="*/ 626812 h 2432057"/>
              <a:gd name="connsiteX32" fmla="*/ 83637 w 1340937"/>
              <a:gd name="connsiteY32" fmla="*/ 527752 h 2432057"/>
              <a:gd name="connsiteX33" fmla="*/ 0 w 1340937"/>
              <a:gd name="connsiteY33" fmla="*/ 161992 h 2432057"/>
              <a:gd name="connsiteX0" fmla="*/ 0 w 1340937"/>
              <a:gd name="connsiteY0" fmla="*/ 550829 h 2820894"/>
              <a:gd name="connsiteX1" fmla="*/ 145070 w 1340937"/>
              <a:gd name="connsiteY1" fmla="*/ 388837 h 2820894"/>
              <a:gd name="connsiteX2" fmla="*/ 277963 w 1340937"/>
              <a:gd name="connsiteY2" fmla="*/ 0 h 2820894"/>
              <a:gd name="connsiteX3" fmla="*/ 312420 w 1340937"/>
              <a:gd name="connsiteY3" fmla="*/ 575517 h 2820894"/>
              <a:gd name="connsiteX4" fmla="*/ 417336 w 1340937"/>
              <a:gd name="connsiteY4" fmla="*/ 729924 h 2820894"/>
              <a:gd name="connsiteX5" fmla="*/ 485733 w 1340937"/>
              <a:gd name="connsiteY5" fmla="*/ 870482 h 2820894"/>
              <a:gd name="connsiteX6" fmla="*/ 487513 w 1340937"/>
              <a:gd name="connsiteY6" fmla="*/ 1028366 h 2820894"/>
              <a:gd name="connsiteX7" fmla="*/ 654255 w 1340937"/>
              <a:gd name="connsiteY7" fmla="*/ 1322972 h 2820894"/>
              <a:gd name="connsiteX8" fmla="*/ 749239 w 1340937"/>
              <a:gd name="connsiteY8" fmla="*/ 1393380 h 2820894"/>
              <a:gd name="connsiteX9" fmla="*/ 935845 w 1340937"/>
              <a:gd name="connsiteY9" fmla="*/ 1462964 h 2820894"/>
              <a:gd name="connsiteX10" fmla="*/ 1067348 w 1340937"/>
              <a:gd name="connsiteY10" fmla="*/ 1671814 h 2820894"/>
              <a:gd name="connsiteX11" fmla="*/ 1113415 w 1340937"/>
              <a:gd name="connsiteY11" fmla="*/ 1942414 h 2820894"/>
              <a:gd name="connsiteX12" fmla="*/ 1119440 w 1340937"/>
              <a:gd name="connsiteY12" fmla="*/ 2062470 h 2820894"/>
              <a:gd name="connsiteX13" fmla="*/ 1202011 w 1340937"/>
              <a:gd name="connsiteY13" fmla="*/ 2178713 h 2820894"/>
              <a:gd name="connsiteX14" fmla="*/ 1238166 w 1340937"/>
              <a:gd name="connsiteY14" fmla="*/ 2330820 h 2820894"/>
              <a:gd name="connsiteX15" fmla="*/ 1322500 w 1340937"/>
              <a:gd name="connsiteY15" fmla="*/ 2404432 h 2820894"/>
              <a:gd name="connsiteX16" fmla="*/ 1340937 w 1340937"/>
              <a:gd name="connsiteY16" fmla="*/ 2547269 h 2820894"/>
              <a:gd name="connsiteX17" fmla="*/ 1330838 w 1340937"/>
              <a:gd name="connsiteY17" fmla="*/ 2745339 h 2820894"/>
              <a:gd name="connsiteX18" fmla="*/ 1238333 w 1340937"/>
              <a:gd name="connsiteY18" fmla="*/ 2820894 h 2820894"/>
              <a:gd name="connsiteX19" fmla="*/ 1145296 w 1340937"/>
              <a:gd name="connsiteY19" fmla="*/ 2788019 h 2820894"/>
              <a:gd name="connsiteX20" fmla="*/ 1086283 w 1340937"/>
              <a:gd name="connsiteY20" fmla="*/ 2762199 h 2820894"/>
              <a:gd name="connsiteX21" fmla="*/ 995025 w 1340937"/>
              <a:gd name="connsiteY21" fmla="*/ 2710121 h 2820894"/>
              <a:gd name="connsiteX22" fmla="*/ 966842 w 1340937"/>
              <a:gd name="connsiteY22" fmla="*/ 2691920 h 2820894"/>
              <a:gd name="connsiteX23" fmla="*/ 876117 w 1340937"/>
              <a:gd name="connsiteY23" fmla="*/ 2524409 h 2820894"/>
              <a:gd name="connsiteX24" fmla="*/ 761817 w 1340937"/>
              <a:gd name="connsiteY24" fmla="*/ 2394869 h 2820894"/>
              <a:gd name="connsiteX25" fmla="*/ 716097 w 1340937"/>
              <a:gd name="connsiteY25" fmla="*/ 2051969 h 2820894"/>
              <a:gd name="connsiteX26" fmla="*/ 571317 w 1340937"/>
              <a:gd name="connsiteY26" fmla="*/ 1899569 h 2820894"/>
              <a:gd name="connsiteX27" fmla="*/ 380817 w 1340937"/>
              <a:gd name="connsiteY27" fmla="*/ 1411889 h 2820894"/>
              <a:gd name="connsiteX28" fmla="*/ 357957 w 1340937"/>
              <a:gd name="connsiteY28" fmla="*/ 1297589 h 2820894"/>
              <a:gd name="connsiteX29" fmla="*/ 296997 w 1340937"/>
              <a:gd name="connsiteY29" fmla="*/ 1251869 h 2820894"/>
              <a:gd name="connsiteX30" fmla="*/ 266517 w 1340937"/>
              <a:gd name="connsiteY30" fmla="*/ 1190909 h 2820894"/>
              <a:gd name="connsiteX31" fmla="*/ 159837 w 1340937"/>
              <a:gd name="connsiteY31" fmla="*/ 1015649 h 2820894"/>
              <a:gd name="connsiteX32" fmla="*/ 83637 w 1340937"/>
              <a:gd name="connsiteY32" fmla="*/ 916589 h 2820894"/>
              <a:gd name="connsiteX33" fmla="*/ 0 w 1340937"/>
              <a:gd name="connsiteY33" fmla="*/ 550829 h 2820894"/>
              <a:gd name="connsiteX0" fmla="*/ 0 w 1340937"/>
              <a:gd name="connsiteY0" fmla="*/ 550829 h 2820894"/>
              <a:gd name="connsiteX1" fmla="*/ 145070 w 1340937"/>
              <a:gd name="connsiteY1" fmla="*/ 388837 h 2820894"/>
              <a:gd name="connsiteX2" fmla="*/ 277963 w 1340937"/>
              <a:gd name="connsiteY2" fmla="*/ 0 h 2820894"/>
              <a:gd name="connsiteX3" fmla="*/ 288595 w 1340937"/>
              <a:gd name="connsiteY3" fmla="*/ 240710 h 2820894"/>
              <a:gd name="connsiteX4" fmla="*/ 312420 w 1340937"/>
              <a:gd name="connsiteY4" fmla="*/ 575517 h 2820894"/>
              <a:gd name="connsiteX5" fmla="*/ 417336 w 1340937"/>
              <a:gd name="connsiteY5" fmla="*/ 729924 h 2820894"/>
              <a:gd name="connsiteX6" fmla="*/ 485733 w 1340937"/>
              <a:gd name="connsiteY6" fmla="*/ 870482 h 2820894"/>
              <a:gd name="connsiteX7" fmla="*/ 487513 w 1340937"/>
              <a:gd name="connsiteY7" fmla="*/ 1028366 h 2820894"/>
              <a:gd name="connsiteX8" fmla="*/ 654255 w 1340937"/>
              <a:gd name="connsiteY8" fmla="*/ 1322972 h 2820894"/>
              <a:gd name="connsiteX9" fmla="*/ 749239 w 1340937"/>
              <a:gd name="connsiteY9" fmla="*/ 1393380 h 2820894"/>
              <a:gd name="connsiteX10" fmla="*/ 935845 w 1340937"/>
              <a:gd name="connsiteY10" fmla="*/ 1462964 h 2820894"/>
              <a:gd name="connsiteX11" fmla="*/ 1067348 w 1340937"/>
              <a:gd name="connsiteY11" fmla="*/ 1671814 h 2820894"/>
              <a:gd name="connsiteX12" fmla="*/ 1113415 w 1340937"/>
              <a:gd name="connsiteY12" fmla="*/ 1942414 h 2820894"/>
              <a:gd name="connsiteX13" fmla="*/ 1119440 w 1340937"/>
              <a:gd name="connsiteY13" fmla="*/ 2062470 h 2820894"/>
              <a:gd name="connsiteX14" fmla="*/ 1202011 w 1340937"/>
              <a:gd name="connsiteY14" fmla="*/ 2178713 h 2820894"/>
              <a:gd name="connsiteX15" fmla="*/ 1238166 w 1340937"/>
              <a:gd name="connsiteY15" fmla="*/ 2330820 h 2820894"/>
              <a:gd name="connsiteX16" fmla="*/ 1322500 w 1340937"/>
              <a:gd name="connsiteY16" fmla="*/ 2404432 h 2820894"/>
              <a:gd name="connsiteX17" fmla="*/ 1340937 w 1340937"/>
              <a:gd name="connsiteY17" fmla="*/ 2547269 h 2820894"/>
              <a:gd name="connsiteX18" fmla="*/ 1330838 w 1340937"/>
              <a:gd name="connsiteY18" fmla="*/ 2745339 h 2820894"/>
              <a:gd name="connsiteX19" fmla="*/ 1238333 w 1340937"/>
              <a:gd name="connsiteY19" fmla="*/ 2820894 h 2820894"/>
              <a:gd name="connsiteX20" fmla="*/ 1145296 w 1340937"/>
              <a:gd name="connsiteY20" fmla="*/ 2788019 h 2820894"/>
              <a:gd name="connsiteX21" fmla="*/ 1086283 w 1340937"/>
              <a:gd name="connsiteY21" fmla="*/ 2762199 h 2820894"/>
              <a:gd name="connsiteX22" fmla="*/ 995025 w 1340937"/>
              <a:gd name="connsiteY22" fmla="*/ 2710121 h 2820894"/>
              <a:gd name="connsiteX23" fmla="*/ 966842 w 1340937"/>
              <a:gd name="connsiteY23" fmla="*/ 2691920 h 2820894"/>
              <a:gd name="connsiteX24" fmla="*/ 876117 w 1340937"/>
              <a:gd name="connsiteY24" fmla="*/ 2524409 h 2820894"/>
              <a:gd name="connsiteX25" fmla="*/ 761817 w 1340937"/>
              <a:gd name="connsiteY25" fmla="*/ 2394869 h 2820894"/>
              <a:gd name="connsiteX26" fmla="*/ 716097 w 1340937"/>
              <a:gd name="connsiteY26" fmla="*/ 2051969 h 2820894"/>
              <a:gd name="connsiteX27" fmla="*/ 571317 w 1340937"/>
              <a:gd name="connsiteY27" fmla="*/ 1899569 h 2820894"/>
              <a:gd name="connsiteX28" fmla="*/ 380817 w 1340937"/>
              <a:gd name="connsiteY28" fmla="*/ 1411889 h 2820894"/>
              <a:gd name="connsiteX29" fmla="*/ 357957 w 1340937"/>
              <a:gd name="connsiteY29" fmla="*/ 1297589 h 2820894"/>
              <a:gd name="connsiteX30" fmla="*/ 296997 w 1340937"/>
              <a:gd name="connsiteY30" fmla="*/ 1251869 h 2820894"/>
              <a:gd name="connsiteX31" fmla="*/ 266517 w 1340937"/>
              <a:gd name="connsiteY31" fmla="*/ 1190909 h 2820894"/>
              <a:gd name="connsiteX32" fmla="*/ 159837 w 1340937"/>
              <a:gd name="connsiteY32" fmla="*/ 1015649 h 2820894"/>
              <a:gd name="connsiteX33" fmla="*/ 83637 w 1340937"/>
              <a:gd name="connsiteY33" fmla="*/ 916589 h 2820894"/>
              <a:gd name="connsiteX34" fmla="*/ 0 w 1340937"/>
              <a:gd name="connsiteY34" fmla="*/ 550829 h 2820894"/>
              <a:gd name="connsiteX0" fmla="*/ 0 w 1340937"/>
              <a:gd name="connsiteY0" fmla="*/ 550829 h 2820894"/>
              <a:gd name="connsiteX1" fmla="*/ 145070 w 1340937"/>
              <a:gd name="connsiteY1" fmla="*/ 388837 h 2820894"/>
              <a:gd name="connsiteX2" fmla="*/ 277963 w 1340937"/>
              <a:gd name="connsiteY2" fmla="*/ 0 h 2820894"/>
              <a:gd name="connsiteX3" fmla="*/ 347068 w 1340937"/>
              <a:gd name="connsiteY3" fmla="*/ 436451 h 2820894"/>
              <a:gd name="connsiteX4" fmla="*/ 312420 w 1340937"/>
              <a:gd name="connsiteY4" fmla="*/ 575517 h 2820894"/>
              <a:gd name="connsiteX5" fmla="*/ 417336 w 1340937"/>
              <a:gd name="connsiteY5" fmla="*/ 729924 h 2820894"/>
              <a:gd name="connsiteX6" fmla="*/ 485733 w 1340937"/>
              <a:gd name="connsiteY6" fmla="*/ 870482 h 2820894"/>
              <a:gd name="connsiteX7" fmla="*/ 487513 w 1340937"/>
              <a:gd name="connsiteY7" fmla="*/ 1028366 h 2820894"/>
              <a:gd name="connsiteX8" fmla="*/ 654255 w 1340937"/>
              <a:gd name="connsiteY8" fmla="*/ 1322972 h 2820894"/>
              <a:gd name="connsiteX9" fmla="*/ 749239 w 1340937"/>
              <a:gd name="connsiteY9" fmla="*/ 1393380 h 2820894"/>
              <a:gd name="connsiteX10" fmla="*/ 935845 w 1340937"/>
              <a:gd name="connsiteY10" fmla="*/ 1462964 h 2820894"/>
              <a:gd name="connsiteX11" fmla="*/ 1067348 w 1340937"/>
              <a:gd name="connsiteY11" fmla="*/ 1671814 h 2820894"/>
              <a:gd name="connsiteX12" fmla="*/ 1113415 w 1340937"/>
              <a:gd name="connsiteY12" fmla="*/ 1942414 h 2820894"/>
              <a:gd name="connsiteX13" fmla="*/ 1119440 w 1340937"/>
              <a:gd name="connsiteY13" fmla="*/ 2062470 h 2820894"/>
              <a:gd name="connsiteX14" fmla="*/ 1202011 w 1340937"/>
              <a:gd name="connsiteY14" fmla="*/ 2178713 h 2820894"/>
              <a:gd name="connsiteX15" fmla="*/ 1238166 w 1340937"/>
              <a:gd name="connsiteY15" fmla="*/ 2330820 h 2820894"/>
              <a:gd name="connsiteX16" fmla="*/ 1322500 w 1340937"/>
              <a:gd name="connsiteY16" fmla="*/ 2404432 h 2820894"/>
              <a:gd name="connsiteX17" fmla="*/ 1340937 w 1340937"/>
              <a:gd name="connsiteY17" fmla="*/ 2547269 h 2820894"/>
              <a:gd name="connsiteX18" fmla="*/ 1330838 w 1340937"/>
              <a:gd name="connsiteY18" fmla="*/ 2745339 h 2820894"/>
              <a:gd name="connsiteX19" fmla="*/ 1238333 w 1340937"/>
              <a:gd name="connsiteY19" fmla="*/ 2820894 h 2820894"/>
              <a:gd name="connsiteX20" fmla="*/ 1145296 w 1340937"/>
              <a:gd name="connsiteY20" fmla="*/ 2788019 h 2820894"/>
              <a:gd name="connsiteX21" fmla="*/ 1086283 w 1340937"/>
              <a:gd name="connsiteY21" fmla="*/ 2762199 h 2820894"/>
              <a:gd name="connsiteX22" fmla="*/ 995025 w 1340937"/>
              <a:gd name="connsiteY22" fmla="*/ 2710121 h 2820894"/>
              <a:gd name="connsiteX23" fmla="*/ 966842 w 1340937"/>
              <a:gd name="connsiteY23" fmla="*/ 2691920 h 2820894"/>
              <a:gd name="connsiteX24" fmla="*/ 876117 w 1340937"/>
              <a:gd name="connsiteY24" fmla="*/ 2524409 h 2820894"/>
              <a:gd name="connsiteX25" fmla="*/ 761817 w 1340937"/>
              <a:gd name="connsiteY25" fmla="*/ 2394869 h 2820894"/>
              <a:gd name="connsiteX26" fmla="*/ 716097 w 1340937"/>
              <a:gd name="connsiteY26" fmla="*/ 2051969 h 2820894"/>
              <a:gd name="connsiteX27" fmla="*/ 571317 w 1340937"/>
              <a:gd name="connsiteY27" fmla="*/ 1899569 h 2820894"/>
              <a:gd name="connsiteX28" fmla="*/ 380817 w 1340937"/>
              <a:gd name="connsiteY28" fmla="*/ 1411889 h 2820894"/>
              <a:gd name="connsiteX29" fmla="*/ 357957 w 1340937"/>
              <a:gd name="connsiteY29" fmla="*/ 1297589 h 2820894"/>
              <a:gd name="connsiteX30" fmla="*/ 296997 w 1340937"/>
              <a:gd name="connsiteY30" fmla="*/ 1251869 h 2820894"/>
              <a:gd name="connsiteX31" fmla="*/ 266517 w 1340937"/>
              <a:gd name="connsiteY31" fmla="*/ 1190909 h 2820894"/>
              <a:gd name="connsiteX32" fmla="*/ 159837 w 1340937"/>
              <a:gd name="connsiteY32" fmla="*/ 1015649 h 2820894"/>
              <a:gd name="connsiteX33" fmla="*/ 83637 w 1340937"/>
              <a:gd name="connsiteY33" fmla="*/ 916589 h 2820894"/>
              <a:gd name="connsiteX34" fmla="*/ 0 w 1340937"/>
              <a:gd name="connsiteY34" fmla="*/ 550829 h 2820894"/>
              <a:gd name="connsiteX0" fmla="*/ 0 w 1340937"/>
              <a:gd name="connsiteY0" fmla="*/ 545538 h 2815603"/>
              <a:gd name="connsiteX1" fmla="*/ 145070 w 1340937"/>
              <a:gd name="connsiteY1" fmla="*/ 383546 h 2815603"/>
              <a:gd name="connsiteX2" fmla="*/ 254043 w 1340937"/>
              <a:gd name="connsiteY2" fmla="*/ 0 h 2815603"/>
              <a:gd name="connsiteX3" fmla="*/ 347068 w 1340937"/>
              <a:gd name="connsiteY3" fmla="*/ 431160 h 2815603"/>
              <a:gd name="connsiteX4" fmla="*/ 312420 w 1340937"/>
              <a:gd name="connsiteY4" fmla="*/ 570226 h 2815603"/>
              <a:gd name="connsiteX5" fmla="*/ 417336 w 1340937"/>
              <a:gd name="connsiteY5" fmla="*/ 724633 h 2815603"/>
              <a:gd name="connsiteX6" fmla="*/ 485733 w 1340937"/>
              <a:gd name="connsiteY6" fmla="*/ 865191 h 2815603"/>
              <a:gd name="connsiteX7" fmla="*/ 487513 w 1340937"/>
              <a:gd name="connsiteY7" fmla="*/ 1023075 h 2815603"/>
              <a:gd name="connsiteX8" fmla="*/ 654255 w 1340937"/>
              <a:gd name="connsiteY8" fmla="*/ 1317681 h 2815603"/>
              <a:gd name="connsiteX9" fmla="*/ 749239 w 1340937"/>
              <a:gd name="connsiteY9" fmla="*/ 1388089 h 2815603"/>
              <a:gd name="connsiteX10" fmla="*/ 935845 w 1340937"/>
              <a:gd name="connsiteY10" fmla="*/ 1457673 h 2815603"/>
              <a:gd name="connsiteX11" fmla="*/ 1067348 w 1340937"/>
              <a:gd name="connsiteY11" fmla="*/ 1666523 h 2815603"/>
              <a:gd name="connsiteX12" fmla="*/ 1113415 w 1340937"/>
              <a:gd name="connsiteY12" fmla="*/ 1937123 h 2815603"/>
              <a:gd name="connsiteX13" fmla="*/ 1119440 w 1340937"/>
              <a:gd name="connsiteY13" fmla="*/ 2057179 h 2815603"/>
              <a:gd name="connsiteX14" fmla="*/ 1202011 w 1340937"/>
              <a:gd name="connsiteY14" fmla="*/ 2173422 h 2815603"/>
              <a:gd name="connsiteX15" fmla="*/ 1238166 w 1340937"/>
              <a:gd name="connsiteY15" fmla="*/ 2325529 h 2815603"/>
              <a:gd name="connsiteX16" fmla="*/ 1322500 w 1340937"/>
              <a:gd name="connsiteY16" fmla="*/ 2399141 h 2815603"/>
              <a:gd name="connsiteX17" fmla="*/ 1340937 w 1340937"/>
              <a:gd name="connsiteY17" fmla="*/ 2541978 h 2815603"/>
              <a:gd name="connsiteX18" fmla="*/ 1330838 w 1340937"/>
              <a:gd name="connsiteY18" fmla="*/ 2740048 h 2815603"/>
              <a:gd name="connsiteX19" fmla="*/ 1238333 w 1340937"/>
              <a:gd name="connsiteY19" fmla="*/ 2815603 h 2815603"/>
              <a:gd name="connsiteX20" fmla="*/ 1145296 w 1340937"/>
              <a:gd name="connsiteY20" fmla="*/ 2782728 h 2815603"/>
              <a:gd name="connsiteX21" fmla="*/ 1086283 w 1340937"/>
              <a:gd name="connsiteY21" fmla="*/ 2756908 h 2815603"/>
              <a:gd name="connsiteX22" fmla="*/ 995025 w 1340937"/>
              <a:gd name="connsiteY22" fmla="*/ 2704830 h 2815603"/>
              <a:gd name="connsiteX23" fmla="*/ 966842 w 1340937"/>
              <a:gd name="connsiteY23" fmla="*/ 2686629 h 2815603"/>
              <a:gd name="connsiteX24" fmla="*/ 876117 w 1340937"/>
              <a:gd name="connsiteY24" fmla="*/ 2519118 h 2815603"/>
              <a:gd name="connsiteX25" fmla="*/ 761817 w 1340937"/>
              <a:gd name="connsiteY25" fmla="*/ 2389578 h 2815603"/>
              <a:gd name="connsiteX26" fmla="*/ 716097 w 1340937"/>
              <a:gd name="connsiteY26" fmla="*/ 2046678 h 2815603"/>
              <a:gd name="connsiteX27" fmla="*/ 571317 w 1340937"/>
              <a:gd name="connsiteY27" fmla="*/ 1894278 h 2815603"/>
              <a:gd name="connsiteX28" fmla="*/ 380817 w 1340937"/>
              <a:gd name="connsiteY28" fmla="*/ 1406598 h 2815603"/>
              <a:gd name="connsiteX29" fmla="*/ 357957 w 1340937"/>
              <a:gd name="connsiteY29" fmla="*/ 1292298 h 2815603"/>
              <a:gd name="connsiteX30" fmla="*/ 296997 w 1340937"/>
              <a:gd name="connsiteY30" fmla="*/ 1246578 h 2815603"/>
              <a:gd name="connsiteX31" fmla="*/ 266517 w 1340937"/>
              <a:gd name="connsiteY31" fmla="*/ 1185618 h 2815603"/>
              <a:gd name="connsiteX32" fmla="*/ 159837 w 1340937"/>
              <a:gd name="connsiteY32" fmla="*/ 1010358 h 2815603"/>
              <a:gd name="connsiteX33" fmla="*/ 83637 w 1340937"/>
              <a:gd name="connsiteY33" fmla="*/ 911298 h 2815603"/>
              <a:gd name="connsiteX34" fmla="*/ 0 w 1340937"/>
              <a:gd name="connsiteY34" fmla="*/ 545538 h 2815603"/>
              <a:gd name="connsiteX0" fmla="*/ 0 w 1340937"/>
              <a:gd name="connsiteY0" fmla="*/ 545538 h 2815603"/>
              <a:gd name="connsiteX1" fmla="*/ 145070 w 1340937"/>
              <a:gd name="connsiteY1" fmla="*/ 383546 h 2815603"/>
              <a:gd name="connsiteX2" fmla="*/ 254043 w 1340937"/>
              <a:gd name="connsiteY2" fmla="*/ 0 h 2815603"/>
              <a:gd name="connsiteX3" fmla="*/ 347068 w 1340937"/>
              <a:gd name="connsiteY3" fmla="*/ 431160 h 2815603"/>
              <a:gd name="connsiteX4" fmla="*/ 312420 w 1340937"/>
              <a:gd name="connsiteY4" fmla="*/ 570226 h 2815603"/>
              <a:gd name="connsiteX5" fmla="*/ 417336 w 1340937"/>
              <a:gd name="connsiteY5" fmla="*/ 724633 h 2815603"/>
              <a:gd name="connsiteX6" fmla="*/ 485733 w 1340937"/>
              <a:gd name="connsiteY6" fmla="*/ 865191 h 2815603"/>
              <a:gd name="connsiteX7" fmla="*/ 487513 w 1340937"/>
              <a:gd name="connsiteY7" fmla="*/ 1023075 h 2815603"/>
              <a:gd name="connsiteX8" fmla="*/ 654255 w 1340937"/>
              <a:gd name="connsiteY8" fmla="*/ 1317681 h 2815603"/>
              <a:gd name="connsiteX9" fmla="*/ 749239 w 1340937"/>
              <a:gd name="connsiteY9" fmla="*/ 1388089 h 2815603"/>
              <a:gd name="connsiteX10" fmla="*/ 935845 w 1340937"/>
              <a:gd name="connsiteY10" fmla="*/ 1457673 h 2815603"/>
              <a:gd name="connsiteX11" fmla="*/ 1067348 w 1340937"/>
              <a:gd name="connsiteY11" fmla="*/ 1666523 h 2815603"/>
              <a:gd name="connsiteX12" fmla="*/ 1113415 w 1340937"/>
              <a:gd name="connsiteY12" fmla="*/ 1937123 h 2815603"/>
              <a:gd name="connsiteX13" fmla="*/ 1119440 w 1340937"/>
              <a:gd name="connsiteY13" fmla="*/ 2057179 h 2815603"/>
              <a:gd name="connsiteX14" fmla="*/ 1202011 w 1340937"/>
              <a:gd name="connsiteY14" fmla="*/ 2173422 h 2815603"/>
              <a:gd name="connsiteX15" fmla="*/ 1238166 w 1340937"/>
              <a:gd name="connsiteY15" fmla="*/ 2325529 h 2815603"/>
              <a:gd name="connsiteX16" fmla="*/ 1322500 w 1340937"/>
              <a:gd name="connsiteY16" fmla="*/ 2399141 h 2815603"/>
              <a:gd name="connsiteX17" fmla="*/ 1340937 w 1340937"/>
              <a:gd name="connsiteY17" fmla="*/ 2541978 h 2815603"/>
              <a:gd name="connsiteX18" fmla="*/ 1330838 w 1340937"/>
              <a:gd name="connsiteY18" fmla="*/ 2740048 h 2815603"/>
              <a:gd name="connsiteX19" fmla="*/ 1238333 w 1340937"/>
              <a:gd name="connsiteY19" fmla="*/ 2815603 h 2815603"/>
              <a:gd name="connsiteX20" fmla="*/ 1145296 w 1340937"/>
              <a:gd name="connsiteY20" fmla="*/ 2782728 h 2815603"/>
              <a:gd name="connsiteX21" fmla="*/ 1086283 w 1340937"/>
              <a:gd name="connsiteY21" fmla="*/ 2756908 h 2815603"/>
              <a:gd name="connsiteX22" fmla="*/ 995025 w 1340937"/>
              <a:gd name="connsiteY22" fmla="*/ 2704830 h 2815603"/>
              <a:gd name="connsiteX23" fmla="*/ 966842 w 1340937"/>
              <a:gd name="connsiteY23" fmla="*/ 2686629 h 2815603"/>
              <a:gd name="connsiteX24" fmla="*/ 876117 w 1340937"/>
              <a:gd name="connsiteY24" fmla="*/ 2519118 h 2815603"/>
              <a:gd name="connsiteX25" fmla="*/ 761817 w 1340937"/>
              <a:gd name="connsiteY25" fmla="*/ 2389578 h 2815603"/>
              <a:gd name="connsiteX26" fmla="*/ 716097 w 1340937"/>
              <a:gd name="connsiteY26" fmla="*/ 2046678 h 2815603"/>
              <a:gd name="connsiteX27" fmla="*/ 571317 w 1340937"/>
              <a:gd name="connsiteY27" fmla="*/ 1894278 h 2815603"/>
              <a:gd name="connsiteX28" fmla="*/ 380817 w 1340937"/>
              <a:gd name="connsiteY28" fmla="*/ 1406598 h 2815603"/>
              <a:gd name="connsiteX29" fmla="*/ 357957 w 1340937"/>
              <a:gd name="connsiteY29" fmla="*/ 1292298 h 2815603"/>
              <a:gd name="connsiteX30" fmla="*/ 296997 w 1340937"/>
              <a:gd name="connsiteY30" fmla="*/ 1246578 h 2815603"/>
              <a:gd name="connsiteX31" fmla="*/ 266517 w 1340937"/>
              <a:gd name="connsiteY31" fmla="*/ 1185618 h 2815603"/>
              <a:gd name="connsiteX32" fmla="*/ 159837 w 1340937"/>
              <a:gd name="connsiteY32" fmla="*/ 1010358 h 2815603"/>
              <a:gd name="connsiteX33" fmla="*/ 83637 w 1340937"/>
              <a:gd name="connsiteY33" fmla="*/ 911298 h 2815603"/>
              <a:gd name="connsiteX34" fmla="*/ 0 w 1340937"/>
              <a:gd name="connsiteY34" fmla="*/ 545538 h 2815603"/>
              <a:gd name="connsiteX0" fmla="*/ 0 w 1340937"/>
              <a:gd name="connsiteY0" fmla="*/ 545538 h 2815603"/>
              <a:gd name="connsiteX1" fmla="*/ 145070 w 1340937"/>
              <a:gd name="connsiteY1" fmla="*/ 383546 h 2815603"/>
              <a:gd name="connsiteX2" fmla="*/ 254043 w 1340937"/>
              <a:gd name="connsiteY2" fmla="*/ 0 h 2815603"/>
              <a:gd name="connsiteX3" fmla="*/ 336437 w 1340937"/>
              <a:gd name="connsiteY3" fmla="*/ 452322 h 2815603"/>
              <a:gd name="connsiteX4" fmla="*/ 312420 w 1340937"/>
              <a:gd name="connsiteY4" fmla="*/ 570226 h 2815603"/>
              <a:gd name="connsiteX5" fmla="*/ 417336 w 1340937"/>
              <a:gd name="connsiteY5" fmla="*/ 724633 h 2815603"/>
              <a:gd name="connsiteX6" fmla="*/ 485733 w 1340937"/>
              <a:gd name="connsiteY6" fmla="*/ 865191 h 2815603"/>
              <a:gd name="connsiteX7" fmla="*/ 487513 w 1340937"/>
              <a:gd name="connsiteY7" fmla="*/ 1023075 h 2815603"/>
              <a:gd name="connsiteX8" fmla="*/ 654255 w 1340937"/>
              <a:gd name="connsiteY8" fmla="*/ 1317681 h 2815603"/>
              <a:gd name="connsiteX9" fmla="*/ 749239 w 1340937"/>
              <a:gd name="connsiteY9" fmla="*/ 1388089 h 2815603"/>
              <a:gd name="connsiteX10" fmla="*/ 935845 w 1340937"/>
              <a:gd name="connsiteY10" fmla="*/ 1457673 h 2815603"/>
              <a:gd name="connsiteX11" fmla="*/ 1067348 w 1340937"/>
              <a:gd name="connsiteY11" fmla="*/ 1666523 h 2815603"/>
              <a:gd name="connsiteX12" fmla="*/ 1113415 w 1340937"/>
              <a:gd name="connsiteY12" fmla="*/ 1937123 h 2815603"/>
              <a:gd name="connsiteX13" fmla="*/ 1119440 w 1340937"/>
              <a:gd name="connsiteY13" fmla="*/ 2057179 h 2815603"/>
              <a:gd name="connsiteX14" fmla="*/ 1202011 w 1340937"/>
              <a:gd name="connsiteY14" fmla="*/ 2173422 h 2815603"/>
              <a:gd name="connsiteX15" fmla="*/ 1238166 w 1340937"/>
              <a:gd name="connsiteY15" fmla="*/ 2325529 h 2815603"/>
              <a:gd name="connsiteX16" fmla="*/ 1322500 w 1340937"/>
              <a:gd name="connsiteY16" fmla="*/ 2399141 h 2815603"/>
              <a:gd name="connsiteX17" fmla="*/ 1340937 w 1340937"/>
              <a:gd name="connsiteY17" fmla="*/ 2541978 h 2815603"/>
              <a:gd name="connsiteX18" fmla="*/ 1330838 w 1340937"/>
              <a:gd name="connsiteY18" fmla="*/ 2740048 h 2815603"/>
              <a:gd name="connsiteX19" fmla="*/ 1238333 w 1340937"/>
              <a:gd name="connsiteY19" fmla="*/ 2815603 h 2815603"/>
              <a:gd name="connsiteX20" fmla="*/ 1145296 w 1340937"/>
              <a:gd name="connsiteY20" fmla="*/ 2782728 h 2815603"/>
              <a:gd name="connsiteX21" fmla="*/ 1086283 w 1340937"/>
              <a:gd name="connsiteY21" fmla="*/ 2756908 h 2815603"/>
              <a:gd name="connsiteX22" fmla="*/ 995025 w 1340937"/>
              <a:gd name="connsiteY22" fmla="*/ 2704830 h 2815603"/>
              <a:gd name="connsiteX23" fmla="*/ 966842 w 1340937"/>
              <a:gd name="connsiteY23" fmla="*/ 2686629 h 2815603"/>
              <a:gd name="connsiteX24" fmla="*/ 876117 w 1340937"/>
              <a:gd name="connsiteY24" fmla="*/ 2519118 h 2815603"/>
              <a:gd name="connsiteX25" fmla="*/ 761817 w 1340937"/>
              <a:gd name="connsiteY25" fmla="*/ 2389578 h 2815603"/>
              <a:gd name="connsiteX26" fmla="*/ 716097 w 1340937"/>
              <a:gd name="connsiteY26" fmla="*/ 2046678 h 2815603"/>
              <a:gd name="connsiteX27" fmla="*/ 571317 w 1340937"/>
              <a:gd name="connsiteY27" fmla="*/ 1894278 h 2815603"/>
              <a:gd name="connsiteX28" fmla="*/ 380817 w 1340937"/>
              <a:gd name="connsiteY28" fmla="*/ 1406598 h 2815603"/>
              <a:gd name="connsiteX29" fmla="*/ 357957 w 1340937"/>
              <a:gd name="connsiteY29" fmla="*/ 1292298 h 2815603"/>
              <a:gd name="connsiteX30" fmla="*/ 296997 w 1340937"/>
              <a:gd name="connsiteY30" fmla="*/ 1246578 h 2815603"/>
              <a:gd name="connsiteX31" fmla="*/ 266517 w 1340937"/>
              <a:gd name="connsiteY31" fmla="*/ 1185618 h 2815603"/>
              <a:gd name="connsiteX32" fmla="*/ 159837 w 1340937"/>
              <a:gd name="connsiteY32" fmla="*/ 1010358 h 2815603"/>
              <a:gd name="connsiteX33" fmla="*/ 83637 w 1340937"/>
              <a:gd name="connsiteY33" fmla="*/ 911298 h 2815603"/>
              <a:gd name="connsiteX34" fmla="*/ 0 w 1340937"/>
              <a:gd name="connsiteY34" fmla="*/ 545538 h 2815603"/>
              <a:gd name="connsiteX0" fmla="*/ 0 w 1340937"/>
              <a:gd name="connsiteY0" fmla="*/ 545538 h 2815603"/>
              <a:gd name="connsiteX1" fmla="*/ 145070 w 1340937"/>
              <a:gd name="connsiteY1" fmla="*/ 383546 h 2815603"/>
              <a:gd name="connsiteX2" fmla="*/ 254043 w 1340937"/>
              <a:gd name="connsiteY2" fmla="*/ 0 h 2815603"/>
              <a:gd name="connsiteX3" fmla="*/ 336437 w 1340937"/>
              <a:gd name="connsiteY3" fmla="*/ 452322 h 2815603"/>
              <a:gd name="connsiteX4" fmla="*/ 312420 w 1340937"/>
              <a:gd name="connsiteY4" fmla="*/ 570226 h 2815603"/>
              <a:gd name="connsiteX5" fmla="*/ 409362 w 1340937"/>
              <a:gd name="connsiteY5" fmla="*/ 737858 h 2815603"/>
              <a:gd name="connsiteX6" fmla="*/ 485733 w 1340937"/>
              <a:gd name="connsiteY6" fmla="*/ 865191 h 2815603"/>
              <a:gd name="connsiteX7" fmla="*/ 487513 w 1340937"/>
              <a:gd name="connsiteY7" fmla="*/ 1023075 h 2815603"/>
              <a:gd name="connsiteX8" fmla="*/ 654255 w 1340937"/>
              <a:gd name="connsiteY8" fmla="*/ 1317681 h 2815603"/>
              <a:gd name="connsiteX9" fmla="*/ 749239 w 1340937"/>
              <a:gd name="connsiteY9" fmla="*/ 1388089 h 2815603"/>
              <a:gd name="connsiteX10" fmla="*/ 935845 w 1340937"/>
              <a:gd name="connsiteY10" fmla="*/ 1457673 h 2815603"/>
              <a:gd name="connsiteX11" fmla="*/ 1067348 w 1340937"/>
              <a:gd name="connsiteY11" fmla="*/ 1666523 h 2815603"/>
              <a:gd name="connsiteX12" fmla="*/ 1113415 w 1340937"/>
              <a:gd name="connsiteY12" fmla="*/ 1937123 h 2815603"/>
              <a:gd name="connsiteX13" fmla="*/ 1119440 w 1340937"/>
              <a:gd name="connsiteY13" fmla="*/ 2057179 h 2815603"/>
              <a:gd name="connsiteX14" fmla="*/ 1202011 w 1340937"/>
              <a:gd name="connsiteY14" fmla="*/ 2173422 h 2815603"/>
              <a:gd name="connsiteX15" fmla="*/ 1238166 w 1340937"/>
              <a:gd name="connsiteY15" fmla="*/ 2325529 h 2815603"/>
              <a:gd name="connsiteX16" fmla="*/ 1322500 w 1340937"/>
              <a:gd name="connsiteY16" fmla="*/ 2399141 h 2815603"/>
              <a:gd name="connsiteX17" fmla="*/ 1340937 w 1340937"/>
              <a:gd name="connsiteY17" fmla="*/ 2541978 h 2815603"/>
              <a:gd name="connsiteX18" fmla="*/ 1330838 w 1340937"/>
              <a:gd name="connsiteY18" fmla="*/ 2740048 h 2815603"/>
              <a:gd name="connsiteX19" fmla="*/ 1238333 w 1340937"/>
              <a:gd name="connsiteY19" fmla="*/ 2815603 h 2815603"/>
              <a:gd name="connsiteX20" fmla="*/ 1145296 w 1340937"/>
              <a:gd name="connsiteY20" fmla="*/ 2782728 h 2815603"/>
              <a:gd name="connsiteX21" fmla="*/ 1086283 w 1340937"/>
              <a:gd name="connsiteY21" fmla="*/ 2756908 h 2815603"/>
              <a:gd name="connsiteX22" fmla="*/ 995025 w 1340937"/>
              <a:gd name="connsiteY22" fmla="*/ 2704830 h 2815603"/>
              <a:gd name="connsiteX23" fmla="*/ 966842 w 1340937"/>
              <a:gd name="connsiteY23" fmla="*/ 2686629 h 2815603"/>
              <a:gd name="connsiteX24" fmla="*/ 876117 w 1340937"/>
              <a:gd name="connsiteY24" fmla="*/ 2519118 h 2815603"/>
              <a:gd name="connsiteX25" fmla="*/ 761817 w 1340937"/>
              <a:gd name="connsiteY25" fmla="*/ 2389578 h 2815603"/>
              <a:gd name="connsiteX26" fmla="*/ 716097 w 1340937"/>
              <a:gd name="connsiteY26" fmla="*/ 2046678 h 2815603"/>
              <a:gd name="connsiteX27" fmla="*/ 571317 w 1340937"/>
              <a:gd name="connsiteY27" fmla="*/ 1894278 h 2815603"/>
              <a:gd name="connsiteX28" fmla="*/ 380817 w 1340937"/>
              <a:gd name="connsiteY28" fmla="*/ 1406598 h 2815603"/>
              <a:gd name="connsiteX29" fmla="*/ 357957 w 1340937"/>
              <a:gd name="connsiteY29" fmla="*/ 1292298 h 2815603"/>
              <a:gd name="connsiteX30" fmla="*/ 296997 w 1340937"/>
              <a:gd name="connsiteY30" fmla="*/ 1246578 h 2815603"/>
              <a:gd name="connsiteX31" fmla="*/ 266517 w 1340937"/>
              <a:gd name="connsiteY31" fmla="*/ 1185618 h 2815603"/>
              <a:gd name="connsiteX32" fmla="*/ 159837 w 1340937"/>
              <a:gd name="connsiteY32" fmla="*/ 1010358 h 2815603"/>
              <a:gd name="connsiteX33" fmla="*/ 83637 w 1340937"/>
              <a:gd name="connsiteY33" fmla="*/ 911298 h 2815603"/>
              <a:gd name="connsiteX34" fmla="*/ 0 w 1340937"/>
              <a:gd name="connsiteY34" fmla="*/ 545538 h 2815603"/>
              <a:gd name="connsiteX0" fmla="*/ 0 w 1340937"/>
              <a:gd name="connsiteY0" fmla="*/ 545538 h 2815603"/>
              <a:gd name="connsiteX1" fmla="*/ 145070 w 1340937"/>
              <a:gd name="connsiteY1" fmla="*/ 383546 h 2815603"/>
              <a:gd name="connsiteX2" fmla="*/ 254043 w 1340937"/>
              <a:gd name="connsiteY2" fmla="*/ 0 h 2815603"/>
              <a:gd name="connsiteX3" fmla="*/ 336437 w 1340937"/>
              <a:gd name="connsiteY3" fmla="*/ 452322 h 2815603"/>
              <a:gd name="connsiteX4" fmla="*/ 312420 w 1340937"/>
              <a:gd name="connsiteY4" fmla="*/ 570226 h 2815603"/>
              <a:gd name="connsiteX5" fmla="*/ 409362 w 1340937"/>
              <a:gd name="connsiteY5" fmla="*/ 737858 h 2815603"/>
              <a:gd name="connsiteX6" fmla="*/ 485733 w 1340937"/>
              <a:gd name="connsiteY6" fmla="*/ 865191 h 2815603"/>
              <a:gd name="connsiteX7" fmla="*/ 487513 w 1340937"/>
              <a:gd name="connsiteY7" fmla="*/ 1023075 h 2815603"/>
              <a:gd name="connsiteX8" fmla="*/ 654255 w 1340937"/>
              <a:gd name="connsiteY8" fmla="*/ 1317681 h 2815603"/>
              <a:gd name="connsiteX9" fmla="*/ 749239 w 1340937"/>
              <a:gd name="connsiteY9" fmla="*/ 1388089 h 2815603"/>
              <a:gd name="connsiteX10" fmla="*/ 930529 w 1340937"/>
              <a:gd name="connsiteY10" fmla="*/ 1473544 h 2815603"/>
              <a:gd name="connsiteX11" fmla="*/ 1067348 w 1340937"/>
              <a:gd name="connsiteY11" fmla="*/ 1666523 h 2815603"/>
              <a:gd name="connsiteX12" fmla="*/ 1113415 w 1340937"/>
              <a:gd name="connsiteY12" fmla="*/ 1937123 h 2815603"/>
              <a:gd name="connsiteX13" fmla="*/ 1119440 w 1340937"/>
              <a:gd name="connsiteY13" fmla="*/ 2057179 h 2815603"/>
              <a:gd name="connsiteX14" fmla="*/ 1202011 w 1340937"/>
              <a:gd name="connsiteY14" fmla="*/ 2173422 h 2815603"/>
              <a:gd name="connsiteX15" fmla="*/ 1238166 w 1340937"/>
              <a:gd name="connsiteY15" fmla="*/ 2325529 h 2815603"/>
              <a:gd name="connsiteX16" fmla="*/ 1322500 w 1340937"/>
              <a:gd name="connsiteY16" fmla="*/ 2399141 h 2815603"/>
              <a:gd name="connsiteX17" fmla="*/ 1340937 w 1340937"/>
              <a:gd name="connsiteY17" fmla="*/ 2541978 h 2815603"/>
              <a:gd name="connsiteX18" fmla="*/ 1330838 w 1340937"/>
              <a:gd name="connsiteY18" fmla="*/ 2740048 h 2815603"/>
              <a:gd name="connsiteX19" fmla="*/ 1238333 w 1340937"/>
              <a:gd name="connsiteY19" fmla="*/ 2815603 h 2815603"/>
              <a:gd name="connsiteX20" fmla="*/ 1145296 w 1340937"/>
              <a:gd name="connsiteY20" fmla="*/ 2782728 h 2815603"/>
              <a:gd name="connsiteX21" fmla="*/ 1086283 w 1340937"/>
              <a:gd name="connsiteY21" fmla="*/ 2756908 h 2815603"/>
              <a:gd name="connsiteX22" fmla="*/ 995025 w 1340937"/>
              <a:gd name="connsiteY22" fmla="*/ 2704830 h 2815603"/>
              <a:gd name="connsiteX23" fmla="*/ 966842 w 1340937"/>
              <a:gd name="connsiteY23" fmla="*/ 2686629 h 2815603"/>
              <a:gd name="connsiteX24" fmla="*/ 876117 w 1340937"/>
              <a:gd name="connsiteY24" fmla="*/ 2519118 h 2815603"/>
              <a:gd name="connsiteX25" fmla="*/ 761817 w 1340937"/>
              <a:gd name="connsiteY25" fmla="*/ 2389578 h 2815603"/>
              <a:gd name="connsiteX26" fmla="*/ 716097 w 1340937"/>
              <a:gd name="connsiteY26" fmla="*/ 2046678 h 2815603"/>
              <a:gd name="connsiteX27" fmla="*/ 571317 w 1340937"/>
              <a:gd name="connsiteY27" fmla="*/ 1894278 h 2815603"/>
              <a:gd name="connsiteX28" fmla="*/ 380817 w 1340937"/>
              <a:gd name="connsiteY28" fmla="*/ 1406598 h 2815603"/>
              <a:gd name="connsiteX29" fmla="*/ 357957 w 1340937"/>
              <a:gd name="connsiteY29" fmla="*/ 1292298 h 2815603"/>
              <a:gd name="connsiteX30" fmla="*/ 296997 w 1340937"/>
              <a:gd name="connsiteY30" fmla="*/ 1246578 h 2815603"/>
              <a:gd name="connsiteX31" fmla="*/ 266517 w 1340937"/>
              <a:gd name="connsiteY31" fmla="*/ 1185618 h 2815603"/>
              <a:gd name="connsiteX32" fmla="*/ 159837 w 1340937"/>
              <a:gd name="connsiteY32" fmla="*/ 1010358 h 2815603"/>
              <a:gd name="connsiteX33" fmla="*/ 83637 w 1340937"/>
              <a:gd name="connsiteY33" fmla="*/ 911298 h 2815603"/>
              <a:gd name="connsiteX34" fmla="*/ 0 w 1340937"/>
              <a:gd name="connsiteY34" fmla="*/ 545538 h 2815603"/>
              <a:gd name="connsiteX0" fmla="*/ 0 w 1340937"/>
              <a:gd name="connsiteY0" fmla="*/ 545538 h 2815603"/>
              <a:gd name="connsiteX1" fmla="*/ 145070 w 1340937"/>
              <a:gd name="connsiteY1" fmla="*/ 383546 h 2815603"/>
              <a:gd name="connsiteX2" fmla="*/ 254043 w 1340937"/>
              <a:gd name="connsiteY2" fmla="*/ 0 h 2815603"/>
              <a:gd name="connsiteX3" fmla="*/ 336437 w 1340937"/>
              <a:gd name="connsiteY3" fmla="*/ 452322 h 2815603"/>
              <a:gd name="connsiteX4" fmla="*/ 312420 w 1340937"/>
              <a:gd name="connsiteY4" fmla="*/ 570226 h 2815603"/>
              <a:gd name="connsiteX5" fmla="*/ 409362 w 1340937"/>
              <a:gd name="connsiteY5" fmla="*/ 737858 h 2815603"/>
              <a:gd name="connsiteX6" fmla="*/ 485733 w 1340937"/>
              <a:gd name="connsiteY6" fmla="*/ 865191 h 2815603"/>
              <a:gd name="connsiteX7" fmla="*/ 487513 w 1340937"/>
              <a:gd name="connsiteY7" fmla="*/ 1023075 h 2815603"/>
              <a:gd name="connsiteX8" fmla="*/ 654255 w 1340937"/>
              <a:gd name="connsiteY8" fmla="*/ 1317681 h 2815603"/>
              <a:gd name="connsiteX9" fmla="*/ 749239 w 1340937"/>
              <a:gd name="connsiteY9" fmla="*/ 1388089 h 2815603"/>
              <a:gd name="connsiteX10" fmla="*/ 930529 w 1340937"/>
              <a:gd name="connsiteY10" fmla="*/ 1473544 h 2815603"/>
              <a:gd name="connsiteX11" fmla="*/ 1067348 w 1340937"/>
              <a:gd name="connsiteY11" fmla="*/ 1666523 h 2815603"/>
              <a:gd name="connsiteX12" fmla="*/ 1113415 w 1340937"/>
              <a:gd name="connsiteY12" fmla="*/ 1937123 h 2815603"/>
              <a:gd name="connsiteX13" fmla="*/ 1119440 w 1340937"/>
              <a:gd name="connsiteY13" fmla="*/ 2057179 h 2815603"/>
              <a:gd name="connsiteX14" fmla="*/ 1202011 w 1340937"/>
              <a:gd name="connsiteY14" fmla="*/ 2173422 h 2815603"/>
              <a:gd name="connsiteX15" fmla="*/ 1238166 w 1340937"/>
              <a:gd name="connsiteY15" fmla="*/ 2325529 h 2815603"/>
              <a:gd name="connsiteX16" fmla="*/ 1322500 w 1340937"/>
              <a:gd name="connsiteY16" fmla="*/ 2399141 h 2815603"/>
              <a:gd name="connsiteX17" fmla="*/ 1340937 w 1340937"/>
              <a:gd name="connsiteY17" fmla="*/ 2541978 h 2815603"/>
              <a:gd name="connsiteX18" fmla="*/ 1330838 w 1340937"/>
              <a:gd name="connsiteY18" fmla="*/ 2740048 h 2815603"/>
              <a:gd name="connsiteX19" fmla="*/ 1238333 w 1340937"/>
              <a:gd name="connsiteY19" fmla="*/ 2815603 h 2815603"/>
              <a:gd name="connsiteX20" fmla="*/ 1145296 w 1340937"/>
              <a:gd name="connsiteY20" fmla="*/ 2782728 h 2815603"/>
              <a:gd name="connsiteX21" fmla="*/ 1086283 w 1340937"/>
              <a:gd name="connsiteY21" fmla="*/ 2756908 h 2815603"/>
              <a:gd name="connsiteX22" fmla="*/ 995025 w 1340937"/>
              <a:gd name="connsiteY22" fmla="*/ 2704830 h 2815603"/>
              <a:gd name="connsiteX23" fmla="*/ 966842 w 1340937"/>
              <a:gd name="connsiteY23" fmla="*/ 2686629 h 2815603"/>
              <a:gd name="connsiteX24" fmla="*/ 876117 w 1340937"/>
              <a:gd name="connsiteY24" fmla="*/ 2519118 h 2815603"/>
              <a:gd name="connsiteX25" fmla="*/ 761817 w 1340937"/>
              <a:gd name="connsiteY25" fmla="*/ 2389578 h 2815603"/>
              <a:gd name="connsiteX26" fmla="*/ 716097 w 1340937"/>
              <a:gd name="connsiteY26" fmla="*/ 2046678 h 2815603"/>
              <a:gd name="connsiteX27" fmla="*/ 571317 w 1340937"/>
              <a:gd name="connsiteY27" fmla="*/ 1894278 h 2815603"/>
              <a:gd name="connsiteX28" fmla="*/ 380817 w 1340937"/>
              <a:gd name="connsiteY28" fmla="*/ 1406598 h 2815603"/>
              <a:gd name="connsiteX29" fmla="*/ 357957 w 1340937"/>
              <a:gd name="connsiteY29" fmla="*/ 1292298 h 2815603"/>
              <a:gd name="connsiteX30" fmla="*/ 296997 w 1340937"/>
              <a:gd name="connsiteY30" fmla="*/ 1246578 h 2815603"/>
              <a:gd name="connsiteX31" fmla="*/ 266517 w 1340937"/>
              <a:gd name="connsiteY31" fmla="*/ 1185618 h 2815603"/>
              <a:gd name="connsiteX32" fmla="*/ 159837 w 1340937"/>
              <a:gd name="connsiteY32" fmla="*/ 1010358 h 2815603"/>
              <a:gd name="connsiteX33" fmla="*/ 83637 w 1340937"/>
              <a:gd name="connsiteY33" fmla="*/ 911298 h 2815603"/>
              <a:gd name="connsiteX34" fmla="*/ 0 w 1340937"/>
              <a:gd name="connsiteY34" fmla="*/ 545538 h 2815603"/>
              <a:gd name="connsiteX0" fmla="*/ 0 w 1340937"/>
              <a:gd name="connsiteY0" fmla="*/ 545538 h 2815603"/>
              <a:gd name="connsiteX1" fmla="*/ 145070 w 1340937"/>
              <a:gd name="connsiteY1" fmla="*/ 383546 h 2815603"/>
              <a:gd name="connsiteX2" fmla="*/ 254043 w 1340937"/>
              <a:gd name="connsiteY2" fmla="*/ 0 h 2815603"/>
              <a:gd name="connsiteX3" fmla="*/ 336437 w 1340937"/>
              <a:gd name="connsiteY3" fmla="*/ 452322 h 2815603"/>
              <a:gd name="connsiteX4" fmla="*/ 312420 w 1340937"/>
              <a:gd name="connsiteY4" fmla="*/ 570226 h 2815603"/>
              <a:gd name="connsiteX5" fmla="*/ 409362 w 1340937"/>
              <a:gd name="connsiteY5" fmla="*/ 737858 h 2815603"/>
              <a:gd name="connsiteX6" fmla="*/ 485733 w 1340937"/>
              <a:gd name="connsiteY6" fmla="*/ 865191 h 2815603"/>
              <a:gd name="connsiteX7" fmla="*/ 487513 w 1340937"/>
              <a:gd name="connsiteY7" fmla="*/ 1023075 h 2815603"/>
              <a:gd name="connsiteX8" fmla="*/ 654255 w 1340937"/>
              <a:gd name="connsiteY8" fmla="*/ 1317681 h 2815603"/>
              <a:gd name="connsiteX9" fmla="*/ 749239 w 1340937"/>
              <a:gd name="connsiteY9" fmla="*/ 1388089 h 2815603"/>
              <a:gd name="connsiteX10" fmla="*/ 930529 w 1340937"/>
              <a:gd name="connsiteY10" fmla="*/ 1473544 h 2815603"/>
              <a:gd name="connsiteX11" fmla="*/ 1056717 w 1340937"/>
              <a:gd name="connsiteY11" fmla="*/ 1658587 h 2815603"/>
              <a:gd name="connsiteX12" fmla="*/ 1113415 w 1340937"/>
              <a:gd name="connsiteY12" fmla="*/ 1937123 h 2815603"/>
              <a:gd name="connsiteX13" fmla="*/ 1119440 w 1340937"/>
              <a:gd name="connsiteY13" fmla="*/ 2057179 h 2815603"/>
              <a:gd name="connsiteX14" fmla="*/ 1202011 w 1340937"/>
              <a:gd name="connsiteY14" fmla="*/ 2173422 h 2815603"/>
              <a:gd name="connsiteX15" fmla="*/ 1238166 w 1340937"/>
              <a:gd name="connsiteY15" fmla="*/ 2325529 h 2815603"/>
              <a:gd name="connsiteX16" fmla="*/ 1322500 w 1340937"/>
              <a:gd name="connsiteY16" fmla="*/ 2399141 h 2815603"/>
              <a:gd name="connsiteX17" fmla="*/ 1340937 w 1340937"/>
              <a:gd name="connsiteY17" fmla="*/ 2541978 h 2815603"/>
              <a:gd name="connsiteX18" fmla="*/ 1330838 w 1340937"/>
              <a:gd name="connsiteY18" fmla="*/ 2740048 h 2815603"/>
              <a:gd name="connsiteX19" fmla="*/ 1238333 w 1340937"/>
              <a:gd name="connsiteY19" fmla="*/ 2815603 h 2815603"/>
              <a:gd name="connsiteX20" fmla="*/ 1145296 w 1340937"/>
              <a:gd name="connsiteY20" fmla="*/ 2782728 h 2815603"/>
              <a:gd name="connsiteX21" fmla="*/ 1086283 w 1340937"/>
              <a:gd name="connsiteY21" fmla="*/ 2756908 h 2815603"/>
              <a:gd name="connsiteX22" fmla="*/ 995025 w 1340937"/>
              <a:gd name="connsiteY22" fmla="*/ 2704830 h 2815603"/>
              <a:gd name="connsiteX23" fmla="*/ 966842 w 1340937"/>
              <a:gd name="connsiteY23" fmla="*/ 2686629 h 2815603"/>
              <a:gd name="connsiteX24" fmla="*/ 876117 w 1340937"/>
              <a:gd name="connsiteY24" fmla="*/ 2519118 h 2815603"/>
              <a:gd name="connsiteX25" fmla="*/ 761817 w 1340937"/>
              <a:gd name="connsiteY25" fmla="*/ 2389578 h 2815603"/>
              <a:gd name="connsiteX26" fmla="*/ 716097 w 1340937"/>
              <a:gd name="connsiteY26" fmla="*/ 2046678 h 2815603"/>
              <a:gd name="connsiteX27" fmla="*/ 571317 w 1340937"/>
              <a:gd name="connsiteY27" fmla="*/ 1894278 h 2815603"/>
              <a:gd name="connsiteX28" fmla="*/ 380817 w 1340937"/>
              <a:gd name="connsiteY28" fmla="*/ 1406598 h 2815603"/>
              <a:gd name="connsiteX29" fmla="*/ 357957 w 1340937"/>
              <a:gd name="connsiteY29" fmla="*/ 1292298 h 2815603"/>
              <a:gd name="connsiteX30" fmla="*/ 296997 w 1340937"/>
              <a:gd name="connsiteY30" fmla="*/ 1246578 h 2815603"/>
              <a:gd name="connsiteX31" fmla="*/ 266517 w 1340937"/>
              <a:gd name="connsiteY31" fmla="*/ 1185618 h 2815603"/>
              <a:gd name="connsiteX32" fmla="*/ 159837 w 1340937"/>
              <a:gd name="connsiteY32" fmla="*/ 1010358 h 2815603"/>
              <a:gd name="connsiteX33" fmla="*/ 83637 w 1340937"/>
              <a:gd name="connsiteY33" fmla="*/ 911298 h 2815603"/>
              <a:gd name="connsiteX34" fmla="*/ 0 w 1340937"/>
              <a:gd name="connsiteY34" fmla="*/ 545538 h 2815603"/>
              <a:gd name="connsiteX0" fmla="*/ 0 w 1330838"/>
              <a:gd name="connsiteY0" fmla="*/ 545538 h 2815603"/>
              <a:gd name="connsiteX1" fmla="*/ 145070 w 1330838"/>
              <a:gd name="connsiteY1" fmla="*/ 383546 h 2815603"/>
              <a:gd name="connsiteX2" fmla="*/ 254043 w 1330838"/>
              <a:gd name="connsiteY2" fmla="*/ 0 h 2815603"/>
              <a:gd name="connsiteX3" fmla="*/ 336437 w 1330838"/>
              <a:gd name="connsiteY3" fmla="*/ 452322 h 2815603"/>
              <a:gd name="connsiteX4" fmla="*/ 312420 w 1330838"/>
              <a:gd name="connsiteY4" fmla="*/ 570226 h 2815603"/>
              <a:gd name="connsiteX5" fmla="*/ 409362 w 1330838"/>
              <a:gd name="connsiteY5" fmla="*/ 737858 h 2815603"/>
              <a:gd name="connsiteX6" fmla="*/ 485733 w 1330838"/>
              <a:gd name="connsiteY6" fmla="*/ 865191 h 2815603"/>
              <a:gd name="connsiteX7" fmla="*/ 487513 w 1330838"/>
              <a:gd name="connsiteY7" fmla="*/ 1023075 h 2815603"/>
              <a:gd name="connsiteX8" fmla="*/ 654255 w 1330838"/>
              <a:gd name="connsiteY8" fmla="*/ 1317681 h 2815603"/>
              <a:gd name="connsiteX9" fmla="*/ 749239 w 1330838"/>
              <a:gd name="connsiteY9" fmla="*/ 1388089 h 2815603"/>
              <a:gd name="connsiteX10" fmla="*/ 930529 w 1330838"/>
              <a:gd name="connsiteY10" fmla="*/ 1473544 h 2815603"/>
              <a:gd name="connsiteX11" fmla="*/ 1056717 w 1330838"/>
              <a:gd name="connsiteY11" fmla="*/ 1658587 h 2815603"/>
              <a:gd name="connsiteX12" fmla="*/ 1113415 w 1330838"/>
              <a:gd name="connsiteY12" fmla="*/ 1937123 h 2815603"/>
              <a:gd name="connsiteX13" fmla="*/ 1119440 w 1330838"/>
              <a:gd name="connsiteY13" fmla="*/ 2057179 h 2815603"/>
              <a:gd name="connsiteX14" fmla="*/ 1202011 w 1330838"/>
              <a:gd name="connsiteY14" fmla="*/ 2173422 h 2815603"/>
              <a:gd name="connsiteX15" fmla="*/ 1238166 w 1330838"/>
              <a:gd name="connsiteY15" fmla="*/ 2325529 h 2815603"/>
              <a:gd name="connsiteX16" fmla="*/ 1322500 w 1330838"/>
              <a:gd name="connsiteY16" fmla="*/ 2399141 h 2815603"/>
              <a:gd name="connsiteX17" fmla="*/ 1324990 w 1330838"/>
              <a:gd name="connsiteY17" fmla="*/ 2539333 h 2815603"/>
              <a:gd name="connsiteX18" fmla="*/ 1330838 w 1330838"/>
              <a:gd name="connsiteY18" fmla="*/ 2740048 h 2815603"/>
              <a:gd name="connsiteX19" fmla="*/ 1238333 w 1330838"/>
              <a:gd name="connsiteY19" fmla="*/ 2815603 h 2815603"/>
              <a:gd name="connsiteX20" fmla="*/ 1145296 w 1330838"/>
              <a:gd name="connsiteY20" fmla="*/ 2782728 h 2815603"/>
              <a:gd name="connsiteX21" fmla="*/ 1086283 w 1330838"/>
              <a:gd name="connsiteY21" fmla="*/ 2756908 h 2815603"/>
              <a:gd name="connsiteX22" fmla="*/ 995025 w 1330838"/>
              <a:gd name="connsiteY22" fmla="*/ 2704830 h 2815603"/>
              <a:gd name="connsiteX23" fmla="*/ 966842 w 1330838"/>
              <a:gd name="connsiteY23" fmla="*/ 2686629 h 2815603"/>
              <a:gd name="connsiteX24" fmla="*/ 876117 w 1330838"/>
              <a:gd name="connsiteY24" fmla="*/ 2519118 h 2815603"/>
              <a:gd name="connsiteX25" fmla="*/ 761817 w 1330838"/>
              <a:gd name="connsiteY25" fmla="*/ 2389578 h 2815603"/>
              <a:gd name="connsiteX26" fmla="*/ 716097 w 1330838"/>
              <a:gd name="connsiteY26" fmla="*/ 2046678 h 2815603"/>
              <a:gd name="connsiteX27" fmla="*/ 571317 w 1330838"/>
              <a:gd name="connsiteY27" fmla="*/ 1894278 h 2815603"/>
              <a:gd name="connsiteX28" fmla="*/ 380817 w 1330838"/>
              <a:gd name="connsiteY28" fmla="*/ 1406598 h 2815603"/>
              <a:gd name="connsiteX29" fmla="*/ 357957 w 1330838"/>
              <a:gd name="connsiteY29" fmla="*/ 1292298 h 2815603"/>
              <a:gd name="connsiteX30" fmla="*/ 296997 w 1330838"/>
              <a:gd name="connsiteY30" fmla="*/ 1246578 h 2815603"/>
              <a:gd name="connsiteX31" fmla="*/ 266517 w 1330838"/>
              <a:gd name="connsiteY31" fmla="*/ 1185618 h 2815603"/>
              <a:gd name="connsiteX32" fmla="*/ 159837 w 1330838"/>
              <a:gd name="connsiteY32" fmla="*/ 1010358 h 2815603"/>
              <a:gd name="connsiteX33" fmla="*/ 83637 w 1330838"/>
              <a:gd name="connsiteY33" fmla="*/ 911298 h 2815603"/>
              <a:gd name="connsiteX34" fmla="*/ 0 w 1330838"/>
              <a:gd name="connsiteY34" fmla="*/ 545538 h 2815603"/>
              <a:gd name="connsiteX0" fmla="*/ 0 w 1330838"/>
              <a:gd name="connsiteY0" fmla="*/ 545538 h 2815603"/>
              <a:gd name="connsiteX1" fmla="*/ 145070 w 1330838"/>
              <a:gd name="connsiteY1" fmla="*/ 383546 h 2815603"/>
              <a:gd name="connsiteX2" fmla="*/ 254043 w 1330838"/>
              <a:gd name="connsiteY2" fmla="*/ 0 h 2815603"/>
              <a:gd name="connsiteX3" fmla="*/ 336437 w 1330838"/>
              <a:gd name="connsiteY3" fmla="*/ 452322 h 2815603"/>
              <a:gd name="connsiteX4" fmla="*/ 312420 w 1330838"/>
              <a:gd name="connsiteY4" fmla="*/ 570226 h 2815603"/>
              <a:gd name="connsiteX5" fmla="*/ 409362 w 1330838"/>
              <a:gd name="connsiteY5" fmla="*/ 737858 h 2815603"/>
              <a:gd name="connsiteX6" fmla="*/ 485733 w 1330838"/>
              <a:gd name="connsiteY6" fmla="*/ 865191 h 2815603"/>
              <a:gd name="connsiteX7" fmla="*/ 487513 w 1330838"/>
              <a:gd name="connsiteY7" fmla="*/ 1023075 h 2815603"/>
              <a:gd name="connsiteX8" fmla="*/ 654255 w 1330838"/>
              <a:gd name="connsiteY8" fmla="*/ 1317681 h 2815603"/>
              <a:gd name="connsiteX9" fmla="*/ 749239 w 1330838"/>
              <a:gd name="connsiteY9" fmla="*/ 1388089 h 2815603"/>
              <a:gd name="connsiteX10" fmla="*/ 930529 w 1330838"/>
              <a:gd name="connsiteY10" fmla="*/ 1473544 h 2815603"/>
              <a:gd name="connsiteX11" fmla="*/ 1056717 w 1330838"/>
              <a:gd name="connsiteY11" fmla="*/ 1658587 h 2815603"/>
              <a:gd name="connsiteX12" fmla="*/ 1113415 w 1330838"/>
              <a:gd name="connsiteY12" fmla="*/ 1937123 h 2815603"/>
              <a:gd name="connsiteX13" fmla="*/ 1119440 w 1330838"/>
              <a:gd name="connsiteY13" fmla="*/ 2057179 h 2815603"/>
              <a:gd name="connsiteX14" fmla="*/ 1202011 w 1330838"/>
              <a:gd name="connsiteY14" fmla="*/ 2173422 h 2815603"/>
              <a:gd name="connsiteX15" fmla="*/ 1238166 w 1330838"/>
              <a:gd name="connsiteY15" fmla="*/ 2325529 h 2815603"/>
              <a:gd name="connsiteX16" fmla="*/ 1311869 w 1330838"/>
              <a:gd name="connsiteY16" fmla="*/ 2388560 h 2815603"/>
              <a:gd name="connsiteX17" fmla="*/ 1324990 w 1330838"/>
              <a:gd name="connsiteY17" fmla="*/ 2539333 h 2815603"/>
              <a:gd name="connsiteX18" fmla="*/ 1330838 w 1330838"/>
              <a:gd name="connsiteY18" fmla="*/ 2740048 h 2815603"/>
              <a:gd name="connsiteX19" fmla="*/ 1238333 w 1330838"/>
              <a:gd name="connsiteY19" fmla="*/ 2815603 h 2815603"/>
              <a:gd name="connsiteX20" fmla="*/ 1145296 w 1330838"/>
              <a:gd name="connsiteY20" fmla="*/ 2782728 h 2815603"/>
              <a:gd name="connsiteX21" fmla="*/ 1086283 w 1330838"/>
              <a:gd name="connsiteY21" fmla="*/ 2756908 h 2815603"/>
              <a:gd name="connsiteX22" fmla="*/ 995025 w 1330838"/>
              <a:gd name="connsiteY22" fmla="*/ 2704830 h 2815603"/>
              <a:gd name="connsiteX23" fmla="*/ 966842 w 1330838"/>
              <a:gd name="connsiteY23" fmla="*/ 2686629 h 2815603"/>
              <a:gd name="connsiteX24" fmla="*/ 876117 w 1330838"/>
              <a:gd name="connsiteY24" fmla="*/ 2519118 h 2815603"/>
              <a:gd name="connsiteX25" fmla="*/ 761817 w 1330838"/>
              <a:gd name="connsiteY25" fmla="*/ 2389578 h 2815603"/>
              <a:gd name="connsiteX26" fmla="*/ 716097 w 1330838"/>
              <a:gd name="connsiteY26" fmla="*/ 2046678 h 2815603"/>
              <a:gd name="connsiteX27" fmla="*/ 571317 w 1330838"/>
              <a:gd name="connsiteY27" fmla="*/ 1894278 h 2815603"/>
              <a:gd name="connsiteX28" fmla="*/ 380817 w 1330838"/>
              <a:gd name="connsiteY28" fmla="*/ 1406598 h 2815603"/>
              <a:gd name="connsiteX29" fmla="*/ 357957 w 1330838"/>
              <a:gd name="connsiteY29" fmla="*/ 1292298 h 2815603"/>
              <a:gd name="connsiteX30" fmla="*/ 296997 w 1330838"/>
              <a:gd name="connsiteY30" fmla="*/ 1246578 h 2815603"/>
              <a:gd name="connsiteX31" fmla="*/ 266517 w 1330838"/>
              <a:gd name="connsiteY31" fmla="*/ 1185618 h 2815603"/>
              <a:gd name="connsiteX32" fmla="*/ 159837 w 1330838"/>
              <a:gd name="connsiteY32" fmla="*/ 1010358 h 2815603"/>
              <a:gd name="connsiteX33" fmla="*/ 83637 w 1330838"/>
              <a:gd name="connsiteY33" fmla="*/ 911298 h 2815603"/>
              <a:gd name="connsiteX34" fmla="*/ 0 w 1330838"/>
              <a:gd name="connsiteY34" fmla="*/ 545538 h 2815603"/>
              <a:gd name="connsiteX0" fmla="*/ 0 w 1330838"/>
              <a:gd name="connsiteY0" fmla="*/ 545538 h 2815603"/>
              <a:gd name="connsiteX1" fmla="*/ 145070 w 1330838"/>
              <a:gd name="connsiteY1" fmla="*/ 383546 h 2815603"/>
              <a:gd name="connsiteX2" fmla="*/ 254043 w 1330838"/>
              <a:gd name="connsiteY2" fmla="*/ 0 h 2815603"/>
              <a:gd name="connsiteX3" fmla="*/ 336437 w 1330838"/>
              <a:gd name="connsiteY3" fmla="*/ 452322 h 2815603"/>
              <a:gd name="connsiteX4" fmla="*/ 312420 w 1330838"/>
              <a:gd name="connsiteY4" fmla="*/ 570226 h 2815603"/>
              <a:gd name="connsiteX5" fmla="*/ 409362 w 1330838"/>
              <a:gd name="connsiteY5" fmla="*/ 737858 h 2815603"/>
              <a:gd name="connsiteX6" fmla="*/ 485733 w 1330838"/>
              <a:gd name="connsiteY6" fmla="*/ 865191 h 2815603"/>
              <a:gd name="connsiteX7" fmla="*/ 487513 w 1330838"/>
              <a:gd name="connsiteY7" fmla="*/ 1023075 h 2815603"/>
              <a:gd name="connsiteX8" fmla="*/ 654255 w 1330838"/>
              <a:gd name="connsiteY8" fmla="*/ 1317681 h 2815603"/>
              <a:gd name="connsiteX9" fmla="*/ 749239 w 1330838"/>
              <a:gd name="connsiteY9" fmla="*/ 1388089 h 2815603"/>
              <a:gd name="connsiteX10" fmla="*/ 930529 w 1330838"/>
              <a:gd name="connsiteY10" fmla="*/ 1473544 h 2815603"/>
              <a:gd name="connsiteX11" fmla="*/ 1056717 w 1330838"/>
              <a:gd name="connsiteY11" fmla="*/ 1658587 h 2815603"/>
              <a:gd name="connsiteX12" fmla="*/ 1113415 w 1330838"/>
              <a:gd name="connsiteY12" fmla="*/ 1937123 h 2815603"/>
              <a:gd name="connsiteX13" fmla="*/ 1119440 w 1330838"/>
              <a:gd name="connsiteY13" fmla="*/ 2057179 h 2815603"/>
              <a:gd name="connsiteX14" fmla="*/ 1202011 w 1330838"/>
              <a:gd name="connsiteY14" fmla="*/ 2173422 h 2815603"/>
              <a:gd name="connsiteX15" fmla="*/ 1238166 w 1330838"/>
              <a:gd name="connsiteY15" fmla="*/ 2325529 h 2815603"/>
              <a:gd name="connsiteX16" fmla="*/ 1311869 w 1330838"/>
              <a:gd name="connsiteY16" fmla="*/ 2388560 h 2815603"/>
              <a:gd name="connsiteX17" fmla="*/ 1314359 w 1330838"/>
              <a:gd name="connsiteY17" fmla="*/ 2534042 h 2815603"/>
              <a:gd name="connsiteX18" fmla="*/ 1330838 w 1330838"/>
              <a:gd name="connsiteY18" fmla="*/ 2740048 h 2815603"/>
              <a:gd name="connsiteX19" fmla="*/ 1238333 w 1330838"/>
              <a:gd name="connsiteY19" fmla="*/ 2815603 h 2815603"/>
              <a:gd name="connsiteX20" fmla="*/ 1145296 w 1330838"/>
              <a:gd name="connsiteY20" fmla="*/ 2782728 h 2815603"/>
              <a:gd name="connsiteX21" fmla="*/ 1086283 w 1330838"/>
              <a:gd name="connsiteY21" fmla="*/ 2756908 h 2815603"/>
              <a:gd name="connsiteX22" fmla="*/ 995025 w 1330838"/>
              <a:gd name="connsiteY22" fmla="*/ 2704830 h 2815603"/>
              <a:gd name="connsiteX23" fmla="*/ 966842 w 1330838"/>
              <a:gd name="connsiteY23" fmla="*/ 2686629 h 2815603"/>
              <a:gd name="connsiteX24" fmla="*/ 876117 w 1330838"/>
              <a:gd name="connsiteY24" fmla="*/ 2519118 h 2815603"/>
              <a:gd name="connsiteX25" fmla="*/ 761817 w 1330838"/>
              <a:gd name="connsiteY25" fmla="*/ 2389578 h 2815603"/>
              <a:gd name="connsiteX26" fmla="*/ 716097 w 1330838"/>
              <a:gd name="connsiteY26" fmla="*/ 2046678 h 2815603"/>
              <a:gd name="connsiteX27" fmla="*/ 571317 w 1330838"/>
              <a:gd name="connsiteY27" fmla="*/ 1894278 h 2815603"/>
              <a:gd name="connsiteX28" fmla="*/ 380817 w 1330838"/>
              <a:gd name="connsiteY28" fmla="*/ 1406598 h 2815603"/>
              <a:gd name="connsiteX29" fmla="*/ 357957 w 1330838"/>
              <a:gd name="connsiteY29" fmla="*/ 1292298 h 2815603"/>
              <a:gd name="connsiteX30" fmla="*/ 296997 w 1330838"/>
              <a:gd name="connsiteY30" fmla="*/ 1246578 h 2815603"/>
              <a:gd name="connsiteX31" fmla="*/ 266517 w 1330838"/>
              <a:gd name="connsiteY31" fmla="*/ 1185618 h 2815603"/>
              <a:gd name="connsiteX32" fmla="*/ 159837 w 1330838"/>
              <a:gd name="connsiteY32" fmla="*/ 1010358 h 2815603"/>
              <a:gd name="connsiteX33" fmla="*/ 83637 w 1330838"/>
              <a:gd name="connsiteY33" fmla="*/ 911298 h 2815603"/>
              <a:gd name="connsiteX34" fmla="*/ 0 w 1330838"/>
              <a:gd name="connsiteY34"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66842 w 1320207"/>
              <a:gd name="connsiteY23" fmla="*/ 2686629 h 2815603"/>
              <a:gd name="connsiteX24" fmla="*/ 876117 w 1320207"/>
              <a:gd name="connsiteY24" fmla="*/ 251911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380817 w 1320207"/>
              <a:gd name="connsiteY28" fmla="*/ 1406598 h 2815603"/>
              <a:gd name="connsiteX29" fmla="*/ 357957 w 1320207"/>
              <a:gd name="connsiteY29" fmla="*/ 1292298 h 2815603"/>
              <a:gd name="connsiteX30" fmla="*/ 296997 w 1320207"/>
              <a:gd name="connsiteY30" fmla="*/ 1246578 h 2815603"/>
              <a:gd name="connsiteX31" fmla="*/ 266517 w 1320207"/>
              <a:gd name="connsiteY31" fmla="*/ 1185618 h 2815603"/>
              <a:gd name="connsiteX32" fmla="*/ 159837 w 1320207"/>
              <a:gd name="connsiteY32" fmla="*/ 1010358 h 2815603"/>
              <a:gd name="connsiteX33" fmla="*/ 83637 w 1320207"/>
              <a:gd name="connsiteY33" fmla="*/ 911298 h 2815603"/>
              <a:gd name="connsiteX34" fmla="*/ 0 w 1320207"/>
              <a:gd name="connsiteY34"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76117 w 1320207"/>
              <a:gd name="connsiteY24" fmla="*/ 251911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380817 w 1320207"/>
              <a:gd name="connsiteY28" fmla="*/ 1406598 h 2815603"/>
              <a:gd name="connsiteX29" fmla="*/ 357957 w 1320207"/>
              <a:gd name="connsiteY29" fmla="*/ 1292298 h 2815603"/>
              <a:gd name="connsiteX30" fmla="*/ 296997 w 1320207"/>
              <a:gd name="connsiteY30" fmla="*/ 1246578 h 2815603"/>
              <a:gd name="connsiteX31" fmla="*/ 266517 w 1320207"/>
              <a:gd name="connsiteY31" fmla="*/ 1185618 h 2815603"/>
              <a:gd name="connsiteX32" fmla="*/ 159837 w 1320207"/>
              <a:gd name="connsiteY32" fmla="*/ 1010358 h 2815603"/>
              <a:gd name="connsiteX33" fmla="*/ 83637 w 1320207"/>
              <a:gd name="connsiteY33" fmla="*/ 911298 h 2815603"/>
              <a:gd name="connsiteX34" fmla="*/ 0 w 1320207"/>
              <a:gd name="connsiteY34"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380817 w 1320207"/>
              <a:gd name="connsiteY28" fmla="*/ 1406598 h 2815603"/>
              <a:gd name="connsiteX29" fmla="*/ 357957 w 1320207"/>
              <a:gd name="connsiteY29" fmla="*/ 1292298 h 2815603"/>
              <a:gd name="connsiteX30" fmla="*/ 296997 w 1320207"/>
              <a:gd name="connsiteY30" fmla="*/ 1246578 h 2815603"/>
              <a:gd name="connsiteX31" fmla="*/ 266517 w 1320207"/>
              <a:gd name="connsiteY31" fmla="*/ 1185618 h 2815603"/>
              <a:gd name="connsiteX32" fmla="*/ 159837 w 1320207"/>
              <a:gd name="connsiteY32" fmla="*/ 1010358 h 2815603"/>
              <a:gd name="connsiteX33" fmla="*/ 83637 w 1320207"/>
              <a:gd name="connsiteY33" fmla="*/ 911298 h 2815603"/>
              <a:gd name="connsiteX34" fmla="*/ 0 w 1320207"/>
              <a:gd name="connsiteY34"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380817 w 1320207"/>
              <a:gd name="connsiteY28" fmla="*/ 1406598 h 2815603"/>
              <a:gd name="connsiteX29" fmla="*/ 357957 w 1320207"/>
              <a:gd name="connsiteY29" fmla="*/ 1292298 h 2815603"/>
              <a:gd name="connsiteX30" fmla="*/ 296997 w 1320207"/>
              <a:gd name="connsiteY30" fmla="*/ 1246578 h 2815603"/>
              <a:gd name="connsiteX31" fmla="*/ 266517 w 1320207"/>
              <a:gd name="connsiteY31" fmla="*/ 1185618 h 2815603"/>
              <a:gd name="connsiteX32" fmla="*/ 159837 w 1320207"/>
              <a:gd name="connsiteY32" fmla="*/ 1010358 h 2815603"/>
              <a:gd name="connsiteX33" fmla="*/ 83637 w 1320207"/>
              <a:gd name="connsiteY33" fmla="*/ 911298 h 2815603"/>
              <a:gd name="connsiteX34" fmla="*/ 0 w 1320207"/>
              <a:gd name="connsiteY34"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402080 w 1320207"/>
              <a:gd name="connsiteY28" fmla="*/ 1409243 h 2815603"/>
              <a:gd name="connsiteX29" fmla="*/ 357957 w 1320207"/>
              <a:gd name="connsiteY29" fmla="*/ 1292298 h 2815603"/>
              <a:gd name="connsiteX30" fmla="*/ 296997 w 1320207"/>
              <a:gd name="connsiteY30" fmla="*/ 1246578 h 2815603"/>
              <a:gd name="connsiteX31" fmla="*/ 266517 w 1320207"/>
              <a:gd name="connsiteY31" fmla="*/ 1185618 h 2815603"/>
              <a:gd name="connsiteX32" fmla="*/ 159837 w 1320207"/>
              <a:gd name="connsiteY32" fmla="*/ 1010358 h 2815603"/>
              <a:gd name="connsiteX33" fmla="*/ 83637 w 1320207"/>
              <a:gd name="connsiteY33" fmla="*/ 911298 h 2815603"/>
              <a:gd name="connsiteX34" fmla="*/ 0 w 1320207"/>
              <a:gd name="connsiteY34"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493250 w 1320207"/>
              <a:gd name="connsiteY28" fmla="*/ 1692890 h 2815603"/>
              <a:gd name="connsiteX29" fmla="*/ 402080 w 1320207"/>
              <a:gd name="connsiteY29" fmla="*/ 1409243 h 2815603"/>
              <a:gd name="connsiteX30" fmla="*/ 357957 w 1320207"/>
              <a:gd name="connsiteY30" fmla="*/ 1292298 h 2815603"/>
              <a:gd name="connsiteX31" fmla="*/ 296997 w 1320207"/>
              <a:gd name="connsiteY31" fmla="*/ 1246578 h 2815603"/>
              <a:gd name="connsiteX32" fmla="*/ 266517 w 1320207"/>
              <a:gd name="connsiteY32" fmla="*/ 1185618 h 2815603"/>
              <a:gd name="connsiteX33" fmla="*/ 159837 w 1320207"/>
              <a:gd name="connsiteY33" fmla="*/ 1010358 h 2815603"/>
              <a:gd name="connsiteX34" fmla="*/ 83637 w 1320207"/>
              <a:gd name="connsiteY34" fmla="*/ 911298 h 2815603"/>
              <a:gd name="connsiteX35" fmla="*/ 0 w 1320207"/>
              <a:gd name="connsiteY35"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479961 w 1320207"/>
              <a:gd name="connsiteY28" fmla="*/ 1706117 h 2815603"/>
              <a:gd name="connsiteX29" fmla="*/ 402080 w 1320207"/>
              <a:gd name="connsiteY29" fmla="*/ 1409243 h 2815603"/>
              <a:gd name="connsiteX30" fmla="*/ 357957 w 1320207"/>
              <a:gd name="connsiteY30" fmla="*/ 1292298 h 2815603"/>
              <a:gd name="connsiteX31" fmla="*/ 296997 w 1320207"/>
              <a:gd name="connsiteY31" fmla="*/ 1246578 h 2815603"/>
              <a:gd name="connsiteX32" fmla="*/ 266517 w 1320207"/>
              <a:gd name="connsiteY32" fmla="*/ 1185618 h 2815603"/>
              <a:gd name="connsiteX33" fmla="*/ 159837 w 1320207"/>
              <a:gd name="connsiteY33" fmla="*/ 1010358 h 2815603"/>
              <a:gd name="connsiteX34" fmla="*/ 83637 w 1320207"/>
              <a:gd name="connsiteY34" fmla="*/ 911298 h 2815603"/>
              <a:gd name="connsiteX35" fmla="*/ 0 w 1320207"/>
              <a:gd name="connsiteY35"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479961 w 1320207"/>
              <a:gd name="connsiteY28" fmla="*/ 1706117 h 2815603"/>
              <a:gd name="connsiteX29" fmla="*/ 418028 w 1320207"/>
              <a:gd name="connsiteY29" fmla="*/ 1401309 h 2815603"/>
              <a:gd name="connsiteX30" fmla="*/ 357957 w 1320207"/>
              <a:gd name="connsiteY30" fmla="*/ 1292298 h 2815603"/>
              <a:gd name="connsiteX31" fmla="*/ 296997 w 1320207"/>
              <a:gd name="connsiteY31" fmla="*/ 1246578 h 2815603"/>
              <a:gd name="connsiteX32" fmla="*/ 266517 w 1320207"/>
              <a:gd name="connsiteY32" fmla="*/ 1185618 h 2815603"/>
              <a:gd name="connsiteX33" fmla="*/ 159837 w 1320207"/>
              <a:gd name="connsiteY33" fmla="*/ 1010358 h 2815603"/>
              <a:gd name="connsiteX34" fmla="*/ 83637 w 1320207"/>
              <a:gd name="connsiteY34" fmla="*/ 911298 h 2815603"/>
              <a:gd name="connsiteX35" fmla="*/ 0 w 1320207"/>
              <a:gd name="connsiteY35"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479961 w 1320207"/>
              <a:gd name="connsiteY28" fmla="*/ 1706117 h 2815603"/>
              <a:gd name="connsiteX29" fmla="*/ 436633 w 1320207"/>
              <a:gd name="connsiteY29" fmla="*/ 1470083 h 2815603"/>
              <a:gd name="connsiteX30" fmla="*/ 357957 w 1320207"/>
              <a:gd name="connsiteY30" fmla="*/ 1292298 h 2815603"/>
              <a:gd name="connsiteX31" fmla="*/ 296997 w 1320207"/>
              <a:gd name="connsiteY31" fmla="*/ 1246578 h 2815603"/>
              <a:gd name="connsiteX32" fmla="*/ 266517 w 1320207"/>
              <a:gd name="connsiteY32" fmla="*/ 1185618 h 2815603"/>
              <a:gd name="connsiteX33" fmla="*/ 159837 w 1320207"/>
              <a:gd name="connsiteY33" fmla="*/ 1010358 h 2815603"/>
              <a:gd name="connsiteX34" fmla="*/ 83637 w 1320207"/>
              <a:gd name="connsiteY34" fmla="*/ 911298 h 2815603"/>
              <a:gd name="connsiteX35" fmla="*/ 0 w 1320207"/>
              <a:gd name="connsiteY35"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61817 w 1320207"/>
              <a:gd name="connsiteY25" fmla="*/ 2389578 h 2815603"/>
              <a:gd name="connsiteX26" fmla="*/ 732043 w 1320207"/>
              <a:gd name="connsiteY26" fmla="*/ 2067839 h 2815603"/>
              <a:gd name="connsiteX27" fmla="*/ 571317 w 1320207"/>
              <a:gd name="connsiteY27" fmla="*/ 1894278 h 2815603"/>
              <a:gd name="connsiteX28" fmla="*/ 479961 w 1320207"/>
              <a:gd name="connsiteY28" fmla="*/ 1706117 h 2815603"/>
              <a:gd name="connsiteX29" fmla="*/ 436633 w 1320207"/>
              <a:gd name="connsiteY29" fmla="*/ 1470083 h 2815603"/>
              <a:gd name="connsiteX30" fmla="*/ 357957 w 1320207"/>
              <a:gd name="connsiteY30" fmla="*/ 1292298 h 2815603"/>
              <a:gd name="connsiteX31" fmla="*/ 296997 w 1320207"/>
              <a:gd name="connsiteY31" fmla="*/ 1246578 h 2815603"/>
              <a:gd name="connsiteX32" fmla="*/ 266517 w 1320207"/>
              <a:gd name="connsiteY32" fmla="*/ 1185618 h 2815603"/>
              <a:gd name="connsiteX33" fmla="*/ 159837 w 1320207"/>
              <a:gd name="connsiteY33" fmla="*/ 1010358 h 2815603"/>
              <a:gd name="connsiteX34" fmla="*/ 83637 w 1320207"/>
              <a:gd name="connsiteY34" fmla="*/ 911298 h 2815603"/>
              <a:gd name="connsiteX35" fmla="*/ 0 w 1320207"/>
              <a:gd name="connsiteY35"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72449 w 1320207"/>
              <a:gd name="connsiteY25" fmla="*/ 2408094 h 2815603"/>
              <a:gd name="connsiteX26" fmla="*/ 732043 w 1320207"/>
              <a:gd name="connsiteY26" fmla="*/ 2067839 h 2815603"/>
              <a:gd name="connsiteX27" fmla="*/ 571317 w 1320207"/>
              <a:gd name="connsiteY27" fmla="*/ 1894278 h 2815603"/>
              <a:gd name="connsiteX28" fmla="*/ 479961 w 1320207"/>
              <a:gd name="connsiteY28" fmla="*/ 1706117 h 2815603"/>
              <a:gd name="connsiteX29" fmla="*/ 436633 w 1320207"/>
              <a:gd name="connsiteY29" fmla="*/ 1470083 h 2815603"/>
              <a:gd name="connsiteX30" fmla="*/ 357957 w 1320207"/>
              <a:gd name="connsiteY30" fmla="*/ 1292298 h 2815603"/>
              <a:gd name="connsiteX31" fmla="*/ 296997 w 1320207"/>
              <a:gd name="connsiteY31" fmla="*/ 1246578 h 2815603"/>
              <a:gd name="connsiteX32" fmla="*/ 266517 w 1320207"/>
              <a:gd name="connsiteY32" fmla="*/ 1185618 h 2815603"/>
              <a:gd name="connsiteX33" fmla="*/ 159837 w 1320207"/>
              <a:gd name="connsiteY33" fmla="*/ 1010358 h 2815603"/>
              <a:gd name="connsiteX34" fmla="*/ 83637 w 1320207"/>
              <a:gd name="connsiteY34" fmla="*/ 911298 h 2815603"/>
              <a:gd name="connsiteX35" fmla="*/ 0 w 1320207"/>
              <a:gd name="connsiteY35"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1433 w 1320207"/>
              <a:gd name="connsiteY24" fmla="*/ 2524408 h 2815603"/>
              <a:gd name="connsiteX25" fmla="*/ 772449 w 1320207"/>
              <a:gd name="connsiteY25" fmla="*/ 2408094 h 2815603"/>
              <a:gd name="connsiteX26" fmla="*/ 732043 w 1320207"/>
              <a:gd name="connsiteY26" fmla="*/ 2067839 h 2815603"/>
              <a:gd name="connsiteX27" fmla="*/ 571317 w 1320207"/>
              <a:gd name="connsiteY27" fmla="*/ 1894278 h 2815603"/>
              <a:gd name="connsiteX28" fmla="*/ 479961 w 1320207"/>
              <a:gd name="connsiteY28" fmla="*/ 1706117 h 2815603"/>
              <a:gd name="connsiteX29" fmla="*/ 436633 w 1320207"/>
              <a:gd name="connsiteY29" fmla="*/ 1470083 h 2815603"/>
              <a:gd name="connsiteX30" fmla="*/ 357957 w 1320207"/>
              <a:gd name="connsiteY30" fmla="*/ 1292298 h 2815603"/>
              <a:gd name="connsiteX31" fmla="*/ 296997 w 1320207"/>
              <a:gd name="connsiteY31" fmla="*/ 1246578 h 2815603"/>
              <a:gd name="connsiteX32" fmla="*/ 266517 w 1320207"/>
              <a:gd name="connsiteY32" fmla="*/ 1185618 h 2815603"/>
              <a:gd name="connsiteX33" fmla="*/ 159837 w 1320207"/>
              <a:gd name="connsiteY33" fmla="*/ 1010358 h 2815603"/>
              <a:gd name="connsiteX34" fmla="*/ 83637 w 1320207"/>
              <a:gd name="connsiteY34" fmla="*/ 911298 h 2815603"/>
              <a:gd name="connsiteX35" fmla="*/ 0 w 1320207"/>
              <a:gd name="connsiteY35" fmla="*/ 545538 h 281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0207" h="2815603">
                <a:moveTo>
                  <a:pt x="0" y="545538"/>
                </a:moveTo>
                <a:lnTo>
                  <a:pt x="145070" y="383546"/>
                </a:lnTo>
                <a:lnTo>
                  <a:pt x="254043" y="0"/>
                </a:lnTo>
                <a:lnTo>
                  <a:pt x="336437" y="452322"/>
                </a:lnTo>
                <a:lnTo>
                  <a:pt x="312420" y="570226"/>
                </a:lnTo>
                <a:lnTo>
                  <a:pt x="409362" y="737858"/>
                </a:lnTo>
                <a:lnTo>
                  <a:pt x="485733" y="865191"/>
                </a:lnTo>
                <a:cubicBezTo>
                  <a:pt x="494595" y="916643"/>
                  <a:pt x="475107" y="939881"/>
                  <a:pt x="487513" y="1023075"/>
                </a:cubicBezTo>
                <a:lnTo>
                  <a:pt x="654255" y="1317681"/>
                </a:lnTo>
                <a:lnTo>
                  <a:pt x="749239" y="1388089"/>
                </a:lnTo>
                <a:lnTo>
                  <a:pt x="930529" y="1473544"/>
                </a:lnTo>
                <a:cubicBezTo>
                  <a:pt x="1066503" y="1667777"/>
                  <a:pt x="887077" y="1397344"/>
                  <a:pt x="1056717" y="1658587"/>
                </a:cubicBezTo>
                <a:lnTo>
                  <a:pt x="1113415" y="1937123"/>
                </a:lnTo>
                <a:lnTo>
                  <a:pt x="1119440" y="2057179"/>
                </a:lnTo>
                <a:lnTo>
                  <a:pt x="1202011" y="2173422"/>
                </a:lnTo>
                <a:lnTo>
                  <a:pt x="1238166" y="2325529"/>
                </a:lnTo>
                <a:lnTo>
                  <a:pt x="1311869" y="2388560"/>
                </a:lnTo>
                <a:lnTo>
                  <a:pt x="1314359" y="2534042"/>
                </a:lnTo>
                <a:lnTo>
                  <a:pt x="1320207" y="2742694"/>
                </a:lnTo>
                <a:lnTo>
                  <a:pt x="1238333" y="2815603"/>
                </a:lnTo>
                <a:lnTo>
                  <a:pt x="1145296" y="2782728"/>
                </a:lnTo>
                <a:lnTo>
                  <a:pt x="1086283" y="2756908"/>
                </a:lnTo>
                <a:lnTo>
                  <a:pt x="995025" y="2704830"/>
                </a:lnTo>
                <a:lnTo>
                  <a:pt x="977474" y="2681338"/>
                </a:lnTo>
                <a:cubicBezTo>
                  <a:pt x="947232" y="2624325"/>
                  <a:pt x="925850" y="2576130"/>
                  <a:pt x="881433" y="2524408"/>
                </a:cubicBezTo>
                <a:lnTo>
                  <a:pt x="772449" y="2408094"/>
                </a:lnTo>
                <a:lnTo>
                  <a:pt x="732043" y="2067839"/>
                </a:lnTo>
                <a:lnTo>
                  <a:pt x="571317" y="1894278"/>
                </a:lnTo>
                <a:lnTo>
                  <a:pt x="479961" y="1706117"/>
                </a:lnTo>
                <a:lnTo>
                  <a:pt x="436633" y="1470083"/>
                </a:lnTo>
                <a:lnTo>
                  <a:pt x="357957" y="1292298"/>
                </a:lnTo>
                <a:lnTo>
                  <a:pt x="296997" y="1246578"/>
                </a:lnTo>
                <a:lnTo>
                  <a:pt x="266517" y="1185618"/>
                </a:lnTo>
                <a:lnTo>
                  <a:pt x="159837" y="1010358"/>
                </a:lnTo>
                <a:lnTo>
                  <a:pt x="83637" y="911298"/>
                </a:lnTo>
                <a:lnTo>
                  <a:pt x="0" y="545538"/>
                </a:lnTo>
                <a:close/>
              </a:path>
            </a:pathLst>
          </a:custGeom>
          <a:solidFill>
            <a:srgbClr val="008000">
              <a:alpha val="69804"/>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9EECBA27-7B5C-4EC9-948D-4F9075A9E3FF}"/>
              </a:ext>
            </a:extLst>
          </p:cNvPr>
          <p:cNvSpPr/>
          <p:nvPr/>
        </p:nvSpPr>
        <p:spPr>
          <a:xfrm>
            <a:off x="3037118" y="1658791"/>
            <a:ext cx="1022310" cy="3571107"/>
          </a:xfrm>
          <a:custGeom>
            <a:avLst/>
            <a:gdLst>
              <a:gd name="connsiteX0" fmla="*/ 114300 w 1097280"/>
              <a:gd name="connsiteY0" fmla="*/ 0 h 3855720"/>
              <a:gd name="connsiteX1" fmla="*/ 144780 w 1097280"/>
              <a:gd name="connsiteY1" fmla="*/ 198120 h 3855720"/>
              <a:gd name="connsiteX2" fmla="*/ 251460 w 1097280"/>
              <a:gd name="connsiteY2" fmla="*/ 381000 h 3855720"/>
              <a:gd name="connsiteX3" fmla="*/ 327660 w 1097280"/>
              <a:gd name="connsiteY3" fmla="*/ 487680 h 3855720"/>
              <a:gd name="connsiteX4" fmla="*/ 381000 w 1097280"/>
              <a:gd name="connsiteY4" fmla="*/ 594360 h 3855720"/>
              <a:gd name="connsiteX5" fmla="*/ 426720 w 1097280"/>
              <a:gd name="connsiteY5" fmla="*/ 624840 h 3855720"/>
              <a:gd name="connsiteX6" fmla="*/ 495300 w 1097280"/>
              <a:gd name="connsiteY6" fmla="*/ 777240 h 3855720"/>
              <a:gd name="connsiteX7" fmla="*/ 541020 w 1097280"/>
              <a:gd name="connsiteY7" fmla="*/ 1005840 h 3855720"/>
              <a:gd name="connsiteX8" fmla="*/ 655320 w 1097280"/>
              <a:gd name="connsiteY8" fmla="*/ 1257300 h 3855720"/>
              <a:gd name="connsiteX9" fmla="*/ 784860 w 1097280"/>
              <a:gd name="connsiteY9" fmla="*/ 1379220 h 3855720"/>
              <a:gd name="connsiteX10" fmla="*/ 822960 w 1097280"/>
              <a:gd name="connsiteY10" fmla="*/ 1729740 h 3855720"/>
              <a:gd name="connsiteX11" fmla="*/ 967740 w 1097280"/>
              <a:gd name="connsiteY11" fmla="*/ 1866900 h 3855720"/>
              <a:gd name="connsiteX12" fmla="*/ 1021080 w 1097280"/>
              <a:gd name="connsiteY12" fmla="*/ 2057400 h 3855720"/>
              <a:gd name="connsiteX13" fmla="*/ 922020 w 1097280"/>
              <a:gd name="connsiteY13" fmla="*/ 2118360 h 3855720"/>
              <a:gd name="connsiteX14" fmla="*/ 922020 w 1097280"/>
              <a:gd name="connsiteY14" fmla="*/ 2308860 h 3855720"/>
              <a:gd name="connsiteX15" fmla="*/ 960120 w 1097280"/>
              <a:gd name="connsiteY15" fmla="*/ 2369820 h 3855720"/>
              <a:gd name="connsiteX16" fmla="*/ 922020 w 1097280"/>
              <a:gd name="connsiteY16" fmla="*/ 2491740 h 3855720"/>
              <a:gd name="connsiteX17" fmla="*/ 845820 w 1097280"/>
              <a:gd name="connsiteY17" fmla="*/ 2575560 h 3855720"/>
              <a:gd name="connsiteX18" fmla="*/ 754380 w 1097280"/>
              <a:gd name="connsiteY18" fmla="*/ 2628900 h 3855720"/>
              <a:gd name="connsiteX19" fmla="*/ 731520 w 1097280"/>
              <a:gd name="connsiteY19" fmla="*/ 2887980 h 3855720"/>
              <a:gd name="connsiteX20" fmla="*/ 762000 w 1097280"/>
              <a:gd name="connsiteY20" fmla="*/ 2941320 h 3855720"/>
              <a:gd name="connsiteX21" fmla="*/ 891540 w 1097280"/>
              <a:gd name="connsiteY21" fmla="*/ 3009900 h 3855720"/>
              <a:gd name="connsiteX22" fmla="*/ 937260 w 1097280"/>
              <a:gd name="connsiteY22" fmla="*/ 3185160 h 3855720"/>
              <a:gd name="connsiteX23" fmla="*/ 998220 w 1097280"/>
              <a:gd name="connsiteY23" fmla="*/ 3368040 h 3855720"/>
              <a:gd name="connsiteX24" fmla="*/ 1097280 w 1097280"/>
              <a:gd name="connsiteY24" fmla="*/ 3497580 h 3855720"/>
              <a:gd name="connsiteX25" fmla="*/ 655320 w 1097280"/>
              <a:gd name="connsiteY25" fmla="*/ 3855720 h 3855720"/>
              <a:gd name="connsiteX26" fmla="*/ 426720 w 1097280"/>
              <a:gd name="connsiteY26" fmla="*/ 3855720 h 3855720"/>
              <a:gd name="connsiteX27" fmla="*/ 373380 w 1097280"/>
              <a:gd name="connsiteY27" fmla="*/ 3642360 h 3855720"/>
              <a:gd name="connsiteX28" fmla="*/ 289560 w 1097280"/>
              <a:gd name="connsiteY28" fmla="*/ 3230880 h 3855720"/>
              <a:gd name="connsiteX29" fmla="*/ 342900 w 1097280"/>
              <a:gd name="connsiteY29" fmla="*/ 2895600 h 3855720"/>
              <a:gd name="connsiteX30" fmla="*/ 274320 w 1097280"/>
              <a:gd name="connsiteY30" fmla="*/ 2705100 h 3855720"/>
              <a:gd name="connsiteX31" fmla="*/ 274320 w 1097280"/>
              <a:gd name="connsiteY31" fmla="*/ 2552700 h 3855720"/>
              <a:gd name="connsiteX32" fmla="*/ 304800 w 1097280"/>
              <a:gd name="connsiteY32" fmla="*/ 2286000 h 3855720"/>
              <a:gd name="connsiteX33" fmla="*/ 251460 w 1097280"/>
              <a:gd name="connsiteY33" fmla="*/ 2194560 h 3855720"/>
              <a:gd name="connsiteX34" fmla="*/ 251460 w 1097280"/>
              <a:gd name="connsiteY34" fmla="*/ 2011680 h 3855720"/>
              <a:gd name="connsiteX35" fmla="*/ 182880 w 1097280"/>
              <a:gd name="connsiteY35" fmla="*/ 1783080 h 3855720"/>
              <a:gd name="connsiteX36" fmla="*/ 182880 w 1097280"/>
              <a:gd name="connsiteY36" fmla="*/ 1630680 h 3855720"/>
              <a:gd name="connsiteX37" fmla="*/ 198120 w 1097280"/>
              <a:gd name="connsiteY37" fmla="*/ 1386840 h 3855720"/>
              <a:gd name="connsiteX38" fmla="*/ 68580 w 1097280"/>
              <a:gd name="connsiteY38" fmla="*/ 937260 h 3855720"/>
              <a:gd name="connsiteX39" fmla="*/ 91440 w 1097280"/>
              <a:gd name="connsiteY39" fmla="*/ 807720 h 3855720"/>
              <a:gd name="connsiteX40" fmla="*/ 22860 w 1097280"/>
              <a:gd name="connsiteY40" fmla="*/ 365760 h 3855720"/>
              <a:gd name="connsiteX41" fmla="*/ 0 w 1097280"/>
              <a:gd name="connsiteY41" fmla="*/ 281940 h 3855720"/>
              <a:gd name="connsiteX42" fmla="*/ 114300 w 1097280"/>
              <a:gd name="connsiteY42" fmla="*/ 0 h 3855720"/>
              <a:gd name="connsiteX0" fmla="*/ 79862 w 1097280"/>
              <a:gd name="connsiteY0" fmla="*/ 0 h 3979622"/>
              <a:gd name="connsiteX1" fmla="*/ 144780 w 1097280"/>
              <a:gd name="connsiteY1" fmla="*/ 322022 h 3979622"/>
              <a:gd name="connsiteX2" fmla="*/ 251460 w 1097280"/>
              <a:gd name="connsiteY2" fmla="*/ 504902 h 3979622"/>
              <a:gd name="connsiteX3" fmla="*/ 327660 w 1097280"/>
              <a:gd name="connsiteY3" fmla="*/ 611582 h 3979622"/>
              <a:gd name="connsiteX4" fmla="*/ 381000 w 1097280"/>
              <a:gd name="connsiteY4" fmla="*/ 718262 h 3979622"/>
              <a:gd name="connsiteX5" fmla="*/ 426720 w 1097280"/>
              <a:gd name="connsiteY5" fmla="*/ 748742 h 3979622"/>
              <a:gd name="connsiteX6" fmla="*/ 495300 w 1097280"/>
              <a:gd name="connsiteY6" fmla="*/ 901142 h 3979622"/>
              <a:gd name="connsiteX7" fmla="*/ 541020 w 1097280"/>
              <a:gd name="connsiteY7" fmla="*/ 1129742 h 3979622"/>
              <a:gd name="connsiteX8" fmla="*/ 655320 w 1097280"/>
              <a:gd name="connsiteY8" fmla="*/ 1381202 h 3979622"/>
              <a:gd name="connsiteX9" fmla="*/ 784860 w 1097280"/>
              <a:gd name="connsiteY9" fmla="*/ 1503122 h 3979622"/>
              <a:gd name="connsiteX10" fmla="*/ 822960 w 1097280"/>
              <a:gd name="connsiteY10" fmla="*/ 1853642 h 3979622"/>
              <a:gd name="connsiteX11" fmla="*/ 967740 w 1097280"/>
              <a:gd name="connsiteY11" fmla="*/ 1990802 h 3979622"/>
              <a:gd name="connsiteX12" fmla="*/ 1021080 w 1097280"/>
              <a:gd name="connsiteY12" fmla="*/ 2181302 h 3979622"/>
              <a:gd name="connsiteX13" fmla="*/ 922020 w 1097280"/>
              <a:gd name="connsiteY13" fmla="*/ 2242262 h 3979622"/>
              <a:gd name="connsiteX14" fmla="*/ 922020 w 1097280"/>
              <a:gd name="connsiteY14" fmla="*/ 2432762 h 3979622"/>
              <a:gd name="connsiteX15" fmla="*/ 960120 w 1097280"/>
              <a:gd name="connsiteY15" fmla="*/ 2493722 h 3979622"/>
              <a:gd name="connsiteX16" fmla="*/ 922020 w 1097280"/>
              <a:gd name="connsiteY16" fmla="*/ 2615642 h 3979622"/>
              <a:gd name="connsiteX17" fmla="*/ 845820 w 1097280"/>
              <a:gd name="connsiteY17" fmla="*/ 2699462 h 3979622"/>
              <a:gd name="connsiteX18" fmla="*/ 754380 w 1097280"/>
              <a:gd name="connsiteY18" fmla="*/ 2752802 h 3979622"/>
              <a:gd name="connsiteX19" fmla="*/ 731520 w 1097280"/>
              <a:gd name="connsiteY19" fmla="*/ 3011882 h 3979622"/>
              <a:gd name="connsiteX20" fmla="*/ 762000 w 1097280"/>
              <a:gd name="connsiteY20" fmla="*/ 3065222 h 3979622"/>
              <a:gd name="connsiteX21" fmla="*/ 891540 w 1097280"/>
              <a:gd name="connsiteY21" fmla="*/ 3133802 h 3979622"/>
              <a:gd name="connsiteX22" fmla="*/ 937260 w 1097280"/>
              <a:gd name="connsiteY22" fmla="*/ 3309062 h 3979622"/>
              <a:gd name="connsiteX23" fmla="*/ 998220 w 1097280"/>
              <a:gd name="connsiteY23" fmla="*/ 3491942 h 3979622"/>
              <a:gd name="connsiteX24" fmla="*/ 1097280 w 1097280"/>
              <a:gd name="connsiteY24" fmla="*/ 3621482 h 3979622"/>
              <a:gd name="connsiteX25" fmla="*/ 655320 w 1097280"/>
              <a:gd name="connsiteY25" fmla="*/ 3979622 h 3979622"/>
              <a:gd name="connsiteX26" fmla="*/ 426720 w 1097280"/>
              <a:gd name="connsiteY26" fmla="*/ 3979622 h 3979622"/>
              <a:gd name="connsiteX27" fmla="*/ 373380 w 1097280"/>
              <a:gd name="connsiteY27" fmla="*/ 3766262 h 3979622"/>
              <a:gd name="connsiteX28" fmla="*/ 289560 w 1097280"/>
              <a:gd name="connsiteY28" fmla="*/ 3354782 h 3979622"/>
              <a:gd name="connsiteX29" fmla="*/ 342900 w 1097280"/>
              <a:gd name="connsiteY29" fmla="*/ 3019502 h 3979622"/>
              <a:gd name="connsiteX30" fmla="*/ 274320 w 1097280"/>
              <a:gd name="connsiteY30" fmla="*/ 2829002 h 3979622"/>
              <a:gd name="connsiteX31" fmla="*/ 274320 w 1097280"/>
              <a:gd name="connsiteY31" fmla="*/ 2676602 h 3979622"/>
              <a:gd name="connsiteX32" fmla="*/ 304800 w 1097280"/>
              <a:gd name="connsiteY32" fmla="*/ 2409902 h 3979622"/>
              <a:gd name="connsiteX33" fmla="*/ 251460 w 1097280"/>
              <a:gd name="connsiteY33" fmla="*/ 2318462 h 3979622"/>
              <a:gd name="connsiteX34" fmla="*/ 251460 w 1097280"/>
              <a:gd name="connsiteY34" fmla="*/ 2135582 h 3979622"/>
              <a:gd name="connsiteX35" fmla="*/ 182880 w 1097280"/>
              <a:gd name="connsiteY35" fmla="*/ 1906982 h 3979622"/>
              <a:gd name="connsiteX36" fmla="*/ 182880 w 1097280"/>
              <a:gd name="connsiteY36" fmla="*/ 1754582 h 3979622"/>
              <a:gd name="connsiteX37" fmla="*/ 198120 w 1097280"/>
              <a:gd name="connsiteY37" fmla="*/ 1510742 h 3979622"/>
              <a:gd name="connsiteX38" fmla="*/ 68580 w 1097280"/>
              <a:gd name="connsiteY38" fmla="*/ 1061162 h 3979622"/>
              <a:gd name="connsiteX39" fmla="*/ 91440 w 1097280"/>
              <a:gd name="connsiteY39" fmla="*/ 931622 h 3979622"/>
              <a:gd name="connsiteX40" fmla="*/ 22860 w 1097280"/>
              <a:gd name="connsiteY40" fmla="*/ 489662 h 3979622"/>
              <a:gd name="connsiteX41" fmla="*/ 0 w 1097280"/>
              <a:gd name="connsiteY41" fmla="*/ 405842 h 3979622"/>
              <a:gd name="connsiteX42" fmla="*/ 79862 w 1097280"/>
              <a:gd name="connsiteY42" fmla="*/ 0 h 3979622"/>
              <a:gd name="connsiteX0" fmla="*/ 79862 w 1097280"/>
              <a:gd name="connsiteY0" fmla="*/ 0 h 3979622"/>
              <a:gd name="connsiteX1" fmla="*/ 144780 w 1097280"/>
              <a:gd name="connsiteY1" fmla="*/ 322022 h 3979622"/>
              <a:gd name="connsiteX2" fmla="*/ 251460 w 1097280"/>
              <a:gd name="connsiteY2" fmla="*/ 504902 h 3979622"/>
              <a:gd name="connsiteX3" fmla="*/ 327660 w 1097280"/>
              <a:gd name="connsiteY3" fmla="*/ 611582 h 3979622"/>
              <a:gd name="connsiteX4" fmla="*/ 381000 w 1097280"/>
              <a:gd name="connsiteY4" fmla="*/ 718262 h 3979622"/>
              <a:gd name="connsiteX5" fmla="*/ 426720 w 1097280"/>
              <a:gd name="connsiteY5" fmla="*/ 748742 h 3979622"/>
              <a:gd name="connsiteX6" fmla="*/ 495300 w 1097280"/>
              <a:gd name="connsiteY6" fmla="*/ 901142 h 3979622"/>
              <a:gd name="connsiteX7" fmla="*/ 541020 w 1097280"/>
              <a:gd name="connsiteY7" fmla="*/ 1129742 h 3979622"/>
              <a:gd name="connsiteX8" fmla="*/ 655320 w 1097280"/>
              <a:gd name="connsiteY8" fmla="*/ 1381202 h 3979622"/>
              <a:gd name="connsiteX9" fmla="*/ 784860 w 1097280"/>
              <a:gd name="connsiteY9" fmla="*/ 1503122 h 3979622"/>
              <a:gd name="connsiteX10" fmla="*/ 822960 w 1097280"/>
              <a:gd name="connsiteY10" fmla="*/ 1853642 h 3979622"/>
              <a:gd name="connsiteX11" fmla="*/ 967740 w 1097280"/>
              <a:gd name="connsiteY11" fmla="*/ 1990802 h 3979622"/>
              <a:gd name="connsiteX12" fmla="*/ 1021080 w 1097280"/>
              <a:gd name="connsiteY12" fmla="*/ 2181302 h 3979622"/>
              <a:gd name="connsiteX13" fmla="*/ 922020 w 1097280"/>
              <a:gd name="connsiteY13" fmla="*/ 2242262 h 3979622"/>
              <a:gd name="connsiteX14" fmla="*/ 922020 w 1097280"/>
              <a:gd name="connsiteY14" fmla="*/ 2432762 h 3979622"/>
              <a:gd name="connsiteX15" fmla="*/ 960120 w 1097280"/>
              <a:gd name="connsiteY15" fmla="*/ 2493722 h 3979622"/>
              <a:gd name="connsiteX16" fmla="*/ 922020 w 1097280"/>
              <a:gd name="connsiteY16" fmla="*/ 2615642 h 3979622"/>
              <a:gd name="connsiteX17" fmla="*/ 845820 w 1097280"/>
              <a:gd name="connsiteY17" fmla="*/ 2699462 h 3979622"/>
              <a:gd name="connsiteX18" fmla="*/ 754380 w 1097280"/>
              <a:gd name="connsiteY18" fmla="*/ 2752802 h 3979622"/>
              <a:gd name="connsiteX19" fmla="*/ 731520 w 1097280"/>
              <a:gd name="connsiteY19" fmla="*/ 3011882 h 3979622"/>
              <a:gd name="connsiteX20" fmla="*/ 762000 w 1097280"/>
              <a:gd name="connsiteY20" fmla="*/ 3065222 h 3979622"/>
              <a:gd name="connsiteX21" fmla="*/ 891540 w 1097280"/>
              <a:gd name="connsiteY21" fmla="*/ 3133802 h 3979622"/>
              <a:gd name="connsiteX22" fmla="*/ 937260 w 1097280"/>
              <a:gd name="connsiteY22" fmla="*/ 3309062 h 3979622"/>
              <a:gd name="connsiteX23" fmla="*/ 998220 w 1097280"/>
              <a:gd name="connsiteY23" fmla="*/ 3491942 h 3979622"/>
              <a:gd name="connsiteX24" fmla="*/ 1097280 w 1097280"/>
              <a:gd name="connsiteY24" fmla="*/ 3621482 h 3979622"/>
              <a:gd name="connsiteX25" fmla="*/ 655320 w 1097280"/>
              <a:gd name="connsiteY25" fmla="*/ 3979622 h 3979622"/>
              <a:gd name="connsiteX26" fmla="*/ 426720 w 1097280"/>
              <a:gd name="connsiteY26" fmla="*/ 3979622 h 3979622"/>
              <a:gd name="connsiteX27" fmla="*/ 373380 w 1097280"/>
              <a:gd name="connsiteY27" fmla="*/ 3766262 h 3979622"/>
              <a:gd name="connsiteX28" fmla="*/ 289560 w 1097280"/>
              <a:gd name="connsiteY28" fmla="*/ 3354782 h 3979622"/>
              <a:gd name="connsiteX29" fmla="*/ 342900 w 1097280"/>
              <a:gd name="connsiteY29" fmla="*/ 3019502 h 3979622"/>
              <a:gd name="connsiteX30" fmla="*/ 274320 w 1097280"/>
              <a:gd name="connsiteY30" fmla="*/ 2829002 h 3979622"/>
              <a:gd name="connsiteX31" fmla="*/ 274320 w 1097280"/>
              <a:gd name="connsiteY31" fmla="*/ 2676602 h 3979622"/>
              <a:gd name="connsiteX32" fmla="*/ 304800 w 1097280"/>
              <a:gd name="connsiteY32" fmla="*/ 2409902 h 3979622"/>
              <a:gd name="connsiteX33" fmla="*/ 251460 w 1097280"/>
              <a:gd name="connsiteY33" fmla="*/ 2318462 h 3979622"/>
              <a:gd name="connsiteX34" fmla="*/ 251460 w 1097280"/>
              <a:gd name="connsiteY34" fmla="*/ 2135582 h 3979622"/>
              <a:gd name="connsiteX35" fmla="*/ 182880 w 1097280"/>
              <a:gd name="connsiteY35" fmla="*/ 1906982 h 3979622"/>
              <a:gd name="connsiteX36" fmla="*/ 182880 w 1097280"/>
              <a:gd name="connsiteY36" fmla="*/ 1754582 h 3979622"/>
              <a:gd name="connsiteX37" fmla="*/ 198120 w 1097280"/>
              <a:gd name="connsiteY37" fmla="*/ 1510742 h 3979622"/>
              <a:gd name="connsiteX38" fmla="*/ 68580 w 1097280"/>
              <a:gd name="connsiteY38" fmla="*/ 1061162 h 3979622"/>
              <a:gd name="connsiteX39" fmla="*/ 91440 w 1097280"/>
              <a:gd name="connsiteY39" fmla="*/ 931622 h 3979622"/>
              <a:gd name="connsiteX40" fmla="*/ 22860 w 1097280"/>
              <a:gd name="connsiteY40" fmla="*/ 489662 h 3979622"/>
              <a:gd name="connsiteX41" fmla="*/ 0 w 1097280"/>
              <a:gd name="connsiteY41" fmla="*/ 405842 h 3979622"/>
              <a:gd name="connsiteX42" fmla="*/ 79862 w 1097280"/>
              <a:gd name="connsiteY42" fmla="*/ 0 h 3979622"/>
              <a:gd name="connsiteX0" fmla="*/ 79862 w 1097280"/>
              <a:gd name="connsiteY0" fmla="*/ 0 h 3979622"/>
              <a:gd name="connsiteX1" fmla="*/ 144780 w 1097280"/>
              <a:gd name="connsiteY1" fmla="*/ 322022 h 3979622"/>
              <a:gd name="connsiteX2" fmla="*/ 251460 w 1097280"/>
              <a:gd name="connsiteY2" fmla="*/ 504902 h 3979622"/>
              <a:gd name="connsiteX3" fmla="*/ 327660 w 1097280"/>
              <a:gd name="connsiteY3" fmla="*/ 611582 h 3979622"/>
              <a:gd name="connsiteX4" fmla="*/ 381000 w 1097280"/>
              <a:gd name="connsiteY4" fmla="*/ 718262 h 3979622"/>
              <a:gd name="connsiteX5" fmla="*/ 426720 w 1097280"/>
              <a:gd name="connsiteY5" fmla="*/ 748742 h 3979622"/>
              <a:gd name="connsiteX6" fmla="*/ 495300 w 1097280"/>
              <a:gd name="connsiteY6" fmla="*/ 901142 h 3979622"/>
              <a:gd name="connsiteX7" fmla="*/ 541020 w 1097280"/>
              <a:gd name="connsiteY7" fmla="*/ 1129742 h 3979622"/>
              <a:gd name="connsiteX8" fmla="*/ 655320 w 1097280"/>
              <a:gd name="connsiteY8" fmla="*/ 1381202 h 3979622"/>
              <a:gd name="connsiteX9" fmla="*/ 784860 w 1097280"/>
              <a:gd name="connsiteY9" fmla="*/ 1503122 h 3979622"/>
              <a:gd name="connsiteX10" fmla="*/ 822960 w 1097280"/>
              <a:gd name="connsiteY10" fmla="*/ 1853642 h 3979622"/>
              <a:gd name="connsiteX11" fmla="*/ 967740 w 1097280"/>
              <a:gd name="connsiteY11" fmla="*/ 1990802 h 3979622"/>
              <a:gd name="connsiteX12" fmla="*/ 1021080 w 1097280"/>
              <a:gd name="connsiteY12" fmla="*/ 2181302 h 3979622"/>
              <a:gd name="connsiteX13" fmla="*/ 922020 w 1097280"/>
              <a:gd name="connsiteY13" fmla="*/ 2242262 h 3979622"/>
              <a:gd name="connsiteX14" fmla="*/ 922020 w 1097280"/>
              <a:gd name="connsiteY14" fmla="*/ 2432762 h 3979622"/>
              <a:gd name="connsiteX15" fmla="*/ 960120 w 1097280"/>
              <a:gd name="connsiteY15" fmla="*/ 2493722 h 3979622"/>
              <a:gd name="connsiteX16" fmla="*/ 922020 w 1097280"/>
              <a:gd name="connsiteY16" fmla="*/ 2615642 h 3979622"/>
              <a:gd name="connsiteX17" fmla="*/ 845820 w 1097280"/>
              <a:gd name="connsiteY17" fmla="*/ 2699462 h 3979622"/>
              <a:gd name="connsiteX18" fmla="*/ 754380 w 1097280"/>
              <a:gd name="connsiteY18" fmla="*/ 2752802 h 3979622"/>
              <a:gd name="connsiteX19" fmla="*/ 731520 w 1097280"/>
              <a:gd name="connsiteY19" fmla="*/ 3011882 h 3979622"/>
              <a:gd name="connsiteX20" fmla="*/ 762000 w 1097280"/>
              <a:gd name="connsiteY20" fmla="*/ 3065222 h 3979622"/>
              <a:gd name="connsiteX21" fmla="*/ 891540 w 1097280"/>
              <a:gd name="connsiteY21" fmla="*/ 3133802 h 3979622"/>
              <a:gd name="connsiteX22" fmla="*/ 937260 w 1097280"/>
              <a:gd name="connsiteY22" fmla="*/ 3309062 h 3979622"/>
              <a:gd name="connsiteX23" fmla="*/ 998220 w 1097280"/>
              <a:gd name="connsiteY23" fmla="*/ 3491942 h 3979622"/>
              <a:gd name="connsiteX24" fmla="*/ 1097280 w 1097280"/>
              <a:gd name="connsiteY24" fmla="*/ 3621482 h 3979622"/>
              <a:gd name="connsiteX25" fmla="*/ 655320 w 1097280"/>
              <a:gd name="connsiteY25" fmla="*/ 3979622 h 3979622"/>
              <a:gd name="connsiteX26" fmla="*/ 426720 w 1097280"/>
              <a:gd name="connsiteY26" fmla="*/ 3979622 h 3979622"/>
              <a:gd name="connsiteX27" fmla="*/ 373380 w 1097280"/>
              <a:gd name="connsiteY27" fmla="*/ 3766262 h 3979622"/>
              <a:gd name="connsiteX28" fmla="*/ 289560 w 1097280"/>
              <a:gd name="connsiteY28" fmla="*/ 3354782 h 3979622"/>
              <a:gd name="connsiteX29" fmla="*/ 342900 w 1097280"/>
              <a:gd name="connsiteY29" fmla="*/ 3019502 h 3979622"/>
              <a:gd name="connsiteX30" fmla="*/ 274320 w 1097280"/>
              <a:gd name="connsiteY30" fmla="*/ 2829002 h 3979622"/>
              <a:gd name="connsiteX31" fmla="*/ 274320 w 1097280"/>
              <a:gd name="connsiteY31" fmla="*/ 2676602 h 3979622"/>
              <a:gd name="connsiteX32" fmla="*/ 304800 w 1097280"/>
              <a:gd name="connsiteY32" fmla="*/ 2409902 h 3979622"/>
              <a:gd name="connsiteX33" fmla="*/ 251460 w 1097280"/>
              <a:gd name="connsiteY33" fmla="*/ 2318462 h 3979622"/>
              <a:gd name="connsiteX34" fmla="*/ 251460 w 1097280"/>
              <a:gd name="connsiteY34" fmla="*/ 2135582 h 3979622"/>
              <a:gd name="connsiteX35" fmla="*/ 182880 w 1097280"/>
              <a:gd name="connsiteY35" fmla="*/ 1906982 h 3979622"/>
              <a:gd name="connsiteX36" fmla="*/ 182880 w 1097280"/>
              <a:gd name="connsiteY36" fmla="*/ 1754582 h 3979622"/>
              <a:gd name="connsiteX37" fmla="*/ 198120 w 1097280"/>
              <a:gd name="connsiteY37" fmla="*/ 1510742 h 3979622"/>
              <a:gd name="connsiteX38" fmla="*/ 68580 w 1097280"/>
              <a:gd name="connsiteY38" fmla="*/ 1061162 h 3979622"/>
              <a:gd name="connsiteX39" fmla="*/ 91440 w 1097280"/>
              <a:gd name="connsiteY39" fmla="*/ 931622 h 3979622"/>
              <a:gd name="connsiteX40" fmla="*/ 22860 w 1097280"/>
              <a:gd name="connsiteY40" fmla="*/ 489662 h 3979622"/>
              <a:gd name="connsiteX41" fmla="*/ 0 w 1097280"/>
              <a:gd name="connsiteY41" fmla="*/ 405842 h 3979622"/>
              <a:gd name="connsiteX42" fmla="*/ 79862 w 1097280"/>
              <a:gd name="connsiteY42" fmla="*/ 0 h 3979622"/>
              <a:gd name="connsiteX0" fmla="*/ 79862 w 1097280"/>
              <a:gd name="connsiteY0" fmla="*/ 0 h 3979622"/>
              <a:gd name="connsiteX1" fmla="*/ 144780 w 1097280"/>
              <a:gd name="connsiteY1" fmla="*/ 322022 h 3979622"/>
              <a:gd name="connsiteX2" fmla="*/ 251460 w 1097280"/>
              <a:gd name="connsiteY2" fmla="*/ 504902 h 3979622"/>
              <a:gd name="connsiteX3" fmla="*/ 327660 w 1097280"/>
              <a:gd name="connsiteY3" fmla="*/ 611582 h 3979622"/>
              <a:gd name="connsiteX4" fmla="*/ 381000 w 1097280"/>
              <a:gd name="connsiteY4" fmla="*/ 718262 h 3979622"/>
              <a:gd name="connsiteX5" fmla="*/ 426720 w 1097280"/>
              <a:gd name="connsiteY5" fmla="*/ 748742 h 3979622"/>
              <a:gd name="connsiteX6" fmla="*/ 495300 w 1097280"/>
              <a:gd name="connsiteY6" fmla="*/ 901142 h 3979622"/>
              <a:gd name="connsiteX7" fmla="*/ 541020 w 1097280"/>
              <a:gd name="connsiteY7" fmla="*/ 1129742 h 3979622"/>
              <a:gd name="connsiteX8" fmla="*/ 655320 w 1097280"/>
              <a:gd name="connsiteY8" fmla="*/ 1381202 h 3979622"/>
              <a:gd name="connsiteX9" fmla="*/ 784860 w 1097280"/>
              <a:gd name="connsiteY9" fmla="*/ 1503122 h 3979622"/>
              <a:gd name="connsiteX10" fmla="*/ 822960 w 1097280"/>
              <a:gd name="connsiteY10" fmla="*/ 1853642 h 3979622"/>
              <a:gd name="connsiteX11" fmla="*/ 967740 w 1097280"/>
              <a:gd name="connsiteY11" fmla="*/ 1990802 h 3979622"/>
              <a:gd name="connsiteX12" fmla="*/ 1021080 w 1097280"/>
              <a:gd name="connsiteY12" fmla="*/ 2181302 h 3979622"/>
              <a:gd name="connsiteX13" fmla="*/ 922020 w 1097280"/>
              <a:gd name="connsiteY13" fmla="*/ 2242262 h 3979622"/>
              <a:gd name="connsiteX14" fmla="*/ 922020 w 1097280"/>
              <a:gd name="connsiteY14" fmla="*/ 2432762 h 3979622"/>
              <a:gd name="connsiteX15" fmla="*/ 960120 w 1097280"/>
              <a:gd name="connsiteY15" fmla="*/ 2493722 h 3979622"/>
              <a:gd name="connsiteX16" fmla="*/ 922020 w 1097280"/>
              <a:gd name="connsiteY16" fmla="*/ 2615642 h 3979622"/>
              <a:gd name="connsiteX17" fmla="*/ 845820 w 1097280"/>
              <a:gd name="connsiteY17" fmla="*/ 2699462 h 3979622"/>
              <a:gd name="connsiteX18" fmla="*/ 754380 w 1097280"/>
              <a:gd name="connsiteY18" fmla="*/ 2752802 h 3979622"/>
              <a:gd name="connsiteX19" fmla="*/ 731520 w 1097280"/>
              <a:gd name="connsiteY19" fmla="*/ 3011882 h 3979622"/>
              <a:gd name="connsiteX20" fmla="*/ 762000 w 1097280"/>
              <a:gd name="connsiteY20" fmla="*/ 3065222 h 3979622"/>
              <a:gd name="connsiteX21" fmla="*/ 891540 w 1097280"/>
              <a:gd name="connsiteY21" fmla="*/ 3133802 h 3979622"/>
              <a:gd name="connsiteX22" fmla="*/ 937260 w 1097280"/>
              <a:gd name="connsiteY22" fmla="*/ 3309062 h 3979622"/>
              <a:gd name="connsiteX23" fmla="*/ 998220 w 1097280"/>
              <a:gd name="connsiteY23" fmla="*/ 3491942 h 3979622"/>
              <a:gd name="connsiteX24" fmla="*/ 1097280 w 1097280"/>
              <a:gd name="connsiteY24" fmla="*/ 3621482 h 3979622"/>
              <a:gd name="connsiteX25" fmla="*/ 655320 w 1097280"/>
              <a:gd name="connsiteY25" fmla="*/ 3979622 h 3979622"/>
              <a:gd name="connsiteX26" fmla="*/ 390938 w 1097280"/>
              <a:gd name="connsiteY26" fmla="*/ 3932330 h 3979622"/>
              <a:gd name="connsiteX27" fmla="*/ 373380 w 1097280"/>
              <a:gd name="connsiteY27" fmla="*/ 3766262 h 3979622"/>
              <a:gd name="connsiteX28" fmla="*/ 289560 w 1097280"/>
              <a:gd name="connsiteY28" fmla="*/ 3354782 h 3979622"/>
              <a:gd name="connsiteX29" fmla="*/ 342900 w 1097280"/>
              <a:gd name="connsiteY29" fmla="*/ 3019502 h 3979622"/>
              <a:gd name="connsiteX30" fmla="*/ 274320 w 1097280"/>
              <a:gd name="connsiteY30" fmla="*/ 2829002 h 3979622"/>
              <a:gd name="connsiteX31" fmla="*/ 274320 w 1097280"/>
              <a:gd name="connsiteY31" fmla="*/ 2676602 h 3979622"/>
              <a:gd name="connsiteX32" fmla="*/ 304800 w 1097280"/>
              <a:gd name="connsiteY32" fmla="*/ 2409902 h 3979622"/>
              <a:gd name="connsiteX33" fmla="*/ 251460 w 1097280"/>
              <a:gd name="connsiteY33" fmla="*/ 2318462 h 3979622"/>
              <a:gd name="connsiteX34" fmla="*/ 251460 w 1097280"/>
              <a:gd name="connsiteY34" fmla="*/ 2135582 h 3979622"/>
              <a:gd name="connsiteX35" fmla="*/ 182880 w 1097280"/>
              <a:gd name="connsiteY35" fmla="*/ 1906982 h 3979622"/>
              <a:gd name="connsiteX36" fmla="*/ 182880 w 1097280"/>
              <a:gd name="connsiteY36" fmla="*/ 1754582 h 3979622"/>
              <a:gd name="connsiteX37" fmla="*/ 198120 w 1097280"/>
              <a:gd name="connsiteY37" fmla="*/ 1510742 h 3979622"/>
              <a:gd name="connsiteX38" fmla="*/ 68580 w 1097280"/>
              <a:gd name="connsiteY38" fmla="*/ 1061162 h 3979622"/>
              <a:gd name="connsiteX39" fmla="*/ 91440 w 1097280"/>
              <a:gd name="connsiteY39" fmla="*/ 931622 h 3979622"/>
              <a:gd name="connsiteX40" fmla="*/ 22860 w 1097280"/>
              <a:gd name="connsiteY40" fmla="*/ 489662 h 3979622"/>
              <a:gd name="connsiteX41" fmla="*/ 0 w 1097280"/>
              <a:gd name="connsiteY41" fmla="*/ 405842 h 3979622"/>
              <a:gd name="connsiteX42" fmla="*/ 79862 w 1097280"/>
              <a:gd name="connsiteY42" fmla="*/ 0 h 3979622"/>
              <a:gd name="connsiteX0" fmla="*/ 79862 w 1097280"/>
              <a:gd name="connsiteY0" fmla="*/ 0 h 3945465"/>
              <a:gd name="connsiteX1" fmla="*/ 144780 w 1097280"/>
              <a:gd name="connsiteY1" fmla="*/ 322022 h 3945465"/>
              <a:gd name="connsiteX2" fmla="*/ 251460 w 1097280"/>
              <a:gd name="connsiteY2" fmla="*/ 504902 h 3945465"/>
              <a:gd name="connsiteX3" fmla="*/ 327660 w 1097280"/>
              <a:gd name="connsiteY3" fmla="*/ 611582 h 3945465"/>
              <a:gd name="connsiteX4" fmla="*/ 381000 w 1097280"/>
              <a:gd name="connsiteY4" fmla="*/ 718262 h 3945465"/>
              <a:gd name="connsiteX5" fmla="*/ 426720 w 1097280"/>
              <a:gd name="connsiteY5" fmla="*/ 748742 h 3945465"/>
              <a:gd name="connsiteX6" fmla="*/ 495300 w 1097280"/>
              <a:gd name="connsiteY6" fmla="*/ 901142 h 3945465"/>
              <a:gd name="connsiteX7" fmla="*/ 541020 w 1097280"/>
              <a:gd name="connsiteY7" fmla="*/ 1129742 h 3945465"/>
              <a:gd name="connsiteX8" fmla="*/ 655320 w 1097280"/>
              <a:gd name="connsiteY8" fmla="*/ 1381202 h 3945465"/>
              <a:gd name="connsiteX9" fmla="*/ 784860 w 1097280"/>
              <a:gd name="connsiteY9" fmla="*/ 1503122 h 3945465"/>
              <a:gd name="connsiteX10" fmla="*/ 822960 w 1097280"/>
              <a:gd name="connsiteY10" fmla="*/ 1853642 h 3945465"/>
              <a:gd name="connsiteX11" fmla="*/ 967740 w 1097280"/>
              <a:gd name="connsiteY11" fmla="*/ 1990802 h 3945465"/>
              <a:gd name="connsiteX12" fmla="*/ 1021080 w 1097280"/>
              <a:gd name="connsiteY12" fmla="*/ 2181302 h 3945465"/>
              <a:gd name="connsiteX13" fmla="*/ 922020 w 1097280"/>
              <a:gd name="connsiteY13" fmla="*/ 2242262 h 3945465"/>
              <a:gd name="connsiteX14" fmla="*/ 922020 w 1097280"/>
              <a:gd name="connsiteY14" fmla="*/ 2432762 h 3945465"/>
              <a:gd name="connsiteX15" fmla="*/ 960120 w 1097280"/>
              <a:gd name="connsiteY15" fmla="*/ 2493722 h 3945465"/>
              <a:gd name="connsiteX16" fmla="*/ 922020 w 1097280"/>
              <a:gd name="connsiteY16" fmla="*/ 2615642 h 3945465"/>
              <a:gd name="connsiteX17" fmla="*/ 845820 w 1097280"/>
              <a:gd name="connsiteY17" fmla="*/ 2699462 h 3945465"/>
              <a:gd name="connsiteX18" fmla="*/ 754380 w 1097280"/>
              <a:gd name="connsiteY18" fmla="*/ 2752802 h 3945465"/>
              <a:gd name="connsiteX19" fmla="*/ 731520 w 1097280"/>
              <a:gd name="connsiteY19" fmla="*/ 3011882 h 3945465"/>
              <a:gd name="connsiteX20" fmla="*/ 762000 w 1097280"/>
              <a:gd name="connsiteY20" fmla="*/ 3065222 h 3945465"/>
              <a:gd name="connsiteX21" fmla="*/ 891540 w 1097280"/>
              <a:gd name="connsiteY21" fmla="*/ 3133802 h 3945465"/>
              <a:gd name="connsiteX22" fmla="*/ 937260 w 1097280"/>
              <a:gd name="connsiteY22" fmla="*/ 3309062 h 3945465"/>
              <a:gd name="connsiteX23" fmla="*/ 998220 w 1097280"/>
              <a:gd name="connsiteY23" fmla="*/ 3491942 h 3945465"/>
              <a:gd name="connsiteX24" fmla="*/ 1097280 w 1097280"/>
              <a:gd name="connsiteY24" fmla="*/ 3621482 h 3945465"/>
              <a:gd name="connsiteX25" fmla="*/ 629762 w 1097280"/>
              <a:gd name="connsiteY25" fmla="*/ 3945465 h 3945465"/>
              <a:gd name="connsiteX26" fmla="*/ 390938 w 1097280"/>
              <a:gd name="connsiteY26" fmla="*/ 3932330 h 3945465"/>
              <a:gd name="connsiteX27" fmla="*/ 373380 w 1097280"/>
              <a:gd name="connsiteY27" fmla="*/ 3766262 h 3945465"/>
              <a:gd name="connsiteX28" fmla="*/ 289560 w 1097280"/>
              <a:gd name="connsiteY28" fmla="*/ 3354782 h 3945465"/>
              <a:gd name="connsiteX29" fmla="*/ 342900 w 1097280"/>
              <a:gd name="connsiteY29" fmla="*/ 3019502 h 3945465"/>
              <a:gd name="connsiteX30" fmla="*/ 274320 w 1097280"/>
              <a:gd name="connsiteY30" fmla="*/ 2829002 h 3945465"/>
              <a:gd name="connsiteX31" fmla="*/ 274320 w 1097280"/>
              <a:gd name="connsiteY31" fmla="*/ 2676602 h 3945465"/>
              <a:gd name="connsiteX32" fmla="*/ 304800 w 1097280"/>
              <a:gd name="connsiteY32" fmla="*/ 2409902 h 3945465"/>
              <a:gd name="connsiteX33" fmla="*/ 251460 w 1097280"/>
              <a:gd name="connsiteY33" fmla="*/ 2318462 h 3945465"/>
              <a:gd name="connsiteX34" fmla="*/ 251460 w 1097280"/>
              <a:gd name="connsiteY34" fmla="*/ 2135582 h 3945465"/>
              <a:gd name="connsiteX35" fmla="*/ 182880 w 1097280"/>
              <a:gd name="connsiteY35" fmla="*/ 1906982 h 3945465"/>
              <a:gd name="connsiteX36" fmla="*/ 182880 w 1097280"/>
              <a:gd name="connsiteY36" fmla="*/ 1754582 h 3945465"/>
              <a:gd name="connsiteX37" fmla="*/ 198120 w 1097280"/>
              <a:gd name="connsiteY37" fmla="*/ 1510742 h 3945465"/>
              <a:gd name="connsiteX38" fmla="*/ 68580 w 1097280"/>
              <a:gd name="connsiteY38" fmla="*/ 1061162 h 3945465"/>
              <a:gd name="connsiteX39" fmla="*/ 91440 w 1097280"/>
              <a:gd name="connsiteY39" fmla="*/ 931622 h 3945465"/>
              <a:gd name="connsiteX40" fmla="*/ 22860 w 1097280"/>
              <a:gd name="connsiteY40" fmla="*/ 489662 h 3945465"/>
              <a:gd name="connsiteX41" fmla="*/ 0 w 1097280"/>
              <a:gd name="connsiteY41" fmla="*/ 405842 h 3945465"/>
              <a:gd name="connsiteX42" fmla="*/ 79862 w 1097280"/>
              <a:gd name="connsiteY42" fmla="*/ 0 h 3945465"/>
              <a:gd name="connsiteX0" fmla="*/ 79862 w 1097280"/>
              <a:gd name="connsiteY0" fmla="*/ 0 h 3940210"/>
              <a:gd name="connsiteX1" fmla="*/ 144780 w 1097280"/>
              <a:gd name="connsiteY1" fmla="*/ 322022 h 3940210"/>
              <a:gd name="connsiteX2" fmla="*/ 251460 w 1097280"/>
              <a:gd name="connsiteY2" fmla="*/ 504902 h 3940210"/>
              <a:gd name="connsiteX3" fmla="*/ 327660 w 1097280"/>
              <a:gd name="connsiteY3" fmla="*/ 611582 h 3940210"/>
              <a:gd name="connsiteX4" fmla="*/ 381000 w 1097280"/>
              <a:gd name="connsiteY4" fmla="*/ 718262 h 3940210"/>
              <a:gd name="connsiteX5" fmla="*/ 426720 w 1097280"/>
              <a:gd name="connsiteY5" fmla="*/ 748742 h 3940210"/>
              <a:gd name="connsiteX6" fmla="*/ 495300 w 1097280"/>
              <a:gd name="connsiteY6" fmla="*/ 901142 h 3940210"/>
              <a:gd name="connsiteX7" fmla="*/ 541020 w 1097280"/>
              <a:gd name="connsiteY7" fmla="*/ 1129742 h 3940210"/>
              <a:gd name="connsiteX8" fmla="*/ 655320 w 1097280"/>
              <a:gd name="connsiteY8" fmla="*/ 1381202 h 3940210"/>
              <a:gd name="connsiteX9" fmla="*/ 784860 w 1097280"/>
              <a:gd name="connsiteY9" fmla="*/ 1503122 h 3940210"/>
              <a:gd name="connsiteX10" fmla="*/ 822960 w 1097280"/>
              <a:gd name="connsiteY10" fmla="*/ 1853642 h 3940210"/>
              <a:gd name="connsiteX11" fmla="*/ 967740 w 1097280"/>
              <a:gd name="connsiteY11" fmla="*/ 1990802 h 3940210"/>
              <a:gd name="connsiteX12" fmla="*/ 1021080 w 1097280"/>
              <a:gd name="connsiteY12" fmla="*/ 2181302 h 3940210"/>
              <a:gd name="connsiteX13" fmla="*/ 922020 w 1097280"/>
              <a:gd name="connsiteY13" fmla="*/ 2242262 h 3940210"/>
              <a:gd name="connsiteX14" fmla="*/ 922020 w 1097280"/>
              <a:gd name="connsiteY14" fmla="*/ 2432762 h 3940210"/>
              <a:gd name="connsiteX15" fmla="*/ 960120 w 1097280"/>
              <a:gd name="connsiteY15" fmla="*/ 2493722 h 3940210"/>
              <a:gd name="connsiteX16" fmla="*/ 922020 w 1097280"/>
              <a:gd name="connsiteY16" fmla="*/ 2615642 h 3940210"/>
              <a:gd name="connsiteX17" fmla="*/ 845820 w 1097280"/>
              <a:gd name="connsiteY17" fmla="*/ 2699462 h 3940210"/>
              <a:gd name="connsiteX18" fmla="*/ 754380 w 1097280"/>
              <a:gd name="connsiteY18" fmla="*/ 2752802 h 3940210"/>
              <a:gd name="connsiteX19" fmla="*/ 731520 w 1097280"/>
              <a:gd name="connsiteY19" fmla="*/ 3011882 h 3940210"/>
              <a:gd name="connsiteX20" fmla="*/ 762000 w 1097280"/>
              <a:gd name="connsiteY20" fmla="*/ 3065222 h 3940210"/>
              <a:gd name="connsiteX21" fmla="*/ 891540 w 1097280"/>
              <a:gd name="connsiteY21" fmla="*/ 3133802 h 3940210"/>
              <a:gd name="connsiteX22" fmla="*/ 937260 w 1097280"/>
              <a:gd name="connsiteY22" fmla="*/ 3309062 h 3940210"/>
              <a:gd name="connsiteX23" fmla="*/ 998220 w 1097280"/>
              <a:gd name="connsiteY23" fmla="*/ 3491942 h 3940210"/>
              <a:gd name="connsiteX24" fmla="*/ 1097280 w 1097280"/>
              <a:gd name="connsiteY24" fmla="*/ 3621482 h 3940210"/>
              <a:gd name="connsiteX25" fmla="*/ 622094 w 1097280"/>
              <a:gd name="connsiteY25" fmla="*/ 3940210 h 3940210"/>
              <a:gd name="connsiteX26" fmla="*/ 390938 w 1097280"/>
              <a:gd name="connsiteY26" fmla="*/ 3932330 h 3940210"/>
              <a:gd name="connsiteX27" fmla="*/ 373380 w 1097280"/>
              <a:gd name="connsiteY27" fmla="*/ 3766262 h 3940210"/>
              <a:gd name="connsiteX28" fmla="*/ 289560 w 1097280"/>
              <a:gd name="connsiteY28" fmla="*/ 3354782 h 3940210"/>
              <a:gd name="connsiteX29" fmla="*/ 342900 w 1097280"/>
              <a:gd name="connsiteY29" fmla="*/ 3019502 h 3940210"/>
              <a:gd name="connsiteX30" fmla="*/ 274320 w 1097280"/>
              <a:gd name="connsiteY30" fmla="*/ 2829002 h 3940210"/>
              <a:gd name="connsiteX31" fmla="*/ 274320 w 1097280"/>
              <a:gd name="connsiteY31" fmla="*/ 2676602 h 3940210"/>
              <a:gd name="connsiteX32" fmla="*/ 304800 w 1097280"/>
              <a:gd name="connsiteY32" fmla="*/ 2409902 h 3940210"/>
              <a:gd name="connsiteX33" fmla="*/ 251460 w 1097280"/>
              <a:gd name="connsiteY33" fmla="*/ 2318462 h 3940210"/>
              <a:gd name="connsiteX34" fmla="*/ 251460 w 1097280"/>
              <a:gd name="connsiteY34" fmla="*/ 2135582 h 3940210"/>
              <a:gd name="connsiteX35" fmla="*/ 182880 w 1097280"/>
              <a:gd name="connsiteY35" fmla="*/ 1906982 h 3940210"/>
              <a:gd name="connsiteX36" fmla="*/ 182880 w 1097280"/>
              <a:gd name="connsiteY36" fmla="*/ 1754582 h 3940210"/>
              <a:gd name="connsiteX37" fmla="*/ 198120 w 1097280"/>
              <a:gd name="connsiteY37" fmla="*/ 1510742 h 3940210"/>
              <a:gd name="connsiteX38" fmla="*/ 68580 w 1097280"/>
              <a:gd name="connsiteY38" fmla="*/ 1061162 h 3940210"/>
              <a:gd name="connsiteX39" fmla="*/ 91440 w 1097280"/>
              <a:gd name="connsiteY39" fmla="*/ 931622 h 3940210"/>
              <a:gd name="connsiteX40" fmla="*/ 22860 w 1097280"/>
              <a:gd name="connsiteY40" fmla="*/ 489662 h 3940210"/>
              <a:gd name="connsiteX41" fmla="*/ 0 w 1097280"/>
              <a:gd name="connsiteY41" fmla="*/ 405842 h 3940210"/>
              <a:gd name="connsiteX42" fmla="*/ 79862 w 1097280"/>
              <a:gd name="connsiteY42" fmla="*/ 0 h 3940210"/>
              <a:gd name="connsiteX0" fmla="*/ 79862 w 1097280"/>
              <a:gd name="connsiteY0" fmla="*/ 0 h 3940210"/>
              <a:gd name="connsiteX1" fmla="*/ 144780 w 1097280"/>
              <a:gd name="connsiteY1" fmla="*/ 322022 h 3940210"/>
              <a:gd name="connsiteX2" fmla="*/ 251460 w 1097280"/>
              <a:gd name="connsiteY2" fmla="*/ 504902 h 3940210"/>
              <a:gd name="connsiteX3" fmla="*/ 327660 w 1097280"/>
              <a:gd name="connsiteY3" fmla="*/ 611582 h 3940210"/>
              <a:gd name="connsiteX4" fmla="*/ 381000 w 1097280"/>
              <a:gd name="connsiteY4" fmla="*/ 718262 h 3940210"/>
              <a:gd name="connsiteX5" fmla="*/ 426720 w 1097280"/>
              <a:gd name="connsiteY5" fmla="*/ 748742 h 3940210"/>
              <a:gd name="connsiteX6" fmla="*/ 495300 w 1097280"/>
              <a:gd name="connsiteY6" fmla="*/ 901142 h 3940210"/>
              <a:gd name="connsiteX7" fmla="*/ 541020 w 1097280"/>
              <a:gd name="connsiteY7" fmla="*/ 1129742 h 3940210"/>
              <a:gd name="connsiteX8" fmla="*/ 655320 w 1097280"/>
              <a:gd name="connsiteY8" fmla="*/ 1381202 h 3940210"/>
              <a:gd name="connsiteX9" fmla="*/ 784860 w 1097280"/>
              <a:gd name="connsiteY9" fmla="*/ 1503122 h 3940210"/>
              <a:gd name="connsiteX10" fmla="*/ 822960 w 1097280"/>
              <a:gd name="connsiteY10" fmla="*/ 1853642 h 3940210"/>
              <a:gd name="connsiteX11" fmla="*/ 967740 w 1097280"/>
              <a:gd name="connsiteY11" fmla="*/ 1990802 h 3940210"/>
              <a:gd name="connsiteX12" fmla="*/ 1021080 w 1097280"/>
              <a:gd name="connsiteY12" fmla="*/ 2181302 h 3940210"/>
              <a:gd name="connsiteX13" fmla="*/ 922020 w 1097280"/>
              <a:gd name="connsiteY13" fmla="*/ 2242262 h 3940210"/>
              <a:gd name="connsiteX14" fmla="*/ 922020 w 1097280"/>
              <a:gd name="connsiteY14" fmla="*/ 2432762 h 3940210"/>
              <a:gd name="connsiteX15" fmla="*/ 960120 w 1097280"/>
              <a:gd name="connsiteY15" fmla="*/ 2493722 h 3940210"/>
              <a:gd name="connsiteX16" fmla="*/ 922020 w 1097280"/>
              <a:gd name="connsiteY16" fmla="*/ 2615642 h 3940210"/>
              <a:gd name="connsiteX17" fmla="*/ 845820 w 1097280"/>
              <a:gd name="connsiteY17" fmla="*/ 2699462 h 3940210"/>
              <a:gd name="connsiteX18" fmla="*/ 754380 w 1097280"/>
              <a:gd name="connsiteY18" fmla="*/ 2752802 h 3940210"/>
              <a:gd name="connsiteX19" fmla="*/ 731520 w 1097280"/>
              <a:gd name="connsiteY19" fmla="*/ 3011882 h 3940210"/>
              <a:gd name="connsiteX20" fmla="*/ 762000 w 1097280"/>
              <a:gd name="connsiteY20" fmla="*/ 3065222 h 3940210"/>
              <a:gd name="connsiteX21" fmla="*/ 891540 w 1097280"/>
              <a:gd name="connsiteY21" fmla="*/ 3133802 h 3940210"/>
              <a:gd name="connsiteX22" fmla="*/ 937260 w 1097280"/>
              <a:gd name="connsiteY22" fmla="*/ 3309062 h 3940210"/>
              <a:gd name="connsiteX23" fmla="*/ 998220 w 1097280"/>
              <a:gd name="connsiteY23" fmla="*/ 3491942 h 3940210"/>
              <a:gd name="connsiteX24" fmla="*/ 1097280 w 1097280"/>
              <a:gd name="connsiteY24" fmla="*/ 3621482 h 3940210"/>
              <a:gd name="connsiteX25" fmla="*/ 622094 w 1097280"/>
              <a:gd name="connsiteY25" fmla="*/ 3940210 h 3940210"/>
              <a:gd name="connsiteX26" fmla="*/ 390938 w 1097280"/>
              <a:gd name="connsiteY26" fmla="*/ 3924447 h 3940210"/>
              <a:gd name="connsiteX27" fmla="*/ 373380 w 1097280"/>
              <a:gd name="connsiteY27" fmla="*/ 3766262 h 3940210"/>
              <a:gd name="connsiteX28" fmla="*/ 289560 w 1097280"/>
              <a:gd name="connsiteY28" fmla="*/ 3354782 h 3940210"/>
              <a:gd name="connsiteX29" fmla="*/ 342900 w 1097280"/>
              <a:gd name="connsiteY29" fmla="*/ 3019502 h 3940210"/>
              <a:gd name="connsiteX30" fmla="*/ 274320 w 1097280"/>
              <a:gd name="connsiteY30" fmla="*/ 2829002 h 3940210"/>
              <a:gd name="connsiteX31" fmla="*/ 274320 w 1097280"/>
              <a:gd name="connsiteY31" fmla="*/ 2676602 h 3940210"/>
              <a:gd name="connsiteX32" fmla="*/ 304800 w 1097280"/>
              <a:gd name="connsiteY32" fmla="*/ 2409902 h 3940210"/>
              <a:gd name="connsiteX33" fmla="*/ 251460 w 1097280"/>
              <a:gd name="connsiteY33" fmla="*/ 2318462 h 3940210"/>
              <a:gd name="connsiteX34" fmla="*/ 251460 w 1097280"/>
              <a:gd name="connsiteY34" fmla="*/ 2135582 h 3940210"/>
              <a:gd name="connsiteX35" fmla="*/ 182880 w 1097280"/>
              <a:gd name="connsiteY35" fmla="*/ 1906982 h 3940210"/>
              <a:gd name="connsiteX36" fmla="*/ 182880 w 1097280"/>
              <a:gd name="connsiteY36" fmla="*/ 1754582 h 3940210"/>
              <a:gd name="connsiteX37" fmla="*/ 198120 w 1097280"/>
              <a:gd name="connsiteY37" fmla="*/ 1510742 h 3940210"/>
              <a:gd name="connsiteX38" fmla="*/ 68580 w 1097280"/>
              <a:gd name="connsiteY38" fmla="*/ 1061162 h 3940210"/>
              <a:gd name="connsiteX39" fmla="*/ 91440 w 1097280"/>
              <a:gd name="connsiteY39" fmla="*/ 931622 h 3940210"/>
              <a:gd name="connsiteX40" fmla="*/ 22860 w 1097280"/>
              <a:gd name="connsiteY40" fmla="*/ 489662 h 3940210"/>
              <a:gd name="connsiteX41" fmla="*/ 0 w 1097280"/>
              <a:gd name="connsiteY41" fmla="*/ 405842 h 3940210"/>
              <a:gd name="connsiteX42" fmla="*/ 79862 w 1097280"/>
              <a:gd name="connsiteY42" fmla="*/ 0 h 394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97280" h="3940210">
                <a:moveTo>
                  <a:pt x="79862" y="0"/>
                </a:moveTo>
                <a:lnTo>
                  <a:pt x="144780" y="322022"/>
                </a:lnTo>
                <a:lnTo>
                  <a:pt x="251460" y="504902"/>
                </a:lnTo>
                <a:lnTo>
                  <a:pt x="327660" y="611582"/>
                </a:lnTo>
                <a:lnTo>
                  <a:pt x="381000" y="718262"/>
                </a:lnTo>
                <a:lnTo>
                  <a:pt x="426720" y="748742"/>
                </a:lnTo>
                <a:lnTo>
                  <a:pt x="495300" y="901142"/>
                </a:lnTo>
                <a:lnTo>
                  <a:pt x="541020" y="1129742"/>
                </a:lnTo>
                <a:lnTo>
                  <a:pt x="655320" y="1381202"/>
                </a:lnTo>
                <a:lnTo>
                  <a:pt x="784860" y="1503122"/>
                </a:lnTo>
                <a:lnTo>
                  <a:pt x="822960" y="1853642"/>
                </a:lnTo>
                <a:lnTo>
                  <a:pt x="967740" y="1990802"/>
                </a:lnTo>
                <a:lnTo>
                  <a:pt x="1021080" y="2181302"/>
                </a:lnTo>
                <a:lnTo>
                  <a:pt x="922020" y="2242262"/>
                </a:lnTo>
                <a:lnTo>
                  <a:pt x="922020" y="2432762"/>
                </a:lnTo>
                <a:lnTo>
                  <a:pt x="960120" y="2493722"/>
                </a:lnTo>
                <a:lnTo>
                  <a:pt x="922020" y="2615642"/>
                </a:lnTo>
                <a:lnTo>
                  <a:pt x="845820" y="2699462"/>
                </a:lnTo>
                <a:lnTo>
                  <a:pt x="754380" y="2752802"/>
                </a:lnTo>
                <a:lnTo>
                  <a:pt x="731520" y="3011882"/>
                </a:lnTo>
                <a:lnTo>
                  <a:pt x="762000" y="3065222"/>
                </a:lnTo>
                <a:lnTo>
                  <a:pt x="891540" y="3133802"/>
                </a:lnTo>
                <a:lnTo>
                  <a:pt x="937260" y="3309062"/>
                </a:lnTo>
                <a:lnTo>
                  <a:pt x="998220" y="3491942"/>
                </a:lnTo>
                <a:lnTo>
                  <a:pt x="1097280" y="3621482"/>
                </a:lnTo>
                <a:lnTo>
                  <a:pt x="622094" y="3940210"/>
                </a:lnTo>
                <a:lnTo>
                  <a:pt x="390938" y="3924447"/>
                </a:lnTo>
                <a:lnTo>
                  <a:pt x="373380" y="3766262"/>
                </a:lnTo>
                <a:lnTo>
                  <a:pt x="289560" y="3354782"/>
                </a:lnTo>
                <a:lnTo>
                  <a:pt x="342900" y="3019502"/>
                </a:lnTo>
                <a:lnTo>
                  <a:pt x="274320" y="2829002"/>
                </a:lnTo>
                <a:lnTo>
                  <a:pt x="274320" y="2676602"/>
                </a:lnTo>
                <a:lnTo>
                  <a:pt x="304800" y="2409902"/>
                </a:lnTo>
                <a:lnTo>
                  <a:pt x="251460" y="2318462"/>
                </a:lnTo>
                <a:lnTo>
                  <a:pt x="251460" y="2135582"/>
                </a:lnTo>
                <a:lnTo>
                  <a:pt x="182880" y="1906982"/>
                </a:lnTo>
                <a:lnTo>
                  <a:pt x="182880" y="1754582"/>
                </a:lnTo>
                <a:lnTo>
                  <a:pt x="198120" y="1510742"/>
                </a:lnTo>
                <a:lnTo>
                  <a:pt x="68580" y="1061162"/>
                </a:lnTo>
                <a:lnTo>
                  <a:pt x="91440" y="931622"/>
                </a:lnTo>
                <a:lnTo>
                  <a:pt x="22860" y="489662"/>
                </a:lnTo>
                <a:lnTo>
                  <a:pt x="0" y="405842"/>
                </a:lnTo>
                <a:cubicBezTo>
                  <a:pt x="26621" y="270561"/>
                  <a:pt x="1585" y="135281"/>
                  <a:pt x="79862" y="0"/>
                </a:cubicBezTo>
                <a:close/>
              </a:path>
            </a:pathLst>
          </a:custGeom>
          <a:solidFill>
            <a:schemeClr val="accent6">
              <a:lumMod val="50000"/>
              <a:alpha val="69804"/>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フリーフォーム: 図形 18">
            <a:extLst>
              <a:ext uri="{FF2B5EF4-FFF2-40B4-BE49-F238E27FC236}">
                <a16:creationId xmlns:a16="http://schemas.microsoft.com/office/drawing/2014/main" id="{01F89B01-CB1C-49EA-A349-CB5AA0FD17DD}"/>
              </a:ext>
            </a:extLst>
          </p:cNvPr>
          <p:cNvSpPr/>
          <p:nvPr/>
        </p:nvSpPr>
        <p:spPr>
          <a:xfrm>
            <a:off x="4707082" y="3688280"/>
            <a:ext cx="4165947" cy="2272161"/>
          </a:xfrm>
          <a:custGeom>
            <a:avLst/>
            <a:gdLst>
              <a:gd name="connsiteX0" fmla="*/ 228600 w 4366260"/>
              <a:gd name="connsiteY0" fmla="*/ 0 h 2133600"/>
              <a:gd name="connsiteX1" fmla="*/ 601980 w 4366260"/>
              <a:gd name="connsiteY1" fmla="*/ 358140 h 2133600"/>
              <a:gd name="connsiteX2" fmla="*/ 655320 w 4366260"/>
              <a:gd name="connsiteY2" fmla="*/ 739140 h 2133600"/>
              <a:gd name="connsiteX3" fmla="*/ 754380 w 4366260"/>
              <a:gd name="connsiteY3" fmla="*/ 807720 h 2133600"/>
              <a:gd name="connsiteX4" fmla="*/ 845820 w 4366260"/>
              <a:gd name="connsiteY4" fmla="*/ 1074420 h 2133600"/>
              <a:gd name="connsiteX5" fmla="*/ 815340 w 4366260"/>
              <a:gd name="connsiteY5" fmla="*/ 1211580 h 2133600"/>
              <a:gd name="connsiteX6" fmla="*/ 815340 w 4366260"/>
              <a:gd name="connsiteY6" fmla="*/ 1402080 h 2133600"/>
              <a:gd name="connsiteX7" fmla="*/ 1036320 w 4366260"/>
              <a:gd name="connsiteY7" fmla="*/ 1562100 h 2133600"/>
              <a:gd name="connsiteX8" fmla="*/ 1150620 w 4366260"/>
              <a:gd name="connsiteY8" fmla="*/ 1417320 h 2133600"/>
              <a:gd name="connsiteX9" fmla="*/ 1143000 w 4366260"/>
              <a:gd name="connsiteY9" fmla="*/ 1135380 h 2133600"/>
              <a:gd name="connsiteX10" fmla="*/ 1234440 w 4366260"/>
              <a:gd name="connsiteY10" fmla="*/ 1043940 h 2133600"/>
              <a:gd name="connsiteX11" fmla="*/ 1371600 w 4366260"/>
              <a:gd name="connsiteY11" fmla="*/ 1036320 h 2133600"/>
              <a:gd name="connsiteX12" fmla="*/ 1424940 w 4366260"/>
              <a:gd name="connsiteY12" fmla="*/ 929640 h 2133600"/>
              <a:gd name="connsiteX13" fmla="*/ 1546860 w 4366260"/>
              <a:gd name="connsiteY13" fmla="*/ 899160 h 2133600"/>
              <a:gd name="connsiteX14" fmla="*/ 1630680 w 4366260"/>
              <a:gd name="connsiteY14" fmla="*/ 838200 h 2133600"/>
              <a:gd name="connsiteX15" fmla="*/ 1714500 w 4366260"/>
              <a:gd name="connsiteY15" fmla="*/ 792480 h 2133600"/>
              <a:gd name="connsiteX16" fmla="*/ 1813560 w 4366260"/>
              <a:gd name="connsiteY16" fmla="*/ 541020 h 2133600"/>
              <a:gd name="connsiteX17" fmla="*/ 1859280 w 4366260"/>
              <a:gd name="connsiteY17" fmla="*/ 518160 h 2133600"/>
              <a:gd name="connsiteX18" fmla="*/ 2049780 w 4366260"/>
              <a:gd name="connsiteY18" fmla="*/ 449580 h 2133600"/>
              <a:gd name="connsiteX19" fmla="*/ 2301240 w 4366260"/>
              <a:gd name="connsiteY19" fmla="*/ 495300 h 2133600"/>
              <a:gd name="connsiteX20" fmla="*/ 2506980 w 4366260"/>
              <a:gd name="connsiteY20" fmla="*/ 472440 h 2133600"/>
              <a:gd name="connsiteX21" fmla="*/ 2606040 w 4366260"/>
              <a:gd name="connsiteY21" fmla="*/ 411480 h 2133600"/>
              <a:gd name="connsiteX22" fmla="*/ 2697480 w 4366260"/>
              <a:gd name="connsiteY22" fmla="*/ 411480 h 2133600"/>
              <a:gd name="connsiteX23" fmla="*/ 2895600 w 4366260"/>
              <a:gd name="connsiteY23" fmla="*/ 495300 h 2133600"/>
              <a:gd name="connsiteX24" fmla="*/ 3550920 w 4366260"/>
              <a:gd name="connsiteY24" fmla="*/ 472440 h 2133600"/>
              <a:gd name="connsiteX25" fmla="*/ 3535680 w 4366260"/>
              <a:gd name="connsiteY25" fmla="*/ 289560 h 2133600"/>
              <a:gd name="connsiteX26" fmla="*/ 3596640 w 4366260"/>
              <a:gd name="connsiteY26" fmla="*/ 259080 h 2133600"/>
              <a:gd name="connsiteX27" fmla="*/ 3787140 w 4366260"/>
              <a:gd name="connsiteY27" fmla="*/ 365760 h 2133600"/>
              <a:gd name="connsiteX28" fmla="*/ 3535680 w 4366260"/>
              <a:gd name="connsiteY28" fmla="*/ 495300 h 2133600"/>
              <a:gd name="connsiteX29" fmla="*/ 3558540 w 4366260"/>
              <a:gd name="connsiteY29" fmla="*/ 845820 h 2133600"/>
              <a:gd name="connsiteX30" fmla="*/ 3779520 w 4366260"/>
              <a:gd name="connsiteY30" fmla="*/ 952500 h 2133600"/>
              <a:gd name="connsiteX31" fmla="*/ 4076700 w 4366260"/>
              <a:gd name="connsiteY31" fmla="*/ 297180 h 2133600"/>
              <a:gd name="connsiteX32" fmla="*/ 4320540 w 4366260"/>
              <a:gd name="connsiteY32" fmla="*/ 175260 h 2133600"/>
              <a:gd name="connsiteX33" fmla="*/ 4366260 w 4366260"/>
              <a:gd name="connsiteY33" fmla="*/ 266700 h 2133600"/>
              <a:gd name="connsiteX34" fmla="*/ 4328160 w 4366260"/>
              <a:gd name="connsiteY34" fmla="*/ 502920 h 2133600"/>
              <a:gd name="connsiteX35" fmla="*/ 3970020 w 4366260"/>
              <a:gd name="connsiteY35" fmla="*/ 1348740 h 2133600"/>
              <a:gd name="connsiteX36" fmla="*/ 3924300 w 4366260"/>
              <a:gd name="connsiteY36" fmla="*/ 1600200 h 2133600"/>
              <a:gd name="connsiteX37" fmla="*/ 3787140 w 4366260"/>
              <a:gd name="connsiteY37" fmla="*/ 1752600 h 2133600"/>
              <a:gd name="connsiteX38" fmla="*/ 3665220 w 4366260"/>
              <a:gd name="connsiteY38" fmla="*/ 1889760 h 2133600"/>
              <a:gd name="connsiteX39" fmla="*/ 3604260 w 4366260"/>
              <a:gd name="connsiteY39" fmla="*/ 2087880 h 2133600"/>
              <a:gd name="connsiteX40" fmla="*/ 3512820 w 4366260"/>
              <a:gd name="connsiteY40" fmla="*/ 2133600 h 2133600"/>
              <a:gd name="connsiteX41" fmla="*/ 2819400 w 4366260"/>
              <a:gd name="connsiteY41" fmla="*/ 2049780 h 2133600"/>
              <a:gd name="connsiteX42" fmla="*/ 2004060 w 4366260"/>
              <a:gd name="connsiteY42" fmla="*/ 1813560 h 2133600"/>
              <a:gd name="connsiteX43" fmla="*/ 1676400 w 4366260"/>
              <a:gd name="connsiteY43" fmla="*/ 1859280 h 2133600"/>
              <a:gd name="connsiteX44" fmla="*/ 1508760 w 4366260"/>
              <a:gd name="connsiteY44" fmla="*/ 1965960 h 2133600"/>
              <a:gd name="connsiteX45" fmla="*/ 1310640 w 4366260"/>
              <a:gd name="connsiteY45" fmla="*/ 1828800 h 2133600"/>
              <a:gd name="connsiteX46" fmla="*/ 1028700 w 4366260"/>
              <a:gd name="connsiteY46" fmla="*/ 1965960 h 2133600"/>
              <a:gd name="connsiteX47" fmla="*/ 739140 w 4366260"/>
              <a:gd name="connsiteY47" fmla="*/ 1729740 h 2133600"/>
              <a:gd name="connsiteX48" fmla="*/ 624840 w 4366260"/>
              <a:gd name="connsiteY48" fmla="*/ 1783080 h 2133600"/>
              <a:gd name="connsiteX49" fmla="*/ 365760 w 4366260"/>
              <a:gd name="connsiteY49" fmla="*/ 1386840 h 2133600"/>
              <a:gd name="connsiteX50" fmla="*/ 365760 w 4366260"/>
              <a:gd name="connsiteY50" fmla="*/ 1257300 h 2133600"/>
              <a:gd name="connsiteX51" fmla="*/ 7620 w 4366260"/>
              <a:gd name="connsiteY51" fmla="*/ 1082040 h 2133600"/>
              <a:gd name="connsiteX52" fmla="*/ 0 w 4366260"/>
              <a:gd name="connsiteY52" fmla="*/ 960120 h 2133600"/>
              <a:gd name="connsiteX53" fmla="*/ 160020 w 4366260"/>
              <a:gd name="connsiteY53" fmla="*/ 624840 h 2133600"/>
              <a:gd name="connsiteX54" fmla="*/ 228600 w 4366260"/>
              <a:gd name="connsiteY54" fmla="*/ 0 h 2133600"/>
              <a:gd name="connsiteX0" fmla="*/ 228600 w 4574560"/>
              <a:gd name="connsiteY0" fmla="*/ 131732 h 2265332"/>
              <a:gd name="connsiteX1" fmla="*/ 601980 w 4574560"/>
              <a:gd name="connsiteY1" fmla="*/ 489872 h 2265332"/>
              <a:gd name="connsiteX2" fmla="*/ 655320 w 4574560"/>
              <a:gd name="connsiteY2" fmla="*/ 870872 h 2265332"/>
              <a:gd name="connsiteX3" fmla="*/ 754380 w 4574560"/>
              <a:gd name="connsiteY3" fmla="*/ 939452 h 2265332"/>
              <a:gd name="connsiteX4" fmla="*/ 845820 w 4574560"/>
              <a:gd name="connsiteY4" fmla="*/ 1206152 h 2265332"/>
              <a:gd name="connsiteX5" fmla="*/ 815340 w 4574560"/>
              <a:gd name="connsiteY5" fmla="*/ 1343312 h 2265332"/>
              <a:gd name="connsiteX6" fmla="*/ 815340 w 4574560"/>
              <a:gd name="connsiteY6" fmla="*/ 1533812 h 2265332"/>
              <a:gd name="connsiteX7" fmla="*/ 1036320 w 4574560"/>
              <a:gd name="connsiteY7" fmla="*/ 1693832 h 2265332"/>
              <a:gd name="connsiteX8" fmla="*/ 1150620 w 4574560"/>
              <a:gd name="connsiteY8" fmla="*/ 1549052 h 2265332"/>
              <a:gd name="connsiteX9" fmla="*/ 1143000 w 4574560"/>
              <a:gd name="connsiteY9" fmla="*/ 1267112 h 2265332"/>
              <a:gd name="connsiteX10" fmla="*/ 1234440 w 4574560"/>
              <a:gd name="connsiteY10" fmla="*/ 1175672 h 2265332"/>
              <a:gd name="connsiteX11" fmla="*/ 1371600 w 4574560"/>
              <a:gd name="connsiteY11" fmla="*/ 1168052 h 2265332"/>
              <a:gd name="connsiteX12" fmla="*/ 1424940 w 4574560"/>
              <a:gd name="connsiteY12" fmla="*/ 1061372 h 2265332"/>
              <a:gd name="connsiteX13" fmla="*/ 1546860 w 4574560"/>
              <a:gd name="connsiteY13" fmla="*/ 1030892 h 2265332"/>
              <a:gd name="connsiteX14" fmla="*/ 1630680 w 4574560"/>
              <a:gd name="connsiteY14" fmla="*/ 969932 h 2265332"/>
              <a:gd name="connsiteX15" fmla="*/ 1714500 w 4574560"/>
              <a:gd name="connsiteY15" fmla="*/ 924212 h 2265332"/>
              <a:gd name="connsiteX16" fmla="*/ 1813560 w 4574560"/>
              <a:gd name="connsiteY16" fmla="*/ 672752 h 2265332"/>
              <a:gd name="connsiteX17" fmla="*/ 1859280 w 4574560"/>
              <a:gd name="connsiteY17" fmla="*/ 649892 h 2265332"/>
              <a:gd name="connsiteX18" fmla="*/ 2049780 w 4574560"/>
              <a:gd name="connsiteY18" fmla="*/ 581312 h 2265332"/>
              <a:gd name="connsiteX19" fmla="*/ 2301240 w 4574560"/>
              <a:gd name="connsiteY19" fmla="*/ 627032 h 2265332"/>
              <a:gd name="connsiteX20" fmla="*/ 2506980 w 4574560"/>
              <a:gd name="connsiteY20" fmla="*/ 604172 h 2265332"/>
              <a:gd name="connsiteX21" fmla="*/ 2606040 w 4574560"/>
              <a:gd name="connsiteY21" fmla="*/ 543212 h 2265332"/>
              <a:gd name="connsiteX22" fmla="*/ 2697480 w 4574560"/>
              <a:gd name="connsiteY22" fmla="*/ 543212 h 2265332"/>
              <a:gd name="connsiteX23" fmla="*/ 2895600 w 4574560"/>
              <a:gd name="connsiteY23" fmla="*/ 627032 h 2265332"/>
              <a:gd name="connsiteX24" fmla="*/ 3550920 w 4574560"/>
              <a:gd name="connsiteY24" fmla="*/ 604172 h 2265332"/>
              <a:gd name="connsiteX25" fmla="*/ 3535680 w 4574560"/>
              <a:gd name="connsiteY25" fmla="*/ 421292 h 2265332"/>
              <a:gd name="connsiteX26" fmla="*/ 3596640 w 4574560"/>
              <a:gd name="connsiteY26" fmla="*/ 390812 h 2265332"/>
              <a:gd name="connsiteX27" fmla="*/ 3787140 w 4574560"/>
              <a:gd name="connsiteY27" fmla="*/ 497492 h 2265332"/>
              <a:gd name="connsiteX28" fmla="*/ 3535680 w 4574560"/>
              <a:gd name="connsiteY28" fmla="*/ 627032 h 2265332"/>
              <a:gd name="connsiteX29" fmla="*/ 3558540 w 4574560"/>
              <a:gd name="connsiteY29" fmla="*/ 977552 h 2265332"/>
              <a:gd name="connsiteX30" fmla="*/ 3779520 w 4574560"/>
              <a:gd name="connsiteY30" fmla="*/ 1084232 h 2265332"/>
              <a:gd name="connsiteX31" fmla="*/ 4574560 w 4574560"/>
              <a:gd name="connsiteY31" fmla="*/ 0 h 2265332"/>
              <a:gd name="connsiteX32" fmla="*/ 4320540 w 4574560"/>
              <a:gd name="connsiteY32" fmla="*/ 306992 h 2265332"/>
              <a:gd name="connsiteX33" fmla="*/ 4366260 w 4574560"/>
              <a:gd name="connsiteY33" fmla="*/ 398432 h 2265332"/>
              <a:gd name="connsiteX34" fmla="*/ 4328160 w 4574560"/>
              <a:gd name="connsiteY34" fmla="*/ 634652 h 2265332"/>
              <a:gd name="connsiteX35" fmla="*/ 3970020 w 4574560"/>
              <a:gd name="connsiteY35" fmla="*/ 1480472 h 2265332"/>
              <a:gd name="connsiteX36" fmla="*/ 3924300 w 4574560"/>
              <a:gd name="connsiteY36" fmla="*/ 1731932 h 2265332"/>
              <a:gd name="connsiteX37" fmla="*/ 3787140 w 4574560"/>
              <a:gd name="connsiteY37" fmla="*/ 1884332 h 2265332"/>
              <a:gd name="connsiteX38" fmla="*/ 3665220 w 4574560"/>
              <a:gd name="connsiteY38" fmla="*/ 2021492 h 2265332"/>
              <a:gd name="connsiteX39" fmla="*/ 3604260 w 4574560"/>
              <a:gd name="connsiteY39" fmla="*/ 2219612 h 2265332"/>
              <a:gd name="connsiteX40" fmla="*/ 3512820 w 4574560"/>
              <a:gd name="connsiteY40" fmla="*/ 2265332 h 2265332"/>
              <a:gd name="connsiteX41" fmla="*/ 2819400 w 4574560"/>
              <a:gd name="connsiteY41" fmla="*/ 2181512 h 2265332"/>
              <a:gd name="connsiteX42" fmla="*/ 2004060 w 4574560"/>
              <a:gd name="connsiteY42" fmla="*/ 1945292 h 2265332"/>
              <a:gd name="connsiteX43" fmla="*/ 1676400 w 4574560"/>
              <a:gd name="connsiteY43" fmla="*/ 1991012 h 2265332"/>
              <a:gd name="connsiteX44" fmla="*/ 1508760 w 4574560"/>
              <a:gd name="connsiteY44" fmla="*/ 2097692 h 2265332"/>
              <a:gd name="connsiteX45" fmla="*/ 1310640 w 4574560"/>
              <a:gd name="connsiteY45" fmla="*/ 1960532 h 2265332"/>
              <a:gd name="connsiteX46" fmla="*/ 1028700 w 4574560"/>
              <a:gd name="connsiteY46" fmla="*/ 2097692 h 2265332"/>
              <a:gd name="connsiteX47" fmla="*/ 739140 w 4574560"/>
              <a:gd name="connsiteY47" fmla="*/ 1861472 h 2265332"/>
              <a:gd name="connsiteX48" fmla="*/ 624840 w 4574560"/>
              <a:gd name="connsiteY48" fmla="*/ 1914812 h 2265332"/>
              <a:gd name="connsiteX49" fmla="*/ 365760 w 4574560"/>
              <a:gd name="connsiteY49" fmla="*/ 1518572 h 2265332"/>
              <a:gd name="connsiteX50" fmla="*/ 365760 w 4574560"/>
              <a:gd name="connsiteY50" fmla="*/ 1389032 h 2265332"/>
              <a:gd name="connsiteX51" fmla="*/ 7620 w 4574560"/>
              <a:gd name="connsiteY51" fmla="*/ 1213772 h 2265332"/>
              <a:gd name="connsiteX52" fmla="*/ 0 w 4574560"/>
              <a:gd name="connsiteY52" fmla="*/ 1091852 h 2265332"/>
              <a:gd name="connsiteX53" fmla="*/ 160020 w 4574560"/>
              <a:gd name="connsiteY53" fmla="*/ 756572 h 2265332"/>
              <a:gd name="connsiteX54" fmla="*/ 228600 w 4574560"/>
              <a:gd name="connsiteY54" fmla="*/ 131732 h 2265332"/>
              <a:gd name="connsiteX0" fmla="*/ 228600 w 4574560"/>
              <a:gd name="connsiteY0" fmla="*/ 321743 h 2455343"/>
              <a:gd name="connsiteX1" fmla="*/ 601980 w 4574560"/>
              <a:gd name="connsiteY1" fmla="*/ 679883 h 2455343"/>
              <a:gd name="connsiteX2" fmla="*/ 655320 w 4574560"/>
              <a:gd name="connsiteY2" fmla="*/ 1060883 h 2455343"/>
              <a:gd name="connsiteX3" fmla="*/ 754380 w 4574560"/>
              <a:gd name="connsiteY3" fmla="*/ 1129463 h 2455343"/>
              <a:gd name="connsiteX4" fmla="*/ 845820 w 4574560"/>
              <a:gd name="connsiteY4" fmla="*/ 1396163 h 2455343"/>
              <a:gd name="connsiteX5" fmla="*/ 815340 w 4574560"/>
              <a:gd name="connsiteY5" fmla="*/ 1533323 h 2455343"/>
              <a:gd name="connsiteX6" fmla="*/ 815340 w 4574560"/>
              <a:gd name="connsiteY6" fmla="*/ 1723823 h 2455343"/>
              <a:gd name="connsiteX7" fmla="*/ 1036320 w 4574560"/>
              <a:gd name="connsiteY7" fmla="*/ 1883843 h 2455343"/>
              <a:gd name="connsiteX8" fmla="*/ 1150620 w 4574560"/>
              <a:gd name="connsiteY8" fmla="*/ 1739063 h 2455343"/>
              <a:gd name="connsiteX9" fmla="*/ 1143000 w 4574560"/>
              <a:gd name="connsiteY9" fmla="*/ 1457123 h 2455343"/>
              <a:gd name="connsiteX10" fmla="*/ 1234440 w 4574560"/>
              <a:gd name="connsiteY10" fmla="*/ 1365683 h 2455343"/>
              <a:gd name="connsiteX11" fmla="*/ 1371600 w 4574560"/>
              <a:gd name="connsiteY11" fmla="*/ 1358063 h 2455343"/>
              <a:gd name="connsiteX12" fmla="*/ 1424940 w 4574560"/>
              <a:gd name="connsiteY12" fmla="*/ 1251383 h 2455343"/>
              <a:gd name="connsiteX13" fmla="*/ 1546860 w 4574560"/>
              <a:gd name="connsiteY13" fmla="*/ 1220903 h 2455343"/>
              <a:gd name="connsiteX14" fmla="*/ 1630680 w 4574560"/>
              <a:gd name="connsiteY14" fmla="*/ 1159943 h 2455343"/>
              <a:gd name="connsiteX15" fmla="*/ 1714500 w 4574560"/>
              <a:gd name="connsiteY15" fmla="*/ 1114223 h 2455343"/>
              <a:gd name="connsiteX16" fmla="*/ 1813560 w 4574560"/>
              <a:gd name="connsiteY16" fmla="*/ 862763 h 2455343"/>
              <a:gd name="connsiteX17" fmla="*/ 1859280 w 4574560"/>
              <a:gd name="connsiteY17" fmla="*/ 839903 h 2455343"/>
              <a:gd name="connsiteX18" fmla="*/ 2049780 w 4574560"/>
              <a:gd name="connsiteY18" fmla="*/ 771323 h 2455343"/>
              <a:gd name="connsiteX19" fmla="*/ 2301240 w 4574560"/>
              <a:gd name="connsiteY19" fmla="*/ 817043 h 2455343"/>
              <a:gd name="connsiteX20" fmla="*/ 2506980 w 4574560"/>
              <a:gd name="connsiteY20" fmla="*/ 794183 h 2455343"/>
              <a:gd name="connsiteX21" fmla="*/ 2606040 w 4574560"/>
              <a:gd name="connsiteY21" fmla="*/ 733223 h 2455343"/>
              <a:gd name="connsiteX22" fmla="*/ 2697480 w 4574560"/>
              <a:gd name="connsiteY22" fmla="*/ 733223 h 2455343"/>
              <a:gd name="connsiteX23" fmla="*/ 2895600 w 4574560"/>
              <a:gd name="connsiteY23" fmla="*/ 817043 h 2455343"/>
              <a:gd name="connsiteX24" fmla="*/ 3550920 w 4574560"/>
              <a:gd name="connsiteY24" fmla="*/ 794183 h 2455343"/>
              <a:gd name="connsiteX25" fmla="*/ 3535680 w 4574560"/>
              <a:gd name="connsiteY25" fmla="*/ 611303 h 2455343"/>
              <a:gd name="connsiteX26" fmla="*/ 3596640 w 4574560"/>
              <a:gd name="connsiteY26" fmla="*/ 580823 h 2455343"/>
              <a:gd name="connsiteX27" fmla="*/ 3787140 w 4574560"/>
              <a:gd name="connsiteY27" fmla="*/ 687503 h 2455343"/>
              <a:gd name="connsiteX28" fmla="*/ 3535680 w 4574560"/>
              <a:gd name="connsiteY28" fmla="*/ 817043 h 2455343"/>
              <a:gd name="connsiteX29" fmla="*/ 3558540 w 4574560"/>
              <a:gd name="connsiteY29" fmla="*/ 1167563 h 2455343"/>
              <a:gd name="connsiteX30" fmla="*/ 4390340 w 4574560"/>
              <a:gd name="connsiteY30" fmla="*/ 0 h 2455343"/>
              <a:gd name="connsiteX31" fmla="*/ 4574560 w 4574560"/>
              <a:gd name="connsiteY31" fmla="*/ 190011 h 2455343"/>
              <a:gd name="connsiteX32" fmla="*/ 4320540 w 4574560"/>
              <a:gd name="connsiteY32" fmla="*/ 497003 h 2455343"/>
              <a:gd name="connsiteX33" fmla="*/ 4366260 w 4574560"/>
              <a:gd name="connsiteY33" fmla="*/ 588443 h 2455343"/>
              <a:gd name="connsiteX34" fmla="*/ 4328160 w 4574560"/>
              <a:gd name="connsiteY34" fmla="*/ 824663 h 2455343"/>
              <a:gd name="connsiteX35" fmla="*/ 3970020 w 4574560"/>
              <a:gd name="connsiteY35" fmla="*/ 1670483 h 2455343"/>
              <a:gd name="connsiteX36" fmla="*/ 3924300 w 4574560"/>
              <a:gd name="connsiteY36" fmla="*/ 1921943 h 2455343"/>
              <a:gd name="connsiteX37" fmla="*/ 3787140 w 4574560"/>
              <a:gd name="connsiteY37" fmla="*/ 2074343 h 2455343"/>
              <a:gd name="connsiteX38" fmla="*/ 3665220 w 4574560"/>
              <a:gd name="connsiteY38" fmla="*/ 2211503 h 2455343"/>
              <a:gd name="connsiteX39" fmla="*/ 3604260 w 4574560"/>
              <a:gd name="connsiteY39" fmla="*/ 2409623 h 2455343"/>
              <a:gd name="connsiteX40" fmla="*/ 3512820 w 4574560"/>
              <a:gd name="connsiteY40" fmla="*/ 2455343 h 2455343"/>
              <a:gd name="connsiteX41" fmla="*/ 2819400 w 4574560"/>
              <a:gd name="connsiteY41" fmla="*/ 2371523 h 2455343"/>
              <a:gd name="connsiteX42" fmla="*/ 2004060 w 4574560"/>
              <a:gd name="connsiteY42" fmla="*/ 2135303 h 2455343"/>
              <a:gd name="connsiteX43" fmla="*/ 1676400 w 4574560"/>
              <a:gd name="connsiteY43" fmla="*/ 2181023 h 2455343"/>
              <a:gd name="connsiteX44" fmla="*/ 1508760 w 4574560"/>
              <a:gd name="connsiteY44" fmla="*/ 2287703 h 2455343"/>
              <a:gd name="connsiteX45" fmla="*/ 1310640 w 4574560"/>
              <a:gd name="connsiteY45" fmla="*/ 2150543 h 2455343"/>
              <a:gd name="connsiteX46" fmla="*/ 1028700 w 4574560"/>
              <a:gd name="connsiteY46" fmla="*/ 2287703 h 2455343"/>
              <a:gd name="connsiteX47" fmla="*/ 739140 w 4574560"/>
              <a:gd name="connsiteY47" fmla="*/ 2051483 h 2455343"/>
              <a:gd name="connsiteX48" fmla="*/ 624840 w 4574560"/>
              <a:gd name="connsiteY48" fmla="*/ 2104823 h 2455343"/>
              <a:gd name="connsiteX49" fmla="*/ 365760 w 4574560"/>
              <a:gd name="connsiteY49" fmla="*/ 1708583 h 2455343"/>
              <a:gd name="connsiteX50" fmla="*/ 365760 w 4574560"/>
              <a:gd name="connsiteY50" fmla="*/ 1579043 h 2455343"/>
              <a:gd name="connsiteX51" fmla="*/ 7620 w 4574560"/>
              <a:gd name="connsiteY51" fmla="*/ 1403783 h 2455343"/>
              <a:gd name="connsiteX52" fmla="*/ 0 w 4574560"/>
              <a:gd name="connsiteY52" fmla="*/ 1281863 h 2455343"/>
              <a:gd name="connsiteX53" fmla="*/ 160020 w 4574560"/>
              <a:gd name="connsiteY53" fmla="*/ 946583 h 2455343"/>
              <a:gd name="connsiteX54" fmla="*/ 228600 w 4574560"/>
              <a:gd name="connsiteY54" fmla="*/ 321743 h 2455343"/>
              <a:gd name="connsiteX0" fmla="*/ 228600 w 4574560"/>
              <a:gd name="connsiteY0" fmla="*/ 321743 h 2455343"/>
              <a:gd name="connsiteX1" fmla="*/ 601980 w 4574560"/>
              <a:gd name="connsiteY1" fmla="*/ 679883 h 2455343"/>
              <a:gd name="connsiteX2" fmla="*/ 655320 w 4574560"/>
              <a:gd name="connsiteY2" fmla="*/ 1060883 h 2455343"/>
              <a:gd name="connsiteX3" fmla="*/ 754380 w 4574560"/>
              <a:gd name="connsiteY3" fmla="*/ 1129463 h 2455343"/>
              <a:gd name="connsiteX4" fmla="*/ 845820 w 4574560"/>
              <a:gd name="connsiteY4" fmla="*/ 1396163 h 2455343"/>
              <a:gd name="connsiteX5" fmla="*/ 815340 w 4574560"/>
              <a:gd name="connsiteY5" fmla="*/ 1533323 h 2455343"/>
              <a:gd name="connsiteX6" fmla="*/ 815340 w 4574560"/>
              <a:gd name="connsiteY6" fmla="*/ 1723823 h 2455343"/>
              <a:gd name="connsiteX7" fmla="*/ 1036320 w 4574560"/>
              <a:gd name="connsiteY7" fmla="*/ 1883843 h 2455343"/>
              <a:gd name="connsiteX8" fmla="*/ 1150620 w 4574560"/>
              <a:gd name="connsiteY8" fmla="*/ 1739063 h 2455343"/>
              <a:gd name="connsiteX9" fmla="*/ 1143000 w 4574560"/>
              <a:gd name="connsiteY9" fmla="*/ 1457123 h 2455343"/>
              <a:gd name="connsiteX10" fmla="*/ 1234440 w 4574560"/>
              <a:gd name="connsiteY10" fmla="*/ 1365683 h 2455343"/>
              <a:gd name="connsiteX11" fmla="*/ 1371600 w 4574560"/>
              <a:gd name="connsiteY11" fmla="*/ 1358063 h 2455343"/>
              <a:gd name="connsiteX12" fmla="*/ 1424940 w 4574560"/>
              <a:gd name="connsiteY12" fmla="*/ 1251383 h 2455343"/>
              <a:gd name="connsiteX13" fmla="*/ 1546860 w 4574560"/>
              <a:gd name="connsiteY13" fmla="*/ 1220903 h 2455343"/>
              <a:gd name="connsiteX14" fmla="*/ 1630680 w 4574560"/>
              <a:gd name="connsiteY14" fmla="*/ 1159943 h 2455343"/>
              <a:gd name="connsiteX15" fmla="*/ 1714500 w 4574560"/>
              <a:gd name="connsiteY15" fmla="*/ 1114223 h 2455343"/>
              <a:gd name="connsiteX16" fmla="*/ 1813560 w 4574560"/>
              <a:gd name="connsiteY16" fmla="*/ 862763 h 2455343"/>
              <a:gd name="connsiteX17" fmla="*/ 1859280 w 4574560"/>
              <a:gd name="connsiteY17" fmla="*/ 839903 h 2455343"/>
              <a:gd name="connsiteX18" fmla="*/ 2049780 w 4574560"/>
              <a:gd name="connsiteY18" fmla="*/ 771323 h 2455343"/>
              <a:gd name="connsiteX19" fmla="*/ 2301240 w 4574560"/>
              <a:gd name="connsiteY19" fmla="*/ 817043 h 2455343"/>
              <a:gd name="connsiteX20" fmla="*/ 2506980 w 4574560"/>
              <a:gd name="connsiteY20" fmla="*/ 794183 h 2455343"/>
              <a:gd name="connsiteX21" fmla="*/ 2606040 w 4574560"/>
              <a:gd name="connsiteY21" fmla="*/ 733223 h 2455343"/>
              <a:gd name="connsiteX22" fmla="*/ 2697480 w 4574560"/>
              <a:gd name="connsiteY22" fmla="*/ 733223 h 2455343"/>
              <a:gd name="connsiteX23" fmla="*/ 2895600 w 4574560"/>
              <a:gd name="connsiteY23" fmla="*/ 817043 h 2455343"/>
              <a:gd name="connsiteX24" fmla="*/ 3550920 w 4574560"/>
              <a:gd name="connsiteY24" fmla="*/ 794183 h 2455343"/>
              <a:gd name="connsiteX25" fmla="*/ 3535680 w 4574560"/>
              <a:gd name="connsiteY25" fmla="*/ 611303 h 2455343"/>
              <a:gd name="connsiteX26" fmla="*/ 3596640 w 4574560"/>
              <a:gd name="connsiteY26" fmla="*/ 580823 h 2455343"/>
              <a:gd name="connsiteX27" fmla="*/ 3787140 w 4574560"/>
              <a:gd name="connsiteY27" fmla="*/ 687503 h 2455343"/>
              <a:gd name="connsiteX28" fmla="*/ 3535680 w 4574560"/>
              <a:gd name="connsiteY28" fmla="*/ 817043 h 2455343"/>
              <a:gd name="connsiteX29" fmla="*/ 3558540 w 4574560"/>
              <a:gd name="connsiteY29" fmla="*/ 1167563 h 2455343"/>
              <a:gd name="connsiteX30" fmla="*/ 4181798 w 4574560"/>
              <a:gd name="connsiteY30" fmla="*/ 296759 h 2455343"/>
              <a:gd name="connsiteX31" fmla="*/ 4390340 w 4574560"/>
              <a:gd name="connsiteY31" fmla="*/ 0 h 2455343"/>
              <a:gd name="connsiteX32" fmla="*/ 4574560 w 4574560"/>
              <a:gd name="connsiteY32" fmla="*/ 190011 h 2455343"/>
              <a:gd name="connsiteX33" fmla="*/ 4320540 w 4574560"/>
              <a:gd name="connsiteY33" fmla="*/ 497003 h 2455343"/>
              <a:gd name="connsiteX34" fmla="*/ 4366260 w 4574560"/>
              <a:gd name="connsiteY34" fmla="*/ 588443 h 2455343"/>
              <a:gd name="connsiteX35" fmla="*/ 4328160 w 4574560"/>
              <a:gd name="connsiteY35" fmla="*/ 824663 h 2455343"/>
              <a:gd name="connsiteX36" fmla="*/ 3970020 w 4574560"/>
              <a:gd name="connsiteY36" fmla="*/ 1670483 h 2455343"/>
              <a:gd name="connsiteX37" fmla="*/ 3924300 w 4574560"/>
              <a:gd name="connsiteY37" fmla="*/ 1921943 h 2455343"/>
              <a:gd name="connsiteX38" fmla="*/ 3787140 w 4574560"/>
              <a:gd name="connsiteY38" fmla="*/ 2074343 h 2455343"/>
              <a:gd name="connsiteX39" fmla="*/ 3665220 w 4574560"/>
              <a:gd name="connsiteY39" fmla="*/ 2211503 h 2455343"/>
              <a:gd name="connsiteX40" fmla="*/ 3604260 w 4574560"/>
              <a:gd name="connsiteY40" fmla="*/ 2409623 h 2455343"/>
              <a:gd name="connsiteX41" fmla="*/ 3512820 w 4574560"/>
              <a:gd name="connsiteY41" fmla="*/ 2455343 h 2455343"/>
              <a:gd name="connsiteX42" fmla="*/ 2819400 w 4574560"/>
              <a:gd name="connsiteY42" fmla="*/ 2371523 h 2455343"/>
              <a:gd name="connsiteX43" fmla="*/ 2004060 w 4574560"/>
              <a:gd name="connsiteY43" fmla="*/ 2135303 h 2455343"/>
              <a:gd name="connsiteX44" fmla="*/ 1676400 w 4574560"/>
              <a:gd name="connsiteY44" fmla="*/ 2181023 h 2455343"/>
              <a:gd name="connsiteX45" fmla="*/ 1508760 w 4574560"/>
              <a:gd name="connsiteY45" fmla="*/ 2287703 h 2455343"/>
              <a:gd name="connsiteX46" fmla="*/ 1310640 w 4574560"/>
              <a:gd name="connsiteY46" fmla="*/ 2150543 h 2455343"/>
              <a:gd name="connsiteX47" fmla="*/ 1028700 w 4574560"/>
              <a:gd name="connsiteY47" fmla="*/ 2287703 h 2455343"/>
              <a:gd name="connsiteX48" fmla="*/ 739140 w 4574560"/>
              <a:gd name="connsiteY48" fmla="*/ 2051483 h 2455343"/>
              <a:gd name="connsiteX49" fmla="*/ 624840 w 4574560"/>
              <a:gd name="connsiteY49" fmla="*/ 2104823 h 2455343"/>
              <a:gd name="connsiteX50" fmla="*/ 365760 w 4574560"/>
              <a:gd name="connsiteY50" fmla="*/ 1708583 h 2455343"/>
              <a:gd name="connsiteX51" fmla="*/ 365760 w 4574560"/>
              <a:gd name="connsiteY51" fmla="*/ 1579043 h 2455343"/>
              <a:gd name="connsiteX52" fmla="*/ 7620 w 4574560"/>
              <a:gd name="connsiteY52" fmla="*/ 1403783 h 2455343"/>
              <a:gd name="connsiteX53" fmla="*/ 0 w 4574560"/>
              <a:gd name="connsiteY53" fmla="*/ 1281863 h 2455343"/>
              <a:gd name="connsiteX54" fmla="*/ 160020 w 4574560"/>
              <a:gd name="connsiteY54" fmla="*/ 946583 h 2455343"/>
              <a:gd name="connsiteX55" fmla="*/ 228600 w 4574560"/>
              <a:gd name="connsiteY55" fmla="*/ 321743 h 2455343"/>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596640 w 4574560"/>
              <a:gd name="connsiteY26" fmla="*/ 608871 h 2483391"/>
              <a:gd name="connsiteX27" fmla="*/ 3787140 w 4574560"/>
              <a:gd name="connsiteY27" fmla="*/ 715551 h 2483391"/>
              <a:gd name="connsiteX28" fmla="*/ 3535680 w 4574560"/>
              <a:gd name="connsiteY28" fmla="*/ 845091 h 2483391"/>
              <a:gd name="connsiteX29" fmla="*/ 3558540 w 4574560"/>
              <a:gd name="connsiteY29" fmla="*/ 1195611 h 2483391"/>
              <a:gd name="connsiteX30" fmla="*/ 4223635 w 4574560"/>
              <a:gd name="connsiteY30" fmla="*/ 0 h 2483391"/>
              <a:gd name="connsiteX31" fmla="*/ 4390340 w 4574560"/>
              <a:gd name="connsiteY31" fmla="*/ 28048 h 2483391"/>
              <a:gd name="connsiteX32" fmla="*/ 4574560 w 4574560"/>
              <a:gd name="connsiteY32" fmla="*/ 218059 h 2483391"/>
              <a:gd name="connsiteX33" fmla="*/ 4320540 w 4574560"/>
              <a:gd name="connsiteY33" fmla="*/ 525051 h 2483391"/>
              <a:gd name="connsiteX34" fmla="*/ 4366260 w 4574560"/>
              <a:gd name="connsiteY34" fmla="*/ 616491 h 2483391"/>
              <a:gd name="connsiteX35" fmla="*/ 4328160 w 4574560"/>
              <a:gd name="connsiteY35" fmla="*/ 852711 h 2483391"/>
              <a:gd name="connsiteX36" fmla="*/ 3970020 w 4574560"/>
              <a:gd name="connsiteY36" fmla="*/ 1698531 h 2483391"/>
              <a:gd name="connsiteX37" fmla="*/ 3924300 w 4574560"/>
              <a:gd name="connsiteY37" fmla="*/ 1949991 h 2483391"/>
              <a:gd name="connsiteX38" fmla="*/ 3787140 w 4574560"/>
              <a:gd name="connsiteY38" fmla="*/ 2102391 h 2483391"/>
              <a:gd name="connsiteX39" fmla="*/ 3665220 w 4574560"/>
              <a:gd name="connsiteY39" fmla="*/ 2239551 h 2483391"/>
              <a:gd name="connsiteX40" fmla="*/ 3604260 w 4574560"/>
              <a:gd name="connsiteY40" fmla="*/ 2437671 h 2483391"/>
              <a:gd name="connsiteX41" fmla="*/ 3512820 w 4574560"/>
              <a:gd name="connsiteY41" fmla="*/ 2483391 h 2483391"/>
              <a:gd name="connsiteX42" fmla="*/ 2819400 w 4574560"/>
              <a:gd name="connsiteY42" fmla="*/ 2399571 h 2483391"/>
              <a:gd name="connsiteX43" fmla="*/ 2004060 w 4574560"/>
              <a:gd name="connsiteY43" fmla="*/ 2163351 h 2483391"/>
              <a:gd name="connsiteX44" fmla="*/ 1676400 w 4574560"/>
              <a:gd name="connsiteY44" fmla="*/ 2209071 h 2483391"/>
              <a:gd name="connsiteX45" fmla="*/ 1508760 w 4574560"/>
              <a:gd name="connsiteY45" fmla="*/ 2315751 h 2483391"/>
              <a:gd name="connsiteX46" fmla="*/ 1310640 w 4574560"/>
              <a:gd name="connsiteY46" fmla="*/ 2178591 h 2483391"/>
              <a:gd name="connsiteX47" fmla="*/ 1028700 w 4574560"/>
              <a:gd name="connsiteY47" fmla="*/ 2315751 h 2483391"/>
              <a:gd name="connsiteX48" fmla="*/ 739140 w 4574560"/>
              <a:gd name="connsiteY48" fmla="*/ 2079531 h 2483391"/>
              <a:gd name="connsiteX49" fmla="*/ 624840 w 4574560"/>
              <a:gd name="connsiteY49" fmla="*/ 2132871 h 2483391"/>
              <a:gd name="connsiteX50" fmla="*/ 365760 w 4574560"/>
              <a:gd name="connsiteY50" fmla="*/ 1736631 h 2483391"/>
              <a:gd name="connsiteX51" fmla="*/ 365760 w 4574560"/>
              <a:gd name="connsiteY51" fmla="*/ 1607091 h 2483391"/>
              <a:gd name="connsiteX52" fmla="*/ 7620 w 4574560"/>
              <a:gd name="connsiteY52" fmla="*/ 1431831 h 2483391"/>
              <a:gd name="connsiteX53" fmla="*/ 0 w 4574560"/>
              <a:gd name="connsiteY53" fmla="*/ 1309911 h 2483391"/>
              <a:gd name="connsiteX54" fmla="*/ 160020 w 4574560"/>
              <a:gd name="connsiteY54" fmla="*/ 974631 h 2483391"/>
              <a:gd name="connsiteX55" fmla="*/ 228600 w 4574560"/>
              <a:gd name="connsiteY55"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596640 w 4574560"/>
              <a:gd name="connsiteY26" fmla="*/ 608871 h 2483391"/>
              <a:gd name="connsiteX27" fmla="*/ 3787140 w 4574560"/>
              <a:gd name="connsiteY27" fmla="*/ 715551 h 2483391"/>
              <a:gd name="connsiteX28" fmla="*/ 3535680 w 4574560"/>
              <a:gd name="connsiteY28" fmla="*/ 845091 h 2483391"/>
              <a:gd name="connsiteX29" fmla="*/ 3558540 w 4574560"/>
              <a:gd name="connsiteY29" fmla="*/ 1195611 h 2483391"/>
              <a:gd name="connsiteX30" fmla="*/ 4047920 w 4574560"/>
              <a:gd name="connsiteY30" fmla="*/ 291494 h 2483391"/>
              <a:gd name="connsiteX31" fmla="*/ 4223635 w 4574560"/>
              <a:gd name="connsiteY31" fmla="*/ 0 h 2483391"/>
              <a:gd name="connsiteX32" fmla="*/ 4390340 w 4574560"/>
              <a:gd name="connsiteY32" fmla="*/ 28048 h 2483391"/>
              <a:gd name="connsiteX33" fmla="*/ 4574560 w 4574560"/>
              <a:gd name="connsiteY33" fmla="*/ 218059 h 2483391"/>
              <a:gd name="connsiteX34" fmla="*/ 4320540 w 4574560"/>
              <a:gd name="connsiteY34" fmla="*/ 525051 h 2483391"/>
              <a:gd name="connsiteX35" fmla="*/ 4366260 w 4574560"/>
              <a:gd name="connsiteY35" fmla="*/ 616491 h 2483391"/>
              <a:gd name="connsiteX36" fmla="*/ 4328160 w 4574560"/>
              <a:gd name="connsiteY36" fmla="*/ 852711 h 2483391"/>
              <a:gd name="connsiteX37" fmla="*/ 3970020 w 4574560"/>
              <a:gd name="connsiteY37" fmla="*/ 1698531 h 2483391"/>
              <a:gd name="connsiteX38" fmla="*/ 3924300 w 4574560"/>
              <a:gd name="connsiteY38" fmla="*/ 1949991 h 2483391"/>
              <a:gd name="connsiteX39" fmla="*/ 3787140 w 4574560"/>
              <a:gd name="connsiteY39" fmla="*/ 2102391 h 2483391"/>
              <a:gd name="connsiteX40" fmla="*/ 3665220 w 4574560"/>
              <a:gd name="connsiteY40" fmla="*/ 2239551 h 2483391"/>
              <a:gd name="connsiteX41" fmla="*/ 3604260 w 4574560"/>
              <a:gd name="connsiteY41" fmla="*/ 2437671 h 2483391"/>
              <a:gd name="connsiteX42" fmla="*/ 3512820 w 4574560"/>
              <a:gd name="connsiteY42" fmla="*/ 2483391 h 2483391"/>
              <a:gd name="connsiteX43" fmla="*/ 2819400 w 4574560"/>
              <a:gd name="connsiteY43" fmla="*/ 2399571 h 2483391"/>
              <a:gd name="connsiteX44" fmla="*/ 2004060 w 4574560"/>
              <a:gd name="connsiteY44" fmla="*/ 2163351 h 2483391"/>
              <a:gd name="connsiteX45" fmla="*/ 1676400 w 4574560"/>
              <a:gd name="connsiteY45" fmla="*/ 2209071 h 2483391"/>
              <a:gd name="connsiteX46" fmla="*/ 1508760 w 4574560"/>
              <a:gd name="connsiteY46" fmla="*/ 2315751 h 2483391"/>
              <a:gd name="connsiteX47" fmla="*/ 1310640 w 4574560"/>
              <a:gd name="connsiteY47" fmla="*/ 2178591 h 2483391"/>
              <a:gd name="connsiteX48" fmla="*/ 1028700 w 4574560"/>
              <a:gd name="connsiteY48" fmla="*/ 2315751 h 2483391"/>
              <a:gd name="connsiteX49" fmla="*/ 739140 w 4574560"/>
              <a:gd name="connsiteY49" fmla="*/ 2079531 h 2483391"/>
              <a:gd name="connsiteX50" fmla="*/ 624840 w 4574560"/>
              <a:gd name="connsiteY50" fmla="*/ 2132871 h 2483391"/>
              <a:gd name="connsiteX51" fmla="*/ 365760 w 4574560"/>
              <a:gd name="connsiteY51" fmla="*/ 1736631 h 2483391"/>
              <a:gd name="connsiteX52" fmla="*/ 365760 w 4574560"/>
              <a:gd name="connsiteY52" fmla="*/ 1607091 h 2483391"/>
              <a:gd name="connsiteX53" fmla="*/ 7620 w 4574560"/>
              <a:gd name="connsiteY53" fmla="*/ 1431831 h 2483391"/>
              <a:gd name="connsiteX54" fmla="*/ 0 w 4574560"/>
              <a:gd name="connsiteY54" fmla="*/ 1309911 h 2483391"/>
              <a:gd name="connsiteX55" fmla="*/ 160020 w 4574560"/>
              <a:gd name="connsiteY55" fmla="*/ 974631 h 2483391"/>
              <a:gd name="connsiteX56" fmla="*/ 228600 w 4574560"/>
              <a:gd name="connsiteY56"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596640 w 4574560"/>
              <a:gd name="connsiteY26" fmla="*/ 608871 h 2483391"/>
              <a:gd name="connsiteX27" fmla="*/ 3787140 w 4574560"/>
              <a:gd name="connsiteY27" fmla="*/ 715551 h 2483391"/>
              <a:gd name="connsiteX28" fmla="*/ 3535680 w 4574560"/>
              <a:gd name="connsiteY28" fmla="*/ 845091 h 2483391"/>
              <a:gd name="connsiteX29" fmla="*/ 3558540 w 4574560"/>
              <a:gd name="connsiteY29" fmla="*/ 1195611 h 2483391"/>
              <a:gd name="connsiteX30" fmla="*/ 4089757 w 4574560"/>
              <a:gd name="connsiteY30" fmla="*/ 141583 h 2483391"/>
              <a:gd name="connsiteX31" fmla="*/ 4223635 w 4574560"/>
              <a:gd name="connsiteY31" fmla="*/ 0 h 2483391"/>
              <a:gd name="connsiteX32" fmla="*/ 4390340 w 4574560"/>
              <a:gd name="connsiteY32" fmla="*/ 28048 h 2483391"/>
              <a:gd name="connsiteX33" fmla="*/ 4574560 w 4574560"/>
              <a:gd name="connsiteY33" fmla="*/ 218059 h 2483391"/>
              <a:gd name="connsiteX34" fmla="*/ 4320540 w 4574560"/>
              <a:gd name="connsiteY34" fmla="*/ 525051 h 2483391"/>
              <a:gd name="connsiteX35" fmla="*/ 4366260 w 4574560"/>
              <a:gd name="connsiteY35" fmla="*/ 616491 h 2483391"/>
              <a:gd name="connsiteX36" fmla="*/ 4328160 w 4574560"/>
              <a:gd name="connsiteY36" fmla="*/ 852711 h 2483391"/>
              <a:gd name="connsiteX37" fmla="*/ 3970020 w 4574560"/>
              <a:gd name="connsiteY37" fmla="*/ 1698531 h 2483391"/>
              <a:gd name="connsiteX38" fmla="*/ 3924300 w 4574560"/>
              <a:gd name="connsiteY38" fmla="*/ 1949991 h 2483391"/>
              <a:gd name="connsiteX39" fmla="*/ 3787140 w 4574560"/>
              <a:gd name="connsiteY39" fmla="*/ 2102391 h 2483391"/>
              <a:gd name="connsiteX40" fmla="*/ 3665220 w 4574560"/>
              <a:gd name="connsiteY40" fmla="*/ 2239551 h 2483391"/>
              <a:gd name="connsiteX41" fmla="*/ 3604260 w 4574560"/>
              <a:gd name="connsiteY41" fmla="*/ 2437671 h 2483391"/>
              <a:gd name="connsiteX42" fmla="*/ 3512820 w 4574560"/>
              <a:gd name="connsiteY42" fmla="*/ 2483391 h 2483391"/>
              <a:gd name="connsiteX43" fmla="*/ 2819400 w 4574560"/>
              <a:gd name="connsiteY43" fmla="*/ 2399571 h 2483391"/>
              <a:gd name="connsiteX44" fmla="*/ 2004060 w 4574560"/>
              <a:gd name="connsiteY44" fmla="*/ 2163351 h 2483391"/>
              <a:gd name="connsiteX45" fmla="*/ 1676400 w 4574560"/>
              <a:gd name="connsiteY45" fmla="*/ 2209071 h 2483391"/>
              <a:gd name="connsiteX46" fmla="*/ 1508760 w 4574560"/>
              <a:gd name="connsiteY46" fmla="*/ 2315751 h 2483391"/>
              <a:gd name="connsiteX47" fmla="*/ 1310640 w 4574560"/>
              <a:gd name="connsiteY47" fmla="*/ 2178591 h 2483391"/>
              <a:gd name="connsiteX48" fmla="*/ 1028700 w 4574560"/>
              <a:gd name="connsiteY48" fmla="*/ 2315751 h 2483391"/>
              <a:gd name="connsiteX49" fmla="*/ 739140 w 4574560"/>
              <a:gd name="connsiteY49" fmla="*/ 2079531 h 2483391"/>
              <a:gd name="connsiteX50" fmla="*/ 624840 w 4574560"/>
              <a:gd name="connsiteY50" fmla="*/ 2132871 h 2483391"/>
              <a:gd name="connsiteX51" fmla="*/ 365760 w 4574560"/>
              <a:gd name="connsiteY51" fmla="*/ 1736631 h 2483391"/>
              <a:gd name="connsiteX52" fmla="*/ 365760 w 4574560"/>
              <a:gd name="connsiteY52" fmla="*/ 1607091 h 2483391"/>
              <a:gd name="connsiteX53" fmla="*/ 7620 w 4574560"/>
              <a:gd name="connsiteY53" fmla="*/ 1431831 h 2483391"/>
              <a:gd name="connsiteX54" fmla="*/ 0 w 4574560"/>
              <a:gd name="connsiteY54" fmla="*/ 1309911 h 2483391"/>
              <a:gd name="connsiteX55" fmla="*/ 160020 w 4574560"/>
              <a:gd name="connsiteY55" fmla="*/ 974631 h 2483391"/>
              <a:gd name="connsiteX56" fmla="*/ 228600 w 4574560"/>
              <a:gd name="connsiteY56"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596640 w 4574560"/>
              <a:gd name="connsiteY26" fmla="*/ 608871 h 2483391"/>
              <a:gd name="connsiteX27" fmla="*/ 3787140 w 4574560"/>
              <a:gd name="connsiteY27" fmla="*/ 715551 h 2483391"/>
              <a:gd name="connsiteX28" fmla="*/ 3535680 w 4574560"/>
              <a:gd name="connsiteY28" fmla="*/ 845091 h 2483391"/>
              <a:gd name="connsiteX29" fmla="*/ 3558540 w 4574560"/>
              <a:gd name="connsiteY29" fmla="*/ 1195611 h 2483391"/>
              <a:gd name="connsiteX30" fmla="*/ 3972613 w 4574560"/>
              <a:gd name="connsiteY30" fmla="*/ 353957 h 2483391"/>
              <a:gd name="connsiteX31" fmla="*/ 4089757 w 4574560"/>
              <a:gd name="connsiteY31" fmla="*/ 141583 h 2483391"/>
              <a:gd name="connsiteX32" fmla="*/ 4223635 w 4574560"/>
              <a:gd name="connsiteY32" fmla="*/ 0 h 2483391"/>
              <a:gd name="connsiteX33" fmla="*/ 4390340 w 4574560"/>
              <a:gd name="connsiteY33" fmla="*/ 28048 h 2483391"/>
              <a:gd name="connsiteX34" fmla="*/ 4574560 w 4574560"/>
              <a:gd name="connsiteY34" fmla="*/ 218059 h 2483391"/>
              <a:gd name="connsiteX35" fmla="*/ 4320540 w 4574560"/>
              <a:gd name="connsiteY35" fmla="*/ 525051 h 2483391"/>
              <a:gd name="connsiteX36" fmla="*/ 4366260 w 4574560"/>
              <a:gd name="connsiteY36" fmla="*/ 616491 h 2483391"/>
              <a:gd name="connsiteX37" fmla="*/ 4328160 w 4574560"/>
              <a:gd name="connsiteY37" fmla="*/ 852711 h 2483391"/>
              <a:gd name="connsiteX38" fmla="*/ 3970020 w 4574560"/>
              <a:gd name="connsiteY38" fmla="*/ 1698531 h 2483391"/>
              <a:gd name="connsiteX39" fmla="*/ 3924300 w 4574560"/>
              <a:gd name="connsiteY39" fmla="*/ 1949991 h 2483391"/>
              <a:gd name="connsiteX40" fmla="*/ 3787140 w 4574560"/>
              <a:gd name="connsiteY40" fmla="*/ 2102391 h 2483391"/>
              <a:gd name="connsiteX41" fmla="*/ 3665220 w 4574560"/>
              <a:gd name="connsiteY41" fmla="*/ 2239551 h 2483391"/>
              <a:gd name="connsiteX42" fmla="*/ 3604260 w 4574560"/>
              <a:gd name="connsiteY42" fmla="*/ 2437671 h 2483391"/>
              <a:gd name="connsiteX43" fmla="*/ 3512820 w 4574560"/>
              <a:gd name="connsiteY43" fmla="*/ 2483391 h 2483391"/>
              <a:gd name="connsiteX44" fmla="*/ 2819400 w 4574560"/>
              <a:gd name="connsiteY44" fmla="*/ 2399571 h 2483391"/>
              <a:gd name="connsiteX45" fmla="*/ 2004060 w 4574560"/>
              <a:gd name="connsiteY45" fmla="*/ 2163351 h 2483391"/>
              <a:gd name="connsiteX46" fmla="*/ 1676400 w 4574560"/>
              <a:gd name="connsiteY46" fmla="*/ 2209071 h 2483391"/>
              <a:gd name="connsiteX47" fmla="*/ 1508760 w 4574560"/>
              <a:gd name="connsiteY47" fmla="*/ 2315751 h 2483391"/>
              <a:gd name="connsiteX48" fmla="*/ 1310640 w 4574560"/>
              <a:gd name="connsiteY48" fmla="*/ 2178591 h 2483391"/>
              <a:gd name="connsiteX49" fmla="*/ 1028700 w 4574560"/>
              <a:gd name="connsiteY49" fmla="*/ 2315751 h 2483391"/>
              <a:gd name="connsiteX50" fmla="*/ 739140 w 4574560"/>
              <a:gd name="connsiteY50" fmla="*/ 2079531 h 2483391"/>
              <a:gd name="connsiteX51" fmla="*/ 624840 w 4574560"/>
              <a:gd name="connsiteY51" fmla="*/ 2132871 h 2483391"/>
              <a:gd name="connsiteX52" fmla="*/ 365760 w 4574560"/>
              <a:gd name="connsiteY52" fmla="*/ 1736631 h 2483391"/>
              <a:gd name="connsiteX53" fmla="*/ 365760 w 4574560"/>
              <a:gd name="connsiteY53" fmla="*/ 1607091 h 2483391"/>
              <a:gd name="connsiteX54" fmla="*/ 7620 w 4574560"/>
              <a:gd name="connsiteY54" fmla="*/ 1431831 h 2483391"/>
              <a:gd name="connsiteX55" fmla="*/ 0 w 4574560"/>
              <a:gd name="connsiteY55" fmla="*/ 1309911 h 2483391"/>
              <a:gd name="connsiteX56" fmla="*/ 160020 w 4574560"/>
              <a:gd name="connsiteY56" fmla="*/ 974631 h 2483391"/>
              <a:gd name="connsiteX57" fmla="*/ 228600 w 4574560"/>
              <a:gd name="connsiteY57"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596640 w 4574560"/>
              <a:gd name="connsiteY26" fmla="*/ 608871 h 2483391"/>
              <a:gd name="connsiteX27" fmla="*/ 3787140 w 4574560"/>
              <a:gd name="connsiteY27" fmla="*/ 715551 h 2483391"/>
              <a:gd name="connsiteX28" fmla="*/ 3535680 w 4574560"/>
              <a:gd name="connsiteY28" fmla="*/ 845091 h 2483391"/>
              <a:gd name="connsiteX29" fmla="*/ 3558540 w 4574560"/>
              <a:gd name="connsiteY29" fmla="*/ 1195611 h 2483391"/>
              <a:gd name="connsiteX30" fmla="*/ 3888939 w 4574560"/>
              <a:gd name="connsiteY30" fmla="*/ 129090 h 2483391"/>
              <a:gd name="connsiteX31" fmla="*/ 4089757 w 4574560"/>
              <a:gd name="connsiteY31" fmla="*/ 141583 h 2483391"/>
              <a:gd name="connsiteX32" fmla="*/ 4223635 w 4574560"/>
              <a:gd name="connsiteY32" fmla="*/ 0 h 2483391"/>
              <a:gd name="connsiteX33" fmla="*/ 4390340 w 4574560"/>
              <a:gd name="connsiteY33" fmla="*/ 28048 h 2483391"/>
              <a:gd name="connsiteX34" fmla="*/ 4574560 w 4574560"/>
              <a:gd name="connsiteY34" fmla="*/ 218059 h 2483391"/>
              <a:gd name="connsiteX35" fmla="*/ 4320540 w 4574560"/>
              <a:gd name="connsiteY35" fmla="*/ 525051 h 2483391"/>
              <a:gd name="connsiteX36" fmla="*/ 4366260 w 4574560"/>
              <a:gd name="connsiteY36" fmla="*/ 616491 h 2483391"/>
              <a:gd name="connsiteX37" fmla="*/ 4328160 w 4574560"/>
              <a:gd name="connsiteY37" fmla="*/ 852711 h 2483391"/>
              <a:gd name="connsiteX38" fmla="*/ 3970020 w 4574560"/>
              <a:gd name="connsiteY38" fmla="*/ 1698531 h 2483391"/>
              <a:gd name="connsiteX39" fmla="*/ 3924300 w 4574560"/>
              <a:gd name="connsiteY39" fmla="*/ 1949991 h 2483391"/>
              <a:gd name="connsiteX40" fmla="*/ 3787140 w 4574560"/>
              <a:gd name="connsiteY40" fmla="*/ 2102391 h 2483391"/>
              <a:gd name="connsiteX41" fmla="*/ 3665220 w 4574560"/>
              <a:gd name="connsiteY41" fmla="*/ 2239551 h 2483391"/>
              <a:gd name="connsiteX42" fmla="*/ 3604260 w 4574560"/>
              <a:gd name="connsiteY42" fmla="*/ 2437671 h 2483391"/>
              <a:gd name="connsiteX43" fmla="*/ 3512820 w 4574560"/>
              <a:gd name="connsiteY43" fmla="*/ 2483391 h 2483391"/>
              <a:gd name="connsiteX44" fmla="*/ 2819400 w 4574560"/>
              <a:gd name="connsiteY44" fmla="*/ 2399571 h 2483391"/>
              <a:gd name="connsiteX45" fmla="*/ 2004060 w 4574560"/>
              <a:gd name="connsiteY45" fmla="*/ 2163351 h 2483391"/>
              <a:gd name="connsiteX46" fmla="*/ 1676400 w 4574560"/>
              <a:gd name="connsiteY46" fmla="*/ 2209071 h 2483391"/>
              <a:gd name="connsiteX47" fmla="*/ 1508760 w 4574560"/>
              <a:gd name="connsiteY47" fmla="*/ 2315751 h 2483391"/>
              <a:gd name="connsiteX48" fmla="*/ 1310640 w 4574560"/>
              <a:gd name="connsiteY48" fmla="*/ 2178591 h 2483391"/>
              <a:gd name="connsiteX49" fmla="*/ 1028700 w 4574560"/>
              <a:gd name="connsiteY49" fmla="*/ 2315751 h 2483391"/>
              <a:gd name="connsiteX50" fmla="*/ 739140 w 4574560"/>
              <a:gd name="connsiteY50" fmla="*/ 2079531 h 2483391"/>
              <a:gd name="connsiteX51" fmla="*/ 624840 w 4574560"/>
              <a:gd name="connsiteY51" fmla="*/ 2132871 h 2483391"/>
              <a:gd name="connsiteX52" fmla="*/ 365760 w 4574560"/>
              <a:gd name="connsiteY52" fmla="*/ 1736631 h 2483391"/>
              <a:gd name="connsiteX53" fmla="*/ 365760 w 4574560"/>
              <a:gd name="connsiteY53" fmla="*/ 1607091 h 2483391"/>
              <a:gd name="connsiteX54" fmla="*/ 7620 w 4574560"/>
              <a:gd name="connsiteY54" fmla="*/ 1431831 h 2483391"/>
              <a:gd name="connsiteX55" fmla="*/ 0 w 4574560"/>
              <a:gd name="connsiteY55" fmla="*/ 1309911 h 2483391"/>
              <a:gd name="connsiteX56" fmla="*/ 160020 w 4574560"/>
              <a:gd name="connsiteY56" fmla="*/ 974631 h 2483391"/>
              <a:gd name="connsiteX57" fmla="*/ 228600 w 4574560"/>
              <a:gd name="connsiteY57"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596640 w 4574560"/>
              <a:gd name="connsiteY26" fmla="*/ 608871 h 2483391"/>
              <a:gd name="connsiteX27" fmla="*/ 3787140 w 4574560"/>
              <a:gd name="connsiteY27" fmla="*/ 715551 h 2483391"/>
              <a:gd name="connsiteX28" fmla="*/ 3535680 w 4574560"/>
              <a:gd name="connsiteY28" fmla="*/ 845091 h 2483391"/>
              <a:gd name="connsiteX29" fmla="*/ 3784460 w 4574560"/>
              <a:gd name="connsiteY29" fmla="*/ 371101 h 2483391"/>
              <a:gd name="connsiteX30" fmla="*/ 3888939 w 4574560"/>
              <a:gd name="connsiteY30" fmla="*/ 129090 h 2483391"/>
              <a:gd name="connsiteX31" fmla="*/ 4089757 w 4574560"/>
              <a:gd name="connsiteY31" fmla="*/ 141583 h 2483391"/>
              <a:gd name="connsiteX32" fmla="*/ 4223635 w 4574560"/>
              <a:gd name="connsiteY32" fmla="*/ 0 h 2483391"/>
              <a:gd name="connsiteX33" fmla="*/ 4390340 w 4574560"/>
              <a:gd name="connsiteY33" fmla="*/ 28048 h 2483391"/>
              <a:gd name="connsiteX34" fmla="*/ 4574560 w 4574560"/>
              <a:gd name="connsiteY34" fmla="*/ 218059 h 2483391"/>
              <a:gd name="connsiteX35" fmla="*/ 4320540 w 4574560"/>
              <a:gd name="connsiteY35" fmla="*/ 525051 h 2483391"/>
              <a:gd name="connsiteX36" fmla="*/ 4366260 w 4574560"/>
              <a:gd name="connsiteY36" fmla="*/ 616491 h 2483391"/>
              <a:gd name="connsiteX37" fmla="*/ 4328160 w 4574560"/>
              <a:gd name="connsiteY37" fmla="*/ 852711 h 2483391"/>
              <a:gd name="connsiteX38" fmla="*/ 3970020 w 4574560"/>
              <a:gd name="connsiteY38" fmla="*/ 1698531 h 2483391"/>
              <a:gd name="connsiteX39" fmla="*/ 3924300 w 4574560"/>
              <a:gd name="connsiteY39" fmla="*/ 1949991 h 2483391"/>
              <a:gd name="connsiteX40" fmla="*/ 3787140 w 4574560"/>
              <a:gd name="connsiteY40" fmla="*/ 2102391 h 2483391"/>
              <a:gd name="connsiteX41" fmla="*/ 3665220 w 4574560"/>
              <a:gd name="connsiteY41" fmla="*/ 2239551 h 2483391"/>
              <a:gd name="connsiteX42" fmla="*/ 3604260 w 4574560"/>
              <a:gd name="connsiteY42" fmla="*/ 2437671 h 2483391"/>
              <a:gd name="connsiteX43" fmla="*/ 3512820 w 4574560"/>
              <a:gd name="connsiteY43" fmla="*/ 2483391 h 2483391"/>
              <a:gd name="connsiteX44" fmla="*/ 2819400 w 4574560"/>
              <a:gd name="connsiteY44" fmla="*/ 2399571 h 2483391"/>
              <a:gd name="connsiteX45" fmla="*/ 2004060 w 4574560"/>
              <a:gd name="connsiteY45" fmla="*/ 2163351 h 2483391"/>
              <a:gd name="connsiteX46" fmla="*/ 1676400 w 4574560"/>
              <a:gd name="connsiteY46" fmla="*/ 2209071 h 2483391"/>
              <a:gd name="connsiteX47" fmla="*/ 1508760 w 4574560"/>
              <a:gd name="connsiteY47" fmla="*/ 2315751 h 2483391"/>
              <a:gd name="connsiteX48" fmla="*/ 1310640 w 4574560"/>
              <a:gd name="connsiteY48" fmla="*/ 2178591 h 2483391"/>
              <a:gd name="connsiteX49" fmla="*/ 1028700 w 4574560"/>
              <a:gd name="connsiteY49" fmla="*/ 2315751 h 2483391"/>
              <a:gd name="connsiteX50" fmla="*/ 739140 w 4574560"/>
              <a:gd name="connsiteY50" fmla="*/ 2079531 h 2483391"/>
              <a:gd name="connsiteX51" fmla="*/ 624840 w 4574560"/>
              <a:gd name="connsiteY51" fmla="*/ 2132871 h 2483391"/>
              <a:gd name="connsiteX52" fmla="*/ 365760 w 4574560"/>
              <a:gd name="connsiteY52" fmla="*/ 1736631 h 2483391"/>
              <a:gd name="connsiteX53" fmla="*/ 365760 w 4574560"/>
              <a:gd name="connsiteY53" fmla="*/ 1607091 h 2483391"/>
              <a:gd name="connsiteX54" fmla="*/ 7620 w 4574560"/>
              <a:gd name="connsiteY54" fmla="*/ 1431831 h 2483391"/>
              <a:gd name="connsiteX55" fmla="*/ 0 w 4574560"/>
              <a:gd name="connsiteY55" fmla="*/ 1309911 h 2483391"/>
              <a:gd name="connsiteX56" fmla="*/ 160020 w 4574560"/>
              <a:gd name="connsiteY56" fmla="*/ 974631 h 2483391"/>
              <a:gd name="connsiteX57" fmla="*/ 228600 w 4574560"/>
              <a:gd name="connsiteY57"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596640 w 4574560"/>
              <a:gd name="connsiteY26" fmla="*/ 608871 h 2483391"/>
              <a:gd name="connsiteX27" fmla="*/ 3787140 w 4574560"/>
              <a:gd name="connsiteY27" fmla="*/ 715551 h 2483391"/>
              <a:gd name="connsiteX28" fmla="*/ 4150684 w 4574560"/>
              <a:gd name="connsiteY28" fmla="*/ 861748 h 2483391"/>
              <a:gd name="connsiteX29" fmla="*/ 3784460 w 4574560"/>
              <a:gd name="connsiteY29" fmla="*/ 371101 h 2483391"/>
              <a:gd name="connsiteX30" fmla="*/ 3888939 w 4574560"/>
              <a:gd name="connsiteY30" fmla="*/ 129090 h 2483391"/>
              <a:gd name="connsiteX31" fmla="*/ 4089757 w 4574560"/>
              <a:gd name="connsiteY31" fmla="*/ 141583 h 2483391"/>
              <a:gd name="connsiteX32" fmla="*/ 4223635 w 4574560"/>
              <a:gd name="connsiteY32" fmla="*/ 0 h 2483391"/>
              <a:gd name="connsiteX33" fmla="*/ 4390340 w 4574560"/>
              <a:gd name="connsiteY33" fmla="*/ 28048 h 2483391"/>
              <a:gd name="connsiteX34" fmla="*/ 4574560 w 4574560"/>
              <a:gd name="connsiteY34" fmla="*/ 218059 h 2483391"/>
              <a:gd name="connsiteX35" fmla="*/ 4320540 w 4574560"/>
              <a:gd name="connsiteY35" fmla="*/ 525051 h 2483391"/>
              <a:gd name="connsiteX36" fmla="*/ 4366260 w 4574560"/>
              <a:gd name="connsiteY36" fmla="*/ 616491 h 2483391"/>
              <a:gd name="connsiteX37" fmla="*/ 4328160 w 4574560"/>
              <a:gd name="connsiteY37" fmla="*/ 852711 h 2483391"/>
              <a:gd name="connsiteX38" fmla="*/ 3970020 w 4574560"/>
              <a:gd name="connsiteY38" fmla="*/ 1698531 h 2483391"/>
              <a:gd name="connsiteX39" fmla="*/ 3924300 w 4574560"/>
              <a:gd name="connsiteY39" fmla="*/ 1949991 h 2483391"/>
              <a:gd name="connsiteX40" fmla="*/ 3787140 w 4574560"/>
              <a:gd name="connsiteY40" fmla="*/ 2102391 h 2483391"/>
              <a:gd name="connsiteX41" fmla="*/ 3665220 w 4574560"/>
              <a:gd name="connsiteY41" fmla="*/ 2239551 h 2483391"/>
              <a:gd name="connsiteX42" fmla="*/ 3604260 w 4574560"/>
              <a:gd name="connsiteY42" fmla="*/ 2437671 h 2483391"/>
              <a:gd name="connsiteX43" fmla="*/ 3512820 w 4574560"/>
              <a:gd name="connsiteY43" fmla="*/ 2483391 h 2483391"/>
              <a:gd name="connsiteX44" fmla="*/ 2819400 w 4574560"/>
              <a:gd name="connsiteY44" fmla="*/ 2399571 h 2483391"/>
              <a:gd name="connsiteX45" fmla="*/ 2004060 w 4574560"/>
              <a:gd name="connsiteY45" fmla="*/ 2163351 h 2483391"/>
              <a:gd name="connsiteX46" fmla="*/ 1676400 w 4574560"/>
              <a:gd name="connsiteY46" fmla="*/ 2209071 h 2483391"/>
              <a:gd name="connsiteX47" fmla="*/ 1508760 w 4574560"/>
              <a:gd name="connsiteY47" fmla="*/ 2315751 h 2483391"/>
              <a:gd name="connsiteX48" fmla="*/ 1310640 w 4574560"/>
              <a:gd name="connsiteY48" fmla="*/ 2178591 h 2483391"/>
              <a:gd name="connsiteX49" fmla="*/ 1028700 w 4574560"/>
              <a:gd name="connsiteY49" fmla="*/ 2315751 h 2483391"/>
              <a:gd name="connsiteX50" fmla="*/ 739140 w 4574560"/>
              <a:gd name="connsiteY50" fmla="*/ 2079531 h 2483391"/>
              <a:gd name="connsiteX51" fmla="*/ 624840 w 4574560"/>
              <a:gd name="connsiteY51" fmla="*/ 2132871 h 2483391"/>
              <a:gd name="connsiteX52" fmla="*/ 365760 w 4574560"/>
              <a:gd name="connsiteY52" fmla="*/ 1736631 h 2483391"/>
              <a:gd name="connsiteX53" fmla="*/ 365760 w 4574560"/>
              <a:gd name="connsiteY53" fmla="*/ 1607091 h 2483391"/>
              <a:gd name="connsiteX54" fmla="*/ 7620 w 4574560"/>
              <a:gd name="connsiteY54" fmla="*/ 1431831 h 2483391"/>
              <a:gd name="connsiteX55" fmla="*/ 0 w 4574560"/>
              <a:gd name="connsiteY55" fmla="*/ 1309911 h 2483391"/>
              <a:gd name="connsiteX56" fmla="*/ 160020 w 4574560"/>
              <a:gd name="connsiteY56" fmla="*/ 974631 h 2483391"/>
              <a:gd name="connsiteX57" fmla="*/ 228600 w 4574560"/>
              <a:gd name="connsiteY57"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596640 w 4574560"/>
              <a:gd name="connsiteY26" fmla="*/ 608871 h 2483391"/>
              <a:gd name="connsiteX27" fmla="*/ 4150684 w 4574560"/>
              <a:gd name="connsiteY27" fmla="*/ 861748 h 2483391"/>
              <a:gd name="connsiteX28" fmla="*/ 3784460 w 4574560"/>
              <a:gd name="connsiteY28" fmla="*/ 371101 h 2483391"/>
              <a:gd name="connsiteX29" fmla="*/ 3888939 w 4574560"/>
              <a:gd name="connsiteY29" fmla="*/ 129090 h 2483391"/>
              <a:gd name="connsiteX30" fmla="*/ 4089757 w 4574560"/>
              <a:gd name="connsiteY30" fmla="*/ 141583 h 2483391"/>
              <a:gd name="connsiteX31" fmla="*/ 4223635 w 4574560"/>
              <a:gd name="connsiteY31" fmla="*/ 0 h 2483391"/>
              <a:gd name="connsiteX32" fmla="*/ 4390340 w 4574560"/>
              <a:gd name="connsiteY32" fmla="*/ 28048 h 2483391"/>
              <a:gd name="connsiteX33" fmla="*/ 4574560 w 4574560"/>
              <a:gd name="connsiteY33" fmla="*/ 218059 h 2483391"/>
              <a:gd name="connsiteX34" fmla="*/ 4320540 w 4574560"/>
              <a:gd name="connsiteY34" fmla="*/ 525051 h 2483391"/>
              <a:gd name="connsiteX35" fmla="*/ 4366260 w 4574560"/>
              <a:gd name="connsiteY35" fmla="*/ 616491 h 2483391"/>
              <a:gd name="connsiteX36" fmla="*/ 4328160 w 4574560"/>
              <a:gd name="connsiteY36" fmla="*/ 852711 h 2483391"/>
              <a:gd name="connsiteX37" fmla="*/ 3970020 w 4574560"/>
              <a:gd name="connsiteY37" fmla="*/ 1698531 h 2483391"/>
              <a:gd name="connsiteX38" fmla="*/ 3924300 w 4574560"/>
              <a:gd name="connsiteY38" fmla="*/ 1949991 h 2483391"/>
              <a:gd name="connsiteX39" fmla="*/ 3787140 w 4574560"/>
              <a:gd name="connsiteY39" fmla="*/ 2102391 h 2483391"/>
              <a:gd name="connsiteX40" fmla="*/ 3665220 w 4574560"/>
              <a:gd name="connsiteY40" fmla="*/ 2239551 h 2483391"/>
              <a:gd name="connsiteX41" fmla="*/ 3604260 w 4574560"/>
              <a:gd name="connsiteY41" fmla="*/ 2437671 h 2483391"/>
              <a:gd name="connsiteX42" fmla="*/ 3512820 w 4574560"/>
              <a:gd name="connsiteY42" fmla="*/ 2483391 h 2483391"/>
              <a:gd name="connsiteX43" fmla="*/ 2819400 w 4574560"/>
              <a:gd name="connsiteY43" fmla="*/ 2399571 h 2483391"/>
              <a:gd name="connsiteX44" fmla="*/ 2004060 w 4574560"/>
              <a:gd name="connsiteY44" fmla="*/ 2163351 h 2483391"/>
              <a:gd name="connsiteX45" fmla="*/ 1676400 w 4574560"/>
              <a:gd name="connsiteY45" fmla="*/ 2209071 h 2483391"/>
              <a:gd name="connsiteX46" fmla="*/ 1508760 w 4574560"/>
              <a:gd name="connsiteY46" fmla="*/ 2315751 h 2483391"/>
              <a:gd name="connsiteX47" fmla="*/ 1310640 w 4574560"/>
              <a:gd name="connsiteY47" fmla="*/ 2178591 h 2483391"/>
              <a:gd name="connsiteX48" fmla="*/ 1028700 w 4574560"/>
              <a:gd name="connsiteY48" fmla="*/ 2315751 h 2483391"/>
              <a:gd name="connsiteX49" fmla="*/ 739140 w 4574560"/>
              <a:gd name="connsiteY49" fmla="*/ 2079531 h 2483391"/>
              <a:gd name="connsiteX50" fmla="*/ 624840 w 4574560"/>
              <a:gd name="connsiteY50" fmla="*/ 2132871 h 2483391"/>
              <a:gd name="connsiteX51" fmla="*/ 365760 w 4574560"/>
              <a:gd name="connsiteY51" fmla="*/ 1736631 h 2483391"/>
              <a:gd name="connsiteX52" fmla="*/ 365760 w 4574560"/>
              <a:gd name="connsiteY52" fmla="*/ 1607091 h 2483391"/>
              <a:gd name="connsiteX53" fmla="*/ 7620 w 4574560"/>
              <a:gd name="connsiteY53" fmla="*/ 1431831 h 2483391"/>
              <a:gd name="connsiteX54" fmla="*/ 0 w 4574560"/>
              <a:gd name="connsiteY54" fmla="*/ 1309911 h 2483391"/>
              <a:gd name="connsiteX55" fmla="*/ 160020 w 4574560"/>
              <a:gd name="connsiteY55" fmla="*/ 974631 h 2483391"/>
              <a:gd name="connsiteX56" fmla="*/ 228600 w 4574560"/>
              <a:gd name="connsiteY56"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4150684 w 4574560"/>
              <a:gd name="connsiteY26" fmla="*/ 861748 h 2483391"/>
              <a:gd name="connsiteX27" fmla="*/ 3784460 w 4574560"/>
              <a:gd name="connsiteY27" fmla="*/ 371101 h 2483391"/>
              <a:gd name="connsiteX28" fmla="*/ 3888939 w 4574560"/>
              <a:gd name="connsiteY28" fmla="*/ 129090 h 2483391"/>
              <a:gd name="connsiteX29" fmla="*/ 4089757 w 4574560"/>
              <a:gd name="connsiteY29" fmla="*/ 141583 h 2483391"/>
              <a:gd name="connsiteX30" fmla="*/ 4223635 w 4574560"/>
              <a:gd name="connsiteY30" fmla="*/ 0 h 2483391"/>
              <a:gd name="connsiteX31" fmla="*/ 4390340 w 4574560"/>
              <a:gd name="connsiteY31" fmla="*/ 28048 h 2483391"/>
              <a:gd name="connsiteX32" fmla="*/ 4574560 w 4574560"/>
              <a:gd name="connsiteY32" fmla="*/ 218059 h 2483391"/>
              <a:gd name="connsiteX33" fmla="*/ 4320540 w 4574560"/>
              <a:gd name="connsiteY33" fmla="*/ 525051 h 2483391"/>
              <a:gd name="connsiteX34" fmla="*/ 4366260 w 4574560"/>
              <a:gd name="connsiteY34" fmla="*/ 616491 h 2483391"/>
              <a:gd name="connsiteX35" fmla="*/ 4328160 w 4574560"/>
              <a:gd name="connsiteY35" fmla="*/ 852711 h 2483391"/>
              <a:gd name="connsiteX36" fmla="*/ 3970020 w 4574560"/>
              <a:gd name="connsiteY36" fmla="*/ 1698531 h 2483391"/>
              <a:gd name="connsiteX37" fmla="*/ 3924300 w 4574560"/>
              <a:gd name="connsiteY37" fmla="*/ 1949991 h 2483391"/>
              <a:gd name="connsiteX38" fmla="*/ 3787140 w 4574560"/>
              <a:gd name="connsiteY38" fmla="*/ 2102391 h 2483391"/>
              <a:gd name="connsiteX39" fmla="*/ 3665220 w 4574560"/>
              <a:gd name="connsiteY39" fmla="*/ 2239551 h 2483391"/>
              <a:gd name="connsiteX40" fmla="*/ 3604260 w 4574560"/>
              <a:gd name="connsiteY40" fmla="*/ 2437671 h 2483391"/>
              <a:gd name="connsiteX41" fmla="*/ 3512820 w 4574560"/>
              <a:gd name="connsiteY41" fmla="*/ 2483391 h 2483391"/>
              <a:gd name="connsiteX42" fmla="*/ 2819400 w 4574560"/>
              <a:gd name="connsiteY42" fmla="*/ 2399571 h 2483391"/>
              <a:gd name="connsiteX43" fmla="*/ 2004060 w 4574560"/>
              <a:gd name="connsiteY43" fmla="*/ 2163351 h 2483391"/>
              <a:gd name="connsiteX44" fmla="*/ 1676400 w 4574560"/>
              <a:gd name="connsiteY44" fmla="*/ 2209071 h 2483391"/>
              <a:gd name="connsiteX45" fmla="*/ 1508760 w 4574560"/>
              <a:gd name="connsiteY45" fmla="*/ 2315751 h 2483391"/>
              <a:gd name="connsiteX46" fmla="*/ 1310640 w 4574560"/>
              <a:gd name="connsiteY46" fmla="*/ 2178591 h 2483391"/>
              <a:gd name="connsiteX47" fmla="*/ 1028700 w 4574560"/>
              <a:gd name="connsiteY47" fmla="*/ 2315751 h 2483391"/>
              <a:gd name="connsiteX48" fmla="*/ 739140 w 4574560"/>
              <a:gd name="connsiteY48" fmla="*/ 2079531 h 2483391"/>
              <a:gd name="connsiteX49" fmla="*/ 624840 w 4574560"/>
              <a:gd name="connsiteY49" fmla="*/ 2132871 h 2483391"/>
              <a:gd name="connsiteX50" fmla="*/ 365760 w 4574560"/>
              <a:gd name="connsiteY50" fmla="*/ 1736631 h 2483391"/>
              <a:gd name="connsiteX51" fmla="*/ 365760 w 4574560"/>
              <a:gd name="connsiteY51" fmla="*/ 1607091 h 2483391"/>
              <a:gd name="connsiteX52" fmla="*/ 7620 w 4574560"/>
              <a:gd name="connsiteY52" fmla="*/ 1431831 h 2483391"/>
              <a:gd name="connsiteX53" fmla="*/ 0 w 4574560"/>
              <a:gd name="connsiteY53" fmla="*/ 1309911 h 2483391"/>
              <a:gd name="connsiteX54" fmla="*/ 160020 w 4574560"/>
              <a:gd name="connsiteY54" fmla="*/ 974631 h 2483391"/>
              <a:gd name="connsiteX55" fmla="*/ 228600 w 4574560"/>
              <a:gd name="connsiteY55"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719763 w 4574560"/>
              <a:gd name="connsiteY26" fmla="*/ 391194 h 2483391"/>
              <a:gd name="connsiteX27" fmla="*/ 3784460 w 4574560"/>
              <a:gd name="connsiteY27" fmla="*/ 371101 h 2483391"/>
              <a:gd name="connsiteX28" fmla="*/ 3888939 w 4574560"/>
              <a:gd name="connsiteY28" fmla="*/ 129090 h 2483391"/>
              <a:gd name="connsiteX29" fmla="*/ 4089757 w 4574560"/>
              <a:gd name="connsiteY29" fmla="*/ 141583 h 2483391"/>
              <a:gd name="connsiteX30" fmla="*/ 4223635 w 4574560"/>
              <a:gd name="connsiteY30" fmla="*/ 0 h 2483391"/>
              <a:gd name="connsiteX31" fmla="*/ 4390340 w 4574560"/>
              <a:gd name="connsiteY31" fmla="*/ 28048 h 2483391"/>
              <a:gd name="connsiteX32" fmla="*/ 4574560 w 4574560"/>
              <a:gd name="connsiteY32" fmla="*/ 218059 h 2483391"/>
              <a:gd name="connsiteX33" fmla="*/ 4320540 w 4574560"/>
              <a:gd name="connsiteY33" fmla="*/ 525051 h 2483391"/>
              <a:gd name="connsiteX34" fmla="*/ 4366260 w 4574560"/>
              <a:gd name="connsiteY34" fmla="*/ 616491 h 2483391"/>
              <a:gd name="connsiteX35" fmla="*/ 4328160 w 4574560"/>
              <a:gd name="connsiteY35" fmla="*/ 852711 h 2483391"/>
              <a:gd name="connsiteX36" fmla="*/ 3970020 w 4574560"/>
              <a:gd name="connsiteY36" fmla="*/ 1698531 h 2483391"/>
              <a:gd name="connsiteX37" fmla="*/ 3924300 w 4574560"/>
              <a:gd name="connsiteY37" fmla="*/ 1949991 h 2483391"/>
              <a:gd name="connsiteX38" fmla="*/ 3787140 w 4574560"/>
              <a:gd name="connsiteY38" fmla="*/ 2102391 h 2483391"/>
              <a:gd name="connsiteX39" fmla="*/ 3665220 w 4574560"/>
              <a:gd name="connsiteY39" fmla="*/ 2239551 h 2483391"/>
              <a:gd name="connsiteX40" fmla="*/ 3604260 w 4574560"/>
              <a:gd name="connsiteY40" fmla="*/ 2437671 h 2483391"/>
              <a:gd name="connsiteX41" fmla="*/ 3512820 w 4574560"/>
              <a:gd name="connsiteY41" fmla="*/ 2483391 h 2483391"/>
              <a:gd name="connsiteX42" fmla="*/ 2819400 w 4574560"/>
              <a:gd name="connsiteY42" fmla="*/ 2399571 h 2483391"/>
              <a:gd name="connsiteX43" fmla="*/ 2004060 w 4574560"/>
              <a:gd name="connsiteY43" fmla="*/ 2163351 h 2483391"/>
              <a:gd name="connsiteX44" fmla="*/ 1676400 w 4574560"/>
              <a:gd name="connsiteY44" fmla="*/ 2209071 h 2483391"/>
              <a:gd name="connsiteX45" fmla="*/ 1508760 w 4574560"/>
              <a:gd name="connsiteY45" fmla="*/ 2315751 h 2483391"/>
              <a:gd name="connsiteX46" fmla="*/ 1310640 w 4574560"/>
              <a:gd name="connsiteY46" fmla="*/ 2178591 h 2483391"/>
              <a:gd name="connsiteX47" fmla="*/ 1028700 w 4574560"/>
              <a:gd name="connsiteY47" fmla="*/ 2315751 h 2483391"/>
              <a:gd name="connsiteX48" fmla="*/ 739140 w 4574560"/>
              <a:gd name="connsiteY48" fmla="*/ 2079531 h 2483391"/>
              <a:gd name="connsiteX49" fmla="*/ 624840 w 4574560"/>
              <a:gd name="connsiteY49" fmla="*/ 2132871 h 2483391"/>
              <a:gd name="connsiteX50" fmla="*/ 365760 w 4574560"/>
              <a:gd name="connsiteY50" fmla="*/ 1736631 h 2483391"/>
              <a:gd name="connsiteX51" fmla="*/ 365760 w 4574560"/>
              <a:gd name="connsiteY51" fmla="*/ 1607091 h 2483391"/>
              <a:gd name="connsiteX52" fmla="*/ 7620 w 4574560"/>
              <a:gd name="connsiteY52" fmla="*/ 1431831 h 2483391"/>
              <a:gd name="connsiteX53" fmla="*/ 0 w 4574560"/>
              <a:gd name="connsiteY53" fmla="*/ 1309911 h 2483391"/>
              <a:gd name="connsiteX54" fmla="*/ 160020 w 4574560"/>
              <a:gd name="connsiteY54" fmla="*/ 974631 h 2483391"/>
              <a:gd name="connsiteX55" fmla="*/ 228600 w 4574560"/>
              <a:gd name="connsiteY55"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719763 w 4574560"/>
              <a:gd name="connsiteY26" fmla="*/ 391194 h 2483391"/>
              <a:gd name="connsiteX27" fmla="*/ 3784460 w 4574560"/>
              <a:gd name="connsiteY27" fmla="*/ 371101 h 2483391"/>
              <a:gd name="connsiteX28" fmla="*/ 3888939 w 4574560"/>
              <a:gd name="connsiteY28" fmla="*/ 129090 h 2483391"/>
              <a:gd name="connsiteX29" fmla="*/ 4089757 w 4574560"/>
              <a:gd name="connsiteY29" fmla="*/ 141583 h 2483391"/>
              <a:gd name="connsiteX30" fmla="*/ 4223635 w 4574560"/>
              <a:gd name="connsiteY30" fmla="*/ 0 h 2483391"/>
              <a:gd name="connsiteX31" fmla="*/ 4390340 w 4574560"/>
              <a:gd name="connsiteY31" fmla="*/ 28048 h 2483391"/>
              <a:gd name="connsiteX32" fmla="*/ 4574560 w 4574560"/>
              <a:gd name="connsiteY32" fmla="*/ 218059 h 2483391"/>
              <a:gd name="connsiteX33" fmla="*/ 4320540 w 4574560"/>
              <a:gd name="connsiteY33" fmla="*/ 525051 h 2483391"/>
              <a:gd name="connsiteX34" fmla="*/ 4366260 w 4574560"/>
              <a:gd name="connsiteY34" fmla="*/ 616491 h 2483391"/>
              <a:gd name="connsiteX35" fmla="*/ 4328160 w 4574560"/>
              <a:gd name="connsiteY35" fmla="*/ 852711 h 2483391"/>
              <a:gd name="connsiteX36" fmla="*/ 3970020 w 4574560"/>
              <a:gd name="connsiteY36" fmla="*/ 1698531 h 2483391"/>
              <a:gd name="connsiteX37" fmla="*/ 3924300 w 4574560"/>
              <a:gd name="connsiteY37" fmla="*/ 1949991 h 2483391"/>
              <a:gd name="connsiteX38" fmla="*/ 3787140 w 4574560"/>
              <a:gd name="connsiteY38" fmla="*/ 2102391 h 2483391"/>
              <a:gd name="connsiteX39" fmla="*/ 3665220 w 4574560"/>
              <a:gd name="connsiteY39" fmla="*/ 2239551 h 2483391"/>
              <a:gd name="connsiteX40" fmla="*/ 3604260 w 4574560"/>
              <a:gd name="connsiteY40" fmla="*/ 2437671 h 2483391"/>
              <a:gd name="connsiteX41" fmla="*/ 3512820 w 4574560"/>
              <a:gd name="connsiteY41" fmla="*/ 2483391 h 2483391"/>
              <a:gd name="connsiteX42" fmla="*/ 2819400 w 4574560"/>
              <a:gd name="connsiteY42" fmla="*/ 2399571 h 2483391"/>
              <a:gd name="connsiteX43" fmla="*/ 2004060 w 4574560"/>
              <a:gd name="connsiteY43" fmla="*/ 2163351 h 2483391"/>
              <a:gd name="connsiteX44" fmla="*/ 1676400 w 4574560"/>
              <a:gd name="connsiteY44" fmla="*/ 2209071 h 2483391"/>
              <a:gd name="connsiteX45" fmla="*/ 1508760 w 4574560"/>
              <a:gd name="connsiteY45" fmla="*/ 2315751 h 2483391"/>
              <a:gd name="connsiteX46" fmla="*/ 1310640 w 4574560"/>
              <a:gd name="connsiteY46" fmla="*/ 2178591 h 2483391"/>
              <a:gd name="connsiteX47" fmla="*/ 1028700 w 4574560"/>
              <a:gd name="connsiteY47" fmla="*/ 2315751 h 2483391"/>
              <a:gd name="connsiteX48" fmla="*/ 739140 w 4574560"/>
              <a:gd name="connsiteY48" fmla="*/ 2079531 h 2483391"/>
              <a:gd name="connsiteX49" fmla="*/ 624840 w 4574560"/>
              <a:gd name="connsiteY49" fmla="*/ 2132871 h 2483391"/>
              <a:gd name="connsiteX50" fmla="*/ 365760 w 4574560"/>
              <a:gd name="connsiteY50" fmla="*/ 1736631 h 2483391"/>
              <a:gd name="connsiteX51" fmla="*/ 365760 w 4574560"/>
              <a:gd name="connsiteY51" fmla="*/ 1607091 h 2483391"/>
              <a:gd name="connsiteX52" fmla="*/ 7620 w 4574560"/>
              <a:gd name="connsiteY52" fmla="*/ 1431831 h 2483391"/>
              <a:gd name="connsiteX53" fmla="*/ 0 w 4574560"/>
              <a:gd name="connsiteY53" fmla="*/ 1309911 h 2483391"/>
              <a:gd name="connsiteX54" fmla="*/ 160020 w 4574560"/>
              <a:gd name="connsiteY54" fmla="*/ 974631 h 2483391"/>
              <a:gd name="connsiteX55" fmla="*/ 228600 w 4574560"/>
              <a:gd name="connsiteY55"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665375 w 4574560"/>
              <a:gd name="connsiteY26" fmla="*/ 457821 h 2483391"/>
              <a:gd name="connsiteX27" fmla="*/ 3784460 w 4574560"/>
              <a:gd name="connsiteY27" fmla="*/ 371101 h 2483391"/>
              <a:gd name="connsiteX28" fmla="*/ 3888939 w 4574560"/>
              <a:gd name="connsiteY28" fmla="*/ 129090 h 2483391"/>
              <a:gd name="connsiteX29" fmla="*/ 4089757 w 4574560"/>
              <a:gd name="connsiteY29" fmla="*/ 141583 h 2483391"/>
              <a:gd name="connsiteX30" fmla="*/ 4223635 w 4574560"/>
              <a:gd name="connsiteY30" fmla="*/ 0 h 2483391"/>
              <a:gd name="connsiteX31" fmla="*/ 4390340 w 4574560"/>
              <a:gd name="connsiteY31" fmla="*/ 28048 h 2483391"/>
              <a:gd name="connsiteX32" fmla="*/ 4574560 w 4574560"/>
              <a:gd name="connsiteY32" fmla="*/ 218059 h 2483391"/>
              <a:gd name="connsiteX33" fmla="*/ 4320540 w 4574560"/>
              <a:gd name="connsiteY33" fmla="*/ 525051 h 2483391"/>
              <a:gd name="connsiteX34" fmla="*/ 4366260 w 4574560"/>
              <a:gd name="connsiteY34" fmla="*/ 616491 h 2483391"/>
              <a:gd name="connsiteX35" fmla="*/ 4328160 w 4574560"/>
              <a:gd name="connsiteY35" fmla="*/ 852711 h 2483391"/>
              <a:gd name="connsiteX36" fmla="*/ 3970020 w 4574560"/>
              <a:gd name="connsiteY36" fmla="*/ 1698531 h 2483391"/>
              <a:gd name="connsiteX37" fmla="*/ 3924300 w 4574560"/>
              <a:gd name="connsiteY37" fmla="*/ 1949991 h 2483391"/>
              <a:gd name="connsiteX38" fmla="*/ 3787140 w 4574560"/>
              <a:gd name="connsiteY38" fmla="*/ 2102391 h 2483391"/>
              <a:gd name="connsiteX39" fmla="*/ 3665220 w 4574560"/>
              <a:gd name="connsiteY39" fmla="*/ 2239551 h 2483391"/>
              <a:gd name="connsiteX40" fmla="*/ 3604260 w 4574560"/>
              <a:gd name="connsiteY40" fmla="*/ 2437671 h 2483391"/>
              <a:gd name="connsiteX41" fmla="*/ 3512820 w 4574560"/>
              <a:gd name="connsiteY41" fmla="*/ 2483391 h 2483391"/>
              <a:gd name="connsiteX42" fmla="*/ 2819400 w 4574560"/>
              <a:gd name="connsiteY42" fmla="*/ 2399571 h 2483391"/>
              <a:gd name="connsiteX43" fmla="*/ 2004060 w 4574560"/>
              <a:gd name="connsiteY43" fmla="*/ 2163351 h 2483391"/>
              <a:gd name="connsiteX44" fmla="*/ 1676400 w 4574560"/>
              <a:gd name="connsiteY44" fmla="*/ 2209071 h 2483391"/>
              <a:gd name="connsiteX45" fmla="*/ 1508760 w 4574560"/>
              <a:gd name="connsiteY45" fmla="*/ 2315751 h 2483391"/>
              <a:gd name="connsiteX46" fmla="*/ 1310640 w 4574560"/>
              <a:gd name="connsiteY46" fmla="*/ 2178591 h 2483391"/>
              <a:gd name="connsiteX47" fmla="*/ 1028700 w 4574560"/>
              <a:gd name="connsiteY47" fmla="*/ 2315751 h 2483391"/>
              <a:gd name="connsiteX48" fmla="*/ 739140 w 4574560"/>
              <a:gd name="connsiteY48" fmla="*/ 2079531 h 2483391"/>
              <a:gd name="connsiteX49" fmla="*/ 624840 w 4574560"/>
              <a:gd name="connsiteY49" fmla="*/ 2132871 h 2483391"/>
              <a:gd name="connsiteX50" fmla="*/ 365760 w 4574560"/>
              <a:gd name="connsiteY50" fmla="*/ 1736631 h 2483391"/>
              <a:gd name="connsiteX51" fmla="*/ 365760 w 4574560"/>
              <a:gd name="connsiteY51" fmla="*/ 1607091 h 2483391"/>
              <a:gd name="connsiteX52" fmla="*/ 7620 w 4574560"/>
              <a:gd name="connsiteY52" fmla="*/ 1431831 h 2483391"/>
              <a:gd name="connsiteX53" fmla="*/ 0 w 4574560"/>
              <a:gd name="connsiteY53" fmla="*/ 1309911 h 2483391"/>
              <a:gd name="connsiteX54" fmla="*/ 160020 w 4574560"/>
              <a:gd name="connsiteY54" fmla="*/ 974631 h 2483391"/>
              <a:gd name="connsiteX55" fmla="*/ 228600 w 4574560"/>
              <a:gd name="connsiteY55"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665375 w 4574560"/>
              <a:gd name="connsiteY26" fmla="*/ 457821 h 2483391"/>
              <a:gd name="connsiteX27" fmla="*/ 3784460 w 4574560"/>
              <a:gd name="connsiteY27" fmla="*/ 371101 h 2483391"/>
              <a:gd name="connsiteX28" fmla="*/ 3888939 w 4574560"/>
              <a:gd name="connsiteY28" fmla="*/ 129090 h 2483391"/>
              <a:gd name="connsiteX29" fmla="*/ 4089757 w 4574560"/>
              <a:gd name="connsiteY29" fmla="*/ 141583 h 2483391"/>
              <a:gd name="connsiteX30" fmla="*/ 4223635 w 4574560"/>
              <a:gd name="connsiteY30" fmla="*/ 0 h 2483391"/>
              <a:gd name="connsiteX31" fmla="*/ 4390340 w 4574560"/>
              <a:gd name="connsiteY31" fmla="*/ 28048 h 2483391"/>
              <a:gd name="connsiteX32" fmla="*/ 4574560 w 4574560"/>
              <a:gd name="connsiteY32" fmla="*/ 218059 h 2483391"/>
              <a:gd name="connsiteX33" fmla="*/ 4320540 w 4574560"/>
              <a:gd name="connsiteY33" fmla="*/ 525051 h 2483391"/>
              <a:gd name="connsiteX34" fmla="*/ 4366260 w 4574560"/>
              <a:gd name="connsiteY34" fmla="*/ 616491 h 2483391"/>
              <a:gd name="connsiteX35" fmla="*/ 4328160 w 4574560"/>
              <a:gd name="connsiteY35" fmla="*/ 852711 h 2483391"/>
              <a:gd name="connsiteX36" fmla="*/ 3970020 w 4574560"/>
              <a:gd name="connsiteY36" fmla="*/ 1698531 h 2483391"/>
              <a:gd name="connsiteX37" fmla="*/ 3924300 w 4574560"/>
              <a:gd name="connsiteY37" fmla="*/ 1949991 h 2483391"/>
              <a:gd name="connsiteX38" fmla="*/ 3787140 w 4574560"/>
              <a:gd name="connsiteY38" fmla="*/ 2102391 h 2483391"/>
              <a:gd name="connsiteX39" fmla="*/ 3665220 w 4574560"/>
              <a:gd name="connsiteY39" fmla="*/ 2239551 h 2483391"/>
              <a:gd name="connsiteX40" fmla="*/ 3604260 w 4574560"/>
              <a:gd name="connsiteY40" fmla="*/ 2437671 h 2483391"/>
              <a:gd name="connsiteX41" fmla="*/ 3512820 w 4574560"/>
              <a:gd name="connsiteY41" fmla="*/ 2483391 h 2483391"/>
              <a:gd name="connsiteX42" fmla="*/ 2819400 w 4574560"/>
              <a:gd name="connsiteY42" fmla="*/ 2399571 h 2483391"/>
              <a:gd name="connsiteX43" fmla="*/ 2004060 w 4574560"/>
              <a:gd name="connsiteY43" fmla="*/ 2163351 h 2483391"/>
              <a:gd name="connsiteX44" fmla="*/ 1676400 w 4574560"/>
              <a:gd name="connsiteY44" fmla="*/ 2209071 h 2483391"/>
              <a:gd name="connsiteX45" fmla="*/ 1508760 w 4574560"/>
              <a:gd name="connsiteY45" fmla="*/ 2315751 h 2483391"/>
              <a:gd name="connsiteX46" fmla="*/ 1310640 w 4574560"/>
              <a:gd name="connsiteY46" fmla="*/ 2178591 h 2483391"/>
              <a:gd name="connsiteX47" fmla="*/ 1028700 w 4574560"/>
              <a:gd name="connsiteY47" fmla="*/ 2315751 h 2483391"/>
              <a:gd name="connsiteX48" fmla="*/ 739140 w 4574560"/>
              <a:gd name="connsiteY48" fmla="*/ 2079531 h 2483391"/>
              <a:gd name="connsiteX49" fmla="*/ 624840 w 4574560"/>
              <a:gd name="connsiteY49" fmla="*/ 2132871 h 2483391"/>
              <a:gd name="connsiteX50" fmla="*/ 365760 w 4574560"/>
              <a:gd name="connsiteY50" fmla="*/ 1736631 h 2483391"/>
              <a:gd name="connsiteX51" fmla="*/ 365760 w 4574560"/>
              <a:gd name="connsiteY51" fmla="*/ 1607091 h 2483391"/>
              <a:gd name="connsiteX52" fmla="*/ 7620 w 4574560"/>
              <a:gd name="connsiteY52" fmla="*/ 1431831 h 2483391"/>
              <a:gd name="connsiteX53" fmla="*/ 0 w 4574560"/>
              <a:gd name="connsiteY53" fmla="*/ 1309911 h 2483391"/>
              <a:gd name="connsiteX54" fmla="*/ 160020 w 4574560"/>
              <a:gd name="connsiteY54" fmla="*/ 974631 h 2483391"/>
              <a:gd name="connsiteX55" fmla="*/ 228600 w 4574560"/>
              <a:gd name="connsiteY55"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665375 w 4574560"/>
              <a:gd name="connsiteY26" fmla="*/ 457821 h 2483391"/>
              <a:gd name="connsiteX27" fmla="*/ 3776093 w 4574560"/>
              <a:gd name="connsiteY27" fmla="*/ 358608 h 2483391"/>
              <a:gd name="connsiteX28" fmla="*/ 3888939 w 4574560"/>
              <a:gd name="connsiteY28" fmla="*/ 129090 h 2483391"/>
              <a:gd name="connsiteX29" fmla="*/ 4089757 w 4574560"/>
              <a:gd name="connsiteY29" fmla="*/ 141583 h 2483391"/>
              <a:gd name="connsiteX30" fmla="*/ 4223635 w 4574560"/>
              <a:gd name="connsiteY30" fmla="*/ 0 h 2483391"/>
              <a:gd name="connsiteX31" fmla="*/ 4390340 w 4574560"/>
              <a:gd name="connsiteY31" fmla="*/ 28048 h 2483391"/>
              <a:gd name="connsiteX32" fmla="*/ 4574560 w 4574560"/>
              <a:gd name="connsiteY32" fmla="*/ 218059 h 2483391"/>
              <a:gd name="connsiteX33" fmla="*/ 4320540 w 4574560"/>
              <a:gd name="connsiteY33" fmla="*/ 525051 h 2483391"/>
              <a:gd name="connsiteX34" fmla="*/ 4366260 w 4574560"/>
              <a:gd name="connsiteY34" fmla="*/ 616491 h 2483391"/>
              <a:gd name="connsiteX35" fmla="*/ 4328160 w 4574560"/>
              <a:gd name="connsiteY35" fmla="*/ 852711 h 2483391"/>
              <a:gd name="connsiteX36" fmla="*/ 3970020 w 4574560"/>
              <a:gd name="connsiteY36" fmla="*/ 1698531 h 2483391"/>
              <a:gd name="connsiteX37" fmla="*/ 3924300 w 4574560"/>
              <a:gd name="connsiteY37" fmla="*/ 1949991 h 2483391"/>
              <a:gd name="connsiteX38" fmla="*/ 3787140 w 4574560"/>
              <a:gd name="connsiteY38" fmla="*/ 2102391 h 2483391"/>
              <a:gd name="connsiteX39" fmla="*/ 3665220 w 4574560"/>
              <a:gd name="connsiteY39" fmla="*/ 2239551 h 2483391"/>
              <a:gd name="connsiteX40" fmla="*/ 3604260 w 4574560"/>
              <a:gd name="connsiteY40" fmla="*/ 2437671 h 2483391"/>
              <a:gd name="connsiteX41" fmla="*/ 3512820 w 4574560"/>
              <a:gd name="connsiteY41" fmla="*/ 2483391 h 2483391"/>
              <a:gd name="connsiteX42" fmla="*/ 2819400 w 4574560"/>
              <a:gd name="connsiteY42" fmla="*/ 2399571 h 2483391"/>
              <a:gd name="connsiteX43" fmla="*/ 2004060 w 4574560"/>
              <a:gd name="connsiteY43" fmla="*/ 2163351 h 2483391"/>
              <a:gd name="connsiteX44" fmla="*/ 1676400 w 4574560"/>
              <a:gd name="connsiteY44" fmla="*/ 2209071 h 2483391"/>
              <a:gd name="connsiteX45" fmla="*/ 1508760 w 4574560"/>
              <a:gd name="connsiteY45" fmla="*/ 2315751 h 2483391"/>
              <a:gd name="connsiteX46" fmla="*/ 1310640 w 4574560"/>
              <a:gd name="connsiteY46" fmla="*/ 2178591 h 2483391"/>
              <a:gd name="connsiteX47" fmla="*/ 1028700 w 4574560"/>
              <a:gd name="connsiteY47" fmla="*/ 2315751 h 2483391"/>
              <a:gd name="connsiteX48" fmla="*/ 739140 w 4574560"/>
              <a:gd name="connsiteY48" fmla="*/ 2079531 h 2483391"/>
              <a:gd name="connsiteX49" fmla="*/ 624840 w 4574560"/>
              <a:gd name="connsiteY49" fmla="*/ 2132871 h 2483391"/>
              <a:gd name="connsiteX50" fmla="*/ 365760 w 4574560"/>
              <a:gd name="connsiteY50" fmla="*/ 1736631 h 2483391"/>
              <a:gd name="connsiteX51" fmla="*/ 365760 w 4574560"/>
              <a:gd name="connsiteY51" fmla="*/ 1607091 h 2483391"/>
              <a:gd name="connsiteX52" fmla="*/ 7620 w 4574560"/>
              <a:gd name="connsiteY52" fmla="*/ 1431831 h 2483391"/>
              <a:gd name="connsiteX53" fmla="*/ 0 w 4574560"/>
              <a:gd name="connsiteY53" fmla="*/ 1309911 h 2483391"/>
              <a:gd name="connsiteX54" fmla="*/ 160020 w 4574560"/>
              <a:gd name="connsiteY54" fmla="*/ 974631 h 2483391"/>
              <a:gd name="connsiteX55" fmla="*/ 228600 w 4574560"/>
              <a:gd name="connsiteY55" fmla="*/ 349791 h 248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74560" h="2483391">
                <a:moveTo>
                  <a:pt x="228600" y="349791"/>
                </a:moveTo>
                <a:lnTo>
                  <a:pt x="601980" y="707931"/>
                </a:lnTo>
                <a:lnTo>
                  <a:pt x="655320" y="1088931"/>
                </a:lnTo>
                <a:lnTo>
                  <a:pt x="754380" y="1157511"/>
                </a:lnTo>
                <a:lnTo>
                  <a:pt x="845820" y="1424211"/>
                </a:lnTo>
                <a:lnTo>
                  <a:pt x="815340" y="1561371"/>
                </a:lnTo>
                <a:lnTo>
                  <a:pt x="815340" y="1751871"/>
                </a:lnTo>
                <a:lnTo>
                  <a:pt x="1036320" y="1911891"/>
                </a:lnTo>
                <a:lnTo>
                  <a:pt x="1150620" y="1767111"/>
                </a:lnTo>
                <a:lnTo>
                  <a:pt x="1143000" y="1485171"/>
                </a:lnTo>
                <a:lnTo>
                  <a:pt x="1234440" y="1393731"/>
                </a:lnTo>
                <a:lnTo>
                  <a:pt x="1371600" y="1386111"/>
                </a:lnTo>
                <a:lnTo>
                  <a:pt x="1424940" y="1279431"/>
                </a:lnTo>
                <a:lnTo>
                  <a:pt x="1546860" y="1248951"/>
                </a:lnTo>
                <a:lnTo>
                  <a:pt x="1630680" y="1187991"/>
                </a:lnTo>
                <a:lnTo>
                  <a:pt x="1714500" y="1142271"/>
                </a:lnTo>
                <a:lnTo>
                  <a:pt x="1813560" y="890811"/>
                </a:lnTo>
                <a:lnTo>
                  <a:pt x="1859280" y="867951"/>
                </a:lnTo>
                <a:lnTo>
                  <a:pt x="2049780" y="799371"/>
                </a:lnTo>
                <a:lnTo>
                  <a:pt x="2301240" y="845091"/>
                </a:lnTo>
                <a:lnTo>
                  <a:pt x="2506980" y="822231"/>
                </a:lnTo>
                <a:lnTo>
                  <a:pt x="2606040" y="761271"/>
                </a:lnTo>
                <a:lnTo>
                  <a:pt x="2697480" y="761271"/>
                </a:lnTo>
                <a:lnTo>
                  <a:pt x="2895600" y="845091"/>
                </a:lnTo>
                <a:lnTo>
                  <a:pt x="3550920" y="822231"/>
                </a:lnTo>
                <a:lnTo>
                  <a:pt x="3535680" y="639351"/>
                </a:lnTo>
                <a:cubicBezTo>
                  <a:pt x="3597041" y="556632"/>
                  <a:pt x="3578912" y="594674"/>
                  <a:pt x="3665375" y="457821"/>
                </a:cubicBezTo>
                <a:cubicBezTo>
                  <a:pt x="3705070" y="412257"/>
                  <a:pt x="3736398" y="387515"/>
                  <a:pt x="3776093" y="358608"/>
                </a:cubicBezTo>
                <a:lnTo>
                  <a:pt x="3888939" y="129090"/>
                </a:lnTo>
                <a:lnTo>
                  <a:pt x="4089757" y="141583"/>
                </a:lnTo>
                <a:lnTo>
                  <a:pt x="4223635" y="0"/>
                </a:lnTo>
                <a:lnTo>
                  <a:pt x="4390340" y="28048"/>
                </a:lnTo>
                <a:lnTo>
                  <a:pt x="4574560" y="218059"/>
                </a:lnTo>
                <a:lnTo>
                  <a:pt x="4320540" y="525051"/>
                </a:lnTo>
                <a:lnTo>
                  <a:pt x="4366260" y="616491"/>
                </a:lnTo>
                <a:lnTo>
                  <a:pt x="4328160" y="852711"/>
                </a:lnTo>
                <a:lnTo>
                  <a:pt x="3970020" y="1698531"/>
                </a:lnTo>
                <a:lnTo>
                  <a:pt x="3924300" y="1949991"/>
                </a:lnTo>
                <a:lnTo>
                  <a:pt x="3787140" y="2102391"/>
                </a:lnTo>
                <a:lnTo>
                  <a:pt x="3665220" y="2239551"/>
                </a:lnTo>
                <a:lnTo>
                  <a:pt x="3604260" y="2437671"/>
                </a:lnTo>
                <a:lnTo>
                  <a:pt x="3512820" y="2483391"/>
                </a:lnTo>
                <a:lnTo>
                  <a:pt x="2819400" y="2399571"/>
                </a:lnTo>
                <a:lnTo>
                  <a:pt x="2004060" y="2163351"/>
                </a:lnTo>
                <a:lnTo>
                  <a:pt x="1676400" y="2209071"/>
                </a:lnTo>
                <a:lnTo>
                  <a:pt x="1508760" y="2315751"/>
                </a:lnTo>
                <a:lnTo>
                  <a:pt x="1310640" y="2178591"/>
                </a:lnTo>
                <a:lnTo>
                  <a:pt x="1028700" y="2315751"/>
                </a:lnTo>
                <a:lnTo>
                  <a:pt x="739140" y="2079531"/>
                </a:lnTo>
                <a:lnTo>
                  <a:pt x="624840" y="2132871"/>
                </a:lnTo>
                <a:lnTo>
                  <a:pt x="365760" y="1736631"/>
                </a:lnTo>
                <a:lnTo>
                  <a:pt x="365760" y="1607091"/>
                </a:lnTo>
                <a:lnTo>
                  <a:pt x="7620" y="1431831"/>
                </a:lnTo>
                <a:lnTo>
                  <a:pt x="0" y="1309911"/>
                </a:lnTo>
                <a:lnTo>
                  <a:pt x="160020" y="974631"/>
                </a:lnTo>
                <a:lnTo>
                  <a:pt x="228600" y="349791"/>
                </a:lnTo>
                <a:close/>
              </a:path>
            </a:pathLst>
          </a:custGeom>
          <a:solidFill>
            <a:srgbClr val="00FF00">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スライド番号プレースホルダー 10">
            <a:extLst>
              <a:ext uri="{FF2B5EF4-FFF2-40B4-BE49-F238E27FC236}">
                <a16:creationId xmlns:a16="http://schemas.microsoft.com/office/drawing/2014/main" id="{0B2C8C4D-F6B9-435E-97BE-5D3F1D1873CB}"/>
              </a:ext>
            </a:extLst>
          </p:cNvPr>
          <p:cNvSpPr>
            <a:spLocks noGrp="1"/>
          </p:cNvSpPr>
          <p:nvPr>
            <p:ph type="sldNum" sz="quarter" idx="12"/>
          </p:nvPr>
        </p:nvSpPr>
        <p:spPr>
          <a:xfrm>
            <a:off x="7044602" y="6488405"/>
            <a:ext cx="2228850" cy="365125"/>
          </a:xfrm>
        </p:spPr>
        <p:txBody>
          <a:bodyPr/>
          <a:lstStyle/>
          <a:p>
            <a:fld id="{D2D8002D-B5B0-4BAC-B1F6-782DDCCE6D9C}" type="slidenum">
              <a:rPr kumimoji="1" lang="ja-JP" altLang="en-US" sz="2000" b="1"/>
              <a:t>12</a:t>
            </a:fld>
            <a:endParaRPr kumimoji="1" lang="ja-JP" altLang="en-US" sz="2000" b="1" dirty="0"/>
          </a:p>
        </p:txBody>
      </p:sp>
      <p:sp>
        <p:nvSpPr>
          <p:cNvPr id="77" name="テキスト ボックス 76">
            <a:extLst>
              <a:ext uri="{FF2B5EF4-FFF2-40B4-BE49-F238E27FC236}">
                <a16:creationId xmlns:a16="http://schemas.microsoft.com/office/drawing/2014/main" id="{E193B4A7-9F3E-4DCC-A528-3614068F3E7D}"/>
              </a:ext>
            </a:extLst>
          </p:cNvPr>
          <p:cNvSpPr txBox="1"/>
          <p:nvPr/>
        </p:nvSpPr>
        <p:spPr>
          <a:xfrm>
            <a:off x="7584033" y="5716651"/>
            <a:ext cx="446021" cy="246221"/>
          </a:xfrm>
          <a:prstGeom prst="rect">
            <a:avLst/>
          </a:prstGeom>
          <a:noFill/>
        </p:spPr>
        <p:txBody>
          <a:bodyPr wrap="square" rtlCol="0">
            <a:spAutoFit/>
          </a:bodyPr>
          <a:lstStyle/>
          <a:p>
            <a:r>
              <a:rPr kumimoji="1" lang="en-US" altLang="ja-JP" sz="1000" b="1" dirty="0"/>
              <a:t>74ha</a:t>
            </a:r>
            <a:endParaRPr kumimoji="1" lang="ja-JP" altLang="en-US" sz="1000" b="1" dirty="0"/>
          </a:p>
        </p:txBody>
      </p:sp>
      <p:sp>
        <p:nvSpPr>
          <p:cNvPr id="78" name="テキスト ボックス 77">
            <a:extLst>
              <a:ext uri="{FF2B5EF4-FFF2-40B4-BE49-F238E27FC236}">
                <a16:creationId xmlns:a16="http://schemas.microsoft.com/office/drawing/2014/main" id="{BD993A71-E262-4B12-87CD-1FEAC78AAE27}"/>
              </a:ext>
            </a:extLst>
          </p:cNvPr>
          <p:cNvSpPr txBox="1"/>
          <p:nvPr/>
        </p:nvSpPr>
        <p:spPr>
          <a:xfrm>
            <a:off x="7438097" y="4159886"/>
            <a:ext cx="446021" cy="246221"/>
          </a:xfrm>
          <a:prstGeom prst="rect">
            <a:avLst/>
          </a:prstGeom>
          <a:noFill/>
        </p:spPr>
        <p:txBody>
          <a:bodyPr wrap="square" rtlCol="0">
            <a:spAutoFit/>
          </a:bodyPr>
          <a:lstStyle/>
          <a:p>
            <a:r>
              <a:rPr kumimoji="1" lang="en-US" altLang="ja-JP" sz="1000" b="1" dirty="0"/>
              <a:t>61ha</a:t>
            </a:r>
            <a:endParaRPr kumimoji="1" lang="ja-JP" altLang="en-US" sz="1000" b="1" dirty="0"/>
          </a:p>
        </p:txBody>
      </p:sp>
      <p:sp>
        <p:nvSpPr>
          <p:cNvPr id="88" name="テキスト ボックス 87">
            <a:extLst>
              <a:ext uri="{FF2B5EF4-FFF2-40B4-BE49-F238E27FC236}">
                <a16:creationId xmlns:a16="http://schemas.microsoft.com/office/drawing/2014/main" id="{939929FD-EB56-446E-A468-8C79D2F608E2}"/>
              </a:ext>
            </a:extLst>
          </p:cNvPr>
          <p:cNvSpPr txBox="1"/>
          <p:nvPr/>
        </p:nvSpPr>
        <p:spPr>
          <a:xfrm>
            <a:off x="3951059" y="3354792"/>
            <a:ext cx="446021" cy="246221"/>
          </a:xfrm>
          <a:prstGeom prst="rect">
            <a:avLst/>
          </a:prstGeom>
          <a:noFill/>
        </p:spPr>
        <p:txBody>
          <a:bodyPr wrap="square" rtlCol="0">
            <a:spAutoFit/>
          </a:bodyPr>
          <a:lstStyle/>
          <a:p>
            <a:r>
              <a:rPr kumimoji="1" lang="en-US" altLang="ja-JP" sz="1000" b="1" dirty="0"/>
              <a:t>17ha</a:t>
            </a:r>
            <a:endParaRPr kumimoji="1" lang="ja-JP" altLang="en-US" sz="1000" b="1" dirty="0"/>
          </a:p>
        </p:txBody>
      </p:sp>
      <p:sp>
        <p:nvSpPr>
          <p:cNvPr id="89" name="テキスト ボックス 88">
            <a:extLst>
              <a:ext uri="{FF2B5EF4-FFF2-40B4-BE49-F238E27FC236}">
                <a16:creationId xmlns:a16="http://schemas.microsoft.com/office/drawing/2014/main" id="{1FEB22E2-9D8D-4037-B560-58F9EE408923}"/>
              </a:ext>
            </a:extLst>
          </p:cNvPr>
          <p:cNvSpPr txBox="1"/>
          <p:nvPr/>
        </p:nvSpPr>
        <p:spPr>
          <a:xfrm>
            <a:off x="3412133" y="4940847"/>
            <a:ext cx="446021" cy="246221"/>
          </a:xfrm>
          <a:prstGeom prst="rect">
            <a:avLst/>
          </a:prstGeom>
          <a:noFill/>
        </p:spPr>
        <p:txBody>
          <a:bodyPr wrap="square" rtlCol="0">
            <a:spAutoFit/>
          </a:bodyPr>
          <a:lstStyle/>
          <a:p>
            <a:r>
              <a:rPr kumimoji="1" lang="en-US" altLang="ja-JP" sz="1000" b="1" dirty="0"/>
              <a:t>26ha</a:t>
            </a:r>
            <a:endParaRPr kumimoji="1" lang="ja-JP" altLang="en-US" sz="1000" b="1" dirty="0"/>
          </a:p>
        </p:txBody>
      </p:sp>
      <p:sp>
        <p:nvSpPr>
          <p:cNvPr id="90" name="テキスト ボックス 89">
            <a:extLst>
              <a:ext uri="{FF2B5EF4-FFF2-40B4-BE49-F238E27FC236}">
                <a16:creationId xmlns:a16="http://schemas.microsoft.com/office/drawing/2014/main" id="{2DD773E0-C4FB-429D-8AC6-A427C2923FF4}"/>
              </a:ext>
            </a:extLst>
          </p:cNvPr>
          <p:cNvSpPr txBox="1"/>
          <p:nvPr/>
        </p:nvSpPr>
        <p:spPr>
          <a:xfrm>
            <a:off x="2698533" y="6122805"/>
            <a:ext cx="446021" cy="246221"/>
          </a:xfrm>
          <a:prstGeom prst="rect">
            <a:avLst/>
          </a:prstGeom>
          <a:noFill/>
        </p:spPr>
        <p:txBody>
          <a:bodyPr wrap="square" rtlCol="0">
            <a:spAutoFit/>
          </a:bodyPr>
          <a:lstStyle/>
          <a:p>
            <a:r>
              <a:rPr kumimoji="1" lang="en-US" altLang="ja-JP" sz="1000" b="1" dirty="0"/>
              <a:t>59ha</a:t>
            </a:r>
            <a:endParaRPr kumimoji="1" lang="ja-JP" altLang="en-US" sz="1000" b="1" dirty="0"/>
          </a:p>
        </p:txBody>
      </p:sp>
      <p:sp>
        <p:nvSpPr>
          <p:cNvPr id="84" name="正方形/長方形 83">
            <a:extLst>
              <a:ext uri="{FF2B5EF4-FFF2-40B4-BE49-F238E27FC236}">
                <a16:creationId xmlns:a16="http://schemas.microsoft.com/office/drawing/2014/main" id="{5A49ED0F-3D01-453E-95D0-4EFD592B2BBF}"/>
              </a:ext>
            </a:extLst>
          </p:cNvPr>
          <p:cNvSpPr/>
          <p:nvPr/>
        </p:nvSpPr>
        <p:spPr>
          <a:xfrm>
            <a:off x="79943" y="590976"/>
            <a:ext cx="2091755" cy="1714005"/>
          </a:xfrm>
          <a:prstGeom prst="rect">
            <a:avLst/>
          </a:prstGeom>
          <a:solidFill>
            <a:schemeClr val="bg1"/>
          </a:solidFill>
          <a:ln w="190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テキスト ボックス 84">
            <a:extLst>
              <a:ext uri="{FF2B5EF4-FFF2-40B4-BE49-F238E27FC236}">
                <a16:creationId xmlns:a16="http://schemas.microsoft.com/office/drawing/2014/main" id="{9CB17F3D-0B21-49D0-9F58-994A0A9C9125}"/>
              </a:ext>
            </a:extLst>
          </p:cNvPr>
          <p:cNvSpPr txBox="1"/>
          <p:nvPr/>
        </p:nvSpPr>
        <p:spPr>
          <a:xfrm>
            <a:off x="81813" y="572472"/>
            <a:ext cx="570875" cy="246221"/>
          </a:xfrm>
          <a:prstGeom prst="rect">
            <a:avLst/>
          </a:prstGeom>
          <a:noFill/>
        </p:spPr>
        <p:txBody>
          <a:bodyPr wrap="square" rtlCol="0">
            <a:spAutoFit/>
          </a:bodyPr>
          <a:lstStyle/>
          <a:p>
            <a:r>
              <a:rPr lang="ja-JP" altLang="en-US" sz="1000" b="1" dirty="0"/>
              <a:t>凡 例</a:t>
            </a:r>
            <a:endParaRPr kumimoji="1" lang="ja-JP" altLang="en-US" sz="1000" b="1" dirty="0"/>
          </a:p>
        </p:txBody>
      </p:sp>
      <p:sp>
        <p:nvSpPr>
          <p:cNvPr id="86" name="正方形/長方形 85">
            <a:extLst>
              <a:ext uri="{FF2B5EF4-FFF2-40B4-BE49-F238E27FC236}">
                <a16:creationId xmlns:a16="http://schemas.microsoft.com/office/drawing/2014/main" id="{862718C5-6E36-41FF-B7F4-AA0DF606F551}"/>
              </a:ext>
            </a:extLst>
          </p:cNvPr>
          <p:cNvSpPr/>
          <p:nvPr/>
        </p:nvSpPr>
        <p:spPr>
          <a:xfrm>
            <a:off x="141089" y="841781"/>
            <a:ext cx="344963" cy="150921"/>
          </a:xfrm>
          <a:prstGeom prst="rect">
            <a:avLst/>
          </a:prstGeom>
          <a:no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テキスト ボックス 86">
            <a:extLst>
              <a:ext uri="{FF2B5EF4-FFF2-40B4-BE49-F238E27FC236}">
                <a16:creationId xmlns:a16="http://schemas.microsoft.com/office/drawing/2014/main" id="{D938316D-EE6C-425C-A7F7-82D3FE0B2F3C}"/>
              </a:ext>
            </a:extLst>
          </p:cNvPr>
          <p:cNvSpPr txBox="1"/>
          <p:nvPr/>
        </p:nvSpPr>
        <p:spPr>
          <a:xfrm>
            <a:off x="440490" y="801466"/>
            <a:ext cx="1015662" cy="246221"/>
          </a:xfrm>
          <a:prstGeom prst="rect">
            <a:avLst/>
          </a:prstGeom>
          <a:noFill/>
        </p:spPr>
        <p:txBody>
          <a:bodyPr wrap="square" rtlCol="0">
            <a:spAutoFit/>
          </a:bodyPr>
          <a:lstStyle/>
          <a:p>
            <a:r>
              <a:rPr kumimoji="1" lang="ja-JP" altLang="en-US" sz="1000" b="1" dirty="0"/>
              <a:t>資源循環林</a:t>
            </a:r>
          </a:p>
        </p:txBody>
      </p:sp>
      <p:sp>
        <p:nvSpPr>
          <p:cNvPr id="92" name="正方形/長方形 91">
            <a:extLst>
              <a:ext uri="{FF2B5EF4-FFF2-40B4-BE49-F238E27FC236}">
                <a16:creationId xmlns:a16="http://schemas.microsoft.com/office/drawing/2014/main" id="{AADA74B7-AE5D-4B28-988F-805A4AC8FC26}"/>
              </a:ext>
            </a:extLst>
          </p:cNvPr>
          <p:cNvSpPr/>
          <p:nvPr/>
        </p:nvSpPr>
        <p:spPr>
          <a:xfrm>
            <a:off x="268008" y="1128036"/>
            <a:ext cx="344963" cy="150921"/>
          </a:xfrm>
          <a:prstGeom prst="rect">
            <a:avLst/>
          </a:prstGeom>
          <a:solidFill>
            <a:schemeClr val="accent6">
              <a:lumMod val="50000"/>
              <a:alpha val="69804"/>
            </a:scheme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テキスト ボックス 94">
            <a:extLst>
              <a:ext uri="{FF2B5EF4-FFF2-40B4-BE49-F238E27FC236}">
                <a16:creationId xmlns:a16="http://schemas.microsoft.com/office/drawing/2014/main" id="{A1DFDDAF-4391-4B4C-9C05-6979AF9B3DFD}"/>
              </a:ext>
            </a:extLst>
          </p:cNvPr>
          <p:cNvSpPr txBox="1"/>
          <p:nvPr/>
        </p:nvSpPr>
        <p:spPr>
          <a:xfrm>
            <a:off x="555534" y="1079346"/>
            <a:ext cx="1498328" cy="400110"/>
          </a:xfrm>
          <a:prstGeom prst="rect">
            <a:avLst/>
          </a:prstGeom>
          <a:noFill/>
        </p:spPr>
        <p:txBody>
          <a:bodyPr wrap="square" rtlCol="0">
            <a:spAutoFit/>
          </a:bodyPr>
          <a:lstStyle/>
          <a:p>
            <a:r>
              <a:rPr kumimoji="1" lang="ja-JP" altLang="en-US" sz="1000" b="1" dirty="0"/>
              <a:t>①防災減災重点タイプ（危険地区</a:t>
            </a:r>
            <a:r>
              <a:rPr kumimoji="1" lang="en-US" altLang="ja-JP" sz="1000" b="1" dirty="0"/>
              <a:t>A</a:t>
            </a:r>
            <a:r>
              <a:rPr kumimoji="1" lang="ja-JP" altLang="en-US" sz="1000" b="1" dirty="0"/>
              <a:t>ランク）</a:t>
            </a:r>
          </a:p>
        </p:txBody>
      </p:sp>
      <p:sp>
        <p:nvSpPr>
          <p:cNvPr id="109" name="正方形/長方形 108">
            <a:extLst>
              <a:ext uri="{FF2B5EF4-FFF2-40B4-BE49-F238E27FC236}">
                <a16:creationId xmlns:a16="http://schemas.microsoft.com/office/drawing/2014/main" id="{16886E5E-3002-4612-A421-047628E0F40B}"/>
              </a:ext>
            </a:extLst>
          </p:cNvPr>
          <p:cNvSpPr/>
          <p:nvPr/>
        </p:nvSpPr>
        <p:spPr>
          <a:xfrm>
            <a:off x="268008" y="1546650"/>
            <a:ext cx="344963" cy="150921"/>
          </a:xfrm>
          <a:prstGeom prst="rect">
            <a:avLst/>
          </a:prstGeom>
          <a:solidFill>
            <a:srgbClr val="008000">
              <a:alpha val="69804"/>
            </a:srgb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テキスト ボックス 109">
            <a:extLst>
              <a:ext uri="{FF2B5EF4-FFF2-40B4-BE49-F238E27FC236}">
                <a16:creationId xmlns:a16="http://schemas.microsoft.com/office/drawing/2014/main" id="{3965143F-6FFA-4FDA-94C3-178F0C541869}"/>
              </a:ext>
            </a:extLst>
          </p:cNvPr>
          <p:cNvSpPr txBox="1"/>
          <p:nvPr/>
        </p:nvSpPr>
        <p:spPr>
          <a:xfrm>
            <a:off x="555533" y="1497960"/>
            <a:ext cx="1616165" cy="400110"/>
          </a:xfrm>
          <a:prstGeom prst="rect">
            <a:avLst/>
          </a:prstGeom>
          <a:noFill/>
        </p:spPr>
        <p:txBody>
          <a:bodyPr wrap="square" rtlCol="0">
            <a:spAutoFit/>
          </a:bodyPr>
          <a:lstStyle/>
          <a:p>
            <a:r>
              <a:rPr kumimoji="1" lang="ja-JP" altLang="en-US" sz="1000" b="1" dirty="0"/>
              <a:t>②防災経営協調タイプ（危険地区</a:t>
            </a:r>
            <a:r>
              <a:rPr kumimoji="1" lang="en-US" altLang="ja-JP" sz="1000" b="1" dirty="0"/>
              <a:t>B,C</a:t>
            </a:r>
            <a:r>
              <a:rPr kumimoji="1" lang="ja-JP" altLang="en-US" sz="1000" b="1" dirty="0"/>
              <a:t>ランク）</a:t>
            </a:r>
          </a:p>
        </p:txBody>
      </p:sp>
      <p:sp>
        <p:nvSpPr>
          <p:cNvPr id="111" name="正方形/長方形 110">
            <a:extLst>
              <a:ext uri="{FF2B5EF4-FFF2-40B4-BE49-F238E27FC236}">
                <a16:creationId xmlns:a16="http://schemas.microsoft.com/office/drawing/2014/main" id="{D5DAA31D-E686-4069-9AC7-A5C897AE1488}"/>
              </a:ext>
            </a:extLst>
          </p:cNvPr>
          <p:cNvSpPr/>
          <p:nvPr/>
        </p:nvSpPr>
        <p:spPr>
          <a:xfrm>
            <a:off x="256667" y="1953561"/>
            <a:ext cx="344963" cy="150921"/>
          </a:xfrm>
          <a:prstGeom prst="rect">
            <a:avLst/>
          </a:prstGeom>
          <a:solidFill>
            <a:srgbClr val="00FF00">
              <a:alpha val="69804"/>
            </a:srgb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テキスト ボックス 111">
            <a:extLst>
              <a:ext uri="{FF2B5EF4-FFF2-40B4-BE49-F238E27FC236}">
                <a16:creationId xmlns:a16="http://schemas.microsoft.com/office/drawing/2014/main" id="{2839FEE0-6011-40D5-8825-683FFB3C6B02}"/>
              </a:ext>
            </a:extLst>
          </p:cNvPr>
          <p:cNvSpPr txBox="1"/>
          <p:nvPr/>
        </p:nvSpPr>
        <p:spPr>
          <a:xfrm>
            <a:off x="544192" y="1904871"/>
            <a:ext cx="1616165" cy="400110"/>
          </a:xfrm>
          <a:prstGeom prst="rect">
            <a:avLst/>
          </a:prstGeom>
          <a:noFill/>
        </p:spPr>
        <p:txBody>
          <a:bodyPr wrap="square" rtlCol="0">
            <a:spAutoFit/>
          </a:bodyPr>
          <a:lstStyle/>
          <a:p>
            <a:r>
              <a:rPr kumimoji="1" lang="ja-JP" altLang="en-US" sz="1000" b="1" dirty="0"/>
              <a:t>③森林経営重点タイプ（危険地区外）</a:t>
            </a:r>
          </a:p>
        </p:txBody>
      </p:sp>
      <p:sp>
        <p:nvSpPr>
          <p:cNvPr id="113" name="テキスト ボックス 112">
            <a:extLst>
              <a:ext uri="{FF2B5EF4-FFF2-40B4-BE49-F238E27FC236}">
                <a16:creationId xmlns:a16="http://schemas.microsoft.com/office/drawing/2014/main" id="{2703ACB9-B2D6-43F1-94D1-8B2D651F0041}"/>
              </a:ext>
            </a:extLst>
          </p:cNvPr>
          <p:cNvSpPr txBox="1"/>
          <p:nvPr/>
        </p:nvSpPr>
        <p:spPr>
          <a:xfrm>
            <a:off x="1478992" y="5951662"/>
            <a:ext cx="1080158" cy="400110"/>
          </a:xfrm>
          <a:prstGeom prst="rect">
            <a:avLst/>
          </a:prstGeom>
          <a:solidFill>
            <a:srgbClr val="339933"/>
          </a:solidFill>
        </p:spPr>
        <p:txBody>
          <a:bodyPr wrap="square" rtlCol="0">
            <a:spAutoFit/>
          </a:bodyPr>
          <a:lstStyle/>
          <a:p>
            <a:r>
              <a:rPr kumimoji="1" lang="ja-JP" altLang="en-US" sz="1000" b="1" dirty="0">
                <a:solidFill>
                  <a:schemeClr val="bg1"/>
                </a:solidFill>
              </a:rPr>
              <a:t>②防災経営協調</a:t>
            </a:r>
            <a:endParaRPr kumimoji="1" lang="en-US" altLang="ja-JP" sz="1000" b="1" dirty="0">
              <a:solidFill>
                <a:schemeClr val="bg1"/>
              </a:solidFill>
            </a:endParaRPr>
          </a:p>
          <a:p>
            <a:r>
              <a:rPr kumimoji="1" lang="ja-JP" altLang="en-US" sz="1000" b="1" dirty="0">
                <a:solidFill>
                  <a:schemeClr val="bg1"/>
                </a:solidFill>
              </a:rPr>
              <a:t>タイプ</a:t>
            </a:r>
          </a:p>
        </p:txBody>
      </p:sp>
      <p:sp>
        <p:nvSpPr>
          <p:cNvPr id="114" name="テキスト ボックス 113">
            <a:extLst>
              <a:ext uri="{FF2B5EF4-FFF2-40B4-BE49-F238E27FC236}">
                <a16:creationId xmlns:a16="http://schemas.microsoft.com/office/drawing/2014/main" id="{4C86C5FC-C747-41BD-AAF9-BC9A9F79398A}"/>
              </a:ext>
            </a:extLst>
          </p:cNvPr>
          <p:cNvSpPr txBox="1"/>
          <p:nvPr/>
        </p:nvSpPr>
        <p:spPr>
          <a:xfrm>
            <a:off x="3602166" y="1392179"/>
            <a:ext cx="1086393" cy="400110"/>
          </a:xfrm>
          <a:prstGeom prst="rect">
            <a:avLst/>
          </a:prstGeom>
          <a:solidFill>
            <a:srgbClr val="339933"/>
          </a:solidFill>
        </p:spPr>
        <p:txBody>
          <a:bodyPr wrap="square" rtlCol="0">
            <a:spAutoFit/>
          </a:bodyPr>
          <a:lstStyle/>
          <a:p>
            <a:r>
              <a:rPr kumimoji="1" lang="ja-JP" altLang="en-US" sz="1000" b="1" dirty="0">
                <a:solidFill>
                  <a:schemeClr val="bg1"/>
                </a:solidFill>
              </a:rPr>
              <a:t>②防災経営協調</a:t>
            </a:r>
            <a:endParaRPr kumimoji="1" lang="en-US" altLang="ja-JP" sz="1000" b="1" dirty="0">
              <a:solidFill>
                <a:schemeClr val="bg1"/>
              </a:solidFill>
            </a:endParaRPr>
          </a:p>
          <a:p>
            <a:r>
              <a:rPr kumimoji="1" lang="ja-JP" altLang="en-US" sz="1000" b="1" dirty="0">
                <a:solidFill>
                  <a:schemeClr val="bg1"/>
                </a:solidFill>
              </a:rPr>
              <a:t>タイプ</a:t>
            </a:r>
          </a:p>
        </p:txBody>
      </p:sp>
      <p:sp>
        <p:nvSpPr>
          <p:cNvPr id="115" name="テキスト ボックス 114">
            <a:extLst>
              <a:ext uri="{FF2B5EF4-FFF2-40B4-BE49-F238E27FC236}">
                <a16:creationId xmlns:a16="http://schemas.microsoft.com/office/drawing/2014/main" id="{E3930B9D-5FA4-4F69-83B6-A125639CAC5A}"/>
              </a:ext>
            </a:extLst>
          </p:cNvPr>
          <p:cNvSpPr txBox="1"/>
          <p:nvPr/>
        </p:nvSpPr>
        <p:spPr>
          <a:xfrm>
            <a:off x="6638926" y="3934276"/>
            <a:ext cx="1125854" cy="400110"/>
          </a:xfrm>
          <a:prstGeom prst="rect">
            <a:avLst/>
          </a:prstGeom>
          <a:solidFill>
            <a:srgbClr val="00FF00"/>
          </a:solidFill>
        </p:spPr>
        <p:txBody>
          <a:bodyPr wrap="square" rtlCol="0">
            <a:spAutoFit/>
          </a:bodyPr>
          <a:lstStyle/>
          <a:p>
            <a:r>
              <a:rPr kumimoji="1" lang="ja-JP" altLang="en-US" sz="1000" b="1" dirty="0"/>
              <a:t>③森林経営重点</a:t>
            </a:r>
            <a:endParaRPr kumimoji="1" lang="en-US" altLang="ja-JP" sz="1000" b="1" dirty="0"/>
          </a:p>
          <a:p>
            <a:r>
              <a:rPr kumimoji="1" lang="ja-JP" altLang="en-US" sz="1000" b="1" dirty="0"/>
              <a:t>タイプ</a:t>
            </a:r>
          </a:p>
        </p:txBody>
      </p:sp>
      <p:sp>
        <p:nvSpPr>
          <p:cNvPr id="116" name="テキスト ボックス 115">
            <a:extLst>
              <a:ext uri="{FF2B5EF4-FFF2-40B4-BE49-F238E27FC236}">
                <a16:creationId xmlns:a16="http://schemas.microsoft.com/office/drawing/2014/main" id="{F1C3DA61-07FD-4D02-B472-47D362DA0A33}"/>
              </a:ext>
            </a:extLst>
          </p:cNvPr>
          <p:cNvSpPr txBox="1"/>
          <p:nvPr/>
        </p:nvSpPr>
        <p:spPr>
          <a:xfrm>
            <a:off x="3796786" y="5134292"/>
            <a:ext cx="1080014" cy="400110"/>
          </a:xfrm>
          <a:prstGeom prst="rect">
            <a:avLst/>
          </a:prstGeom>
          <a:solidFill>
            <a:srgbClr val="336600"/>
          </a:solidFill>
        </p:spPr>
        <p:txBody>
          <a:bodyPr wrap="square" rtlCol="0">
            <a:spAutoFit/>
          </a:bodyPr>
          <a:lstStyle/>
          <a:p>
            <a:r>
              <a:rPr kumimoji="1" lang="ja-JP" altLang="en-US" sz="1000" b="1" dirty="0">
                <a:solidFill>
                  <a:schemeClr val="bg1"/>
                </a:solidFill>
              </a:rPr>
              <a:t>①防災減災重点</a:t>
            </a:r>
            <a:endParaRPr kumimoji="1" lang="en-US" altLang="ja-JP" sz="1000" b="1" dirty="0">
              <a:solidFill>
                <a:schemeClr val="bg1"/>
              </a:solidFill>
            </a:endParaRPr>
          </a:p>
          <a:p>
            <a:r>
              <a:rPr kumimoji="1" lang="ja-JP" altLang="en-US" sz="1000" b="1" dirty="0">
                <a:solidFill>
                  <a:schemeClr val="bg1"/>
                </a:solidFill>
              </a:rPr>
              <a:t>タイプ</a:t>
            </a:r>
          </a:p>
        </p:txBody>
      </p:sp>
      <p:sp>
        <p:nvSpPr>
          <p:cNvPr id="35" name="正方形/長方形 34">
            <a:extLst>
              <a:ext uri="{FF2B5EF4-FFF2-40B4-BE49-F238E27FC236}">
                <a16:creationId xmlns:a16="http://schemas.microsoft.com/office/drawing/2014/main" id="{B334AD46-3544-43EC-BC18-34216F9390C8}"/>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（３）</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３　</a:t>
            </a:r>
            <a:r>
              <a:rPr kumimoji="1" lang="ja-JP" altLang="en-US" sz="1700" dirty="0">
                <a:latin typeface="BIZ UDゴシック" panose="020B0400000000000000" pitchFamily="49" charset="-128"/>
                <a:ea typeface="BIZ UDゴシック" panose="020B0400000000000000" pitchFamily="49" charset="-128"/>
              </a:rPr>
              <a:t>各森林区分において各基軸・個別施策を効率的に展開するためのゾーニング　</a:t>
            </a:r>
          </a:p>
        </p:txBody>
      </p:sp>
      <p:sp>
        <p:nvSpPr>
          <p:cNvPr id="36" name="正方形/長方形 35">
            <a:extLst>
              <a:ext uri="{FF2B5EF4-FFF2-40B4-BE49-F238E27FC236}">
                <a16:creationId xmlns:a16="http://schemas.microsoft.com/office/drawing/2014/main" id="{AF3E5FA8-1664-436B-8E38-308A7FD736D1}"/>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Tree>
    <p:extLst>
      <p:ext uri="{BB962C8B-B14F-4D97-AF65-F5344CB8AC3E}">
        <p14:creationId xmlns:p14="http://schemas.microsoft.com/office/powerpoint/2010/main" val="192438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83D12EED-A24B-4441-881E-CC9B538BCBD3}"/>
              </a:ext>
            </a:extLst>
          </p:cNvPr>
          <p:cNvSpPr/>
          <p:nvPr/>
        </p:nvSpPr>
        <p:spPr>
          <a:xfrm>
            <a:off x="2745957" y="1864086"/>
            <a:ext cx="4521238" cy="2574246"/>
          </a:xfrm>
          <a:prstGeom prst="rect">
            <a:avLst/>
          </a:prstGeom>
          <a:noFill/>
          <a:ln w="25400">
            <a:solidFill>
              <a:srgbClr val="24AC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3225F80-6269-45B2-8B3E-2D0DFC732873}"/>
              </a:ext>
            </a:extLst>
          </p:cNvPr>
          <p:cNvSpPr/>
          <p:nvPr/>
        </p:nvSpPr>
        <p:spPr>
          <a:xfrm>
            <a:off x="244351" y="1861060"/>
            <a:ext cx="2457946" cy="2581242"/>
          </a:xfrm>
          <a:prstGeom prst="rect">
            <a:avLst/>
          </a:prstGeom>
          <a:noFill/>
          <a:ln w="25400">
            <a:solidFill>
              <a:srgbClr val="2494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7BB3A622-E720-41E3-827D-A2C23E6489A2}"/>
              </a:ext>
            </a:extLst>
          </p:cNvPr>
          <p:cNvSpPr/>
          <p:nvPr/>
        </p:nvSpPr>
        <p:spPr>
          <a:xfrm>
            <a:off x="332569" y="4118324"/>
            <a:ext cx="9261888" cy="235604"/>
          </a:xfrm>
          <a:prstGeom prst="roundRect">
            <a:avLst>
              <a:gd name="adj" fmla="val 5269"/>
            </a:avLst>
          </a:prstGeom>
          <a:solidFill>
            <a:schemeClr val="accent6">
              <a:lumMod val="20000"/>
              <a:lumOff val="80000"/>
              <a:alpha val="6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050" b="1" dirty="0">
                <a:solidFill>
                  <a:schemeClr val="accent6">
                    <a:lumMod val="50000"/>
                  </a:schemeClr>
                </a:solidFill>
                <a:latin typeface="BIZ UDゴシック" panose="020B0400000000000000" pitchFamily="49" charset="-128"/>
                <a:ea typeface="BIZ UDゴシック" panose="020B0400000000000000" pitchFamily="49" charset="-128"/>
              </a:rPr>
              <a:t>各 森林区分・施策タイプ に共通した施策</a:t>
            </a:r>
            <a:endParaRPr kumimoji="1" lang="en-US" altLang="ja-JP" sz="1050" b="1" dirty="0">
              <a:solidFill>
                <a:schemeClr val="accent6">
                  <a:lumMod val="50000"/>
                </a:schemeClr>
              </a:solidFill>
              <a:latin typeface="BIZ UDゴシック" panose="020B0400000000000000" pitchFamily="49" charset="-128"/>
              <a:ea typeface="BIZ UDゴシック" panose="020B0400000000000000" pitchFamily="49" charset="-128"/>
            </a:endParaRPr>
          </a:p>
        </p:txBody>
      </p:sp>
      <p:pic>
        <p:nvPicPr>
          <p:cNvPr id="187" name="図 186">
            <a:extLst>
              <a:ext uri="{FF2B5EF4-FFF2-40B4-BE49-F238E27FC236}">
                <a16:creationId xmlns:a16="http://schemas.microsoft.com/office/drawing/2014/main" id="{FF9719C1-D8A3-405E-B611-FF65E3BC08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8241" y="5203687"/>
            <a:ext cx="1419955" cy="1646322"/>
          </a:xfrm>
          <a:prstGeom prst="rect">
            <a:avLst/>
          </a:prstGeom>
        </p:spPr>
      </p:pic>
      <p:sp>
        <p:nvSpPr>
          <p:cNvPr id="27" name="四角形: 角を丸くする 26">
            <a:extLst>
              <a:ext uri="{FF2B5EF4-FFF2-40B4-BE49-F238E27FC236}">
                <a16:creationId xmlns:a16="http://schemas.microsoft.com/office/drawing/2014/main" id="{743EC74E-0B84-48B2-956C-E82DCC240E94}"/>
              </a:ext>
            </a:extLst>
          </p:cNvPr>
          <p:cNvSpPr/>
          <p:nvPr/>
        </p:nvSpPr>
        <p:spPr>
          <a:xfrm flipH="1">
            <a:off x="332569" y="2901008"/>
            <a:ext cx="9308182" cy="277306"/>
          </a:xfrm>
          <a:prstGeom prst="roundRect">
            <a:avLst>
              <a:gd name="adj" fmla="val 5077"/>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b="1" dirty="0">
                <a:solidFill>
                  <a:srgbClr val="FF0000"/>
                </a:solidFill>
                <a:latin typeface="BIZ UDゴシック" panose="020B0400000000000000" pitchFamily="49" charset="-128"/>
                <a:ea typeface="BIZ UDゴシック" panose="020B0400000000000000" pitchFamily="49" charset="-128"/>
              </a:rPr>
              <a:t>森林経営意向や基盤整備状況の変化を踏まえ、適宜、資源循環林へ移行</a:t>
            </a:r>
            <a:endParaRPr kumimoji="1" lang="en-US" altLang="ja-JP" sz="1050" b="1" dirty="0">
              <a:solidFill>
                <a:srgbClr val="FF0000"/>
              </a:solidFill>
              <a:latin typeface="BIZ UDゴシック" panose="020B0400000000000000" pitchFamily="49" charset="-128"/>
              <a:ea typeface="BIZ UDゴシック" panose="020B0400000000000000" pitchFamily="49" charset="-128"/>
            </a:endParaRPr>
          </a:p>
        </p:txBody>
      </p:sp>
      <p:sp>
        <p:nvSpPr>
          <p:cNvPr id="212" name="正方形/長方形 211">
            <a:extLst>
              <a:ext uri="{FF2B5EF4-FFF2-40B4-BE49-F238E27FC236}">
                <a16:creationId xmlns:a16="http://schemas.microsoft.com/office/drawing/2014/main" id="{34AC1DCD-24A5-49DF-BC60-A250AC43658F}"/>
              </a:ext>
            </a:extLst>
          </p:cNvPr>
          <p:cNvSpPr/>
          <p:nvPr/>
        </p:nvSpPr>
        <p:spPr>
          <a:xfrm>
            <a:off x="703899" y="601968"/>
            <a:ext cx="9077186" cy="311223"/>
          </a:xfrm>
          <a:prstGeom prst="rect">
            <a:avLst/>
          </a:prstGeom>
          <a:solidFill>
            <a:srgbClr val="24ACE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2000" dirty="0">
                <a:solidFill>
                  <a:schemeClr val="bg1"/>
                </a:solidFill>
                <a:latin typeface="BIZ UDゴシック" panose="020B0400000000000000" pitchFamily="49" charset="-128"/>
                <a:ea typeface="BIZ UDゴシック" panose="020B0400000000000000" pitchFamily="49" charset="-128"/>
              </a:rPr>
              <a:t>広葉樹への誘導転換</a:t>
            </a:r>
            <a:r>
              <a:rPr kumimoji="1" lang="ja-JP" altLang="en-US" sz="1600" dirty="0">
                <a:solidFill>
                  <a:schemeClr val="bg1"/>
                </a:solidFill>
                <a:latin typeface="BIZ UDゴシック" panose="020B0400000000000000" pitchFamily="49" charset="-128"/>
                <a:ea typeface="BIZ UDゴシック" panose="020B0400000000000000" pitchFamily="49" charset="-128"/>
              </a:rPr>
              <a:t>の対応基軸と施策展開イメージ</a:t>
            </a:r>
          </a:p>
        </p:txBody>
      </p:sp>
      <p:sp>
        <p:nvSpPr>
          <p:cNvPr id="213" name="正方形/長方形 212">
            <a:extLst>
              <a:ext uri="{FF2B5EF4-FFF2-40B4-BE49-F238E27FC236}">
                <a16:creationId xmlns:a16="http://schemas.microsoft.com/office/drawing/2014/main" id="{33468E9A-41DD-4AB6-8073-37A93634AB77}"/>
              </a:ext>
            </a:extLst>
          </p:cNvPr>
          <p:cNvSpPr/>
          <p:nvPr/>
        </p:nvSpPr>
        <p:spPr>
          <a:xfrm>
            <a:off x="7310855" y="1861057"/>
            <a:ext cx="2383218" cy="2581241"/>
          </a:xfrm>
          <a:prstGeom prst="rect">
            <a:avLst/>
          </a:prstGeom>
          <a:noFill/>
          <a:ln w="25400">
            <a:solidFill>
              <a:srgbClr val="24DC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a:extLst>
              <a:ext uri="{FF2B5EF4-FFF2-40B4-BE49-F238E27FC236}">
                <a16:creationId xmlns:a16="http://schemas.microsoft.com/office/drawing/2014/main" id="{914DD4FA-C021-439A-BF3A-569E90DA5189}"/>
              </a:ext>
            </a:extLst>
          </p:cNvPr>
          <p:cNvSpPr/>
          <p:nvPr/>
        </p:nvSpPr>
        <p:spPr>
          <a:xfrm>
            <a:off x="7550389" y="1684871"/>
            <a:ext cx="1904150" cy="311223"/>
          </a:xfrm>
          <a:prstGeom prst="rect">
            <a:avLst/>
          </a:prstGeom>
          <a:solidFill>
            <a:srgbClr val="24DCE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③自然共生タイプ</a:t>
            </a:r>
          </a:p>
        </p:txBody>
      </p:sp>
      <p:cxnSp>
        <p:nvCxnSpPr>
          <p:cNvPr id="15" name="直線矢印コネクタ 14">
            <a:extLst>
              <a:ext uri="{FF2B5EF4-FFF2-40B4-BE49-F238E27FC236}">
                <a16:creationId xmlns:a16="http://schemas.microsoft.com/office/drawing/2014/main" id="{BAD43D8F-5508-4837-AB38-299659F0FFE8}"/>
              </a:ext>
            </a:extLst>
          </p:cNvPr>
          <p:cNvCxnSpPr/>
          <p:nvPr/>
        </p:nvCxnSpPr>
        <p:spPr>
          <a:xfrm>
            <a:off x="323014" y="1569391"/>
            <a:ext cx="9317739" cy="0"/>
          </a:xfrm>
          <a:prstGeom prst="straightConnector1">
            <a:avLst/>
          </a:prstGeom>
          <a:ln w="28575">
            <a:gradFill flip="none" rotWithShape="1">
              <a:gsLst>
                <a:gs pos="50000">
                  <a:srgbClr val="24ACE3"/>
                </a:gs>
                <a:gs pos="2000">
                  <a:srgbClr val="2494E3"/>
                </a:gs>
                <a:gs pos="100000">
                  <a:srgbClr val="24DCE3"/>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222" name="テキスト ボックス 221">
            <a:extLst>
              <a:ext uri="{FF2B5EF4-FFF2-40B4-BE49-F238E27FC236}">
                <a16:creationId xmlns:a16="http://schemas.microsoft.com/office/drawing/2014/main" id="{4F496B17-5053-46CF-B521-CCC52D254A85}"/>
              </a:ext>
            </a:extLst>
          </p:cNvPr>
          <p:cNvSpPr txBox="1"/>
          <p:nvPr/>
        </p:nvSpPr>
        <p:spPr>
          <a:xfrm>
            <a:off x="199918" y="1158151"/>
            <a:ext cx="1579006" cy="208025"/>
          </a:xfrm>
          <a:prstGeom prst="rect">
            <a:avLst/>
          </a:prstGeom>
          <a:solidFill>
            <a:schemeClr val="bg1"/>
          </a:solidFill>
        </p:spPr>
        <p:txBody>
          <a:bodyPr wrap="square" lIns="0" tIns="0" rIns="0" bIns="0" rtlCol="0">
            <a:noAutofit/>
          </a:bodyPr>
          <a:lstStyle/>
          <a:p>
            <a:r>
              <a:rPr lang="ja-JP" altLang="en-US" sz="1200" b="1" dirty="0">
                <a:solidFill>
                  <a:srgbClr val="24ACE3"/>
                </a:solidFill>
                <a:latin typeface="BIZ UDPゴシック" panose="020B0400000000000000" pitchFamily="50" charset="-128"/>
                <a:ea typeface="BIZ UDPゴシック" panose="020B0400000000000000" pitchFamily="50" charset="-128"/>
              </a:rPr>
              <a:t>● 山地災害危険地区</a:t>
            </a:r>
          </a:p>
        </p:txBody>
      </p:sp>
      <p:sp>
        <p:nvSpPr>
          <p:cNvPr id="223" name="テキスト ボックス 222">
            <a:extLst>
              <a:ext uri="{FF2B5EF4-FFF2-40B4-BE49-F238E27FC236}">
                <a16:creationId xmlns:a16="http://schemas.microsoft.com/office/drawing/2014/main" id="{7D270418-4C93-4CA4-9D51-779A6C7E58D1}"/>
              </a:ext>
            </a:extLst>
          </p:cNvPr>
          <p:cNvSpPr txBox="1"/>
          <p:nvPr/>
        </p:nvSpPr>
        <p:spPr>
          <a:xfrm>
            <a:off x="830099" y="1368914"/>
            <a:ext cx="1341085" cy="210789"/>
          </a:xfrm>
          <a:prstGeom prst="rect">
            <a:avLst/>
          </a:prstGeom>
          <a:noFill/>
        </p:spPr>
        <p:txBody>
          <a:bodyPr wrap="square" lIns="0" tIns="0" rIns="0" bIns="0" rtlCol="0">
            <a:noAutofit/>
          </a:bodyPr>
          <a:lstStyle/>
          <a:p>
            <a:pPr algn="ctr"/>
            <a:r>
              <a:rPr lang="en-US" altLang="ja-JP" sz="1050" b="1" dirty="0">
                <a:solidFill>
                  <a:srgbClr val="24ACE3"/>
                </a:solidFill>
                <a:latin typeface="BIZ UDPゴシック" panose="020B0400000000000000" pitchFamily="50" charset="-128"/>
                <a:ea typeface="BIZ UDPゴシック" panose="020B0400000000000000" pitchFamily="50" charset="-128"/>
              </a:rPr>
              <a:t>A</a:t>
            </a:r>
            <a:r>
              <a:rPr lang="ja-JP" altLang="en-US" sz="1050" b="1" dirty="0">
                <a:solidFill>
                  <a:srgbClr val="24ACE3"/>
                </a:solidFill>
                <a:latin typeface="BIZ UDPゴシック" panose="020B0400000000000000" pitchFamily="50" charset="-128"/>
                <a:ea typeface="BIZ UDPゴシック" panose="020B0400000000000000" pitchFamily="50" charset="-128"/>
              </a:rPr>
              <a:t>ランク</a:t>
            </a:r>
          </a:p>
        </p:txBody>
      </p:sp>
      <p:cxnSp>
        <p:nvCxnSpPr>
          <p:cNvPr id="31" name="直線コネクタ 30">
            <a:extLst>
              <a:ext uri="{FF2B5EF4-FFF2-40B4-BE49-F238E27FC236}">
                <a16:creationId xmlns:a16="http://schemas.microsoft.com/office/drawing/2014/main" id="{70F029CD-A72E-464A-87E7-EF9725EE63A6}"/>
              </a:ext>
            </a:extLst>
          </p:cNvPr>
          <p:cNvCxnSpPr/>
          <p:nvPr/>
        </p:nvCxnSpPr>
        <p:spPr>
          <a:xfrm>
            <a:off x="7293902" y="1430694"/>
            <a:ext cx="0" cy="255091"/>
          </a:xfrm>
          <a:prstGeom prst="line">
            <a:avLst/>
          </a:prstGeom>
          <a:ln w="38100">
            <a:solidFill>
              <a:srgbClr val="24DCE3"/>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a:extLst>
              <a:ext uri="{FF2B5EF4-FFF2-40B4-BE49-F238E27FC236}">
                <a16:creationId xmlns:a16="http://schemas.microsoft.com/office/drawing/2014/main" id="{A5099101-5705-4F21-9BC7-EF2BB1E9340C}"/>
              </a:ext>
            </a:extLst>
          </p:cNvPr>
          <p:cNvCxnSpPr/>
          <p:nvPr/>
        </p:nvCxnSpPr>
        <p:spPr>
          <a:xfrm>
            <a:off x="4952484" y="1430694"/>
            <a:ext cx="0" cy="255091"/>
          </a:xfrm>
          <a:prstGeom prst="line">
            <a:avLst/>
          </a:prstGeom>
          <a:ln w="38100">
            <a:solidFill>
              <a:srgbClr val="24ACE3"/>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a:extLst>
              <a:ext uri="{FF2B5EF4-FFF2-40B4-BE49-F238E27FC236}">
                <a16:creationId xmlns:a16="http://schemas.microsoft.com/office/drawing/2014/main" id="{8C1F6751-9F32-4969-9833-1506F91B1721}"/>
              </a:ext>
            </a:extLst>
          </p:cNvPr>
          <p:cNvCxnSpPr/>
          <p:nvPr/>
        </p:nvCxnSpPr>
        <p:spPr>
          <a:xfrm>
            <a:off x="2724839" y="1420756"/>
            <a:ext cx="0" cy="255091"/>
          </a:xfrm>
          <a:prstGeom prst="line">
            <a:avLst/>
          </a:prstGeom>
          <a:ln w="38100">
            <a:solidFill>
              <a:srgbClr val="2494E3"/>
            </a:solidFill>
          </a:ln>
        </p:spPr>
        <p:style>
          <a:lnRef idx="1">
            <a:schemeClr val="accent1"/>
          </a:lnRef>
          <a:fillRef idx="0">
            <a:schemeClr val="accent1"/>
          </a:fillRef>
          <a:effectRef idx="0">
            <a:schemeClr val="accent1"/>
          </a:effectRef>
          <a:fontRef idx="minor">
            <a:schemeClr val="tx1"/>
          </a:fontRef>
        </p:style>
      </p:cxnSp>
      <p:sp>
        <p:nvSpPr>
          <p:cNvPr id="228" name="テキスト ボックス 227">
            <a:extLst>
              <a:ext uri="{FF2B5EF4-FFF2-40B4-BE49-F238E27FC236}">
                <a16:creationId xmlns:a16="http://schemas.microsoft.com/office/drawing/2014/main" id="{0FD5C441-4C5F-48D5-A281-521A00427C25}"/>
              </a:ext>
            </a:extLst>
          </p:cNvPr>
          <p:cNvSpPr txBox="1"/>
          <p:nvPr/>
        </p:nvSpPr>
        <p:spPr>
          <a:xfrm>
            <a:off x="3114629" y="1364417"/>
            <a:ext cx="1341085" cy="210789"/>
          </a:xfrm>
          <a:prstGeom prst="rect">
            <a:avLst/>
          </a:prstGeom>
          <a:noFill/>
        </p:spPr>
        <p:txBody>
          <a:bodyPr wrap="square" lIns="0" tIns="0" rIns="0" bIns="0" rtlCol="0">
            <a:noAutofit/>
          </a:bodyPr>
          <a:lstStyle/>
          <a:p>
            <a:pPr algn="ctr"/>
            <a:r>
              <a:rPr lang="en-US" altLang="ja-JP" sz="1050" b="1" dirty="0">
                <a:solidFill>
                  <a:srgbClr val="24ACE3"/>
                </a:solidFill>
                <a:latin typeface="BIZ UDPゴシック" panose="020B0400000000000000" pitchFamily="50" charset="-128"/>
                <a:ea typeface="BIZ UDPゴシック" panose="020B0400000000000000" pitchFamily="50" charset="-128"/>
              </a:rPr>
              <a:t>B</a:t>
            </a:r>
            <a:r>
              <a:rPr lang="ja-JP" altLang="en-US" sz="1050" b="1" dirty="0">
                <a:solidFill>
                  <a:srgbClr val="24ACE3"/>
                </a:solidFill>
                <a:latin typeface="BIZ UDPゴシック" panose="020B0400000000000000" pitchFamily="50" charset="-128"/>
                <a:ea typeface="BIZ UDPゴシック" panose="020B0400000000000000" pitchFamily="50" charset="-128"/>
              </a:rPr>
              <a:t>ランク</a:t>
            </a:r>
          </a:p>
        </p:txBody>
      </p:sp>
      <p:sp>
        <p:nvSpPr>
          <p:cNvPr id="229" name="テキスト ボックス 228">
            <a:extLst>
              <a:ext uri="{FF2B5EF4-FFF2-40B4-BE49-F238E27FC236}">
                <a16:creationId xmlns:a16="http://schemas.microsoft.com/office/drawing/2014/main" id="{740DE818-21B2-4EF3-B2A1-0B534B184E06}"/>
              </a:ext>
            </a:extLst>
          </p:cNvPr>
          <p:cNvSpPr txBox="1"/>
          <p:nvPr/>
        </p:nvSpPr>
        <p:spPr>
          <a:xfrm>
            <a:off x="5428645" y="1376567"/>
            <a:ext cx="1341085" cy="210789"/>
          </a:xfrm>
          <a:prstGeom prst="rect">
            <a:avLst/>
          </a:prstGeom>
          <a:noFill/>
        </p:spPr>
        <p:txBody>
          <a:bodyPr wrap="square" lIns="0" tIns="0" rIns="0" bIns="0" rtlCol="0">
            <a:noAutofit/>
          </a:bodyPr>
          <a:lstStyle/>
          <a:p>
            <a:pPr algn="ctr"/>
            <a:r>
              <a:rPr lang="en-US" altLang="ja-JP" sz="1050" b="1" dirty="0">
                <a:solidFill>
                  <a:srgbClr val="24ACE3"/>
                </a:solidFill>
                <a:latin typeface="BIZ UDPゴシック" panose="020B0400000000000000" pitchFamily="50" charset="-128"/>
                <a:ea typeface="BIZ UDPゴシック" panose="020B0400000000000000" pitchFamily="50" charset="-128"/>
              </a:rPr>
              <a:t>C</a:t>
            </a:r>
            <a:r>
              <a:rPr lang="ja-JP" altLang="en-US" sz="1050" b="1" dirty="0">
                <a:solidFill>
                  <a:srgbClr val="24ACE3"/>
                </a:solidFill>
                <a:latin typeface="BIZ UDPゴシック" panose="020B0400000000000000" pitchFamily="50" charset="-128"/>
                <a:ea typeface="BIZ UDPゴシック" panose="020B0400000000000000" pitchFamily="50" charset="-128"/>
              </a:rPr>
              <a:t>ランク</a:t>
            </a:r>
          </a:p>
        </p:txBody>
      </p:sp>
      <p:sp>
        <p:nvSpPr>
          <p:cNvPr id="230" name="テキスト ボックス 229">
            <a:extLst>
              <a:ext uri="{FF2B5EF4-FFF2-40B4-BE49-F238E27FC236}">
                <a16:creationId xmlns:a16="http://schemas.microsoft.com/office/drawing/2014/main" id="{416C1996-BACE-4F31-8B7E-CCDA0D731071}"/>
              </a:ext>
            </a:extLst>
          </p:cNvPr>
          <p:cNvSpPr txBox="1"/>
          <p:nvPr/>
        </p:nvSpPr>
        <p:spPr>
          <a:xfrm>
            <a:off x="7812614" y="1354688"/>
            <a:ext cx="1341085" cy="210789"/>
          </a:xfrm>
          <a:prstGeom prst="rect">
            <a:avLst/>
          </a:prstGeom>
          <a:noFill/>
        </p:spPr>
        <p:txBody>
          <a:bodyPr wrap="square" lIns="0" tIns="0" rIns="0" bIns="0" rtlCol="0">
            <a:noAutofit/>
          </a:bodyPr>
          <a:lstStyle/>
          <a:p>
            <a:pPr algn="ctr"/>
            <a:r>
              <a:rPr lang="ja-JP" altLang="en-US" sz="1050" b="1" dirty="0">
                <a:solidFill>
                  <a:srgbClr val="24ACE3"/>
                </a:solidFill>
                <a:latin typeface="BIZ UDPゴシック" panose="020B0400000000000000" pitchFamily="50" charset="-128"/>
                <a:ea typeface="BIZ UDPゴシック" panose="020B0400000000000000" pitchFamily="50" charset="-128"/>
              </a:rPr>
              <a:t>指定なし</a:t>
            </a:r>
          </a:p>
        </p:txBody>
      </p:sp>
      <p:sp>
        <p:nvSpPr>
          <p:cNvPr id="236" name="四角形: 角を丸くする 235">
            <a:extLst>
              <a:ext uri="{FF2B5EF4-FFF2-40B4-BE49-F238E27FC236}">
                <a16:creationId xmlns:a16="http://schemas.microsoft.com/office/drawing/2014/main" id="{E2ED928F-1F9B-4D99-A469-DA5817E44537}"/>
              </a:ext>
            </a:extLst>
          </p:cNvPr>
          <p:cNvSpPr/>
          <p:nvPr/>
        </p:nvSpPr>
        <p:spPr>
          <a:xfrm flipH="1">
            <a:off x="2773335" y="2313919"/>
            <a:ext cx="4493860" cy="249336"/>
          </a:xfrm>
          <a:prstGeom prst="roundRect">
            <a:avLst>
              <a:gd name="adj" fmla="val 5612"/>
            </a:avLst>
          </a:prstGeom>
          <a:gradFill>
            <a:gsLst>
              <a:gs pos="0">
                <a:schemeClr val="accent5">
                  <a:lumMod val="75000"/>
                </a:schemeClr>
              </a:gs>
              <a:gs pos="33000">
                <a:schemeClr val="accent5">
                  <a:lumMod val="60000"/>
                  <a:lumOff val="40000"/>
                </a:schemeClr>
              </a:gs>
              <a:gs pos="100000">
                <a:schemeClr val="bg1"/>
              </a:gs>
            </a:gsLst>
            <a:lin ang="10800000" scaled="1"/>
          </a:gra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dirty="0">
                <a:solidFill>
                  <a:srgbClr val="002060"/>
                </a:solidFill>
                <a:latin typeface="BIZ UDゴシック" panose="020B0400000000000000" pitchFamily="49" charset="-128"/>
                <a:ea typeface="BIZ UDゴシック" panose="020B0400000000000000" pitchFamily="49" charset="-128"/>
              </a:rPr>
              <a:t>必要に応じた治山対策、森林管理施設の維持・強化</a:t>
            </a:r>
            <a:endParaRPr kumimoji="1" lang="en-US" altLang="ja-JP" sz="1200" b="1" dirty="0">
              <a:solidFill>
                <a:srgbClr val="002060"/>
              </a:solidFill>
              <a:latin typeface="BIZ UDゴシック" panose="020B0400000000000000" pitchFamily="49" charset="-128"/>
              <a:ea typeface="BIZ UDゴシック" panose="020B0400000000000000" pitchFamily="49" charset="-128"/>
            </a:endParaRPr>
          </a:p>
        </p:txBody>
      </p:sp>
      <p:sp>
        <p:nvSpPr>
          <p:cNvPr id="237" name="四角形: 角を丸くする 236">
            <a:extLst>
              <a:ext uri="{FF2B5EF4-FFF2-40B4-BE49-F238E27FC236}">
                <a16:creationId xmlns:a16="http://schemas.microsoft.com/office/drawing/2014/main" id="{2B850E00-9757-4420-8D6B-1C25DD6BA8B6}"/>
              </a:ext>
            </a:extLst>
          </p:cNvPr>
          <p:cNvSpPr/>
          <p:nvPr/>
        </p:nvSpPr>
        <p:spPr>
          <a:xfrm>
            <a:off x="336480" y="2314879"/>
            <a:ext cx="2331409" cy="249336"/>
          </a:xfrm>
          <a:prstGeom prst="roundRect">
            <a:avLst>
              <a:gd name="adj" fmla="val 5612"/>
            </a:avLst>
          </a:prstGeom>
          <a:solidFill>
            <a:schemeClr val="accent5">
              <a:lumMod val="75000"/>
            </a:schemeClr>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dirty="0">
                <a:solidFill>
                  <a:schemeClr val="bg1"/>
                </a:solidFill>
                <a:latin typeface="BIZ UDゴシック" panose="020B0400000000000000" pitchFamily="49" charset="-128"/>
                <a:ea typeface="BIZ UDゴシック" panose="020B0400000000000000" pitchFamily="49" charset="-128"/>
              </a:rPr>
              <a:t>治山対策の重点実施 </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p:txBody>
      </p:sp>
      <p:sp>
        <p:nvSpPr>
          <p:cNvPr id="238" name="四角形: 角を丸くする 237">
            <a:extLst>
              <a:ext uri="{FF2B5EF4-FFF2-40B4-BE49-F238E27FC236}">
                <a16:creationId xmlns:a16="http://schemas.microsoft.com/office/drawing/2014/main" id="{2553F37B-3EBE-4983-A4E6-76074133E190}"/>
              </a:ext>
            </a:extLst>
          </p:cNvPr>
          <p:cNvSpPr/>
          <p:nvPr/>
        </p:nvSpPr>
        <p:spPr>
          <a:xfrm>
            <a:off x="244350" y="2620087"/>
            <a:ext cx="2811806" cy="283196"/>
          </a:xfrm>
          <a:prstGeom prst="roundRect">
            <a:avLst>
              <a:gd name="adj" fmla="val 561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b" anchorCtr="0"/>
          <a:lstStyle/>
          <a:p>
            <a:r>
              <a:rPr kumimoji="1" lang="ja-JP" altLang="en-US" sz="1050" dirty="0">
                <a:solidFill>
                  <a:srgbClr val="FF0000"/>
                </a:solidFill>
                <a:latin typeface="BIZ UDゴシック" panose="020B0400000000000000" pitchFamily="49" charset="-128"/>
                <a:ea typeface="BIZ UDゴシック" panose="020B0400000000000000" pitchFamily="49" charset="-128"/>
              </a:rPr>
              <a:t> </a:t>
            </a:r>
            <a:r>
              <a:rPr kumimoji="1" lang="ja-JP" altLang="en-US" sz="1100" b="1" dirty="0">
                <a:solidFill>
                  <a:srgbClr val="FF0000"/>
                </a:solidFill>
                <a:latin typeface="BIZ UDゴシック" panose="020B0400000000000000" pitchFamily="49" charset="-128"/>
                <a:ea typeface="BIZ UDゴシック" panose="020B0400000000000000" pitchFamily="49" charset="-128"/>
              </a:rPr>
              <a:t>基軸２ </a:t>
            </a:r>
            <a:r>
              <a:rPr kumimoji="1" lang="ja-JP" altLang="en-US" sz="1200" b="1" dirty="0">
                <a:solidFill>
                  <a:srgbClr val="FF0000"/>
                </a:solidFill>
                <a:latin typeface="BIZ UDゴシック" panose="020B0400000000000000" pitchFamily="49" charset="-128"/>
                <a:ea typeface="BIZ UDゴシック" panose="020B0400000000000000" pitchFamily="49" charset="-128"/>
              </a:rPr>
              <a:t>持続的な林業経営の推進</a:t>
            </a:r>
            <a:endParaRPr kumimoji="1" lang="en-US" altLang="ja-JP" sz="1200" b="1" dirty="0">
              <a:solidFill>
                <a:srgbClr val="FF0000"/>
              </a:solidFill>
              <a:latin typeface="BIZ UDゴシック" panose="020B0400000000000000" pitchFamily="49" charset="-128"/>
              <a:ea typeface="BIZ UDゴシック" panose="020B0400000000000000" pitchFamily="49" charset="-128"/>
            </a:endParaRPr>
          </a:p>
        </p:txBody>
      </p:sp>
      <p:sp>
        <p:nvSpPr>
          <p:cNvPr id="242" name="四角形: 角を丸くする 241">
            <a:extLst>
              <a:ext uri="{FF2B5EF4-FFF2-40B4-BE49-F238E27FC236}">
                <a16:creationId xmlns:a16="http://schemas.microsoft.com/office/drawing/2014/main" id="{0A9BBF77-76DC-4C51-A89F-7D74118F8156}"/>
              </a:ext>
            </a:extLst>
          </p:cNvPr>
          <p:cNvSpPr/>
          <p:nvPr/>
        </p:nvSpPr>
        <p:spPr>
          <a:xfrm>
            <a:off x="332569" y="3501529"/>
            <a:ext cx="2325766" cy="255203"/>
          </a:xfrm>
          <a:prstGeom prst="roundRect">
            <a:avLst>
              <a:gd name="adj" fmla="val 5612"/>
            </a:avLst>
          </a:prstGeom>
          <a:noFill/>
          <a:ln w="1905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kumimoji="1" lang="ja-JP" altLang="en-US" sz="1050" dirty="0">
                <a:solidFill>
                  <a:schemeClr val="accent4">
                    <a:lumMod val="50000"/>
                  </a:schemeClr>
                </a:solidFill>
                <a:latin typeface="BIZ UDゴシック" panose="020B0400000000000000" pitchFamily="49" charset="-128"/>
                <a:ea typeface="BIZ UDゴシック" panose="020B0400000000000000" pitchFamily="49" charset="-128"/>
              </a:rPr>
              <a:t>（基軸１での対応を優先）</a:t>
            </a:r>
            <a:endParaRPr kumimoji="1" lang="en-US" altLang="ja-JP" sz="1050" dirty="0">
              <a:solidFill>
                <a:schemeClr val="accent4">
                  <a:lumMod val="50000"/>
                </a:schemeClr>
              </a:solidFill>
              <a:latin typeface="BIZ UDゴシック" panose="020B0400000000000000" pitchFamily="49" charset="-128"/>
              <a:ea typeface="BIZ UDゴシック" panose="020B0400000000000000" pitchFamily="49" charset="-128"/>
            </a:endParaRPr>
          </a:p>
        </p:txBody>
      </p:sp>
      <p:sp>
        <p:nvSpPr>
          <p:cNvPr id="244" name="テキスト ボックス 243">
            <a:extLst>
              <a:ext uri="{FF2B5EF4-FFF2-40B4-BE49-F238E27FC236}">
                <a16:creationId xmlns:a16="http://schemas.microsoft.com/office/drawing/2014/main" id="{3ED79E97-7634-4D4F-A4EF-E4085C5BC6CB}"/>
              </a:ext>
            </a:extLst>
          </p:cNvPr>
          <p:cNvSpPr txBox="1"/>
          <p:nvPr/>
        </p:nvSpPr>
        <p:spPr>
          <a:xfrm>
            <a:off x="260654" y="4473322"/>
            <a:ext cx="9380099" cy="299663"/>
          </a:xfrm>
          <a:prstGeom prst="rect">
            <a:avLst/>
          </a:prstGeom>
          <a:solidFill>
            <a:schemeClr val="bg1"/>
          </a:solidFill>
        </p:spPr>
        <p:txBody>
          <a:bodyPr wrap="square" lIns="0" tIns="0" rIns="0" bIns="0" rtlCol="0">
            <a:noAutofit/>
          </a:bodyPr>
          <a:lstStyle/>
          <a:p>
            <a:r>
              <a:rPr lang="ja-JP" altLang="en-US" sz="1000" dirty="0">
                <a:latin typeface="BIZ UDPゴシック" panose="020B0400000000000000" pitchFamily="50" charset="-128"/>
                <a:ea typeface="BIZ UDPゴシック" panose="020B0400000000000000" pitchFamily="50" charset="-128"/>
              </a:rPr>
              <a:t>各施策タイプにおいて、対応する基軸を枠で示し、山地災害危険地区の指定状況に応じて施策展開の優先度や適正が高いほど枠内着色を濃く表示している。</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なお、点線枠については、例外的に対応することが想定されるものを表している。</a:t>
            </a:r>
          </a:p>
        </p:txBody>
      </p:sp>
      <p:sp>
        <p:nvSpPr>
          <p:cNvPr id="41" name="四角形: 角を丸くする 40">
            <a:extLst>
              <a:ext uri="{FF2B5EF4-FFF2-40B4-BE49-F238E27FC236}">
                <a16:creationId xmlns:a16="http://schemas.microsoft.com/office/drawing/2014/main" id="{FB14D270-DD28-4886-B030-CEF7EE6135AF}"/>
              </a:ext>
            </a:extLst>
          </p:cNvPr>
          <p:cNvSpPr/>
          <p:nvPr/>
        </p:nvSpPr>
        <p:spPr>
          <a:xfrm>
            <a:off x="260654" y="1985512"/>
            <a:ext cx="2811806" cy="283196"/>
          </a:xfrm>
          <a:prstGeom prst="roundRect">
            <a:avLst>
              <a:gd name="adj" fmla="val 5612"/>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b" anchorCtr="0"/>
          <a:lstStyle/>
          <a:p>
            <a:r>
              <a:rPr kumimoji="1" lang="ja-JP" altLang="en-US" sz="1050" dirty="0">
                <a:solidFill>
                  <a:schemeClr val="accent5">
                    <a:lumMod val="50000"/>
                  </a:schemeClr>
                </a:solidFill>
                <a:latin typeface="BIZ UDゴシック" panose="020B0400000000000000" pitchFamily="49" charset="-128"/>
                <a:ea typeface="BIZ UDゴシック" panose="020B0400000000000000" pitchFamily="49" charset="-128"/>
              </a:rPr>
              <a:t> </a:t>
            </a:r>
            <a:r>
              <a:rPr kumimoji="1" lang="ja-JP" altLang="en-US" sz="1100" b="1" dirty="0">
                <a:solidFill>
                  <a:schemeClr val="accent5">
                    <a:lumMod val="50000"/>
                  </a:schemeClr>
                </a:solidFill>
                <a:latin typeface="BIZ UDゴシック" panose="020B0400000000000000" pitchFamily="49" charset="-128"/>
                <a:ea typeface="BIZ UDゴシック" panose="020B0400000000000000" pitchFamily="49" charset="-128"/>
              </a:rPr>
              <a:t>基軸１ </a:t>
            </a:r>
            <a:r>
              <a:rPr kumimoji="1" lang="ja-JP" altLang="en-US" sz="1200" b="1" dirty="0">
                <a:solidFill>
                  <a:schemeClr val="accent5">
                    <a:lumMod val="50000"/>
                  </a:schemeClr>
                </a:solidFill>
                <a:latin typeface="BIZ UDゴシック" panose="020B0400000000000000" pitchFamily="49" charset="-128"/>
                <a:ea typeface="BIZ UDゴシック" panose="020B0400000000000000" pitchFamily="49" charset="-128"/>
              </a:rPr>
              <a:t>森林防災・減災力の維持・強化</a:t>
            </a:r>
            <a:endParaRPr kumimoji="1" lang="en-US" altLang="ja-JP" sz="1200" b="1" dirty="0">
              <a:solidFill>
                <a:schemeClr val="accent5">
                  <a:lumMod val="50000"/>
                </a:schemeClr>
              </a:solidFill>
              <a:latin typeface="BIZ UDゴシック" panose="020B0400000000000000" pitchFamily="49" charset="-128"/>
              <a:ea typeface="BIZ UDゴシック" panose="020B0400000000000000" pitchFamily="49" charset="-128"/>
            </a:endParaRPr>
          </a:p>
        </p:txBody>
      </p:sp>
      <p:sp>
        <p:nvSpPr>
          <p:cNvPr id="207" name="正方形/長方形 206">
            <a:extLst>
              <a:ext uri="{FF2B5EF4-FFF2-40B4-BE49-F238E27FC236}">
                <a16:creationId xmlns:a16="http://schemas.microsoft.com/office/drawing/2014/main" id="{06C4819F-A7BE-4310-A8D6-0B3C8D83A9DB}"/>
              </a:ext>
            </a:extLst>
          </p:cNvPr>
          <p:cNvSpPr/>
          <p:nvPr/>
        </p:nvSpPr>
        <p:spPr>
          <a:xfrm>
            <a:off x="621652" y="1715711"/>
            <a:ext cx="1729661" cy="286773"/>
          </a:xfrm>
          <a:prstGeom prst="rect">
            <a:avLst/>
          </a:prstGeom>
          <a:solidFill>
            <a:srgbClr val="2494E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bg1"/>
                </a:solidFill>
                <a:latin typeface="BIZ UDゴシック" panose="020B0400000000000000" pitchFamily="49" charset="-128"/>
                <a:ea typeface="BIZ UDゴシック" panose="020B0400000000000000" pitchFamily="49" charset="-128"/>
              </a:rPr>
              <a:t>①防災減災重点タイプ</a:t>
            </a:r>
          </a:p>
        </p:txBody>
      </p:sp>
      <p:sp>
        <p:nvSpPr>
          <p:cNvPr id="243" name="四角形: 角を丸くする 242">
            <a:extLst>
              <a:ext uri="{FF2B5EF4-FFF2-40B4-BE49-F238E27FC236}">
                <a16:creationId xmlns:a16="http://schemas.microsoft.com/office/drawing/2014/main" id="{0839F28A-241F-4426-8919-6E285AADC3D7}"/>
              </a:ext>
            </a:extLst>
          </p:cNvPr>
          <p:cNvSpPr/>
          <p:nvPr/>
        </p:nvSpPr>
        <p:spPr>
          <a:xfrm>
            <a:off x="274993" y="3845664"/>
            <a:ext cx="3227378" cy="216796"/>
          </a:xfrm>
          <a:prstGeom prst="roundRect">
            <a:avLst>
              <a:gd name="adj" fmla="val 5612"/>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b" anchorCtr="0"/>
          <a:lstStyle/>
          <a:p>
            <a:r>
              <a:rPr kumimoji="1" lang="ja-JP" altLang="en-US" sz="1050" dirty="0">
                <a:solidFill>
                  <a:schemeClr val="accent6">
                    <a:lumMod val="50000"/>
                  </a:schemeClr>
                </a:solidFill>
                <a:latin typeface="BIZ UDゴシック" panose="020B0400000000000000" pitchFamily="49" charset="-128"/>
                <a:ea typeface="BIZ UDゴシック" panose="020B0400000000000000" pitchFamily="49" charset="-128"/>
              </a:rPr>
              <a:t> </a:t>
            </a:r>
            <a:r>
              <a:rPr kumimoji="1" lang="ja-JP" altLang="en-US" sz="1100" b="1" dirty="0">
                <a:solidFill>
                  <a:schemeClr val="accent6">
                    <a:lumMod val="50000"/>
                  </a:schemeClr>
                </a:solidFill>
                <a:latin typeface="BIZ UDゴシック" panose="020B0400000000000000" pitchFamily="49" charset="-128"/>
                <a:ea typeface="BIZ UDゴシック" panose="020B0400000000000000" pitchFamily="49" charset="-128"/>
              </a:rPr>
              <a:t>基軸４ 森林の維持・保全のための体制づくり</a:t>
            </a:r>
            <a:endParaRPr kumimoji="1" lang="en-US" altLang="ja-JP" sz="1200" b="1" dirty="0">
              <a:solidFill>
                <a:schemeClr val="accent6">
                  <a:lumMod val="50000"/>
                </a:schemeClr>
              </a:solidFill>
              <a:latin typeface="BIZ UDゴシック" panose="020B0400000000000000" pitchFamily="49" charset="-128"/>
              <a:ea typeface="BIZ UDゴシック" panose="020B0400000000000000" pitchFamily="49" charset="-128"/>
            </a:endParaRPr>
          </a:p>
        </p:txBody>
      </p:sp>
      <p:sp>
        <p:nvSpPr>
          <p:cNvPr id="193" name="正方形/長方形 192">
            <a:extLst>
              <a:ext uri="{FF2B5EF4-FFF2-40B4-BE49-F238E27FC236}">
                <a16:creationId xmlns:a16="http://schemas.microsoft.com/office/drawing/2014/main" id="{1FE701BC-015A-45F0-8A0E-C90A27499708}"/>
              </a:ext>
            </a:extLst>
          </p:cNvPr>
          <p:cNvSpPr/>
          <p:nvPr/>
        </p:nvSpPr>
        <p:spPr>
          <a:xfrm>
            <a:off x="1022515" y="4908994"/>
            <a:ext cx="1804199" cy="118459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治山対策は、防災減災重点タイプで重点実施！</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森林経営による管理が難しいことを踏まえ、森林整備については、所有者意向を確認した上で、</a:t>
            </a:r>
            <a:r>
              <a:rPr kumimoji="1" lang="ja-JP" altLang="en-US" sz="1100" b="1" u="sng" dirty="0">
                <a:solidFill>
                  <a:schemeClr val="tx1"/>
                </a:solidFill>
                <a:latin typeface="BIZ UDゴシック" panose="020B0400000000000000" pitchFamily="49" charset="-128"/>
                <a:ea typeface="BIZ UDゴシック" panose="020B0400000000000000" pitchFamily="49" charset="-128"/>
              </a:rPr>
              <a:t>複層林化（林相転換）</a:t>
            </a:r>
            <a:r>
              <a:rPr kumimoji="1" lang="ja-JP" altLang="en-US" sz="1100" dirty="0">
                <a:solidFill>
                  <a:schemeClr val="tx1"/>
                </a:solidFill>
                <a:latin typeface="BIZ UDゴシック" panose="020B0400000000000000" pitchFamily="49" charset="-128"/>
                <a:ea typeface="BIZ UDゴシック" panose="020B0400000000000000" pitchFamily="49" charset="-128"/>
              </a:rPr>
              <a:t>を進めます。</a:t>
            </a:r>
          </a:p>
        </p:txBody>
      </p:sp>
      <p:sp>
        <p:nvSpPr>
          <p:cNvPr id="194" name="正方形/長方形 193">
            <a:extLst>
              <a:ext uri="{FF2B5EF4-FFF2-40B4-BE49-F238E27FC236}">
                <a16:creationId xmlns:a16="http://schemas.microsoft.com/office/drawing/2014/main" id="{C42AAD42-7091-40A5-9445-DA1E88B02887}"/>
              </a:ext>
            </a:extLst>
          </p:cNvPr>
          <p:cNvSpPr/>
          <p:nvPr/>
        </p:nvSpPr>
        <p:spPr>
          <a:xfrm>
            <a:off x="4154977" y="4942864"/>
            <a:ext cx="1989237" cy="152787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傾斜が急であったり、路網条件が悪いなど、現状としては、森林経営が難しい人工林になっているが、林業技術や生産基盤の向上等により、森林経営の見込みが立てば、</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資源循環林に移行します。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a:t>
            </a:r>
          </a:p>
        </p:txBody>
      </p:sp>
      <p:pic>
        <p:nvPicPr>
          <p:cNvPr id="2" name="図 1">
            <a:extLst>
              <a:ext uri="{FF2B5EF4-FFF2-40B4-BE49-F238E27FC236}">
                <a16:creationId xmlns:a16="http://schemas.microsoft.com/office/drawing/2014/main" id="{D5B51364-08A5-4A73-BD9C-1BE093894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48198" y="5279338"/>
            <a:ext cx="910655" cy="1523296"/>
          </a:xfrm>
          <a:prstGeom prst="rect">
            <a:avLst/>
          </a:prstGeom>
        </p:spPr>
      </p:pic>
      <p:pic>
        <p:nvPicPr>
          <p:cNvPr id="8" name="図 7">
            <a:extLst>
              <a:ext uri="{FF2B5EF4-FFF2-40B4-BE49-F238E27FC236}">
                <a16:creationId xmlns:a16="http://schemas.microsoft.com/office/drawing/2014/main" id="{7B700810-E38F-4C71-8AEC-89168D1E43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1384" y="5520257"/>
            <a:ext cx="1800000" cy="1248750"/>
          </a:xfrm>
          <a:prstGeom prst="rect">
            <a:avLst/>
          </a:prstGeom>
        </p:spPr>
      </p:pic>
      <p:sp>
        <p:nvSpPr>
          <p:cNvPr id="195" name="正方形/長方形 194">
            <a:extLst>
              <a:ext uri="{FF2B5EF4-FFF2-40B4-BE49-F238E27FC236}">
                <a16:creationId xmlns:a16="http://schemas.microsoft.com/office/drawing/2014/main" id="{1DACBA91-6994-4904-993A-12E120ECE8F4}"/>
              </a:ext>
            </a:extLst>
          </p:cNvPr>
          <p:cNvSpPr/>
          <p:nvPr/>
        </p:nvSpPr>
        <p:spPr>
          <a:xfrm>
            <a:off x="7986301" y="4892379"/>
            <a:ext cx="1734979" cy="111240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管理しきれない荒廃した人工林の手入れや、複層林化等、地域の森林の健全化を支援します。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p:txBody>
      </p:sp>
      <p:sp>
        <p:nvSpPr>
          <p:cNvPr id="199" name="正方形/長方形 198">
            <a:extLst>
              <a:ext uri="{FF2B5EF4-FFF2-40B4-BE49-F238E27FC236}">
                <a16:creationId xmlns:a16="http://schemas.microsoft.com/office/drawing/2014/main" id="{B3AD43B1-9BD1-4919-B77E-D45FDA92248B}"/>
              </a:ext>
            </a:extLst>
          </p:cNvPr>
          <p:cNvSpPr/>
          <p:nvPr/>
        </p:nvSpPr>
        <p:spPr>
          <a:xfrm>
            <a:off x="120980" y="4915162"/>
            <a:ext cx="853215" cy="236230"/>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b="1" dirty="0">
                <a:solidFill>
                  <a:schemeClr val="tx1"/>
                </a:solidFill>
                <a:latin typeface="BIZ UDゴシック" panose="020B0400000000000000" pitchFamily="49" charset="-128"/>
                <a:ea typeface="BIZ UDゴシック" panose="020B0400000000000000" pitchFamily="49" charset="-128"/>
              </a:rPr>
              <a:t>　大阪府</a:t>
            </a:r>
          </a:p>
        </p:txBody>
      </p:sp>
      <p:sp>
        <p:nvSpPr>
          <p:cNvPr id="200" name="正方形/長方形 199">
            <a:extLst>
              <a:ext uri="{FF2B5EF4-FFF2-40B4-BE49-F238E27FC236}">
                <a16:creationId xmlns:a16="http://schemas.microsoft.com/office/drawing/2014/main" id="{3DD9FF79-BE28-40F5-82B0-F47A6F524532}"/>
              </a:ext>
            </a:extLst>
          </p:cNvPr>
          <p:cNvSpPr/>
          <p:nvPr/>
        </p:nvSpPr>
        <p:spPr>
          <a:xfrm>
            <a:off x="3125507" y="4915162"/>
            <a:ext cx="1025069" cy="236230"/>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b="1" dirty="0">
                <a:solidFill>
                  <a:schemeClr val="tx1"/>
                </a:solidFill>
                <a:latin typeface="BIZ UDゴシック" panose="020B0400000000000000" pitchFamily="49" charset="-128"/>
                <a:ea typeface="BIZ UDゴシック" panose="020B0400000000000000" pitchFamily="49" charset="-128"/>
              </a:rPr>
              <a:t>森林所有者等</a:t>
            </a:r>
          </a:p>
        </p:txBody>
      </p:sp>
      <p:sp>
        <p:nvSpPr>
          <p:cNvPr id="201" name="正方形/長方形 200">
            <a:extLst>
              <a:ext uri="{FF2B5EF4-FFF2-40B4-BE49-F238E27FC236}">
                <a16:creationId xmlns:a16="http://schemas.microsoft.com/office/drawing/2014/main" id="{7DC9CD77-C96F-417C-885D-61F269168AB7}"/>
              </a:ext>
            </a:extLst>
          </p:cNvPr>
          <p:cNvSpPr/>
          <p:nvPr/>
        </p:nvSpPr>
        <p:spPr>
          <a:xfrm>
            <a:off x="6493267" y="4892379"/>
            <a:ext cx="1341040" cy="236230"/>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b="1" dirty="0">
                <a:solidFill>
                  <a:schemeClr val="tx1"/>
                </a:solidFill>
                <a:latin typeface="BIZ UDゴシック" panose="020B0400000000000000" pitchFamily="49" charset="-128"/>
                <a:ea typeface="BIZ UDゴシック" panose="020B0400000000000000" pitchFamily="49" charset="-128"/>
              </a:rPr>
              <a:t>　市町村・企業等</a:t>
            </a:r>
          </a:p>
        </p:txBody>
      </p:sp>
      <p:pic>
        <p:nvPicPr>
          <p:cNvPr id="196" name="図 195">
            <a:extLst>
              <a:ext uri="{FF2B5EF4-FFF2-40B4-BE49-F238E27FC236}">
                <a16:creationId xmlns:a16="http://schemas.microsoft.com/office/drawing/2014/main" id="{5FF5DFEE-531A-4679-B99C-E24F0EB7BAF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485" y="468690"/>
            <a:ext cx="578167" cy="634336"/>
          </a:xfrm>
          <a:prstGeom prst="ellipse">
            <a:avLst/>
          </a:prstGeom>
        </p:spPr>
      </p:pic>
      <p:sp>
        <p:nvSpPr>
          <p:cNvPr id="198" name="四角形: 角を丸くする 197">
            <a:extLst>
              <a:ext uri="{FF2B5EF4-FFF2-40B4-BE49-F238E27FC236}">
                <a16:creationId xmlns:a16="http://schemas.microsoft.com/office/drawing/2014/main" id="{321A3BA5-95BF-4AC2-850F-FC6A824DA951}"/>
              </a:ext>
            </a:extLst>
          </p:cNvPr>
          <p:cNvSpPr/>
          <p:nvPr/>
        </p:nvSpPr>
        <p:spPr>
          <a:xfrm>
            <a:off x="2778240" y="3504953"/>
            <a:ext cx="6883409" cy="255203"/>
          </a:xfrm>
          <a:prstGeom prst="roundRect">
            <a:avLst>
              <a:gd name="adj" fmla="val 5612"/>
            </a:avLst>
          </a:prstGeom>
          <a:gradFill flip="none" rotWithShape="1">
            <a:gsLst>
              <a:gs pos="75000">
                <a:srgbClr val="FFF1AB"/>
              </a:gs>
              <a:gs pos="0">
                <a:schemeClr val="accent1">
                  <a:lumMod val="5000"/>
                  <a:lumOff val="95000"/>
                </a:schemeClr>
              </a:gs>
              <a:gs pos="100000">
                <a:srgbClr val="FFF1AB"/>
              </a:gs>
            </a:gsLst>
            <a:lin ang="0" scaled="1"/>
            <a:tileRect/>
          </a:gradFill>
          <a:ln w="1905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b="1" dirty="0">
                <a:solidFill>
                  <a:schemeClr val="accent4">
                    <a:lumMod val="50000"/>
                  </a:schemeClr>
                </a:solidFill>
                <a:latin typeface="BIZ UDゴシック" panose="020B0400000000000000" pitchFamily="49" charset="-128"/>
                <a:ea typeface="BIZ UDゴシック" panose="020B0400000000000000" pitchFamily="49" charset="-128"/>
              </a:rPr>
              <a:t>荒廃した人工林の手入れや複層林化（林相転換）等による森林機能の強化</a:t>
            </a:r>
            <a:endParaRPr kumimoji="1" lang="en-US" altLang="ja-JP" sz="800" b="1" dirty="0">
              <a:solidFill>
                <a:schemeClr val="accent4">
                  <a:lumMod val="50000"/>
                </a:schemeClr>
              </a:solidFill>
              <a:latin typeface="BIZ UDゴシック" panose="020B0400000000000000" pitchFamily="49" charset="-128"/>
              <a:ea typeface="BIZ UDゴシック" panose="020B0400000000000000" pitchFamily="49" charset="-128"/>
            </a:endParaRPr>
          </a:p>
        </p:txBody>
      </p:sp>
      <p:sp>
        <p:nvSpPr>
          <p:cNvPr id="43" name="正方形/長方形 42">
            <a:extLst>
              <a:ext uri="{FF2B5EF4-FFF2-40B4-BE49-F238E27FC236}">
                <a16:creationId xmlns:a16="http://schemas.microsoft.com/office/drawing/2014/main" id="{A6D9F4D1-8355-4451-B22C-49B1578E3068}"/>
              </a:ext>
            </a:extLst>
          </p:cNvPr>
          <p:cNvSpPr/>
          <p:nvPr/>
        </p:nvSpPr>
        <p:spPr>
          <a:xfrm>
            <a:off x="4085873" y="1703005"/>
            <a:ext cx="1729660" cy="311223"/>
          </a:xfrm>
          <a:prstGeom prst="rect">
            <a:avLst/>
          </a:prstGeom>
          <a:solidFill>
            <a:srgbClr val="24ACE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bg1"/>
                </a:solidFill>
                <a:latin typeface="BIZ UDゴシック" panose="020B0400000000000000" pitchFamily="49" charset="-128"/>
                <a:ea typeface="BIZ UDゴシック" panose="020B0400000000000000" pitchFamily="49" charset="-128"/>
              </a:rPr>
              <a:t>②林相転換推進タイプ</a:t>
            </a:r>
          </a:p>
        </p:txBody>
      </p:sp>
      <p:sp>
        <p:nvSpPr>
          <p:cNvPr id="46" name="四角形: 角を丸くする 45">
            <a:extLst>
              <a:ext uri="{FF2B5EF4-FFF2-40B4-BE49-F238E27FC236}">
                <a16:creationId xmlns:a16="http://schemas.microsoft.com/office/drawing/2014/main" id="{37FCC566-942A-488F-A638-22420394991A}"/>
              </a:ext>
            </a:extLst>
          </p:cNvPr>
          <p:cNvSpPr/>
          <p:nvPr/>
        </p:nvSpPr>
        <p:spPr>
          <a:xfrm>
            <a:off x="260653" y="3226557"/>
            <a:ext cx="3021389" cy="255203"/>
          </a:xfrm>
          <a:prstGeom prst="roundRect">
            <a:avLst>
              <a:gd name="adj" fmla="val 5612"/>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b" anchorCtr="0"/>
          <a:lstStyle/>
          <a:p>
            <a:r>
              <a:rPr kumimoji="1" lang="ja-JP" altLang="en-US" sz="1050" dirty="0">
                <a:solidFill>
                  <a:schemeClr val="accent4">
                    <a:lumMod val="75000"/>
                  </a:schemeClr>
                </a:solidFill>
                <a:latin typeface="BIZ UDゴシック" panose="020B0400000000000000" pitchFamily="49" charset="-128"/>
                <a:ea typeface="BIZ UDゴシック" panose="020B0400000000000000" pitchFamily="49" charset="-128"/>
              </a:rPr>
              <a:t> </a:t>
            </a:r>
            <a:r>
              <a:rPr kumimoji="1" lang="ja-JP" altLang="en-US" sz="1100" b="1" dirty="0">
                <a:solidFill>
                  <a:schemeClr val="accent4">
                    <a:lumMod val="75000"/>
                  </a:schemeClr>
                </a:solidFill>
                <a:latin typeface="BIZ UDゴシック" panose="020B0400000000000000" pitchFamily="49" charset="-128"/>
                <a:ea typeface="BIZ UDゴシック" panose="020B0400000000000000" pitchFamily="49" charset="-128"/>
              </a:rPr>
              <a:t>基軸３ 多様性の高い森林の維持・増進</a:t>
            </a:r>
            <a:endParaRPr kumimoji="1" lang="en-US" altLang="ja-JP" sz="1200" b="1" dirty="0">
              <a:solidFill>
                <a:schemeClr val="accent4">
                  <a:lumMod val="75000"/>
                </a:schemeClr>
              </a:solidFill>
              <a:latin typeface="BIZ UDゴシック" panose="020B0400000000000000" pitchFamily="49" charset="-128"/>
              <a:ea typeface="BIZ UDゴシック" panose="020B0400000000000000" pitchFamily="49" charset="-128"/>
            </a:endParaRPr>
          </a:p>
        </p:txBody>
      </p:sp>
      <p:sp>
        <p:nvSpPr>
          <p:cNvPr id="47" name="四角形: 角を丸くする 46">
            <a:extLst>
              <a:ext uri="{FF2B5EF4-FFF2-40B4-BE49-F238E27FC236}">
                <a16:creationId xmlns:a16="http://schemas.microsoft.com/office/drawing/2014/main" id="{72D76A8C-E660-415B-A4EA-90AB5BF12024}"/>
              </a:ext>
            </a:extLst>
          </p:cNvPr>
          <p:cNvSpPr/>
          <p:nvPr/>
        </p:nvSpPr>
        <p:spPr>
          <a:xfrm>
            <a:off x="7310855" y="2310033"/>
            <a:ext cx="2344605" cy="249336"/>
          </a:xfrm>
          <a:prstGeom prst="roundRect">
            <a:avLst>
              <a:gd name="adj" fmla="val 5612"/>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dirty="0">
                <a:solidFill>
                  <a:schemeClr val="accent5">
                    <a:lumMod val="50000"/>
                  </a:schemeClr>
                </a:solidFill>
                <a:latin typeface="BIZ UDゴシック" panose="020B0400000000000000" pitchFamily="49" charset="-128"/>
                <a:ea typeface="BIZ UDゴシック" panose="020B0400000000000000" pitchFamily="49" charset="-128"/>
              </a:rPr>
              <a:t>災害発生時の対応等 </a:t>
            </a:r>
            <a:endParaRPr kumimoji="1" lang="en-US" altLang="ja-JP" sz="1200" b="1" dirty="0">
              <a:solidFill>
                <a:schemeClr val="accent5">
                  <a:lumMod val="50000"/>
                </a:schemeClr>
              </a:solidFill>
              <a:latin typeface="BIZ UDゴシック" panose="020B0400000000000000" pitchFamily="49" charset="-128"/>
              <a:ea typeface="BIZ UDゴシック" panose="020B0400000000000000" pitchFamily="49" charset="-128"/>
            </a:endParaRPr>
          </a:p>
        </p:txBody>
      </p:sp>
      <p:sp>
        <p:nvSpPr>
          <p:cNvPr id="49" name="正方形/長方形 48">
            <a:extLst>
              <a:ext uri="{FF2B5EF4-FFF2-40B4-BE49-F238E27FC236}">
                <a16:creationId xmlns:a16="http://schemas.microsoft.com/office/drawing/2014/main" id="{A8EFB5D8-2805-41DF-8729-8A91B47C8D53}"/>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（３）</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３　</a:t>
            </a:r>
            <a:r>
              <a:rPr kumimoji="1" lang="ja-JP" altLang="en-US" sz="1700" dirty="0">
                <a:latin typeface="BIZ UDゴシック" panose="020B0400000000000000" pitchFamily="49" charset="-128"/>
                <a:ea typeface="BIZ UDゴシック" panose="020B0400000000000000" pitchFamily="49" charset="-128"/>
              </a:rPr>
              <a:t>各森林区分において各基軸・個別施策を効率的に展開するためのゾーニング　</a:t>
            </a:r>
          </a:p>
        </p:txBody>
      </p:sp>
      <p:sp>
        <p:nvSpPr>
          <p:cNvPr id="50" name="正方形/長方形 49">
            <a:extLst>
              <a:ext uri="{FF2B5EF4-FFF2-40B4-BE49-F238E27FC236}">
                <a16:creationId xmlns:a16="http://schemas.microsoft.com/office/drawing/2014/main" id="{92FB9F0B-0997-402E-8BAE-A3AAE684311A}"/>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45" name="スライド番号プレースホルダー 10">
            <a:extLst>
              <a:ext uri="{FF2B5EF4-FFF2-40B4-BE49-F238E27FC236}">
                <a16:creationId xmlns:a16="http://schemas.microsoft.com/office/drawing/2014/main" id="{E919DCA4-9E9F-48E6-AE7D-B4DED1C51F00}"/>
              </a:ext>
            </a:extLst>
          </p:cNvPr>
          <p:cNvSpPr>
            <a:spLocks noGrp="1"/>
          </p:cNvSpPr>
          <p:nvPr>
            <p:ph type="sldNum" sz="quarter" idx="12"/>
          </p:nvPr>
        </p:nvSpPr>
        <p:spPr>
          <a:xfrm>
            <a:off x="7044602" y="6488405"/>
            <a:ext cx="2228850" cy="365125"/>
          </a:xfrm>
        </p:spPr>
        <p:txBody>
          <a:bodyPr/>
          <a:lstStyle/>
          <a:p>
            <a:fld id="{D2D8002D-B5B0-4BAC-B1F6-782DDCCE6D9C}" type="slidenum">
              <a:rPr kumimoji="1" lang="ja-JP" altLang="en-US" sz="2000" b="1"/>
              <a:t>13</a:t>
            </a:fld>
            <a:endParaRPr kumimoji="1" lang="ja-JP" altLang="en-US" sz="2000" b="1" dirty="0"/>
          </a:p>
        </p:txBody>
      </p:sp>
    </p:spTree>
    <p:extLst>
      <p:ext uri="{BB962C8B-B14F-4D97-AF65-F5344CB8AC3E}">
        <p14:creationId xmlns:p14="http://schemas.microsoft.com/office/powerpoint/2010/main" val="384247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C84E8743-09A9-4C5E-A47E-EE293942D2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6052" y="739242"/>
            <a:ext cx="8908164" cy="5756828"/>
          </a:xfrm>
          <a:prstGeom prst="rect">
            <a:avLst/>
          </a:prstGeom>
        </p:spPr>
      </p:pic>
      <p:sp>
        <p:nvSpPr>
          <p:cNvPr id="36" name="フリーフォーム: 図形 35">
            <a:extLst>
              <a:ext uri="{FF2B5EF4-FFF2-40B4-BE49-F238E27FC236}">
                <a16:creationId xmlns:a16="http://schemas.microsoft.com/office/drawing/2014/main" id="{10A613FF-A4F2-4BBF-8452-E335A84A288B}"/>
              </a:ext>
            </a:extLst>
          </p:cNvPr>
          <p:cNvSpPr/>
          <p:nvPr/>
        </p:nvSpPr>
        <p:spPr>
          <a:xfrm>
            <a:off x="6299684" y="1368351"/>
            <a:ext cx="1930249" cy="2368279"/>
          </a:xfrm>
          <a:custGeom>
            <a:avLst/>
            <a:gdLst>
              <a:gd name="connsiteX0" fmla="*/ 1094509 w 1704109"/>
              <a:gd name="connsiteY0" fmla="*/ 0 h 2701636"/>
              <a:gd name="connsiteX1" fmla="*/ 845127 w 1704109"/>
              <a:gd name="connsiteY1" fmla="*/ 48491 h 2701636"/>
              <a:gd name="connsiteX2" fmla="*/ 796636 w 1704109"/>
              <a:gd name="connsiteY2" fmla="*/ 124691 h 2701636"/>
              <a:gd name="connsiteX3" fmla="*/ 734291 w 1704109"/>
              <a:gd name="connsiteY3" fmla="*/ 124691 h 2701636"/>
              <a:gd name="connsiteX4" fmla="*/ 623455 w 1704109"/>
              <a:gd name="connsiteY4" fmla="*/ 69272 h 2701636"/>
              <a:gd name="connsiteX5" fmla="*/ 547255 w 1704109"/>
              <a:gd name="connsiteY5" fmla="*/ 96982 h 2701636"/>
              <a:gd name="connsiteX6" fmla="*/ 464127 w 1704109"/>
              <a:gd name="connsiteY6" fmla="*/ 193963 h 2701636"/>
              <a:gd name="connsiteX7" fmla="*/ 360218 w 1704109"/>
              <a:gd name="connsiteY7" fmla="*/ 193963 h 2701636"/>
              <a:gd name="connsiteX8" fmla="*/ 290945 w 1704109"/>
              <a:gd name="connsiteY8" fmla="*/ 235527 h 2701636"/>
              <a:gd name="connsiteX9" fmla="*/ 256309 w 1704109"/>
              <a:gd name="connsiteY9" fmla="*/ 311727 h 2701636"/>
              <a:gd name="connsiteX10" fmla="*/ 207818 w 1704109"/>
              <a:gd name="connsiteY10" fmla="*/ 311727 h 2701636"/>
              <a:gd name="connsiteX11" fmla="*/ 290945 w 1704109"/>
              <a:gd name="connsiteY11" fmla="*/ 457200 h 2701636"/>
              <a:gd name="connsiteX12" fmla="*/ 381000 w 1704109"/>
              <a:gd name="connsiteY12" fmla="*/ 450272 h 2701636"/>
              <a:gd name="connsiteX13" fmla="*/ 422564 w 1704109"/>
              <a:gd name="connsiteY13" fmla="*/ 484909 h 2701636"/>
              <a:gd name="connsiteX14" fmla="*/ 381000 w 1704109"/>
              <a:gd name="connsiteY14" fmla="*/ 588818 h 2701636"/>
              <a:gd name="connsiteX15" fmla="*/ 339436 w 1704109"/>
              <a:gd name="connsiteY15" fmla="*/ 568036 h 2701636"/>
              <a:gd name="connsiteX16" fmla="*/ 297873 w 1704109"/>
              <a:gd name="connsiteY16" fmla="*/ 512618 h 2701636"/>
              <a:gd name="connsiteX17" fmla="*/ 207818 w 1704109"/>
              <a:gd name="connsiteY17" fmla="*/ 519545 h 2701636"/>
              <a:gd name="connsiteX18" fmla="*/ 138545 w 1704109"/>
              <a:gd name="connsiteY18" fmla="*/ 588818 h 2701636"/>
              <a:gd name="connsiteX19" fmla="*/ 394855 w 1704109"/>
              <a:gd name="connsiteY19" fmla="*/ 768927 h 2701636"/>
              <a:gd name="connsiteX20" fmla="*/ 415636 w 1704109"/>
              <a:gd name="connsiteY20" fmla="*/ 865909 h 2701636"/>
              <a:gd name="connsiteX21" fmla="*/ 353291 w 1704109"/>
              <a:gd name="connsiteY21" fmla="*/ 845127 h 2701636"/>
              <a:gd name="connsiteX22" fmla="*/ 297873 w 1704109"/>
              <a:gd name="connsiteY22" fmla="*/ 789709 h 2701636"/>
              <a:gd name="connsiteX23" fmla="*/ 228600 w 1704109"/>
              <a:gd name="connsiteY23" fmla="*/ 768927 h 2701636"/>
              <a:gd name="connsiteX24" fmla="*/ 145473 w 1704109"/>
              <a:gd name="connsiteY24" fmla="*/ 720436 h 2701636"/>
              <a:gd name="connsiteX25" fmla="*/ 96982 w 1704109"/>
              <a:gd name="connsiteY25" fmla="*/ 692727 h 2701636"/>
              <a:gd name="connsiteX26" fmla="*/ 0 w 1704109"/>
              <a:gd name="connsiteY26" fmla="*/ 609600 h 2701636"/>
              <a:gd name="connsiteX27" fmla="*/ 0 w 1704109"/>
              <a:gd name="connsiteY27" fmla="*/ 886691 h 2701636"/>
              <a:gd name="connsiteX28" fmla="*/ 193964 w 1704109"/>
              <a:gd name="connsiteY28" fmla="*/ 1011382 h 2701636"/>
              <a:gd name="connsiteX29" fmla="*/ 360218 w 1704109"/>
              <a:gd name="connsiteY29" fmla="*/ 1357745 h 2701636"/>
              <a:gd name="connsiteX30" fmla="*/ 554182 w 1704109"/>
              <a:gd name="connsiteY30" fmla="*/ 1482436 h 2701636"/>
              <a:gd name="connsiteX31" fmla="*/ 768927 w 1704109"/>
              <a:gd name="connsiteY31" fmla="*/ 1814945 h 2701636"/>
              <a:gd name="connsiteX32" fmla="*/ 782782 w 1704109"/>
              <a:gd name="connsiteY32" fmla="*/ 2098963 h 2701636"/>
              <a:gd name="connsiteX33" fmla="*/ 879764 w 1704109"/>
              <a:gd name="connsiteY33" fmla="*/ 2417618 h 2701636"/>
              <a:gd name="connsiteX34" fmla="*/ 983673 w 1704109"/>
              <a:gd name="connsiteY34" fmla="*/ 2459182 h 2701636"/>
              <a:gd name="connsiteX35" fmla="*/ 983673 w 1704109"/>
              <a:gd name="connsiteY35" fmla="*/ 2597727 h 2701636"/>
              <a:gd name="connsiteX36" fmla="*/ 1184564 w 1704109"/>
              <a:gd name="connsiteY36" fmla="*/ 2653145 h 2701636"/>
              <a:gd name="connsiteX37" fmla="*/ 1364673 w 1704109"/>
              <a:gd name="connsiteY37" fmla="*/ 2625436 h 2701636"/>
              <a:gd name="connsiteX38" fmla="*/ 1704109 w 1704109"/>
              <a:gd name="connsiteY38" fmla="*/ 2701636 h 2701636"/>
              <a:gd name="connsiteX39" fmla="*/ 1558636 w 1704109"/>
              <a:gd name="connsiteY39" fmla="*/ 2230582 h 2701636"/>
              <a:gd name="connsiteX40" fmla="*/ 1530927 w 1704109"/>
              <a:gd name="connsiteY40" fmla="*/ 2154382 h 2701636"/>
              <a:gd name="connsiteX41" fmla="*/ 1496291 w 1704109"/>
              <a:gd name="connsiteY41" fmla="*/ 2071254 h 2701636"/>
              <a:gd name="connsiteX42" fmla="*/ 1510145 w 1704109"/>
              <a:gd name="connsiteY42" fmla="*/ 1808018 h 2701636"/>
              <a:gd name="connsiteX43" fmla="*/ 1288473 w 1704109"/>
              <a:gd name="connsiteY43" fmla="*/ 1316182 h 2701636"/>
              <a:gd name="connsiteX44" fmla="*/ 1226127 w 1704109"/>
              <a:gd name="connsiteY44" fmla="*/ 1267691 h 2701636"/>
              <a:gd name="connsiteX45" fmla="*/ 983673 w 1704109"/>
              <a:gd name="connsiteY45" fmla="*/ 789709 h 2701636"/>
              <a:gd name="connsiteX46" fmla="*/ 983673 w 1704109"/>
              <a:gd name="connsiteY46" fmla="*/ 602672 h 2701636"/>
              <a:gd name="connsiteX47" fmla="*/ 983673 w 1704109"/>
              <a:gd name="connsiteY47" fmla="*/ 173182 h 2701636"/>
              <a:gd name="connsiteX48" fmla="*/ 1094509 w 1704109"/>
              <a:gd name="connsiteY48" fmla="*/ 0 h 2701636"/>
              <a:gd name="connsiteX0" fmla="*/ 1381543 w 1991143"/>
              <a:gd name="connsiteY0" fmla="*/ 0 h 2701636"/>
              <a:gd name="connsiteX1" fmla="*/ 1132161 w 1991143"/>
              <a:gd name="connsiteY1" fmla="*/ 48491 h 2701636"/>
              <a:gd name="connsiteX2" fmla="*/ 1083670 w 1991143"/>
              <a:gd name="connsiteY2" fmla="*/ 124691 h 2701636"/>
              <a:gd name="connsiteX3" fmla="*/ 1021325 w 1991143"/>
              <a:gd name="connsiteY3" fmla="*/ 124691 h 2701636"/>
              <a:gd name="connsiteX4" fmla="*/ 910489 w 1991143"/>
              <a:gd name="connsiteY4" fmla="*/ 69272 h 2701636"/>
              <a:gd name="connsiteX5" fmla="*/ 834289 w 1991143"/>
              <a:gd name="connsiteY5" fmla="*/ 96982 h 2701636"/>
              <a:gd name="connsiteX6" fmla="*/ 751161 w 1991143"/>
              <a:gd name="connsiteY6" fmla="*/ 193963 h 2701636"/>
              <a:gd name="connsiteX7" fmla="*/ 647252 w 1991143"/>
              <a:gd name="connsiteY7" fmla="*/ 193963 h 2701636"/>
              <a:gd name="connsiteX8" fmla="*/ 577979 w 1991143"/>
              <a:gd name="connsiteY8" fmla="*/ 235527 h 2701636"/>
              <a:gd name="connsiteX9" fmla="*/ 543343 w 1991143"/>
              <a:gd name="connsiteY9" fmla="*/ 311727 h 2701636"/>
              <a:gd name="connsiteX10" fmla="*/ 494852 w 1991143"/>
              <a:gd name="connsiteY10" fmla="*/ 311727 h 2701636"/>
              <a:gd name="connsiteX11" fmla="*/ 577979 w 1991143"/>
              <a:gd name="connsiteY11" fmla="*/ 457200 h 2701636"/>
              <a:gd name="connsiteX12" fmla="*/ 668034 w 1991143"/>
              <a:gd name="connsiteY12" fmla="*/ 450272 h 2701636"/>
              <a:gd name="connsiteX13" fmla="*/ 709598 w 1991143"/>
              <a:gd name="connsiteY13" fmla="*/ 484909 h 2701636"/>
              <a:gd name="connsiteX14" fmla="*/ 668034 w 1991143"/>
              <a:gd name="connsiteY14" fmla="*/ 588818 h 2701636"/>
              <a:gd name="connsiteX15" fmla="*/ 626470 w 1991143"/>
              <a:gd name="connsiteY15" fmla="*/ 568036 h 2701636"/>
              <a:gd name="connsiteX16" fmla="*/ 584907 w 1991143"/>
              <a:gd name="connsiteY16" fmla="*/ 512618 h 2701636"/>
              <a:gd name="connsiteX17" fmla="*/ 494852 w 1991143"/>
              <a:gd name="connsiteY17" fmla="*/ 519545 h 2701636"/>
              <a:gd name="connsiteX18" fmla="*/ 425579 w 1991143"/>
              <a:gd name="connsiteY18" fmla="*/ 588818 h 2701636"/>
              <a:gd name="connsiteX19" fmla="*/ 681889 w 1991143"/>
              <a:gd name="connsiteY19" fmla="*/ 768927 h 2701636"/>
              <a:gd name="connsiteX20" fmla="*/ 702670 w 1991143"/>
              <a:gd name="connsiteY20" fmla="*/ 865909 h 2701636"/>
              <a:gd name="connsiteX21" fmla="*/ 640325 w 1991143"/>
              <a:gd name="connsiteY21" fmla="*/ 845127 h 2701636"/>
              <a:gd name="connsiteX22" fmla="*/ 584907 w 1991143"/>
              <a:gd name="connsiteY22" fmla="*/ 789709 h 2701636"/>
              <a:gd name="connsiteX23" fmla="*/ 515634 w 1991143"/>
              <a:gd name="connsiteY23" fmla="*/ 768927 h 2701636"/>
              <a:gd name="connsiteX24" fmla="*/ 432507 w 1991143"/>
              <a:gd name="connsiteY24" fmla="*/ 720436 h 2701636"/>
              <a:gd name="connsiteX25" fmla="*/ 384016 w 1991143"/>
              <a:gd name="connsiteY25" fmla="*/ 692727 h 2701636"/>
              <a:gd name="connsiteX26" fmla="*/ 287034 w 1991143"/>
              <a:gd name="connsiteY26" fmla="*/ 609600 h 2701636"/>
              <a:gd name="connsiteX27" fmla="*/ 0 w 1991143"/>
              <a:gd name="connsiteY27" fmla="*/ 731141 h 2701636"/>
              <a:gd name="connsiteX28" fmla="*/ 480998 w 1991143"/>
              <a:gd name="connsiteY28" fmla="*/ 1011382 h 2701636"/>
              <a:gd name="connsiteX29" fmla="*/ 647252 w 1991143"/>
              <a:gd name="connsiteY29" fmla="*/ 1357745 h 2701636"/>
              <a:gd name="connsiteX30" fmla="*/ 841216 w 1991143"/>
              <a:gd name="connsiteY30" fmla="*/ 1482436 h 2701636"/>
              <a:gd name="connsiteX31" fmla="*/ 1055961 w 1991143"/>
              <a:gd name="connsiteY31" fmla="*/ 1814945 h 2701636"/>
              <a:gd name="connsiteX32" fmla="*/ 1069816 w 1991143"/>
              <a:gd name="connsiteY32" fmla="*/ 2098963 h 2701636"/>
              <a:gd name="connsiteX33" fmla="*/ 1166798 w 1991143"/>
              <a:gd name="connsiteY33" fmla="*/ 2417618 h 2701636"/>
              <a:gd name="connsiteX34" fmla="*/ 1270707 w 1991143"/>
              <a:gd name="connsiteY34" fmla="*/ 2459182 h 2701636"/>
              <a:gd name="connsiteX35" fmla="*/ 1270707 w 1991143"/>
              <a:gd name="connsiteY35" fmla="*/ 2597727 h 2701636"/>
              <a:gd name="connsiteX36" fmla="*/ 1471598 w 1991143"/>
              <a:gd name="connsiteY36" fmla="*/ 2653145 h 2701636"/>
              <a:gd name="connsiteX37" fmla="*/ 1651707 w 1991143"/>
              <a:gd name="connsiteY37" fmla="*/ 2625436 h 2701636"/>
              <a:gd name="connsiteX38" fmla="*/ 1991143 w 1991143"/>
              <a:gd name="connsiteY38" fmla="*/ 2701636 h 2701636"/>
              <a:gd name="connsiteX39" fmla="*/ 1845670 w 1991143"/>
              <a:gd name="connsiteY39" fmla="*/ 2230582 h 2701636"/>
              <a:gd name="connsiteX40" fmla="*/ 1817961 w 1991143"/>
              <a:gd name="connsiteY40" fmla="*/ 2154382 h 2701636"/>
              <a:gd name="connsiteX41" fmla="*/ 1783325 w 1991143"/>
              <a:gd name="connsiteY41" fmla="*/ 2071254 h 2701636"/>
              <a:gd name="connsiteX42" fmla="*/ 1797179 w 1991143"/>
              <a:gd name="connsiteY42" fmla="*/ 1808018 h 2701636"/>
              <a:gd name="connsiteX43" fmla="*/ 1575507 w 1991143"/>
              <a:gd name="connsiteY43" fmla="*/ 1316182 h 2701636"/>
              <a:gd name="connsiteX44" fmla="*/ 1513161 w 1991143"/>
              <a:gd name="connsiteY44" fmla="*/ 1267691 h 2701636"/>
              <a:gd name="connsiteX45" fmla="*/ 1270707 w 1991143"/>
              <a:gd name="connsiteY45" fmla="*/ 789709 h 2701636"/>
              <a:gd name="connsiteX46" fmla="*/ 1270707 w 1991143"/>
              <a:gd name="connsiteY46" fmla="*/ 602672 h 2701636"/>
              <a:gd name="connsiteX47" fmla="*/ 1270707 w 1991143"/>
              <a:gd name="connsiteY47" fmla="*/ 173182 h 2701636"/>
              <a:gd name="connsiteX48" fmla="*/ 1381543 w 1991143"/>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449685 w 1959830"/>
              <a:gd name="connsiteY28" fmla="*/ 1011382 h 2701636"/>
              <a:gd name="connsiteX29" fmla="*/ 615939 w 1959830"/>
              <a:gd name="connsiteY29" fmla="*/ 1357745 h 2701636"/>
              <a:gd name="connsiteX30" fmla="*/ 809903 w 1959830"/>
              <a:gd name="connsiteY30" fmla="*/ 1482436 h 2701636"/>
              <a:gd name="connsiteX31" fmla="*/ 1024648 w 1959830"/>
              <a:gd name="connsiteY31" fmla="*/ 1814945 h 2701636"/>
              <a:gd name="connsiteX32" fmla="*/ 1038503 w 1959830"/>
              <a:gd name="connsiteY32" fmla="*/ 2098963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15939 w 1959830"/>
              <a:gd name="connsiteY29" fmla="*/ 1357745 h 2701636"/>
              <a:gd name="connsiteX30" fmla="*/ 809903 w 1959830"/>
              <a:gd name="connsiteY30" fmla="*/ 1482436 h 2701636"/>
              <a:gd name="connsiteX31" fmla="*/ 1024648 w 1959830"/>
              <a:gd name="connsiteY31" fmla="*/ 1814945 h 2701636"/>
              <a:gd name="connsiteX32" fmla="*/ 1038503 w 1959830"/>
              <a:gd name="connsiteY32" fmla="*/ 2098963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15939 w 1959830"/>
              <a:gd name="connsiteY29" fmla="*/ 1357745 h 2701636"/>
              <a:gd name="connsiteX30" fmla="*/ 809903 w 1959830"/>
              <a:gd name="connsiteY30" fmla="*/ 1482436 h 2701636"/>
              <a:gd name="connsiteX31" fmla="*/ 1024648 w 1959830"/>
              <a:gd name="connsiteY31" fmla="*/ 1814945 h 2701636"/>
              <a:gd name="connsiteX32" fmla="*/ 1038503 w 1959830"/>
              <a:gd name="connsiteY32" fmla="*/ 2098963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39424 w 1959830"/>
              <a:gd name="connsiteY29" fmla="*/ 1334266 h 2701636"/>
              <a:gd name="connsiteX30" fmla="*/ 809903 w 1959830"/>
              <a:gd name="connsiteY30" fmla="*/ 1482436 h 2701636"/>
              <a:gd name="connsiteX31" fmla="*/ 1024648 w 1959830"/>
              <a:gd name="connsiteY31" fmla="*/ 1814945 h 2701636"/>
              <a:gd name="connsiteX32" fmla="*/ 1038503 w 1959830"/>
              <a:gd name="connsiteY32" fmla="*/ 2098963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57690 w 1959830"/>
              <a:gd name="connsiteY29" fmla="*/ 1322526 h 2701636"/>
              <a:gd name="connsiteX30" fmla="*/ 809903 w 1959830"/>
              <a:gd name="connsiteY30" fmla="*/ 1482436 h 2701636"/>
              <a:gd name="connsiteX31" fmla="*/ 1024648 w 1959830"/>
              <a:gd name="connsiteY31" fmla="*/ 1814945 h 2701636"/>
              <a:gd name="connsiteX32" fmla="*/ 1038503 w 1959830"/>
              <a:gd name="connsiteY32" fmla="*/ 2098963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720315 w 1959830"/>
              <a:gd name="connsiteY29" fmla="*/ 1301982 h 2701636"/>
              <a:gd name="connsiteX30" fmla="*/ 809903 w 1959830"/>
              <a:gd name="connsiteY30" fmla="*/ 1482436 h 2701636"/>
              <a:gd name="connsiteX31" fmla="*/ 1024648 w 1959830"/>
              <a:gd name="connsiteY31" fmla="*/ 1814945 h 2701636"/>
              <a:gd name="connsiteX32" fmla="*/ 1038503 w 1959830"/>
              <a:gd name="connsiteY32" fmla="*/ 2098963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09903 w 1959830"/>
              <a:gd name="connsiteY30" fmla="*/ 1482436 h 2701636"/>
              <a:gd name="connsiteX31" fmla="*/ 1024648 w 1959830"/>
              <a:gd name="connsiteY31" fmla="*/ 1814945 h 2701636"/>
              <a:gd name="connsiteX32" fmla="*/ 1038503 w 1959830"/>
              <a:gd name="connsiteY32" fmla="*/ 2098963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38503 w 1959830"/>
              <a:gd name="connsiteY32" fmla="*/ 2098963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67206 w 1959830"/>
              <a:gd name="connsiteY32" fmla="*/ 2142987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58970 w 1959830"/>
              <a:gd name="connsiteY33" fmla="*/ 2391204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72017 w 1959830"/>
              <a:gd name="connsiteY33" fmla="*/ 2364789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72017 w 1959830"/>
              <a:gd name="connsiteY33" fmla="*/ 2364789 h 2701636"/>
              <a:gd name="connsiteX34" fmla="*/ 1195035 w 1959830"/>
              <a:gd name="connsiteY34" fmla="*/ 248266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72017 w 1959830"/>
              <a:gd name="connsiteY33" fmla="*/ 2364789 h 2701636"/>
              <a:gd name="connsiteX34" fmla="*/ 1195035 w 1959830"/>
              <a:gd name="connsiteY34" fmla="*/ 2482662 h 2701636"/>
              <a:gd name="connsiteX35" fmla="*/ 1309848 w 1959830"/>
              <a:gd name="connsiteY35" fmla="*/ 2662296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72017 w 1959830"/>
              <a:gd name="connsiteY33" fmla="*/ 2364789 h 2701636"/>
              <a:gd name="connsiteX34" fmla="*/ 1195035 w 1959830"/>
              <a:gd name="connsiteY34" fmla="*/ 2482662 h 2701636"/>
              <a:gd name="connsiteX35" fmla="*/ 1309848 w 1959830"/>
              <a:gd name="connsiteY35" fmla="*/ 2662296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72017 w 1959830"/>
              <a:gd name="connsiteY33" fmla="*/ 2364789 h 2701636"/>
              <a:gd name="connsiteX34" fmla="*/ 1195035 w 1959830"/>
              <a:gd name="connsiteY34" fmla="*/ 2482662 h 2701636"/>
              <a:gd name="connsiteX35" fmla="*/ 1291583 w 1959830"/>
              <a:gd name="connsiteY35" fmla="*/ 266229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72017 w 1959830"/>
              <a:gd name="connsiteY33" fmla="*/ 2364789 h 2701636"/>
              <a:gd name="connsiteX34" fmla="*/ 1195035 w 1959830"/>
              <a:gd name="connsiteY34" fmla="*/ 2482662 h 2701636"/>
              <a:gd name="connsiteX35" fmla="*/ 1291583 w 1959830"/>
              <a:gd name="connsiteY35" fmla="*/ 266229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73601 w 1959830"/>
              <a:gd name="connsiteY40" fmla="*/ 216612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72017 w 1959830"/>
              <a:gd name="connsiteY33" fmla="*/ 2364789 h 2701636"/>
              <a:gd name="connsiteX34" fmla="*/ 1195035 w 1959830"/>
              <a:gd name="connsiteY34" fmla="*/ 2482662 h 2701636"/>
              <a:gd name="connsiteX35" fmla="*/ 1291583 w 1959830"/>
              <a:gd name="connsiteY35" fmla="*/ 266229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772607 w 1959830"/>
              <a:gd name="connsiteY39" fmla="*/ 2301020 h 2701636"/>
              <a:gd name="connsiteX40" fmla="*/ 1773601 w 1959830"/>
              <a:gd name="connsiteY40" fmla="*/ 216612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899814"/>
              <a:gd name="connsiteY0" fmla="*/ 0 h 2686961"/>
              <a:gd name="connsiteX1" fmla="*/ 1100848 w 1899814"/>
              <a:gd name="connsiteY1" fmla="*/ 48491 h 2686961"/>
              <a:gd name="connsiteX2" fmla="*/ 1052357 w 1899814"/>
              <a:gd name="connsiteY2" fmla="*/ 124691 h 2686961"/>
              <a:gd name="connsiteX3" fmla="*/ 990012 w 1899814"/>
              <a:gd name="connsiteY3" fmla="*/ 124691 h 2686961"/>
              <a:gd name="connsiteX4" fmla="*/ 879176 w 1899814"/>
              <a:gd name="connsiteY4" fmla="*/ 69272 h 2686961"/>
              <a:gd name="connsiteX5" fmla="*/ 802976 w 1899814"/>
              <a:gd name="connsiteY5" fmla="*/ 96982 h 2686961"/>
              <a:gd name="connsiteX6" fmla="*/ 719848 w 1899814"/>
              <a:gd name="connsiteY6" fmla="*/ 193963 h 2686961"/>
              <a:gd name="connsiteX7" fmla="*/ 615939 w 1899814"/>
              <a:gd name="connsiteY7" fmla="*/ 193963 h 2686961"/>
              <a:gd name="connsiteX8" fmla="*/ 546666 w 1899814"/>
              <a:gd name="connsiteY8" fmla="*/ 235527 h 2686961"/>
              <a:gd name="connsiteX9" fmla="*/ 512030 w 1899814"/>
              <a:gd name="connsiteY9" fmla="*/ 311727 h 2686961"/>
              <a:gd name="connsiteX10" fmla="*/ 463539 w 1899814"/>
              <a:gd name="connsiteY10" fmla="*/ 311727 h 2686961"/>
              <a:gd name="connsiteX11" fmla="*/ 546666 w 1899814"/>
              <a:gd name="connsiteY11" fmla="*/ 457200 h 2686961"/>
              <a:gd name="connsiteX12" fmla="*/ 636721 w 1899814"/>
              <a:gd name="connsiteY12" fmla="*/ 450272 h 2686961"/>
              <a:gd name="connsiteX13" fmla="*/ 678285 w 1899814"/>
              <a:gd name="connsiteY13" fmla="*/ 484909 h 2686961"/>
              <a:gd name="connsiteX14" fmla="*/ 636721 w 1899814"/>
              <a:gd name="connsiteY14" fmla="*/ 588818 h 2686961"/>
              <a:gd name="connsiteX15" fmla="*/ 595157 w 1899814"/>
              <a:gd name="connsiteY15" fmla="*/ 568036 h 2686961"/>
              <a:gd name="connsiteX16" fmla="*/ 553594 w 1899814"/>
              <a:gd name="connsiteY16" fmla="*/ 512618 h 2686961"/>
              <a:gd name="connsiteX17" fmla="*/ 463539 w 1899814"/>
              <a:gd name="connsiteY17" fmla="*/ 519545 h 2686961"/>
              <a:gd name="connsiteX18" fmla="*/ 394266 w 1899814"/>
              <a:gd name="connsiteY18" fmla="*/ 588818 h 2686961"/>
              <a:gd name="connsiteX19" fmla="*/ 650576 w 1899814"/>
              <a:gd name="connsiteY19" fmla="*/ 768927 h 2686961"/>
              <a:gd name="connsiteX20" fmla="*/ 671357 w 1899814"/>
              <a:gd name="connsiteY20" fmla="*/ 865909 h 2686961"/>
              <a:gd name="connsiteX21" fmla="*/ 609012 w 1899814"/>
              <a:gd name="connsiteY21" fmla="*/ 845127 h 2686961"/>
              <a:gd name="connsiteX22" fmla="*/ 553594 w 1899814"/>
              <a:gd name="connsiteY22" fmla="*/ 789709 h 2686961"/>
              <a:gd name="connsiteX23" fmla="*/ 484321 w 1899814"/>
              <a:gd name="connsiteY23" fmla="*/ 768927 h 2686961"/>
              <a:gd name="connsiteX24" fmla="*/ 401194 w 1899814"/>
              <a:gd name="connsiteY24" fmla="*/ 720436 h 2686961"/>
              <a:gd name="connsiteX25" fmla="*/ 352703 w 1899814"/>
              <a:gd name="connsiteY25" fmla="*/ 692727 h 2686961"/>
              <a:gd name="connsiteX26" fmla="*/ 255721 w 1899814"/>
              <a:gd name="connsiteY26" fmla="*/ 609600 h 2686961"/>
              <a:gd name="connsiteX27" fmla="*/ 0 w 1899814"/>
              <a:gd name="connsiteY27" fmla="*/ 725271 h 2686961"/>
              <a:gd name="connsiteX28" fmla="*/ 303558 w 1899814"/>
              <a:gd name="connsiteY28" fmla="*/ 803004 h 2686961"/>
              <a:gd name="connsiteX29" fmla="*/ 642033 w 1899814"/>
              <a:gd name="connsiteY29" fmla="*/ 1325461 h 2686961"/>
              <a:gd name="connsiteX30" fmla="*/ 825559 w 1899814"/>
              <a:gd name="connsiteY30" fmla="*/ 1456022 h 2686961"/>
              <a:gd name="connsiteX31" fmla="*/ 1024648 w 1899814"/>
              <a:gd name="connsiteY31" fmla="*/ 1814945 h 2686961"/>
              <a:gd name="connsiteX32" fmla="*/ 1080253 w 1899814"/>
              <a:gd name="connsiteY32" fmla="*/ 2134182 h 2686961"/>
              <a:gd name="connsiteX33" fmla="*/ 1172017 w 1899814"/>
              <a:gd name="connsiteY33" fmla="*/ 2364789 h 2686961"/>
              <a:gd name="connsiteX34" fmla="*/ 1195035 w 1899814"/>
              <a:gd name="connsiteY34" fmla="*/ 2482662 h 2686961"/>
              <a:gd name="connsiteX35" fmla="*/ 1291583 w 1899814"/>
              <a:gd name="connsiteY35" fmla="*/ 2662297 h 2686961"/>
              <a:gd name="connsiteX36" fmla="*/ 1440285 w 1899814"/>
              <a:gd name="connsiteY36" fmla="*/ 2653145 h 2686961"/>
              <a:gd name="connsiteX37" fmla="*/ 1620394 w 1899814"/>
              <a:gd name="connsiteY37" fmla="*/ 2625436 h 2686961"/>
              <a:gd name="connsiteX38" fmla="*/ 1899814 w 1899814"/>
              <a:gd name="connsiteY38" fmla="*/ 2686961 h 2686961"/>
              <a:gd name="connsiteX39" fmla="*/ 1772607 w 1899814"/>
              <a:gd name="connsiteY39" fmla="*/ 2301020 h 2686961"/>
              <a:gd name="connsiteX40" fmla="*/ 1773601 w 1899814"/>
              <a:gd name="connsiteY40" fmla="*/ 2166122 h 2686961"/>
              <a:gd name="connsiteX41" fmla="*/ 1752012 w 1899814"/>
              <a:gd name="connsiteY41" fmla="*/ 2071254 h 2686961"/>
              <a:gd name="connsiteX42" fmla="*/ 1765866 w 1899814"/>
              <a:gd name="connsiteY42" fmla="*/ 1808018 h 2686961"/>
              <a:gd name="connsiteX43" fmla="*/ 1544194 w 1899814"/>
              <a:gd name="connsiteY43" fmla="*/ 1316182 h 2686961"/>
              <a:gd name="connsiteX44" fmla="*/ 1481848 w 1899814"/>
              <a:gd name="connsiteY44" fmla="*/ 1267691 h 2686961"/>
              <a:gd name="connsiteX45" fmla="*/ 1239394 w 1899814"/>
              <a:gd name="connsiteY45" fmla="*/ 789709 h 2686961"/>
              <a:gd name="connsiteX46" fmla="*/ 1239394 w 1899814"/>
              <a:gd name="connsiteY46" fmla="*/ 602672 h 2686961"/>
              <a:gd name="connsiteX47" fmla="*/ 1239394 w 1899814"/>
              <a:gd name="connsiteY47" fmla="*/ 173182 h 2686961"/>
              <a:gd name="connsiteX48" fmla="*/ 1350230 w 1899814"/>
              <a:gd name="connsiteY48" fmla="*/ 0 h 2686961"/>
              <a:gd name="connsiteX0" fmla="*/ 1350230 w 1899814"/>
              <a:gd name="connsiteY0" fmla="*/ 0 h 2690273"/>
              <a:gd name="connsiteX1" fmla="*/ 1100848 w 1899814"/>
              <a:gd name="connsiteY1" fmla="*/ 48491 h 2690273"/>
              <a:gd name="connsiteX2" fmla="*/ 1052357 w 1899814"/>
              <a:gd name="connsiteY2" fmla="*/ 124691 h 2690273"/>
              <a:gd name="connsiteX3" fmla="*/ 990012 w 1899814"/>
              <a:gd name="connsiteY3" fmla="*/ 124691 h 2690273"/>
              <a:gd name="connsiteX4" fmla="*/ 879176 w 1899814"/>
              <a:gd name="connsiteY4" fmla="*/ 69272 h 2690273"/>
              <a:gd name="connsiteX5" fmla="*/ 802976 w 1899814"/>
              <a:gd name="connsiteY5" fmla="*/ 96982 h 2690273"/>
              <a:gd name="connsiteX6" fmla="*/ 719848 w 1899814"/>
              <a:gd name="connsiteY6" fmla="*/ 193963 h 2690273"/>
              <a:gd name="connsiteX7" fmla="*/ 615939 w 1899814"/>
              <a:gd name="connsiteY7" fmla="*/ 193963 h 2690273"/>
              <a:gd name="connsiteX8" fmla="*/ 546666 w 1899814"/>
              <a:gd name="connsiteY8" fmla="*/ 235527 h 2690273"/>
              <a:gd name="connsiteX9" fmla="*/ 512030 w 1899814"/>
              <a:gd name="connsiteY9" fmla="*/ 311727 h 2690273"/>
              <a:gd name="connsiteX10" fmla="*/ 463539 w 1899814"/>
              <a:gd name="connsiteY10" fmla="*/ 311727 h 2690273"/>
              <a:gd name="connsiteX11" fmla="*/ 546666 w 1899814"/>
              <a:gd name="connsiteY11" fmla="*/ 457200 h 2690273"/>
              <a:gd name="connsiteX12" fmla="*/ 636721 w 1899814"/>
              <a:gd name="connsiteY12" fmla="*/ 450272 h 2690273"/>
              <a:gd name="connsiteX13" fmla="*/ 678285 w 1899814"/>
              <a:gd name="connsiteY13" fmla="*/ 484909 h 2690273"/>
              <a:gd name="connsiteX14" fmla="*/ 636721 w 1899814"/>
              <a:gd name="connsiteY14" fmla="*/ 588818 h 2690273"/>
              <a:gd name="connsiteX15" fmla="*/ 595157 w 1899814"/>
              <a:gd name="connsiteY15" fmla="*/ 568036 h 2690273"/>
              <a:gd name="connsiteX16" fmla="*/ 553594 w 1899814"/>
              <a:gd name="connsiteY16" fmla="*/ 512618 h 2690273"/>
              <a:gd name="connsiteX17" fmla="*/ 463539 w 1899814"/>
              <a:gd name="connsiteY17" fmla="*/ 519545 h 2690273"/>
              <a:gd name="connsiteX18" fmla="*/ 394266 w 1899814"/>
              <a:gd name="connsiteY18" fmla="*/ 588818 h 2690273"/>
              <a:gd name="connsiteX19" fmla="*/ 650576 w 1899814"/>
              <a:gd name="connsiteY19" fmla="*/ 768927 h 2690273"/>
              <a:gd name="connsiteX20" fmla="*/ 671357 w 1899814"/>
              <a:gd name="connsiteY20" fmla="*/ 865909 h 2690273"/>
              <a:gd name="connsiteX21" fmla="*/ 609012 w 1899814"/>
              <a:gd name="connsiteY21" fmla="*/ 845127 h 2690273"/>
              <a:gd name="connsiteX22" fmla="*/ 553594 w 1899814"/>
              <a:gd name="connsiteY22" fmla="*/ 789709 h 2690273"/>
              <a:gd name="connsiteX23" fmla="*/ 484321 w 1899814"/>
              <a:gd name="connsiteY23" fmla="*/ 768927 h 2690273"/>
              <a:gd name="connsiteX24" fmla="*/ 401194 w 1899814"/>
              <a:gd name="connsiteY24" fmla="*/ 720436 h 2690273"/>
              <a:gd name="connsiteX25" fmla="*/ 352703 w 1899814"/>
              <a:gd name="connsiteY25" fmla="*/ 692727 h 2690273"/>
              <a:gd name="connsiteX26" fmla="*/ 255721 w 1899814"/>
              <a:gd name="connsiteY26" fmla="*/ 609600 h 2690273"/>
              <a:gd name="connsiteX27" fmla="*/ 0 w 1899814"/>
              <a:gd name="connsiteY27" fmla="*/ 725271 h 2690273"/>
              <a:gd name="connsiteX28" fmla="*/ 303558 w 1899814"/>
              <a:gd name="connsiteY28" fmla="*/ 803004 h 2690273"/>
              <a:gd name="connsiteX29" fmla="*/ 642033 w 1899814"/>
              <a:gd name="connsiteY29" fmla="*/ 1325461 h 2690273"/>
              <a:gd name="connsiteX30" fmla="*/ 825559 w 1899814"/>
              <a:gd name="connsiteY30" fmla="*/ 1456022 h 2690273"/>
              <a:gd name="connsiteX31" fmla="*/ 1024648 w 1899814"/>
              <a:gd name="connsiteY31" fmla="*/ 1814945 h 2690273"/>
              <a:gd name="connsiteX32" fmla="*/ 1080253 w 1899814"/>
              <a:gd name="connsiteY32" fmla="*/ 2134182 h 2690273"/>
              <a:gd name="connsiteX33" fmla="*/ 1172017 w 1899814"/>
              <a:gd name="connsiteY33" fmla="*/ 2364789 h 2690273"/>
              <a:gd name="connsiteX34" fmla="*/ 1195035 w 1899814"/>
              <a:gd name="connsiteY34" fmla="*/ 2482662 h 2690273"/>
              <a:gd name="connsiteX35" fmla="*/ 1291583 w 1899814"/>
              <a:gd name="connsiteY35" fmla="*/ 2662297 h 2690273"/>
              <a:gd name="connsiteX36" fmla="*/ 1404406 w 1899814"/>
              <a:gd name="connsiteY36" fmla="*/ 2689831 h 2690273"/>
              <a:gd name="connsiteX37" fmla="*/ 1620394 w 1899814"/>
              <a:gd name="connsiteY37" fmla="*/ 2625436 h 2690273"/>
              <a:gd name="connsiteX38" fmla="*/ 1899814 w 1899814"/>
              <a:gd name="connsiteY38" fmla="*/ 2686961 h 2690273"/>
              <a:gd name="connsiteX39" fmla="*/ 1772607 w 1899814"/>
              <a:gd name="connsiteY39" fmla="*/ 2301020 h 2690273"/>
              <a:gd name="connsiteX40" fmla="*/ 1773601 w 1899814"/>
              <a:gd name="connsiteY40" fmla="*/ 2166122 h 2690273"/>
              <a:gd name="connsiteX41" fmla="*/ 1752012 w 1899814"/>
              <a:gd name="connsiteY41" fmla="*/ 2071254 h 2690273"/>
              <a:gd name="connsiteX42" fmla="*/ 1765866 w 1899814"/>
              <a:gd name="connsiteY42" fmla="*/ 1808018 h 2690273"/>
              <a:gd name="connsiteX43" fmla="*/ 1544194 w 1899814"/>
              <a:gd name="connsiteY43" fmla="*/ 1316182 h 2690273"/>
              <a:gd name="connsiteX44" fmla="*/ 1481848 w 1899814"/>
              <a:gd name="connsiteY44" fmla="*/ 1267691 h 2690273"/>
              <a:gd name="connsiteX45" fmla="*/ 1239394 w 1899814"/>
              <a:gd name="connsiteY45" fmla="*/ 789709 h 2690273"/>
              <a:gd name="connsiteX46" fmla="*/ 1239394 w 1899814"/>
              <a:gd name="connsiteY46" fmla="*/ 602672 h 2690273"/>
              <a:gd name="connsiteX47" fmla="*/ 1239394 w 1899814"/>
              <a:gd name="connsiteY47" fmla="*/ 173182 h 2690273"/>
              <a:gd name="connsiteX48" fmla="*/ 1350230 w 1899814"/>
              <a:gd name="connsiteY48" fmla="*/ 0 h 2690273"/>
              <a:gd name="connsiteX0" fmla="*/ 1350230 w 1899814"/>
              <a:gd name="connsiteY0" fmla="*/ 0 h 2690273"/>
              <a:gd name="connsiteX1" fmla="*/ 1100848 w 1899814"/>
              <a:gd name="connsiteY1" fmla="*/ 48491 h 2690273"/>
              <a:gd name="connsiteX2" fmla="*/ 1052357 w 1899814"/>
              <a:gd name="connsiteY2" fmla="*/ 124691 h 2690273"/>
              <a:gd name="connsiteX3" fmla="*/ 990012 w 1899814"/>
              <a:gd name="connsiteY3" fmla="*/ 124691 h 2690273"/>
              <a:gd name="connsiteX4" fmla="*/ 879176 w 1899814"/>
              <a:gd name="connsiteY4" fmla="*/ 69272 h 2690273"/>
              <a:gd name="connsiteX5" fmla="*/ 802976 w 1899814"/>
              <a:gd name="connsiteY5" fmla="*/ 96982 h 2690273"/>
              <a:gd name="connsiteX6" fmla="*/ 719848 w 1899814"/>
              <a:gd name="connsiteY6" fmla="*/ 193963 h 2690273"/>
              <a:gd name="connsiteX7" fmla="*/ 615939 w 1899814"/>
              <a:gd name="connsiteY7" fmla="*/ 193963 h 2690273"/>
              <a:gd name="connsiteX8" fmla="*/ 546666 w 1899814"/>
              <a:gd name="connsiteY8" fmla="*/ 235527 h 2690273"/>
              <a:gd name="connsiteX9" fmla="*/ 512030 w 1899814"/>
              <a:gd name="connsiteY9" fmla="*/ 311727 h 2690273"/>
              <a:gd name="connsiteX10" fmla="*/ 463539 w 1899814"/>
              <a:gd name="connsiteY10" fmla="*/ 311727 h 2690273"/>
              <a:gd name="connsiteX11" fmla="*/ 546666 w 1899814"/>
              <a:gd name="connsiteY11" fmla="*/ 457200 h 2690273"/>
              <a:gd name="connsiteX12" fmla="*/ 636721 w 1899814"/>
              <a:gd name="connsiteY12" fmla="*/ 450272 h 2690273"/>
              <a:gd name="connsiteX13" fmla="*/ 678285 w 1899814"/>
              <a:gd name="connsiteY13" fmla="*/ 484909 h 2690273"/>
              <a:gd name="connsiteX14" fmla="*/ 636721 w 1899814"/>
              <a:gd name="connsiteY14" fmla="*/ 588818 h 2690273"/>
              <a:gd name="connsiteX15" fmla="*/ 595157 w 1899814"/>
              <a:gd name="connsiteY15" fmla="*/ 568036 h 2690273"/>
              <a:gd name="connsiteX16" fmla="*/ 553594 w 1899814"/>
              <a:gd name="connsiteY16" fmla="*/ 512618 h 2690273"/>
              <a:gd name="connsiteX17" fmla="*/ 463539 w 1899814"/>
              <a:gd name="connsiteY17" fmla="*/ 519545 h 2690273"/>
              <a:gd name="connsiteX18" fmla="*/ 394266 w 1899814"/>
              <a:gd name="connsiteY18" fmla="*/ 588818 h 2690273"/>
              <a:gd name="connsiteX19" fmla="*/ 650576 w 1899814"/>
              <a:gd name="connsiteY19" fmla="*/ 768927 h 2690273"/>
              <a:gd name="connsiteX20" fmla="*/ 671357 w 1899814"/>
              <a:gd name="connsiteY20" fmla="*/ 865909 h 2690273"/>
              <a:gd name="connsiteX21" fmla="*/ 609012 w 1899814"/>
              <a:gd name="connsiteY21" fmla="*/ 845127 h 2690273"/>
              <a:gd name="connsiteX22" fmla="*/ 553594 w 1899814"/>
              <a:gd name="connsiteY22" fmla="*/ 789709 h 2690273"/>
              <a:gd name="connsiteX23" fmla="*/ 484321 w 1899814"/>
              <a:gd name="connsiteY23" fmla="*/ 768927 h 2690273"/>
              <a:gd name="connsiteX24" fmla="*/ 401194 w 1899814"/>
              <a:gd name="connsiteY24" fmla="*/ 720436 h 2690273"/>
              <a:gd name="connsiteX25" fmla="*/ 352703 w 1899814"/>
              <a:gd name="connsiteY25" fmla="*/ 692727 h 2690273"/>
              <a:gd name="connsiteX26" fmla="*/ 255721 w 1899814"/>
              <a:gd name="connsiteY26" fmla="*/ 609600 h 2690273"/>
              <a:gd name="connsiteX27" fmla="*/ 0 w 1899814"/>
              <a:gd name="connsiteY27" fmla="*/ 725271 h 2690273"/>
              <a:gd name="connsiteX28" fmla="*/ 303558 w 1899814"/>
              <a:gd name="connsiteY28" fmla="*/ 803004 h 2690273"/>
              <a:gd name="connsiteX29" fmla="*/ 642033 w 1899814"/>
              <a:gd name="connsiteY29" fmla="*/ 1325461 h 2690273"/>
              <a:gd name="connsiteX30" fmla="*/ 825559 w 1899814"/>
              <a:gd name="connsiteY30" fmla="*/ 1456022 h 2690273"/>
              <a:gd name="connsiteX31" fmla="*/ 1024648 w 1899814"/>
              <a:gd name="connsiteY31" fmla="*/ 1814945 h 2690273"/>
              <a:gd name="connsiteX32" fmla="*/ 1080253 w 1899814"/>
              <a:gd name="connsiteY32" fmla="*/ 2134182 h 2690273"/>
              <a:gd name="connsiteX33" fmla="*/ 1172017 w 1899814"/>
              <a:gd name="connsiteY33" fmla="*/ 2364789 h 2690273"/>
              <a:gd name="connsiteX34" fmla="*/ 1195035 w 1899814"/>
              <a:gd name="connsiteY34" fmla="*/ 2482662 h 2690273"/>
              <a:gd name="connsiteX35" fmla="*/ 1291583 w 1899814"/>
              <a:gd name="connsiteY35" fmla="*/ 2662297 h 2690273"/>
              <a:gd name="connsiteX36" fmla="*/ 1404406 w 1899814"/>
              <a:gd name="connsiteY36" fmla="*/ 2689831 h 2690273"/>
              <a:gd name="connsiteX37" fmla="*/ 1620394 w 1899814"/>
              <a:gd name="connsiteY37" fmla="*/ 2625436 h 2690273"/>
              <a:gd name="connsiteX38" fmla="*/ 1899814 w 1899814"/>
              <a:gd name="connsiteY38" fmla="*/ 2686961 h 2690273"/>
              <a:gd name="connsiteX39" fmla="*/ 1772607 w 1899814"/>
              <a:gd name="connsiteY39" fmla="*/ 2301020 h 2690273"/>
              <a:gd name="connsiteX40" fmla="*/ 1773601 w 1899814"/>
              <a:gd name="connsiteY40" fmla="*/ 2166122 h 2690273"/>
              <a:gd name="connsiteX41" fmla="*/ 1752012 w 1899814"/>
              <a:gd name="connsiteY41" fmla="*/ 2071254 h 2690273"/>
              <a:gd name="connsiteX42" fmla="*/ 1765866 w 1899814"/>
              <a:gd name="connsiteY42" fmla="*/ 1808018 h 2690273"/>
              <a:gd name="connsiteX43" fmla="*/ 1544194 w 1899814"/>
              <a:gd name="connsiteY43" fmla="*/ 1316182 h 2690273"/>
              <a:gd name="connsiteX44" fmla="*/ 1481848 w 1899814"/>
              <a:gd name="connsiteY44" fmla="*/ 1267691 h 2690273"/>
              <a:gd name="connsiteX45" fmla="*/ 1239394 w 1899814"/>
              <a:gd name="connsiteY45" fmla="*/ 789709 h 2690273"/>
              <a:gd name="connsiteX46" fmla="*/ 1239394 w 1899814"/>
              <a:gd name="connsiteY46" fmla="*/ 602672 h 2690273"/>
              <a:gd name="connsiteX47" fmla="*/ 1239394 w 1899814"/>
              <a:gd name="connsiteY47" fmla="*/ 173182 h 2690273"/>
              <a:gd name="connsiteX48" fmla="*/ 1350230 w 1899814"/>
              <a:gd name="connsiteY48" fmla="*/ 0 h 2690273"/>
              <a:gd name="connsiteX0" fmla="*/ 1350230 w 1899814"/>
              <a:gd name="connsiteY0" fmla="*/ 0 h 2690273"/>
              <a:gd name="connsiteX1" fmla="*/ 1100848 w 1899814"/>
              <a:gd name="connsiteY1" fmla="*/ 48491 h 2690273"/>
              <a:gd name="connsiteX2" fmla="*/ 1052357 w 1899814"/>
              <a:gd name="connsiteY2" fmla="*/ 124691 h 2690273"/>
              <a:gd name="connsiteX3" fmla="*/ 990012 w 1899814"/>
              <a:gd name="connsiteY3" fmla="*/ 124691 h 2690273"/>
              <a:gd name="connsiteX4" fmla="*/ 879176 w 1899814"/>
              <a:gd name="connsiteY4" fmla="*/ 69272 h 2690273"/>
              <a:gd name="connsiteX5" fmla="*/ 802976 w 1899814"/>
              <a:gd name="connsiteY5" fmla="*/ 96982 h 2690273"/>
              <a:gd name="connsiteX6" fmla="*/ 719848 w 1899814"/>
              <a:gd name="connsiteY6" fmla="*/ 193963 h 2690273"/>
              <a:gd name="connsiteX7" fmla="*/ 615939 w 1899814"/>
              <a:gd name="connsiteY7" fmla="*/ 193963 h 2690273"/>
              <a:gd name="connsiteX8" fmla="*/ 546666 w 1899814"/>
              <a:gd name="connsiteY8" fmla="*/ 235527 h 2690273"/>
              <a:gd name="connsiteX9" fmla="*/ 512030 w 1899814"/>
              <a:gd name="connsiteY9" fmla="*/ 311727 h 2690273"/>
              <a:gd name="connsiteX10" fmla="*/ 463539 w 1899814"/>
              <a:gd name="connsiteY10" fmla="*/ 311727 h 2690273"/>
              <a:gd name="connsiteX11" fmla="*/ 546666 w 1899814"/>
              <a:gd name="connsiteY11" fmla="*/ 457200 h 2690273"/>
              <a:gd name="connsiteX12" fmla="*/ 636721 w 1899814"/>
              <a:gd name="connsiteY12" fmla="*/ 450272 h 2690273"/>
              <a:gd name="connsiteX13" fmla="*/ 678285 w 1899814"/>
              <a:gd name="connsiteY13" fmla="*/ 484909 h 2690273"/>
              <a:gd name="connsiteX14" fmla="*/ 636721 w 1899814"/>
              <a:gd name="connsiteY14" fmla="*/ 588818 h 2690273"/>
              <a:gd name="connsiteX15" fmla="*/ 595157 w 1899814"/>
              <a:gd name="connsiteY15" fmla="*/ 568036 h 2690273"/>
              <a:gd name="connsiteX16" fmla="*/ 553594 w 1899814"/>
              <a:gd name="connsiteY16" fmla="*/ 512618 h 2690273"/>
              <a:gd name="connsiteX17" fmla="*/ 463539 w 1899814"/>
              <a:gd name="connsiteY17" fmla="*/ 519545 h 2690273"/>
              <a:gd name="connsiteX18" fmla="*/ 394266 w 1899814"/>
              <a:gd name="connsiteY18" fmla="*/ 588818 h 2690273"/>
              <a:gd name="connsiteX19" fmla="*/ 650576 w 1899814"/>
              <a:gd name="connsiteY19" fmla="*/ 768927 h 2690273"/>
              <a:gd name="connsiteX20" fmla="*/ 671357 w 1899814"/>
              <a:gd name="connsiteY20" fmla="*/ 865909 h 2690273"/>
              <a:gd name="connsiteX21" fmla="*/ 609012 w 1899814"/>
              <a:gd name="connsiteY21" fmla="*/ 845127 h 2690273"/>
              <a:gd name="connsiteX22" fmla="*/ 553594 w 1899814"/>
              <a:gd name="connsiteY22" fmla="*/ 789709 h 2690273"/>
              <a:gd name="connsiteX23" fmla="*/ 484321 w 1899814"/>
              <a:gd name="connsiteY23" fmla="*/ 768927 h 2690273"/>
              <a:gd name="connsiteX24" fmla="*/ 401194 w 1899814"/>
              <a:gd name="connsiteY24" fmla="*/ 720436 h 2690273"/>
              <a:gd name="connsiteX25" fmla="*/ 352703 w 1899814"/>
              <a:gd name="connsiteY25" fmla="*/ 692727 h 2690273"/>
              <a:gd name="connsiteX26" fmla="*/ 255721 w 1899814"/>
              <a:gd name="connsiteY26" fmla="*/ 609600 h 2690273"/>
              <a:gd name="connsiteX27" fmla="*/ 0 w 1899814"/>
              <a:gd name="connsiteY27" fmla="*/ 725271 h 2690273"/>
              <a:gd name="connsiteX28" fmla="*/ 303558 w 1899814"/>
              <a:gd name="connsiteY28" fmla="*/ 803004 h 2690273"/>
              <a:gd name="connsiteX29" fmla="*/ 642033 w 1899814"/>
              <a:gd name="connsiteY29" fmla="*/ 1325461 h 2690273"/>
              <a:gd name="connsiteX30" fmla="*/ 825559 w 1899814"/>
              <a:gd name="connsiteY30" fmla="*/ 1456022 h 2690273"/>
              <a:gd name="connsiteX31" fmla="*/ 1024648 w 1899814"/>
              <a:gd name="connsiteY31" fmla="*/ 1814945 h 2690273"/>
              <a:gd name="connsiteX32" fmla="*/ 1080253 w 1899814"/>
              <a:gd name="connsiteY32" fmla="*/ 2134182 h 2690273"/>
              <a:gd name="connsiteX33" fmla="*/ 1172017 w 1899814"/>
              <a:gd name="connsiteY33" fmla="*/ 2364789 h 2690273"/>
              <a:gd name="connsiteX34" fmla="*/ 1195035 w 1899814"/>
              <a:gd name="connsiteY34" fmla="*/ 2482662 h 2690273"/>
              <a:gd name="connsiteX35" fmla="*/ 1291583 w 1899814"/>
              <a:gd name="connsiteY35" fmla="*/ 2662297 h 2690273"/>
              <a:gd name="connsiteX36" fmla="*/ 1404406 w 1899814"/>
              <a:gd name="connsiteY36" fmla="*/ 2689831 h 2690273"/>
              <a:gd name="connsiteX37" fmla="*/ 1620394 w 1899814"/>
              <a:gd name="connsiteY37" fmla="*/ 2625436 h 2690273"/>
              <a:gd name="connsiteX38" fmla="*/ 1899814 w 1899814"/>
              <a:gd name="connsiteY38" fmla="*/ 2686961 h 2690273"/>
              <a:gd name="connsiteX39" fmla="*/ 1772607 w 1899814"/>
              <a:gd name="connsiteY39" fmla="*/ 2301020 h 2690273"/>
              <a:gd name="connsiteX40" fmla="*/ 1773601 w 1899814"/>
              <a:gd name="connsiteY40" fmla="*/ 2166122 h 2690273"/>
              <a:gd name="connsiteX41" fmla="*/ 1752012 w 1899814"/>
              <a:gd name="connsiteY41" fmla="*/ 2071254 h 2690273"/>
              <a:gd name="connsiteX42" fmla="*/ 1756081 w 1899814"/>
              <a:gd name="connsiteY42" fmla="*/ 1810769 h 2690273"/>
              <a:gd name="connsiteX43" fmla="*/ 1544194 w 1899814"/>
              <a:gd name="connsiteY43" fmla="*/ 1316182 h 2690273"/>
              <a:gd name="connsiteX44" fmla="*/ 1481848 w 1899814"/>
              <a:gd name="connsiteY44" fmla="*/ 1267691 h 2690273"/>
              <a:gd name="connsiteX45" fmla="*/ 1239394 w 1899814"/>
              <a:gd name="connsiteY45" fmla="*/ 789709 h 2690273"/>
              <a:gd name="connsiteX46" fmla="*/ 1239394 w 1899814"/>
              <a:gd name="connsiteY46" fmla="*/ 602672 h 2690273"/>
              <a:gd name="connsiteX47" fmla="*/ 1239394 w 1899814"/>
              <a:gd name="connsiteY47" fmla="*/ 173182 h 2690273"/>
              <a:gd name="connsiteX48" fmla="*/ 1350230 w 1899814"/>
              <a:gd name="connsiteY48" fmla="*/ 0 h 2690273"/>
              <a:gd name="connsiteX0" fmla="*/ 1350230 w 1899814"/>
              <a:gd name="connsiteY0" fmla="*/ 0 h 2690273"/>
              <a:gd name="connsiteX1" fmla="*/ 1100848 w 1899814"/>
              <a:gd name="connsiteY1" fmla="*/ 48491 h 2690273"/>
              <a:gd name="connsiteX2" fmla="*/ 1052357 w 1899814"/>
              <a:gd name="connsiteY2" fmla="*/ 124691 h 2690273"/>
              <a:gd name="connsiteX3" fmla="*/ 990012 w 1899814"/>
              <a:gd name="connsiteY3" fmla="*/ 124691 h 2690273"/>
              <a:gd name="connsiteX4" fmla="*/ 879176 w 1899814"/>
              <a:gd name="connsiteY4" fmla="*/ 69272 h 2690273"/>
              <a:gd name="connsiteX5" fmla="*/ 802976 w 1899814"/>
              <a:gd name="connsiteY5" fmla="*/ 96982 h 2690273"/>
              <a:gd name="connsiteX6" fmla="*/ 719848 w 1899814"/>
              <a:gd name="connsiteY6" fmla="*/ 193963 h 2690273"/>
              <a:gd name="connsiteX7" fmla="*/ 615939 w 1899814"/>
              <a:gd name="connsiteY7" fmla="*/ 193963 h 2690273"/>
              <a:gd name="connsiteX8" fmla="*/ 546666 w 1899814"/>
              <a:gd name="connsiteY8" fmla="*/ 235527 h 2690273"/>
              <a:gd name="connsiteX9" fmla="*/ 512030 w 1899814"/>
              <a:gd name="connsiteY9" fmla="*/ 311727 h 2690273"/>
              <a:gd name="connsiteX10" fmla="*/ 463539 w 1899814"/>
              <a:gd name="connsiteY10" fmla="*/ 311727 h 2690273"/>
              <a:gd name="connsiteX11" fmla="*/ 546666 w 1899814"/>
              <a:gd name="connsiteY11" fmla="*/ 457200 h 2690273"/>
              <a:gd name="connsiteX12" fmla="*/ 636721 w 1899814"/>
              <a:gd name="connsiteY12" fmla="*/ 450272 h 2690273"/>
              <a:gd name="connsiteX13" fmla="*/ 678285 w 1899814"/>
              <a:gd name="connsiteY13" fmla="*/ 484909 h 2690273"/>
              <a:gd name="connsiteX14" fmla="*/ 636721 w 1899814"/>
              <a:gd name="connsiteY14" fmla="*/ 588818 h 2690273"/>
              <a:gd name="connsiteX15" fmla="*/ 595157 w 1899814"/>
              <a:gd name="connsiteY15" fmla="*/ 568036 h 2690273"/>
              <a:gd name="connsiteX16" fmla="*/ 553594 w 1899814"/>
              <a:gd name="connsiteY16" fmla="*/ 512618 h 2690273"/>
              <a:gd name="connsiteX17" fmla="*/ 463539 w 1899814"/>
              <a:gd name="connsiteY17" fmla="*/ 519545 h 2690273"/>
              <a:gd name="connsiteX18" fmla="*/ 394266 w 1899814"/>
              <a:gd name="connsiteY18" fmla="*/ 588818 h 2690273"/>
              <a:gd name="connsiteX19" fmla="*/ 650576 w 1899814"/>
              <a:gd name="connsiteY19" fmla="*/ 768927 h 2690273"/>
              <a:gd name="connsiteX20" fmla="*/ 671357 w 1899814"/>
              <a:gd name="connsiteY20" fmla="*/ 865909 h 2690273"/>
              <a:gd name="connsiteX21" fmla="*/ 609012 w 1899814"/>
              <a:gd name="connsiteY21" fmla="*/ 845127 h 2690273"/>
              <a:gd name="connsiteX22" fmla="*/ 553594 w 1899814"/>
              <a:gd name="connsiteY22" fmla="*/ 789709 h 2690273"/>
              <a:gd name="connsiteX23" fmla="*/ 484321 w 1899814"/>
              <a:gd name="connsiteY23" fmla="*/ 768927 h 2690273"/>
              <a:gd name="connsiteX24" fmla="*/ 401194 w 1899814"/>
              <a:gd name="connsiteY24" fmla="*/ 720436 h 2690273"/>
              <a:gd name="connsiteX25" fmla="*/ 352703 w 1899814"/>
              <a:gd name="connsiteY25" fmla="*/ 692727 h 2690273"/>
              <a:gd name="connsiteX26" fmla="*/ 255721 w 1899814"/>
              <a:gd name="connsiteY26" fmla="*/ 609600 h 2690273"/>
              <a:gd name="connsiteX27" fmla="*/ 0 w 1899814"/>
              <a:gd name="connsiteY27" fmla="*/ 725271 h 2690273"/>
              <a:gd name="connsiteX28" fmla="*/ 303558 w 1899814"/>
              <a:gd name="connsiteY28" fmla="*/ 803004 h 2690273"/>
              <a:gd name="connsiteX29" fmla="*/ 642033 w 1899814"/>
              <a:gd name="connsiteY29" fmla="*/ 1325461 h 2690273"/>
              <a:gd name="connsiteX30" fmla="*/ 825559 w 1899814"/>
              <a:gd name="connsiteY30" fmla="*/ 1456022 h 2690273"/>
              <a:gd name="connsiteX31" fmla="*/ 1024648 w 1899814"/>
              <a:gd name="connsiteY31" fmla="*/ 1814945 h 2690273"/>
              <a:gd name="connsiteX32" fmla="*/ 1080253 w 1899814"/>
              <a:gd name="connsiteY32" fmla="*/ 2134182 h 2690273"/>
              <a:gd name="connsiteX33" fmla="*/ 1172017 w 1899814"/>
              <a:gd name="connsiteY33" fmla="*/ 2364789 h 2690273"/>
              <a:gd name="connsiteX34" fmla="*/ 1195035 w 1899814"/>
              <a:gd name="connsiteY34" fmla="*/ 2482662 h 2690273"/>
              <a:gd name="connsiteX35" fmla="*/ 1291583 w 1899814"/>
              <a:gd name="connsiteY35" fmla="*/ 2662297 h 2690273"/>
              <a:gd name="connsiteX36" fmla="*/ 1404406 w 1899814"/>
              <a:gd name="connsiteY36" fmla="*/ 2689831 h 2690273"/>
              <a:gd name="connsiteX37" fmla="*/ 1620394 w 1899814"/>
              <a:gd name="connsiteY37" fmla="*/ 2625436 h 2690273"/>
              <a:gd name="connsiteX38" fmla="*/ 1899814 w 1899814"/>
              <a:gd name="connsiteY38" fmla="*/ 2686961 h 2690273"/>
              <a:gd name="connsiteX39" fmla="*/ 1772607 w 1899814"/>
              <a:gd name="connsiteY39" fmla="*/ 2301020 h 2690273"/>
              <a:gd name="connsiteX40" fmla="*/ 1773601 w 1899814"/>
              <a:gd name="connsiteY40" fmla="*/ 2166122 h 2690273"/>
              <a:gd name="connsiteX41" fmla="*/ 1732442 w 1899814"/>
              <a:gd name="connsiteY41" fmla="*/ 2057496 h 2690273"/>
              <a:gd name="connsiteX42" fmla="*/ 1756081 w 1899814"/>
              <a:gd name="connsiteY42" fmla="*/ 1810769 h 2690273"/>
              <a:gd name="connsiteX43" fmla="*/ 1544194 w 1899814"/>
              <a:gd name="connsiteY43" fmla="*/ 1316182 h 2690273"/>
              <a:gd name="connsiteX44" fmla="*/ 1481848 w 1899814"/>
              <a:gd name="connsiteY44" fmla="*/ 1267691 h 2690273"/>
              <a:gd name="connsiteX45" fmla="*/ 1239394 w 1899814"/>
              <a:gd name="connsiteY45" fmla="*/ 789709 h 2690273"/>
              <a:gd name="connsiteX46" fmla="*/ 1239394 w 1899814"/>
              <a:gd name="connsiteY46" fmla="*/ 602672 h 2690273"/>
              <a:gd name="connsiteX47" fmla="*/ 1239394 w 1899814"/>
              <a:gd name="connsiteY47" fmla="*/ 173182 h 2690273"/>
              <a:gd name="connsiteX48" fmla="*/ 1350230 w 1899814"/>
              <a:gd name="connsiteY48" fmla="*/ 0 h 2690273"/>
              <a:gd name="connsiteX0" fmla="*/ 1350230 w 1899814"/>
              <a:gd name="connsiteY0" fmla="*/ 0 h 2690273"/>
              <a:gd name="connsiteX1" fmla="*/ 1100848 w 1899814"/>
              <a:gd name="connsiteY1" fmla="*/ 48491 h 2690273"/>
              <a:gd name="connsiteX2" fmla="*/ 1052357 w 1899814"/>
              <a:gd name="connsiteY2" fmla="*/ 124691 h 2690273"/>
              <a:gd name="connsiteX3" fmla="*/ 990012 w 1899814"/>
              <a:gd name="connsiteY3" fmla="*/ 124691 h 2690273"/>
              <a:gd name="connsiteX4" fmla="*/ 879176 w 1899814"/>
              <a:gd name="connsiteY4" fmla="*/ 69272 h 2690273"/>
              <a:gd name="connsiteX5" fmla="*/ 802976 w 1899814"/>
              <a:gd name="connsiteY5" fmla="*/ 96982 h 2690273"/>
              <a:gd name="connsiteX6" fmla="*/ 719848 w 1899814"/>
              <a:gd name="connsiteY6" fmla="*/ 193963 h 2690273"/>
              <a:gd name="connsiteX7" fmla="*/ 615939 w 1899814"/>
              <a:gd name="connsiteY7" fmla="*/ 193963 h 2690273"/>
              <a:gd name="connsiteX8" fmla="*/ 546666 w 1899814"/>
              <a:gd name="connsiteY8" fmla="*/ 235527 h 2690273"/>
              <a:gd name="connsiteX9" fmla="*/ 512030 w 1899814"/>
              <a:gd name="connsiteY9" fmla="*/ 311727 h 2690273"/>
              <a:gd name="connsiteX10" fmla="*/ 463539 w 1899814"/>
              <a:gd name="connsiteY10" fmla="*/ 311727 h 2690273"/>
              <a:gd name="connsiteX11" fmla="*/ 546666 w 1899814"/>
              <a:gd name="connsiteY11" fmla="*/ 457200 h 2690273"/>
              <a:gd name="connsiteX12" fmla="*/ 636721 w 1899814"/>
              <a:gd name="connsiteY12" fmla="*/ 450272 h 2690273"/>
              <a:gd name="connsiteX13" fmla="*/ 678285 w 1899814"/>
              <a:gd name="connsiteY13" fmla="*/ 484909 h 2690273"/>
              <a:gd name="connsiteX14" fmla="*/ 636721 w 1899814"/>
              <a:gd name="connsiteY14" fmla="*/ 588818 h 2690273"/>
              <a:gd name="connsiteX15" fmla="*/ 595157 w 1899814"/>
              <a:gd name="connsiteY15" fmla="*/ 568036 h 2690273"/>
              <a:gd name="connsiteX16" fmla="*/ 553594 w 1899814"/>
              <a:gd name="connsiteY16" fmla="*/ 512618 h 2690273"/>
              <a:gd name="connsiteX17" fmla="*/ 463539 w 1899814"/>
              <a:gd name="connsiteY17" fmla="*/ 519545 h 2690273"/>
              <a:gd name="connsiteX18" fmla="*/ 394266 w 1899814"/>
              <a:gd name="connsiteY18" fmla="*/ 588818 h 2690273"/>
              <a:gd name="connsiteX19" fmla="*/ 650576 w 1899814"/>
              <a:gd name="connsiteY19" fmla="*/ 768927 h 2690273"/>
              <a:gd name="connsiteX20" fmla="*/ 671357 w 1899814"/>
              <a:gd name="connsiteY20" fmla="*/ 865909 h 2690273"/>
              <a:gd name="connsiteX21" fmla="*/ 609012 w 1899814"/>
              <a:gd name="connsiteY21" fmla="*/ 845127 h 2690273"/>
              <a:gd name="connsiteX22" fmla="*/ 553594 w 1899814"/>
              <a:gd name="connsiteY22" fmla="*/ 789709 h 2690273"/>
              <a:gd name="connsiteX23" fmla="*/ 484321 w 1899814"/>
              <a:gd name="connsiteY23" fmla="*/ 768927 h 2690273"/>
              <a:gd name="connsiteX24" fmla="*/ 401194 w 1899814"/>
              <a:gd name="connsiteY24" fmla="*/ 720436 h 2690273"/>
              <a:gd name="connsiteX25" fmla="*/ 352703 w 1899814"/>
              <a:gd name="connsiteY25" fmla="*/ 692727 h 2690273"/>
              <a:gd name="connsiteX26" fmla="*/ 255721 w 1899814"/>
              <a:gd name="connsiteY26" fmla="*/ 609600 h 2690273"/>
              <a:gd name="connsiteX27" fmla="*/ 0 w 1899814"/>
              <a:gd name="connsiteY27" fmla="*/ 725271 h 2690273"/>
              <a:gd name="connsiteX28" fmla="*/ 303558 w 1899814"/>
              <a:gd name="connsiteY28" fmla="*/ 803004 h 2690273"/>
              <a:gd name="connsiteX29" fmla="*/ 642033 w 1899814"/>
              <a:gd name="connsiteY29" fmla="*/ 1325461 h 2690273"/>
              <a:gd name="connsiteX30" fmla="*/ 825559 w 1899814"/>
              <a:gd name="connsiteY30" fmla="*/ 1456022 h 2690273"/>
              <a:gd name="connsiteX31" fmla="*/ 1024648 w 1899814"/>
              <a:gd name="connsiteY31" fmla="*/ 1814945 h 2690273"/>
              <a:gd name="connsiteX32" fmla="*/ 1080253 w 1899814"/>
              <a:gd name="connsiteY32" fmla="*/ 2134182 h 2690273"/>
              <a:gd name="connsiteX33" fmla="*/ 1172017 w 1899814"/>
              <a:gd name="connsiteY33" fmla="*/ 2364789 h 2690273"/>
              <a:gd name="connsiteX34" fmla="*/ 1195035 w 1899814"/>
              <a:gd name="connsiteY34" fmla="*/ 2482662 h 2690273"/>
              <a:gd name="connsiteX35" fmla="*/ 1291583 w 1899814"/>
              <a:gd name="connsiteY35" fmla="*/ 2662297 h 2690273"/>
              <a:gd name="connsiteX36" fmla="*/ 1404406 w 1899814"/>
              <a:gd name="connsiteY36" fmla="*/ 2689831 h 2690273"/>
              <a:gd name="connsiteX37" fmla="*/ 1620394 w 1899814"/>
              <a:gd name="connsiteY37" fmla="*/ 2625436 h 2690273"/>
              <a:gd name="connsiteX38" fmla="*/ 1899814 w 1899814"/>
              <a:gd name="connsiteY38" fmla="*/ 2686961 h 2690273"/>
              <a:gd name="connsiteX39" fmla="*/ 1772607 w 1899814"/>
              <a:gd name="connsiteY39" fmla="*/ 2301020 h 2690273"/>
              <a:gd name="connsiteX40" fmla="*/ 1773601 w 1899814"/>
              <a:gd name="connsiteY40" fmla="*/ 2166122 h 2690273"/>
              <a:gd name="connsiteX41" fmla="*/ 1734888 w 1899814"/>
              <a:gd name="connsiteY41" fmla="*/ 2038236 h 2690273"/>
              <a:gd name="connsiteX42" fmla="*/ 1756081 w 1899814"/>
              <a:gd name="connsiteY42" fmla="*/ 1810769 h 2690273"/>
              <a:gd name="connsiteX43" fmla="*/ 1544194 w 1899814"/>
              <a:gd name="connsiteY43" fmla="*/ 1316182 h 2690273"/>
              <a:gd name="connsiteX44" fmla="*/ 1481848 w 1899814"/>
              <a:gd name="connsiteY44" fmla="*/ 1267691 h 2690273"/>
              <a:gd name="connsiteX45" fmla="*/ 1239394 w 1899814"/>
              <a:gd name="connsiteY45" fmla="*/ 789709 h 2690273"/>
              <a:gd name="connsiteX46" fmla="*/ 1239394 w 1899814"/>
              <a:gd name="connsiteY46" fmla="*/ 602672 h 2690273"/>
              <a:gd name="connsiteX47" fmla="*/ 1239394 w 1899814"/>
              <a:gd name="connsiteY47" fmla="*/ 173182 h 2690273"/>
              <a:gd name="connsiteX48" fmla="*/ 1350230 w 1899814"/>
              <a:gd name="connsiteY48" fmla="*/ 0 h 2690273"/>
              <a:gd name="connsiteX0" fmla="*/ 1350230 w 1899814"/>
              <a:gd name="connsiteY0" fmla="*/ 0 h 2690273"/>
              <a:gd name="connsiteX1" fmla="*/ 1100848 w 1899814"/>
              <a:gd name="connsiteY1" fmla="*/ 48491 h 2690273"/>
              <a:gd name="connsiteX2" fmla="*/ 1052357 w 1899814"/>
              <a:gd name="connsiteY2" fmla="*/ 124691 h 2690273"/>
              <a:gd name="connsiteX3" fmla="*/ 990012 w 1899814"/>
              <a:gd name="connsiteY3" fmla="*/ 124691 h 2690273"/>
              <a:gd name="connsiteX4" fmla="*/ 879176 w 1899814"/>
              <a:gd name="connsiteY4" fmla="*/ 69272 h 2690273"/>
              <a:gd name="connsiteX5" fmla="*/ 802976 w 1899814"/>
              <a:gd name="connsiteY5" fmla="*/ 96982 h 2690273"/>
              <a:gd name="connsiteX6" fmla="*/ 719848 w 1899814"/>
              <a:gd name="connsiteY6" fmla="*/ 193963 h 2690273"/>
              <a:gd name="connsiteX7" fmla="*/ 615939 w 1899814"/>
              <a:gd name="connsiteY7" fmla="*/ 193963 h 2690273"/>
              <a:gd name="connsiteX8" fmla="*/ 546666 w 1899814"/>
              <a:gd name="connsiteY8" fmla="*/ 235527 h 2690273"/>
              <a:gd name="connsiteX9" fmla="*/ 512030 w 1899814"/>
              <a:gd name="connsiteY9" fmla="*/ 311727 h 2690273"/>
              <a:gd name="connsiteX10" fmla="*/ 463539 w 1899814"/>
              <a:gd name="connsiteY10" fmla="*/ 311727 h 2690273"/>
              <a:gd name="connsiteX11" fmla="*/ 546666 w 1899814"/>
              <a:gd name="connsiteY11" fmla="*/ 457200 h 2690273"/>
              <a:gd name="connsiteX12" fmla="*/ 636721 w 1899814"/>
              <a:gd name="connsiteY12" fmla="*/ 450272 h 2690273"/>
              <a:gd name="connsiteX13" fmla="*/ 678285 w 1899814"/>
              <a:gd name="connsiteY13" fmla="*/ 484909 h 2690273"/>
              <a:gd name="connsiteX14" fmla="*/ 636721 w 1899814"/>
              <a:gd name="connsiteY14" fmla="*/ 588818 h 2690273"/>
              <a:gd name="connsiteX15" fmla="*/ 595157 w 1899814"/>
              <a:gd name="connsiteY15" fmla="*/ 568036 h 2690273"/>
              <a:gd name="connsiteX16" fmla="*/ 553594 w 1899814"/>
              <a:gd name="connsiteY16" fmla="*/ 512618 h 2690273"/>
              <a:gd name="connsiteX17" fmla="*/ 463539 w 1899814"/>
              <a:gd name="connsiteY17" fmla="*/ 519545 h 2690273"/>
              <a:gd name="connsiteX18" fmla="*/ 394266 w 1899814"/>
              <a:gd name="connsiteY18" fmla="*/ 588818 h 2690273"/>
              <a:gd name="connsiteX19" fmla="*/ 650576 w 1899814"/>
              <a:gd name="connsiteY19" fmla="*/ 768927 h 2690273"/>
              <a:gd name="connsiteX20" fmla="*/ 671357 w 1899814"/>
              <a:gd name="connsiteY20" fmla="*/ 865909 h 2690273"/>
              <a:gd name="connsiteX21" fmla="*/ 609012 w 1899814"/>
              <a:gd name="connsiteY21" fmla="*/ 845127 h 2690273"/>
              <a:gd name="connsiteX22" fmla="*/ 553594 w 1899814"/>
              <a:gd name="connsiteY22" fmla="*/ 789709 h 2690273"/>
              <a:gd name="connsiteX23" fmla="*/ 484321 w 1899814"/>
              <a:gd name="connsiteY23" fmla="*/ 768927 h 2690273"/>
              <a:gd name="connsiteX24" fmla="*/ 401194 w 1899814"/>
              <a:gd name="connsiteY24" fmla="*/ 720436 h 2690273"/>
              <a:gd name="connsiteX25" fmla="*/ 352703 w 1899814"/>
              <a:gd name="connsiteY25" fmla="*/ 692727 h 2690273"/>
              <a:gd name="connsiteX26" fmla="*/ 255721 w 1899814"/>
              <a:gd name="connsiteY26" fmla="*/ 609600 h 2690273"/>
              <a:gd name="connsiteX27" fmla="*/ 0 w 1899814"/>
              <a:gd name="connsiteY27" fmla="*/ 725271 h 2690273"/>
              <a:gd name="connsiteX28" fmla="*/ 303558 w 1899814"/>
              <a:gd name="connsiteY28" fmla="*/ 803004 h 2690273"/>
              <a:gd name="connsiteX29" fmla="*/ 642033 w 1899814"/>
              <a:gd name="connsiteY29" fmla="*/ 1325461 h 2690273"/>
              <a:gd name="connsiteX30" fmla="*/ 825559 w 1899814"/>
              <a:gd name="connsiteY30" fmla="*/ 1456022 h 2690273"/>
              <a:gd name="connsiteX31" fmla="*/ 1024648 w 1899814"/>
              <a:gd name="connsiteY31" fmla="*/ 1814945 h 2690273"/>
              <a:gd name="connsiteX32" fmla="*/ 1080253 w 1899814"/>
              <a:gd name="connsiteY32" fmla="*/ 2134182 h 2690273"/>
              <a:gd name="connsiteX33" fmla="*/ 1172017 w 1899814"/>
              <a:gd name="connsiteY33" fmla="*/ 2364789 h 2690273"/>
              <a:gd name="connsiteX34" fmla="*/ 1195035 w 1899814"/>
              <a:gd name="connsiteY34" fmla="*/ 2482662 h 2690273"/>
              <a:gd name="connsiteX35" fmla="*/ 1291583 w 1899814"/>
              <a:gd name="connsiteY35" fmla="*/ 2662297 h 2690273"/>
              <a:gd name="connsiteX36" fmla="*/ 1404406 w 1899814"/>
              <a:gd name="connsiteY36" fmla="*/ 2689831 h 2690273"/>
              <a:gd name="connsiteX37" fmla="*/ 1620394 w 1899814"/>
              <a:gd name="connsiteY37" fmla="*/ 2625436 h 2690273"/>
              <a:gd name="connsiteX38" fmla="*/ 1899814 w 1899814"/>
              <a:gd name="connsiteY38" fmla="*/ 2686961 h 2690273"/>
              <a:gd name="connsiteX39" fmla="*/ 1772607 w 1899814"/>
              <a:gd name="connsiteY39" fmla="*/ 2301020 h 2690273"/>
              <a:gd name="connsiteX40" fmla="*/ 1780939 w 1899814"/>
              <a:gd name="connsiteY40" fmla="*/ 2190885 h 2690273"/>
              <a:gd name="connsiteX41" fmla="*/ 1734888 w 1899814"/>
              <a:gd name="connsiteY41" fmla="*/ 2038236 h 2690273"/>
              <a:gd name="connsiteX42" fmla="*/ 1756081 w 1899814"/>
              <a:gd name="connsiteY42" fmla="*/ 1810769 h 2690273"/>
              <a:gd name="connsiteX43" fmla="*/ 1544194 w 1899814"/>
              <a:gd name="connsiteY43" fmla="*/ 1316182 h 2690273"/>
              <a:gd name="connsiteX44" fmla="*/ 1481848 w 1899814"/>
              <a:gd name="connsiteY44" fmla="*/ 1267691 h 2690273"/>
              <a:gd name="connsiteX45" fmla="*/ 1239394 w 1899814"/>
              <a:gd name="connsiteY45" fmla="*/ 789709 h 2690273"/>
              <a:gd name="connsiteX46" fmla="*/ 1239394 w 1899814"/>
              <a:gd name="connsiteY46" fmla="*/ 602672 h 2690273"/>
              <a:gd name="connsiteX47" fmla="*/ 1239394 w 1899814"/>
              <a:gd name="connsiteY47" fmla="*/ 173182 h 2690273"/>
              <a:gd name="connsiteX48" fmla="*/ 1350230 w 1899814"/>
              <a:gd name="connsiteY48" fmla="*/ 0 h 2690273"/>
              <a:gd name="connsiteX0" fmla="*/ 1350230 w 1899814"/>
              <a:gd name="connsiteY0" fmla="*/ 0 h 2690273"/>
              <a:gd name="connsiteX1" fmla="*/ 1100848 w 1899814"/>
              <a:gd name="connsiteY1" fmla="*/ 48491 h 2690273"/>
              <a:gd name="connsiteX2" fmla="*/ 1052357 w 1899814"/>
              <a:gd name="connsiteY2" fmla="*/ 124691 h 2690273"/>
              <a:gd name="connsiteX3" fmla="*/ 990012 w 1899814"/>
              <a:gd name="connsiteY3" fmla="*/ 124691 h 2690273"/>
              <a:gd name="connsiteX4" fmla="*/ 879176 w 1899814"/>
              <a:gd name="connsiteY4" fmla="*/ 69272 h 2690273"/>
              <a:gd name="connsiteX5" fmla="*/ 802976 w 1899814"/>
              <a:gd name="connsiteY5" fmla="*/ 96982 h 2690273"/>
              <a:gd name="connsiteX6" fmla="*/ 719848 w 1899814"/>
              <a:gd name="connsiteY6" fmla="*/ 193963 h 2690273"/>
              <a:gd name="connsiteX7" fmla="*/ 615939 w 1899814"/>
              <a:gd name="connsiteY7" fmla="*/ 193963 h 2690273"/>
              <a:gd name="connsiteX8" fmla="*/ 546666 w 1899814"/>
              <a:gd name="connsiteY8" fmla="*/ 235527 h 2690273"/>
              <a:gd name="connsiteX9" fmla="*/ 512030 w 1899814"/>
              <a:gd name="connsiteY9" fmla="*/ 311727 h 2690273"/>
              <a:gd name="connsiteX10" fmla="*/ 463539 w 1899814"/>
              <a:gd name="connsiteY10" fmla="*/ 311727 h 2690273"/>
              <a:gd name="connsiteX11" fmla="*/ 546666 w 1899814"/>
              <a:gd name="connsiteY11" fmla="*/ 457200 h 2690273"/>
              <a:gd name="connsiteX12" fmla="*/ 636721 w 1899814"/>
              <a:gd name="connsiteY12" fmla="*/ 450272 h 2690273"/>
              <a:gd name="connsiteX13" fmla="*/ 678285 w 1899814"/>
              <a:gd name="connsiteY13" fmla="*/ 484909 h 2690273"/>
              <a:gd name="connsiteX14" fmla="*/ 636721 w 1899814"/>
              <a:gd name="connsiteY14" fmla="*/ 588818 h 2690273"/>
              <a:gd name="connsiteX15" fmla="*/ 595157 w 1899814"/>
              <a:gd name="connsiteY15" fmla="*/ 568036 h 2690273"/>
              <a:gd name="connsiteX16" fmla="*/ 553594 w 1899814"/>
              <a:gd name="connsiteY16" fmla="*/ 512618 h 2690273"/>
              <a:gd name="connsiteX17" fmla="*/ 463539 w 1899814"/>
              <a:gd name="connsiteY17" fmla="*/ 519545 h 2690273"/>
              <a:gd name="connsiteX18" fmla="*/ 394266 w 1899814"/>
              <a:gd name="connsiteY18" fmla="*/ 588818 h 2690273"/>
              <a:gd name="connsiteX19" fmla="*/ 650576 w 1899814"/>
              <a:gd name="connsiteY19" fmla="*/ 768927 h 2690273"/>
              <a:gd name="connsiteX20" fmla="*/ 671357 w 1899814"/>
              <a:gd name="connsiteY20" fmla="*/ 865909 h 2690273"/>
              <a:gd name="connsiteX21" fmla="*/ 609012 w 1899814"/>
              <a:gd name="connsiteY21" fmla="*/ 845127 h 2690273"/>
              <a:gd name="connsiteX22" fmla="*/ 553594 w 1899814"/>
              <a:gd name="connsiteY22" fmla="*/ 789709 h 2690273"/>
              <a:gd name="connsiteX23" fmla="*/ 484321 w 1899814"/>
              <a:gd name="connsiteY23" fmla="*/ 768927 h 2690273"/>
              <a:gd name="connsiteX24" fmla="*/ 401194 w 1899814"/>
              <a:gd name="connsiteY24" fmla="*/ 720436 h 2690273"/>
              <a:gd name="connsiteX25" fmla="*/ 352703 w 1899814"/>
              <a:gd name="connsiteY25" fmla="*/ 692727 h 2690273"/>
              <a:gd name="connsiteX26" fmla="*/ 255721 w 1899814"/>
              <a:gd name="connsiteY26" fmla="*/ 609600 h 2690273"/>
              <a:gd name="connsiteX27" fmla="*/ 0 w 1899814"/>
              <a:gd name="connsiteY27" fmla="*/ 725271 h 2690273"/>
              <a:gd name="connsiteX28" fmla="*/ 303558 w 1899814"/>
              <a:gd name="connsiteY28" fmla="*/ 803004 h 2690273"/>
              <a:gd name="connsiteX29" fmla="*/ 642033 w 1899814"/>
              <a:gd name="connsiteY29" fmla="*/ 1325461 h 2690273"/>
              <a:gd name="connsiteX30" fmla="*/ 825559 w 1899814"/>
              <a:gd name="connsiteY30" fmla="*/ 1456022 h 2690273"/>
              <a:gd name="connsiteX31" fmla="*/ 1024648 w 1899814"/>
              <a:gd name="connsiteY31" fmla="*/ 1814945 h 2690273"/>
              <a:gd name="connsiteX32" fmla="*/ 1080253 w 1899814"/>
              <a:gd name="connsiteY32" fmla="*/ 2134182 h 2690273"/>
              <a:gd name="connsiteX33" fmla="*/ 1172017 w 1899814"/>
              <a:gd name="connsiteY33" fmla="*/ 2364789 h 2690273"/>
              <a:gd name="connsiteX34" fmla="*/ 1195035 w 1899814"/>
              <a:gd name="connsiteY34" fmla="*/ 2482662 h 2690273"/>
              <a:gd name="connsiteX35" fmla="*/ 1291583 w 1899814"/>
              <a:gd name="connsiteY35" fmla="*/ 2662297 h 2690273"/>
              <a:gd name="connsiteX36" fmla="*/ 1404406 w 1899814"/>
              <a:gd name="connsiteY36" fmla="*/ 2689831 h 2690273"/>
              <a:gd name="connsiteX37" fmla="*/ 1620394 w 1899814"/>
              <a:gd name="connsiteY37" fmla="*/ 2625436 h 2690273"/>
              <a:gd name="connsiteX38" fmla="*/ 1899814 w 1899814"/>
              <a:gd name="connsiteY38" fmla="*/ 2686961 h 2690273"/>
              <a:gd name="connsiteX39" fmla="*/ 1784838 w 1899814"/>
              <a:gd name="connsiteY39" fmla="*/ 2309273 h 2690273"/>
              <a:gd name="connsiteX40" fmla="*/ 1780939 w 1899814"/>
              <a:gd name="connsiteY40" fmla="*/ 2190885 h 2690273"/>
              <a:gd name="connsiteX41" fmla="*/ 1734888 w 1899814"/>
              <a:gd name="connsiteY41" fmla="*/ 2038236 h 2690273"/>
              <a:gd name="connsiteX42" fmla="*/ 1756081 w 1899814"/>
              <a:gd name="connsiteY42" fmla="*/ 1810769 h 2690273"/>
              <a:gd name="connsiteX43" fmla="*/ 1544194 w 1899814"/>
              <a:gd name="connsiteY43" fmla="*/ 1316182 h 2690273"/>
              <a:gd name="connsiteX44" fmla="*/ 1481848 w 1899814"/>
              <a:gd name="connsiteY44" fmla="*/ 1267691 h 2690273"/>
              <a:gd name="connsiteX45" fmla="*/ 1239394 w 1899814"/>
              <a:gd name="connsiteY45" fmla="*/ 789709 h 2690273"/>
              <a:gd name="connsiteX46" fmla="*/ 1239394 w 1899814"/>
              <a:gd name="connsiteY46" fmla="*/ 602672 h 2690273"/>
              <a:gd name="connsiteX47" fmla="*/ 1239394 w 1899814"/>
              <a:gd name="connsiteY47" fmla="*/ 173182 h 2690273"/>
              <a:gd name="connsiteX48" fmla="*/ 1350230 w 1899814"/>
              <a:gd name="connsiteY48" fmla="*/ 0 h 2690273"/>
              <a:gd name="connsiteX0" fmla="*/ 1350230 w 1909599"/>
              <a:gd name="connsiteY0" fmla="*/ 0 h 2714477"/>
              <a:gd name="connsiteX1" fmla="*/ 1100848 w 1909599"/>
              <a:gd name="connsiteY1" fmla="*/ 48491 h 2714477"/>
              <a:gd name="connsiteX2" fmla="*/ 1052357 w 1909599"/>
              <a:gd name="connsiteY2" fmla="*/ 124691 h 2714477"/>
              <a:gd name="connsiteX3" fmla="*/ 990012 w 1909599"/>
              <a:gd name="connsiteY3" fmla="*/ 124691 h 2714477"/>
              <a:gd name="connsiteX4" fmla="*/ 879176 w 1909599"/>
              <a:gd name="connsiteY4" fmla="*/ 69272 h 2714477"/>
              <a:gd name="connsiteX5" fmla="*/ 802976 w 1909599"/>
              <a:gd name="connsiteY5" fmla="*/ 96982 h 2714477"/>
              <a:gd name="connsiteX6" fmla="*/ 719848 w 1909599"/>
              <a:gd name="connsiteY6" fmla="*/ 193963 h 2714477"/>
              <a:gd name="connsiteX7" fmla="*/ 615939 w 1909599"/>
              <a:gd name="connsiteY7" fmla="*/ 193963 h 2714477"/>
              <a:gd name="connsiteX8" fmla="*/ 546666 w 1909599"/>
              <a:gd name="connsiteY8" fmla="*/ 235527 h 2714477"/>
              <a:gd name="connsiteX9" fmla="*/ 512030 w 1909599"/>
              <a:gd name="connsiteY9" fmla="*/ 311727 h 2714477"/>
              <a:gd name="connsiteX10" fmla="*/ 463539 w 1909599"/>
              <a:gd name="connsiteY10" fmla="*/ 311727 h 2714477"/>
              <a:gd name="connsiteX11" fmla="*/ 546666 w 1909599"/>
              <a:gd name="connsiteY11" fmla="*/ 457200 h 2714477"/>
              <a:gd name="connsiteX12" fmla="*/ 636721 w 1909599"/>
              <a:gd name="connsiteY12" fmla="*/ 450272 h 2714477"/>
              <a:gd name="connsiteX13" fmla="*/ 678285 w 1909599"/>
              <a:gd name="connsiteY13" fmla="*/ 484909 h 2714477"/>
              <a:gd name="connsiteX14" fmla="*/ 636721 w 1909599"/>
              <a:gd name="connsiteY14" fmla="*/ 588818 h 2714477"/>
              <a:gd name="connsiteX15" fmla="*/ 595157 w 1909599"/>
              <a:gd name="connsiteY15" fmla="*/ 568036 h 2714477"/>
              <a:gd name="connsiteX16" fmla="*/ 553594 w 1909599"/>
              <a:gd name="connsiteY16" fmla="*/ 512618 h 2714477"/>
              <a:gd name="connsiteX17" fmla="*/ 463539 w 1909599"/>
              <a:gd name="connsiteY17" fmla="*/ 519545 h 2714477"/>
              <a:gd name="connsiteX18" fmla="*/ 394266 w 1909599"/>
              <a:gd name="connsiteY18" fmla="*/ 588818 h 2714477"/>
              <a:gd name="connsiteX19" fmla="*/ 650576 w 1909599"/>
              <a:gd name="connsiteY19" fmla="*/ 768927 h 2714477"/>
              <a:gd name="connsiteX20" fmla="*/ 671357 w 1909599"/>
              <a:gd name="connsiteY20" fmla="*/ 865909 h 2714477"/>
              <a:gd name="connsiteX21" fmla="*/ 609012 w 1909599"/>
              <a:gd name="connsiteY21" fmla="*/ 845127 h 2714477"/>
              <a:gd name="connsiteX22" fmla="*/ 553594 w 1909599"/>
              <a:gd name="connsiteY22" fmla="*/ 789709 h 2714477"/>
              <a:gd name="connsiteX23" fmla="*/ 484321 w 1909599"/>
              <a:gd name="connsiteY23" fmla="*/ 768927 h 2714477"/>
              <a:gd name="connsiteX24" fmla="*/ 401194 w 1909599"/>
              <a:gd name="connsiteY24" fmla="*/ 720436 h 2714477"/>
              <a:gd name="connsiteX25" fmla="*/ 352703 w 1909599"/>
              <a:gd name="connsiteY25" fmla="*/ 692727 h 2714477"/>
              <a:gd name="connsiteX26" fmla="*/ 255721 w 1909599"/>
              <a:gd name="connsiteY26" fmla="*/ 609600 h 2714477"/>
              <a:gd name="connsiteX27" fmla="*/ 0 w 1909599"/>
              <a:gd name="connsiteY27" fmla="*/ 725271 h 2714477"/>
              <a:gd name="connsiteX28" fmla="*/ 303558 w 1909599"/>
              <a:gd name="connsiteY28" fmla="*/ 803004 h 2714477"/>
              <a:gd name="connsiteX29" fmla="*/ 642033 w 1909599"/>
              <a:gd name="connsiteY29" fmla="*/ 1325461 h 2714477"/>
              <a:gd name="connsiteX30" fmla="*/ 825559 w 1909599"/>
              <a:gd name="connsiteY30" fmla="*/ 1456022 h 2714477"/>
              <a:gd name="connsiteX31" fmla="*/ 1024648 w 1909599"/>
              <a:gd name="connsiteY31" fmla="*/ 1814945 h 2714477"/>
              <a:gd name="connsiteX32" fmla="*/ 1080253 w 1909599"/>
              <a:gd name="connsiteY32" fmla="*/ 2134182 h 2714477"/>
              <a:gd name="connsiteX33" fmla="*/ 1172017 w 1909599"/>
              <a:gd name="connsiteY33" fmla="*/ 2364789 h 2714477"/>
              <a:gd name="connsiteX34" fmla="*/ 1195035 w 1909599"/>
              <a:gd name="connsiteY34" fmla="*/ 2482662 h 2714477"/>
              <a:gd name="connsiteX35" fmla="*/ 1291583 w 1909599"/>
              <a:gd name="connsiteY35" fmla="*/ 2662297 h 2714477"/>
              <a:gd name="connsiteX36" fmla="*/ 1404406 w 1909599"/>
              <a:gd name="connsiteY36" fmla="*/ 2689831 h 2714477"/>
              <a:gd name="connsiteX37" fmla="*/ 1620394 w 1909599"/>
              <a:gd name="connsiteY37" fmla="*/ 2625436 h 2714477"/>
              <a:gd name="connsiteX38" fmla="*/ 1909599 w 1909599"/>
              <a:gd name="connsiteY38" fmla="*/ 2714477 h 2714477"/>
              <a:gd name="connsiteX39" fmla="*/ 1784838 w 1909599"/>
              <a:gd name="connsiteY39" fmla="*/ 2309273 h 2714477"/>
              <a:gd name="connsiteX40" fmla="*/ 1780939 w 1909599"/>
              <a:gd name="connsiteY40" fmla="*/ 2190885 h 2714477"/>
              <a:gd name="connsiteX41" fmla="*/ 1734888 w 1909599"/>
              <a:gd name="connsiteY41" fmla="*/ 2038236 h 2714477"/>
              <a:gd name="connsiteX42" fmla="*/ 1756081 w 1909599"/>
              <a:gd name="connsiteY42" fmla="*/ 1810769 h 2714477"/>
              <a:gd name="connsiteX43" fmla="*/ 1544194 w 1909599"/>
              <a:gd name="connsiteY43" fmla="*/ 1316182 h 2714477"/>
              <a:gd name="connsiteX44" fmla="*/ 1481848 w 1909599"/>
              <a:gd name="connsiteY44" fmla="*/ 1267691 h 2714477"/>
              <a:gd name="connsiteX45" fmla="*/ 1239394 w 1909599"/>
              <a:gd name="connsiteY45" fmla="*/ 789709 h 2714477"/>
              <a:gd name="connsiteX46" fmla="*/ 1239394 w 1909599"/>
              <a:gd name="connsiteY46" fmla="*/ 602672 h 2714477"/>
              <a:gd name="connsiteX47" fmla="*/ 1239394 w 1909599"/>
              <a:gd name="connsiteY47" fmla="*/ 173182 h 2714477"/>
              <a:gd name="connsiteX48" fmla="*/ 1350230 w 1909599"/>
              <a:gd name="connsiteY48" fmla="*/ 0 h 2714477"/>
              <a:gd name="connsiteX0" fmla="*/ 1350230 w 1909599"/>
              <a:gd name="connsiteY0" fmla="*/ 0 h 2714477"/>
              <a:gd name="connsiteX1" fmla="*/ 1100848 w 1909599"/>
              <a:gd name="connsiteY1" fmla="*/ 48491 h 2714477"/>
              <a:gd name="connsiteX2" fmla="*/ 1052357 w 1909599"/>
              <a:gd name="connsiteY2" fmla="*/ 124691 h 2714477"/>
              <a:gd name="connsiteX3" fmla="*/ 990012 w 1909599"/>
              <a:gd name="connsiteY3" fmla="*/ 124691 h 2714477"/>
              <a:gd name="connsiteX4" fmla="*/ 879176 w 1909599"/>
              <a:gd name="connsiteY4" fmla="*/ 69272 h 2714477"/>
              <a:gd name="connsiteX5" fmla="*/ 802976 w 1909599"/>
              <a:gd name="connsiteY5" fmla="*/ 96982 h 2714477"/>
              <a:gd name="connsiteX6" fmla="*/ 719848 w 1909599"/>
              <a:gd name="connsiteY6" fmla="*/ 193963 h 2714477"/>
              <a:gd name="connsiteX7" fmla="*/ 615939 w 1909599"/>
              <a:gd name="connsiteY7" fmla="*/ 193963 h 2714477"/>
              <a:gd name="connsiteX8" fmla="*/ 546666 w 1909599"/>
              <a:gd name="connsiteY8" fmla="*/ 235527 h 2714477"/>
              <a:gd name="connsiteX9" fmla="*/ 512030 w 1909599"/>
              <a:gd name="connsiteY9" fmla="*/ 311727 h 2714477"/>
              <a:gd name="connsiteX10" fmla="*/ 463539 w 1909599"/>
              <a:gd name="connsiteY10" fmla="*/ 311727 h 2714477"/>
              <a:gd name="connsiteX11" fmla="*/ 546666 w 1909599"/>
              <a:gd name="connsiteY11" fmla="*/ 457200 h 2714477"/>
              <a:gd name="connsiteX12" fmla="*/ 636721 w 1909599"/>
              <a:gd name="connsiteY12" fmla="*/ 450272 h 2714477"/>
              <a:gd name="connsiteX13" fmla="*/ 678285 w 1909599"/>
              <a:gd name="connsiteY13" fmla="*/ 484909 h 2714477"/>
              <a:gd name="connsiteX14" fmla="*/ 636721 w 1909599"/>
              <a:gd name="connsiteY14" fmla="*/ 588818 h 2714477"/>
              <a:gd name="connsiteX15" fmla="*/ 595157 w 1909599"/>
              <a:gd name="connsiteY15" fmla="*/ 568036 h 2714477"/>
              <a:gd name="connsiteX16" fmla="*/ 553594 w 1909599"/>
              <a:gd name="connsiteY16" fmla="*/ 512618 h 2714477"/>
              <a:gd name="connsiteX17" fmla="*/ 463539 w 1909599"/>
              <a:gd name="connsiteY17" fmla="*/ 519545 h 2714477"/>
              <a:gd name="connsiteX18" fmla="*/ 394266 w 1909599"/>
              <a:gd name="connsiteY18" fmla="*/ 588818 h 2714477"/>
              <a:gd name="connsiteX19" fmla="*/ 650576 w 1909599"/>
              <a:gd name="connsiteY19" fmla="*/ 768927 h 2714477"/>
              <a:gd name="connsiteX20" fmla="*/ 671357 w 1909599"/>
              <a:gd name="connsiteY20" fmla="*/ 865909 h 2714477"/>
              <a:gd name="connsiteX21" fmla="*/ 609012 w 1909599"/>
              <a:gd name="connsiteY21" fmla="*/ 845127 h 2714477"/>
              <a:gd name="connsiteX22" fmla="*/ 553594 w 1909599"/>
              <a:gd name="connsiteY22" fmla="*/ 789709 h 2714477"/>
              <a:gd name="connsiteX23" fmla="*/ 484321 w 1909599"/>
              <a:gd name="connsiteY23" fmla="*/ 768927 h 2714477"/>
              <a:gd name="connsiteX24" fmla="*/ 401194 w 1909599"/>
              <a:gd name="connsiteY24" fmla="*/ 720436 h 2714477"/>
              <a:gd name="connsiteX25" fmla="*/ 352703 w 1909599"/>
              <a:gd name="connsiteY25" fmla="*/ 692727 h 2714477"/>
              <a:gd name="connsiteX26" fmla="*/ 255721 w 1909599"/>
              <a:gd name="connsiteY26" fmla="*/ 609600 h 2714477"/>
              <a:gd name="connsiteX27" fmla="*/ 0 w 1909599"/>
              <a:gd name="connsiteY27" fmla="*/ 725271 h 2714477"/>
              <a:gd name="connsiteX28" fmla="*/ 303558 w 1909599"/>
              <a:gd name="connsiteY28" fmla="*/ 803004 h 2714477"/>
              <a:gd name="connsiteX29" fmla="*/ 642033 w 1909599"/>
              <a:gd name="connsiteY29" fmla="*/ 1325461 h 2714477"/>
              <a:gd name="connsiteX30" fmla="*/ 825559 w 1909599"/>
              <a:gd name="connsiteY30" fmla="*/ 1456022 h 2714477"/>
              <a:gd name="connsiteX31" fmla="*/ 1024648 w 1909599"/>
              <a:gd name="connsiteY31" fmla="*/ 1814945 h 2714477"/>
              <a:gd name="connsiteX32" fmla="*/ 1080253 w 1909599"/>
              <a:gd name="connsiteY32" fmla="*/ 2134182 h 2714477"/>
              <a:gd name="connsiteX33" fmla="*/ 1172017 w 1909599"/>
              <a:gd name="connsiteY33" fmla="*/ 2364789 h 2714477"/>
              <a:gd name="connsiteX34" fmla="*/ 1195035 w 1909599"/>
              <a:gd name="connsiteY34" fmla="*/ 2482662 h 2714477"/>
              <a:gd name="connsiteX35" fmla="*/ 1291583 w 1909599"/>
              <a:gd name="connsiteY35" fmla="*/ 2662297 h 2714477"/>
              <a:gd name="connsiteX36" fmla="*/ 1404406 w 1909599"/>
              <a:gd name="connsiteY36" fmla="*/ 2689831 h 2714477"/>
              <a:gd name="connsiteX37" fmla="*/ 1603270 w 1909599"/>
              <a:gd name="connsiteY37" fmla="*/ 2650199 h 2714477"/>
              <a:gd name="connsiteX38" fmla="*/ 1909599 w 1909599"/>
              <a:gd name="connsiteY38" fmla="*/ 2714477 h 2714477"/>
              <a:gd name="connsiteX39" fmla="*/ 1784838 w 1909599"/>
              <a:gd name="connsiteY39" fmla="*/ 2309273 h 2714477"/>
              <a:gd name="connsiteX40" fmla="*/ 1780939 w 1909599"/>
              <a:gd name="connsiteY40" fmla="*/ 2190885 h 2714477"/>
              <a:gd name="connsiteX41" fmla="*/ 1734888 w 1909599"/>
              <a:gd name="connsiteY41" fmla="*/ 2038236 h 2714477"/>
              <a:gd name="connsiteX42" fmla="*/ 1756081 w 1909599"/>
              <a:gd name="connsiteY42" fmla="*/ 1810769 h 2714477"/>
              <a:gd name="connsiteX43" fmla="*/ 1544194 w 1909599"/>
              <a:gd name="connsiteY43" fmla="*/ 1316182 h 2714477"/>
              <a:gd name="connsiteX44" fmla="*/ 1481848 w 1909599"/>
              <a:gd name="connsiteY44" fmla="*/ 1267691 h 2714477"/>
              <a:gd name="connsiteX45" fmla="*/ 1239394 w 1909599"/>
              <a:gd name="connsiteY45" fmla="*/ 789709 h 2714477"/>
              <a:gd name="connsiteX46" fmla="*/ 1239394 w 1909599"/>
              <a:gd name="connsiteY46" fmla="*/ 602672 h 2714477"/>
              <a:gd name="connsiteX47" fmla="*/ 1239394 w 1909599"/>
              <a:gd name="connsiteY47" fmla="*/ 173182 h 2714477"/>
              <a:gd name="connsiteX48" fmla="*/ 1350230 w 1909599"/>
              <a:gd name="connsiteY48" fmla="*/ 0 h 2714477"/>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72017 w 1924277"/>
              <a:gd name="connsiteY33" fmla="*/ 2364789 h 2736489"/>
              <a:gd name="connsiteX34" fmla="*/ 1195035 w 1924277"/>
              <a:gd name="connsiteY34" fmla="*/ 2482662 h 2736489"/>
              <a:gd name="connsiteX35" fmla="*/ 1291583 w 1924277"/>
              <a:gd name="connsiteY35" fmla="*/ 2662297 h 2736489"/>
              <a:gd name="connsiteX36" fmla="*/ 1404406 w 1924277"/>
              <a:gd name="connsiteY36" fmla="*/ 2689831 h 2736489"/>
              <a:gd name="connsiteX37" fmla="*/ 1603270 w 1924277"/>
              <a:gd name="connsiteY37" fmla="*/ 265019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72017 w 1924277"/>
              <a:gd name="connsiteY33" fmla="*/ 2364789 h 2736489"/>
              <a:gd name="connsiteX34" fmla="*/ 1195035 w 1924277"/>
              <a:gd name="connsiteY34" fmla="*/ 2482662 h 2736489"/>
              <a:gd name="connsiteX35" fmla="*/ 1291583 w 1924277"/>
              <a:gd name="connsiteY35" fmla="*/ 2662297 h 2736489"/>
              <a:gd name="connsiteX36" fmla="*/ 1404406 w 1924277"/>
              <a:gd name="connsiteY36" fmla="*/ 2689831 h 2736489"/>
              <a:gd name="connsiteX37" fmla="*/ 1598377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72017 w 1924277"/>
              <a:gd name="connsiteY33" fmla="*/ 2364789 h 2736489"/>
              <a:gd name="connsiteX34" fmla="*/ 1195035 w 1924277"/>
              <a:gd name="connsiteY34" fmla="*/ 2482662 h 2736489"/>
              <a:gd name="connsiteX35" fmla="*/ 1291583 w 1924277"/>
              <a:gd name="connsiteY35" fmla="*/ 2662297 h 2736489"/>
              <a:gd name="connsiteX36" fmla="*/ 1404406 w 1924277"/>
              <a:gd name="connsiteY36" fmla="*/ 2689831 h 2736489"/>
              <a:gd name="connsiteX37" fmla="*/ 1598377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72017 w 1924277"/>
              <a:gd name="connsiteY33" fmla="*/ 2364789 h 2736489"/>
              <a:gd name="connsiteX34" fmla="*/ 1195035 w 1924277"/>
              <a:gd name="connsiteY34" fmla="*/ 2482662 h 2736489"/>
              <a:gd name="connsiteX35" fmla="*/ 1291583 w 1924277"/>
              <a:gd name="connsiteY35" fmla="*/ 2662297 h 2736489"/>
              <a:gd name="connsiteX36" fmla="*/ 1404406 w 1924277"/>
              <a:gd name="connsiteY36" fmla="*/ 2689831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72017 w 1924277"/>
              <a:gd name="connsiteY33" fmla="*/ 2364789 h 2736489"/>
              <a:gd name="connsiteX34" fmla="*/ 1195035 w 1924277"/>
              <a:gd name="connsiteY34" fmla="*/ 2482662 h 2736489"/>
              <a:gd name="connsiteX35" fmla="*/ 1291583 w 1924277"/>
              <a:gd name="connsiteY35" fmla="*/ 2662297 h 2736489"/>
              <a:gd name="connsiteX36" fmla="*/ 1428868 w 1924277"/>
              <a:gd name="connsiteY36" fmla="*/ 2714594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72017 w 1924277"/>
              <a:gd name="connsiteY33" fmla="*/ 2364789 h 2736489"/>
              <a:gd name="connsiteX34" fmla="*/ 1195035 w 1924277"/>
              <a:gd name="connsiteY34" fmla="*/ 2482662 h 2736489"/>
              <a:gd name="connsiteX35" fmla="*/ 1291583 w 1924277"/>
              <a:gd name="connsiteY35" fmla="*/ 2662297 h 2736489"/>
              <a:gd name="connsiteX36" fmla="*/ 1428868 w 1924277"/>
              <a:gd name="connsiteY36" fmla="*/ 2714594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72017 w 1924277"/>
              <a:gd name="connsiteY33" fmla="*/ 2364789 h 2736489"/>
              <a:gd name="connsiteX34" fmla="*/ 1195035 w 1924277"/>
              <a:gd name="connsiteY34" fmla="*/ 2482662 h 2736489"/>
              <a:gd name="connsiteX35" fmla="*/ 1252442 w 1924277"/>
              <a:gd name="connsiteY35" fmla="*/ 2648540 h 2736489"/>
              <a:gd name="connsiteX36" fmla="*/ 1428868 w 1924277"/>
              <a:gd name="connsiteY36" fmla="*/ 2714594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64678 w 1924277"/>
              <a:gd name="connsiteY33" fmla="*/ 2364789 h 2736489"/>
              <a:gd name="connsiteX34" fmla="*/ 1195035 w 1924277"/>
              <a:gd name="connsiteY34" fmla="*/ 2482662 h 2736489"/>
              <a:gd name="connsiteX35" fmla="*/ 1252442 w 1924277"/>
              <a:gd name="connsiteY35" fmla="*/ 2648540 h 2736489"/>
              <a:gd name="connsiteX36" fmla="*/ 1428868 w 1924277"/>
              <a:gd name="connsiteY36" fmla="*/ 2714594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47554 w 1924277"/>
              <a:gd name="connsiteY33" fmla="*/ 2364789 h 2736489"/>
              <a:gd name="connsiteX34" fmla="*/ 1195035 w 1924277"/>
              <a:gd name="connsiteY34" fmla="*/ 2482662 h 2736489"/>
              <a:gd name="connsiteX35" fmla="*/ 1252442 w 1924277"/>
              <a:gd name="connsiteY35" fmla="*/ 2648540 h 2736489"/>
              <a:gd name="connsiteX36" fmla="*/ 1428868 w 1924277"/>
              <a:gd name="connsiteY36" fmla="*/ 2714594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41771 w 1924277"/>
              <a:gd name="connsiteY31" fmla="*/ 1850714 h 2736489"/>
              <a:gd name="connsiteX32" fmla="*/ 1080253 w 1924277"/>
              <a:gd name="connsiteY32" fmla="*/ 2134182 h 2736489"/>
              <a:gd name="connsiteX33" fmla="*/ 1147554 w 1924277"/>
              <a:gd name="connsiteY33" fmla="*/ 2364789 h 2736489"/>
              <a:gd name="connsiteX34" fmla="*/ 1195035 w 1924277"/>
              <a:gd name="connsiteY34" fmla="*/ 2482662 h 2736489"/>
              <a:gd name="connsiteX35" fmla="*/ 1252442 w 1924277"/>
              <a:gd name="connsiteY35" fmla="*/ 2648540 h 2736489"/>
              <a:gd name="connsiteX36" fmla="*/ 1428868 w 1924277"/>
              <a:gd name="connsiteY36" fmla="*/ 2714594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41771 w 1924277"/>
              <a:gd name="connsiteY31" fmla="*/ 1850714 h 2736489"/>
              <a:gd name="connsiteX32" fmla="*/ 1080253 w 1924277"/>
              <a:gd name="connsiteY32" fmla="*/ 2134182 h 2736489"/>
              <a:gd name="connsiteX33" fmla="*/ 1147554 w 1924277"/>
              <a:gd name="connsiteY33" fmla="*/ 2364789 h 2736489"/>
              <a:gd name="connsiteX34" fmla="*/ 1195035 w 1924277"/>
              <a:gd name="connsiteY34" fmla="*/ 2482662 h 2736489"/>
              <a:gd name="connsiteX35" fmla="*/ 1252442 w 1924277"/>
              <a:gd name="connsiteY35" fmla="*/ 2648540 h 2736489"/>
              <a:gd name="connsiteX36" fmla="*/ 1428868 w 1924277"/>
              <a:gd name="connsiteY36" fmla="*/ 2714594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74485 w 1924277"/>
              <a:gd name="connsiteY30" fmla="*/ 1519306 h 2736489"/>
              <a:gd name="connsiteX31" fmla="*/ 1041771 w 1924277"/>
              <a:gd name="connsiteY31" fmla="*/ 1850714 h 2736489"/>
              <a:gd name="connsiteX32" fmla="*/ 1080253 w 1924277"/>
              <a:gd name="connsiteY32" fmla="*/ 2134182 h 2736489"/>
              <a:gd name="connsiteX33" fmla="*/ 1147554 w 1924277"/>
              <a:gd name="connsiteY33" fmla="*/ 2364789 h 2736489"/>
              <a:gd name="connsiteX34" fmla="*/ 1195035 w 1924277"/>
              <a:gd name="connsiteY34" fmla="*/ 2482662 h 2736489"/>
              <a:gd name="connsiteX35" fmla="*/ 1252442 w 1924277"/>
              <a:gd name="connsiteY35" fmla="*/ 2648540 h 2736489"/>
              <a:gd name="connsiteX36" fmla="*/ 1428868 w 1924277"/>
              <a:gd name="connsiteY36" fmla="*/ 2714594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94263 w 1968310"/>
              <a:gd name="connsiteY0" fmla="*/ 0 h 2736489"/>
              <a:gd name="connsiteX1" fmla="*/ 1144881 w 1968310"/>
              <a:gd name="connsiteY1" fmla="*/ 48491 h 2736489"/>
              <a:gd name="connsiteX2" fmla="*/ 1096390 w 1968310"/>
              <a:gd name="connsiteY2" fmla="*/ 124691 h 2736489"/>
              <a:gd name="connsiteX3" fmla="*/ 1034045 w 1968310"/>
              <a:gd name="connsiteY3" fmla="*/ 124691 h 2736489"/>
              <a:gd name="connsiteX4" fmla="*/ 923209 w 1968310"/>
              <a:gd name="connsiteY4" fmla="*/ 69272 h 2736489"/>
              <a:gd name="connsiteX5" fmla="*/ 847009 w 1968310"/>
              <a:gd name="connsiteY5" fmla="*/ 96982 h 2736489"/>
              <a:gd name="connsiteX6" fmla="*/ 763881 w 1968310"/>
              <a:gd name="connsiteY6" fmla="*/ 193963 h 2736489"/>
              <a:gd name="connsiteX7" fmla="*/ 659972 w 1968310"/>
              <a:gd name="connsiteY7" fmla="*/ 193963 h 2736489"/>
              <a:gd name="connsiteX8" fmla="*/ 590699 w 1968310"/>
              <a:gd name="connsiteY8" fmla="*/ 235527 h 2736489"/>
              <a:gd name="connsiteX9" fmla="*/ 556063 w 1968310"/>
              <a:gd name="connsiteY9" fmla="*/ 311727 h 2736489"/>
              <a:gd name="connsiteX10" fmla="*/ 507572 w 1968310"/>
              <a:gd name="connsiteY10" fmla="*/ 311727 h 2736489"/>
              <a:gd name="connsiteX11" fmla="*/ 590699 w 1968310"/>
              <a:gd name="connsiteY11" fmla="*/ 457200 h 2736489"/>
              <a:gd name="connsiteX12" fmla="*/ 680754 w 1968310"/>
              <a:gd name="connsiteY12" fmla="*/ 450272 h 2736489"/>
              <a:gd name="connsiteX13" fmla="*/ 722318 w 1968310"/>
              <a:gd name="connsiteY13" fmla="*/ 484909 h 2736489"/>
              <a:gd name="connsiteX14" fmla="*/ 680754 w 1968310"/>
              <a:gd name="connsiteY14" fmla="*/ 588818 h 2736489"/>
              <a:gd name="connsiteX15" fmla="*/ 639190 w 1968310"/>
              <a:gd name="connsiteY15" fmla="*/ 568036 h 2736489"/>
              <a:gd name="connsiteX16" fmla="*/ 597627 w 1968310"/>
              <a:gd name="connsiteY16" fmla="*/ 512618 h 2736489"/>
              <a:gd name="connsiteX17" fmla="*/ 507572 w 1968310"/>
              <a:gd name="connsiteY17" fmla="*/ 519545 h 2736489"/>
              <a:gd name="connsiteX18" fmla="*/ 438299 w 1968310"/>
              <a:gd name="connsiteY18" fmla="*/ 588818 h 2736489"/>
              <a:gd name="connsiteX19" fmla="*/ 694609 w 1968310"/>
              <a:gd name="connsiteY19" fmla="*/ 768927 h 2736489"/>
              <a:gd name="connsiteX20" fmla="*/ 715390 w 1968310"/>
              <a:gd name="connsiteY20" fmla="*/ 865909 h 2736489"/>
              <a:gd name="connsiteX21" fmla="*/ 653045 w 1968310"/>
              <a:gd name="connsiteY21" fmla="*/ 845127 h 2736489"/>
              <a:gd name="connsiteX22" fmla="*/ 597627 w 1968310"/>
              <a:gd name="connsiteY22" fmla="*/ 789709 h 2736489"/>
              <a:gd name="connsiteX23" fmla="*/ 528354 w 1968310"/>
              <a:gd name="connsiteY23" fmla="*/ 768927 h 2736489"/>
              <a:gd name="connsiteX24" fmla="*/ 445227 w 1968310"/>
              <a:gd name="connsiteY24" fmla="*/ 720436 h 2736489"/>
              <a:gd name="connsiteX25" fmla="*/ 396736 w 1968310"/>
              <a:gd name="connsiteY25" fmla="*/ 692727 h 2736489"/>
              <a:gd name="connsiteX26" fmla="*/ 299754 w 1968310"/>
              <a:gd name="connsiteY26" fmla="*/ 609600 h 2736489"/>
              <a:gd name="connsiteX27" fmla="*/ 0 w 1968310"/>
              <a:gd name="connsiteY27" fmla="*/ 744532 h 2736489"/>
              <a:gd name="connsiteX28" fmla="*/ 347591 w 1968310"/>
              <a:gd name="connsiteY28" fmla="*/ 803004 h 2736489"/>
              <a:gd name="connsiteX29" fmla="*/ 686066 w 1968310"/>
              <a:gd name="connsiteY29" fmla="*/ 1325461 h 2736489"/>
              <a:gd name="connsiteX30" fmla="*/ 918518 w 1968310"/>
              <a:gd name="connsiteY30" fmla="*/ 1519306 h 2736489"/>
              <a:gd name="connsiteX31" fmla="*/ 1085804 w 1968310"/>
              <a:gd name="connsiteY31" fmla="*/ 1850714 h 2736489"/>
              <a:gd name="connsiteX32" fmla="*/ 1124286 w 1968310"/>
              <a:gd name="connsiteY32" fmla="*/ 2134182 h 2736489"/>
              <a:gd name="connsiteX33" fmla="*/ 1191587 w 1968310"/>
              <a:gd name="connsiteY33" fmla="*/ 2364789 h 2736489"/>
              <a:gd name="connsiteX34" fmla="*/ 1239068 w 1968310"/>
              <a:gd name="connsiteY34" fmla="*/ 2482662 h 2736489"/>
              <a:gd name="connsiteX35" fmla="*/ 1296475 w 1968310"/>
              <a:gd name="connsiteY35" fmla="*/ 2648540 h 2736489"/>
              <a:gd name="connsiteX36" fmla="*/ 1472901 w 1968310"/>
              <a:gd name="connsiteY36" fmla="*/ 2714594 h 2736489"/>
              <a:gd name="connsiteX37" fmla="*/ 1598376 w 1968310"/>
              <a:gd name="connsiteY37" fmla="*/ 2666709 h 2736489"/>
              <a:gd name="connsiteX38" fmla="*/ 1968310 w 1968310"/>
              <a:gd name="connsiteY38" fmla="*/ 2736489 h 2736489"/>
              <a:gd name="connsiteX39" fmla="*/ 1828871 w 1968310"/>
              <a:gd name="connsiteY39" fmla="*/ 2309273 h 2736489"/>
              <a:gd name="connsiteX40" fmla="*/ 1824972 w 1968310"/>
              <a:gd name="connsiteY40" fmla="*/ 2190885 h 2736489"/>
              <a:gd name="connsiteX41" fmla="*/ 1778921 w 1968310"/>
              <a:gd name="connsiteY41" fmla="*/ 2038236 h 2736489"/>
              <a:gd name="connsiteX42" fmla="*/ 1800114 w 1968310"/>
              <a:gd name="connsiteY42" fmla="*/ 1810769 h 2736489"/>
              <a:gd name="connsiteX43" fmla="*/ 1588227 w 1968310"/>
              <a:gd name="connsiteY43" fmla="*/ 1316182 h 2736489"/>
              <a:gd name="connsiteX44" fmla="*/ 1525881 w 1968310"/>
              <a:gd name="connsiteY44" fmla="*/ 1267691 h 2736489"/>
              <a:gd name="connsiteX45" fmla="*/ 1283427 w 1968310"/>
              <a:gd name="connsiteY45" fmla="*/ 789709 h 2736489"/>
              <a:gd name="connsiteX46" fmla="*/ 1283427 w 1968310"/>
              <a:gd name="connsiteY46" fmla="*/ 602672 h 2736489"/>
              <a:gd name="connsiteX47" fmla="*/ 1283427 w 1968310"/>
              <a:gd name="connsiteY47" fmla="*/ 173182 h 2736489"/>
              <a:gd name="connsiteX48" fmla="*/ 1394263 w 1968310"/>
              <a:gd name="connsiteY48" fmla="*/ 0 h 2736489"/>
              <a:gd name="connsiteX0" fmla="*/ 1394263 w 1968310"/>
              <a:gd name="connsiteY0" fmla="*/ 0 h 2736489"/>
              <a:gd name="connsiteX1" fmla="*/ 1144881 w 1968310"/>
              <a:gd name="connsiteY1" fmla="*/ 48491 h 2736489"/>
              <a:gd name="connsiteX2" fmla="*/ 1096390 w 1968310"/>
              <a:gd name="connsiteY2" fmla="*/ 124691 h 2736489"/>
              <a:gd name="connsiteX3" fmla="*/ 1034045 w 1968310"/>
              <a:gd name="connsiteY3" fmla="*/ 124691 h 2736489"/>
              <a:gd name="connsiteX4" fmla="*/ 923209 w 1968310"/>
              <a:gd name="connsiteY4" fmla="*/ 69272 h 2736489"/>
              <a:gd name="connsiteX5" fmla="*/ 847009 w 1968310"/>
              <a:gd name="connsiteY5" fmla="*/ 96982 h 2736489"/>
              <a:gd name="connsiteX6" fmla="*/ 763881 w 1968310"/>
              <a:gd name="connsiteY6" fmla="*/ 193963 h 2736489"/>
              <a:gd name="connsiteX7" fmla="*/ 659972 w 1968310"/>
              <a:gd name="connsiteY7" fmla="*/ 193963 h 2736489"/>
              <a:gd name="connsiteX8" fmla="*/ 590699 w 1968310"/>
              <a:gd name="connsiteY8" fmla="*/ 235527 h 2736489"/>
              <a:gd name="connsiteX9" fmla="*/ 556063 w 1968310"/>
              <a:gd name="connsiteY9" fmla="*/ 311727 h 2736489"/>
              <a:gd name="connsiteX10" fmla="*/ 507572 w 1968310"/>
              <a:gd name="connsiteY10" fmla="*/ 311727 h 2736489"/>
              <a:gd name="connsiteX11" fmla="*/ 590699 w 1968310"/>
              <a:gd name="connsiteY11" fmla="*/ 457200 h 2736489"/>
              <a:gd name="connsiteX12" fmla="*/ 680754 w 1968310"/>
              <a:gd name="connsiteY12" fmla="*/ 450272 h 2736489"/>
              <a:gd name="connsiteX13" fmla="*/ 722318 w 1968310"/>
              <a:gd name="connsiteY13" fmla="*/ 484909 h 2736489"/>
              <a:gd name="connsiteX14" fmla="*/ 680754 w 1968310"/>
              <a:gd name="connsiteY14" fmla="*/ 588818 h 2736489"/>
              <a:gd name="connsiteX15" fmla="*/ 639190 w 1968310"/>
              <a:gd name="connsiteY15" fmla="*/ 568036 h 2736489"/>
              <a:gd name="connsiteX16" fmla="*/ 597627 w 1968310"/>
              <a:gd name="connsiteY16" fmla="*/ 512618 h 2736489"/>
              <a:gd name="connsiteX17" fmla="*/ 507572 w 1968310"/>
              <a:gd name="connsiteY17" fmla="*/ 519545 h 2736489"/>
              <a:gd name="connsiteX18" fmla="*/ 438299 w 1968310"/>
              <a:gd name="connsiteY18" fmla="*/ 588818 h 2736489"/>
              <a:gd name="connsiteX19" fmla="*/ 694609 w 1968310"/>
              <a:gd name="connsiteY19" fmla="*/ 768927 h 2736489"/>
              <a:gd name="connsiteX20" fmla="*/ 715390 w 1968310"/>
              <a:gd name="connsiteY20" fmla="*/ 865909 h 2736489"/>
              <a:gd name="connsiteX21" fmla="*/ 653045 w 1968310"/>
              <a:gd name="connsiteY21" fmla="*/ 845127 h 2736489"/>
              <a:gd name="connsiteX22" fmla="*/ 597627 w 1968310"/>
              <a:gd name="connsiteY22" fmla="*/ 789709 h 2736489"/>
              <a:gd name="connsiteX23" fmla="*/ 528354 w 1968310"/>
              <a:gd name="connsiteY23" fmla="*/ 768927 h 2736489"/>
              <a:gd name="connsiteX24" fmla="*/ 445227 w 1968310"/>
              <a:gd name="connsiteY24" fmla="*/ 720436 h 2736489"/>
              <a:gd name="connsiteX25" fmla="*/ 396736 w 1968310"/>
              <a:gd name="connsiteY25" fmla="*/ 692727 h 2736489"/>
              <a:gd name="connsiteX26" fmla="*/ 299754 w 1968310"/>
              <a:gd name="connsiteY26" fmla="*/ 609600 h 2736489"/>
              <a:gd name="connsiteX27" fmla="*/ 0 w 1968310"/>
              <a:gd name="connsiteY27" fmla="*/ 744532 h 2736489"/>
              <a:gd name="connsiteX28" fmla="*/ 364716 w 1968310"/>
              <a:gd name="connsiteY28" fmla="*/ 836021 h 2736489"/>
              <a:gd name="connsiteX29" fmla="*/ 686066 w 1968310"/>
              <a:gd name="connsiteY29" fmla="*/ 1325461 h 2736489"/>
              <a:gd name="connsiteX30" fmla="*/ 918518 w 1968310"/>
              <a:gd name="connsiteY30" fmla="*/ 1519306 h 2736489"/>
              <a:gd name="connsiteX31" fmla="*/ 1085804 w 1968310"/>
              <a:gd name="connsiteY31" fmla="*/ 1850714 h 2736489"/>
              <a:gd name="connsiteX32" fmla="*/ 1124286 w 1968310"/>
              <a:gd name="connsiteY32" fmla="*/ 2134182 h 2736489"/>
              <a:gd name="connsiteX33" fmla="*/ 1191587 w 1968310"/>
              <a:gd name="connsiteY33" fmla="*/ 2364789 h 2736489"/>
              <a:gd name="connsiteX34" fmla="*/ 1239068 w 1968310"/>
              <a:gd name="connsiteY34" fmla="*/ 2482662 h 2736489"/>
              <a:gd name="connsiteX35" fmla="*/ 1296475 w 1968310"/>
              <a:gd name="connsiteY35" fmla="*/ 2648540 h 2736489"/>
              <a:gd name="connsiteX36" fmla="*/ 1472901 w 1968310"/>
              <a:gd name="connsiteY36" fmla="*/ 2714594 h 2736489"/>
              <a:gd name="connsiteX37" fmla="*/ 1598376 w 1968310"/>
              <a:gd name="connsiteY37" fmla="*/ 2666709 h 2736489"/>
              <a:gd name="connsiteX38" fmla="*/ 1968310 w 1968310"/>
              <a:gd name="connsiteY38" fmla="*/ 2736489 h 2736489"/>
              <a:gd name="connsiteX39" fmla="*/ 1828871 w 1968310"/>
              <a:gd name="connsiteY39" fmla="*/ 2309273 h 2736489"/>
              <a:gd name="connsiteX40" fmla="*/ 1824972 w 1968310"/>
              <a:gd name="connsiteY40" fmla="*/ 2190885 h 2736489"/>
              <a:gd name="connsiteX41" fmla="*/ 1778921 w 1968310"/>
              <a:gd name="connsiteY41" fmla="*/ 2038236 h 2736489"/>
              <a:gd name="connsiteX42" fmla="*/ 1800114 w 1968310"/>
              <a:gd name="connsiteY42" fmla="*/ 1810769 h 2736489"/>
              <a:gd name="connsiteX43" fmla="*/ 1588227 w 1968310"/>
              <a:gd name="connsiteY43" fmla="*/ 1316182 h 2736489"/>
              <a:gd name="connsiteX44" fmla="*/ 1525881 w 1968310"/>
              <a:gd name="connsiteY44" fmla="*/ 1267691 h 2736489"/>
              <a:gd name="connsiteX45" fmla="*/ 1283427 w 1968310"/>
              <a:gd name="connsiteY45" fmla="*/ 789709 h 2736489"/>
              <a:gd name="connsiteX46" fmla="*/ 1283427 w 1968310"/>
              <a:gd name="connsiteY46" fmla="*/ 602672 h 2736489"/>
              <a:gd name="connsiteX47" fmla="*/ 1283427 w 1968310"/>
              <a:gd name="connsiteY47" fmla="*/ 173182 h 2736489"/>
              <a:gd name="connsiteX48" fmla="*/ 1394263 w 1968310"/>
              <a:gd name="connsiteY48" fmla="*/ 0 h 2736489"/>
              <a:gd name="connsiteX0" fmla="*/ 1408940 w 1982987"/>
              <a:gd name="connsiteY0" fmla="*/ 0 h 2736489"/>
              <a:gd name="connsiteX1" fmla="*/ 1159558 w 1982987"/>
              <a:gd name="connsiteY1" fmla="*/ 48491 h 2736489"/>
              <a:gd name="connsiteX2" fmla="*/ 1111067 w 1982987"/>
              <a:gd name="connsiteY2" fmla="*/ 124691 h 2736489"/>
              <a:gd name="connsiteX3" fmla="*/ 1048722 w 1982987"/>
              <a:gd name="connsiteY3" fmla="*/ 124691 h 2736489"/>
              <a:gd name="connsiteX4" fmla="*/ 937886 w 1982987"/>
              <a:gd name="connsiteY4" fmla="*/ 69272 h 2736489"/>
              <a:gd name="connsiteX5" fmla="*/ 861686 w 1982987"/>
              <a:gd name="connsiteY5" fmla="*/ 96982 h 2736489"/>
              <a:gd name="connsiteX6" fmla="*/ 778558 w 1982987"/>
              <a:gd name="connsiteY6" fmla="*/ 193963 h 2736489"/>
              <a:gd name="connsiteX7" fmla="*/ 674649 w 1982987"/>
              <a:gd name="connsiteY7" fmla="*/ 193963 h 2736489"/>
              <a:gd name="connsiteX8" fmla="*/ 605376 w 1982987"/>
              <a:gd name="connsiteY8" fmla="*/ 235527 h 2736489"/>
              <a:gd name="connsiteX9" fmla="*/ 570740 w 1982987"/>
              <a:gd name="connsiteY9" fmla="*/ 311727 h 2736489"/>
              <a:gd name="connsiteX10" fmla="*/ 522249 w 1982987"/>
              <a:gd name="connsiteY10" fmla="*/ 311727 h 2736489"/>
              <a:gd name="connsiteX11" fmla="*/ 605376 w 1982987"/>
              <a:gd name="connsiteY11" fmla="*/ 457200 h 2736489"/>
              <a:gd name="connsiteX12" fmla="*/ 695431 w 1982987"/>
              <a:gd name="connsiteY12" fmla="*/ 450272 h 2736489"/>
              <a:gd name="connsiteX13" fmla="*/ 736995 w 1982987"/>
              <a:gd name="connsiteY13" fmla="*/ 484909 h 2736489"/>
              <a:gd name="connsiteX14" fmla="*/ 695431 w 1982987"/>
              <a:gd name="connsiteY14" fmla="*/ 588818 h 2736489"/>
              <a:gd name="connsiteX15" fmla="*/ 653867 w 1982987"/>
              <a:gd name="connsiteY15" fmla="*/ 568036 h 2736489"/>
              <a:gd name="connsiteX16" fmla="*/ 612304 w 1982987"/>
              <a:gd name="connsiteY16" fmla="*/ 512618 h 2736489"/>
              <a:gd name="connsiteX17" fmla="*/ 522249 w 1982987"/>
              <a:gd name="connsiteY17" fmla="*/ 519545 h 2736489"/>
              <a:gd name="connsiteX18" fmla="*/ 452976 w 1982987"/>
              <a:gd name="connsiteY18" fmla="*/ 588818 h 2736489"/>
              <a:gd name="connsiteX19" fmla="*/ 709286 w 1982987"/>
              <a:gd name="connsiteY19" fmla="*/ 768927 h 2736489"/>
              <a:gd name="connsiteX20" fmla="*/ 730067 w 1982987"/>
              <a:gd name="connsiteY20" fmla="*/ 865909 h 2736489"/>
              <a:gd name="connsiteX21" fmla="*/ 667722 w 1982987"/>
              <a:gd name="connsiteY21" fmla="*/ 845127 h 2736489"/>
              <a:gd name="connsiteX22" fmla="*/ 612304 w 1982987"/>
              <a:gd name="connsiteY22" fmla="*/ 789709 h 2736489"/>
              <a:gd name="connsiteX23" fmla="*/ 543031 w 1982987"/>
              <a:gd name="connsiteY23" fmla="*/ 768927 h 2736489"/>
              <a:gd name="connsiteX24" fmla="*/ 459904 w 1982987"/>
              <a:gd name="connsiteY24" fmla="*/ 720436 h 2736489"/>
              <a:gd name="connsiteX25" fmla="*/ 411413 w 1982987"/>
              <a:gd name="connsiteY25" fmla="*/ 692727 h 2736489"/>
              <a:gd name="connsiteX26" fmla="*/ 314431 w 1982987"/>
              <a:gd name="connsiteY26" fmla="*/ 609600 h 2736489"/>
              <a:gd name="connsiteX27" fmla="*/ 0 w 1982987"/>
              <a:gd name="connsiteY27" fmla="*/ 761040 h 2736489"/>
              <a:gd name="connsiteX28" fmla="*/ 379393 w 1982987"/>
              <a:gd name="connsiteY28" fmla="*/ 836021 h 2736489"/>
              <a:gd name="connsiteX29" fmla="*/ 700743 w 1982987"/>
              <a:gd name="connsiteY29" fmla="*/ 1325461 h 2736489"/>
              <a:gd name="connsiteX30" fmla="*/ 933195 w 1982987"/>
              <a:gd name="connsiteY30" fmla="*/ 1519306 h 2736489"/>
              <a:gd name="connsiteX31" fmla="*/ 1100481 w 1982987"/>
              <a:gd name="connsiteY31" fmla="*/ 1850714 h 2736489"/>
              <a:gd name="connsiteX32" fmla="*/ 1138963 w 1982987"/>
              <a:gd name="connsiteY32" fmla="*/ 2134182 h 2736489"/>
              <a:gd name="connsiteX33" fmla="*/ 1206264 w 1982987"/>
              <a:gd name="connsiteY33" fmla="*/ 2364789 h 2736489"/>
              <a:gd name="connsiteX34" fmla="*/ 1253745 w 1982987"/>
              <a:gd name="connsiteY34" fmla="*/ 2482662 h 2736489"/>
              <a:gd name="connsiteX35" fmla="*/ 1311152 w 1982987"/>
              <a:gd name="connsiteY35" fmla="*/ 2648540 h 2736489"/>
              <a:gd name="connsiteX36" fmla="*/ 1487578 w 1982987"/>
              <a:gd name="connsiteY36" fmla="*/ 2714594 h 2736489"/>
              <a:gd name="connsiteX37" fmla="*/ 1613053 w 1982987"/>
              <a:gd name="connsiteY37" fmla="*/ 2666709 h 2736489"/>
              <a:gd name="connsiteX38" fmla="*/ 1982987 w 1982987"/>
              <a:gd name="connsiteY38" fmla="*/ 2736489 h 2736489"/>
              <a:gd name="connsiteX39" fmla="*/ 1843548 w 1982987"/>
              <a:gd name="connsiteY39" fmla="*/ 2309273 h 2736489"/>
              <a:gd name="connsiteX40" fmla="*/ 1839649 w 1982987"/>
              <a:gd name="connsiteY40" fmla="*/ 2190885 h 2736489"/>
              <a:gd name="connsiteX41" fmla="*/ 1793598 w 1982987"/>
              <a:gd name="connsiteY41" fmla="*/ 2038236 h 2736489"/>
              <a:gd name="connsiteX42" fmla="*/ 1814791 w 1982987"/>
              <a:gd name="connsiteY42" fmla="*/ 1810769 h 2736489"/>
              <a:gd name="connsiteX43" fmla="*/ 1602904 w 1982987"/>
              <a:gd name="connsiteY43" fmla="*/ 1316182 h 2736489"/>
              <a:gd name="connsiteX44" fmla="*/ 1540558 w 1982987"/>
              <a:gd name="connsiteY44" fmla="*/ 1267691 h 2736489"/>
              <a:gd name="connsiteX45" fmla="*/ 1298104 w 1982987"/>
              <a:gd name="connsiteY45" fmla="*/ 789709 h 2736489"/>
              <a:gd name="connsiteX46" fmla="*/ 1298104 w 1982987"/>
              <a:gd name="connsiteY46" fmla="*/ 602672 h 2736489"/>
              <a:gd name="connsiteX47" fmla="*/ 1298104 w 1982987"/>
              <a:gd name="connsiteY47" fmla="*/ 173182 h 2736489"/>
              <a:gd name="connsiteX48" fmla="*/ 1408940 w 1982987"/>
              <a:gd name="connsiteY48" fmla="*/ 0 h 2736489"/>
              <a:gd name="connsiteX0" fmla="*/ 1408940 w 1982987"/>
              <a:gd name="connsiteY0" fmla="*/ 0 h 2736489"/>
              <a:gd name="connsiteX1" fmla="*/ 1159558 w 1982987"/>
              <a:gd name="connsiteY1" fmla="*/ 48491 h 2736489"/>
              <a:gd name="connsiteX2" fmla="*/ 1111067 w 1982987"/>
              <a:gd name="connsiteY2" fmla="*/ 124691 h 2736489"/>
              <a:gd name="connsiteX3" fmla="*/ 1048722 w 1982987"/>
              <a:gd name="connsiteY3" fmla="*/ 124691 h 2736489"/>
              <a:gd name="connsiteX4" fmla="*/ 937886 w 1982987"/>
              <a:gd name="connsiteY4" fmla="*/ 69272 h 2736489"/>
              <a:gd name="connsiteX5" fmla="*/ 861686 w 1982987"/>
              <a:gd name="connsiteY5" fmla="*/ 96982 h 2736489"/>
              <a:gd name="connsiteX6" fmla="*/ 778558 w 1982987"/>
              <a:gd name="connsiteY6" fmla="*/ 193963 h 2736489"/>
              <a:gd name="connsiteX7" fmla="*/ 674649 w 1982987"/>
              <a:gd name="connsiteY7" fmla="*/ 193963 h 2736489"/>
              <a:gd name="connsiteX8" fmla="*/ 605376 w 1982987"/>
              <a:gd name="connsiteY8" fmla="*/ 235527 h 2736489"/>
              <a:gd name="connsiteX9" fmla="*/ 570740 w 1982987"/>
              <a:gd name="connsiteY9" fmla="*/ 311727 h 2736489"/>
              <a:gd name="connsiteX10" fmla="*/ 522249 w 1982987"/>
              <a:gd name="connsiteY10" fmla="*/ 311727 h 2736489"/>
              <a:gd name="connsiteX11" fmla="*/ 605376 w 1982987"/>
              <a:gd name="connsiteY11" fmla="*/ 457200 h 2736489"/>
              <a:gd name="connsiteX12" fmla="*/ 695431 w 1982987"/>
              <a:gd name="connsiteY12" fmla="*/ 450272 h 2736489"/>
              <a:gd name="connsiteX13" fmla="*/ 736995 w 1982987"/>
              <a:gd name="connsiteY13" fmla="*/ 484909 h 2736489"/>
              <a:gd name="connsiteX14" fmla="*/ 695431 w 1982987"/>
              <a:gd name="connsiteY14" fmla="*/ 588818 h 2736489"/>
              <a:gd name="connsiteX15" fmla="*/ 653867 w 1982987"/>
              <a:gd name="connsiteY15" fmla="*/ 568036 h 2736489"/>
              <a:gd name="connsiteX16" fmla="*/ 612304 w 1982987"/>
              <a:gd name="connsiteY16" fmla="*/ 512618 h 2736489"/>
              <a:gd name="connsiteX17" fmla="*/ 522249 w 1982987"/>
              <a:gd name="connsiteY17" fmla="*/ 519545 h 2736489"/>
              <a:gd name="connsiteX18" fmla="*/ 452976 w 1982987"/>
              <a:gd name="connsiteY18" fmla="*/ 588818 h 2736489"/>
              <a:gd name="connsiteX19" fmla="*/ 709286 w 1982987"/>
              <a:gd name="connsiteY19" fmla="*/ 768927 h 2736489"/>
              <a:gd name="connsiteX20" fmla="*/ 730067 w 1982987"/>
              <a:gd name="connsiteY20" fmla="*/ 865909 h 2736489"/>
              <a:gd name="connsiteX21" fmla="*/ 667722 w 1982987"/>
              <a:gd name="connsiteY21" fmla="*/ 845127 h 2736489"/>
              <a:gd name="connsiteX22" fmla="*/ 612304 w 1982987"/>
              <a:gd name="connsiteY22" fmla="*/ 789709 h 2736489"/>
              <a:gd name="connsiteX23" fmla="*/ 543031 w 1982987"/>
              <a:gd name="connsiteY23" fmla="*/ 768927 h 2736489"/>
              <a:gd name="connsiteX24" fmla="*/ 459904 w 1982987"/>
              <a:gd name="connsiteY24" fmla="*/ 720436 h 2736489"/>
              <a:gd name="connsiteX25" fmla="*/ 411413 w 1982987"/>
              <a:gd name="connsiteY25" fmla="*/ 692727 h 2736489"/>
              <a:gd name="connsiteX26" fmla="*/ 314431 w 1982987"/>
              <a:gd name="connsiteY26" fmla="*/ 609600 h 2736489"/>
              <a:gd name="connsiteX27" fmla="*/ 0 w 1982987"/>
              <a:gd name="connsiteY27" fmla="*/ 761040 h 2736489"/>
              <a:gd name="connsiteX28" fmla="*/ 379393 w 1982987"/>
              <a:gd name="connsiteY28" fmla="*/ 836021 h 2736489"/>
              <a:gd name="connsiteX29" fmla="*/ 671388 w 1982987"/>
              <a:gd name="connsiteY29" fmla="*/ 1319958 h 2736489"/>
              <a:gd name="connsiteX30" fmla="*/ 933195 w 1982987"/>
              <a:gd name="connsiteY30" fmla="*/ 1519306 h 2736489"/>
              <a:gd name="connsiteX31" fmla="*/ 1100481 w 1982987"/>
              <a:gd name="connsiteY31" fmla="*/ 1850714 h 2736489"/>
              <a:gd name="connsiteX32" fmla="*/ 1138963 w 1982987"/>
              <a:gd name="connsiteY32" fmla="*/ 2134182 h 2736489"/>
              <a:gd name="connsiteX33" fmla="*/ 1206264 w 1982987"/>
              <a:gd name="connsiteY33" fmla="*/ 2364789 h 2736489"/>
              <a:gd name="connsiteX34" fmla="*/ 1253745 w 1982987"/>
              <a:gd name="connsiteY34" fmla="*/ 2482662 h 2736489"/>
              <a:gd name="connsiteX35" fmla="*/ 1311152 w 1982987"/>
              <a:gd name="connsiteY35" fmla="*/ 2648540 h 2736489"/>
              <a:gd name="connsiteX36" fmla="*/ 1487578 w 1982987"/>
              <a:gd name="connsiteY36" fmla="*/ 2714594 h 2736489"/>
              <a:gd name="connsiteX37" fmla="*/ 1613053 w 1982987"/>
              <a:gd name="connsiteY37" fmla="*/ 2666709 h 2736489"/>
              <a:gd name="connsiteX38" fmla="*/ 1982987 w 1982987"/>
              <a:gd name="connsiteY38" fmla="*/ 2736489 h 2736489"/>
              <a:gd name="connsiteX39" fmla="*/ 1843548 w 1982987"/>
              <a:gd name="connsiteY39" fmla="*/ 2309273 h 2736489"/>
              <a:gd name="connsiteX40" fmla="*/ 1839649 w 1982987"/>
              <a:gd name="connsiteY40" fmla="*/ 2190885 h 2736489"/>
              <a:gd name="connsiteX41" fmla="*/ 1793598 w 1982987"/>
              <a:gd name="connsiteY41" fmla="*/ 2038236 h 2736489"/>
              <a:gd name="connsiteX42" fmla="*/ 1814791 w 1982987"/>
              <a:gd name="connsiteY42" fmla="*/ 1810769 h 2736489"/>
              <a:gd name="connsiteX43" fmla="*/ 1602904 w 1982987"/>
              <a:gd name="connsiteY43" fmla="*/ 1316182 h 2736489"/>
              <a:gd name="connsiteX44" fmla="*/ 1540558 w 1982987"/>
              <a:gd name="connsiteY44" fmla="*/ 1267691 h 2736489"/>
              <a:gd name="connsiteX45" fmla="*/ 1298104 w 1982987"/>
              <a:gd name="connsiteY45" fmla="*/ 789709 h 2736489"/>
              <a:gd name="connsiteX46" fmla="*/ 1298104 w 1982987"/>
              <a:gd name="connsiteY46" fmla="*/ 602672 h 2736489"/>
              <a:gd name="connsiteX47" fmla="*/ 1298104 w 1982987"/>
              <a:gd name="connsiteY47" fmla="*/ 173182 h 2736489"/>
              <a:gd name="connsiteX48" fmla="*/ 1408940 w 1982987"/>
              <a:gd name="connsiteY48" fmla="*/ 0 h 2736489"/>
              <a:gd name="connsiteX0" fmla="*/ 1408940 w 1982987"/>
              <a:gd name="connsiteY0" fmla="*/ 0 h 2736489"/>
              <a:gd name="connsiteX1" fmla="*/ 1159558 w 1982987"/>
              <a:gd name="connsiteY1" fmla="*/ 48491 h 2736489"/>
              <a:gd name="connsiteX2" fmla="*/ 1111067 w 1982987"/>
              <a:gd name="connsiteY2" fmla="*/ 124691 h 2736489"/>
              <a:gd name="connsiteX3" fmla="*/ 1048722 w 1982987"/>
              <a:gd name="connsiteY3" fmla="*/ 124691 h 2736489"/>
              <a:gd name="connsiteX4" fmla="*/ 937886 w 1982987"/>
              <a:gd name="connsiteY4" fmla="*/ 69272 h 2736489"/>
              <a:gd name="connsiteX5" fmla="*/ 861686 w 1982987"/>
              <a:gd name="connsiteY5" fmla="*/ 96982 h 2736489"/>
              <a:gd name="connsiteX6" fmla="*/ 778558 w 1982987"/>
              <a:gd name="connsiteY6" fmla="*/ 193963 h 2736489"/>
              <a:gd name="connsiteX7" fmla="*/ 674649 w 1982987"/>
              <a:gd name="connsiteY7" fmla="*/ 193963 h 2736489"/>
              <a:gd name="connsiteX8" fmla="*/ 605376 w 1982987"/>
              <a:gd name="connsiteY8" fmla="*/ 235527 h 2736489"/>
              <a:gd name="connsiteX9" fmla="*/ 570740 w 1982987"/>
              <a:gd name="connsiteY9" fmla="*/ 311727 h 2736489"/>
              <a:gd name="connsiteX10" fmla="*/ 522249 w 1982987"/>
              <a:gd name="connsiteY10" fmla="*/ 311727 h 2736489"/>
              <a:gd name="connsiteX11" fmla="*/ 605376 w 1982987"/>
              <a:gd name="connsiteY11" fmla="*/ 457200 h 2736489"/>
              <a:gd name="connsiteX12" fmla="*/ 695431 w 1982987"/>
              <a:gd name="connsiteY12" fmla="*/ 450272 h 2736489"/>
              <a:gd name="connsiteX13" fmla="*/ 736995 w 1982987"/>
              <a:gd name="connsiteY13" fmla="*/ 484909 h 2736489"/>
              <a:gd name="connsiteX14" fmla="*/ 695431 w 1982987"/>
              <a:gd name="connsiteY14" fmla="*/ 588818 h 2736489"/>
              <a:gd name="connsiteX15" fmla="*/ 653867 w 1982987"/>
              <a:gd name="connsiteY15" fmla="*/ 568036 h 2736489"/>
              <a:gd name="connsiteX16" fmla="*/ 612304 w 1982987"/>
              <a:gd name="connsiteY16" fmla="*/ 512618 h 2736489"/>
              <a:gd name="connsiteX17" fmla="*/ 522249 w 1982987"/>
              <a:gd name="connsiteY17" fmla="*/ 519545 h 2736489"/>
              <a:gd name="connsiteX18" fmla="*/ 452976 w 1982987"/>
              <a:gd name="connsiteY18" fmla="*/ 588818 h 2736489"/>
              <a:gd name="connsiteX19" fmla="*/ 709286 w 1982987"/>
              <a:gd name="connsiteY19" fmla="*/ 768927 h 2736489"/>
              <a:gd name="connsiteX20" fmla="*/ 730067 w 1982987"/>
              <a:gd name="connsiteY20" fmla="*/ 865909 h 2736489"/>
              <a:gd name="connsiteX21" fmla="*/ 667722 w 1982987"/>
              <a:gd name="connsiteY21" fmla="*/ 845127 h 2736489"/>
              <a:gd name="connsiteX22" fmla="*/ 612304 w 1982987"/>
              <a:gd name="connsiteY22" fmla="*/ 789709 h 2736489"/>
              <a:gd name="connsiteX23" fmla="*/ 543031 w 1982987"/>
              <a:gd name="connsiteY23" fmla="*/ 768927 h 2736489"/>
              <a:gd name="connsiteX24" fmla="*/ 459904 w 1982987"/>
              <a:gd name="connsiteY24" fmla="*/ 720436 h 2736489"/>
              <a:gd name="connsiteX25" fmla="*/ 411413 w 1982987"/>
              <a:gd name="connsiteY25" fmla="*/ 692727 h 2736489"/>
              <a:gd name="connsiteX26" fmla="*/ 314431 w 1982987"/>
              <a:gd name="connsiteY26" fmla="*/ 609600 h 2736489"/>
              <a:gd name="connsiteX27" fmla="*/ 0 w 1982987"/>
              <a:gd name="connsiteY27" fmla="*/ 761040 h 2736489"/>
              <a:gd name="connsiteX28" fmla="*/ 379393 w 1982987"/>
              <a:gd name="connsiteY28" fmla="*/ 836021 h 2736489"/>
              <a:gd name="connsiteX29" fmla="*/ 683620 w 1982987"/>
              <a:gd name="connsiteY29" fmla="*/ 1303448 h 2736489"/>
              <a:gd name="connsiteX30" fmla="*/ 933195 w 1982987"/>
              <a:gd name="connsiteY30" fmla="*/ 1519306 h 2736489"/>
              <a:gd name="connsiteX31" fmla="*/ 1100481 w 1982987"/>
              <a:gd name="connsiteY31" fmla="*/ 1850714 h 2736489"/>
              <a:gd name="connsiteX32" fmla="*/ 1138963 w 1982987"/>
              <a:gd name="connsiteY32" fmla="*/ 2134182 h 2736489"/>
              <a:gd name="connsiteX33" fmla="*/ 1206264 w 1982987"/>
              <a:gd name="connsiteY33" fmla="*/ 2364789 h 2736489"/>
              <a:gd name="connsiteX34" fmla="*/ 1253745 w 1982987"/>
              <a:gd name="connsiteY34" fmla="*/ 2482662 h 2736489"/>
              <a:gd name="connsiteX35" fmla="*/ 1311152 w 1982987"/>
              <a:gd name="connsiteY35" fmla="*/ 2648540 h 2736489"/>
              <a:gd name="connsiteX36" fmla="*/ 1487578 w 1982987"/>
              <a:gd name="connsiteY36" fmla="*/ 2714594 h 2736489"/>
              <a:gd name="connsiteX37" fmla="*/ 1613053 w 1982987"/>
              <a:gd name="connsiteY37" fmla="*/ 2666709 h 2736489"/>
              <a:gd name="connsiteX38" fmla="*/ 1982987 w 1982987"/>
              <a:gd name="connsiteY38" fmla="*/ 2736489 h 2736489"/>
              <a:gd name="connsiteX39" fmla="*/ 1843548 w 1982987"/>
              <a:gd name="connsiteY39" fmla="*/ 2309273 h 2736489"/>
              <a:gd name="connsiteX40" fmla="*/ 1839649 w 1982987"/>
              <a:gd name="connsiteY40" fmla="*/ 2190885 h 2736489"/>
              <a:gd name="connsiteX41" fmla="*/ 1793598 w 1982987"/>
              <a:gd name="connsiteY41" fmla="*/ 2038236 h 2736489"/>
              <a:gd name="connsiteX42" fmla="*/ 1814791 w 1982987"/>
              <a:gd name="connsiteY42" fmla="*/ 1810769 h 2736489"/>
              <a:gd name="connsiteX43" fmla="*/ 1602904 w 1982987"/>
              <a:gd name="connsiteY43" fmla="*/ 1316182 h 2736489"/>
              <a:gd name="connsiteX44" fmla="*/ 1540558 w 1982987"/>
              <a:gd name="connsiteY44" fmla="*/ 1267691 h 2736489"/>
              <a:gd name="connsiteX45" fmla="*/ 1298104 w 1982987"/>
              <a:gd name="connsiteY45" fmla="*/ 789709 h 2736489"/>
              <a:gd name="connsiteX46" fmla="*/ 1298104 w 1982987"/>
              <a:gd name="connsiteY46" fmla="*/ 602672 h 2736489"/>
              <a:gd name="connsiteX47" fmla="*/ 1298104 w 1982987"/>
              <a:gd name="connsiteY47" fmla="*/ 173182 h 2736489"/>
              <a:gd name="connsiteX48" fmla="*/ 1408940 w 1982987"/>
              <a:gd name="connsiteY48" fmla="*/ 0 h 2736489"/>
              <a:gd name="connsiteX0" fmla="*/ 1408940 w 1982987"/>
              <a:gd name="connsiteY0" fmla="*/ 0 h 2736489"/>
              <a:gd name="connsiteX1" fmla="*/ 1159558 w 1982987"/>
              <a:gd name="connsiteY1" fmla="*/ 48491 h 2736489"/>
              <a:gd name="connsiteX2" fmla="*/ 1111067 w 1982987"/>
              <a:gd name="connsiteY2" fmla="*/ 124691 h 2736489"/>
              <a:gd name="connsiteX3" fmla="*/ 1048722 w 1982987"/>
              <a:gd name="connsiteY3" fmla="*/ 124691 h 2736489"/>
              <a:gd name="connsiteX4" fmla="*/ 937886 w 1982987"/>
              <a:gd name="connsiteY4" fmla="*/ 69272 h 2736489"/>
              <a:gd name="connsiteX5" fmla="*/ 861686 w 1982987"/>
              <a:gd name="connsiteY5" fmla="*/ 96982 h 2736489"/>
              <a:gd name="connsiteX6" fmla="*/ 778558 w 1982987"/>
              <a:gd name="connsiteY6" fmla="*/ 193963 h 2736489"/>
              <a:gd name="connsiteX7" fmla="*/ 674649 w 1982987"/>
              <a:gd name="connsiteY7" fmla="*/ 193963 h 2736489"/>
              <a:gd name="connsiteX8" fmla="*/ 605376 w 1982987"/>
              <a:gd name="connsiteY8" fmla="*/ 235527 h 2736489"/>
              <a:gd name="connsiteX9" fmla="*/ 570740 w 1982987"/>
              <a:gd name="connsiteY9" fmla="*/ 311727 h 2736489"/>
              <a:gd name="connsiteX10" fmla="*/ 522249 w 1982987"/>
              <a:gd name="connsiteY10" fmla="*/ 311727 h 2736489"/>
              <a:gd name="connsiteX11" fmla="*/ 605376 w 1982987"/>
              <a:gd name="connsiteY11" fmla="*/ 457200 h 2736489"/>
              <a:gd name="connsiteX12" fmla="*/ 695431 w 1982987"/>
              <a:gd name="connsiteY12" fmla="*/ 450272 h 2736489"/>
              <a:gd name="connsiteX13" fmla="*/ 736995 w 1982987"/>
              <a:gd name="connsiteY13" fmla="*/ 484909 h 2736489"/>
              <a:gd name="connsiteX14" fmla="*/ 695431 w 1982987"/>
              <a:gd name="connsiteY14" fmla="*/ 588818 h 2736489"/>
              <a:gd name="connsiteX15" fmla="*/ 653867 w 1982987"/>
              <a:gd name="connsiteY15" fmla="*/ 568036 h 2736489"/>
              <a:gd name="connsiteX16" fmla="*/ 612304 w 1982987"/>
              <a:gd name="connsiteY16" fmla="*/ 512618 h 2736489"/>
              <a:gd name="connsiteX17" fmla="*/ 522249 w 1982987"/>
              <a:gd name="connsiteY17" fmla="*/ 519545 h 2736489"/>
              <a:gd name="connsiteX18" fmla="*/ 452976 w 1982987"/>
              <a:gd name="connsiteY18" fmla="*/ 588818 h 2736489"/>
              <a:gd name="connsiteX19" fmla="*/ 709286 w 1982987"/>
              <a:gd name="connsiteY19" fmla="*/ 768927 h 2736489"/>
              <a:gd name="connsiteX20" fmla="*/ 730067 w 1982987"/>
              <a:gd name="connsiteY20" fmla="*/ 865909 h 2736489"/>
              <a:gd name="connsiteX21" fmla="*/ 667722 w 1982987"/>
              <a:gd name="connsiteY21" fmla="*/ 845127 h 2736489"/>
              <a:gd name="connsiteX22" fmla="*/ 612304 w 1982987"/>
              <a:gd name="connsiteY22" fmla="*/ 789709 h 2736489"/>
              <a:gd name="connsiteX23" fmla="*/ 543031 w 1982987"/>
              <a:gd name="connsiteY23" fmla="*/ 768927 h 2736489"/>
              <a:gd name="connsiteX24" fmla="*/ 459904 w 1982987"/>
              <a:gd name="connsiteY24" fmla="*/ 720436 h 2736489"/>
              <a:gd name="connsiteX25" fmla="*/ 411413 w 1982987"/>
              <a:gd name="connsiteY25" fmla="*/ 692727 h 2736489"/>
              <a:gd name="connsiteX26" fmla="*/ 314431 w 1982987"/>
              <a:gd name="connsiteY26" fmla="*/ 609600 h 2736489"/>
              <a:gd name="connsiteX27" fmla="*/ 0 w 1982987"/>
              <a:gd name="connsiteY27" fmla="*/ 761040 h 2736489"/>
              <a:gd name="connsiteX28" fmla="*/ 379393 w 1982987"/>
              <a:gd name="connsiteY28" fmla="*/ 836021 h 2736489"/>
              <a:gd name="connsiteX29" fmla="*/ 683620 w 1982987"/>
              <a:gd name="connsiteY29" fmla="*/ 1317205 h 2736489"/>
              <a:gd name="connsiteX30" fmla="*/ 933195 w 1982987"/>
              <a:gd name="connsiteY30" fmla="*/ 1519306 h 2736489"/>
              <a:gd name="connsiteX31" fmla="*/ 1100481 w 1982987"/>
              <a:gd name="connsiteY31" fmla="*/ 1850714 h 2736489"/>
              <a:gd name="connsiteX32" fmla="*/ 1138963 w 1982987"/>
              <a:gd name="connsiteY32" fmla="*/ 2134182 h 2736489"/>
              <a:gd name="connsiteX33" fmla="*/ 1206264 w 1982987"/>
              <a:gd name="connsiteY33" fmla="*/ 2364789 h 2736489"/>
              <a:gd name="connsiteX34" fmla="*/ 1253745 w 1982987"/>
              <a:gd name="connsiteY34" fmla="*/ 2482662 h 2736489"/>
              <a:gd name="connsiteX35" fmla="*/ 1311152 w 1982987"/>
              <a:gd name="connsiteY35" fmla="*/ 2648540 h 2736489"/>
              <a:gd name="connsiteX36" fmla="*/ 1487578 w 1982987"/>
              <a:gd name="connsiteY36" fmla="*/ 2714594 h 2736489"/>
              <a:gd name="connsiteX37" fmla="*/ 1613053 w 1982987"/>
              <a:gd name="connsiteY37" fmla="*/ 2666709 h 2736489"/>
              <a:gd name="connsiteX38" fmla="*/ 1982987 w 1982987"/>
              <a:gd name="connsiteY38" fmla="*/ 2736489 h 2736489"/>
              <a:gd name="connsiteX39" fmla="*/ 1843548 w 1982987"/>
              <a:gd name="connsiteY39" fmla="*/ 2309273 h 2736489"/>
              <a:gd name="connsiteX40" fmla="*/ 1839649 w 1982987"/>
              <a:gd name="connsiteY40" fmla="*/ 2190885 h 2736489"/>
              <a:gd name="connsiteX41" fmla="*/ 1793598 w 1982987"/>
              <a:gd name="connsiteY41" fmla="*/ 2038236 h 2736489"/>
              <a:gd name="connsiteX42" fmla="*/ 1814791 w 1982987"/>
              <a:gd name="connsiteY42" fmla="*/ 1810769 h 2736489"/>
              <a:gd name="connsiteX43" fmla="*/ 1602904 w 1982987"/>
              <a:gd name="connsiteY43" fmla="*/ 1316182 h 2736489"/>
              <a:gd name="connsiteX44" fmla="*/ 1540558 w 1982987"/>
              <a:gd name="connsiteY44" fmla="*/ 1267691 h 2736489"/>
              <a:gd name="connsiteX45" fmla="*/ 1298104 w 1982987"/>
              <a:gd name="connsiteY45" fmla="*/ 789709 h 2736489"/>
              <a:gd name="connsiteX46" fmla="*/ 1298104 w 1982987"/>
              <a:gd name="connsiteY46" fmla="*/ 602672 h 2736489"/>
              <a:gd name="connsiteX47" fmla="*/ 1298104 w 1982987"/>
              <a:gd name="connsiteY47" fmla="*/ 173182 h 2736489"/>
              <a:gd name="connsiteX48" fmla="*/ 1408940 w 1982987"/>
              <a:gd name="connsiteY48" fmla="*/ 0 h 2736489"/>
              <a:gd name="connsiteX0" fmla="*/ 1408940 w 1982987"/>
              <a:gd name="connsiteY0" fmla="*/ 0 h 2736489"/>
              <a:gd name="connsiteX1" fmla="*/ 1159558 w 1982987"/>
              <a:gd name="connsiteY1" fmla="*/ 48491 h 2736489"/>
              <a:gd name="connsiteX2" fmla="*/ 1111067 w 1982987"/>
              <a:gd name="connsiteY2" fmla="*/ 124691 h 2736489"/>
              <a:gd name="connsiteX3" fmla="*/ 1048722 w 1982987"/>
              <a:gd name="connsiteY3" fmla="*/ 124691 h 2736489"/>
              <a:gd name="connsiteX4" fmla="*/ 937886 w 1982987"/>
              <a:gd name="connsiteY4" fmla="*/ 69272 h 2736489"/>
              <a:gd name="connsiteX5" fmla="*/ 861686 w 1982987"/>
              <a:gd name="connsiteY5" fmla="*/ 96982 h 2736489"/>
              <a:gd name="connsiteX6" fmla="*/ 778558 w 1982987"/>
              <a:gd name="connsiteY6" fmla="*/ 193963 h 2736489"/>
              <a:gd name="connsiteX7" fmla="*/ 674649 w 1982987"/>
              <a:gd name="connsiteY7" fmla="*/ 193963 h 2736489"/>
              <a:gd name="connsiteX8" fmla="*/ 605376 w 1982987"/>
              <a:gd name="connsiteY8" fmla="*/ 235527 h 2736489"/>
              <a:gd name="connsiteX9" fmla="*/ 570740 w 1982987"/>
              <a:gd name="connsiteY9" fmla="*/ 311727 h 2736489"/>
              <a:gd name="connsiteX10" fmla="*/ 522249 w 1982987"/>
              <a:gd name="connsiteY10" fmla="*/ 311727 h 2736489"/>
              <a:gd name="connsiteX11" fmla="*/ 605376 w 1982987"/>
              <a:gd name="connsiteY11" fmla="*/ 457200 h 2736489"/>
              <a:gd name="connsiteX12" fmla="*/ 695431 w 1982987"/>
              <a:gd name="connsiteY12" fmla="*/ 450272 h 2736489"/>
              <a:gd name="connsiteX13" fmla="*/ 736995 w 1982987"/>
              <a:gd name="connsiteY13" fmla="*/ 484909 h 2736489"/>
              <a:gd name="connsiteX14" fmla="*/ 695431 w 1982987"/>
              <a:gd name="connsiteY14" fmla="*/ 588818 h 2736489"/>
              <a:gd name="connsiteX15" fmla="*/ 653867 w 1982987"/>
              <a:gd name="connsiteY15" fmla="*/ 568036 h 2736489"/>
              <a:gd name="connsiteX16" fmla="*/ 612304 w 1982987"/>
              <a:gd name="connsiteY16" fmla="*/ 512618 h 2736489"/>
              <a:gd name="connsiteX17" fmla="*/ 522249 w 1982987"/>
              <a:gd name="connsiteY17" fmla="*/ 519545 h 2736489"/>
              <a:gd name="connsiteX18" fmla="*/ 452976 w 1982987"/>
              <a:gd name="connsiteY18" fmla="*/ 588818 h 2736489"/>
              <a:gd name="connsiteX19" fmla="*/ 709286 w 1982987"/>
              <a:gd name="connsiteY19" fmla="*/ 768927 h 2736489"/>
              <a:gd name="connsiteX20" fmla="*/ 730067 w 1982987"/>
              <a:gd name="connsiteY20" fmla="*/ 865909 h 2736489"/>
              <a:gd name="connsiteX21" fmla="*/ 667722 w 1982987"/>
              <a:gd name="connsiteY21" fmla="*/ 845127 h 2736489"/>
              <a:gd name="connsiteX22" fmla="*/ 612304 w 1982987"/>
              <a:gd name="connsiteY22" fmla="*/ 789709 h 2736489"/>
              <a:gd name="connsiteX23" fmla="*/ 543031 w 1982987"/>
              <a:gd name="connsiteY23" fmla="*/ 768927 h 2736489"/>
              <a:gd name="connsiteX24" fmla="*/ 459904 w 1982987"/>
              <a:gd name="connsiteY24" fmla="*/ 720436 h 2736489"/>
              <a:gd name="connsiteX25" fmla="*/ 411413 w 1982987"/>
              <a:gd name="connsiteY25" fmla="*/ 692727 h 2736489"/>
              <a:gd name="connsiteX26" fmla="*/ 314431 w 1982987"/>
              <a:gd name="connsiteY26" fmla="*/ 609600 h 2736489"/>
              <a:gd name="connsiteX27" fmla="*/ 0 w 1982987"/>
              <a:gd name="connsiteY27" fmla="*/ 761040 h 2736489"/>
              <a:gd name="connsiteX28" fmla="*/ 379393 w 1982987"/>
              <a:gd name="connsiteY28" fmla="*/ 836021 h 2736489"/>
              <a:gd name="connsiteX29" fmla="*/ 683620 w 1982987"/>
              <a:gd name="connsiteY29" fmla="*/ 1317205 h 2736489"/>
              <a:gd name="connsiteX30" fmla="*/ 933195 w 1982987"/>
              <a:gd name="connsiteY30" fmla="*/ 1519306 h 2736489"/>
              <a:gd name="connsiteX31" fmla="*/ 1100481 w 1982987"/>
              <a:gd name="connsiteY31" fmla="*/ 1850714 h 2736489"/>
              <a:gd name="connsiteX32" fmla="*/ 1138963 w 1982987"/>
              <a:gd name="connsiteY32" fmla="*/ 2134182 h 2736489"/>
              <a:gd name="connsiteX33" fmla="*/ 1206264 w 1982987"/>
              <a:gd name="connsiteY33" fmla="*/ 2364789 h 2736489"/>
              <a:gd name="connsiteX34" fmla="*/ 1253745 w 1982987"/>
              <a:gd name="connsiteY34" fmla="*/ 2482662 h 2736489"/>
              <a:gd name="connsiteX35" fmla="*/ 1311152 w 1982987"/>
              <a:gd name="connsiteY35" fmla="*/ 2648540 h 2736489"/>
              <a:gd name="connsiteX36" fmla="*/ 1487578 w 1982987"/>
              <a:gd name="connsiteY36" fmla="*/ 2714594 h 2736489"/>
              <a:gd name="connsiteX37" fmla="*/ 1613053 w 1982987"/>
              <a:gd name="connsiteY37" fmla="*/ 2666709 h 2736489"/>
              <a:gd name="connsiteX38" fmla="*/ 1982987 w 1982987"/>
              <a:gd name="connsiteY38" fmla="*/ 2736489 h 2736489"/>
              <a:gd name="connsiteX39" fmla="*/ 1843548 w 1982987"/>
              <a:gd name="connsiteY39" fmla="*/ 2309273 h 2736489"/>
              <a:gd name="connsiteX40" fmla="*/ 1839649 w 1982987"/>
              <a:gd name="connsiteY40" fmla="*/ 2190885 h 2736489"/>
              <a:gd name="connsiteX41" fmla="*/ 1793598 w 1982987"/>
              <a:gd name="connsiteY41" fmla="*/ 2038236 h 2736489"/>
              <a:gd name="connsiteX42" fmla="*/ 1814791 w 1982987"/>
              <a:gd name="connsiteY42" fmla="*/ 1810769 h 2736489"/>
              <a:gd name="connsiteX43" fmla="*/ 1602904 w 1982987"/>
              <a:gd name="connsiteY43" fmla="*/ 1316182 h 2736489"/>
              <a:gd name="connsiteX44" fmla="*/ 1540558 w 1982987"/>
              <a:gd name="connsiteY44" fmla="*/ 1267691 h 2736489"/>
              <a:gd name="connsiteX45" fmla="*/ 1302998 w 1982987"/>
              <a:gd name="connsiteY45" fmla="*/ 773199 h 2736489"/>
              <a:gd name="connsiteX46" fmla="*/ 1298104 w 1982987"/>
              <a:gd name="connsiteY46" fmla="*/ 602672 h 2736489"/>
              <a:gd name="connsiteX47" fmla="*/ 1298104 w 1982987"/>
              <a:gd name="connsiteY47" fmla="*/ 173182 h 2736489"/>
              <a:gd name="connsiteX48" fmla="*/ 1408940 w 1982987"/>
              <a:gd name="connsiteY48" fmla="*/ 0 h 273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982987" h="2736489">
                <a:moveTo>
                  <a:pt x="1408940" y="0"/>
                </a:moveTo>
                <a:lnTo>
                  <a:pt x="1159558" y="48491"/>
                </a:lnTo>
                <a:lnTo>
                  <a:pt x="1111067" y="124691"/>
                </a:lnTo>
                <a:lnTo>
                  <a:pt x="1048722" y="124691"/>
                </a:lnTo>
                <a:lnTo>
                  <a:pt x="937886" y="69272"/>
                </a:lnTo>
                <a:lnTo>
                  <a:pt x="861686" y="96982"/>
                </a:lnTo>
                <a:lnTo>
                  <a:pt x="778558" y="193963"/>
                </a:lnTo>
                <a:lnTo>
                  <a:pt x="674649" y="193963"/>
                </a:lnTo>
                <a:lnTo>
                  <a:pt x="605376" y="235527"/>
                </a:lnTo>
                <a:lnTo>
                  <a:pt x="570740" y="311727"/>
                </a:lnTo>
                <a:lnTo>
                  <a:pt x="522249" y="311727"/>
                </a:lnTo>
                <a:lnTo>
                  <a:pt x="605376" y="457200"/>
                </a:lnTo>
                <a:lnTo>
                  <a:pt x="695431" y="450272"/>
                </a:lnTo>
                <a:lnTo>
                  <a:pt x="736995" y="484909"/>
                </a:lnTo>
                <a:lnTo>
                  <a:pt x="695431" y="588818"/>
                </a:lnTo>
                <a:lnTo>
                  <a:pt x="653867" y="568036"/>
                </a:lnTo>
                <a:lnTo>
                  <a:pt x="612304" y="512618"/>
                </a:lnTo>
                <a:lnTo>
                  <a:pt x="522249" y="519545"/>
                </a:lnTo>
                <a:lnTo>
                  <a:pt x="452976" y="588818"/>
                </a:lnTo>
                <a:lnTo>
                  <a:pt x="709286" y="768927"/>
                </a:lnTo>
                <a:lnTo>
                  <a:pt x="730067" y="865909"/>
                </a:lnTo>
                <a:lnTo>
                  <a:pt x="667722" y="845127"/>
                </a:lnTo>
                <a:lnTo>
                  <a:pt x="612304" y="789709"/>
                </a:lnTo>
                <a:lnTo>
                  <a:pt x="543031" y="768927"/>
                </a:lnTo>
                <a:lnTo>
                  <a:pt x="459904" y="720436"/>
                </a:lnTo>
                <a:lnTo>
                  <a:pt x="411413" y="692727"/>
                </a:lnTo>
                <a:lnTo>
                  <a:pt x="314431" y="609600"/>
                </a:lnTo>
                <a:lnTo>
                  <a:pt x="0" y="761040"/>
                </a:lnTo>
                <a:lnTo>
                  <a:pt x="379393" y="836021"/>
                </a:lnTo>
                <a:cubicBezTo>
                  <a:pt x="509614" y="1020935"/>
                  <a:pt x="579493" y="1132291"/>
                  <a:pt x="683620" y="1317205"/>
                </a:cubicBezTo>
                <a:lnTo>
                  <a:pt x="933195" y="1519306"/>
                </a:lnTo>
                <a:cubicBezTo>
                  <a:pt x="1005266" y="1650870"/>
                  <a:pt x="1040641" y="1716399"/>
                  <a:pt x="1100481" y="1850714"/>
                </a:cubicBezTo>
                <a:lnTo>
                  <a:pt x="1138963" y="2134182"/>
                </a:lnTo>
                <a:lnTo>
                  <a:pt x="1206264" y="2364789"/>
                </a:lnTo>
                <a:lnTo>
                  <a:pt x="1253745" y="2482662"/>
                </a:lnTo>
                <a:lnTo>
                  <a:pt x="1311152" y="2648540"/>
                </a:lnTo>
                <a:cubicBezTo>
                  <a:pt x="1375506" y="2666035"/>
                  <a:pt x="1444099" y="2717644"/>
                  <a:pt x="1487578" y="2714594"/>
                </a:cubicBezTo>
                <a:cubicBezTo>
                  <a:pt x="1559574" y="2685792"/>
                  <a:pt x="1541057" y="2688174"/>
                  <a:pt x="1613053" y="2666709"/>
                </a:cubicBezTo>
                <a:lnTo>
                  <a:pt x="1982987" y="2736489"/>
                </a:lnTo>
                <a:lnTo>
                  <a:pt x="1843548" y="2309273"/>
                </a:lnTo>
                <a:cubicBezTo>
                  <a:pt x="1843879" y="2264307"/>
                  <a:pt x="1839318" y="2235851"/>
                  <a:pt x="1839649" y="2190885"/>
                </a:cubicBezTo>
                <a:lnTo>
                  <a:pt x="1793598" y="2038236"/>
                </a:lnTo>
                <a:cubicBezTo>
                  <a:pt x="1794954" y="1951408"/>
                  <a:pt x="1813435" y="1897597"/>
                  <a:pt x="1814791" y="1810769"/>
                </a:cubicBezTo>
                <a:lnTo>
                  <a:pt x="1602904" y="1316182"/>
                </a:lnTo>
                <a:lnTo>
                  <a:pt x="1540558" y="1267691"/>
                </a:lnTo>
                <a:lnTo>
                  <a:pt x="1302998" y="773199"/>
                </a:lnTo>
                <a:lnTo>
                  <a:pt x="1298104" y="602672"/>
                </a:lnTo>
                <a:lnTo>
                  <a:pt x="1298104" y="173182"/>
                </a:lnTo>
                <a:lnTo>
                  <a:pt x="1408940" y="0"/>
                </a:lnTo>
                <a:close/>
              </a:path>
            </a:pathLst>
          </a:custGeom>
          <a:solidFill>
            <a:srgbClr val="0070C0">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フリーフォーム: 図形 36">
            <a:extLst>
              <a:ext uri="{FF2B5EF4-FFF2-40B4-BE49-F238E27FC236}">
                <a16:creationId xmlns:a16="http://schemas.microsoft.com/office/drawing/2014/main" id="{C61A1BDE-E45E-4D53-B2D6-1BFF084B9C39}"/>
              </a:ext>
            </a:extLst>
          </p:cNvPr>
          <p:cNvSpPr/>
          <p:nvPr/>
        </p:nvSpPr>
        <p:spPr>
          <a:xfrm>
            <a:off x="7619335" y="1330981"/>
            <a:ext cx="1580545" cy="2484938"/>
          </a:xfrm>
          <a:custGeom>
            <a:avLst/>
            <a:gdLst>
              <a:gd name="connsiteX0" fmla="*/ 144780 w 1813560"/>
              <a:gd name="connsiteY0" fmla="*/ 0 h 2827020"/>
              <a:gd name="connsiteX1" fmla="*/ 83820 w 1813560"/>
              <a:gd name="connsiteY1" fmla="*/ 45720 h 2827020"/>
              <a:gd name="connsiteX2" fmla="*/ 0 w 1813560"/>
              <a:gd name="connsiteY2" fmla="*/ 182880 h 2827020"/>
              <a:gd name="connsiteX3" fmla="*/ 30480 w 1813560"/>
              <a:gd name="connsiteY3" fmla="*/ 662940 h 2827020"/>
              <a:gd name="connsiteX4" fmla="*/ 15240 w 1813560"/>
              <a:gd name="connsiteY4" fmla="*/ 762000 h 2827020"/>
              <a:gd name="connsiteX5" fmla="*/ 205740 w 1813560"/>
              <a:gd name="connsiteY5" fmla="*/ 1173480 h 2827020"/>
              <a:gd name="connsiteX6" fmla="*/ 274320 w 1813560"/>
              <a:gd name="connsiteY6" fmla="*/ 1264920 h 2827020"/>
              <a:gd name="connsiteX7" fmla="*/ 548640 w 1813560"/>
              <a:gd name="connsiteY7" fmla="*/ 1805940 h 2827020"/>
              <a:gd name="connsiteX8" fmla="*/ 525780 w 1813560"/>
              <a:gd name="connsiteY8" fmla="*/ 2049780 h 2827020"/>
              <a:gd name="connsiteX9" fmla="*/ 571500 w 1813560"/>
              <a:gd name="connsiteY9" fmla="*/ 2171700 h 2827020"/>
              <a:gd name="connsiteX10" fmla="*/ 586740 w 1813560"/>
              <a:gd name="connsiteY10" fmla="*/ 2308860 h 2827020"/>
              <a:gd name="connsiteX11" fmla="*/ 624840 w 1813560"/>
              <a:gd name="connsiteY11" fmla="*/ 2385060 h 2827020"/>
              <a:gd name="connsiteX12" fmla="*/ 708660 w 1813560"/>
              <a:gd name="connsiteY12" fmla="*/ 2689860 h 2827020"/>
              <a:gd name="connsiteX13" fmla="*/ 982980 w 1813560"/>
              <a:gd name="connsiteY13" fmla="*/ 2720340 h 2827020"/>
              <a:gd name="connsiteX14" fmla="*/ 1074420 w 1813560"/>
              <a:gd name="connsiteY14" fmla="*/ 2575560 h 2827020"/>
              <a:gd name="connsiteX15" fmla="*/ 1303020 w 1813560"/>
              <a:gd name="connsiteY15" fmla="*/ 2644140 h 2827020"/>
              <a:gd name="connsiteX16" fmla="*/ 1402080 w 1813560"/>
              <a:gd name="connsiteY16" fmla="*/ 2827020 h 2827020"/>
              <a:gd name="connsiteX17" fmla="*/ 1402080 w 1813560"/>
              <a:gd name="connsiteY17" fmla="*/ 2827020 h 2827020"/>
              <a:gd name="connsiteX18" fmla="*/ 1623060 w 1813560"/>
              <a:gd name="connsiteY18" fmla="*/ 2819400 h 2827020"/>
              <a:gd name="connsiteX19" fmla="*/ 1813560 w 1813560"/>
              <a:gd name="connsiteY19" fmla="*/ 2499360 h 2827020"/>
              <a:gd name="connsiteX20" fmla="*/ 1729740 w 1813560"/>
              <a:gd name="connsiteY20" fmla="*/ 2346960 h 2827020"/>
              <a:gd name="connsiteX21" fmla="*/ 1691640 w 1813560"/>
              <a:gd name="connsiteY21" fmla="*/ 1836420 h 2827020"/>
              <a:gd name="connsiteX22" fmla="*/ 1508760 w 1813560"/>
              <a:gd name="connsiteY22" fmla="*/ 1821180 h 2827020"/>
              <a:gd name="connsiteX23" fmla="*/ 1386840 w 1813560"/>
              <a:gd name="connsiteY23" fmla="*/ 1790700 h 2827020"/>
              <a:gd name="connsiteX24" fmla="*/ 1188720 w 1813560"/>
              <a:gd name="connsiteY24" fmla="*/ 1744980 h 2827020"/>
              <a:gd name="connsiteX25" fmla="*/ 937260 w 1813560"/>
              <a:gd name="connsiteY25" fmla="*/ 1402080 h 2827020"/>
              <a:gd name="connsiteX26" fmla="*/ 784860 w 1813560"/>
              <a:gd name="connsiteY26" fmla="*/ 1341120 h 2827020"/>
              <a:gd name="connsiteX27" fmla="*/ 784860 w 1813560"/>
              <a:gd name="connsiteY27" fmla="*/ 1341120 h 2827020"/>
              <a:gd name="connsiteX28" fmla="*/ 693420 w 1813560"/>
              <a:gd name="connsiteY28" fmla="*/ 1127760 h 2827020"/>
              <a:gd name="connsiteX29" fmla="*/ 670560 w 1813560"/>
              <a:gd name="connsiteY29" fmla="*/ 952500 h 2827020"/>
              <a:gd name="connsiteX30" fmla="*/ 525780 w 1813560"/>
              <a:gd name="connsiteY30" fmla="*/ 777240 h 2827020"/>
              <a:gd name="connsiteX31" fmla="*/ 495300 w 1813560"/>
              <a:gd name="connsiteY31" fmla="*/ 533400 h 2827020"/>
              <a:gd name="connsiteX32" fmla="*/ 411480 w 1813560"/>
              <a:gd name="connsiteY32" fmla="*/ 365760 h 2827020"/>
              <a:gd name="connsiteX33" fmla="*/ 106680 w 1813560"/>
              <a:gd name="connsiteY33" fmla="*/ 38100 h 2827020"/>
              <a:gd name="connsiteX0" fmla="*/ 144780 w 1813560"/>
              <a:gd name="connsiteY0" fmla="*/ 0 h 2827020"/>
              <a:gd name="connsiteX1" fmla="*/ 83820 w 1813560"/>
              <a:gd name="connsiteY1" fmla="*/ 45720 h 2827020"/>
              <a:gd name="connsiteX2" fmla="*/ 0 w 1813560"/>
              <a:gd name="connsiteY2" fmla="*/ 182880 h 2827020"/>
              <a:gd name="connsiteX3" fmla="*/ 30480 w 1813560"/>
              <a:gd name="connsiteY3" fmla="*/ 662940 h 2827020"/>
              <a:gd name="connsiteX4" fmla="*/ 15240 w 1813560"/>
              <a:gd name="connsiteY4" fmla="*/ 762000 h 2827020"/>
              <a:gd name="connsiteX5" fmla="*/ 205740 w 1813560"/>
              <a:gd name="connsiteY5" fmla="*/ 1173480 h 2827020"/>
              <a:gd name="connsiteX6" fmla="*/ 274320 w 1813560"/>
              <a:gd name="connsiteY6" fmla="*/ 1264920 h 2827020"/>
              <a:gd name="connsiteX7" fmla="*/ 548640 w 1813560"/>
              <a:gd name="connsiteY7" fmla="*/ 1805940 h 2827020"/>
              <a:gd name="connsiteX8" fmla="*/ 525780 w 1813560"/>
              <a:gd name="connsiteY8" fmla="*/ 2049780 h 2827020"/>
              <a:gd name="connsiteX9" fmla="*/ 571500 w 1813560"/>
              <a:gd name="connsiteY9" fmla="*/ 2171700 h 2827020"/>
              <a:gd name="connsiteX10" fmla="*/ 586740 w 1813560"/>
              <a:gd name="connsiteY10" fmla="*/ 2308860 h 2827020"/>
              <a:gd name="connsiteX11" fmla="*/ 624840 w 1813560"/>
              <a:gd name="connsiteY11" fmla="*/ 2385060 h 2827020"/>
              <a:gd name="connsiteX12" fmla="*/ 708660 w 1813560"/>
              <a:gd name="connsiteY12" fmla="*/ 2689860 h 2827020"/>
              <a:gd name="connsiteX13" fmla="*/ 982980 w 1813560"/>
              <a:gd name="connsiteY13" fmla="*/ 2720340 h 2827020"/>
              <a:gd name="connsiteX14" fmla="*/ 1074420 w 1813560"/>
              <a:gd name="connsiteY14" fmla="*/ 2575560 h 2827020"/>
              <a:gd name="connsiteX15" fmla="*/ 1303020 w 1813560"/>
              <a:gd name="connsiteY15" fmla="*/ 2644140 h 2827020"/>
              <a:gd name="connsiteX16" fmla="*/ 1402080 w 1813560"/>
              <a:gd name="connsiteY16" fmla="*/ 2827020 h 2827020"/>
              <a:gd name="connsiteX17" fmla="*/ 1402080 w 1813560"/>
              <a:gd name="connsiteY17" fmla="*/ 2827020 h 2827020"/>
              <a:gd name="connsiteX18" fmla="*/ 1623060 w 1813560"/>
              <a:gd name="connsiteY18" fmla="*/ 2819400 h 2827020"/>
              <a:gd name="connsiteX19" fmla="*/ 1813560 w 1813560"/>
              <a:gd name="connsiteY19" fmla="*/ 2499360 h 2827020"/>
              <a:gd name="connsiteX20" fmla="*/ 1729740 w 1813560"/>
              <a:gd name="connsiteY20" fmla="*/ 2346960 h 2827020"/>
              <a:gd name="connsiteX21" fmla="*/ 1691640 w 1813560"/>
              <a:gd name="connsiteY21" fmla="*/ 1836420 h 2827020"/>
              <a:gd name="connsiteX22" fmla="*/ 1508760 w 1813560"/>
              <a:gd name="connsiteY22" fmla="*/ 1821180 h 2827020"/>
              <a:gd name="connsiteX23" fmla="*/ 1386840 w 1813560"/>
              <a:gd name="connsiteY23" fmla="*/ 1790700 h 2827020"/>
              <a:gd name="connsiteX24" fmla="*/ 1188720 w 1813560"/>
              <a:gd name="connsiteY24" fmla="*/ 1744980 h 2827020"/>
              <a:gd name="connsiteX25" fmla="*/ 937260 w 1813560"/>
              <a:gd name="connsiteY25" fmla="*/ 1402080 h 2827020"/>
              <a:gd name="connsiteX26" fmla="*/ 784860 w 1813560"/>
              <a:gd name="connsiteY26" fmla="*/ 1341120 h 2827020"/>
              <a:gd name="connsiteX27" fmla="*/ 784860 w 1813560"/>
              <a:gd name="connsiteY27" fmla="*/ 1341120 h 2827020"/>
              <a:gd name="connsiteX28" fmla="*/ 693420 w 1813560"/>
              <a:gd name="connsiteY28" fmla="*/ 1127760 h 2827020"/>
              <a:gd name="connsiteX29" fmla="*/ 670560 w 1813560"/>
              <a:gd name="connsiteY29" fmla="*/ 952500 h 2827020"/>
              <a:gd name="connsiteX30" fmla="*/ 582930 w 1813560"/>
              <a:gd name="connsiteY30" fmla="*/ 758190 h 2827020"/>
              <a:gd name="connsiteX31" fmla="*/ 495300 w 1813560"/>
              <a:gd name="connsiteY31" fmla="*/ 533400 h 2827020"/>
              <a:gd name="connsiteX32" fmla="*/ 411480 w 1813560"/>
              <a:gd name="connsiteY32" fmla="*/ 365760 h 2827020"/>
              <a:gd name="connsiteX33" fmla="*/ 106680 w 1813560"/>
              <a:gd name="connsiteY33" fmla="*/ 38100 h 2827020"/>
              <a:gd name="connsiteX0" fmla="*/ 144780 w 1813560"/>
              <a:gd name="connsiteY0" fmla="*/ 0 h 2827020"/>
              <a:gd name="connsiteX1" fmla="*/ 83820 w 1813560"/>
              <a:gd name="connsiteY1" fmla="*/ 45720 h 2827020"/>
              <a:gd name="connsiteX2" fmla="*/ 0 w 1813560"/>
              <a:gd name="connsiteY2" fmla="*/ 182880 h 2827020"/>
              <a:gd name="connsiteX3" fmla="*/ 30480 w 1813560"/>
              <a:gd name="connsiteY3" fmla="*/ 662940 h 2827020"/>
              <a:gd name="connsiteX4" fmla="*/ 15240 w 1813560"/>
              <a:gd name="connsiteY4" fmla="*/ 762000 h 2827020"/>
              <a:gd name="connsiteX5" fmla="*/ 205740 w 1813560"/>
              <a:gd name="connsiteY5" fmla="*/ 1173480 h 2827020"/>
              <a:gd name="connsiteX6" fmla="*/ 274320 w 1813560"/>
              <a:gd name="connsiteY6" fmla="*/ 1264920 h 2827020"/>
              <a:gd name="connsiteX7" fmla="*/ 548640 w 1813560"/>
              <a:gd name="connsiteY7" fmla="*/ 1805940 h 2827020"/>
              <a:gd name="connsiteX8" fmla="*/ 525780 w 1813560"/>
              <a:gd name="connsiteY8" fmla="*/ 2049780 h 2827020"/>
              <a:gd name="connsiteX9" fmla="*/ 571500 w 1813560"/>
              <a:gd name="connsiteY9" fmla="*/ 2171700 h 2827020"/>
              <a:gd name="connsiteX10" fmla="*/ 586740 w 1813560"/>
              <a:gd name="connsiteY10" fmla="*/ 2308860 h 2827020"/>
              <a:gd name="connsiteX11" fmla="*/ 624840 w 1813560"/>
              <a:gd name="connsiteY11" fmla="*/ 2385060 h 2827020"/>
              <a:gd name="connsiteX12" fmla="*/ 708660 w 1813560"/>
              <a:gd name="connsiteY12" fmla="*/ 2689860 h 2827020"/>
              <a:gd name="connsiteX13" fmla="*/ 982980 w 1813560"/>
              <a:gd name="connsiteY13" fmla="*/ 2720340 h 2827020"/>
              <a:gd name="connsiteX14" fmla="*/ 1074420 w 1813560"/>
              <a:gd name="connsiteY14" fmla="*/ 2575560 h 2827020"/>
              <a:gd name="connsiteX15" fmla="*/ 1303020 w 1813560"/>
              <a:gd name="connsiteY15" fmla="*/ 2644140 h 2827020"/>
              <a:gd name="connsiteX16" fmla="*/ 1402080 w 1813560"/>
              <a:gd name="connsiteY16" fmla="*/ 2827020 h 2827020"/>
              <a:gd name="connsiteX17" fmla="*/ 1402080 w 1813560"/>
              <a:gd name="connsiteY17" fmla="*/ 2827020 h 2827020"/>
              <a:gd name="connsiteX18" fmla="*/ 1623060 w 1813560"/>
              <a:gd name="connsiteY18" fmla="*/ 2819400 h 2827020"/>
              <a:gd name="connsiteX19" fmla="*/ 1813560 w 1813560"/>
              <a:gd name="connsiteY19" fmla="*/ 2499360 h 2827020"/>
              <a:gd name="connsiteX20" fmla="*/ 1729740 w 1813560"/>
              <a:gd name="connsiteY20" fmla="*/ 2346960 h 2827020"/>
              <a:gd name="connsiteX21" fmla="*/ 1691640 w 1813560"/>
              <a:gd name="connsiteY21" fmla="*/ 1836420 h 2827020"/>
              <a:gd name="connsiteX22" fmla="*/ 1508760 w 1813560"/>
              <a:gd name="connsiteY22" fmla="*/ 1821180 h 2827020"/>
              <a:gd name="connsiteX23" fmla="*/ 1386840 w 1813560"/>
              <a:gd name="connsiteY23" fmla="*/ 1790700 h 2827020"/>
              <a:gd name="connsiteX24" fmla="*/ 1188720 w 1813560"/>
              <a:gd name="connsiteY24" fmla="*/ 1744980 h 2827020"/>
              <a:gd name="connsiteX25" fmla="*/ 937260 w 1813560"/>
              <a:gd name="connsiteY25" fmla="*/ 1402080 h 2827020"/>
              <a:gd name="connsiteX26" fmla="*/ 784860 w 1813560"/>
              <a:gd name="connsiteY26" fmla="*/ 1341120 h 2827020"/>
              <a:gd name="connsiteX27" fmla="*/ 784860 w 1813560"/>
              <a:gd name="connsiteY27" fmla="*/ 1341120 h 2827020"/>
              <a:gd name="connsiteX28" fmla="*/ 693420 w 1813560"/>
              <a:gd name="connsiteY28" fmla="*/ 1127760 h 2827020"/>
              <a:gd name="connsiteX29" fmla="*/ 670560 w 1813560"/>
              <a:gd name="connsiteY29" fmla="*/ 947738 h 2827020"/>
              <a:gd name="connsiteX30" fmla="*/ 582930 w 1813560"/>
              <a:gd name="connsiteY30" fmla="*/ 758190 h 2827020"/>
              <a:gd name="connsiteX31" fmla="*/ 495300 w 1813560"/>
              <a:gd name="connsiteY31" fmla="*/ 533400 h 2827020"/>
              <a:gd name="connsiteX32" fmla="*/ 411480 w 1813560"/>
              <a:gd name="connsiteY32" fmla="*/ 365760 h 2827020"/>
              <a:gd name="connsiteX33" fmla="*/ 106680 w 1813560"/>
              <a:gd name="connsiteY33" fmla="*/ 38100 h 2827020"/>
              <a:gd name="connsiteX0" fmla="*/ 144780 w 1813560"/>
              <a:gd name="connsiteY0" fmla="*/ 0 h 2827020"/>
              <a:gd name="connsiteX1" fmla="*/ 83820 w 1813560"/>
              <a:gd name="connsiteY1" fmla="*/ 45720 h 2827020"/>
              <a:gd name="connsiteX2" fmla="*/ 0 w 1813560"/>
              <a:gd name="connsiteY2" fmla="*/ 182880 h 2827020"/>
              <a:gd name="connsiteX3" fmla="*/ 15908 w 1813560"/>
              <a:gd name="connsiteY3" fmla="*/ 652103 h 2827020"/>
              <a:gd name="connsiteX4" fmla="*/ 15240 w 1813560"/>
              <a:gd name="connsiteY4" fmla="*/ 762000 h 2827020"/>
              <a:gd name="connsiteX5" fmla="*/ 205740 w 1813560"/>
              <a:gd name="connsiteY5" fmla="*/ 1173480 h 2827020"/>
              <a:gd name="connsiteX6" fmla="*/ 274320 w 1813560"/>
              <a:gd name="connsiteY6" fmla="*/ 1264920 h 2827020"/>
              <a:gd name="connsiteX7" fmla="*/ 548640 w 1813560"/>
              <a:gd name="connsiteY7" fmla="*/ 1805940 h 2827020"/>
              <a:gd name="connsiteX8" fmla="*/ 525780 w 1813560"/>
              <a:gd name="connsiteY8" fmla="*/ 2049780 h 2827020"/>
              <a:gd name="connsiteX9" fmla="*/ 571500 w 1813560"/>
              <a:gd name="connsiteY9" fmla="*/ 2171700 h 2827020"/>
              <a:gd name="connsiteX10" fmla="*/ 586740 w 1813560"/>
              <a:gd name="connsiteY10" fmla="*/ 2308860 h 2827020"/>
              <a:gd name="connsiteX11" fmla="*/ 624840 w 1813560"/>
              <a:gd name="connsiteY11" fmla="*/ 2385060 h 2827020"/>
              <a:gd name="connsiteX12" fmla="*/ 708660 w 1813560"/>
              <a:gd name="connsiteY12" fmla="*/ 2689860 h 2827020"/>
              <a:gd name="connsiteX13" fmla="*/ 982980 w 1813560"/>
              <a:gd name="connsiteY13" fmla="*/ 2720340 h 2827020"/>
              <a:gd name="connsiteX14" fmla="*/ 1074420 w 1813560"/>
              <a:gd name="connsiteY14" fmla="*/ 2575560 h 2827020"/>
              <a:gd name="connsiteX15" fmla="*/ 1303020 w 1813560"/>
              <a:gd name="connsiteY15" fmla="*/ 2644140 h 2827020"/>
              <a:gd name="connsiteX16" fmla="*/ 1402080 w 1813560"/>
              <a:gd name="connsiteY16" fmla="*/ 2827020 h 2827020"/>
              <a:gd name="connsiteX17" fmla="*/ 1402080 w 1813560"/>
              <a:gd name="connsiteY17" fmla="*/ 2827020 h 2827020"/>
              <a:gd name="connsiteX18" fmla="*/ 1623060 w 1813560"/>
              <a:gd name="connsiteY18" fmla="*/ 2819400 h 2827020"/>
              <a:gd name="connsiteX19" fmla="*/ 1813560 w 1813560"/>
              <a:gd name="connsiteY19" fmla="*/ 2499360 h 2827020"/>
              <a:gd name="connsiteX20" fmla="*/ 1729740 w 1813560"/>
              <a:gd name="connsiteY20" fmla="*/ 2346960 h 2827020"/>
              <a:gd name="connsiteX21" fmla="*/ 1691640 w 1813560"/>
              <a:gd name="connsiteY21" fmla="*/ 1836420 h 2827020"/>
              <a:gd name="connsiteX22" fmla="*/ 1508760 w 1813560"/>
              <a:gd name="connsiteY22" fmla="*/ 1821180 h 2827020"/>
              <a:gd name="connsiteX23" fmla="*/ 1386840 w 1813560"/>
              <a:gd name="connsiteY23" fmla="*/ 1790700 h 2827020"/>
              <a:gd name="connsiteX24" fmla="*/ 1188720 w 1813560"/>
              <a:gd name="connsiteY24" fmla="*/ 1744980 h 2827020"/>
              <a:gd name="connsiteX25" fmla="*/ 937260 w 1813560"/>
              <a:gd name="connsiteY25" fmla="*/ 1402080 h 2827020"/>
              <a:gd name="connsiteX26" fmla="*/ 784860 w 1813560"/>
              <a:gd name="connsiteY26" fmla="*/ 1341120 h 2827020"/>
              <a:gd name="connsiteX27" fmla="*/ 784860 w 1813560"/>
              <a:gd name="connsiteY27" fmla="*/ 1341120 h 2827020"/>
              <a:gd name="connsiteX28" fmla="*/ 693420 w 1813560"/>
              <a:gd name="connsiteY28" fmla="*/ 1127760 h 2827020"/>
              <a:gd name="connsiteX29" fmla="*/ 670560 w 1813560"/>
              <a:gd name="connsiteY29" fmla="*/ 947738 h 2827020"/>
              <a:gd name="connsiteX30" fmla="*/ 582930 w 1813560"/>
              <a:gd name="connsiteY30" fmla="*/ 758190 h 2827020"/>
              <a:gd name="connsiteX31" fmla="*/ 495300 w 1813560"/>
              <a:gd name="connsiteY31" fmla="*/ 533400 h 2827020"/>
              <a:gd name="connsiteX32" fmla="*/ 411480 w 1813560"/>
              <a:gd name="connsiteY32" fmla="*/ 365760 h 2827020"/>
              <a:gd name="connsiteX33" fmla="*/ 106680 w 1813560"/>
              <a:gd name="connsiteY33" fmla="*/ 38100 h 2827020"/>
              <a:gd name="connsiteX0" fmla="*/ 144780 w 1813560"/>
              <a:gd name="connsiteY0" fmla="*/ 0 h 2827020"/>
              <a:gd name="connsiteX1" fmla="*/ 83820 w 1813560"/>
              <a:gd name="connsiteY1" fmla="*/ 45720 h 2827020"/>
              <a:gd name="connsiteX2" fmla="*/ 0 w 1813560"/>
              <a:gd name="connsiteY2" fmla="*/ 182880 h 2827020"/>
              <a:gd name="connsiteX3" fmla="*/ 15908 w 1813560"/>
              <a:gd name="connsiteY3" fmla="*/ 652103 h 2827020"/>
              <a:gd name="connsiteX4" fmla="*/ 15240 w 1813560"/>
              <a:gd name="connsiteY4" fmla="*/ 776449 h 2827020"/>
              <a:gd name="connsiteX5" fmla="*/ 205740 w 1813560"/>
              <a:gd name="connsiteY5" fmla="*/ 1173480 h 2827020"/>
              <a:gd name="connsiteX6" fmla="*/ 274320 w 1813560"/>
              <a:gd name="connsiteY6" fmla="*/ 1264920 h 2827020"/>
              <a:gd name="connsiteX7" fmla="*/ 548640 w 1813560"/>
              <a:gd name="connsiteY7" fmla="*/ 1805940 h 2827020"/>
              <a:gd name="connsiteX8" fmla="*/ 525780 w 1813560"/>
              <a:gd name="connsiteY8" fmla="*/ 2049780 h 2827020"/>
              <a:gd name="connsiteX9" fmla="*/ 571500 w 1813560"/>
              <a:gd name="connsiteY9" fmla="*/ 2171700 h 2827020"/>
              <a:gd name="connsiteX10" fmla="*/ 586740 w 1813560"/>
              <a:gd name="connsiteY10" fmla="*/ 2308860 h 2827020"/>
              <a:gd name="connsiteX11" fmla="*/ 624840 w 1813560"/>
              <a:gd name="connsiteY11" fmla="*/ 2385060 h 2827020"/>
              <a:gd name="connsiteX12" fmla="*/ 708660 w 1813560"/>
              <a:gd name="connsiteY12" fmla="*/ 2689860 h 2827020"/>
              <a:gd name="connsiteX13" fmla="*/ 982980 w 1813560"/>
              <a:gd name="connsiteY13" fmla="*/ 2720340 h 2827020"/>
              <a:gd name="connsiteX14" fmla="*/ 1074420 w 1813560"/>
              <a:gd name="connsiteY14" fmla="*/ 2575560 h 2827020"/>
              <a:gd name="connsiteX15" fmla="*/ 1303020 w 1813560"/>
              <a:gd name="connsiteY15" fmla="*/ 2644140 h 2827020"/>
              <a:gd name="connsiteX16" fmla="*/ 1402080 w 1813560"/>
              <a:gd name="connsiteY16" fmla="*/ 2827020 h 2827020"/>
              <a:gd name="connsiteX17" fmla="*/ 1402080 w 1813560"/>
              <a:gd name="connsiteY17" fmla="*/ 2827020 h 2827020"/>
              <a:gd name="connsiteX18" fmla="*/ 1623060 w 1813560"/>
              <a:gd name="connsiteY18" fmla="*/ 2819400 h 2827020"/>
              <a:gd name="connsiteX19" fmla="*/ 1813560 w 1813560"/>
              <a:gd name="connsiteY19" fmla="*/ 2499360 h 2827020"/>
              <a:gd name="connsiteX20" fmla="*/ 1729740 w 1813560"/>
              <a:gd name="connsiteY20" fmla="*/ 2346960 h 2827020"/>
              <a:gd name="connsiteX21" fmla="*/ 1691640 w 1813560"/>
              <a:gd name="connsiteY21" fmla="*/ 1836420 h 2827020"/>
              <a:gd name="connsiteX22" fmla="*/ 1508760 w 1813560"/>
              <a:gd name="connsiteY22" fmla="*/ 1821180 h 2827020"/>
              <a:gd name="connsiteX23" fmla="*/ 1386840 w 1813560"/>
              <a:gd name="connsiteY23" fmla="*/ 1790700 h 2827020"/>
              <a:gd name="connsiteX24" fmla="*/ 1188720 w 1813560"/>
              <a:gd name="connsiteY24" fmla="*/ 1744980 h 2827020"/>
              <a:gd name="connsiteX25" fmla="*/ 937260 w 1813560"/>
              <a:gd name="connsiteY25" fmla="*/ 1402080 h 2827020"/>
              <a:gd name="connsiteX26" fmla="*/ 784860 w 1813560"/>
              <a:gd name="connsiteY26" fmla="*/ 1341120 h 2827020"/>
              <a:gd name="connsiteX27" fmla="*/ 784860 w 1813560"/>
              <a:gd name="connsiteY27" fmla="*/ 1341120 h 2827020"/>
              <a:gd name="connsiteX28" fmla="*/ 693420 w 1813560"/>
              <a:gd name="connsiteY28" fmla="*/ 1127760 h 2827020"/>
              <a:gd name="connsiteX29" fmla="*/ 670560 w 1813560"/>
              <a:gd name="connsiteY29" fmla="*/ 947738 h 2827020"/>
              <a:gd name="connsiteX30" fmla="*/ 582930 w 1813560"/>
              <a:gd name="connsiteY30" fmla="*/ 758190 h 2827020"/>
              <a:gd name="connsiteX31" fmla="*/ 495300 w 1813560"/>
              <a:gd name="connsiteY31" fmla="*/ 533400 h 2827020"/>
              <a:gd name="connsiteX32" fmla="*/ 411480 w 1813560"/>
              <a:gd name="connsiteY32" fmla="*/ 365760 h 2827020"/>
              <a:gd name="connsiteX33" fmla="*/ 106680 w 1813560"/>
              <a:gd name="connsiteY33" fmla="*/ 38100 h 2827020"/>
              <a:gd name="connsiteX0" fmla="*/ 144780 w 1813560"/>
              <a:gd name="connsiteY0" fmla="*/ 0 h 2827020"/>
              <a:gd name="connsiteX1" fmla="*/ 83820 w 1813560"/>
              <a:gd name="connsiteY1" fmla="*/ 45720 h 2827020"/>
              <a:gd name="connsiteX2" fmla="*/ 0 w 1813560"/>
              <a:gd name="connsiteY2" fmla="*/ 182880 h 2827020"/>
              <a:gd name="connsiteX3" fmla="*/ 15908 w 1813560"/>
              <a:gd name="connsiteY3" fmla="*/ 652103 h 2827020"/>
              <a:gd name="connsiteX4" fmla="*/ 15240 w 1813560"/>
              <a:gd name="connsiteY4" fmla="*/ 776449 h 2827020"/>
              <a:gd name="connsiteX5" fmla="*/ 205740 w 1813560"/>
              <a:gd name="connsiteY5" fmla="*/ 1173480 h 2827020"/>
              <a:gd name="connsiteX6" fmla="*/ 274320 w 1813560"/>
              <a:gd name="connsiteY6" fmla="*/ 1264920 h 2827020"/>
              <a:gd name="connsiteX7" fmla="*/ 548640 w 1813560"/>
              <a:gd name="connsiteY7" fmla="*/ 1805940 h 2827020"/>
              <a:gd name="connsiteX8" fmla="*/ 525780 w 1813560"/>
              <a:gd name="connsiteY8" fmla="*/ 2049780 h 2827020"/>
              <a:gd name="connsiteX9" fmla="*/ 571500 w 1813560"/>
              <a:gd name="connsiteY9" fmla="*/ 2171700 h 2827020"/>
              <a:gd name="connsiteX10" fmla="*/ 586740 w 1813560"/>
              <a:gd name="connsiteY10" fmla="*/ 2308860 h 2827020"/>
              <a:gd name="connsiteX11" fmla="*/ 624840 w 1813560"/>
              <a:gd name="connsiteY11" fmla="*/ 2385060 h 2827020"/>
              <a:gd name="connsiteX12" fmla="*/ 708660 w 1813560"/>
              <a:gd name="connsiteY12" fmla="*/ 2689860 h 2827020"/>
              <a:gd name="connsiteX13" fmla="*/ 917405 w 1813560"/>
              <a:gd name="connsiteY13" fmla="*/ 2742013 h 2827020"/>
              <a:gd name="connsiteX14" fmla="*/ 1074420 w 1813560"/>
              <a:gd name="connsiteY14" fmla="*/ 2575560 h 2827020"/>
              <a:gd name="connsiteX15" fmla="*/ 1303020 w 1813560"/>
              <a:gd name="connsiteY15" fmla="*/ 2644140 h 2827020"/>
              <a:gd name="connsiteX16" fmla="*/ 1402080 w 1813560"/>
              <a:gd name="connsiteY16" fmla="*/ 2827020 h 2827020"/>
              <a:gd name="connsiteX17" fmla="*/ 1402080 w 1813560"/>
              <a:gd name="connsiteY17" fmla="*/ 2827020 h 2827020"/>
              <a:gd name="connsiteX18" fmla="*/ 1623060 w 1813560"/>
              <a:gd name="connsiteY18" fmla="*/ 2819400 h 2827020"/>
              <a:gd name="connsiteX19" fmla="*/ 1813560 w 1813560"/>
              <a:gd name="connsiteY19" fmla="*/ 2499360 h 2827020"/>
              <a:gd name="connsiteX20" fmla="*/ 1729740 w 1813560"/>
              <a:gd name="connsiteY20" fmla="*/ 2346960 h 2827020"/>
              <a:gd name="connsiteX21" fmla="*/ 1691640 w 1813560"/>
              <a:gd name="connsiteY21" fmla="*/ 1836420 h 2827020"/>
              <a:gd name="connsiteX22" fmla="*/ 1508760 w 1813560"/>
              <a:gd name="connsiteY22" fmla="*/ 1821180 h 2827020"/>
              <a:gd name="connsiteX23" fmla="*/ 1386840 w 1813560"/>
              <a:gd name="connsiteY23" fmla="*/ 1790700 h 2827020"/>
              <a:gd name="connsiteX24" fmla="*/ 1188720 w 1813560"/>
              <a:gd name="connsiteY24" fmla="*/ 1744980 h 2827020"/>
              <a:gd name="connsiteX25" fmla="*/ 937260 w 1813560"/>
              <a:gd name="connsiteY25" fmla="*/ 1402080 h 2827020"/>
              <a:gd name="connsiteX26" fmla="*/ 784860 w 1813560"/>
              <a:gd name="connsiteY26" fmla="*/ 1341120 h 2827020"/>
              <a:gd name="connsiteX27" fmla="*/ 784860 w 1813560"/>
              <a:gd name="connsiteY27" fmla="*/ 1341120 h 2827020"/>
              <a:gd name="connsiteX28" fmla="*/ 693420 w 1813560"/>
              <a:gd name="connsiteY28" fmla="*/ 1127760 h 2827020"/>
              <a:gd name="connsiteX29" fmla="*/ 670560 w 1813560"/>
              <a:gd name="connsiteY29" fmla="*/ 947738 h 2827020"/>
              <a:gd name="connsiteX30" fmla="*/ 582930 w 1813560"/>
              <a:gd name="connsiteY30" fmla="*/ 758190 h 2827020"/>
              <a:gd name="connsiteX31" fmla="*/ 495300 w 1813560"/>
              <a:gd name="connsiteY31" fmla="*/ 533400 h 2827020"/>
              <a:gd name="connsiteX32" fmla="*/ 411480 w 1813560"/>
              <a:gd name="connsiteY32" fmla="*/ 365760 h 2827020"/>
              <a:gd name="connsiteX33" fmla="*/ 106680 w 1813560"/>
              <a:gd name="connsiteY33" fmla="*/ 38100 h 2827020"/>
              <a:gd name="connsiteX0" fmla="*/ 144780 w 1813560"/>
              <a:gd name="connsiteY0" fmla="*/ 0 h 2827020"/>
              <a:gd name="connsiteX1" fmla="*/ 83820 w 1813560"/>
              <a:gd name="connsiteY1" fmla="*/ 45720 h 2827020"/>
              <a:gd name="connsiteX2" fmla="*/ 0 w 1813560"/>
              <a:gd name="connsiteY2" fmla="*/ 182880 h 2827020"/>
              <a:gd name="connsiteX3" fmla="*/ 15908 w 1813560"/>
              <a:gd name="connsiteY3" fmla="*/ 652103 h 2827020"/>
              <a:gd name="connsiteX4" fmla="*/ 15240 w 1813560"/>
              <a:gd name="connsiteY4" fmla="*/ 776449 h 2827020"/>
              <a:gd name="connsiteX5" fmla="*/ 205740 w 1813560"/>
              <a:gd name="connsiteY5" fmla="*/ 1173480 h 2827020"/>
              <a:gd name="connsiteX6" fmla="*/ 274320 w 1813560"/>
              <a:gd name="connsiteY6" fmla="*/ 1264920 h 2827020"/>
              <a:gd name="connsiteX7" fmla="*/ 548640 w 1813560"/>
              <a:gd name="connsiteY7" fmla="*/ 1805940 h 2827020"/>
              <a:gd name="connsiteX8" fmla="*/ 525780 w 1813560"/>
              <a:gd name="connsiteY8" fmla="*/ 2049780 h 2827020"/>
              <a:gd name="connsiteX9" fmla="*/ 571500 w 1813560"/>
              <a:gd name="connsiteY9" fmla="*/ 2171700 h 2827020"/>
              <a:gd name="connsiteX10" fmla="*/ 586740 w 1813560"/>
              <a:gd name="connsiteY10" fmla="*/ 2308860 h 2827020"/>
              <a:gd name="connsiteX11" fmla="*/ 624840 w 1813560"/>
              <a:gd name="connsiteY11" fmla="*/ 2385060 h 2827020"/>
              <a:gd name="connsiteX12" fmla="*/ 708660 w 1813560"/>
              <a:gd name="connsiteY12" fmla="*/ 2689860 h 2827020"/>
              <a:gd name="connsiteX13" fmla="*/ 917405 w 1813560"/>
              <a:gd name="connsiteY13" fmla="*/ 2742013 h 2827020"/>
              <a:gd name="connsiteX14" fmla="*/ 1074420 w 1813560"/>
              <a:gd name="connsiteY14" fmla="*/ 2575560 h 2827020"/>
              <a:gd name="connsiteX15" fmla="*/ 1303020 w 1813560"/>
              <a:gd name="connsiteY15" fmla="*/ 2644140 h 2827020"/>
              <a:gd name="connsiteX16" fmla="*/ 1402080 w 1813560"/>
              <a:gd name="connsiteY16" fmla="*/ 2827020 h 2827020"/>
              <a:gd name="connsiteX17" fmla="*/ 1402080 w 1813560"/>
              <a:gd name="connsiteY17" fmla="*/ 2827020 h 2827020"/>
              <a:gd name="connsiteX18" fmla="*/ 1623060 w 1813560"/>
              <a:gd name="connsiteY18" fmla="*/ 2819400 h 2827020"/>
              <a:gd name="connsiteX19" fmla="*/ 1813560 w 1813560"/>
              <a:gd name="connsiteY19" fmla="*/ 2499360 h 2827020"/>
              <a:gd name="connsiteX20" fmla="*/ 1729740 w 1813560"/>
              <a:gd name="connsiteY20" fmla="*/ 2346960 h 2827020"/>
              <a:gd name="connsiteX21" fmla="*/ 1691640 w 1813560"/>
              <a:gd name="connsiteY21" fmla="*/ 1836420 h 2827020"/>
              <a:gd name="connsiteX22" fmla="*/ 1508760 w 1813560"/>
              <a:gd name="connsiteY22" fmla="*/ 1821180 h 2827020"/>
              <a:gd name="connsiteX23" fmla="*/ 1386840 w 1813560"/>
              <a:gd name="connsiteY23" fmla="*/ 1790700 h 2827020"/>
              <a:gd name="connsiteX24" fmla="*/ 1188720 w 1813560"/>
              <a:gd name="connsiteY24" fmla="*/ 1744980 h 2827020"/>
              <a:gd name="connsiteX25" fmla="*/ 937260 w 1813560"/>
              <a:gd name="connsiteY25" fmla="*/ 1402080 h 2827020"/>
              <a:gd name="connsiteX26" fmla="*/ 784860 w 1813560"/>
              <a:gd name="connsiteY26" fmla="*/ 1341120 h 2827020"/>
              <a:gd name="connsiteX27" fmla="*/ 784860 w 1813560"/>
              <a:gd name="connsiteY27" fmla="*/ 1341120 h 2827020"/>
              <a:gd name="connsiteX28" fmla="*/ 693420 w 1813560"/>
              <a:gd name="connsiteY28" fmla="*/ 1127760 h 2827020"/>
              <a:gd name="connsiteX29" fmla="*/ 670560 w 1813560"/>
              <a:gd name="connsiteY29" fmla="*/ 947738 h 2827020"/>
              <a:gd name="connsiteX30" fmla="*/ 582930 w 1813560"/>
              <a:gd name="connsiteY30" fmla="*/ 758190 h 2827020"/>
              <a:gd name="connsiteX31" fmla="*/ 495300 w 1813560"/>
              <a:gd name="connsiteY31" fmla="*/ 533400 h 2827020"/>
              <a:gd name="connsiteX32" fmla="*/ 411480 w 1813560"/>
              <a:gd name="connsiteY32" fmla="*/ 365760 h 2827020"/>
              <a:gd name="connsiteX33" fmla="*/ 106680 w 1813560"/>
              <a:gd name="connsiteY33" fmla="*/ 38100 h 2827020"/>
              <a:gd name="connsiteX0" fmla="*/ 144780 w 1813560"/>
              <a:gd name="connsiteY0" fmla="*/ 0 h 2827020"/>
              <a:gd name="connsiteX1" fmla="*/ 83820 w 1813560"/>
              <a:gd name="connsiteY1" fmla="*/ 45720 h 2827020"/>
              <a:gd name="connsiteX2" fmla="*/ 0 w 1813560"/>
              <a:gd name="connsiteY2" fmla="*/ 182880 h 2827020"/>
              <a:gd name="connsiteX3" fmla="*/ 15908 w 1813560"/>
              <a:gd name="connsiteY3" fmla="*/ 652103 h 2827020"/>
              <a:gd name="connsiteX4" fmla="*/ 15240 w 1813560"/>
              <a:gd name="connsiteY4" fmla="*/ 776449 h 2827020"/>
              <a:gd name="connsiteX5" fmla="*/ 205740 w 1813560"/>
              <a:gd name="connsiteY5" fmla="*/ 1173480 h 2827020"/>
              <a:gd name="connsiteX6" fmla="*/ 274320 w 1813560"/>
              <a:gd name="connsiteY6" fmla="*/ 1264920 h 2827020"/>
              <a:gd name="connsiteX7" fmla="*/ 548640 w 1813560"/>
              <a:gd name="connsiteY7" fmla="*/ 1805940 h 2827020"/>
              <a:gd name="connsiteX8" fmla="*/ 525780 w 1813560"/>
              <a:gd name="connsiteY8" fmla="*/ 2049780 h 2827020"/>
              <a:gd name="connsiteX9" fmla="*/ 571500 w 1813560"/>
              <a:gd name="connsiteY9" fmla="*/ 2171700 h 2827020"/>
              <a:gd name="connsiteX10" fmla="*/ 586740 w 1813560"/>
              <a:gd name="connsiteY10" fmla="*/ 2308860 h 2827020"/>
              <a:gd name="connsiteX11" fmla="*/ 624840 w 1813560"/>
              <a:gd name="connsiteY11" fmla="*/ 2385060 h 2827020"/>
              <a:gd name="connsiteX12" fmla="*/ 708660 w 1813560"/>
              <a:gd name="connsiteY12" fmla="*/ 2689860 h 2827020"/>
              <a:gd name="connsiteX13" fmla="*/ 917405 w 1813560"/>
              <a:gd name="connsiteY13" fmla="*/ 2742013 h 2827020"/>
              <a:gd name="connsiteX14" fmla="*/ 1078063 w 1813560"/>
              <a:gd name="connsiteY14" fmla="*/ 2582784 h 2827020"/>
              <a:gd name="connsiteX15" fmla="*/ 1303020 w 1813560"/>
              <a:gd name="connsiteY15" fmla="*/ 2644140 h 2827020"/>
              <a:gd name="connsiteX16" fmla="*/ 1402080 w 1813560"/>
              <a:gd name="connsiteY16" fmla="*/ 2827020 h 2827020"/>
              <a:gd name="connsiteX17" fmla="*/ 1402080 w 1813560"/>
              <a:gd name="connsiteY17" fmla="*/ 2827020 h 2827020"/>
              <a:gd name="connsiteX18" fmla="*/ 1623060 w 1813560"/>
              <a:gd name="connsiteY18" fmla="*/ 2819400 h 2827020"/>
              <a:gd name="connsiteX19" fmla="*/ 1813560 w 1813560"/>
              <a:gd name="connsiteY19" fmla="*/ 2499360 h 2827020"/>
              <a:gd name="connsiteX20" fmla="*/ 1729740 w 1813560"/>
              <a:gd name="connsiteY20" fmla="*/ 2346960 h 2827020"/>
              <a:gd name="connsiteX21" fmla="*/ 1691640 w 1813560"/>
              <a:gd name="connsiteY21" fmla="*/ 1836420 h 2827020"/>
              <a:gd name="connsiteX22" fmla="*/ 1508760 w 1813560"/>
              <a:gd name="connsiteY22" fmla="*/ 1821180 h 2827020"/>
              <a:gd name="connsiteX23" fmla="*/ 1386840 w 1813560"/>
              <a:gd name="connsiteY23" fmla="*/ 1790700 h 2827020"/>
              <a:gd name="connsiteX24" fmla="*/ 1188720 w 1813560"/>
              <a:gd name="connsiteY24" fmla="*/ 1744980 h 2827020"/>
              <a:gd name="connsiteX25" fmla="*/ 937260 w 1813560"/>
              <a:gd name="connsiteY25" fmla="*/ 1402080 h 2827020"/>
              <a:gd name="connsiteX26" fmla="*/ 784860 w 1813560"/>
              <a:gd name="connsiteY26" fmla="*/ 1341120 h 2827020"/>
              <a:gd name="connsiteX27" fmla="*/ 784860 w 1813560"/>
              <a:gd name="connsiteY27" fmla="*/ 1341120 h 2827020"/>
              <a:gd name="connsiteX28" fmla="*/ 693420 w 1813560"/>
              <a:gd name="connsiteY28" fmla="*/ 1127760 h 2827020"/>
              <a:gd name="connsiteX29" fmla="*/ 670560 w 1813560"/>
              <a:gd name="connsiteY29" fmla="*/ 947738 h 2827020"/>
              <a:gd name="connsiteX30" fmla="*/ 582930 w 1813560"/>
              <a:gd name="connsiteY30" fmla="*/ 758190 h 2827020"/>
              <a:gd name="connsiteX31" fmla="*/ 495300 w 1813560"/>
              <a:gd name="connsiteY31" fmla="*/ 533400 h 2827020"/>
              <a:gd name="connsiteX32" fmla="*/ 411480 w 1813560"/>
              <a:gd name="connsiteY32" fmla="*/ 365760 h 2827020"/>
              <a:gd name="connsiteX33" fmla="*/ 106680 w 1813560"/>
              <a:gd name="connsiteY33" fmla="*/ 38100 h 282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13560" h="2827020">
                <a:moveTo>
                  <a:pt x="144780" y="0"/>
                </a:moveTo>
                <a:lnTo>
                  <a:pt x="83820" y="45720"/>
                </a:lnTo>
                <a:lnTo>
                  <a:pt x="0" y="182880"/>
                </a:lnTo>
                <a:lnTo>
                  <a:pt x="15908" y="652103"/>
                </a:lnTo>
                <a:cubicBezTo>
                  <a:pt x="15685" y="688735"/>
                  <a:pt x="15463" y="739817"/>
                  <a:pt x="15240" y="776449"/>
                </a:cubicBezTo>
                <a:lnTo>
                  <a:pt x="205740" y="1173480"/>
                </a:lnTo>
                <a:lnTo>
                  <a:pt x="274320" y="1264920"/>
                </a:lnTo>
                <a:lnTo>
                  <a:pt x="548640" y="1805940"/>
                </a:lnTo>
                <a:lnTo>
                  <a:pt x="525780" y="2049780"/>
                </a:lnTo>
                <a:lnTo>
                  <a:pt x="571500" y="2171700"/>
                </a:lnTo>
                <a:lnTo>
                  <a:pt x="586740" y="2308860"/>
                </a:lnTo>
                <a:lnTo>
                  <a:pt x="624840" y="2385060"/>
                </a:lnTo>
                <a:lnTo>
                  <a:pt x="708660" y="2689860"/>
                </a:lnTo>
                <a:cubicBezTo>
                  <a:pt x="778242" y="2707244"/>
                  <a:pt x="800463" y="2739078"/>
                  <a:pt x="917405" y="2742013"/>
                </a:cubicBezTo>
                <a:lnTo>
                  <a:pt x="1078063" y="2582784"/>
                </a:lnTo>
                <a:lnTo>
                  <a:pt x="1303020" y="2644140"/>
                </a:lnTo>
                <a:lnTo>
                  <a:pt x="1402080" y="2827020"/>
                </a:lnTo>
                <a:lnTo>
                  <a:pt x="1402080" y="2827020"/>
                </a:lnTo>
                <a:lnTo>
                  <a:pt x="1623060" y="2819400"/>
                </a:lnTo>
                <a:lnTo>
                  <a:pt x="1813560" y="2499360"/>
                </a:lnTo>
                <a:lnTo>
                  <a:pt x="1729740" y="2346960"/>
                </a:lnTo>
                <a:lnTo>
                  <a:pt x="1691640" y="1836420"/>
                </a:lnTo>
                <a:lnTo>
                  <a:pt x="1508760" y="1821180"/>
                </a:lnTo>
                <a:lnTo>
                  <a:pt x="1386840" y="1790700"/>
                </a:lnTo>
                <a:lnTo>
                  <a:pt x="1188720" y="1744980"/>
                </a:lnTo>
                <a:lnTo>
                  <a:pt x="937260" y="1402080"/>
                </a:lnTo>
                <a:lnTo>
                  <a:pt x="784860" y="1341120"/>
                </a:lnTo>
                <a:lnTo>
                  <a:pt x="784860" y="1341120"/>
                </a:lnTo>
                <a:lnTo>
                  <a:pt x="693420" y="1127760"/>
                </a:lnTo>
                <a:lnTo>
                  <a:pt x="670560" y="947738"/>
                </a:lnTo>
                <a:lnTo>
                  <a:pt x="582930" y="758190"/>
                </a:lnTo>
                <a:lnTo>
                  <a:pt x="495300" y="533400"/>
                </a:lnTo>
                <a:lnTo>
                  <a:pt x="411480" y="365760"/>
                </a:lnTo>
                <a:lnTo>
                  <a:pt x="106680" y="38100"/>
                </a:lnTo>
              </a:path>
            </a:pathLst>
          </a:custGeom>
          <a:solidFill>
            <a:srgbClr val="002060">
              <a:alpha val="69804"/>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0BE1F8C2-6243-4414-8DAC-C064A7E693F0}"/>
              </a:ext>
            </a:extLst>
          </p:cNvPr>
          <p:cNvSpPr/>
          <p:nvPr/>
        </p:nvSpPr>
        <p:spPr>
          <a:xfrm>
            <a:off x="4959180" y="2032441"/>
            <a:ext cx="3274688" cy="2397207"/>
          </a:xfrm>
          <a:custGeom>
            <a:avLst/>
            <a:gdLst>
              <a:gd name="connsiteX0" fmla="*/ 0 w 2389632"/>
              <a:gd name="connsiteY0" fmla="*/ 316992 h 1511808"/>
              <a:gd name="connsiteX1" fmla="*/ 152400 w 2389632"/>
              <a:gd name="connsiteY1" fmla="*/ 396240 h 1511808"/>
              <a:gd name="connsiteX2" fmla="*/ 310896 w 2389632"/>
              <a:gd name="connsiteY2" fmla="*/ 445008 h 1511808"/>
              <a:gd name="connsiteX3" fmla="*/ 469392 w 2389632"/>
              <a:gd name="connsiteY3" fmla="*/ 499872 h 1511808"/>
              <a:gd name="connsiteX4" fmla="*/ 597408 w 2389632"/>
              <a:gd name="connsiteY4" fmla="*/ 707136 h 1511808"/>
              <a:gd name="connsiteX5" fmla="*/ 603504 w 2389632"/>
              <a:gd name="connsiteY5" fmla="*/ 749808 h 1511808"/>
              <a:gd name="connsiteX6" fmla="*/ 694944 w 2389632"/>
              <a:gd name="connsiteY6" fmla="*/ 829056 h 1511808"/>
              <a:gd name="connsiteX7" fmla="*/ 725424 w 2389632"/>
              <a:gd name="connsiteY7" fmla="*/ 871728 h 1511808"/>
              <a:gd name="connsiteX8" fmla="*/ 822960 w 2389632"/>
              <a:gd name="connsiteY8" fmla="*/ 871728 h 1511808"/>
              <a:gd name="connsiteX9" fmla="*/ 847344 w 2389632"/>
              <a:gd name="connsiteY9" fmla="*/ 981456 h 1511808"/>
              <a:gd name="connsiteX10" fmla="*/ 853440 w 2389632"/>
              <a:gd name="connsiteY10" fmla="*/ 1176528 h 1511808"/>
              <a:gd name="connsiteX11" fmla="*/ 938784 w 2389632"/>
              <a:gd name="connsiteY11" fmla="*/ 1249680 h 1511808"/>
              <a:gd name="connsiteX12" fmla="*/ 1036320 w 2389632"/>
              <a:gd name="connsiteY12" fmla="*/ 1511808 h 1511808"/>
              <a:gd name="connsiteX13" fmla="*/ 1219200 w 2389632"/>
              <a:gd name="connsiteY13" fmla="*/ 1371600 h 1511808"/>
              <a:gd name="connsiteX14" fmla="*/ 1298448 w 2389632"/>
              <a:gd name="connsiteY14" fmla="*/ 1255776 h 1511808"/>
              <a:gd name="connsiteX15" fmla="*/ 1383792 w 2389632"/>
              <a:gd name="connsiteY15" fmla="*/ 1255776 h 1511808"/>
              <a:gd name="connsiteX16" fmla="*/ 1737360 w 2389632"/>
              <a:gd name="connsiteY16" fmla="*/ 1048512 h 1511808"/>
              <a:gd name="connsiteX17" fmla="*/ 1840992 w 2389632"/>
              <a:gd name="connsiteY17" fmla="*/ 1139952 h 1511808"/>
              <a:gd name="connsiteX18" fmla="*/ 2042160 w 2389632"/>
              <a:gd name="connsiteY18" fmla="*/ 1109472 h 1511808"/>
              <a:gd name="connsiteX19" fmla="*/ 2097024 w 2389632"/>
              <a:gd name="connsiteY19" fmla="*/ 1133856 h 1511808"/>
              <a:gd name="connsiteX20" fmla="*/ 2097024 w 2389632"/>
              <a:gd name="connsiteY20" fmla="*/ 1267968 h 1511808"/>
              <a:gd name="connsiteX21" fmla="*/ 2212848 w 2389632"/>
              <a:gd name="connsiteY21" fmla="*/ 1402080 h 1511808"/>
              <a:gd name="connsiteX22" fmla="*/ 2334768 w 2389632"/>
              <a:gd name="connsiteY22" fmla="*/ 1377696 h 1511808"/>
              <a:gd name="connsiteX23" fmla="*/ 2316480 w 2389632"/>
              <a:gd name="connsiteY23" fmla="*/ 1024128 h 1511808"/>
              <a:gd name="connsiteX24" fmla="*/ 2389632 w 2389632"/>
              <a:gd name="connsiteY24" fmla="*/ 957072 h 1511808"/>
              <a:gd name="connsiteX25" fmla="*/ 2231136 w 2389632"/>
              <a:gd name="connsiteY25" fmla="*/ 682752 h 1511808"/>
              <a:gd name="connsiteX26" fmla="*/ 1987296 w 2389632"/>
              <a:gd name="connsiteY26" fmla="*/ 505968 h 1511808"/>
              <a:gd name="connsiteX27" fmla="*/ 1786128 w 2389632"/>
              <a:gd name="connsiteY27" fmla="*/ 213360 h 1511808"/>
              <a:gd name="connsiteX28" fmla="*/ 1700784 w 2389632"/>
              <a:gd name="connsiteY28" fmla="*/ 91440 h 1511808"/>
              <a:gd name="connsiteX29" fmla="*/ 1591056 w 2389632"/>
              <a:gd name="connsiteY29" fmla="*/ 79248 h 1511808"/>
              <a:gd name="connsiteX30" fmla="*/ 1353312 w 2389632"/>
              <a:gd name="connsiteY30" fmla="*/ 24384 h 1511808"/>
              <a:gd name="connsiteX31" fmla="*/ 1377696 w 2389632"/>
              <a:gd name="connsiteY31" fmla="*/ 134112 h 1511808"/>
              <a:gd name="connsiteX32" fmla="*/ 1292352 w 2389632"/>
              <a:gd name="connsiteY32" fmla="*/ 109728 h 1511808"/>
              <a:gd name="connsiteX33" fmla="*/ 1188720 w 2389632"/>
              <a:gd name="connsiteY33" fmla="*/ 146304 h 1511808"/>
              <a:gd name="connsiteX34" fmla="*/ 1127760 w 2389632"/>
              <a:gd name="connsiteY34" fmla="*/ 176784 h 1511808"/>
              <a:gd name="connsiteX35" fmla="*/ 1091184 w 2389632"/>
              <a:gd name="connsiteY35" fmla="*/ 176784 h 1511808"/>
              <a:gd name="connsiteX36" fmla="*/ 963168 w 2389632"/>
              <a:gd name="connsiteY36" fmla="*/ 109728 h 1511808"/>
              <a:gd name="connsiteX37" fmla="*/ 804672 w 2389632"/>
              <a:gd name="connsiteY37" fmla="*/ 0 h 1511808"/>
              <a:gd name="connsiteX38" fmla="*/ 707136 w 2389632"/>
              <a:gd name="connsiteY38" fmla="*/ 79248 h 1511808"/>
              <a:gd name="connsiteX39" fmla="*/ 804672 w 2389632"/>
              <a:gd name="connsiteY39" fmla="*/ 188976 h 1511808"/>
              <a:gd name="connsiteX40" fmla="*/ 810768 w 2389632"/>
              <a:gd name="connsiteY40" fmla="*/ 256032 h 1511808"/>
              <a:gd name="connsiteX41" fmla="*/ 719328 w 2389632"/>
              <a:gd name="connsiteY41" fmla="*/ 201168 h 1511808"/>
              <a:gd name="connsiteX42" fmla="*/ 609600 w 2389632"/>
              <a:gd name="connsiteY42" fmla="*/ 298704 h 1511808"/>
              <a:gd name="connsiteX43" fmla="*/ 518160 w 2389632"/>
              <a:gd name="connsiteY43" fmla="*/ 292608 h 1511808"/>
              <a:gd name="connsiteX44" fmla="*/ 457200 w 2389632"/>
              <a:gd name="connsiteY44" fmla="*/ 268224 h 1511808"/>
              <a:gd name="connsiteX45" fmla="*/ 274320 w 2389632"/>
              <a:gd name="connsiteY45" fmla="*/ 256032 h 1511808"/>
              <a:gd name="connsiteX46" fmla="*/ 201168 w 2389632"/>
              <a:gd name="connsiteY46" fmla="*/ 213360 h 1511808"/>
              <a:gd name="connsiteX47" fmla="*/ 97536 w 2389632"/>
              <a:gd name="connsiteY47" fmla="*/ 262128 h 1511808"/>
              <a:gd name="connsiteX48" fmla="*/ 0 w 2389632"/>
              <a:gd name="connsiteY48" fmla="*/ 316992 h 1511808"/>
              <a:gd name="connsiteX0" fmla="*/ 0 w 2392680"/>
              <a:gd name="connsiteY0" fmla="*/ 316992 h 1511808"/>
              <a:gd name="connsiteX1" fmla="*/ 152400 w 2392680"/>
              <a:gd name="connsiteY1" fmla="*/ 396240 h 1511808"/>
              <a:gd name="connsiteX2" fmla="*/ 310896 w 2392680"/>
              <a:gd name="connsiteY2" fmla="*/ 445008 h 1511808"/>
              <a:gd name="connsiteX3" fmla="*/ 469392 w 2392680"/>
              <a:gd name="connsiteY3" fmla="*/ 499872 h 1511808"/>
              <a:gd name="connsiteX4" fmla="*/ 597408 w 2392680"/>
              <a:gd name="connsiteY4" fmla="*/ 707136 h 1511808"/>
              <a:gd name="connsiteX5" fmla="*/ 603504 w 2392680"/>
              <a:gd name="connsiteY5" fmla="*/ 749808 h 1511808"/>
              <a:gd name="connsiteX6" fmla="*/ 694944 w 2392680"/>
              <a:gd name="connsiteY6" fmla="*/ 829056 h 1511808"/>
              <a:gd name="connsiteX7" fmla="*/ 725424 w 2392680"/>
              <a:gd name="connsiteY7" fmla="*/ 871728 h 1511808"/>
              <a:gd name="connsiteX8" fmla="*/ 822960 w 2392680"/>
              <a:gd name="connsiteY8" fmla="*/ 871728 h 1511808"/>
              <a:gd name="connsiteX9" fmla="*/ 847344 w 2392680"/>
              <a:gd name="connsiteY9" fmla="*/ 981456 h 1511808"/>
              <a:gd name="connsiteX10" fmla="*/ 853440 w 2392680"/>
              <a:gd name="connsiteY10" fmla="*/ 1176528 h 1511808"/>
              <a:gd name="connsiteX11" fmla="*/ 938784 w 2392680"/>
              <a:gd name="connsiteY11" fmla="*/ 1249680 h 1511808"/>
              <a:gd name="connsiteX12" fmla="*/ 1036320 w 2392680"/>
              <a:gd name="connsiteY12" fmla="*/ 1511808 h 1511808"/>
              <a:gd name="connsiteX13" fmla="*/ 1219200 w 2392680"/>
              <a:gd name="connsiteY13" fmla="*/ 1371600 h 1511808"/>
              <a:gd name="connsiteX14" fmla="*/ 1298448 w 2392680"/>
              <a:gd name="connsiteY14" fmla="*/ 1255776 h 1511808"/>
              <a:gd name="connsiteX15" fmla="*/ 1383792 w 2392680"/>
              <a:gd name="connsiteY15" fmla="*/ 1255776 h 1511808"/>
              <a:gd name="connsiteX16" fmla="*/ 1737360 w 2392680"/>
              <a:gd name="connsiteY16" fmla="*/ 1048512 h 1511808"/>
              <a:gd name="connsiteX17" fmla="*/ 1840992 w 2392680"/>
              <a:gd name="connsiteY17" fmla="*/ 1139952 h 1511808"/>
              <a:gd name="connsiteX18" fmla="*/ 2042160 w 2392680"/>
              <a:gd name="connsiteY18" fmla="*/ 1109472 h 1511808"/>
              <a:gd name="connsiteX19" fmla="*/ 2097024 w 2392680"/>
              <a:gd name="connsiteY19" fmla="*/ 1133856 h 1511808"/>
              <a:gd name="connsiteX20" fmla="*/ 2097024 w 2392680"/>
              <a:gd name="connsiteY20" fmla="*/ 1267968 h 1511808"/>
              <a:gd name="connsiteX21" fmla="*/ 2212848 w 2392680"/>
              <a:gd name="connsiteY21" fmla="*/ 1402080 h 1511808"/>
              <a:gd name="connsiteX22" fmla="*/ 2334768 w 2392680"/>
              <a:gd name="connsiteY22" fmla="*/ 1377696 h 1511808"/>
              <a:gd name="connsiteX23" fmla="*/ 2392680 w 2392680"/>
              <a:gd name="connsiteY23" fmla="*/ 1161288 h 1511808"/>
              <a:gd name="connsiteX24" fmla="*/ 2389632 w 2392680"/>
              <a:gd name="connsiteY24" fmla="*/ 957072 h 1511808"/>
              <a:gd name="connsiteX25" fmla="*/ 2231136 w 2392680"/>
              <a:gd name="connsiteY25" fmla="*/ 682752 h 1511808"/>
              <a:gd name="connsiteX26" fmla="*/ 1987296 w 2392680"/>
              <a:gd name="connsiteY26" fmla="*/ 505968 h 1511808"/>
              <a:gd name="connsiteX27" fmla="*/ 1786128 w 2392680"/>
              <a:gd name="connsiteY27" fmla="*/ 213360 h 1511808"/>
              <a:gd name="connsiteX28" fmla="*/ 1700784 w 2392680"/>
              <a:gd name="connsiteY28" fmla="*/ 91440 h 1511808"/>
              <a:gd name="connsiteX29" fmla="*/ 1591056 w 2392680"/>
              <a:gd name="connsiteY29" fmla="*/ 79248 h 1511808"/>
              <a:gd name="connsiteX30" fmla="*/ 1353312 w 2392680"/>
              <a:gd name="connsiteY30" fmla="*/ 24384 h 1511808"/>
              <a:gd name="connsiteX31" fmla="*/ 1377696 w 2392680"/>
              <a:gd name="connsiteY31" fmla="*/ 134112 h 1511808"/>
              <a:gd name="connsiteX32" fmla="*/ 1292352 w 2392680"/>
              <a:gd name="connsiteY32" fmla="*/ 109728 h 1511808"/>
              <a:gd name="connsiteX33" fmla="*/ 1188720 w 2392680"/>
              <a:gd name="connsiteY33" fmla="*/ 146304 h 1511808"/>
              <a:gd name="connsiteX34" fmla="*/ 1127760 w 2392680"/>
              <a:gd name="connsiteY34" fmla="*/ 176784 h 1511808"/>
              <a:gd name="connsiteX35" fmla="*/ 1091184 w 2392680"/>
              <a:gd name="connsiteY35" fmla="*/ 176784 h 1511808"/>
              <a:gd name="connsiteX36" fmla="*/ 963168 w 2392680"/>
              <a:gd name="connsiteY36" fmla="*/ 109728 h 1511808"/>
              <a:gd name="connsiteX37" fmla="*/ 804672 w 2392680"/>
              <a:gd name="connsiteY37" fmla="*/ 0 h 1511808"/>
              <a:gd name="connsiteX38" fmla="*/ 707136 w 2392680"/>
              <a:gd name="connsiteY38" fmla="*/ 79248 h 1511808"/>
              <a:gd name="connsiteX39" fmla="*/ 804672 w 2392680"/>
              <a:gd name="connsiteY39" fmla="*/ 188976 h 1511808"/>
              <a:gd name="connsiteX40" fmla="*/ 810768 w 2392680"/>
              <a:gd name="connsiteY40" fmla="*/ 256032 h 1511808"/>
              <a:gd name="connsiteX41" fmla="*/ 719328 w 2392680"/>
              <a:gd name="connsiteY41" fmla="*/ 201168 h 1511808"/>
              <a:gd name="connsiteX42" fmla="*/ 609600 w 2392680"/>
              <a:gd name="connsiteY42" fmla="*/ 298704 h 1511808"/>
              <a:gd name="connsiteX43" fmla="*/ 518160 w 2392680"/>
              <a:gd name="connsiteY43" fmla="*/ 292608 h 1511808"/>
              <a:gd name="connsiteX44" fmla="*/ 457200 w 2392680"/>
              <a:gd name="connsiteY44" fmla="*/ 268224 h 1511808"/>
              <a:gd name="connsiteX45" fmla="*/ 274320 w 2392680"/>
              <a:gd name="connsiteY45" fmla="*/ 256032 h 1511808"/>
              <a:gd name="connsiteX46" fmla="*/ 201168 w 2392680"/>
              <a:gd name="connsiteY46" fmla="*/ 213360 h 1511808"/>
              <a:gd name="connsiteX47" fmla="*/ 97536 w 2392680"/>
              <a:gd name="connsiteY47" fmla="*/ 262128 h 1511808"/>
              <a:gd name="connsiteX48" fmla="*/ 0 w 2392680"/>
              <a:gd name="connsiteY48" fmla="*/ 316992 h 1511808"/>
              <a:gd name="connsiteX0" fmla="*/ 0 w 2392680"/>
              <a:gd name="connsiteY0" fmla="*/ 316992 h 1511808"/>
              <a:gd name="connsiteX1" fmla="*/ 152400 w 2392680"/>
              <a:gd name="connsiteY1" fmla="*/ 396240 h 1511808"/>
              <a:gd name="connsiteX2" fmla="*/ 310896 w 2392680"/>
              <a:gd name="connsiteY2" fmla="*/ 445008 h 1511808"/>
              <a:gd name="connsiteX3" fmla="*/ 469392 w 2392680"/>
              <a:gd name="connsiteY3" fmla="*/ 499872 h 1511808"/>
              <a:gd name="connsiteX4" fmla="*/ 597408 w 2392680"/>
              <a:gd name="connsiteY4" fmla="*/ 707136 h 1511808"/>
              <a:gd name="connsiteX5" fmla="*/ 603504 w 2392680"/>
              <a:gd name="connsiteY5" fmla="*/ 749808 h 1511808"/>
              <a:gd name="connsiteX6" fmla="*/ 694944 w 2392680"/>
              <a:gd name="connsiteY6" fmla="*/ 829056 h 1511808"/>
              <a:gd name="connsiteX7" fmla="*/ 725424 w 2392680"/>
              <a:gd name="connsiteY7" fmla="*/ 871728 h 1511808"/>
              <a:gd name="connsiteX8" fmla="*/ 822960 w 2392680"/>
              <a:gd name="connsiteY8" fmla="*/ 871728 h 1511808"/>
              <a:gd name="connsiteX9" fmla="*/ 847344 w 2392680"/>
              <a:gd name="connsiteY9" fmla="*/ 981456 h 1511808"/>
              <a:gd name="connsiteX10" fmla="*/ 853440 w 2392680"/>
              <a:gd name="connsiteY10" fmla="*/ 1176528 h 1511808"/>
              <a:gd name="connsiteX11" fmla="*/ 938784 w 2392680"/>
              <a:gd name="connsiteY11" fmla="*/ 1249680 h 1511808"/>
              <a:gd name="connsiteX12" fmla="*/ 1036320 w 2392680"/>
              <a:gd name="connsiteY12" fmla="*/ 1511808 h 1511808"/>
              <a:gd name="connsiteX13" fmla="*/ 1219200 w 2392680"/>
              <a:gd name="connsiteY13" fmla="*/ 1371600 h 1511808"/>
              <a:gd name="connsiteX14" fmla="*/ 1298448 w 2392680"/>
              <a:gd name="connsiteY14" fmla="*/ 1255776 h 1511808"/>
              <a:gd name="connsiteX15" fmla="*/ 1383792 w 2392680"/>
              <a:gd name="connsiteY15" fmla="*/ 1255776 h 1511808"/>
              <a:gd name="connsiteX16" fmla="*/ 1737360 w 2392680"/>
              <a:gd name="connsiteY16" fmla="*/ 1048512 h 1511808"/>
              <a:gd name="connsiteX17" fmla="*/ 1840992 w 2392680"/>
              <a:gd name="connsiteY17" fmla="*/ 1139952 h 1511808"/>
              <a:gd name="connsiteX18" fmla="*/ 2042160 w 2392680"/>
              <a:gd name="connsiteY18" fmla="*/ 1109472 h 1511808"/>
              <a:gd name="connsiteX19" fmla="*/ 2097024 w 2392680"/>
              <a:gd name="connsiteY19" fmla="*/ 1133856 h 1511808"/>
              <a:gd name="connsiteX20" fmla="*/ 2097024 w 2392680"/>
              <a:gd name="connsiteY20" fmla="*/ 1267968 h 1511808"/>
              <a:gd name="connsiteX21" fmla="*/ 2212848 w 2392680"/>
              <a:gd name="connsiteY21" fmla="*/ 1402080 h 1511808"/>
              <a:gd name="connsiteX22" fmla="*/ 2339848 w 2392680"/>
              <a:gd name="connsiteY22" fmla="*/ 1375156 h 1511808"/>
              <a:gd name="connsiteX23" fmla="*/ 2392680 w 2392680"/>
              <a:gd name="connsiteY23" fmla="*/ 1161288 h 1511808"/>
              <a:gd name="connsiteX24" fmla="*/ 2389632 w 2392680"/>
              <a:gd name="connsiteY24" fmla="*/ 957072 h 1511808"/>
              <a:gd name="connsiteX25" fmla="*/ 2231136 w 2392680"/>
              <a:gd name="connsiteY25" fmla="*/ 682752 h 1511808"/>
              <a:gd name="connsiteX26" fmla="*/ 1987296 w 2392680"/>
              <a:gd name="connsiteY26" fmla="*/ 505968 h 1511808"/>
              <a:gd name="connsiteX27" fmla="*/ 1786128 w 2392680"/>
              <a:gd name="connsiteY27" fmla="*/ 213360 h 1511808"/>
              <a:gd name="connsiteX28" fmla="*/ 1700784 w 2392680"/>
              <a:gd name="connsiteY28" fmla="*/ 91440 h 1511808"/>
              <a:gd name="connsiteX29" fmla="*/ 1591056 w 2392680"/>
              <a:gd name="connsiteY29" fmla="*/ 79248 h 1511808"/>
              <a:gd name="connsiteX30" fmla="*/ 1353312 w 2392680"/>
              <a:gd name="connsiteY30" fmla="*/ 24384 h 1511808"/>
              <a:gd name="connsiteX31" fmla="*/ 1377696 w 2392680"/>
              <a:gd name="connsiteY31" fmla="*/ 134112 h 1511808"/>
              <a:gd name="connsiteX32" fmla="*/ 1292352 w 2392680"/>
              <a:gd name="connsiteY32" fmla="*/ 109728 h 1511808"/>
              <a:gd name="connsiteX33" fmla="*/ 1188720 w 2392680"/>
              <a:gd name="connsiteY33" fmla="*/ 146304 h 1511808"/>
              <a:gd name="connsiteX34" fmla="*/ 1127760 w 2392680"/>
              <a:gd name="connsiteY34" fmla="*/ 176784 h 1511808"/>
              <a:gd name="connsiteX35" fmla="*/ 1091184 w 2392680"/>
              <a:gd name="connsiteY35" fmla="*/ 176784 h 1511808"/>
              <a:gd name="connsiteX36" fmla="*/ 963168 w 2392680"/>
              <a:gd name="connsiteY36" fmla="*/ 109728 h 1511808"/>
              <a:gd name="connsiteX37" fmla="*/ 804672 w 2392680"/>
              <a:gd name="connsiteY37" fmla="*/ 0 h 1511808"/>
              <a:gd name="connsiteX38" fmla="*/ 707136 w 2392680"/>
              <a:gd name="connsiteY38" fmla="*/ 79248 h 1511808"/>
              <a:gd name="connsiteX39" fmla="*/ 804672 w 2392680"/>
              <a:gd name="connsiteY39" fmla="*/ 188976 h 1511808"/>
              <a:gd name="connsiteX40" fmla="*/ 810768 w 2392680"/>
              <a:gd name="connsiteY40" fmla="*/ 256032 h 1511808"/>
              <a:gd name="connsiteX41" fmla="*/ 719328 w 2392680"/>
              <a:gd name="connsiteY41" fmla="*/ 201168 h 1511808"/>
              <a:gd name="connsiteX42" fmla="*/ 609600 w 2392680"/>
              <a:gd name="connsiteY42" fmla="*/ 298704 h 1511808"/>
              <a:gd name="connsiteX43" fmla="*/ 518160 w 2392680"/>
              <a:gd name="connsiteY43" fmla="*/ 292608 h 1511808"/>
              <a:gd name="connsiteX44" fmla="*/ 457200 w 2392680"/>
              <a:gd name="connsiteY44" fmla="*/ 268224 h 1511808"/>
              <a:gd name="connsiteX45" fmla="*/ 274320 w 2392680"/>
              <a:gd name="connsiteY45" fmla="*/ 256032 h 1511808"/>
              <a:gd name="connsiteX46" fmla="*/ 201168 w 2392680"/>
              <a:gd name="connsiteY46" fmla="*/ 213360 h 1511808"/>
              <a:gd name="connsiteX47" fmla="*/ 97536 w 2392680"/>
              <a:gd name="connsiteY47" fmla="*/ 262128 h 1511808"/>
              <a:gd name="connsiteX48" fmla="*/ 0 w 2392680"/>
              <a:gd name="connsiteY48" fmla="*/ 316992 h 1511808"/>
              <a:gd name="connsiteX0" fmla="*/ 0 w 2389632"/>
              <a:gd name="connsiteY0" fmla="*/ 316992 h 1511808"/>
              <a:gd name="connsiteX1" fmla="*/ 152400 w 2389632"/>
              <a:gd name="connsiteY1" fmla="*/ 396240 h 1511808"/>
              <a:gd name="connsiteX2" fmla="*/ 310896 w 2389632"/>
              <a:gd name="connsiteY2" fmla="*/ 445008 h 1511808"/>
              <a:gd name="connsiteX3" fmla="*/ 469392 w 2389632"/>
              <a:gd name="connsiteY3" fmla="*/ 499872 h 1511808"/>
              <a:gd name="connsiteX4" fmla="*/ 597408 w 2389632"/>
              <a:gd name="connsiteY4" fmla="*/ 707136 h 1511808"/>
              <a:gd name="connsiteX5" fmla="*/ 603504 w 2389632"/>
              <a:gd name="connsiteY5" fmla="*/ 749808 h 1511808"/>
              <a:gd name="connsiteX6" fmla="*/ 694944 w 2389632"/>
              <a:gd name="connsiteY6" fmla="*/ 829056 h 1511808"/>
              <a:gd name="connsiteX7" fmla="*/ 725424 w 2389632"/>
              <a:gd name="connsiteY7" fmla="*/ 871728 h 1511808"/>
              <a:gd name="connsiteX8" fmla="*/ 822960 w 2389632"/>
              <a:gd name="connsiteY8" fmla="*/ 871728 h 1511808"/>
              <a:gd name="connsiteX9" fmla="*/ 847344 w 2389632"/>
              <a:gd name="connsiteY9" fmla="*/ 981456 h 1511808"/>
              <a:gd name="connsiteX10" fmla="*/ 853440 w 2389632"/>
              <a:gd name="connsiteY10" fmla="*/ 1176528 h 1511808"/>
              <a:gd name="connsiteX11" fmla="*/ 938784 w 2389632"/>
              <a:gd name="connsiteY11" fmla="*/ 1249680 h 1511808"/>
              <a:gd name="connsiteX12" fmla="*/ 1036320 w 2389632"/>
              <a:gd name="connsiteY12" fmla="*/ 1511808 h 1511808"/>
              <a:gd name="connsiteX13" fmla="*/ 1219200 w 2389632"/>
              <a:gd name="connsiteY13" fmla="*/ 1371600 h 1511808"/>
              <a:gd name="connsiteX14" fmla="*/ 1298448 w 2389632"/>
              <a:gd name="connsiteY14" fmla="*/ 1255776 h 1511808"/>
              <a:gd name="connsiteX15" fmla="*/ 1383792 w 2389632"/>
              <a:gd name="connsiteY15" fmla="*/ 1255776 h 1511808"/>
              <a:gd name="connsiteX16" fmla="*/ 1737360 w 2389632"/>
              <a:gd name="connsiteY16" fmla="*/ 1048512 h 1511808"/>
              <a:gd name="connsiteX17" fmla="*/ 1840992 w 2389632"/>
              <a:gd name="connsiteY17" fmla="*/ 1139952 h 1511808"/>
              <a:gd name="connsiteX18" fmla="*/ 2042160 w 2389632"/>
              <a:gd name="connsiteY18" fmla="*/ 1109472 h 1511808"/>
              <a:gd name="connsiteX19" fmla="*/ 2097024 w 2389632"/>
              <a:gd name="connsiteY19" fmla="*/ 1133856 h 1511808"/>
              <a:gd name="connsiteX20" fmla="*/ 2097024 w 2389632"/>
              <a:gd name="connsiteY20" fmla="*/ 1267968 h 1511808"/>
              <a:gd name="connsiteX21" fmla="*/ 2212848 w 2389632"/>
              <a:gd name="connsiteY21" fmla="*/ 1402080 h 1511808"/>
              <a:gd name="connsiteX22" fmla="*/ 2339848 w 2389632"/>
              <a:gd name="connsiteY22" fmla="*/ 1375156 h 1511808"/>
              <a:gd name="connsiteX23" fmla="*/ 2334260 w 2389632"/>
              <a:gd name="connsiteY23" fmla="*/ 1151128 h 1511808"/>
              <a:gd name="connsiteX24" fmla="*/ 2389632 w 2389632"/>
              <a:gd name="connsiteY24" fmla="*/ 957072 h 1511808"/>
              <a:gd name="connsiteX25" fmla="*/ 2231136 w 2389632"/>
              <a:gd name="connsiteY25" fmla="*/ 682752 h 1511808"/>
              <a:gd name="connsiteX26" fmla="*/ 1987296 w 2389632"/>
              <a:gd name="connsiteY26" fmla="*/ 505968 h 1511808"/>
              <a:gd name="connsiteX27" fmla="*/ 1786128 w 2389632"/>
              <a:gd name="connsiteY27" fmla="*/ 213360 h 1511808"/>
              <a:gd name="connsiteX28" fmla="*/ 1700784 w 2389632"/>
              <a:gd name="connsiteY28" fmla="*/ 91440 h 1511808"/>
              <a:gd name="connsiteX29" fmla="*/ 1591056 w 2389632"/>
              <a:gd name="connsiteY29" fmla="*/ 79248 h 1511808"/>
              <a:gd name="connsiteX30" fmla="*/ 1353312 w 2389632"/>
              <a:gd name="connsiteY30" fmla="*/ 24384 h 1511808"/>
              <a:gd name="connsiteX31" fmla="*/ 1377696 w 2389632"/>
              <a:gd name="connsiteY31" fmla="*/ 134112 h 1511808"/>
              <a:gd name="connsiteX32" fmla="*/ 1292352 w 2389632"/>
              <a:gd name="connsiteY32" fmla="*/ 109728 h 1511808"/>
              <a:gd name="connsiteX33" fmla="*/ 1188720 w 2389632"/>
              <a:gd name="connsiteY33" fmla="*/ 146304 h 1511808"/>
              <a:gd name="connsiteX34" fmla="*/ 1127760 w 2389632"/>
              <a:gd name="connsiteY34" fmla="*/ 176784 h 1511808"/>
              <a:gd name="connsiteX35" fmla="*/ 1091184 w 2389632"/>
              <a:gd name="connsiteY35" fmla="*/ 176784 h 1511808"/>
              <a:gd name="connsiteX36" fmla="*/ 963168 w 2389632"/>
              <a:gd name="connsiteY36" fmla="*/ 109728 h 1511808"/>
              <a:gd name="connsiteX37" fmla="*/ 804672 w 2389632"/>
              <a:gd name="connsiteY37" fmla="*/ 0 h 1511808"/>
              <a:gd name="connsiteX38" fmla="*/ 707136 w 2389632"/>
              <a:gd name="connsiteY38" fmla="*/ 79248 h 1511808"/>
              <a:gd name="connsiteX39" fmla="*/ 804672 w 2389632"/>
              <a:gd name="connsiteY39" fmla="*/ 188976 h 1511808"/>
              <a:gd name="connsiteX40" fmla="*/ 810768 w 2389632"/>
              <a:gd name="connsiteY40" fmla="*/ 256032 h 1511808"/>
              <a:gd name="connsiteX41" fmla="*/ 719328 w 2389632"/>
              <a:gd name="connsiteY41" fmla="*/ 201168 h 1511808"/>
              <a:gd name="connsiteX42" fmla="*/ 609600 w 2389632"/>
              <a:gd name="connsiteY42" fmla="*/ 298704 h 1511808"/>
              <a:gd name="connsiteX43" fmla="*/ 518160 w 2389632"/>
              <a:gd name="connsiteY43" fmla="*/ 292608 h 1511808"/>
              <a:gd name="connsiteX44" fmla="*/ 457200 w 2389632"/>
              <a:gd name="connsiteY44" fmla="*/ 268224 h 1511808"/>
              <a:gd name="connsiteX45" fmla="*/ 274320 w 2389632"/>
              <a:gd name="connsiteY45" fmla="*/ 256032 h 1511808"/>
              <a:gd name="connsiteX46" fmla="*/ 201168 w 2389632"/>
              <a:gd name="connsiteY46" fmla="*/ 213360 h 1511808"/>
              <a:gd name="connsiteX47" fmla="*/ 97536 w 2389632"/>
              <a:gd name="connsiteY47" fmla="*/ 262128 h 1511808"/>
              <a:gd name="connsiteX48" fmla="*/ 0 w 2389632"/>
              <a:gd name="connsiteY48" fmla="*/ 316992 h 1511808"/>
              <a:gd name="connsiteX0" fmla="*/ 0 w 2389632"/>
              <a:gd name="connsiteY0" fmla="*/ 316992 h 1511808"/>
              <a:gd name="connsiteX1" fmla="*/ 152400 w 2389632"/>
              <a:gd name="connsiteY1" fmla="*/ 396240 h 1511808"/>
              <a:gd name="connsiteX2" fmla="*/ 310896 w 2389632"/>
              <a:gd name="connsiteY2" fmla="*/ 445008 h 1511808"/>
              <a:gd name="connsiteX3" fmla="*/ 469392 w 2389632"/>
              <a:gd name="connsiteY3" fmla="*/ 499872 h 1511808"/>
              <a:gd name="connsiteX4" fmla="*/ 597408 w 2389632"/>
              <a:gd name="connsiteY4" fmla="*/ 707136 h 1511808"/>
              <a:gd name="connsiteX5" fmla="*/ 603504 w 2389632"/>
              <a:gd name="connsiteY5" fmla="*/ 749808 h 1511808"/>
              <a:gd name="connsiteX6" fmla="*/ 694944 w 2389632"/>
              <a:gd name="connsiteY6" fmla="*/ 829056 h 1511808"/>
              <a:gd name="connsiteX7" fmla="*/ 725424 w 2389632"/>
              <a:gd name="connsiteY7" fmla="*/ 871728 h 1511808"/>
              <a:gd name="connsiteX8" fmla="*/ 822960 w 2389632"/>
              <a:gd name="connsiteY8" fmla="*/ 871728 h 1511808"/>
              <a:gd name="connsiteX9" fmla="*/ 847344 w 2389632"/>
              <a:gd name="connsiteY9" fmla="*/ 981456 h 1511808"/>
              <a:gd name="connsiteX10" fmla="*/ 853440 w 2389632"/>
              <a:gd name="connsiteY10" fmla="*/ 1176528 h 1511808"/>
              <a:gd name="connsiteX11" fmla="*/ 938784 w 2389632"/>
              <a:gd name="connsiteY11" fmla="*/ 1249680 h 1511808"/>
              <a:gd name="connsiteX12" fmla="*/ 1036320 w 2389632"/>
              <a:gd name="connsiteY12" fmla="*/ 1511808 h 1511808"/>
              <a:gd name="connsiteX13" fmla="*/ 1219200 w 2389632"/>
              <a:gd name="connsiteY13" fmla="*/ 1371600 h 1511808"/>
              <a:gd name="connsiteX14" fmla="*/ 1298448 w 2389632"/>
              <a:gd name="connsiteY14" fmla="*/ 1255776 h 1511808"/>
              <a:gd name="connsiteX15" fmla="*/ 1383792 w 2389632"/>
              <a:gd name="connsiteY15" fmla="*/ 1255776 h 1511808"/>
              <a:gd name="connsiteX16" fmla="*/ 1737360 w 2389632"/>
              <a:gd name="connsiteY16" fmla="*/ 1048512 h 1511808"/>
              <a:gd name="connsiteX17" fmla="*/ 1840992 w 2389632"/>
              <a:gd name="connsiteY17" fmla="*/ 1139952 h 1511808"/>
              <a:gd name="connsiteX18" fmla="*/ 2042160 w 2389632"/>
              <a:gd name="connsiteY18" fmla="*/ 1109472 h 1511808"/>
              <a:gd name="connsiteX19" fmla="*/ 2097024 w 2389632"/>
              <a:gd name="connsiteY19" fmla="*/ 1133856 h 1511808"/>
              <a:gd name="connsiteX20" fmla="*/ 2097024 w 2389632"/>
              <a:gd name="connsiteY20" fmla="*/ 1267968 h 1511808"/>
              <a:gd name="connsiteX21" fmla="*/ 2212848 w 2389632"/>
              <a:gd name="connsiteY21" fmla="*/ 1402080 h 1511808"/>
              <a:gd name="connsiteX22" fmla="*/ 2339848 w 2389632"/>
              <a:gd name="connsiteY22" fmla="*/ 1375156 h 1511808"/>
              <a:gd name="connsiteX23" fmla="*/ 2334260 w 2389632"/>
              <a:gd name="connsiteY23" fmla="*/ 1151128 h 1511808"/>
              <a:gd name="connsiteX24" fmla="*/ 2389632 w 2389632"/>
              <a:gd name="connsiteY24" fmla="*/ 957072 h 1511808"/>
              <a:gd name="connsiteX25" fmla="*/ 2231136 w 2389632"/>
              <a:gd name="connsiteY25" fmla="*/ 682752 h 1511808"/>
              <a:gd name="connsiteX26" fmla="*/ 1987296 w 2389632"/>
              <a:gd name="connsiteY26" fmla="*/ 505968 h 1511808"/>
              <a:gd name="connsiteX27" fmla="*/ 1786128 w 2389632"/>
              <a:gd name="connsiteY27" fmla="*/ 213360 h 1511808"/>
              <a:gd name="connsiteX28" fmla="*/ 1700784 w 2389632"/>
              <a:gd name="connsiteY28" fmla="*/ 91440 h 1511808"/>
              <a:gd name="connsiteX29" fmla="*/ 1591056 w 2389632"/>
              <a:gd name="connsiteY29" fmla="*/ 79248 h 1511808"/>
              <a:gd name="connsiteX30" fmla="*/ 1353312 w 2389632"/>
              <a:gd name="connsiteY30" fmla="*/ 24384 h 1511808"/>
              <a:gd name="connsiteX31" fmla="*/ 1377696 w 2389632"/>
              <a:gd name="connsiteY31" fmla="*/ 134112 h 1511808"/>
              <a:gd name="connsiteX32" fmla="*/ 1292352 w 2389632"/>
              <a:gd name="connsiteY32" fmla="*/ 109728 h 1511808"/>
              <a:gd name="connsiteX33" fmla="*/ 1188720 w 2389632"/>
              <a:gd name="connsiteY33" fmla="*/ 146304 h 1511808"/>
              <a:gd name="connsiteX34" fmla="*/ 1127760 w 2389632"/>
              <a:gd name="connsiteY34" fmla="*/ 176784 h 1511808"/>
              <a:gd name="connsiteX35" fmla="*/ 1091184 w 2389632"/>
              <a:gd name="connsiteY35" fmla="*/ 176784 h 1511808"/>
              <a:gd name="connsiteX36" fmla="*/ 963168 w 2389632"/>
              <a:gd name="connsiteY36" fmla="*/ 109728 h 1511808"/>
              <a:gd name="connsiteX37" fmla="*/ 804672 w 2389632"/>
              <a:gd name="connsiteY37" fmla="*/ 0 h 1511808"/>
              <a:gd name="connsiteX38" fmla="*/ 707136 w 2389632"/>
              <a:gd name="connsiteY38" fmla="*/ 79248 h 1511808"/>
              <a:gd name="connsiteX39" fmla="*/ 804672 w 2389632"/>
              <a:gd name="connsiteY39" fmla="*/ 188976 h 1511808"/>
              <a:gd name="connsiteX40" fmla="*/ 810768 w 2389632"/>
              <a:gd name="connsiteY40" fmla="*/ 256032 h 1511808"/>
              <a:gd name="connsiteX41" fmla="*/ 719328 w 2389632"/>
              <a:gd name="connsiteY41" fmla="*/ 201168 h 1511808"/>
              <a:gd name="connsiteX42" fmla="*/ 609600 w 2389632"/>
              <a:gd name="connsiteY42" fmla="*/ 298704 h 1511808"/>
              <a:gd name="connsiteX43" fmla="*/ 518160 w 2389632"/>
              <a:gd name="connsiteY43" fmla="*/ 292608 h 1511808"/>
              <a:gd name="connsiteX44" fmla="*/ 457200 w 2389632"/>
              <a:gd name="connsiteY44" fmla="*/ 268224 h 1511808"/>
              <a:gd name="connsiteX45" fmla="*/ 274320 w 2389632"/>
              <a:gd name="connsiteY45" fmla="*/ 256032 h 1511808"/>
              <a:gd name="connsiteX46" fmla="*/ 201168 w 2389632"/>
              <a:gd name="connsiteY46" fmla="*/ 213360 h 1511808"/>
              <a:gd name="connsiteX47" fmla="*/ 97536 w 2389632"/>
              <a:gd name="connsiteY47" fmla="*/ 262128 h 1511808"/>
              <a:gd name="connsiteX48" fmla="*/ 0 w 2389632"/>
              <a:gd name="connsiteY48" fmla="*/ 316992 h 1511808"/>
              <a:gd name="connsiteX0" fmla="*/ 0 w 2389632"/>
              <a:gd name="connsiteY0" fmla="*/ 316992 h 1511808"/>
              <a:gd name="connsiteX1" fmla="*/ 152400 w 2389632"/>
              <a:gd name="connsiteY1" fmla="*/ 396240 h 1511808"/>
              <a:gd name="connsiteX2" fmla="*/ 310896 w 2389632"/>
              <a:gd name="connsiteY2" fmla="*/ 445008 h 1511808"/>
              <a:gd name="connsiteX3" fmla="*/ 469392 w 2389632"/>
              <a:gd name="connsiteY3" fmla="*/ 499872 h 1511808"/>
              <a:gd name="connsiteX4" fmla="*/ 597408 w 2389632"/>
              <a:gd name="connsiteY4" fmla="*/ 707136 h 1511808"/>
              <a:gd name="connsiteX5" fmla="*/ 603504 w 2389632"/>
              <a:gd name="connsiteY5" fmla="*/ 749808 h 1511808"/>
              <a:gd name="connsiteX6" fmla="*/ 694944 w 2389632"/>
              <a:gd name="connsiteY6" fmla="*/ 829056 h 1511808"/>
              <a:gd name="connsiteX7" fmla="*/ 725424 w 2389632"/>
              <a:gd name="connsiteY7" fmla="*/ 871728 h 1511808"/>
              <a:gd name="connsiteX8" fmla="*/ 822960 w 2389632"/>
              <a:gd name="connsiteY8" fmla="*/ 871728 h 1511808"/>
              <a:gd name="connsiteX9" fmla="*/ 847344 w 2389632"/>
              <a:gd name="connsiteY9" fmla="*/ 981456 h 1511808"/>
              <a:gd name="connsiteX10" fmla="*/ 853440 w 2389632"/>
              <a:gd name="connsiteY10" fmla="*/ 1176528 h 1511808"/>
              <a:gd name="connsiteX11" fmla="*/ 938784 w 2389632"/>
              <a:gd name="connsiteY11" fmla="*/ 1249680 h 1511808"/>
              <a:gd name="connsiteX12" fmla="*/ 1036320 w 2389632"/>
              <a:gd name="connsiteY12" fmla="*/ 1511808 h 1511808"/>
              <a:gd name="connsiteX13" fmla="*/ 1219200 w 2389632"/>
              <a:gd name="connsiteY13" fmla="*/ 1371600 h 1511808"/>
              <a:gd name="connsiteX14" fmla="*/ 1298448 w 2389632"/>
              <a:gd name="connsiteY14" fmla="*/ 1255776 h 1511808"/>
              <a:gd name="connsiteX15" fmla="*/ 1383792 w 2389632"/>
              <a:gd name="connsiteY15" fmla="*/ 1255776 h 1511808"/>
              <a:gd name="connsiteX16" fmla="*/ 1737360 w 2389632"/>
              <a:gd name="connsiteY16" fmla="*/ 1048512 h 1511808"/>
              <a:gd name="connsiteX17" fmla="*/ 1840992 w 2389632"/>
              <a:gd name="connsiteY17" fmla="*/ 1139952 h 1511808"/>
              <a:gd name="connsiteX18" fmla="*/ 2042160 w 2389632"/>
              <a:gd name="connsiteY18" fmla="*/ 1109472 h 1511808"/>
              <a:gd name="connsiteX19" fmla="*/ 2097024 w 2389632"/>
              <a:gd name="connsiteY19" fmla="*/ 1133856 h 1511808"/>
              <a:gd name="connsiteX20" fmla="*/ 2097024 w 2389632"/>
              <a:gd name="connsiteY20" fmla="*/ 1267968 h 1511808"/>
              <a:gd name="connsiteX21" fmla="*/ 2212848 w 2389632"/>
              <a:gd name="connsiteY21" fmla="*/ 1402080 h 1511808"/>
              <a:gd name="connsiteX22" fmla="*/ 2339848 w 2389632"/>
              <a:gd name="connsiteY22" fmla="*/ 1375156 h 1511808"/>
              <a:gd name="connsiteX23" fmla="*/ 2334260 w 2389632"/>
              <a:gd name="connsiteY23" fmla="*/ 1151128 h 1511808"/>
              <a:gd name="connsiteX24" fmla="*/ 2389632 w 2389632"/>
              <a:gd name="connsiteY24" fmla="*/ 957072 h 1511808"/>
              <a:gd name="connsiteX25" fmla="*/ 2231136 w 2389632"/>
              <a:gd name="connsiteY25" fmla="*/ 682752 h 1511808"/>
              <a:gd name="connsiteX26" fmla="*/ 1987296 w 2389632"/>
              <a:gd name="connsiteY26" fmla="*/ 505968 h 1511808"/>
              <a:gd name="connsiteX27" fmla="*/ 1786128 w 2389632"/>
              <a:gd name="connsiteY27" fmla="*/ 213360 h 1511808"/>
              <a:gd name="connsiteX28" fmla="*/ 1700784 w 2389632"/>
              <a:gd name="connsiteY28" fmla="*/ 91440 h 1511808"/>
              <a:gd name="connsiteX29" fmla="*/ 1591056 w 2389632"/>
              <a:gd name="connsiteY29" fmla="*/ 79248 h 1511808"/>
              <a:gd name="connsiteX30" fmla="*/ 1353312 w 2389632"/>
              <a:gd name="connsiteY30" fmla="*/ 24384 h 1511808"/>
              <a:gd name="connsiteX31" fmla="*/ 1377696 w 2389632"/>
              <a:gd name="connsiteY31" fmla="*/ 134112 h 1511808"/>
              <a:gd name="connsiteX32" fmla="*/ 1292352 w 2389632"/>
              <a:gd name="connsiteY32" fmla="*/ 109728 h 1511808"/>
              <a:gd name="connsiteX33" fmla="*/ 1188720 w 2389632"/>
              <a:gd name="connsiteY33" fmla="*/ 146304 h 1511808"/>
              <a:gd name="connsiteX34" fmla="*/ 1127760 w 2389632"/>
              <a:gd name="connsiteY34" fmla="*/ 176784 h 1511808"/>
              <a:gd name="connsiteX35" fmla="*/ 1091184 w 2389632"/>
              <a:gd name="connsiteY35" fmla="*/ 176784 h 1511808"/>
              <a:gd name="connsiteX36" fmla="*/ 963168 w 2389632"/>
              <a:gd name="connsiteY36" fmla="*/ 109728 h 1511808"/>
              <a:gd name="connsiteX37" fmla="*/ 804672 w 2389632"/>
              <a:gd name="connsiteY37" fmla="*/ 0 h 1511808"/>
              <a:gd name="connsiteX38" fmla="*/ 707136 w 2389632"/>
              <a:gd name="connsiteY38" fmla="*/ 79248 h 1511808"/>
              <a:gd name="connsiteX39" fmla="*/ 804672 w 2389632"/>
              <a:gd name="connsiteY39" fmla="*/ 188976 h 1511808"/>
              <a:gd name="connsiteX40" fmla="*/ 810768 w 2389632"/>
              <a:gd name="connsiteY40" fmla="*/ 256032 h 1511808"/>
              <a:gd name="connsiteX41" fmla="*/ 719328 w 2389632"/>
              <a:gd name="connsiteY41" fmla="*/ 201168 h 1511808"/>
              <a:gd name="connsiteX42" fmla="*/ 609600 w 2389632"/>
              <a:gd name="connsiteY42" fmla="*/ 298704 h 1511808"/>
              <a:gd name="connsiteX43" fmla="*/ 518160 w 2389632"/>
              <a:gd name="connsiteY43" fmla="*/ 292608 h 1511808"/>
              <a:gd name="connsiteX44" fmla="*/ 457200 w 2389632"/>
              <a:gd name="connsiteY44" fmla="*/ 268224 h 1511808"/>
              <a:gd name="connsiteX45" fmla="*/ 274320 w 2389632"/>
              <a:gd name="connsiteY45" fmla="*/ 256032 h 1511808"/>
              <a:gd name="connsiteX46" fmla="*/ 201168 w 2389632"/>
              <a:gd name="connsiteY46" fmla="*/ 213360 h 1511808"/>
              <a:gd name="connsiteX47" fmla="*/ 97536 w 2389632"/>
              <a:gd name="connsiteY47" fmla="*/ 262128 h 1511808"/>
              <a:gd name="connsiteX48" fmla="*/ 0 w 2389632"/>
              <a:gd name="connsiteY48" fmla="*/ 316992 h 1511808"/>
              <a:gd name="connsiteX0" fmla="*/ 0 w 2414913"/>
              <a:gd name="connsiteY0" fmla="*/ 316992 h 1511808"/>
              <a:gd name="connsiteX1" fmla="*/ 152400 w 2414913"/>
              <a:gd name="connsiteY1" fmla="*/ 396240 h 1511808"/>
              <a:gd name="connsiteX2" fmla="*/ 310896 w 2414913"/>
              <a:gd name="connsiteY2" fmla="*/ 445008 h 1511808"/>
              <a:gd name="connsiteX3" fmla="*/ 469392 w 2414913"/>
              <a:gd name="connsiteY3" fmla="*/ 499872 h 1511808"/>
              <a:gd name="connsiteX4" fmla="*/ 597408 w 2414913"/>
              <a:gd name="connsiteY4" fmla="*/ 707136 h 1511808"/>
              <a:gd name="connsiteX5" fmla="*/ 603504 w 2414913"/>
              <a:gd name="connsiteY5" fmla="*/ 749808 h 1511808"/>
              <a:gd name="connsiteX6" fmla="*/ 694944 w 2414913"/>
              <a:gd name="connsiteY6" fmla="*/ 829056 h 1511808"/>
              <a:gd name="connsiteX7" fmla="*/ 725424 w 2414913"/>
              <a:gd name="connsiteY7" fmla="*/ 871728 h 1511808"/>
              <a:gd name="connsiteX8" fmla="*/ 822960 w 2414913"/>
              <a:gd name="connsiteY8" fmla="*/ 871728 h 1511808"/>
              <a:gd name="connsiteX9" fmla="*/ 847344 w 2414913"/>
              <a:gd name="connsiteY9" fmla="*/ 981456 h 1511808"/>
              <a:gd name="connsiteX10" fmla="*/ 853440 w 2414913"/>
              <a:gd name="connsiteY10" fmla="*/ 1176528 h 1511808"/>
              <a:gd name="connsiteX11" fmla="*/ 938784 w 2414913"/>
              <a:gd name="connsiteY11" fmla="*/ 1249680 h 1511808"/>
              <a:gd name="connsiteX12" fmla="*/ 1036320 w 2414913"/>
              <a:gd name="connsiteY12" fmla="*/ 1511808 h 1511808"/>
              <a:gd name="connsiteX13" fmla="*/ 1219200 w 2414913"/>
              <a:gd name="connsiteY13" fmla="*/ 1371600 h 1511808"/>
              <a:gd name="connsiteX14" fmla="*/ 1298448 w 2414913"/>
              <a:gd name="connsiteY14" fmla="*/ 1255776 h 1511808"/>
              <a:gd name="connsiteX15" fmla="*/ 1383792 w 2414913"/>
              <a:gd name="connsiteY15" fmla="*/ 1255776 h 1511808"/>
              <a:gd name="connsiteX16" fmla="*/ 1737360 w 2414913"/>
              <a:gd name="connsiteY16" fmla="*/ 1048512 h 1511808"/>
              <a:gd name="connsiteX17" fmla="*/ 1840992 w 2414913"/>
              <a:gd name="connsiteY17" fmla="*/ 1139952 h 1511808"/>
              <a:gd name="connsiteX18" fmla="*/ 2042160 w 2414913"/>
              <a:gd name="connsiteY18" fmla="*/ 1109472 h 1511808"/>
              <a:gd name="connsiteX19" fmla="*/ 2097024 w 2414913"/>
              <a:gd name="connsiteY19" fmla="*/ 1133856 h 1511808"/>
              <a:gd name="connsiteX20" fmla="*/ 2097024 w 2414913"/>
              <a:gd name="connsiteY20" fmla="*/ 1267968 h 1511808"/>
              <a:gd name="connsiteX21" fmla="*/ 2212848 w 2414913"/>
              <a:gd name="connsiteY21" fmla="*/ 1402080 h 1511808"/>
              <a:gd name="connsiteX22" fmla="*/ 2339848 w 2414913"/>
              <a:gd name="connsiteY22" fmla="*/ 1375156 h 1511808"/>
              <a:gd name="connsiteX23" fmla="*/ 2405380 w 2414913"/>
              <a:gd name="connsiteY23" fmla="*/ 1201928 h 1511808"/>
              <a:gd name="connsiteX24" fmla="*/ 2389632 w 2414913"/>
              <a:gd name="connsiteY24" fmla="*/ 957072 h 1511808"/>
              <a:gd name="connsiteX25" fmla="*/ 2231136 w 2414913"/>
              <a:gd name="connsiteY25" fmla="*/ 682752 h 1511808"/>
              <a:gd name="connsiteX26" fmla="*/ 1987296 w 2414913"/>
              <a:gd name="connsiteY26" fmla="*/ 505968 h 1511808"/>
              <a:gd name="connsiteX27" fmla="*/ 1786128 w 2414913"/>
              <a:gd name="connsiteY27" fmla="*/ 213360 h 1511808"/>
              <a:gd name="connsiteX28" fmla="*/ 1700784 w 2414913"/>
              <a:gd name="connsiteY28" fmla="*/ 91440 h 1511808"/>
              <a:gd name="connsiteX29" fmla="*/ 1591056 w 2414913"/>
              <a:gd name="connsiteY29" fmla="*/ 79248 h 1511808"/>
              <a:gd name="connsiteX30" fmla="*/ 1353312 w 2414913"/>
              <a:gd name="connsiteY30" fmla="*/ 24384 h 1511808"/>
              <a:gd name="connsiteX31" fmla="*/ 1377696 w 2414913"/>
              <a:gd name="connsiteY31" fmla="*/ 134112 h 1511808"/>
              <a:gd name="connsiteX32" fmla="*/ 1292352 w 2414913"/>
              <a:gd name="connsiteY32" fmla="*/ 109728 h 1511808"/>
              <a:gd name="connsiteX33" fmla="*/ 1188720 w 2414913"/>
              <a:gd name="connsiteY33" fmla="*/ 146304 h 1511808"/>
              <a:gd name="connsiteX34" fmla="*/ 1127760 w 2414913"/>
              <a:gd name="connsiteY34" fmla="*/ 176784 h 1511808"/>
              <a:gd name="connsiteX35" fmla="*/ 1091184 w 2414913"/>
              <a:gd name="connsiteY35" fmla="*/ 176784 h 1511808"/>
              <a:gd name="connsiteX36" fmla="*/ 963168 w 2414913"/>
              <a:gd name="connsiteY36" fmla="*/ 109728 h 1511808"/>
              <a:gd name="connsiteX37" fmla="*/ 804672 w 2414913"/>
              <a:gd name="connsiteY37" fmla="*/ 0 h 1511808"/>
              <a:gd name="connsiteX38" fmla="*/ 707136 w 2414913"/>
              <a:gd name="connsiteY38" fmla="*/ 79248 h 1511808"/>
              <a:gd name="connsiteX39" fmla="*/ 804672 w 2414913"/>
              <a:gd name="connsiteY39" fmla="*/ 188976 h 1511808"/>
              <a:gd name="connsiteX40" fmla="*/ 810768 w 2414913"/>
              <a:gd name="connsiteY40" fmla="*/ 256032 h 1511808"/>
              <a:gd name="connsiteX41" fmla="*/ 719328 w 2414913"/>
              <a:gd name="connsiteY41" fmla="*/ 201168 h 1511808"/>
              <a:gd name="connsiteX42" fmla="*/ 609600 w 2414913"/>
              <a:gd name="connsiteY42" fmla="*/ 298704 h 1511808"/>
              <a:gd name="connsiteX43" fmla="*/ 518160 w 2414913"/>
              <a:gd name="connsiteY43" fmla="*/ 292608 h 1511808"/>
              <a:gd name="connsiteX44" fmla="*/ 457200 w 2414913"/>
              <a:gd name="connsiteY44" fmla="*/ 268224 h 1511808"/>
              <a:gd name="connsiteX45" fmla="*/ 274320 w 2414913"/>
              <a:gd name="connsiteY45" fmla="*/ 256032 h 1511808"/>
              <a:gd name="connsiteX46" fmla="*/ 201168 w 2414913"/>
              <a:gd name="connsiteY46" fmla="*/ 213360 h 1511808"/>
              <a:gd name="connsiteX47" fmla="*/ 97536 w 2414913"/>
              <a:gd name="connsiteY47" fmla="*/ 262128 h 1511808"/>
              <a:gd name="connsiteX48" fmla="*/ 0 w 2414913"/>
              <a:gd name="connsiteY48" fmla="*/ 316992 h 1511808"/>
              <a:gd name="connsiteX0" fmla="*/ 0 w 2405577"/>
              <a:gd name="connsiteY0" fmla="*/ 316992 h 1511808"/>
              <a:gd name="connsiteX1" fmla="*/ 152400 w 2405577"/>
              <a:gd name="connsiteY1" fmla="*/ 396240 h 1511808"/>
              <a:gd name="connsiteX2" fmla="*/ 310896 w 2405577"/>
              <a:gd name="connsiteY2" fmla="*/ 445008 h 1511808"/>
              <a:gd name="connsiteX3" fmla="*/ 469392 w 2405577"/>
              <a:gd name="connsiteY3" fmla="*/ 499872 h 1511808"/>
              <a:gd name="connsiteX4" fmla="*/ 597408 w 2405577"/>
              <a:gd name="connsiteY4" fmla="*/ 707136 h 1511808"/>
              <a:gd name="connsiteX5" fmla="*/ 603504 w 2405577"/>
              <a:gd name="connsiteY5" fmla="*/ 749808 h 1511808"/>
              <a:gd name="connsiteX6" fmla="*/ 694944 w 2405577"/>
              <a:gd name="connsiteY6" fmla="*/ 829056 h 1511808"/>
              <a:gd name="connsiteX7" fmla="*/ 725424 w 2405577"/>
              <a:gd name="connsiteY7" fmla="*/ 871728 h 1511808"/>
              <a:gd name="connsiteX8" fmla="*/ 822960 w 2405577"/>
              <a:gd name="connsiteY8" fmla="*/ 871728 h 1511808"/>
              <a:gd name="connsiteX9" fmla="*/ 847344 w 2405577"/>
              <a:gd name="connsiteY9" fmla="*/ 981456 h 1511808"/>
              <a:gd name="connsiteX10" fmla="*/ 853440 w 2405577"/>
              <a:gd name="connsiteY10" fmla="*/ 1176528 h 1511808"/>
              <a:gd name="connsiteX11" fmla="*/ 938784 w 2405577"/>
              <a:gd name="connsiteY11" fmla="*/ 1249680 h 1511808"/>
              <a:gd name="connsiteX12" fmla="*/ 1036320 w 2405577"/>
              <a:gd name="connsiteY12" fmla="*/ 1511808 h 1511808"/>
              <a:gd name="connsiteX13" fmla="*/ 1219200 w 2405577"/>
              <a:gd name="connsiteY13" fmla="*/ 1371600 h 1511808"/>
              <a:gd name="connsiteX14" fmla="*/ 1298448 w 2405577"/>
              <a:gd name="connsiteY14" fmla="*/ 1255776 h 1511808"/>
              <a:gd name="connsiteX15" fmla="*/ 1383792 w 2405577"/>
              <a:gd name="connsiteY15" fmla="*/ 1255776 h 1511808"/>
              <a:gd name="connsiteX16" fmla="*/ 1737360 w 2405577"/>
              <a:gd name="connsiteY16" fmla="*/ 1048512 h 1511808"/>
              <a:gd name="connsiteX17" fmla="*/ 1840992 w 2405577"/>
              <a:gd name="connsiteY17" fmla="*/ 1139952 h 1511808"/>
              <a:gd name="connsiteX18" fmla="*/ 2042160 w 2405577"/>
              <a:gd name="connsiteY18" fmla="*/ 1109472 h 1511808"/>
              <a:gd name="connsiteX19" fmla="*/ 2097024 w 2405577"/>
              <a:gd name="connsiteY19" fmla="*/ 1133856 h 1511808"/>
              <a:gd name="connsiteX20" fmla="*/ 2097024 w 2405577"/>
              <a:gd name="connsiteY20" fmla="*/ 1267968 h 1511808"/>
              <a:gd name="connsiteX21" fmla="*/ 2212848 w 2405577"/>
              <a:gd name="connsiteY21" fmla="*/ 1402080 h 1511808"/>
              <a:gd name="connsiteX22" fmla="*/ 2339848 w 2405577"/>
              <a:gd name="connsiteY22" fmla="*/ 1375156 h 1511808"/>
              <a:gd name="connsiteX23" fmla="*/ 2405380 w 2405577"/>
              <a:gd name="connsiteY23" fmla="*/ 1201928 h 1511808"/>
              <a:gd name="connsiteX24" fmla="*/ 2389632 w 2405577"/>
              <a:gd name="connsiteY24" fmla="*/ 957072 h 1511808"/>
              <a:gd name="connsiteX25" fmla="*/ 2231136 w 2405577"/>
              <a:gd name="connsiteY25" fmla="*/ 682752 h 1511808"/>
              <a:gd name="connsiteX26" fmla="*/ 1987296 w 2405577"/>
              <a:gd name="connsiteY26" fmla="*/ 505968 h 1511808"/>
              <a:gd name="connsiteX27" fmla="*/ 1786128 w 2405577"/>
              <a:gd name="connsiteY27" fmla="*/ 213360 h 1511808"/>
              <a:gd name="connsiteX28" fmla="*/ 1700784 w 2405577"/>
              <a:gd name="connsiteY28" fmla="*/ 91440 h 1511808"/>
              <a:gd name="connsiteX29" fmla="*/ 1591056 w 2405577"/>
              <a:gd name="connsiteY29" fmla="*/ 79248 h 1511808"/>
              <a:gd name="connsiteX30" fmla="*/ 1353312 w 2405577"/>
              <a:gd name="connsiteY30" fmla="*/ 24384 h 1511808"/>
              <a:gd name="connsiteX31" fmla="*/ 1377696 w 2405577"/>
              <a:gd name="connsiteY31" fmla="*/ 134112 h 1511808"/>
              <a:gd name="connsiteX32" fmla="*/ 1292352 w 2405577"/>
              <a:gd name="connsiteY32" fmla="*/ 109728 h 1511808"/>
              <a:gd name="connsiteX33" fmla="*/ 1188720 w 2405577"/>
              <a:gd name="connsiteY33" fmla="*/ 146304 h 1511808"/>
              <a:gd name="connsiteX34" fmla="*/ 1127760 w 2405577"/>
              <a:gd name="connsiteY34" fmla="*/ 176784 h 1511808"/>
              <a:gd name="connsiteX35" fmla="*/ 1091184 w 2405577"/>
              <a:gd name="connsiteY35" fmla="*/ 176784 h 1511808"/>
              <a:gd name="connsiteX36" fmla="*/ 963168 w 2405577"/>
              <a:gd name="connsiteY36" fmla="*/ 109728 h 1511808"/>
              <a:gd name="connsiteX37" fmla="*/ 804672 w 2405577"/>
              <a:gd name="connsiteY37" fmla="*/ 0 h 1511808"/>
              <a:gd name="connsiteX38" fmla="*/ 707136 w 2405577"/>
              <a:gd name="connsiteY38" fmla="*/ 79248 h 1511808"/>
              <a:gd name="connsiteX39" fmla="*/ 804672 w 2405577"/>
              <a:gd name="connsiteY39" fmla="*/ 188976 h 1511808"/>
              <a:gd name="connsiteX40" fmla="*/ 810768 w 2405577"/>
              <a:gd name="connsiteY40" fmla="*/ 256032 h 1511808"/>
              <a:gd name="connsiteX41" fmla="*/ 719328 w 2405577"/>
              <a:gd name="connsiteY41" fmla="*/ 201168 h 1511808"/>
              <a:gd name="connsiteX42" fmla="*/ 609600 w 2405577"/>
              <a:gd name="connsiteY42" fmla="*/ 298704 h 1511808"/>
              <a:gd name="connsiteX43" fmla="*/ 518160 w 2405577"/>
              <a:gd name="connsiteY43" fmla="*/ 292608 h 1511808"/>
              <a:gd name="connsiteX44" fmla="*/ 457200 w 2405577"/>
              <a:gd name="connsiteY44" fmla="*/ 268224 h 1511808"/>
              <a:gd name="connsiteX45" fmla="*/ 274320 w 2405577"/>
              <a:gd name="connsiteY45" fmla="*/ 256032 h 1511808"/>
              <a:gd name="connsiteX46" fmla="*/ 201168 w 2405577"/>
              <a:gd name="connsiteY46" fmla="*/ 213360 h 1511808"/>
              <a:gd name="connsiteX47" fmla="*/ 97536 w 2405577"/>
              <a:gd name="connsiteY47" fmla="*/ 262128 h 1511808"/>
              <a:gd name="connsiteX48" fmla="*/ 0 w 2405577"/>
              <a:gd name="connsiteY48" fmla="*/ 316992 h 1511808"/>
              <a:gd name="connsiteX0" fmla="*/ 0 w 2537968"/>
              <a:gd name="connsiteY0" fmla="*/ 316992 h 1511808"/>
              <a:gd name="connsiteX1" fmla="*/ 152400 w 2537968"/>
              <a:gd name="connsiteY1" fmla="*/ 396240 h 1511808"/>
              <a:gd name="connsiteX2" fmla="*/ 310896 w 2537968"/>
              <a:gd name="connsiteY2" fmla="*/ 445008 h 1511808"/>
              <a:gd name="connsiteX3" fmla="*/ 469392 w 2537968"/>
              <a:gd name="connsiteY3" fmla="*/ 499872 h 1511808"/>
              <a:gd name="connsiteX4" fmla="*/ 597408 w 2537968"/>
              <a:gd name="connsiteY4" fmla="*/ 707136 h 1511808"/>
              <a:gd name="connsiteX5" fmla="*/ 603504 w 2537968"/>
              <a:gd name="connsiteY5" fmla="*/ 749808 h 1511808"/>
              <a:gd name="connsiteX6" fmla="*/ 694944 w 2537968"/>
              <a:gd name="connsiteY6" fmla="*/ 829056 h 1511808"/>
              <a:gd name="connsiteX7" fmla="*/ 725424 w 2537968"/>
              <a:gd name="connsiteY7" fmla="*/ 871728 h 1511808"/>
              <a:gd name="connsiteX8" fmla="*/ 822960 w 2537968"/>
              <a:gd name="connsiteY8" fmla="*/ 871728 h 1511808"/>
              <a:gd name="connsiteX9" fmla="*/ 847344 w 2537968"/>
              <a:gd name="connsiteY9" fmla="*/ 981456 h 1511808"/>
              <a:gd name="connsiteX10" fmla="*/ 853440 w 2537968"/>
              <a:gd name="connsiteY10" fmla="*/ 1176528 h 1511808"/>
              <a:gd name="connsiteX11" fmla="*/ 938784 w 2537968"/>
              <a:gd name="connsiteY11" fmla="*/ 1249680 h 1511808"/>
              <a:gd name="connsiteX12" fmla="*/ 1036320 w 2537968"/>
              <a:gd name="connsiteY12" fmla="*/ 1511808 h 1511808"/>
              <a:gd name="connsiteX13" fmla="*/ 1219200 w 2537968"/>
              <a:gd name="connsiteY13" fmla="*/ 1371600 h 1511808"/>
              <a:gd name="connsiteX14" fmla="*/ 1298448 w 2537968"/>
              <a:gd name="connsiteY14" fmla="*/ 1255776 h 1511808"/>
              <a:gd name="connsiteX15" fmla="*/ 1383792 w 2537968"/>
              <a:gd name="connsiteY15" fmla="*/ 1255776 h 1511808"/>
              <a:gd name="connsiteX16" fmla="*/ 1737360 w 2537968"/>
              <a:gd name="connsiteY16" fmla="*/ 1048512 h 1511808"/>
              <a:gd name="connsiteX17" fmla="*/ 1840992 w 2537968"/>
              <a:gd name="connsiteY17" fmla="*/ 1139952 h 1511808"/>
              <a:gd name="connsiteX18" fmla="*/ 2042160 w 2537968"/>
              <a:gd name="connsiteY18" fmla="*/ 1109472 h 1511808"/>
              <a:gd name="connsiteX19" fmla="*/ 2097024 w 2537968"/>
              <a:gd name="connsiteY19" fmla="*/ 1133856 h 1511808"/>
              <a:gd name="connsiteX20" fmla="*/ 2097024 w 2537968"/>
              <a:gd name="connsiteY20" fmla="*/ 1267968 h 1511808"/>
              <a:gd name="connsiteX21" fmla="*/ 2212848 w 2537968"/>
              <a:gd name="connsiteY21" fmla="*/ 1402080 h 1511808"/>
              <a:gd name="connsiteX22" fmla="*/ 2537968 w 2537968"/>
              <a:gd name="connsiteY22" fmla="*/ 1481836 h 1511808"/>
              <a:gd name="connsiteX23" fmla="*/ 2405380 w 2537968"/>
              <a:gd name="connsiteY23" fmla="*/ 1201928 h 1511808"/>
              <a:gd name="connsiteX24" fmla="*/ 2389632 w 2537968"/>
              <a:gd name="connsiteY24" fmla="*/ 957072 h 1511808"/>
              <a:gd name="connsiteX25" fmla="*/ 2231136 w 2537968"/>
              <a:gd name="connsiteY25" fmla="*/ 682752 h 1511808"/>
              <a:gd name="connsiteX26" fmla="*/ 1987296 w 2537968"/>
              <a:gd name="connsiteY26" fmla="*/ 505968 h 1511808"/>
              <a:gd name="connsiteX27" fmla="*/ 1786128 w 2537968"/>
              <a:gd name="connsiteY27" fmla="*/ 213360 h 1511808"/>
              <a:gd name="connsiteX28" fmla="*/ 1700784 w 2537968"/>
              <a:gd name="connsiteY28" fmla="*/ 91440 h 1511808"/>
              <a:gd name="connsiteX29" fmla="*/ 1591056 w 2537968"/>
              <a:gd name="connsiteY29" fmla="*/ 79248 h 1511808"/>
              <a:gd name="connsiteX30" fmla="*/ 1353312 w 2537968"/>
              <a:gd name="connsiteY30" fmla="*/ 24384 h 1511808"/>
              <a:gd name="connsiteX31" fmla="*/ 1377696 w 2537968"/>
              <a:gd name="connsiteY31" fmla="*/ 134112 h 1511808"/>
              <a:gd name="connsiteX32" fmla="*/ 1292352 w 2537968"/>
              <a:gd name="connsiteY32" fmla="*/ 109728 h 1511808"/>
              <a:gd name="connsiteX33" fmla="*/ 1188720 w 2537968"/>
              <a:gd name="connsiteY33" fmla="*/ 146304 h 1511808"/>
              <a:gd name="connsiteX34" fmla="*/ 1127760 w 2537968"/>
              <a:gd name="connsiteY34" fmla="*/ 176784 h 1511808"/>
              <a:gd name="connsiteX35" fmla="*/ 1091184 w 2537968"/>
              <a:gd name="connsiteY35" fmla="*/ 176784 h 1511808"/>
              <a:gd name="connsiteX36" fmla="*/ 963168 w 2537968"/>
              <a:gd name="connsiteY36" fmla="*/ 109728 h 1511808"/>
              <a:gd name="connsiteX37" fmla="*/ 804672 w 2537968"/>
              <a:gd name="connsiteY37" fmla="*/ 0 h 1511808"/>
              <a:gd name="connsiteX38" fmla="*/ 707136 w 2537968"/>
              <a:gd name="connsiteY38" fmla="*/ 79248 h 1511808"/>
              <a:gd name="connsiteX39" fmla="*/ 804672 w 2537968"/>
              <a:gd name="connsiteY39" fmla="*/ 188976 h 1511808"/>
              <a:gd name="connsiteX40" fmla="*/ 810768 w 2537968"/>
              <a:gd name="connsiteY40" fmla="*/ 256032 h 1511808"/>
              <a:gd name="connsiteX41" fmla="*/ 719328 w 2537968"/>
              <a:gd name="connsiteY41" fmla="*/ 201168 h 1511808"/>
              <a:gd name="connsiteX42" fmla="*/ 609600 w 2537968"/>
              <a:gd name="connsiteY42" fmla="*/ 298704 h 1511808"/>
              <a:gd name="connsiteX43" fmla="*/ 518160 w 2537968"/>
              <a:gd name="connsiteY43" fmla="*/ 292608 h 1511808"/>
              <a:gd name="connsiteX44" fmla="*/ 457200 w 2537968"/>
              <a:gd name="connsiteY44" fmla="*/ 268224 h 1511808"/>
              <a:gd name="connsiteX45" fmla="*/ 274320 w 2537968"/>
              <a:gd name="connsiteY45" fmla="*/ 256032 h 1511808"/>
              <a:gd name="connsiteX46" fmla="*/ 201168 w 2537968"/>
              <a:gd name="connsiteY46" fmla="*/ 213360 h 1511808"/>
              <a:gd name="connsiteX47" fmla="*/ 97536 w 2537968"/>
              <a:gd name="connsiteY47" fmla="*/ 262128 h 1511808"/>
              <a:gd name="connsiteX48" fmla="*/ 0 w 2537968"/>
              <a:gd name="connsiteY48" fmla="*/ 316992 h 1511808"/>
              <a:gd name="connsiteX0" fmla="*/ 0 w 2497328"/>
              <a:gd name="connsiteY0" fmla="*/ 316992 h 1511808"/>
              <a:gd name="connsiteX1" fmla="*/ 152400 w 2497328"/>
              <a:gd name="connsiteY1" fmla="*/ 396240 h 1511808"/>
              <a:gd name="connsiteX2" fmla="*/ 310896 w 2497328"/>
              <a:gd name="connsiteY2" fmla="*/ 445008 h 1511808"/>
              <a:gd name="connsiteX3" fmla="*/ 469392 w 2497328"/>
              <a:gd name="connsiteY3" fmla="*/ 499872 h 1511808"/>
              <a:gd name="connsiteX4" fmla="*/ 597408 w 2497328"/>
              <a:gd name="connsiteY4" fmla="*/ 707136 h 1511808"/>
              <a:gd name="connsiteX5" fmla="*/ 603504 w 2497328"/>
              <a:gd name="connsiteY5" fmla="*/ 749808 h 1511808"/>
              <a:gd name="connsiteX6" fmla="*/ 694944 w 2497328"/>
              <a:gd name="connsiteY6" fmla="*/ 829056 h 1511808"/>
              <a:gd name="connsiteX7" fmla="*/ 725424 w 2497328"/>
              <a:gd name="connsiteY7" fmla="*/ 871728 h 1511808"/>
              <a:gd name="connsiteX8" fmla="*/ 822960 w 2497328"/>
              <a:gd name="connsiteY8" fmla="*/ 871728 h 1511808"/>
              <a:gd name="connsiteX9" fmla="*/ 847344 w 2497328"/>
              <a:gd name="connsiteY9" fmla="*/ 981456 h 1511808"/>
              <a:gd name="connsiteX10" fmla="*/ 853440 w 2497328"/>
              <a:gd name="connsiteY10" fmla="*/ 1176528 h 1511808"/>
              <a:gd name="connsiteX11" fmla="*/ 938784 w 2497328"/>
              <a:gd name="connsiteY11" fmla="*/ 1249680 h 1511808"/>
              <a:gd name="connsiteX12" fmla="*/ 1036320 w 2497328"/>
              <a:gd name="connsiteY12" fmla="*/ 1511808 h 1511808"/>
              <a:gd name="connsiteX13" fmla="*/ 1219200 w 2497328"/>
              <a:gd name="connsiteY13" fmla="*/ 1371600 h 1511808"/>
              <a:gd name="connsiteX14" fmla="*/ 1298448 w 2497328"/>
              <a:gd name="connsiteY14" fmla="*/ 1255776 h 1511808"/>
              <a:gd name="connsiteX15" fmla="*/ 1383792 w 2497328"/>
              <a:gd name="connsiteY15" fmla="*/ 1255776 h 1511808"/>
              <a:gd name="connsiteX16" fmla="*/ 1737360 w 2497328"/>
              <a:gd name="connsiteY16" fmla="*/ 1048512 h 1511808"/>
              <a:gd name="connsiteX17" fmla="*/ 1840992 w 2497328"/>
              <a:gd name="connsiteY17" fmla="*/ 1139952 h 1511808"/>
              <a:gd name="connsiteX18" fmla="*/ 2042160 w 2497328"/>
              <a:gd name="connsiteY18" fmla="*/ 1109472 h 1511808"/>
              <a:gd name="connsiteX19" fmla="*/ 2097024 w 2497328"/>
              <a:gd name="connsiteY19" fmla="*/ 1133856 h 1511808"/>
              <a:gd name="connsiteX20" fmla="*/ 2097024 w 2497328"/>
              <a:gd name="connsiteY20" fmla="*/ 1267968 h 1511808"/>
              <a:gd name="connsiteX21" fmla="*/ 2212848 w 2497328"/>
              <a:gd name="connsiteY21" fmla="*/ 1402080 h 1511808"/>
              <a:gd name="connsiteX22" fmla="*/ 2497328 w 2497328"/>
              <a:gd name="connsiteY22" fmla="*/ 1433576 h 1511808"/>
              <a:gd name="connsiteX23" fmla="*/ 2405380 w 2497328"/>
              <a:gd name="connsiteY23" fmla="*/ 1201928 h 1511808"/>
              <a:gd name="connsiteX24" fmla="*/ 2389632 w 2497328"/>
              <a:gd name="connsiteY24" fmla="*/ 957072 h 1511808"/>
              <a:gd name="connsiteX25" fmla="*/ 2231136 w 2497328"/>
              <a:gd name="connsiteY25" fmla="*/ 682752 h 1511808"/>
              <a:gd name="connsiteX26" fmla="*/ 1987296 w 2497328"/>
              <a:gd name="connsiteY26" fmla="*/ 505968 h 1511808"/>
              <a:gd name="connsiteX27" fmla="*/ 1786128 w 2497328"/>
              <a:gd name="connsiteY27" fmla="*/ 213360 h 1511808"/>
              <a:gd name="connsiteX28" fmla="*/ 1700784 w 2497328"/>
              <a:gd name="connsiteY28" fmla="*/ 91440 h 1511808"/>
              <a:gd name="connsiteX29" fmla="*/ 1591056 w 2497328"/>
              <a:gd name="connsiteY29" fmla="*/ 79248 h 1511808"/>
              <a:gd name="connsiteX30" fmla="*/ 1353312 w 2497328"/>
              <a:gd name="connsiteY30" fmla="*/ 24384 h 1511808"/>
              <a:gd name="connsiteX31" fmla="*/ 1377696 w 2497328"/>
              <a:gd name="connsiteY31" fmla="*/ 134112 h 1511808"/>
              <a:gd name="connsiteX32" fmla="*/ 1292352 w 2497328"/>
              <a:gd name="connsiteY32" fmla="*/ 109728 h 1511808"/>
              <a:gd name="connsiteX33" fmla="*/ 1188720 w 2497328"/>
              <a:gd name="connsiteY33" fmla="*/ 146304 h 1511808"/>
              <a:gd name="connsiteX34" fmla="*/ 1127760 w 2497328"/>
              <a:gd name="connsiteY34" fmla="*/ 176784 h 1511808"/>
              <a:gd name="connsiteX35" fmla="*/ 1091184 w 2497328"/>
              <a:gd name="connsiteY35" fmla="*/ 176784 h 1511808"/>
              <a:gd name="connsiteX36" fmla="*/ 963168 w 2497328"/>
              <a:gd name="connsiteY36" fmla="*/ 109728 h 1511808"/>
              <a:gd name="connsiteX37" fmla="*/ 804672 w 2497328"/>
              <a:gd name="connsiteY37" fmla="*/ 0 h 1511808"/>
              <a:gd name="connsiteX38" fmla="*/ 707136 w 2497328"/>
              <a:gd name="connsiteY38" fmla="*/ 79248 h 1511808"/>
              <a:gd name="connsiteX39" fmla="*/ 804672 w 2497328"/>
              <a:gd name="connsiteY39" fmla="*/ 188976 h 1511808"/>
              <a:gd name="connsiteX40" fmla="*/ 810768 w 2497328"/>
              <a:gd name="connsiteY40" fmla="*/ 256032 h 1511808"/>
              <a:gd name="connsiteX41" fmla="*/ 719328 w 2497328"/>
              <a:gd name="connsiteY41" fmla="*/ 201168 h 1511808"/>
              <a:gd name="connsiteX42" fmla="*/ 609600 w 2497328"/>
              <a:gd name="connsiteY42" fmla="*/ 298704 h 1511808"/>
              <a:gd name="connsiteX43" fmla="*/ 518160 w 2497328"/>
              <a:gd name="connsiteY43" fmla="*/ 292608 h 1511808"/>
              <a:gd name="connsiteX44" fmla="*/ 457200 w 2497328"/>
              <a:gd name="connsiteY44" fmla="*/ 268224 h 1511808"/>
              <a:gd name="connsiteX45" fmla="*/ 274320 w 2497328"/>
              <a:gd name="connsiteY45" fmla="*/ 256032 h 1511808"/>
              <a:gd name="connsiteX46" fmla="*/ 201168 w 2497328"/>
              <a:gd name="connsiteY46" fmla="*/ 213360 h 1511808"/>
              <a:gd name="connsiteX47" fmla="*/ 97536 w 2497328"/>
              <a:gd name="connsiteY47" fmla="*/ 262128 h 1511808"/>
              <a:gd name="connsiteX48" fmla="*/ 0 w 2497328"/>
              <a:gd name="connsiteY48" fmla="*/ 316992 h 1511808"/>
              <a:gd name="connsiteX0" fmla="*/ 0 w 2482088"/>
              <a:gd name="connsiteY0" fmla="*/ 316992 h 1511808"/>
              <a:gd name="connsiteX1" fmla="*/ 152400 w 2482088"/>
              <a:gd name="connsiteY1" fmla="*/ 396240 h 1511808"/>
              <a:gd name="connsiteX2" fmla="*/ 310896 w 2482088"/>
              <a:gd name="connsiteY2" fmla="*/ 445008 h 1511808"/>
              <a:gd name="connsiteX3" fmla="*/ 469392 w 2482088"/>
              <a:gd name="connsiteY3" fmla="*/ 499872 h 1511808"/>
              <a:gd name="connsiteX4" fmla="*/ 597408 w 2482088"/>
              <a:gd name="connsiteY4" fmla="*/ 707136 h 1511808"/>
              <a:gd name="connsiteX5" fmla="*/ 603504 w 2482088"/>
              <a:gd name="connsiteY5" fmla="*/ 749808 h 1511808"/>
              <a:gd name="connsiteX6" fmla="*/ 694944 w 2482088"/>
              <a:gd name="connsiteY6" fmla="*/ 829056 h 1511808"/>
              <a:gd name="connsiteX7" fmla="*/ 725424 w 2482088"/>
              <a:gd name="connsiteY7" fmla="*/ 871728 h 1511808"/>
              <a:gd name="connsiteX8" fmla="*/ 822960 w 2482088"/>
              <a:gd name="connsiteY8" fmla="*/ 871728 h 1511808"/>
              <a:gd name="connsiteX9" fmla="*/ 847344 w 2482088"/>
              <a:gd name="connsiteY9" fmla="*/ 981456 h 1511808"/>
              <a:gd name="connsiteX10" fmla="*/ 853440 w 2482088"/>
              <a:gd name="connsiteY10" fmla="*/ 1176528 h 1511808"/>
              <a:gd name="connsiteX11" fmla="*/ 938784 w 2482088"/>
              <a:gd name="connsiteY11" fmla="*/ 1249680 h 1511808"/>
              <a:gd name="connsiteX12" fmla="*/ 1036320 w 2482088"/>
              <a:gd name="connsiteY12" fmla="*/ 1511808 h 1511808"/>
              <a:gd name="connsiteX13" fmla="*/ 1219200 w 2482088"/>
              <a:gd name="connsiteY13" fmla="*/ 1371600 h 1511808"/>
              <a:gd name="connsiteX14" fmla="*/ 1298448 w 2482088"/>
              <a:gd name="connsiteY14" fmla="*/ 1255776 h 1511808"/>
              <a:gd name="connsiteX15" fmla="*/ 1383792 w 2482088"/>
              <a:gd name="connsiteY15" fmla="*/ 1255776 h 1511808"/>
              <a:gd name="connsiteX16" fmla="*/ 1737360 w 2482088"/>
              <a:gd name="connsiteY16" fmla="*/ 1048512 h 1511808"/>
              <a:gd name="connsiteX17" fmla="*/ 1840992 w 2482088"/>
              <a:gd name="connsiteY17" fmla="*/ 1139952 h 1511808"/>
              <a:gd name="connsiteX18" fmla="*/ 2042160 w 2482088"/>
              <a:gd name="connsiteY18" fmla="*/ 1109472 h 1511808"/>
              <a:gd name="connsiteX19" fmla="*/ 2097024 w 2482088"/>
              <a:gd name="connsiteY19" fmla="*/ 1133856 h 1511808"/>
              <a:gd name="connsiteX20" fmla="*/ 2097024 w 2482088"/>
              <a:gd name="connsiteY20" fmla="*/ 1267968 h 1511808"/>
              <a:gd name="connsiteX21" fmla="*/ 2212848 w 2482088"/>
              <a:gd name="connsiteY21" fmla="*/ 1402080 h 1511808"/>
              <a:gd name="connsiteX22" fmla="*/ 2482088 w 2482088"/>
              <a:gd name="connsiteY22" fmla="*/ 1425956 h 1511808"/>
              <a:gd name="connsiteX23" fmla="*/ 2405380 w 2482088"/>
              <a:gd name="connsiteY23" fmla="*/ 1201928 h 1511808"/>
              <a:gd name="connsiteX24" fmla="*/ 2389632 w 2482088"/>
              <a:gd name="connsiteY24" fmla="*/ 957072 h 1511808"/>
              <a:gd name="connsiteX25" fmla="*/ 2231136 w 2482088"/>
              <a:gd name="connsiteY25" fmla="*/ 682752 h 1511808"/>
              <a:gd name="connsiteX26" fmla="*/ 1987296 w 2482088"/>
              <a:gd name="connsiteY26" fmla="*/ 505968 h 1511808"/>
              <a:gd name="connsiteX27" fmla="*/ 1786128 w 2482088"/>
              <a:gd name="connsiteY27" fmla="*/ 213360 h 1511808"/>
              <a:gd name="connsiteX28" fmla="*/ 1700784 w 2482088"/>
              <a:gd name="connsiteY28" fmla="*/ 91440 h 1511808"/>
              <a:gd name="connsiteX29" fmla="*/ 1591056 w 2482088"/>
              <a:gd name="connsiteY29" fmla="*/ 79248 h 1511808"/>
              <a:gd name="connsiteX30" fmla="*/ 1353312 w 2482088"/>
              <a:gd name="connsiteY30" fmla="*/ 24384 h 1511808"/>
              <a:gd name="connsiteX31" fmla="*/ 1377696 w 2482088"/>
              <a:gd name="connsiteY31" fmla="*/ 134112 h 1511808"/>
              <a:gd name="connsiteX32" fmla="*/ 1292352 w 2482088"/>
              <a:gd name="connsiteY32" fmla="*/ 109728 h 1511808"/>
              <a:gd name="connsiteX33" fmla="*/ 1188720 w 2482088"/>
              <a:gd name="connsiteY33" fmla="*/ 146304 h 1511808"/>
              <a:gd name="connsiteX34" fmla="*/ 1127760 w 2482088"/>
              <a:gd name="connsiteY34" fmla="*/ 176784 h 1511808"/>
              <a:gd name="connsiteX35" fmla="*/ 1091184 w 2482088"/>
              <a:gd name="connsiteY35" fmla="*/ 176784 h 1511808"/>
              <a:gd name="connsiteX36" fmla="*/ 963168 w 2482088"/>
              <a:gd name="connsiteY36" fmla="*/ 109728 h 1511808"/>
              <a:gd name="connsiteX37" fmla="*/ 804672 w 2482088"/>
              <a:gd name="connsiteY37" fmla="*/ 0 h 1511808"/>
              <a:gd name="connsiteX38" fmla="*/ 707136 w 2482088"/>
              <a:gd name="connsiteY38" fmla="*/ 79248 h 1511808"/>
              <a:gd name="connsiteX39" fmla="*/ 804672 w 2482088"/>
              <a:gd name="connsiteY39" fmla="*/ 188976 h 1511808"/>
              <a:gd name="connsiteX40" fmla="*/ 810768 w 2482088"/>
              <a:gd name="connsiteY40" fmla="*/ 256032 h 1511808"/>
              <a:gd name="connsiteX41" fmla="*/ 719328 w 2482088"/>
              <a:gd name="connsiteY41" fmla="*/ 201168 h 1511808"/>
              <a:gd name="connsiteX42" fmla="*/ 609600 w 2482088"/>
              <a:gd name="connsiteY42" fmla="*/ 298704 h 1511808"/>
              <a:gd name="connsiteX43" fmla="*/ 518160 w 2482088"/>
              <a:gd name="connsiteY43" fmla="*/ 292608 h 1511808"/>
              <a:gd name="connsiteX44" fmla="*/ 457200 w 2482088"/>
              <a:gd name="connsiteY44" fmla="*/ 268224 h 1511808"/>
              <a:gd name="connsiteX45" fmla="*/ 274320 w 2482088"/>
              <a:gd name="connsiteY45" fmla="*/ 256032 h 1511808"/>
              <a:gd name="connsiteX46" fmla="*/ 201168 w 2482088"/>
              <a:gd name="connsiteY46" fmla="*/ 213360 h 1511808"/>
              <a:gd name="connsiteX47" fmla="*/ 97536 w 2482088"/>
              <a:gd name="connsiteY47" fmla="*/ 262128 h 1511808"/>
              <a:gd name="connsiteX48" fmla="*/ 0 w 2482088"/>
              <a:gd name="connsiteY48" fmla="*/ 316992 h 1511808"/>
              <a:gd name="connsiteX0" fmla="*/ 0 w 2504313"/>
              <a:gd name="connsiteY0" fmla="*/ 316992 h 1511808"/>
              <a:gd name="connsiteX1" fmla="*/ 152400 w 2504313"/>
              <a:gd name="connsiteY1" fmla="*/ 396240 h 1511808"/>
              <a:gd name="connsiteX2" fmla="*/ 310896 w 2504313"/>
              <a:gd name="connsiteY2" fmla="*/ 445008 h 1511808"/>
              <a:gd name="connsiteX3" fmla="*/ 469392 w 2504313"/>
              <a:gd name="connsiteY3" fmla="*/ 499872 h 1511808"/>
              <a:gd name="connsiteX4" fmla="*/ 597408 w 2504313"/>
              <a:gd name="connsiteY4" fmla="*/ 707136 h 1511808"/>
              <a:gd name="connsiteX5" fmla="*/ 603504 w 2504313"/>
              <a:gd name="connsiteY5" fmla="*/ 749808 h 1511808"/>
              <a:gd name="connsiteX6" fmla="*/ 694944 w 2504313"/>
              <a:gd name="connsiteY6" fmla="*/ 829056 h 1511808"/>
              <a:gd name="connsiteX7" fmla="*/ 725424 w 2504313"/>
              <a:gd name="connsiteY7" fmla="*/ 871728 h 1511808"/>
              <a:gd name="connsiteX8" fmla="*/ 822960 w 2504313"/>
              <a:gd name="connsiteY8" fmla="*/ 871728 h 1511808"/>
              <a:gd name="connsiteX9" fmla="*/ 847344 w 2504313"/>
              <a:gd name="connsiteY9" fmla="*/ 981456 h 1511808"/>
              <a:gd name="connsiteX10" fmla="*/ 853440 w 2504313"/>
              <a:gd name="connsiteY10" fmla="*/ 1176528 h 1511808"/>
              <a:gd name="connsiteX11" fmla="*/ 938784 w 2504313"/>
              <a:gd name="connsiteY11" fmla="*/ 1249680 h 1511808"/>
              <a:gd name="connsiteX12" fmla="*/ 1036320 w 2504313"/>
              <a:gd name="connsiteY12" fmla="*/ 1511808 h 1511808"/>
              <a:gd name="connsiteX13" fmla="*/ 1219200 w 2504313"/>
              <a:gd name="connsiteY13" fmla="*/ 1371600 h 1511808"/>
              <a:gd name="connsiteX14" fmla="*/ 1298448 w 2504313"/>
              <a:gd name="connsiteY14" fmla="*/ 1255776 h 1511808"/>
              <a:gd name="connsiteX15" fmla="*/ 1383792 w 2504313"/>
              <a:gd name="connsiteY15" fmla="*/ 1255776 h 1511808"/>
              <a:gd name="connsiteX16" fmla="*/ 1737360 w 2504313"/>
              <a:gd name="connsiteY16" fmla="*/ 1048512 h 1511808"/>
              <a:gd name="connsiteX17" fmla="*/ 1840992 w 2504313"/>
              <a:gd name="connsiteY17" fmla="*/ 1139952 h 1511808"/>
              <a:gd name="connsiteX18" fmla="*/ 2042160 w 2504313"/>
              <a:gd name="connsiteY18" fmla="*/ 1109472 h 1511808"/>
              <a:gd name="connsiteX19" fmla="*/ 2097024 w 2504313"/>
              <a:gd name="connsiteY19" fmla="*/ 1133856 h 1511808"/>
              <a:gd name="connsiteX20" fmla="*/ 2097024 w 2504313"/>
              <a:gd name="connsiteY20" fmla="*/ 1267968 h 1511808"/>
              <a:gd name="connsiteX21" fmla="*/ 2212848 w 2504313"/>
              <a:gd name="connsiteY21" fmla="*/ 1402080 h 1511808"/>
              <a:gd name="connsiteX22" fmla="*/ 2504313 w 2504313"/>
              <a:gd name="connsiteY22" fmla="*/ 1425956 h 1511808"/>
              <a:gd name="connsiteX23" fmla="*/ 2405380 w 2504313"/>
              <a:gd name="connsiteY23" fmla="*/ 1201928 h 1511808"/>
              <a:gd name="connsiteX24" fmla="*/ 2389632 w 2504313"/>
              <a:gd name="connsiteY24" fmla="*/ 957072 h 1511808"/>
              <a:gd name="connsiteX25" fmla="*/ 2231136 w 2504313"/>
              <a:gd name="connsiteY25" fmla="*/ 682752 h 1511808"/>
              <a:gd name="connsiteX26" fmla="*/ 1987296 w 2504313"/>
              <a:gd name="connsiteY26" fmla="*/ 505968 h 1511808"/>
              <a:gd name="connsiteX27" fmla="*/ 1786128 w 2504313"/>
              <a:gd name="connsiteY27" fmla="*/ 213360 h 1511808"/>
              <a:gd name="connsiteX28" fmla="*/ 1700784 w 2504313"/>
              <a:gd name="connsiteY28" fmla="*/ 91440 h 1511808"/>
              <a:gd name="connsiteX29" fmla="*/ 1591056 w 2504313"/>
              <a:gd name="connsiteY29" fmla="*/ 79248 h 1511808"/>
              <a:gd name="connsiteX30" fmla="*/ 1353312 w 2504313"/>
              <a:gd name="connsiteY30" fmla="*/ 24384 h 1511808"/>
              <a:gd name="connsiteX31" fmla="*/ 1377696 w 2504313"/>
              <a:gd name="connsiteY31" fmla="*/ 134112 h 1511808"/>
              <a:gd name="connsiteX32" fmla="*/ 1292352 w 2504313"/>
              <a:gd name="connsiteY32" fmla="*/ 109728 h 1511808"/>
              <a:gd name="connsiteX33" fmla="*/ 1188720 w 2504313"/>
              <a:gd name="connsiteY33" fmla="*/ 146304 h 1511808"/>
              <a:gd name="connsiteX34" fmla="*/ 1127760 w 2504313"/>
              <a:gd name="connsiteY34" fmla="*/ 176784 h 1511808"/>
              <a:gd name="connsiteX35" fmla="*/ 1091184 w 2504313"/>
              <a:gd name="connsiteY35" fmla="*/ 176784 h 1511808"/>
              <a:gd name="connsiteX36" fmla="*/ 963168 w 2504313"/>
              <a:gd name="connsiteY36" fmla="*/ 109728 h 1511808"/>
              <a:gd name="connsiteX37" fmla="*/ 804672 w 2504313"/>
              <a:gd name="connsiteY37" fmla="*/ 0 h 1511808"/>
              <a:gd name="connsiteX38" fmla="*/ 707136 w 2504313"/>
              <a:gd name="connsiteY38" fmla="*/ 79248 h 1511808"/>
              <a:gd name="connsiteX39" fmla="*/ 804672 w 2504313"/>
              <a:gd name="connsiteY39" fmla="*/ 188976 h 1511808"/>
              <a:gd name="connsiteX40" fmla="*/ 810768 w 2504313"/>
              <a:gd name="connsiteY40" fmla="*/ 256032 h 1511808"/>
              <a:gd name="connsiteX41" fmla="*/ 719328 w 2504313"/>
              <a:gd name="connsiteY41" fmla="*/ 201168 h 1511808"/>
              <a:gd name="connsiteX42" fmla="*/ 609600 w 2504313"/>
              <a:gd name="connsiteY42" fmla="*/ 298704 h 1511808"/>
              <a:gd name="connsiteX43" fmla="*/ 518160 w 2504313"/>
              <a:gd name="connsiteY43" fmla="*/ 292608 h 1511808"/>
              <a:gd name="connsiteX44" fmla="*/ 457200 w 2504313"/>
              <a:gd name="connsiteY44" fmla="*/ 268224 h 1511808"/>
              <a:gd name="connsiteX45" fmla="*/ 274320 w 2504313"/>
              <a:gd name="connsiteY45" fmla="*/ 256032 h 1511808"/>
              <a:gd name="connsiteX46" fmla="*/ 201168 w 2504313"/>
              <a:gd name="connsiteY46" fmla="*/ 213360 h 1511808"/>
              <a:gd name="connsiteX47" fmla="*/ 97536 w 2504313"/>
              <a:gd name="connsiteY47" fmla="*/ 262128 h 1511808"/>
              <a:gd name="connsiteX48" fmla="*/ 0 w 2504313"/>
              <a:gd name="connsiteY48" fmla="*/ 316992 h 1511808"/>
              <a:gd name="connsiteX0" fmla="*/ 0 w 2491613"/>
              <a:gd name="connsiteY0" fmla="*/ 316992 h 1511808"/>
              <a:gd name="connsiteX1" fmla="*/ 152400 w 2491613"/>
              <a:gd name="connsiteY1" fmla="*/ 396240 h 1511808"/>
              <a:gd name="connsiteX2" fmla="*/ 310896 w 2491613"/>
              <a:gd name="connsiteY2" fmla="*/ 445008 h 1511808"/>
              <a:gd name="connsiteX3" fmla="*/ 469392 w 2491613"/>
              <a:gd name="connsiteY3" fmla="*/ 499872 h 1511808"/>
              <a:gd name="connsiteX4" fmla="*/ 597408 w 2491613"/>
              <a:gd name="connsiteY4" fmla="*/ 707136 h 1511808"/>
              <a:gd name="connsiteX5" fmla="*/ 603504 w 2491613"/>
              <a:gd name="connsiteY5" fmla="*/ 749808 h 1511808"/>
              <a:gd name="connsiteX6" fmla="*/ 694944 w 2491613"/>
              <a:gd name="connsiteY6" fmla="*/ 829056 h 1511808"/>
              <a:gd name="connsiteX7" fmla="*/ 725424 w 2491613"/>
              <a:gd name="connsiteY7" fmla="*/ 871728 h 1511808"/>
              <a:gd name="connsiteX8" fmla="*/ 822960 w 2491613"/>
              <a:gd name="connsiteY8" fmla="*/ 871728 h 1511808"/>
              <a:gd name="connsiteX9" fmla="*/ 847344 w 2491613"/>
              <a:gd name="connsiteY9" fmla="*/ 981456 h 1511808"/>
              <a:gd name="connsiteX10" fmla="*/ 853440 w 2491613"/>
              <a:gd name="connsiteY10" fmla="*/ 1176528 h 1511808"/>
              <a:gd name="connsiteX11" fmla="*/ 938784 w 2491613"/>
              <a:gd name="connsiteY11" fmla="*/ 1249680 h 1511808"/>
              <a:gd name="connsiteX12" fmla="*/ 1036320 w 2491613"/>
              <a:gd name="connsiteY12" fmla="*/ 1511808 h 1511808"/>
              <a:gd name="connsiteX13" fmla="*/ 1219200 w 2491613"/>
              <a:gd name="connsiteY13" fmla="*/ 1371600 h 1511808"/>
              <a:gd name="connsiteX14" fmla="*/ 1298448 w 2491613"/>
              <a:gd name="connsiteY14" fmla="*/ 1255776 h 1511808"/>
              <a:gd name="connsiteX15" fmla="*/ 1383792 w 2491613"/>
              <a:gd name="connsiteY15" fmla="*/ 1255776 h 1511808"/>
              <a:gd name="connsiteX16" fmla="*/ 1737360 w 2491613"/>
              <a:gd name="connsiteY16" fmla="*/ 1048512 h 1511808"/>
              <a:gd name="connsiteX17" fmla="*/ 1840992 w 2491613"/>
              <a:gd name="connsiteY17" fmla="*/ 1139952 h 1511808"/>
              <a:gd name="connsiteX18" fmla="*/ 2042160 w 2491613"/>
              <a:gd name="connsiteY18" fmla="*/ 1109472 h 1511808"/>
              <a:gd name="connsiteX19" fmla="*/ 2097024 w 2491613"/>
              <a:gd name="connsiteY19" fmla="*/ 1133856 h 1511808"/>
              <a:gd name="connsiteX20" fmla="*/ 2097024 w 2491613"/>
              <a:gd name="connsiteY20" fmla="*/ 1267968 h 1511808"/>
              <a:gd name="connsiteX21" fmla="*/ 2212848 w 2491613"/>
              <a:gd name="connsiteY21" fmla="*/ 1402080 h 1511808"/>
              <a:gd name="connsiteX22" fmla="*/ 2491613 w 2491613"/>
              <a:gd name="connsiteY22" fmla="*/ 1425956 h 1511808"/>
              <a:gd name="connsiteX23" fmla="*/ 2405380 w 2491613"/>
              <a:gd name="connsiteY23" fmla="*/ 1201928 h 1511808"/>
              <a:gd name="connsiteX24" fmla="*/ 2389632 w 2491613"/>
              <a:gd name="connsiteY24" fmla="*/ 957072 h 1511808"/>
              <a:gd name="connsiteX25" fmla="*/ 2231136 w 2491613"/>
              <a:gd name="connsiteY25" fmla="*/ 682752 h 1511808"/>
              <a:gd name="connsiteX26" fmla="*/ 1987296 w 2491613"/>
              <a:gd name="connsiteY26" fmla="*/ 505968 h 1511808"/>
              <a:gd name="connsiteX27" fmla="*/ 1786128 w 2491613"/>
              <a:gd name="connsiteY27" fmla="*/ 213360 h 1511808"/>
              <a:gd name="connsiteX28" fmla="*/ 1700784 w 2491613"/>
              <a:gd name="connsiteY28" fmla="*/ 91440 h 1511808"/>
              <a:gd name="connsiteX29" fmla="*/ 1591056 w 2491613"/>
              <a:gd name="connsiteY29" fmla="*/ 79248 h 1511808"/>
              <a:gd name="connsiteX30" fmla="*/ 1353312 w 2491613"/>
              <a:gd name="connsiteY30" fmla="*/ 24384 h 1511808"/>
              <a:gd name="connsiteX31" fmla="*/ 1377696 w 2491613"/>
              <a:gd name="connsiteY31" fmla="*/ 134112 h 1511808"/>
              <a:gd name="connsiteX32" fmla="*/ 1292352 w 2491613"/>
              <a:gd name="connsiteY32" fmla="*/ 109728 h 1511808"/>
              <a:gd name="connsiteX33" fmla="*/ 1188720 w 2491613"/>
              <a:gd name="connsiteY33" fmla="*/ 146304 h 1511808"/>
              <a:gd name="connsiteX34" fmla="*/ 1127760 w 2491613"/>
              <a:gd name="connsiteY34" fmla="*/ 176784 h 1511808"/>
              <a:gd name="connsiteX35" fmla="*/ 1091184 w 2491613"/>
              <a:gd name="connsiteY35" fmla="*/ 176784 h 1511808"/>
              <a:gd name="connsiteX36" fmla="*/ 963168 w 2491613"/>
              <a:gd name="connsiteY36" fmla="*/ 109728 h 1511808"/>
              <a:gd name="connsiteX37" fmla="*/ 804672 w 2491613"/>
              <a:gd name="connsiteY37" fmla="*/ 0 h 1511808"/>
              <a:gd name="connsiteX38" fmla="*/ 707136 w 2491613"/>
              <a:gd name="connsiteY38" fmla="*/ 79248 h 1511808"/>
              <a:gd name="connsiteX39" fmla="*/ 804672 w 2491613"/>
              <a:gd name="connsiteY39" fmla="*/ 188976 h 1511808"/>
              <a:gd name="connsiteX40" fmla="*/ 810768 w 2491613"/>
              <a:gd name="connsiteY40" fmla="*/ 256032 h 1511808"/>
              <a:gd name="connsiteX41" fmla="*/ 719328 w 2491613"/>
              <a:gd name="connsiteY41" fmla="*/ 201168 h 1511808"/>
              <a:gd name="connsiteX42" fmla="*/ 609600 w 2491613"/>
              <a:gd name="connsiteY42" fmla="*/ 298704 h 1511808"/>
              <a:gd name="connsiteX43" fmla="*/ 518160 w 2491613"/>
              <a:gd name="connsiteY43" fmla="*/ 292608 h 1511808"/>
              <a:gd name="connsiteX44" fmla="*/ 457200 w 2491613"/>
              <a:gd name="connsiteY44" fmla="*/ 268224 h 1511808"/>
              <a:gd name="connsiteX45" fmla="*/ 274320 w 2491613"/>
              <a:gd name="connsiteY45" fmla="*/ 256032 h 1511808"/>
              <a:gd name="connsiteX46" fmla="*/ 201168 w 2491613"/>
              <a:gd name="connsiteY46" fmla="*/ 213360 h 1511808"/>
              <a:gd name="connsiteX47" fmla="*/ 97536 w 2491613"/>
              <a:gd name="connsiteY47" fmla="*/ 262128 h 1511808"/>
              <a:gd name="connsiteX48" fmla="*/ 0 w 2491613"/>
              <a:gd name="connsiteY48" fmla="*/ 316992 h 1511808"/>
              <a:gd name="connsiteX0" fmla="*/ 0 w 2478913"/>
              <a:gd name="connsiteY0" fmla="*/ 316992 h 1511808"/>
              <a:gd name="connsiteX1" fmla="*/ 152400 w 2478913"/>
              <a:gd name="connsiteY1" fmla="*/ 396240 h 1511808"/>
              <a:gd name="connsiteX2" fmla="*/ 310896 w 2478913"/>
              <a:gd name="connsiteY2" fmla="*/ 445008 h 1511808"/>
              <a:gd name="connsiteX3" fmla="*/ 469392 w 2478913"/>
              <a:gd name="connsiteY3" fmla="*/ 499872 h 1511808"/>
              <a:gd name="connsiteX4" fmla="*/ 597408 w 2478913"/>
              <a:gd name="connsiteY4" fmla="*/ 707136 h 1511808"/>
              <a:gd name="connsiteX5" fmla="*/ 603504 w 2478913"/>
              <a:gd name="connsiteY5" fmla="*/ 749808 h 1511808"/>
              <a:gd name="connsiteX6" fmla="*/ 694944 w 2478913"/>
              <a:gd name="connsiteY6" fmla="*/ 829056 h 1511808"/>
              <a:gd name="connsiteX7" fmla="*/ 725424 w 2478913"/>
              <a:gd name="connsiteY7" fmla="*/ 871728 h 1511808"/>
              <a:gd name="connsiteX8" fmla="*/ 822960 w 2478913"/>
              <a:gd name="connsiteY8" fmla="*/ 871728 h 1511808"/>
              <a:gd name="connsiteX9" fmla="*/ 847344 w 2478913"/>
              <a:gd name="connsiteY9" fmla="*/ 981456 h 1511808"/>
              <a:gd name="connsiteX10" fmla="*/ 853440 w 2478913"/>
              <a:gd name="connsiteY10" fmla="*/ 1176528 h 1511808"/>
              <a:gd name="connsiteX11" fmla="*/ 938784 w 2478913"/>
              <a:gd name="connsiteY11" fmla="*/ 1249680 h 1511808"/>
              <a:gd name="connsiteX12" fmla="*/ 1036320 w 2478913"/>
              <a:gd name="connsiteY12" fmla="*/ 1511808 h 1511808"/>
              <a:gd name="connsiteX13" fmla="*/ 1219200 w 2478913"/>
              <a:gd name="connsiteY13" fmla="*/ 1371600 h 1511808"/>
              <a:gd name="connsiteX14" fmla="*/ 1298448 w 2478913"/>
              <a:gd name="connsiteY14" fmla="*/ 1255776 h 1511808"/>
              <a:gd name="connsiteX15" fmla="*/ 1383792 w 2478913"/>
              <a:gd name="connsiteY15" fmla="*/ 1255776 h 1511808"/>
              <a:gd name="connsiteX16" fmla="*/ 1737360 w 2478913"/>
              <a:gd name="connsiteY16" fmla="*/ 1048512 h 1511808"/>
              <a:gd name="connsiteX17" fmla="*/ 1840992 w 2478913"/>
              <a:gd name="connsiteY17" fmla="*/ 1139952 h 1511808"/>
              <a:gd name="connsiteX18" fmla="*/ 2042160 w 2478913"/>
              <a:gd name="connsiteY18" fmla="*/ 1109472 h 1511808"/>
              <a:gd name="connsiteX19" fmla="*/ 2097024 w 2478913"/>
              <a:gd name="connsiteY19" fmla="*/ 1133856 h 1511808"/>
              <a:gd name="connsiteX20" fmla="*/ 2097024 w 2478913"/>
              <a:gd name="connsiteY20" fmla="*/ 1267968 h 1511808"/>
              <a:gd name="connsiteX21" fmla="*/ 2212848 w 2478913"/>
              <a:gd name="connsiteY21" fmla="*/ 1402080 h 1511808"/>
              <a:gd name="connsiteX22" fmla="*/ 2478913 w 2478913"/>
              <a:gd name="connsiteY22" fmla="*/ 1432306 h 1511808"/>
              <a:gd name="connsiteX23" fmla="*/ 2405380 w 2478913"/>
              <a:gd name="connsiteY23" fmla="*/ 1201928 h 1511808"/>
              <a:gd name="connsiteX24" fmla="*/ 2389632 w 2478913"/>
              <a:gd name="connsiteY24" fmla="*/ 957072 h 1511808"/>
              <a:gd name="connsiteX25" fmla="*/ 2231136 w 2478913"/>
              <a:gd name="connsiteY25" fmla="*/ 682752 h 1511808"/>
              <a:gd name="connsiteX26" fmla="*/ 1987296 w 2478913"/>
              <a:gd name="connsiteY26" fmla="*/ 505968 h 1511808"/>
              <a:gd name="connsiteX27" fmla="*/ 1786128 w 2478913"/>
              <a:gd name="connsiteY27" fmla="*/ 213360 h 1511808"/>
              <a:gd name="connsiteX28" fmla="*/ 1700784 w 2478913"/>
              <a:gd name="connsiteY28" fmla="*/ 91440 h 1511808"/>
              <a:gd name="connsiteX29" fmla="*/ 1591056 w 2478913"/>
              <a:gd name="connsiteY29" fmla="*/ 79248 h 1511808"/>
              <a:gd name="connsiteX30" fmla="*/ 1353312 w 2478913"/>
              <a:gd name="connsiteY30" fmla="*/ 24384 h 1511808"/>
              <a:gd name="connsiteX31" fmla="*/ 1377696 w 2478913"/>
              <a:gd name="connsiteY31" fmla="*/ 134112 h 1511808"/>
              <a:gd name="connsiteX32" fmla="*/ 1292352 w 2478913"/>
              <a:gd name="connsiteY32" fmla="*/ 109728 h 1511808"/>
              <a:gd name="connsiteX33" fmla="*/ 1188720 w 2478913"/>
              <a:gd name="connsiteY33" fmla="*/ 146304 h 1511808"/>
              <a:gd name="connsiteX34" fmla="*/ 1127760 w 2478913"/>
              <a:gd name="connsiteY34" fmla="*/ 176784 h 1511808"/>
              <a:gd name="connsiteX35" fmla="*/ 1091184 w 2478913"/>
              <a:gd name="connsiteY35" fmla="*/ 176784 h 1511808"/>
              <a:gd name="connsiteX36" fmla="*/ 963168 w 2478913"/>
              <a:gd name="connsiteY36" fmla="*/ 109728 h 1511808"/>
              <a:gd name="connsiteX37" fmla="*/ 804672 w 2478913"/>
              <a:gd name="connsiteY37" fmla="*/ 0 h 1511808"/>
              <a:gd name="connsiteX38" fmla="*/ 707136 w 2478913"/>
              <a:gd name="connsiteY38" fmla="*/ 79248 h 1511808"/>
              <a:gd name="connsiteX39" fmla="*/ 804672 w 2478913"/>
              <a:gd name="connsiteY39" fmla="*/ 188976 h 1511808"/>
              <a:gd name="connsiteX40" fmla="*/ 810768 w 2478913"/>
              <a:gd name="connsiteY40" fmla="*/ 256032 h 1511808"/>
              <a:gd name="connsiteX41" fmla="*/ 719328 w 2478913"/>
              <a:gd name="connsiteY41" fmla="*/ 201168 h 1511808"/>
              <a:gd name="connsiteX42" fmla="*/ 609600 w 2478913"/>
              <a:gd name="connsiteY42" fmla="*/ 298704 h 1511808"/>
              <a:gd name="connsiteX43" fmla="*/ 518160 w 2478913"/>
              <a:gd name="connsiteY43" fmla="*/ 292608 h 1511808"/>
              <a:gd name="connsiteX44" fmla="*/ 457200 w 2478913"/>
              <a:gd name="connsiteY44" fmla="*/ 268224 h 1511808"/>
              <a:gd name="connsiteX45" fmla="*/ 274320 w 2478913"/>
              <a:gd name="connsiteY45" fmla="*/ 256032 h 1511808"/>
              <a:gd name="connsiteX46" fmla="*/ 201168 w 2478913"/>
              <a:gd name="connsiteY46" fmla="*/ 213360 h 1511808"/>
              <a:gd name="connsiteX47" fmla="*/ 97536 w 2478913"/>
              <a:gd name="connsiteY47" fmla="*/ 262128 h 1511808"/>
              <a:gd name="connsiteX48" fmla="*/ 0 w 2478913"/>
              <a:gd name="connsiteY48" fmla="*/ 316992 h 1511808"/>
              <a:gd name="connsiteX0" fmla="*/ 0 w 2497963"/>
              <a:gd name="connsiteY0" fmla="*/ 316992 h 1511808"/>
              <a:gd name="connsiteX1" fmla="*/ 152400 w 2497963"/>
              <a:gd name="connsiteY1" fmla="*/ 396240 h 1511808"/>
              <a:gd name="connsiteX2" fmla="*/ 310896 w 2497963"/>
              <a:gd name="connsiteY2" fmla="*/ 445008 h 1511808"/>
              <a:gd name="connsiteX3" fmla="*/ 469392 w 2497963"/>
              <a:gd name="connsiteY3" fmla="*/ 499872 h 1511808"/>
              <a:gd name="connsiteX4" fmla="*/ 597408 w 2497963"/>
              <a:gd name="connsiteY4" fmla="*/ 707136 h 1511808"/>
              <a:gd name="connsiteX5" fmla="*/ 603504 w 2497963"/>
              <a:gd name="connsiteY5" fmla="*/ 749808 h 1511808"/>
              <a:gd name="connsiteX6" fmla="*/ 694944 w 2497963"/>
              <a:gd name="connsiteY6" fmla="*/ 829056 h 1511808"/>
              <a:gd name="connsiteX7" fmla="*/ 725424 w 2497963"/>
              <a:gd name="connsiteY7" fmla="*/ 871728 h 1511808"/>
              <a:gd name="connsiteX8" fmla="*/ 822960 w 2497963"/>
              <a:gd name="connsiteY8" fmla="*/ 871728 h 1511808"/>
              <a:gd name="connsiteX9" fmla="*/ 847344 w 2497963"/>
              <a:gd name="connsiteY9" fmla="*/ 981456 h 1511808"/>
              <a:gd name="connsiteX10" fmla="*/ 853440 w 2497963"/>
              <a:gd name="connsiteY10" fmla="*/ 1176528 h 1511808"/>
              <a:gd name="connsiteX11" fmla="*/ 938784 w 2497963"/>
              <a:gd name="connsiteY11" fmla="*/ 1249680 h 1511808"/>
              <a:gd name="connsiteX12" fmla="*/ 1036320 w 2497963"/>
              <a:gd name="connsiteY12" fmla="*/ 1511808 h 1511808"/>
              <a:gd name="connsiteX13" fmla="*/ 1219200 w 2497963"/>
              <a:gd name="connsiteY13" fmla="*/ 1371600 h 1511808"/>
              <a:gd name="connsiteX14" fmla="*/ 1298448 w 2497963"/>
              <a:gd name="connsiteY14" fmla="*/ 1255776 h 1511808"/>
              <a:gd name="connsiteX15" fmla="*/ 1383792 w 2497963"/>
              <a:gd name="connsiteY15" fmla="*/ 1255776 h 1511808"/>
              <a:gd name="connsiteX16" fmla="*/ 1737360 w 2497963"/>
              <a:gd name="connsiteY16" fmla="*/ 1048512 h 1511808"/>
              <a:gd name="connsiteX17" fmla="*/ 1840992 w 2497963"/>
              <a:gd name="connsiteY17" fmla="*/ 1139952 h 1511808"/>
              <a:gd name="connsiteX18" fmla="*/ 2042160 w 2497963"/>
              <a:gd name="connsiteY18" fmla="*/ 1109472 h 1511808"/>
              <a:gd name="connsiteX19" fmla="*/ 2097024 w 2497963"/>
              <a:gd name="connsiteY19" fmla="*/ 1133856 h 1511808"/>
              <a:gd name="connsiteX20" fmla="*/ 2097024 w 2497963"/>
              <a:gd name="connsiteY20" fmla="*/ 1267968 h 1511808"/>
              <a:gd name="connsiteX21" fmla="*/ 2212848 w 2497963"/>
              <a:gd name="connsiteY21" fmla="*/ 1402080 h 1511808"/>
              <a:gd name="connsiteX22" fmla="*/ 2497963 w 2497963"/>
              <a:gd name="connsiteY22" fmla="*/ 1435481 h 1511808"/>
              <a:gd name="connsiteX23" fmla="*/ 2405380 w 2497963"/>
              <a:gd name="connsiteY23" fmla="*/ 1201928 h 1511808"/>
              <a:gd name="connsiteX24" fmla="*/ 2389632 w 2497963"/>
              <a:gd name="connsiteY24" fmla="*/ 957072 h 1511808"/>
              <a:gd name="connsiteX25" fmla="*/ 2231136 w 2497963"/>
              <a:gd name="connsiteY25" fmla="*/ 682752 h 1511808"/>
              <a:gd name="connsiteX26" fmla="*/ 1987296 w 2497963"/>
              <a:gd name="connsiteY26" fmla="*/ 505968 h 1511808"/>
              <a:gd name="connsiteX27" fmla="*/ 1786128 w 2497963"/>
              <a:gd name="connsiteY27" fmla="*/ 213360 h 1511808"/>
              <a:gd name="connsiteX28" fmla="*/ 1700784 w 2497963"/>
              <a:gd name="connsiteY28" fmla="*/ 91440 h 1511808"/>
              <a:gd name="connsiteX29" fmla="*/ 1591056 w 2497963"/>
              <a:gd name="connsiteY29" fmla="*/ 79248 h 1511808"/>
              <a:gd name="connsiteX30" fmla="*/ 1353312 w 2497963"/>
              <a:gd name="connsiteY30" fmla="*/ 24384 h 1511808"/>
              <a:gd name="connsiteX31" fmla="*/ 1377696 w 2497963"/>
              <a:gd name="connsiteY31" fmla="*/ 134112 h 1511808"/>
              <a:gd name="connsiteX32" fmla="*/ 1292352 w 2497963"/>
              <a:gd name="connsiteY32" fmla="*/ 109728 h 1511808"/>
              <a:gd name="connsiteX33" fmla="*/ 1188720 w 2497963"/>
              <a:gd name="connsiteY33" fmla="*/ 146304 h 1511808"/>
              <a:gd name="connsiteX34" fmla="*/ 1127760 w 2497963"/>
              <a:gd name="connsiteY34" fmla="*/ 176784 h 1511808"/>
              <a:gd name="connsiteX35" fmla="*/ 1091184 w 2497963"/>
              <a:gd name="connsiteY35" fmla="*/ 176784 h 1511808"/>
              <a:gd name="connsiteX36" fmla="*/ 963168 w 2497963"/>
              <a:gd name="connsiteY36" fmla="*/ 109728 h 1511808"/>
              <a:gd name="connsiteX37" fmla="*/ 804672 w 2497963"/>
              <a:gd name="connsiteY37" fmla="*/ 0 h 1511808"/>
              <a:gd name="connsiteX38" fmla="*/ 707136 w 2497963"/>
              <a:gd name="connsiteY38" fmla="*/ 79248 h 1511808"/>
              <a:gd name="connsiteX39" fmla="*/ 804672 w 2497963"/>
              <a:gd name="connsiteY39" fmla="*/ 188976 h 1511808"/>
              <a:gd name="connsiteX40" fmla="*/ 810768 w 2497963"/>
              <a:gd name="connsiteY40" fmla="*/ 256032 h 1511808"/>
              <a:gd name="connsiteX41" fmla="*/ 719328 w 2497963"/>
              <a:gd name="connsiteY41" fmla="*/ 201168 h 1511808"/>
              <a:gd name="connsiteX42" fmla="*/ 609600 w 2497963"/>
              <a:gd name="connsiteY42" fmla="*/ 298704 h 1511808"/>
              <a:gd name="connsiteX43" fmla="*/ 518160 w 2497963"/>
              <a:gd name="connsiteY43" fmla="*/ 292608 h 1511808"/>
              <a:gd name="connsiteX44" fmla="*/ 457200 w 2497963"/>
              <a:gd name="connsiteY44" fmla="*/ 268224 h 1511808"/>
              <a:gd name="connsiteX45" fmla="*/ 274320 w 2497963"/>
              <a:gd name="connsiteY45" fmla="*/ 256032 h 1511808"/>
              <a:gd name="connsiteX46" fmla="*/ 201168 w 2497963"/>
              <a:gd name="connsiteY46" fmla="*/ 213360 h 1511808"/>
              <a:gd name="connsiteX47" fmla="*/ 97536 w 2497963"/>
              <a:gd name="connsiteY47" fmla="*/ 262128 h 1511808"/>
              <a:gd name="connsiteX48" fmla="*/ 0 w 2497963"/>
              <a:gd name="connsiteY48" fmla="*/ 316992 h 1511808"/>
              <a:gd name="connsiteX0" fmla="*/ 0 w 2400427"/>
              <a:gd name="connsiteY0" fmla="*/ 262128 h 1511808"/>
              <a:gd name="connsiteX1" fmla="*/ 54864 w 2400427"/>
              <a:gd name="connsiteY1" fmla="*/ 396240 h 1511808"/>
              <a:gd name="connsiteX2" fmla="*/ 213360 w 2400427"/>
              <a:gd name="connsiteY2" fmla="*/ 445008 h 1511808"/>
              <a:gd name="connsiteX3" fmla="*/ 371856 w 2400427"/>
              <a:gd name="connsiteY3" fmla="*/ 499872 h 1511808"/>
              <a:gd name="connsiteX4" fmla="*/ 499872 w 2400427"/>
              <a:gd name="connsiteY4" fmla="*/ 707136 h 1511808"/>
              <a:gd name="connsiteX5" fmla="*/ 505968 w 2400427"/>
              <a:gd name="connsiteY5" fmla="*/ 749808 h 1511808"/>
              <a:gd name="connsiteX6" fmla="*/ 597408 w 2400427"/>
              <a:gd name="connsiteY6" fmla="*/ 829056 h 1511808"/>
              <a:gd name="connsiteX7" fmla="*/ 627888 w 2400427"/>
              <a:gd name="connsiteY7" fmla="*/ 871728 h 1511808"/>
              <a:gd name="connsiteX8" fmla="*/ 725424 w 2400427"/>
              <a:gd name="connsiteY8" fmla="*/ 871728 h 1511808"/>
              <a:gd name="connsiteX9" fmla="*/ 749808 w 2400427"/>
              <a:gd name="connsiteY9" fmla="*/ 981456 h 1511808"/>
              <a:gd name="connsiteX10" fmla="*/ 755904 w 2400427"/>
              <a:gd name="connsiteY10" fmla="*/ 1176528 h 1511808"/>
              <a:gd name="connsiteX11" fmla="*/ 841248 w 2400427"/>
              <a:gd name="connsiteY11" fmla="*/ 1249680 h 1511808"/>
              <a:gd name="connsiteX12" fmla="*/ 938784 w 2400427"/>
              <a:gd name="connsiteY12" fmla="*/ 1511808 h 1511808"/>
              <a:gd name="connsiteX13" fmla="*/ 1121664 w 2400427"/>
              <a:gd name="connsiteY13" fmla="*/ 1371600 h 1511808"/>
              <a:gd name="connsiteX14" fmla="*/ 1200912 w 2400427"/>
              <a:gd name="connsiteY14" fmla="*/ 1255776 h 1511808"/>
              <a:gd name="connsiteX15" fmla="*/ 1286256 w 2400427"/>
              <a:gd name="connsiteY15" fmla="*/ 1255776 h 1511808"/>
              <a:gd name="connsiteX16" fmla="*/ 1639824 w 2400427"/>
              <a:gd name="connsiteY16" fmla="*/ 1048512 h 1511808"/>
              <a:gd name="connsiteX17" fmla="*/ 1743456 w 2400427"/>
              <a:gd name="connsiteY17" fmla="*/ 1139952 h 1511808"/>
              <a:gd name="connsiteX18" fmla="*/ 1944624 w 2400427"/>
              <a:gd name="connsiteY18" fmla="*/ 1109472 h 1511808"/>
              <a:gd name="connsiteX19" fmla="*/ 1999488 w 2400427"/>
              <a:gd name="connsiteY19" fmla="*/ 1133856 h 1511808"/>
              <a:gd name="connsiteX20" fmla="*/ 1999488 w 2400427"/>
              <a:gd name="connsiteY20" fmla="*/ 1267968 h 1511808"/>
              <a:gd name="connsiteX21" fmla="*/ 2115312 w 2400427"/>
              <a:gd name="connsiteY21" fmla="*/ 1402080 h 1511808"/>
              <a:gd name="connsiteX22" fmla="*/ 2400427 w 2400427"/>
              <a:gd name="connsiteY22" fmla="*/ 1435481 h 1511808"/>
              <a:gd name="connsiteX23" fmla="*/ 2307844 w 2400427"/>
              <a:gd name="connsiteY23" fmla="*/ 1201928 h 1511808"/>
              <a:gd name="connsiteX24" fmla="*/ 2292096 w 2400427"/>
              <a:gd name="connsiteY24" fmla="*/ 957072 h 1511808"/>
              <a:gd name="connsiteX25" fmla="*/ 2133600 w 2400427"/>
              <a:gd name="connsiteY25" fmla="*/ 682752 h 1511808"/>
              <a:gd name="connsiteX26" fmla="*/ 1889760 w 2400427"/>
              <a:gd name="connsiteY26" fmla="*/ 505968 h 1511808"/>
              <a:gd name="connsiteX27" fmla="*/ 1688592 w 2400427"/>
              <a:gd name="connsiteY27" fmla="*/ 213360 h 1511808"/>
              <a:gd name="connsiteX28" fmla="*/ 1603248 w 2400427"/>
              <a:gd name="connsiteY28" fmla="*/ 91440 h 1511808"/>
              <a:gd name="connsiteX29" fmla="*/ 1493520 w 2400427"/>
              <a:gd name="connsiteY29" fmla="*/ 79248 h 1511808"/>
              <a:gd name="connsiteX30" fmla="*/ 1255776 w 2400427"/>
              <a:gd name="connsiteY30" fmla="*/ 24384 h 1511808"/>
              <a:gd name="connsiteX31" fmla="*/ 1280160 w 2400427"/>
              <a:gd name="connsiteY31" fmla="*/ 134112 h 1511808"/>
              <a:gd name="connsiteX32" fmla="*/ 1194816 w 2400427"/>
              <a:gd name="connsiteY32" fmla="*/ 109728 h 1511808"/>
              <a:gd name="connsiteX33" fmla="*/ 1091184 w 2400427"/>
              <a:gd name="connsiteY33" fmla="*/ 146304 h 1511808"/>
              <a:gd name="connsiteX34" fmla="*/ 1030224 w 2400427"/>
              <a:gd name="connsiteY34" fmla="*/ 176784 h 1511808"/>
              <a:gd name="connsiteX35" fmla="*/ 993648 w 2400427"/>
              <a:gd name="connsiteY35" fmla="*/ 176784 h 1511808"/>
              <a:gd name="connsiteX36" fmla="*/ 865632 w 2400427"/>
              <a:gd name="connsiteY36" fmla="*/ 109728 h 1511808"/>
              <a:gd name="connsiteX37" fmla="*/ 707136 w 2400427"/>
              <a:gd name="connsiteY37" fmla="*/ 0 h 1511808"/>
              <a:gd name="connsiteX38" fmla="*/ 609600 w 2400427"/>
              <a:gd name="connsiteY38" fmla="*/ 79248 h 1511808"/>
              <a:gd name="connsiteX39" fmla="*/ 707136 w 2400427"/>
              <a:gd name="connsiteY39" fmla="*/ 188976 h 1511808"/>
              <a:gd name="connsiteX40" fmla="*/ 713232 w 2400427"/>
              <a:gd name="connsiteY40" fmla="*/ 256032 h 1511808"/>
              <a:gd name="connsiteX41" fmla="*/ 621792 w 2400427"/>
              <a:gd name="connsiteY41" fmla="*/ 201168 h 1511808"/>
              <a:gd name="connsiteX42" fmla="*/ 512064 w 2400427"/>
              <a:gd name="connsiteY42" fmla="*/ 298704 h 1511808"/>
              <a:gd name="connsiteX43" fmla="*/ 420624 w 2400427"/>
              <a:gd name="connsiteY43" fmla="*/ 292608 h 1511808"/>
              <a:gd name="connsiteX44" fmla="*/ 359664 w 2400427"/>
              <a:gd name="connsiteY44" fmla="*/ 268224 h 1511808"/>
              <a:gd name="connsiteX45" fmla="*/ 176784 w 2400427"/>
              <a:gd name="connsiteY45" fmla="*/ 256032 h 1511808"/>
              <a:gd name="connsiteX46" fmla="*/ 103632 w 2400427"/>
              <a:gd name="connsiteY46" fmla="*/ 213360 h 1511808"/>
              <a:gd name="connsiteX47" fmla="*/ 0 w 2400427"/>
              <a:gd name="connsiteY47" fmla="*/ 262128 h 1511808"/>
              <a:gd name="connsiteX0" fmla="*/ 48768 w 2345563"/>
              <a:gd name="connsiteY0" fmla="*/ 213360 h 1511808"/>
              <a:gd name="connsiteX1" fmla="*/ 0 w 2345563"/>
              <a:gd name="connsiteY1" fmla="*/ 396240 h 1511808"/>
              <a:gd name="connsiteX2" fmla="*/ 158496 w 2345563"/>
              <a:gd name="connsiteY2" fmla="*/ 445008 h 1511808"/>
              <a:gd name="connsiteX3" fmla="*/ 316992 w 2345563"/>
              <a:gd name="connsiteY3" fmla="*/ 499872 h 1511808"/>
              <a:gd name="connsiteX4" fmla="*/ 445008 w 2345563"/>
              <a:gd name="connsiteY4" fmla="*/ 707136 h 1511808"/>
              <a:gd name="connsiteX5" fmla="*/ 451104 w 2345563"/>
              <a:gd name="connsiteY5" fmla="*/ 749808 h 1511808"/>
              <a:gd name="connsiteX6" fmla="*/ 542544 w 2345563"/>
              <a:gd name="connsiteY6" fmla="*/ 829056 h 1511808"/>
              <a:gd name="connsiteX7" fmla="*/ 573024 w 2345563"/>
              <a:gd name="connsiteY7" fmla="*/ 871728 h 1511808"/>
              <a:gd name="connsiteX8" fmla="*/ 670560 w 2345563"/>
              <a:gd name="connsiteY8" fmla="*/ 871728 h 1511808"/>
              <a:gd name="connsiteX9" fmla="*/ 694944 w 2345563"/>
              <a:gd name="connsiteY9" fmla="*/ 981456 h 1511808"/>
              <a:gd name="connsiteX10" fmla="*/ 701040 w 2345563"/>
              <a:gd name="connsiteY10" fmla="*/ 1176528 h 1511808"/>
              <a:gd name="connsiteX11" fmla="*/ 786384 w 2345563"/>
              <a:gd name="connsiteY11" fmla="*/ 1249680 h 1511808"/>
              <a:gd name="connsiteX12" fmla="*/ 883920 w 2345563"/>
              <a:gd name="connsiteY12" fmla="*/ 1511808 h 1511808"/>
              <a:gd name="connsiteX13" fmla="*/ 1066800 w 2345563"/>
              <a:gd name="connsiteY13" fmla="*/ 1371600 h 1511808"/>
              <a:gd name="connsiteX14" fmla="*/ 1146048 w 2345563"/>
              <a:gd name="connsiteY14" fmla="*/ 1255776 h 1511808"/>
              <a:gd name="connsiteX15" fmla="*/ 1231392 w 2345563"/>
              <a:gd name="connsiteY15" fmla="*/ 1255776 h 1511808"/>
              <a:gd name="connsiteX16" fmla="*/ 1584960 w 2345563"/>
              <a:gd name="connsiteY16" fmla="*/ 1048512 h 1511808"/>
              <a:gd name="connsiteX17" fmla="*/ 1688592 w 2345563"/>
              <a:gd name="connsiteY17" fmla="*/ 1139952 h 1511808"/>
              <a:gd name="connsiteX18" fmla="*/ 1889760 w 2345563"/>
              <a:gd name="connsiteY18" fmla="*/ 1109472 h 1511808"/>
              <a:gd name="connsiteX19" fmla="*/ 1944624 w 2345563"/>
              <a:gd name="connsiteY19" fmla="*/ 1133856 h 1511808"/>
              <a:gd name="connsiteX20" fmla="*/ 1944624 w 2345563"/>
              <a:gd name="connsiteY20" fmla="*/ 1267968 h 1511808"/>
              <a:gd name="connsiteX21" fmla="*/ 2060448 w 2345563"/>
              <a:gd name="connsiteY21" fmla="*/ 1402080 h 1511808"/>
              <a:gd name="connsiteX22" fmla="*/ 2345563 w 2345563"/>
              <a:gd name="connsiteY22" fmla="*/ 1435481 h 1511808"/>
              <a:gd name="connsiteX23" fmla="*/ 2252980 w 2345563"/>
              <a:gd name="connsiteY23" fmla="*/ 1201928 h 1511808"/>
              <a:gd name="connsiteX24" fmla="*/ 2237232 w 2345563"/>
              <a:gd name="connsiteY24" fmla="*/ 957072 h 1511808"/>
              <a:gd name="connsiteX25" fmla="*/ 2078736 w 2345563"/>
              <a:gd name="connsiteY25" fmla="*/ 682752 h 1511808"/>
              <a:gd name="connsiteX26" fmla="*/ 1834896 w 2345563"/>
              <a:gd name="connsiteY26" fmla="*/ 505968 h 1511808"/>
              <a:gd name="connsiteX27" fmla="*/ 1633728 w 2345563"/>
              <a:gd name="connsiteY27" fmla="*/ 213360 h 1511808"/>
              <a:gd name="connsiteX28" fmla="*/ 1548384 w 2345563"/>
              <a:gd name="connsiteY28" fmla="*/ 91440 h 1511808"/>
              <a:gd name="connsiteX29" fmla="*/ 1438656 w 2345563"/>
              <a:gd name="connsiteY29" fmla="*/ 79248 h 1511808"/>
              <a:gd name="connsiteX30" fmla="*/ 1200912 w 2345563"/>
              <a:gd name="connsiteY30" fmla="*/ 24384 h 1511808"/>
              <a:gd name="connsiteX31" fmla="*/ 1225296 w 2345563"/>
              <a:gd name="connsiteY31" fmla="*/ 134112 h 1511808"/>
              <a:gd name="connsiteX32" fmla="*/ 1139952 w 2345563"/>
              <a:gd name="connsiteY32" fmla="*/ 109728 h 1511808"/>
              <a:gd name="connsiteX33" fmla="*/ 1036320 w 2345563"/>
              <a:gd name="connsiteY33" fmla="*/ 146304 h 1511808"/>
              <a:gd name="connsiteX34" fmla="*/ 975360 w 2345563"/>
              <a:gd name="connsiteY34" fmla="*/ 176784 h 1511808"/>
              <a:gd name="connsiteX35" fmla="*/ 938784 w 2345563"/>
              <a:gd name="connsiteY35" fmla="*/ 176784 h 1511808"/>
              <a:gd name="connsiteX36" fmla="*/ 810768 w 2345563"/>
              <a:gd name="connsiteY36" fmla="*/ 109728 h 1511808"/>
              <a:gd name="connsiteX37" fmla="*/ 652272 w 2345563"/>
              <a:gd name="connsiteY37" fmla="*/ 0 h 1511808"/>
              <a:gd name="connsiteX38" fmla="*/ 554736 w 2345563"/>
              <a:gd name="connsiteY38" fmla="*/ 79248 h 1511808"/>
              <a:gd name="connsiteX39" fmla="*/ 652272 w 2345563"/>
              <a:gd name="connsiteY39" fmla="*/ 188976 h 1511808"/>
              <a:gd name="connsiteX40" fmla="*/ 658368 w 2345563"/>
              <a:gd name="connsiteY40" fmla="*/ 256032 h 1511808"/>
              <a:gd name="connsiteX41" fmla="*/ 566928 w 2345563"/>
              <a:gd name="connsiteY41" fmla="*/ 201168 h 1511808"/>
              <a:gd name="connsiteX42" fmla="*/ 457200 w 2345563"/>
              <a:gd name="connsiteY42" fmla="*/ 298704 h 1511808"/>
              <a:gd name="connsiteX43" fmla="*/ 365760 w 2345563"/>
              <a:gd name="connsiteY43" fmla="*/ 292608 h 1511808"/>
              <a:gd name="connsiteX44" fmla="*/ 304800 w 2345563"/>
              <a:gd name="connsiteY44" fmla="*/ 268224 h 1511808"/>
              <a:gd name="connsiteX45" fmla="*/ 121920 w 2345563"/>
              <a:gd name="connsiteY45" fmla="*/ 256032 h 1511808"/>
              <a:gd name="connsiteX46" fmla="*/ 48768 w 2345563"/>
              <a:gd name="connsiteY46" fmla="*/ 213360 h 1511808"/>
              <a:gd name="connsiteX0" fmla="*/ 121920 w 2345563"/>
              <a:gd name="connsiteY0" fmla="*/ 256032 h 1511808"/>
              <a:gd name="connsiteX1" fmla="*/ 0 w 2345563"/>
              <a:gd name="connsiteY1" fmla="*/ 396240 h 1511808"/>
              <a:gd name="connsiteX2" fmla="*/ 158496 w 2345563"/>
              <a:gd name="connsiteY2" fmla="*/ 445008 h 1511808"/>
              <a:gd name="connsiteX3" fmla="*/ 316992 w 2345563"/>
              <a:gd name="connsiteY3" fmla="*/ 499872 h 1511808"/>
              <a:gd name="connsiteX4" fmla="*/ 445008 w 2345563"/>
              <a:gd name="connsiteY4" fmla="*/ 707136 h 1511808"/>
              <a:gd name="connsiteX5" fmla="*/ 451104 w 2345563"/>
              <a:gd name="connsiteY5" fmla="*/ 749808 h 1511808"/>
              <a:gd name="connsiteX6" fmla="*/ 542544 w 2345563"/>
              <a:gd name="connsiteY6" fmla="*/ 829056 h 1511808"/>
              <a:gd name="connsiteX7" fmla="*/ 573024 w 2345563"/>
              <a:gd name="connsiteY7" fmla="*/ 871728 h 1511808"/>
              <a:gd name="connsiteX8" fmla="*/ 670560 w 2345563"/>
              <a:gd name="connsiteY8" fmla="*/ 871728 h 1511808"/>
              <a:gd name="connsiteX9" fmla="*/ 694944 w 2345563"/>
              <a:gd name="connsiteY9" fmla="*/ 981456 h 1511808"/>
              <a:gd name="connsiteX10" fmla="*/ 701040 w 2345563"/>
              <a:gd name="connsiteY10" fmla="*/ 1176528 h 1511808"/>
              <a:gd name="connsiteX11" fmla="*/ 786384 w 2345563"/>
              <a:gd name="connsiteY11" fmla="*/ 1249680 h 1511808"/>
              <a:gd name="connsiteX12" fmla="*/ 883920 w 2345563"/>
              <a:gd name="connsiteY12" fmla="*/ 1511808 h 1511808"/>
              <a:gd name="connsiteX13" fmla="*/ 1066800 w 2345563"/>
              <a:gd name="connsiteY13" fmla="*/ 1371600 h 1511808"/>
              <a:gd name="connsiteX14" fmla="*/ 1146048 w 2345563"/>
              <a:gd name="connsiteY14" fmla="*/ 1255776 h 1511808"/>
              <a:gd name="connsiteX15" fmla="*/ 1231392 w 2345563"/>
              <a:gd name="connsiteY15" fmla="*/ 1255776 h 1511808"/>
              <a:gd name="connsiteX16" fmla="*/ 1584960 w 2345563"/>
              <a:gd name="connsiteY16" fmla="*/ 1048512 h 1511808"/>
              <a:gd name="connsiteX17" fmla="*/ 1688592 w 2345563"/>
              <a:gd name="connsiteY17" fmla="*/ 1139952 h 1511808"/>
              <a:gd name="connsiteX18" fmla="*/ 1889760 w 2345563"/>
              <a:gd name="connsiteY18" fmla="*/ 1109472 h 1511808"/>
              <a:gd name="connsiteX19" fmla="*/ 1944624 w 2345563"/>
              <a:gd name="connsiteY19" fmla="*/ 1133856 h 1511808"/>
              <a:gd name="connsiteX20" fmla="*/ 1944624 w 2345563"/>
              <a:gd name="connsiteY20" fmla="*/ 1267968 h 1511808"/>
              <a:gd name="connsiteX21" fmla="*/ 2060448 w 2345563"/>
              <a:gd name="connsiteY21" fmla="*/ 1402080 h 1511808"/>
              <a:gd name="connsiteX22" fmla="*/ 2345563 w 2345563"/>
              <a:gd name="connsiteY22" fmla="*/ 1435481 h 1511808"/>
              <a:gd name="connsiteX23" fmla="*/ 2252980 w 2345563"/>
              <a:gd name="connsiteY23" fmla="*/ 1201928 h 1511808"/>
              <a:gd name="connsiteX24" fmla="*/ 2237232 w 2345563"/>
              <a:gd name="connsiteY24" fmla="*/ 957072 h 1511808"/>
              <a:gd name="connsiteX25" fmla="*/ 2078736 w 2345563"/>
              <a:gd name="connsiteY25" fmla="*/ 682752 h 1511808"/>
              <a:gd name="connsiteX26" fmla="*/ 1834896 w 2345563"/>
              <a:gd name="connsiteY26" fmla="*/ 505968 h 1511808"/>
              <a:gd name="connsiteX27" fmla="*/ 1633728 w 2345563"/>
              <a:gd name="connsiteY27" fmla="*/ 213360 h 1511808"/>
              <a:gd name="connsiteX28" fmla="*/ 1548384 w 2345563"/>
              <a:gd name="connsiteY28" fmla="*/ 91440 h 1511808"/>
              <a:gd name="connsiteX29" fmla="*/ 1438656 w 2345563"/>
              <a:gd name="connsiteY29" fmla="*/ 79248 h 1511808"/>
              <a:gd name="connsiteX30" fmla="*/ 1200912 w 2345563"/>
              <a:gd name="connsiteY30" fmla="*/ 24384 h 1511808"/>
              <a:gd name="connsiteX31" fmla="*/ 1225296 w 2345563"/>
              <a:gd name="connsiteY31" fmla="*/ 134112 h 1511808"/>
              <a:gd name="connsiteX32" fmla="*/ 1139952 w 2345563"/>
              <a:gd name="connsiteY32" fmla="*/ 109728 h 1511808"/>
              <a:gd name="connsiteX33" fmla="*/ 1036320 w 2345563"/>
              <a:gd name="connsiteY33" fmla="*/ 146304 h 1511808"/>
              <a:gd name="connsiteX34" fmla="*/ 975360 w 2345563"/>
              <a:gd name="connsiteY34" fmla="*/ 176784 h 1511808"/>
              <a:gd name="connsiteX35" fmla="*/ 938784 w 2345563"/>
              <a:gd name="connsiteY35" fmla="*/ 176784 h 1511808"/>
              <a:gd name="connsiteX36" fmla="*/ 810768 w 2345563"/>
              <a:gd name="connsiteY36" fmla="*/ 109728 h 1511808"/>
              <a:gd name="connsiteX37" fmla="*/ 652272 w 2345563"/>
              <a:gd name="connsiteY37" fmla="*/ 0 h 1511808"/>
              <a:gd name="connsiteX38" fmla="*/ 554736 w 2345563"/>
              <a:gd name="connsiteY38" fmla="*/ 79248 h 1511808"/>
              <a:gd name="connsiteX39" fmla="*/ 652272 w 2345563"/>
              <a:gd name="connsiteY39" fmla="*/ 188976 h 1511808"/>
              <a:gd name="connsiteX40" fmla="*/ 658368 w 2345563"/>
              <a:gd name="connsiteY40" fmla="*/ 256032 h 1511808"/>
              <a:gd name="connsiteX41" fmla="*/ 566928 w 2345563"/>
              <a:gd name="connsiteY41" fmla="*/ 201168 h 1511808"/>
              <a:gd name="connsiteX42" fmla="*/ 457200 w 2345563"/>
              <a:gd name="connsiteY42" fmla="*/ 298704 h 1511808"/>
              <a:gd name="connsiteX43" fmla="*/ 365760 w 2345563"/>
              <a:gd name="connsiteY43" fmla="*/ 292608 h 1511808"/>
              <a:gd name="connsiteX44" fmla="*/ 304800 w 2345563"/>
              <a:gd name="connsiteY44" fmla="*/ 268224 h 1511808"/>
              <a:gd name="connsiteX45" fmla="*/ 121920 w 2345563"/>
              <a:gd name="connsiteY45" fmla="*/ 256032 h 1511808"/>
              <a:gd name="connsiteX0" fmla="*/ 304800 w 2345563"/>
              <a:gd name="connsiteY0" fmla="*/ 268224 h 1511808"/>
              <a:gd name="connsiteX1" fmla="*/ 0 w 2345563"/>
              <a:gd name="connsiteY1" fmla="*/ 396240 h 1511808"/>
              <a:gd name="connsiteX2" fmla="*/ 158496 w 2345563"/>
              <a:gd name="connsiteY2" fmla="*/ 445008 h 1511808"/>
              <a:gd name="connsiteX3" fmla="*/ 316992 w 2345563"/>
              <a:gd name="connsiteY3" fmla="*/ 499872 h 1511808"/>
              <a:gd name="connsiteX4" fmla="*/ 445008 w 2345563"/>
              <a:gd name="connsiteY4" fmla="*/ 707136 h 1511808"/>
              <a:gd name="connsiteX5" fmla="*/ 451104 w 2345563"/>
              <a:gd name="connsiteY5" fmla="*/ 749808 h 1511808"/>
              <a:gd name="connsiteX6" fmla="*/ 542544 w 2345563"/>
              <a:gd name="connsiteY6" fmla="*/ 829056 h 1511808"/>
              <a:gd name="connsiteX7" fmla="*/ 573024 w 2345563"/>
              <a:gd name="connsiteY7" fmla="*/ 871728 h 1511808"/>
              <a:gd name="connsiteX8" fmla="*/ 670560 w 2345563"/>
              <a:gd name="connsiteY8" fmla="*/ 871728 h 1511808"/>
              <a:gd name="connsiteX9" fmla="*/ 694944 w 2345563"/>
              <a:gd name="connsiteY9" fmla="*/ 981456 h 1511808"/>
              <a:gd name="connsiteX10" fmla="*/ 701040 w 2345563"/>
              <a:gd name="connsiteY10" fmla="*/ 1176528 h 1511808"/>
              <a:gd name="connsiteX11" fmla="*/ 786384 w 2345563"/>
              <a:gd name="connsiteY11" fmla="*/ 1249680 h 1511808"/>
              <a:gd name="connsiteX12" fmla="*/ 883920 w 2345563"/>
              <a:gd name="connsiteY12" fmla="*/ 1511808 h 1511808"/>
              <a:gd name="connsiteX13" fmla="*/ 1066800 w 2345563"/>
              <a:gd name="connsiteY13" fmla="*/ 1371600 h 1511808"/>
              <a:gd name="connsiteX14" fmla="*/ 1146048 w 2345563"/>
              <a:gd name="connsiteY14" fmla="*/ 1255776 h 1511808"/>
              <a:gd name="connsiteX15" fmla="*/ 1231392 w 2345563"/>
              <a:gd name="connsiteY15" fmla="*/ 1255776 h 1511808"/>
              <a:gd name="connsiteX16" fmla="*/ 1584960 w 2345563"/>
              <a:gd name="connsiteY16" fmla="*/ 1048512 h 1511808"/>
              <a:gd name="connsiteX17" fmla="*/ 1688592 w 2345563"/>
              <a:gd name="connsiteY17" fmla="*/ 1139952 h 1511808"/>
              <a:gd name="connsiteX18" fmla="*/ 1889760 w 2345563"/>
              <a:gd name="connsiteY18" fmla="*/ 1109472 h 1511808"/>
              <a:gd name="connsiteX19" fmla="*/ 1944624 w 2345563"/>
              <a:gd name="connsiteY19" fmla="*/ 1133856 h 1511808"/>
              <a:gd name="connsiteX20" fmla="*/ 1944624 w 2345563"/>
              <a:gd name="connsiteY20" fmla="*/ 1267968 h 1511808"/>
              <a:gd name="connsiteX21" fmla="*/ 2060448 w 2345563"/>
              <a:gd name="connsiteY21" fmla="*/ 1402080 h 1511808"/>
              <a:gd name="connsiteX22" fmla="*/ 2345563 w 2345563"/>
              <a:gd name="connsiteY22" fmla="*/ 1435481 h 1511808"/>
              <a:gd name="connsiteX23" fmla="*/ 2252980 w 2345563"/>
              <a:gd name="connsiteY23" fmla="*/ 1201928 h 1511808"/>
              <a:gd name="connsiteX24" fmla="*/ 2237232 w 2345563"/>
              <a:gd name="connsiteY24" fmla="*/ 957072 h 1511808"/>
              <a:gd name="connsiteX25" fmla="*/ 2078736 w 2345563"/>
              <a:gd name="connsiteY25" fmla="*/ 682752 h 1511808"/>
              <a:gd name="connsiteX26" fmla="*/ 1834896 w 2345563"/>
              <a:gd name="connsiteY26" fmla="*/ 505968 h 1511808"/>
              <a:gd name="connsiteX27" fmla="*/ 1633728 w 2345563"/>
              <a:gd name="connsiteY27" fmla="*/ 213360 h 1511808"/>
              <a:gd name="connsiteX28" fmla="*/ 1548384 w 2345563"/>
              <a:gd name="connsiteY28" fmla="*/ 91440 h 1511808"/>
              <a:gd name="connsiteX29" fmla="*/ 1438656 w 2345563"/>
              <a:gd name="connsiteY29" fmla="*/ 79248 h 1511808"/>
              <a:gd name="connsiteX30" fmla="*/ 1200912 w 2345563"/>
              <a:gd name="connsiteY30" fmla="*/ 24384 h 1511808"/>
              <a:gd name="connsiteX31" fmla="*/ 1225296 w 2345563"/>
              <a:gd name="connsiteY31" fmla="*/ 134112 h 1511808"/>
              <a:gd name="connsiteX32" fmla="*/ 1139952 w 2345563"/>
              <a:gd name="connsiteY32" fmla="*/ 109728 h 1511808"/>
              <a:gd name="connsiteX33" fmla="*/ 1036320 w 2345563"/>
              <a:gd name="connsiteY33" fmla="*/ 146304 h 1511808"/>
              <a:gd name="connsiteX34" fmla="*/ 975360 w 2345563"/>
              <a:gd name="connsiteY34" fmla="*/ 176784 h 1511808"/>
              <a:gd name="connsiteX35" fmla="*/ 938784 w 2345563"/>
              <a:gd name="connsiteY35" fmla="*/ 176784 h 1511808"/>
              <a:gd name="connsiteX36" fmla="*/ 810768 w 2345563"/>
              <a:gd name="connsiteY36" fmla="*/ 109728 h 1511808"/>
              <a:gd name="connsiteX37" fmla="*/ 652272 w 2345563"/>
              <a:gd name="connsiteY37" fmla="*/ 0 h 1511808"/>
              <a:gd name="connsiteX38" fmla="*/ 554736 w 2345563"/>
              <a:gd name="connsiteY38" fmla="*/ 79248 h 1511808"/>
              <a:gd name="connsiteX39" fmla="*/ 652272 w 2345563"/>
              <a:gd name="connsiteY39" fmla="*/ 188976 h 1511808"/>
              <a:gd name="connsiteX40" fmla="*/ 658368 w 2345563"/>
              <a:gd name="connsiteY40" fmla="*/ 256032 h 1511808"/>
              <a:gd name="connsiteX41" fmla="*/ 566928 w 2345563"/>
              <a:gd name="connsiteY41" fmla="*/ 201168 h 1511808"/>
              <a:gd name="connsiteX42" fmla="*/ 457200 w 2345563"/>
              <a:gd name="connsiteY42" fmla="*/ 298704 h 1511808"/>
              <a:gd name="connsiteX43" fmla="*/ 365760 w 2345563"/>
              <a:gd name="connsiteY43" fmla="*/ 292608 h 1511808"/>
              <a:gd name="connsiteX44" fmla="*/ 304800 w 2345563"/>
              <a:gd name="connsiteY44" fmla="*/ 268224 h 1511808"/>
              <a:gd name="connsiteX0" fmla="*/ 146304 w 2187067"/>
              <a:gd name="connsiteY0" fmla="*/ 268224 h 1511808"/>
              <a:gd name="connsiteX1" fmla="*/ 0 w 2187067"/>
              <a:gd name="connsiteY1" fmla="*/ 445008 h 1511808"/>
              <a:gd name="connsiteX2" fmla="*/ 158496 w 2187067"/>
              <a:gd name="connsiteY2" fmla="*/ 499872 h 1511808"/>
              <a:gd name="connsiteX3" fmla="*/ 286512 w 2187067"/>
              <a:gd name="connsiteY3" fmla="*/ 707136 h 1511808"/>
              <a:gd name="connsiteX4" fmla="*/ 292608 w 2187067"/>
              <a:gd name="connsiteY4" fmla="*/ 749808 h 1511808"/>
              <a:gd name="connsiteX5" fmla="*/ 384048 w 2187067"/>
              <a:gd name="connsiteY5" fmla="*/ 829056 h 1511808"/>
              <a:gd name="connsiteX6" fmla="*/ 414528 w 2187067"/>
              <a:gd name="connsiteY6" fmla="*/ 871728 h 1511808"/>
              <a:gd name="connsiteX7" fmla="*/ 512064 w 2187067"/>
              <a:gd name="connsiteY7" fmla="*/ 871728 h 1511808"/>
              <a:gd name="connsiteX8" fmla="*/ 536448 w 2187067"/>
              <a:gd name="connsiteY8" fmla="*/ 981456 h 1511808"/>
              <a:gd name="connsiteX9" fmla="*/ 542544 w 2187067"/>
              <a:gd name="connsiteY9" fmla="*/ 1176528 h 1511808"/>
              <a:gd name="connsiteX10" fmla="*/ 627888 w 2187067"/>
              <a:gd name="connsiteY10" fmla="*/ 1249680 h 1511808"/>
              <a:gd name="connsiteX11" fmla="*/ 725424 w 2187067"/>
              <a:gd name="connsiteY11" fmla="*/ 1511808 h 1511808"/>
              <a:gd name="connsiteX12" fmla="*/ 908304 w 2187067"/>
              <a:gd name="connsiteY12" fmla="*/ 1371600 h 1511808"/>
              <a:gd name="connsiteX13" fmla="*/ 987552 w 2187067"/>
              <a:gd name="connsiteY13" fmla="*/ 1255776 h 1511808"/>
              <a:gd name="connsiteX14" fmla="*/ 1072896 w 2187067"/>
              <a:gd name="connsiteY14" fmla="*/ 1255776 h 1511808"/>
              <a:gd name="connsiteX15" fmla="*/ 1426464 w 2187067"/>
              <a:gd name="connsiteY15" fmla="*/ 1048512 h 1511808"/>
              <a:gd name="connsiteX16" fmla="*/ 1530096 w 2187067"/>
              <a:gd name="connsiteY16" fmla="*/ 1139952 h 1511808"/>
              <a:gd name="connsiteX17" fmla="*/ 1731264 w 2187067"/>
              <a:gd name="connsiteY17" fmla="*/ 1109472 h 1511808"/>
              <a:gd name="connsiteX18" fmla="*/ 1786128 w 2187067"/>
              <a:gd name="connsiteY18" fmla="*/ 1133856 h 1511808"/>
              <a:gd name="connsiteX19" fmla="*/ 1786128 w 2187067"/>
              <a:gd name="connsiteY19" fmla="*/ 1267968 h 1511808"/>
              <a:gd name="connsiteX20" fmla="*/ 1901952 w 2187067"/>
              <a:gd name="connsiteY20" fmla="*/ 1402080 h 1511808"/>
              <a:gd name="connsiteX21" fmla="*/ 2187067 w 2187067"/>
              <a:gd name="connsiteY21" fmla="*/ 1435481 h 1511808"/>
              <a:gd name="connsiteX22" fmla="*/ 2094484 w 2187067"/>
              <a:gd name="connsiteY22" fmla="*/ 1201928 h 1511808"/>
              <a:gd name="connsiteX23" fmla="*/ 2078736 w 2187067"/>
              <a:gd name="connsiteY23" fmla="*/ 957072 h 1511808"/>
              <a:gd name="connsiteX24" fmla="*/ 1920240 w 2187067"/>
              <a:gd name="connsiteY24" fmla="*/ 682752 h 1511808"/>
              <a:gd name="connsiteX25" fmla="*/ 1676400 w 2187067"/>
              <a:gd name="connsiteY25" fmla="*/ 505968 h 1511808"/>
              <a:gd name="connsiteX26" fmla="*/ 1475232 w 2187067"/>
              <a:gd name="connsiteY26" fmla="*/ 213360 h 1511808"/>
              <a:gd name="connsiteX27" fmla="*/ 1389888 w 2187067"/>
              <a:gd name="connsiteY27" fmla="*/ 91440 h 1511808"/>
              <a:gd name="connsiteX28" fmla="*/ 1280160 w 2187067"/>
              <a:gd name="connsiteY28" fmla="*/ 79248 h 1511808"/>
              <a:gd name="connsiteX29" fmla="*/ 1042416 w 2187067"/>
              <a:gd name="connsiteY29" fmla="*/ 24384 h 1511808"/>
              <a:gd name="connsiteX30" fmla="*/ 1066800 w 2187067"/>
              <a:gd name="connsiteY30" fmla="*/ 134112 h 1511808"/>
              <a:gd name="connsiteX31" fmla="*/ 981456 w 2187067"/>
              <a:gd name="connsiteY31" fmla="*/ 109728 h 1511808"/>
              <a:gd name="connsiteX32" fmla="*/ 877824 w 2187067"/>
              <a:gd name="connsiteY32" fmla="*/ 146304 h 1511808"/>
              <a:gd name="connsiteX33" fmla="*/ 816864 w 2187067"/>
              <a:gd name="connsiteY33" fmla="*/ 176784 h 1511808"/>
              <a:gd name="connsiteX34" fmla="*/ 780288 w 2187067"/>
              <a:gd name="connsiteY34" fmla="*/ 176784 h 1511808"/>
              <a:gd name="connsiteX35" fmla="*/ 652272 w 2187067"/>
              <a:gd name="connsiteY35" fmla="*/ 109728 h 1511808"/>
              <a:gd name="connsiteX36" fmla="*/ 493776 w 2187067"/>
              <a:gd name="connsiteY36" fmla="*/ 0 h 1511808"/>
              <a:gd name="connsiteX37" fmla="*/ 396240 w 2187067"/>
              <a:gd name="connsiteY37" fmla="*/ 79248 h 1511808"/>
              <a:gd name="connsiteX38" fmla="*/ 493776 w 2187067"/>
              <a:gd name="connsiteY38" fmla="*/ 188976 h 1511808"/>
              <a:gd name="connsiteX39" fmla="*/ 499872 w 2187067"/>
              <a:gd name="connsiteY39" fmla="*/ 256032 h 1511808"/>
              <a:gd name="connsiteX40" fmla="*/ 408432 w 2187067"/>
              <a:gd name="connsiteY40" fmla="*/ 201168 h 1511808"/>
              <a:gd name="connsiteX41" fmla="*/ 298704 w 2187067"/>
              <a:gd name="connsiteY41" fmla="*/ 298704 h 1511808"/>
              <a:gd name="connsiteX42" fmla="*/ 207264 w 2187067"/>
              <a:gd name="connsiteY42" fmla="*/ 292608 h 1511808"/>
              <a:gd name="connsiteX43" fmla="*/ 146304 w 2187067"/>
              <a:gd name="connsiteY43" fmla="*/ 268224 h 1511808"/>
              <a:gd name="connsiteX0" fmla="*/ 0 w 2040763"/>
              <a:gd name="connsiteY0" fmla="*/ 268224 h 1511808"/>
              <a:gd name="connsiteX1" fmla="*/ 12192 w 2040763"/>
              <a:gd name="connsiteY1" fmla="*/ 499872 h 1511808"/>
              <a:gd name="connsiteX2" fmla="*/ 140208 w 2040763"/>
              <a:gd name="connsiteY2" fmla="*/ 707136 h 1511808"/>
              <a:gd name="connsiteX3" fmla="*/ 146304 w 2040763"/>
              <a:gd name="connsiteY3" fmla="*/ 749808 h 1511808"/>
              <a:gd name="connsiteX4" fmla="*/ 237744 w 2040763"/>
              <a:gd name="connsiteY4" fmla="*/ 829056 h 1511808"/>
              <a:gd name="connsiteX5" fmla="*/ 268224 w 2040763"/>
              <a:gd name="connsiteY5" fmla="*/ 871728 h 1511808"/>
              <a:gd name="connsiteX6" fmla="*/ 365760 w 2040763"/>
              <a:gd name="connsiteY6" fmla="*/ 871728 h 1511808"/>
              <a:gd name="connsiteX7" fmla="*/ 390144 w 2040763"/>
              <a:gd name="connsiteY7" fmla="*/ 981456 h 1511808"/>
              <a:gd name="connsiteX8" fmla="*/ 396240 w 2040763"/>
              <a:gd name="connsiteY8" fmla="*/ 1176528 h 1511808"/>
              <a:gd name="connsiteX9" fmla="*/ 481584 w 2040763"/>
              <a:gd name="connsiteY9" fmla="*/ 1249680 h 1511808"/>
              <a:gd name="connsiteX10" fmla="*/ 579120 w 2040763"/>
              <a:gd name="connsiteY10" fmla="*/ 1511808 h 1511808"/>
              <a:gd name="connsiteX11" fmla="*/ 762000 w 2040763"/>
              <a:gd name="connsiteY11" fmla="*/ 1371600 h 1511808"/>
              <a:gd name="connsiteX12" fmla="*/ 841248 w 2040763"/>
              <a:gd name="connsiteY12" fmla="*/ 1255776 h 1511808"/>
              <a:gd name="connsiteX13" fmla="*/ 926592 w 2040763"/>
              <a:gd name="connsiteY13" fmla="*/ 1255776 h 1511808"/>
              <a:gd name="connsiteX14" fmla="*/ 1280160 w 2040763"/>
              <a:gd name="connsiteY14" fmla="*/ 1048512 h 1511808"/>
              <a:gd name="connsiteX15" fmla="*/ 1383792 w 2040763"/>
              <a:gd name="connsiteY15" fmla="*/ 1139952 h 1511808"/>
              <a:gd name="connsiteX16" fmla="*/ 1584960 w 2040763"/>
              <a:gd name="connsiteY16" fmla="*/ 1109472 h 1511808"/>
              <a:gd name="connsiteX17" fmla="*/ 1639824 w 2040763"/>
              <a:gd name="connsiteY17" fmla="*/ 1133856 h 1511808"/>
              <a:gd name="connsiteX18" fmla="*/ 1639824 w 2040763"/>
              <a:gd name="connsiteY18" fmla="*/ 1267968 h 1511808"/>
              <a:gd name="connsiteX19" fmla="*/ 1755648 w 2040763"/>
              <a:gd name="connsiteY19" fmla="*/ 1402080 h 1511808"/>
              <a:gd name="connsiteX20" fmla="*/ 2040763 w 2040763"/>
              <a:gd name="connsiteY20" fmla="*/ 1435481 h 1511808"/>
              <a:gd name="connsiteX21" fmla="*/ 1948180 w 2040763"/>
              <a:gd name="connsiteY21" fmla="*/ 1201928 h 1511808"/>
              <a:gd name="connsiteX22" fmla="*/ 1932432 w 2040763"/>
              <a:gd name="connsiteY22" fmla="*/ 957072 h 1511808"/>
              <a:gd name="connsiteX23" fmla="*/ 1773936 w 2040763"/>
              <a:gd name="connsiteY23" fmla="*/ 682752 h 1511808"/>
              <a:gd name="connsiteX24" fmla="*/ 1530096 w 2040763"/>
              <a:gd name="connsiteY24" fmla="*/ 505968 h 1511808"/>
              <a:gd name="connsiteX25" fmla="*/ 1328928 w 2040763"/>
              <a:gd name="connsiteY25" fmla="*/ 213360 h 1511808"/>
              <a:gd name="connsiteX26" fmla="*/ 1243584 w 2040763"/>
              <a:gd name="connsiteY26" fmla="*/ 91440 h 1511808"/>
              <a:gd name="connsiteX27" fmla="*/ 1133856 w 2040763"/>
              <a:gd name="connsiteY27" fmla="*/ 79248 h 1511808"/>
              <a:gd name="connsiteX28" fmla="*/ 896112 w 2040763"/>
              <a:gd name="connsiteY28" fmla="*/ 24384 h 1511808"/>
              <a:gd name="connsiteX29" fmla="*/ 920496 w 2040763"/>
              <a:gd name="connsiteY29" fmla="*/ 134112 h 1511808"/>
              <a:gd name="connsiteX30" fmla="*/ 835152 w 2040763"/>
              <a:gd name="connsiteY30" fmla="*/ 109728 h 1511808"/>
              <a:gd name="connsiteX31" fmla="*/ 731520 w 2040763"/>
              <a:gd name="connsiteY31" fmla="*/ 146304 h 1511808"/>
              <a:gd name="connsiteX32" fmla="*/ 670560 w 2040763"/>
              <a:gd name="connsiteY32" fmla="*/ 176784 h 1511808"/>
              <a:gd name="connsiteX33" fmla="*/ 633984 w 2040763"/>
              <a:gd name="connsiteY33" fmla="*/ 176784 h 1511808"/>
              <a:gd name="connsiteX34" fmla="*/ 505968 w 2040763"/>
              <a:gd name="connsiteY34" fmla="*/ 109728 h 1511808"/>
              <a:gd name="connsiteX35" fmla="*/ 347472 w 2040763"/>
              <a:gd name="connsiteY35" fmla="*/ 0 h 1511808"/>
              <a:gd name="connsiteX36" fmla="*/ 249936 w 2040763"/>
              <a:gd name="connsiteY36" fmla="*/ 79248 h 1511808"/>
              <a:gd name="connsiteX37" fmla="*/ 347472 w 2040763"/>
              <a:gd name="connsiteY37" fmla="*/ 188976 h 1511808"/>
              <a:gd name="connsiteX38" fmla="*/ 353568 w 2040763"/>
              <a:gd name="connsiteY38" fmla="*/ 256032 h 1511808"/>
              <a:gd name="connsiteX39" fmla="*/ 262128 w 2040763"/>
              <a:gd name="connsiteY39" fmla="*/ 201168 h 1511808"/>
              <a:gd name="connsiteX40" fmla="*/ 152400 w 2040763"/>
              <a:gd name="connsiteY40" fmla="*/ 298704 h 1511808"/>
              <a:gd name="connsiteX41" fmla="*/ 60960 w 2040763"/>
              <a:gd name="connsiteY41" fmla="*/ 292608 h 1511808"/>
              <a:gd name="connsiteX42" fmla="*/ 0 w 2040763"/>
              <a:gd name="connsiteY42" fmla="*/ 268224 h 1511808"/>
              <a:gd name="connsiteX0" fmla="*/ 3683 w 2028571"/>
              <a:gd name="connsiteY0" fmla="*/ 277749 h 1511808"/>
              <a:gd name="connsiteX1" fmla="*/ 0 w 2028571"/>
              <a:gd name="connsiteY1" fmla="*/ 499872 h 1511808"/>
              <a:gd name="connsiteX2" fmla="*/ 128016 w 2028571"/>
              <a:gd name="connsiteY2" fmla="*/ 707136 h 1511808"/>
              <a:gd name="connsiteX3" fmla="*/ 134112 w 2028571"/>
              <a:gd name="connsiteY3" fmla="*/ 749808 h 1511808"/>
              <a:gd name="connsiteX4" fmla="*/ 225552 w 2028571"/>
              <a:gd name="connsiteY4" fmla="*/ 829056 h 1511808"/>
              <a:gd name="connsiteX5" fmla="*/ 256032 w 2028571"/>
              <a:gd name="connsiteY5" fmla="*/ 871728 h 1511808"/>
              <a:gd name="connsiteX6" fmla="*/ 353568 w 2028571"/>
              <a:gd name="connsiteY6" fmla="*/ 871728 h 1511808"/>
              <a:gd name="connsiteX7" fmla="*/ 377952 w 2028571"/>
              <a:gd name="connsiteY7" fmla="*/ 981456 h 1511808"/>
              <a:gd name="connsiteX8" fmla="*/ 384048 w 2028571"/>
              <a:gd name="connsiteY8" fmla="*/ 1176528 h 1511808"/>
              <a:gd name="connsiteX9" fmla="*/ 469392 w 2028571"/>
              <a:gd name="connsiteY9" fmla="*/ 1249680 h 1511808"/>
              <a:gd name="connsiteX10" fmla="*/ 566928 w 2028571"/>
              <a:gd name="connsiteY10" fmla="*/ 1511808 h 1511808"/>
              <a:gd name="connsiteX11" fmla="*/ 749808 w 2028571"/>
              <a:gd name="connsiteY11" fmla="*/ 1371600 h 1511808"/>
              <a:gd name="connsiteX12" fmla="*/ 829056 w 2028571"/>
              <a:gd name="connsiteY12" fmla="*/ 1255776 h 1511808"/>
              <a:gd name="connsiteX13" fmla="*/ 914400 w 2028571"/>
              <a:gd name="connsiteY13" fmla="*/ 1255776 h 1511808"/>
              <a:gd name="connsiteX14" fmla="*/ 1267968 w 2028571"/>
              <a:gd name="connsiteY14" fmla="*/ 1048512 h 1511808"/>
              <a:gd name="connsiteX15" fmla="*/ 1371600 w 2028571"/>
              <a:gd name="connsiteY15" fmla="*/ 1139952 h 1511808"/>
              <a:gd name="connsiteX16" fmla="*/ 1572768 w 2028571"/>
              <a:gd name="connsiteY16" fmla="*/ 1109472 h 1511808"/>
              <a:gd name="connsiteX17" fmla="*/ 1627632 w 2028571"/>
              <a:gd name="connsiteY17" fmla="*/ 1133856 h 1511808"/>
              <a:gd name="connsiteX18" fmla="*/ 1627632 w 2028571"/>
              <a:gd name="connsiteY18" fmla="*/ 1267968 h 1511808"/>
              <a:gd name="connsiteX19" fmla="*/ 1743456 w 2028571"/>
              <a:gd name="connsiteY19" fmla="*/ 1402080 h 1511808"/>
              <a:gd name="connsiteX20" fmla="*/ 2028571 w 2028571"/>
              <a:gd name="connsiteY20" fmla="*/ 1435481 h 1511808"/>
              <a:gd name="connsiteX21" fmla="*/ 1935988 w 2028571"/>
              <a:gd name="connsiteY21" fmla="*/ 1201928 h 1511808"/>
              <a:gd name="connsiteX22" fmla="*/ 1920240 w 2028571"/>
              <a:gd name="connsiteY22" fmla="*/ 957072 h 1511808"/>
              <a:gd name="connsiteX23" fmla="*/ 1761744 w 2028571"/>
              <a:gd name="connsiteY23" fmla="*/ 682752 h 1511808"/>
              <a:gd name="connsiteX24" fmla="*/ 1517904 w 2028571"/>
              <a:gd name="connsiteY24" fmla="*/ 505968 h 1511808"/>
              <a:gd name="connsiteX25" fmla="*/ 1316736 w 2028571"/>
              <a:gd name="connsiteY25" fmla="*/ 213360 h 1511808"/>
              <a:gd name="connsiteX26" fmla="*/ 1231392 w 2028571"/>
              <a:gd name="connsiteY26" fmla="*/ 91440 h 1511808"/>
              <a:gd name="connsiteX27" fmla="*/ 1121664 w 2028571"/>
              <a:gd name="connsiteY27" fmla="*/ 79248 h 1511808"/>
              <a:gd name="connsiteX28" fmla="*/ 883920 w 2028571"/>
              <a:gd name="connsiteY28" fmla="*/ 24384 h 1511808"/>
              <a:gd name="connsiteX29" fmla="*/ 908304 w 2028571"/>
              <a:gd name="connsiteY29" fmla="*/ 134112 h 1511808"/>
              <a:gd name="connsiteX30" fmla="*/ 822960 w 2028571"/>
              <a:gd name="connsiteY30" fmla="*/ 109728 h 1511808"/>
              <a:gd name="connsiteX31" fmla="*/ 719328 w 2028571"/>
              <a:gd name="connsiteY31" fmla="*/ 146304 h 1511808"/>
              <a:gd name="connsiteX32" fmla="*/ 658368 w 2028571"/>
              <a:gd name="connsiteY32" fmla="*/ 176784 h 1511808"/>
              <a:gd name="connsiteX33" fmla="*/ 621792 w 2028571"/>
              <a:gd name="connsiteY33" fmla="*/ 176784 h 1511808"/>
              <a:gd name="connsiteX34" fmla="*/ 493776 w 2028571"/>
              <a:gd name="connsiteY34" fmla="*/ 109728 h 1511808"/>
              <a:gd name="connsiteX35" fmla="*/ 335280 w 2028571"/>
              <a:gd name="connsiteY35" fmla="*/ 0 h 1511808"/>
              <a:gd name="connsiteX36" fmla="*/ 237744 w 2028571"/>
              <a:gd name="connsiteY36" fmla="*/ 79248 h 1511808"/>
              <a:gd name="connsiteX37" fmla="*/ 335280 w 2028571"/>
              <a:gd name="connsiteY37" fmla="*/ 188976 h 1511808"/>
              <a:gd name="connsiteX38" fmla="*/ 341376 w 2028571"/>
              <a:gd name="connsiteY38" fmla="*/ 256032 h 1511808"/>
              <a:gd name="connsiteX39" fmla="*/ 249936 w 2028571"/>
              <a:gd name="connsiteY39" fmla="*/ 201168 h 1511808"/>
              <a:gd name="connsiteX40" fmla="*/ 140208 w 2028571"/>
              <a:gd name="connsiteY40" fmla="*/ 298704 h 1511808"/>
              <a:gd name="connsiteX41" fmla="*/ 48768 w 2028571"/>
              <a:gd name="connsiteY41" fmla="*/ 292608 h 1511808"/>
              <a:gd name="connsiteX42" fmla="*/ 3683 w 2028571"/>
              <a:gd name="connsiteY42" fmla="*/ 277749 h 1511808"/>
              <a:gd name="connsiteX0" fmla="*/ 6858 w 2031746"/>
              <a:gd name="connsiteY0" fmla="*/ 277749 h 1511808"/>
              <a:gd name="connsiteX1" fmla="*/ 0 w 2031746"/>
              <a:gd name="connsiteY1" fmla="*/ 487172 h 1511808"/>
              <a:gd name="connsiteX2" fmla="*/ 131191 w 2031746"/>
              <a:gd name="connsiteY2" fmla="*/ 707136 h 1511808"/>
              <a:gd name="connsiteX3" fmla="*/ 137287 w 2031746"/>
              <a:gd name="connsiteY3" fmla="*/ 749808 h 1511808"/>
              <a:gd name="connsiteX4" fmla="*/ 228727 w 2031746"/>
              <a:gd name="connsiteY4" fmla="*/ 829056 h 1511808"/>
              <a:gd name="connsiteX5" fmla="*/ 259207 w 2031746"/>
              <a:gd name="connsiteY5" fmla="*/ 871728 h 1511808"/>
              <a:gd name="connsiteX6" fmla="*/ 356743 w 2031746"/>
              <a:gd name="connsiteY6" fmla="*/ 871728 h 1511808"/>
              <a:gd name="connsiteX7" fmla="*/ 381127 w 2031746"/>
              <a:gd name="connsiteY7" fmla="*/ 981456 h 1511808"/>
              <a:gd name="connsiteX8" fmla="*/ 387223 w 2031746"/>
              <a:gd name="connsiteY8" fmla="*/ 1176528 h 1511808"/>
              <a:gd name="connsiteX9" fmla="*/ 472567 w 2031746"/>
              <a:gd name="connsiteY9" fmla="*/ 1249680 h 1511808"/>
              <a:gd name="connsiteX10" fmla="*/ 570103 w 2031746"/>
              <a:gd name="connsiteY10" fmla="*/ 1511808 h 1511808"/>
              <a:gd name="connsiteX11" fmla="*/ 752983 w 2031746"/>
              <a:gd name="connsiteY11" fmla="*/ 1371600 h 1511808"/>
              <a:gd name="connsiteX12" fmla="*/ 832231 w 2031746"/>
              <a:gd name="connsiteY12" fmla="*/ 1255776 h 1511808"/>
              <a:gd name="connsiteX13" fmla="*/ 917575 w 2031746"/>
              <a:gd name="connsiteY13" fmla="*/ 1255776 h 1511808"/>
              <a:gd name="connsiteX14" fmla="*/ 1271143 w 2031746"/>
              <a:gd name="connsiteY14" fmla="*/ 1048512 h 1511808"/>
              <a:gd name="connsiteX15" fmla="*/ 1374775 w 2031746"/>
              <a:gd name="connsiteY15" fmla="*/ 1139952 h 1511808"/>
              <a:gd name="connsiteX16" fmla="*/ 1575943 w 2031746"/>
              <a:gd name="connsiteY16" fmla="*/ 1109472 h 1511808"/>
              <a:gd name="connsiteX17" fmla="*/ 1630807 w 2031746"/>
              <a:gd name="connsiteY17" fmla="*/ 1133856 h 1511808"/>
              <a:gd name="connsiteX18" fmla="*/ 1630807 w 2031746"/>
              <a:gd name="connsiteY18" fmla="*/ 1267968 h 1511808"/>
              <a:gd name="connsiteX19" fmla="*/ 1746631 w 2031746"/>
              <a:gd name="connsiteY19" fmla="*/ 1402080 h 1511808"/>
              <a:gd name="connsiteX20" fmla="*/ 2031746 w 2031746"/>
              <a:gd name="connsiteY20" fmla="*/ 1435481 h 1511808"/>
              <a:gd name="connsiteX21" fmla="*/ 1939163 w 2031746"/>
              <a:gd name="connsiteY21" fmla="*/ 1201928 h 1511808"/>
              <a:gd name="connsiteX22" fmla="*/ 1923415 w 2031746"/>
              <a:gd name="connsiteY22" fmla="*/ 957072 h 1511808"/>
              <a:gd name="connsiteX23" fmla="*/ 1764919 w 2031746"/>
              <a:gd name="connsiteY23" fmla="*/ 682752 h 1511808"/>
              <a:gd name="connsiteX24" fmla="*/ 1521079 w 2031746"/>
              <a:gd name="connsiteY24" fmla="*/ 505968 h 1511808"/>
              <a:gd name="connsiteX25" fmla="*/ 1319911 w 2031746"/>
              <a:gd name="connsiteY25" fmla="*/ 213360 h 1511808"/>
              <a:gd name="connsiteX26" fmla="*/ 1234567 w 2031746"/>
              <a:gd name="connsiteY26" fmla="*/ 91440 h 1511808"/>
              <a:gd name="connsiteX27" fmla="*/ 1124839 w 2031746"/>
              <a:gd name="connsiteY27" fmla="*/ 79248 h 1511808"/>
              <a:gd name="connsiteX28" fmla="*/ 887095 w 2031746"/>
              <a:gd name="connsiteY28" fmla="*/ 24384 h 1511808"/>
              <a:gd name="connsiteX29" fmla="*/ 911479 w 2031746"/>
              <a:gd name="connsiteY29" fmla="*/ 134112 h 1511808"/>
              <a:gd name="connsiteX30" fmla="*/ 826135 w 2031746"/>
              <a:gd name="connsiteY30" fmla="*/ 109728 h 1511808"/>
              <a:gd name="connsiteX31" fmla="*/ 722503 w 2031746"/>
              <a:gd name="connsiteY31" fmla="*/ 146304 h 1511808"/>
              <a:gd name="connsiteX32" fmla="*/ 661543 w 2031746"/>
              <a:gd name="connsiteY32" fmla="*/ 176784 h 1511808"/>
              <a:gd name="connsiteX33" fmla="*/ 624967 w 2031746"/>
              <a:gd name="connsiteY33" fmla="*/ 176784 h 1511808"/>
              <a:gd name="connsiteX34" fmla="*/ 496951 w 2031746"/>
              <a:gd name="connsiteY34" fmla="*/ 109728 h 1511808"/>
              <a:gd name="connsiteX35" fmla="*/ 338455 w 2031746"/>
              <a:gd name="connsiteY35" fmla="*/ 0 h 1511808"/>
              <a:gd name="connsiteX36" fmla="*/ 240919 w 2031746"/>
              <a:gd name="connsiteY36" fmla="*/ 79248 h 1511808"/>
              <a:gd name="connsiteX37" fmla="*/ 338455 w 2031746"/>
              <a:gd name="connsiteY37" fmla="*/ 188976 h 1511808"/>
              <a:gd name="connsiteX38" fmla="*/ 344551 w 2031746"/>
              <a:gd name="connsiteY38" fmla="*/ 256032 h 1511808"/>
              <a:gd name="connsiteX39" fmla="*/ 253111 w 2031746"/>
              <a:gd name="connsiteY39" fmla="*/ 201168 h 1511808"/>
              <a:gd name="connsiteX40" fmla="*/ 143383 w 2031746"/>
              <a:gd name="connsiteY40" fmla="*/ 298704 h 1511808"/>
              <a:gd name="connsiteX41" fmla="*/ 51943 w 2031746"/>
              <a:gd name="connsiteY41" fmla="*/ 292608 h 1511808"/>
              <a:gd name="connsiteX42" fmla="*/ 6858 w 2031746"/>
              <a:gd name="connsiteY42" fmla="*/ 277749 h 1511808"/>
              <a:gd name="connsiteX0" fmla="*/ 6858 w 2031746"/>
              <a:gd name="connsiteY0" fmla="*/ 277749 h 1511808"/>
              <a:gd name="connsiteX1" fmla="*/ 0 w 2031746"/>
              <a:gd name="connsiteY1" fmla="*/ 487172 h 1511808"/>
              <a:gd name="connsiteX2" fmla="*/ 131191 w 2031746"/>
              <a:gd name="connsiteY2" fmla="*/ 707136 h 1511808"/>
              <a:gd name="connsiteX3" fmla="*/ 137287 w 2031746"/>
              <a:gd name="connsiteY3" fmla="*/ 749808 h 1511808"/>
              <a:gd name="connsiteX4" fmla="*/ 228727 w 2031746"/>
              <a:gd name="connsiteY4" fmla="*/ 829056 h 1511808"/>
              <a:gd name="connsiteX5" fmla="*/ 259207 w 2031746"/>
              <a:gd name="connsiteY5" fmla="*/ 871728 h 1511808"/>
              <a:gd name="connsiteX6" fmla="*/ 356743 w 2031746"/>
              <a:gd name="connsiteY6" fmla="*/ 871728 h 1511808"/>
              <a:gd name="connsiteX7" fmla="*/ 381127 w 2031746"/>
              <a:gd name="connsiteY7" fmla="*/ 981456 h 1511808"/>
              <a:gd name="connsiteX8" fmla="*/ 387223 w 2031746"/>
              <a:gd name="connsiteY8" fmla="*/ 1176528 h 1511808"/>
              <a:gd name="connsiteX9" fmla="*/ 472567 w 2031746"/>
              <a:gd name="connsiteY9" fmla="*/ 1249680 h 1511808"/>
              <a:gd name="connsiteX10" fmla="*/ 570103 w 2031746"/>
              <a:gd name="connsiteY10" fmla="*/ 1511808 h 1511808"/>
              <a:gd name="connsiteX11" fmla="*/ 752983 w 2031746"/>
              <a:gd name="connsiteY11" fmla="*/ 1371600 h 1511808"/>
              <a:gd name="connsiteX12" fmla="*/ 832231 w 2031746"/>
              <a:gd name="connsiteY12" fmla="*/ 1255776 h 1511808"/>
              <a:gd name="connsiteX13" fmla="*/ 917575 w 2031746"/>
              <a:gd name="connsiteY13" fmla="*/ 1255776 h 1511808"/>
              <a:gd name="connsiteX14" fmla="*/ 1271143 w 2031746"/>
              <a:gd name="connsiteY14" fmla="*/ 1048512 h 1511808"/>
              <a:gd name="connsiteX15" fmla="*/ 1374775 w 2031746"/>
              <a:gd name="connsiteY15" fmla="*/ 1139952 h 1511808"/>
              <a:gd name="connsiteX16" fmla="*/ 1575943 w 2031746"/>
              <a:gd name="connsiteY16" fmla="*/ 1109472 h 1511808"/>
              <a:gd name="connsiteX17" fmla="*/ 1630807 w 2031746"/>
              <a:gd name="connsiteY17" fmla="*/ 1133856 h 1511808"/>
              <a:gd name="connsiteX18" fmla="*/ 1630807 w 2031746"/>
              <a:gd name="connsiteY18" fmla="*/ 1267968 h 1511808"/>
              <a:gd name="connsiteX19" fmla="*/ 1746631 w 2031746"/>
              <a:gd name="connsiteY19" fmla="*/ 1402080 h 1511808"/>
              <a:gd name="connsiteX20" fmla="*/ 2031746 w 2031746"/>
              <a:gd name="connsiteY20" fmla="*/ 1435481 h 1511808"/>
              <a:gd name="connsiteX21" fmla="*/ 1939163 w 2031746"/>
              <a:gd name="connsiteY21" fmla="*/ 1201928 h 1511808"/>
              <a:gd name="connsiteX22" fmla="*/ 1923415 w 2031746"/>
              <a:gd name="connsiteY22" fmla="*/ 957072 h 1511808"/>
              <a:gd name="connsiteX23" fmla="*/ 1764919 w 2031746"/>
              <a:gd name="connsiteY23" fmla="*/ 682752 h 1511808"/>
              <a:gd name="connsiteX24" fmla="*/ 1521079 w 2031746"/>
              <a:gd name="connsiteY24" fmla="*/ 505968 h 1511808"/>
              <a:gd name="connsiteX25" fmla="*/ 1319911 w 2031746"/>
              <a:gd name="connsiteY25" fmla="*/ 213360 h 1511808"/>
              <a:gd name="connsiteX26" fmla="*/ 1234567 w 2031746"/>
              <a:gd name="connsiteY26" fmla="*/ 91440 h 1511808"/>
              <a:gd name="connsiteX27" fmla="*/ 1124839 w 2031746"/>
              <a:gd name="connsiteY27" fmla="*/ 79248 h 1511808"/>
              <a:gd name="connsiteX28" fmla="*/ 887095 w 2031746"/>
              <a:gd name="connsiteY28" fmla="*/ 24384 h 1511808"/>
              <a:gd name="connsiteX29" fmla="*/ 911479 w 2031746"/>
              <a:gd name="connsiteY29" fmla="*/ 134112 h 1511808"/>
              <a:gd name="connsiteX30" fmla="*/ 826135 w 2031746"/>
              <a:gd name="connsiteY30" fmla="*/ 109728 h 1511808"/>
              <a:gd name="connsiteX31" fmla="*/ 722503 w 2031746"/>
              <a:gd name="connsiteY31" fmla="*/ 146304 h 1511808"/>
              <a:gd name="connsiteX32" fmla="*/ 661543 w 2031746"/>
              <a:gd name="connsiteY32" fmla="*/ 176784 h 1511808"/>
              <a:gd name="connsiteX33" fmla="*/ 624967 w 2031746"/>
              <a:gd name="connsiteY33" fmla="*/ 176784 h 1511808"/>
              <a:gd name="connsiteX34" fmla="*/ 496951 w 2031746"/>
              <a:gd name="connsiteY34" fmla="*/ 109728 h 1511808"/>
              <a:gd name="connsiteX35" fmla="*/ 338455 w 2031746"/>
              <a:gd name="connsiteY35" fmla="*/ 0 h 1511808"/>
              <a:gd name="connsiteX36" fmla="*/ 240919 w 2031746"/>
              <a:gd name="connsiteY36" fmla="*/ 79248 h 1511808"/>
              <a:gd name="connsiteX37" fmla="*/ 338455 w 2031746"/>
              <a:gd name="connsiteY37" fmla="*/ 188976 h 1511808"/>
              <a:gd name="connsiteX38" fmla="*/ 344551 w 2031746"/>
              <a:gd name="connsiteY38" fmla="*/ 256032 h 1511808"/>
              <a:gd name="connsiteX39" fmla="*/ 253111 w 2031746"/>
              <a:gd name="connsiteY39" fmla="*/ 201168 h 1511808"/>
              <a:gd name="connsiteX40" fmla="*/ 143383 w 2031746"/>
              <a:gd name="connsiteY40" fmla="*/ 298704 h 1511808"/>
              <a:gd name="connsiteX41" fmla="*/ 74168 w 2031746"/>
              <a:gd name="connsiteY41" fmla="*/ 295783 h 1511808"/>
              <a:gd name="connsiteX42" fmla="*/ 6858 w 2031746"/>
              <a:gd name="connsiteY42" fmla="*/ 277749 h 1511808"/>
              <a:gd name="connsiteX0" fmla="*/ 15604 w 2040492"/>
              <a:gd name="connsiteY0" fmla="*/ 277749 h 1511808"/>
              <a:gd name="connsiteX1" fmla="*/ 12595 w 2040492"/>
              <a:gd name="connsiteY1" fmla="*/ 363622 h 1511808"/>
              <a:gd name="connsiteX2" fmla="*/ 8746 w 2040492"/>
              <a:gd name="connsiteY2" fmla="*/ 487172 h 1511808"/>
              <a:gd name="connsiteX3" fmla="*/ 139937 w 2040492"/>
              <a:gd name="connsiteY3" fmla="*/ 707136 h 1511808"/>
              <a:gd name="connsiteX4" fmla="*/ 146033 w 2040492"/>
              <a:gd name="connsiteY4" fmla="*/ 749808 h 1511808"/>
              <a:gd name="connsiteX5" fmla="*/ 237473 w 2040492"/>
              <a:gd name="connsiteY5" fmla="*/ 829056 h 1511808"/>
              <a:gd name="connsiteX6" fmla="*/ 267953 w 2040492"/>
              <a:gd name="connsiteY6" fmla="*/ 871728 h 1511808"/>
              <a:gd name="connsiteX7" fmla="*/ 365489 w 2040492"/>
              <a:gd name="connsiteY7" fmla="*/ 871728 h 1511808"/>
              <a:gd name="connsiteX8" fmla="*/ 389873 w 2040492"/>
              <a:gd name="connsiteY8" fmla="*/ 981456 h 1511808"/>
              <a:gd name="connsiteX9" fmla="*/ 395969 w 2040492"/>
              <a:gd name="connsiteY9" fmla="*/ 1176528 h 1511808"/>
              <a:gd name="connsiteX10" fmla="*/ 481313 w 2040492"/>
              <a:gd name="connsiteY10" fmla="*/ 1249680 h 1511808"/>
              <a:gd name="connsiteX11" fmla="*/ 578849 w 2040492"/>
              <a:gd name="connsiteY11" fmla="*/ 1511808 h 1511808"/>
              <a:gd name="connsiteX12" fmla="*/ 761729 w 2040492"/>
              <a:gd name="connsiteY12" fmla="*/ 1371600 h 1511808"/>
              <a:gd name="connsiteX13" fmla="*/ 840977 w 2040492"/>
              <a:gd name="connsiteY13" fmla="*/ 1255776 h 1511808"/>
              <a:gd name="connsiteX14" fmla="*/ 926321 w 2040492"/>
              <a:gd name="connsiteY14" fmla="*/ 1255776 h 1511808"/>
              <a:gd name="connsiteX15" fmla="*/ 1279889 w 2040492"/>
              <a:gd name="connsiteY15" fmla="*/ 1048512 h 1511808"/>
              <a:gd name="connsiteX16" fmla="*/ 1383521 w 2040492"/>
              <a:gd name="connsiteY16" fmla="*/ 1139952 h 1511808"/>
              <a:gd name="connsiteX17" fmla="*/ 1584689 w 2040492"/>
              <a:gd name="connsiteY17" fmla="*/ 1109472 h 1511808"/>
              <a:gd name="connsiteX18" fmla="*/ 1639553 w 2040492"/>
              <a:gd name="connsiteY18" fmla="*/ 1133856 h 1511808"/>
              <a:gd name="connsiteX19" fmla="*/ 1639553 w 2040492"/>
              <a:gd name="connsiteY19" fmla="*/ 1267968 h 1511808"/>
              <a:gd name="connsiteX20" fmla="*/ 1755377 w 2040492"/>
              <a:gd name="connsiteY20" fmla="*/ 1402080 h 1511808"/>
              <a:gd name="connsiteX21" fmla="*/ 2040492 w 2040492"/>
              <a:gd name="connsiteY21" fmla="*/ 1435481 h 1511808"/>
              <a:gd name="connsiteX22" fmla="*/ 1947909 w 2040492"/>
              <a:gd name="connsiteY22" fmla="*/ 1201928 h 1511808"/>
              <a:gd name="connsiteX23" fmla="*/ 1932161 w 2040492"/>
              <a:gd name="connsiteY23" fmla="*/ 957072 h 1511808"/>
              <a:gd name="connsiteX24" fmla="*/ 1773665 w 2040492"/>
              <a:gd name="connsiteY24" fmla="*/ 682752 h 1511808"/>
              <a:gd name="connsiteX25" fmla="*/ 1529825 w 2040492"/>
              <a:gd name="connsiteY25" fmla="*/ 505968 h 1511808"/>
              <a:gd name="connsiteX26" fmla="*/ 1328657 w 2040492"/>
              <a:gd name="connsiteY26" fmla="*/ 213360 h 1511808"/>
              <a:gd name="connsiteX27" fmla="*/ 1243313 w 2040492"/>
              <a:gd name="connsiteY27" fmla="*/ 91440 h 1511808"/>
              <a:gd name="connsiteX28" fmla="*/ 1133585 w 2040492"/>
              <a:gd name="connsiteY28" fmla="*/ 79248 h 1511808"/>
              <a:gd name="connsiteX29" fmla="*/ 895841 w 2040492"/>
              <a:gd name="connsiteY29" fmla="*/ 24384 h 1511808"/>
              <a:gd name="connsiteX30" fmla="*/ 920225 w 2040492"/>
              <a:gd name="connsiteY30" fmla="*/ 134112 h 1511808"/>
              <a:gd name="connsiteX31" fmla="*/ 834881 w 2040492"/>
              <a:gd name="connsiteY31" fmla="*/ 109728 h 1511808"/>
              <a:gd name="connsiteX32" fmla="*/ 731249 w 2040492"/>
              <a:gd name="connsiteY32" fmla="*/ 146304 h 1511808"/>
              <a:gd name="connsiteX33" fmla="*/ 670289 w 2040492"/>
              <a:gd name="connsiteY33" fmla="*/ 176784 h 1511808"/>
              <a:gd name="connsiteX34" fmla="*/ 633713 w 2040492"/>
              <a:gd name="connsiteY34" fmla="*/ 176784 h 1511808"/>
              <a:gd name="connsiteX35" fmla="*/ 505697 w 2040492"/>
              <a:gd name="connsiteY35" fmla="*/ 109728 h 1511808"/>
              <a:gd name="connsiteX36" fmla="*/ 347201 w 2040492"/>
              <a:gd name="connsiteY36" fmla="*/ 0 h 1511808"/>
              <a:gd name="connsiteX37" fmla="*/ 249665 w 2040492"/>
              <a:gd name="connsiteY37" fmla="*/ 79248 h 1511808"/>
              <a:gd name="connsiteX38" fmla="*/ 347201 w 2040492"/>
              <a:gd name="connsiteY38" fmla="*/ 188976 h 1511808"/>
              <a:gd name="connsiteX39" fmla="*/ 353297 w 2040492"/>
              <a:gd name="connsiteY39" fmla="*/ 256032 h 1511808"/>
              <a:gd name="connsiteX40" fmla="*/ 261857 w 2040492"/>
              <a:gd name="connsiteY40" fmla="*/ 201168 h 1511808"/>
              <a:gd name="connsiteX41" fmla="*/ 152129 w 2040492"/>
              <a:gd name="connsiteY41" fmla="*/ 298704 h 1511808"/>
              <a:gd name="connsiteX42" fmla="*/ 82914 w 2040492"/>
              <a:gd name="connsiteY42" fmla="*/ 295783 h 1511808"/>
              <a:gd name="connsiteX43" fmla="*/ 15604 w 2040492"/>
              <a:gd name="connsiteY43" fmla="*/ 277749 h 1511808"/>
              <a:gd name="connsiteX0" fmla="*/ 453861 w 2478749"/>
              <a:gd name="connsiteY0" fmla="*/ 277749 h 1511808"/>
              <a:gd name="connsiteX1" fmla="*/ 2 w 2478749"/>
              <a:gd name="connsiteY1" fmla="*/ 306472 h 1511808"/>
              <a:gd name="connsiteX2" fmla="*/ 447003 w 2478749"/>
              <a:gd name="connsiteY2" fmla="*/ 487172 h 1511808"/>
              <a:gd name="connsiteX3" fmla="*/ 578194 w 2478749"/>
              <a:gd name="connsiteY3" fmla="*/ 707136 h 1511808"/>
              <a:gd name="connsiteX4" fmla="*/ 584290 w 2478749"/>
              <a:gd name="connsiteY4" fmla="*/ 749808 h 1511808"/>
              <a:gd name="connsiteX5" fmla="*/ 675730 w 2478749"/>
              <a:gd name="connsiteY5" fmla="*/ 829056 h 1511808"/>
              <a:gd name="connsiteX6" fmla="*/ 706210 w 2478749"/>
              <a:gd name="connsiteY6" fmla="*/ 871728 h 1511808"/>
              <a:gd name="connsiteX7" fmla="*/ 803746 w 2478749"/>
              <a:gd name="connsiteY7" fmla="*/ 871728 h 1511808"/>
              <a:gd name="connsiteX8" fmla="*/ 828130 w 2478749"/>
              <a:gd name="connsiteY8" fmla="*/ 981456 h 1511808"/>
              <a:gd name="connsiteX9" fmla="*/ 834226 w 2478749"/>
              <a:gd name="connsiteY9" fmla="*/ 1176528 h 1511808"/>
              <a:gd name="connsiteX10" fmla="*/ 919570 w 2478749"/>
              <a:gd name="connsiteY10" fmla="*/ 1249680 h 1511808"/>
              <a:gd name="connsiteX11" fmla="*/ 1017106 w 2478749"/>
              <a:gd name="connsiteY11" fmla="*/ 1511808 h 1511808"/>
              <a:gd name="connsiteX12" fmla="*/ 1199986 w 2478749"/>
              <a:gd name="connsiteY12" fmla="*/ 1371600 h 1511808"/>
              <a:gd name="connsiteX13" fmla="*/ 1279234 w 2478749"/>
              <a:gd name="connsiteY13" fmla="*/ 1255776 h 1511808"/>
              <a:gd name="connsiteX14" fmla="*/ 1364578 w 2478749"/>
              <a:gd name="connsiteY14" fmla="*/ 1255776 h 1511808"/>
              <a:gd name="connsiteX15" fmla="*/ 1718146 w 2478749"/>
              <a:gd name="connsiteY15" fmla="*/ 1048512 h 1511808"/>
              <a:gd name="connsiteX16" fmla="*/ 1821778 w 2478749"/>
              <a:gd name="connsiteY16" fmla="*/ 1139952 h 1511808"/>
              <a:gd name="connsiteX17" fmla="*/ 2022946 w 2478749"/>
              <a:gd name="connsiteY17" fmla="*/ 1109472 h 1511808"/>
              <a:gd name="connsiteX18" fmla="*/ 2077810 w 2478749"/>
              <a:gd name="connsiteY18" fmla="*/ 1133856 h 1511808"/>
              <a:gd name="connsiteX19" fmla="*/ 2077810 w 2478749"/>
              <a:gd name="connsiteY19" fmla="*/ 1267968 h 1511808"/>
              <a:gd name="connsiteX20" fmla="*/ 2193634 w 2478749"/>
              <a:gd name="connsiteY20" fmla="*/ 1402080 h 1511808"/>
              <a:gd name="connsiteX21" fmla="*/ 2478749 w 2478749"/>
              <a:gd name="connsiteY21" fmla="*/ 1435481 h 1511808"/>
              <a:gd name="connsiteX22" fmla="*/ 2386166 w 2478749"/>
              <a:gd name="connsiteY22" fmla="*/ 1201928 h 1511808"/>
              <a:gd name="connsiteX23" fmla="*/ 2370418 w 2478749"/>
              <a:gd name="connsiteY23" fmla="*/ 957072 h 1511808"/>
              <a:gd name="connsiteX24" fmla="*/ 2211922 w 2478749"/>
              <a:gd name="connsiteY24" fmla="*/ 682752 h 1511808"/>
              <a:gd name="connsiteX25" fmla="*/ 1968082 w 2478749"/>
              <a:gd name="connsiteY25" fmla="*/ 505968 h 1511808"/>
              <a:gd name="connsiteX26" fmla="*/ 1766914 w 2478749"/>
              <a:gd name="connsiteY26" fmla="*/ 213360 h 1511808"/>
              <a:gd name="connsiteX27" fmla="*/ 1681570 w 2478749"/>
              <a:gd name="connsiteY27" fmla="*/ 91440 h 1511808"/>
              <a:gd name="connsiteX28" fmla="*/ 1571842 w 2478749"/>
              <a:gd name="connsiteY28" fmla="*/ 79248 h 1511808"/>
              <a:gd name="connsiteX29" fmla="*/ 1334098 w 2478749"/>
              <a:gd name="connsiteY29" fmla="*/ 24384 h 1511808"/>
              <a:gd name="connsiteX30" fmla="*/ 1358482 w 2478749"/>
              <a:gd name="connsiteY30" fmla="*/ 134112 h 1511808"/>
              <a:gd name="connsiteX31" fmla="*/ 1273138 w 2478749"/>
              <a:gd name="connsiteY31" fmla="*/ 109728 h 1511808"/>
              <a:gd name="connsiteX32" fmla="*/ 1169506 w 2478749"/>
              <a:gd name="connsiteY32" fmla="*/ 146304 h 1511808"/>
              <a:gd name="connsiteX33" fmla="*/ 1108546 w 2478749"/>
              <a:gd name="connsiteY33" fmla="*/ 176784 h 1511808"/>
              <a:gd name="connsiteX34" fmla="*/ 1071970 w 2478749"/>
              <a:gd name="connsiteY34" fmla="*/ 176784 h 1511808"/>
              <a:gd name="connsiteX35" fmla="*/ 943954 w 2478749"/>
              <a:gd name="connsiteY35" fmla="*/ 109728 h 1511808"/>
              <a:gd name="connsiteX36" fmla="*/ 785458 w 2478749"/>
              <a:gd name="connsiteY36" fmla="*/ 0 h 1511808"/>
              <a:gd name="connsiteX37" fmla="*/ 687922 w 2478749"/>
              <a:gd name="connsiteY37" fmla="*/ 79248 h 1511808"/>
              <a:gd name="connsiteX38" fmla="*/ 785458 w 2478749"/>
              <a:gd name="connsiteY38" fmla="*/ 188976 h 1511808"/>
              <a:gd name="connsiteX39" fmla="*/ 791554 w 2478749"/>
              <a:gd name="connsiteY39" fmla="*/ 256032 h 1511808"/>
              <a:gd name="connsiteX40" fmla="*/ 700114 w 2478749"/>
              <a:gd name="connsiteY40" fmla="*/ 201168 h 1511808"/>
              <a:gd name="connsiteX41" fmla="*/ 590386 w 2478749"/>
              <a:gd name="connsiteY41" fmla="*/ 298704 h 1511808"/>
              <a:gd name="connsiteX42" fmla="*/ 521171 w 2478749"/>
              <a:gd name="connsiteY42" fmla="*/ 295783 h 1511808"/>
              <a:gd name="connsiteX43" fmla="*/ 453861 w 2478749"/>
              <a:gd name="connsiteY43" fmla="*/ 277749 h 1511808"/>
              <a:gd name="connsiteX0" fmla="*/ 453861 w 2478749"/>
              <a:gd name="connsiteY0" fmla="*/ 277749 h 1511808"/>
              <a:gd name="connsiteX1" fmla="*/ 2 w 2478749"/>
              <a:gd name="connsiteY1" fmla="*/ 306472 h 1511808"/>
              <a:gd name="connsiteX2" fmla="*/ 443828 w 2478749"/>
              <a:gd name="connsiteY2" fmla="*/ 487172 h 1511808"/>
              <a:gd name="connsiteX3" fmla="*/ 578194 w 2478749"/>
              <a:gd name="connsiteY3" fmla="*/ 707136 h 1511808"/>
              <a:gd name="connsiteX4" fmla="*/ 584290 w 2478749"/>
              <a:gd name="connsiteY4" fmla="*/ 749808 h 1511808"/>
              <a:gd name="connsiteX5" fmla="*/ 675730 w 2478749"/>
              <a:gd name="connsiteY5" fmla="*/ 829056 h 1511808"/>
              <a:gd name="connsiteX6" fmla="*/ 706210 w 2478749"/>
              <a:gd name="connsiteY6" fmla="*/ 871728 h 1511808"/>
              <a:gd name="connsiteX7" fmla="*/ 803746 w 2478749"/>
              <a:gd name="connsiteY7" fmla="*/ 871728 h 1511808"/>
              <a:gd name="connsiteX8" fmla="*/ 828130 w 2478749"/>
              <a:gd name="connsiteY8" fmla="*/ 981456 h 1511808"/>
              <a:gd name="connsiteX9" fmla="*/ 834226 w 2478749"/>
              <a:gd name="connsiteY9" fmla="*/ 1176528 h 1511808"/>
              <a:gd name="connsiteX10" fmla="*/ 919570 w 2478749"/>
              <a:gd name="connsiteY10" fmla="*/ 1249680 h 1511808"/>
              <a:gd name="connsiteX11" fmla="*/ 1017106 w 2478749"/>
              <a:gd name="connsiteY11" fmla="*/ 1511808 h 1511808"/>
              <a:gd name="connsiteX12" fmla="*/ 1199986 w 2478749"/>
              <a:gd name="connsiteY12" fmla="*/ 1371600 h 1511808"/>
              <a:gd name="connsiteX13" fmla="*/ 1279234 w 2478749"/>
              <a:gd name="connsiteY13" fmla="*/ 1255776 h 1511808"/>
              <a:gd name="connsiteX14" fmla="*/ 1364578 w 2478749"/>
              <a:gd name="connsiteY14" fmla="*/ 1255776 h 1511808"/>
              <a:gd name="connsiteX15" fmla="*/ 1718146 w 2478749"/>
              <a:gd name="connsiteY15" fmla="*/ 1048512 h 1511808"/>
              <a:gd name="connsiteX16" fmla="*/ 1821778 w 2478749"/>
              <a:gd name="connsiteY16" fmla="*/ 1139952 h 1511808"/>
              <a:gd name="connsiteX17" fmla="*/ 2022946 w 2478749"/>
              <a:gd name="connsiteY17" fmla="*/ 1109472 h 1511808"/>
              <a:gd name="connsiteX18" fmla="*/ 2077810 w 2478749"/>
              <a:gd name="connsiteY18" fmla="*/ 1133856 h 1511808"/>
              <a:gd name="connsiteX19" fmla="*/ 2077810 w 2478749"/>
              <a:gd name="connsiteY19" fmla="*/ 1267968 h 1511808"/>
              <a:gd name="connsiteX20" fmla="*/ 2193634 w 2478749"/>
              <a:gd name="connsiteY20" fmla="*/ 1402080 h 1511808"/>
              <a:gd name="connsiteX21" fmla="*/ 2478749 w 2478749"/>
              <a:gd name="connsiteY21" fmla="*/ 1435481 h 1511808"/>
              <a:gd name="connsiteX22" fmla="*/ 2386166 w 2478749"/>
              <a:gd name="connsiteY22" fmla="*/ 1201928 h 1511808"/>
              <a:gd name="connsiteX23" fmla="*/ 2370418 w 2478749"/>
              <a:gd name="connsiteY23" fmla="*/ 957072 h 1511808"/>
              <a:gd name="connsiteX24" fmla="*/ 2211922 w 2478749"/>
              <a:gd name="connsiteY24" fmla="*/ 682752 h 1511808"/>
              <a:gd name="connsiteX25" fmla="*/ 1968082 w 2478749"/>
              <a:gd name="connsiteY25" fmla="*/ 505968 h 1511808"/>
              <a:gd name="connsiteX26" fmla="*/ 1766914 w 2478749"/>
              <a:gd name="connsiteY26" fmla="*/ 213360 h 1511808"/>
              <a:gd name="connsiteX27" fmla="*/ 1681570 w 2478749"/>
              <a:gd name="connsiteY27" fmla="*/ 91440 h 1511808"/>
              <a:gd name="connsiteX28" fmla="*/ 1571842 w 2478749"/>
              <a:gd name="connsiteY28" fmla="*/ 79248 h 1511808"/>
              <a:gd name="connsiteX29" fmla="*/ 1334098 w 2478749"/>
              <a:gd name="connsiteY29" fmla="*/ 24384 h 1511808"/>
              <a:gd name="connsiteX30" fmla="*/ 1358482 w 2478749"/>
              <a:gd name="connsiteY30" fmla="*/ 134112 h 1511808"/>
              <a:gd name="connsiteX31" fmla="*/ 1273138 w 2478749"/>
              <a:gd name="connsiteY31" fmla="*/ 109728 h 1511808"/>
              <a:gd name="connsiteX32" fmla="*/ 1169506 w 2478749"/>
              <a:gd name="connsiteY32" fmla="*/ 146304 h 1511808"/>
              <a:gd name="connsiteX33" fmla="*/ 1108546 w 2478749"/>
              <a:gd name="connsiteY33" fmla="*/ 176784 h 1511808"/>
              <a:gd name="connsiteX34" fmla="*/ 1071970 w 2478749"/>
              <a:gd name="connsiteY34" fmla="*/ 176784 h 1511808"/>
              <a:gd name="connsiteX35" fmla="*/ 943954 w 2478749"/>
              <a:gd name="connsiteY35" fmla="*/ 109728 h 1511808"/>
              <a:gd name="connsiteX36" fmla="*/ 785458 w 2478749"/>
              <a:gd name="connsiteY36" fmla="*/ 0 h 1511808"/>
              <a:gd name="connsiteX37" fmla="*/ 687922 w 2478749"/>
              <a:gd name="connsiteY37" fmla="*/ 79248 h 1511808"/>
              <a:gd name="connsiteX38" fmla="*/ 785458 w 2478749"/>
              <a:gd name="connsiteY38" fmla="*/ 188976 h 1511808"/>
              <a:gd name="connsiteX39" fmla="*/ 791554 w 2478749"/>
              <a:gd name="connsiteY39" fmla="*/ 256032 h 1511808"/>
              <a:gd name="connsiteX40" fmla="*/ 700114 w 2478749"/>
              <a:gd name="connsiteY40" fmla="*/ 201168 h 1511808"/>
              <a:gd name="connsiteX41" fmla="*/ 590386 w 2478749"/>
              <a:gd name="connsiteY41" fmla="*/ 298704 h 1511808"/>
              <a:gd name="connsiteX42" fmla="*/ 521171 w 2478749"/>
              <a:gd name="connsiteY42" fmla="*/ 295783 h 1511808"/>
              <a:gd name="connsiteX43" fmla="*/ 453861 w 2478749"/>
              <a:gd name="connsiteY43" fmla="*/ 277749 h 1511808"/>
              <a:gd name="connsiteX0" fmla="*/ 457659 w 2482547"/>
              <a:gd name="connsiteY0" fmla="*/ 277749 h 1511808"/>
              <a:gd name="connsiteX1" fmla="*/ 3800 w 2482547"/>
              <a:gd name="connsiteY1" fmla="*/ 306472 h 1511808"/>
              <a:gd name="connsiteX2" fmla="*/ 251451 w 2482547"/>
              <a:gd name="connsiteY2" fmla="*/ 392197 h 1511808"/>
              <a:gd name="connsiteX3" fmla="*/ 447626 w 2482547"/>
              <a:gd name="connsiteY3" fmla="*/ 487172 h 1511808"/>
              <a:gd name="connsiteX4" fmla="*/ 581992 w 2482547"/>
              <a:gd name="connsiteY4" fmla="*/ 707136 h 1511808"/>
              <a:gd name="connsiteX5" fmla="*/ 588088 w 2482547"/>
              <a:gd name="connsiteY5" fmla="*/ 749808 h 1511808"/>
              <a:gd name="connsiteX6" fmla="*/ 679528 w 2482547"/>
              <a:gd name="connsiteY6" fmla="*/ 829056 h 1511808"/>
              <a:gd name="connsiteX7" fmla="*/ 710008 w 2482547"/>
              <a:gd name="connsiteY7" fmla="*/ 871728 h 1511808"/>
              <a:gd name="connsiteX8" fmla="*/ 807544 w 2482547"/>
              <a:gd name="connsiteY8" fmla="*/ 871728 h 1511808"/>
              <a:gd name="connsiteX9" fmla="*/ 831928 w 2482547"/>
              <a:gd name="connsiteY9" fmla="*/ 981456 h 1511808"/>
              <a:gd name="connsiteX10" fmla="*/ 838024 w 2482547"/>
              <a:gd name="connsiteY10" fmla="*/ 1176528 h 1511808"/>
              <a:gd name="connsiteX11" fmla="*/ 923368 w 2482547"/>
              <a:gd name="connsiteY11" fmla="*/ 1249680 h 1511808"/>
              <a:gd name="connsiteX12" fmla="*/ 1020904 w 2482547"/>
              <a:gd name="connsiteY12" fmla="*/ 1511808 h 1511808"/>
              <a:gd name="connsiteX13" fmla="*/ 1203784 w 2482547"/>
              <a:gd name="connsiteY13" fmla="*/ 1371600 h 1511808"/>
              <a:gd name="connsiteX14" fmla="*/ 1283032 w 2482547"/>
              <a:gd name="connsiteY14" fmla="*/ 1255776 h 1511808"/>
              <a:gd name="connsiteX15" fmla="*/ 1368376 w 2482547"/>
              <a:gd name="connsiteY15" fmla="*/ 1255776 h 1511808"/>
              <a:gd name="connsiteX16" fmla="*/ 1721944 w 2482547"/>
              <a:gd name="connsiteY16" fmla="*/ 1048512 h 1511808"/>
              <a:gd name="connsiteX17" fmla="*/ 1825576 w 2482547"/>
              <a:gd name="connsiteY17" fmla="*/ 1139952 h 1511808"/>
              <a:gd name="connsiteX18" fmla="*/ 2026744 w 2482547"/>
              <a:gd name="connsiteY18" fmla="*/ 1109472 h 1511808"/>
              <a:gd name="connsiteX19" fmla="*/ 2081608 w 2482547"/>
              <a:gd name="connsiteY19" fmla="*/ 1133856 h 1511808"/>
              <a:gd name="connsiteX20" fmla="*/ 2081608 w 2482547"/>
              <a:gd name="connsiteY20" fmla="*/ 1267968 h 1511808"/>
              <a:gd name="connsiteX21" fmla="*/ 2197432 w 2482547"/>
              <a:gd name="connsiteY21" fmla="*/ 1402080 h 1511808"/>
              <a:gd name="connsiteX22" fmla="*/ 2482547 w 2482547"/>
              <a:gd name="connsiteY22" fmla="*/ 1435481 h 1511808"/>
              <a:gd name="connsiteX23" fmla="*/ 2389964 w 2482547"/>
              <a:gd name="connsiteY23" fmla="*/ 1201928 h 1511808"/>
              <a:gd name="connsiteX24" fmla="*/ 2374216 w 2482547"/>
              <a:gd name="connsiteY24" fmla="*/ 957072 h 1511808"/>
              <a:gd name="connsiteX25" fmla="*/ 2215720 w 2482547"/>
              <a:gd name="connsiteY25" fmla="*/ 682752 h 1511808"/>
              <a:gd name="connsiteX26" fmla="*/ 1971880 w 2482547"/>
              <a:gd name="connsiteY26" fmla="*/ 505968 h 1511808"/>
              <a:gd name="connsiteX27" fmla="*/ 1770712 w 2482547"/>
              <a:gd name="connsiteY27" fmla="*/ 213360 h 1511808"/>
              <a:gd name="connsiteX28" fmla="*/ 1685368 w 2482547"/>
              <a:gd name="connsiteY28" fmla="*/ 91440 h 1511808"/>
              <a:gd name="connsiteX29" fmla="*/ 1575640 w 2482547"/>
              <a:gd name="connsiteY29" fmla="*/ 79248 h 1511808"/>
              <a:gd name="connsiteX30" fmla="*/ 1337896 w 2482547"/>
              <a:gd name="connsiteY30" fmla="*/ 24384 h 1511808"/>
              <a:gd name="connsiteX31" fmla="*/ 1362280 w 2482547"/>
              <a:gd name="connsiteY31" fmla="*/ 134112 h 1511808"/>
              <a:gd name="connsiteX32" fmla="*/ 1276936 w 2482547"/>
              <a:gd name="connsiteY32" fmla="*/ 109728 h 1511808"/>
              <a:gd name="connsiteX33" fmla="*/ 1173304 w 2482547"/>
              <a:gd name="connsiteY33" fmla="*/ 146304 h 1511808"/>
              <a:gd name="connsiteX34" fmla="*/ 1112344 w 2482547"/>
              <a:gd name="connsiteY34" fmla="*/ 176784 h 1511808"/>
              <a:gd name="connsiteX35" fmla="*/ 1075768 w 2482547"/>
              <a:gd name="connsiteY35" fmla="*/ 176784 h 1511808"/>
              <a:gd name="connsiteX36" fmla="*/ 947752 w 2482547"/>
              <a:gd name="connsiteY36" fmla="*/ 109728 h 1511808"/>
              <a:gd name="connsiteX37" fmla="*/ 789256 w 2482547"/>
              <a:gd name="connsiteY37" fmla="*/ 0 h 1511808"/>
              <a:gd name="connsiteX38" fmla="*/ 691720 w 2482547"/>
              <a:gd name="connsiteY38" fmla="*/ 79248 h 1511808"/>
              <a:gd name="connsiteX39" fmla="*/ 789256 w 2482547"/>
              <a:gd name="connsiteY39" fmla="*/ 188976 h 1511808"/>
              <a:gd name="connsiteX40" fmla="*/ 795352 w 2482547"/>
              <a:gd name="connsiteY40" fmla="*/ 256032 h 1511808"/>
              <a:gd name="connsiteX41" fmla="*/ 703912 w 2482547"/>
              <a:gd name="connsiteY41" fmla="*/ 201168 h 1511808"/>
              <a:gd name="connsiteX42" fmla="*/ 594184 w 2482547"/>
              <a:gd name="connsiteY42" fmla="*/ 298704 h 1511808"/>
              <a:gd name="connsiteX43" fmla="*/ 524969 w 2482547"/>
              <a:gd name="connsiteY43" fmla="*/ 295783 h 1511808"/>
              <a:gd name="connsiteX44" fmla="*/ 457659 w 2482547"/>
              <a:gd name="connsiteY44" fmla="*/ 277749 h 1511808"/>
              <a:gd name="connsiteX0" fmla="*/ 457994 w 2482882"/>
              <a:gd name="connsiteY0" fmla="*/ 277749 h 1511808"/>
              <a:gd name="connsiteX1" fmla="*/ 4135 w 2482882"/>
              <a:gd name="connsiteY1" fmla="*/ 306472 h 1511808"/>
              <a:gd name="connsiteX2" fmla="*/ 232736 w 2482882"/>
              <a:gd name="connsiteY2" fmla="*/ 417597 h 1511808"/>
              <a:gd name="connsiteX3" fmla="*/ 447961 w 2482882"/>
              <a:gd name="connsiteY3" fmla="*/ 487172 h 1511808"/>
              <a:gd name="connsiteX4" fmla="*/ 582327 w 2482882"/>
              <a:gd name="connsiteY4" fmla="*/ 707136 h 1511808"/>
              <a:gd name="connsiteX5" fmla="*/ 588423 w 2482882"/>
              <a:gd name="connsiteY5" fmla="*/ 749808 h 1511808"/>
              <a:gd name="connsiteX6" fmla="*/ 679863 w 2482882"/>
              <a:gd name="connsiteY6" fmla="*/ 829056 h 1511808"/>
              <a:gd name="connsiteX7" fmla="*/ 710343 w 2482882"/>
              <a:gd name="connsiteY7" fmla="*/ 871728 h 1511808"/>
              <a:gd name="connsiteX8" fmla="*/ 807879 w 2482882"/>
              <a:gd name="connsiteY8" fmla="*/ 871728 h 1511808"/>
              <a:gd name="connsiteX9" fmla="*/ 832263 w 2482882"/>
              <a:gd name="connsiteY9" fmla="*/ 981456 h 1511808"/>
              <a:gd name="connsiteX10" fmla="*/ 838359 w 2482882"/>
              <a:gd name="connsiteY10" fmla="*/ 1176528 h 1511808"/>
              <a:gd name="connsiteX11" fmla="*/ 923703 w 2482882"/>
              <a:gd name="connsiteY11" fmla="*/ 1249680 h 1511808"/>
              <a:gd name="connsiteX12" fmla="*/ 1021239 w 2482882"/>
              <a:gd name="connsiteY12" fmla="*/ 1511808 h 1511808"/>
              <a:gd name="connsiteX13" fmla="*/ 1204119 w 2482882"/>
              <a:gd name="connsiteY13" fmla="*/ 1371600 h 1511808"/>
              <a:gd name="connsiteX14" fmla="*/ 1283367 w 2482882"/>
              <a:gd name="connsiteY14" fmla="*/ 1255776 h 1511808"/>
              <a:gd name="connsiteX15" fmla="*/ 1368711 w 2482882"/>
              <a:gd name="connsiteY15" fmla="*/ 1255776 h 1511808"/>
              <a:gd name="connsiteX16" fmla="*/ 1722279 w 2482882"/>
              <a:gd name="connsiteY16" fmla="*/ 1048512 h 1511808"/>
              <a:gd name="connsiteX17" fmla="*/ 1825911 w 2482882"/>
              <a:gd name="connsiteY17" fmla="*/ 1139952 h 1511808"/>
              <a:gd name="connsiteX18" fmla="*/ 2027079 w 2482882"/>
              <a:gd name="connsiteY18" fmla="*/ 1109472 h 1511808"/>
              <a:gd name="connsiteX19" fmla="*/ 2081943 w 2482882"/>
              <a:gd name="connsiteY19" fmla="*/ 1133856 h 1511808"/>
              <a:gd name="connsiteX20" fmla="*/ 2081943 w 2482882"/>
              <a:gd name="connsiteY20" fmla="*/ 1267968 h 1511808"/>
              <a:gd name="connsiteX21" fmla="*/ 2197767 w 2482882"/>
              <a:gd name="connsiteY21" fmla="*/ 1402080 h 1511808"/>
              <a:gd name="connsiteX22" fmla="*/ 2482882 w 2482882"/>
              <a:gd name="connsiteY22" fmla="*/ 1435481 h 1511808"/>
              <a:gd name="connsiteX23" fmla="*/ 2390299 w 2482882"/>
              <a:gd name="connsiteY23" fmla="*/ 1201928 h 1511808"/>
              <a:gd name="connsiteX24" fmla="*/ 2374551 w 2482882"/>
              <a:gd name="connsiteY24" fmla="*/ 957072 h 1511808"/>
              <a:gd name="connsiteX25" fmla="*/ 2216055 w 2482882"/>
              <a:gd name="connsiteY25" fmla="*/ 682752 h 1511808"/>
              <a:gd name="connsiteX26" fmla="*/ 1972215 w 2482882"/>
              <a:gd name="connsiteY26" fmla="*/ 505968 h 1511808"/>
              <a:gd name="connsiteX27" fmla="*/ 1771047 w 2482882"/>
              <a:gd name="connsiteY27" fmla="*/ 213360 h 1511808"/>
              <a:gd name="connsiteX28" fmla="*/ 1685703 w 2482882"/>
              <a:gd name="connsiteY28" fmla="*/ 91440 h 1511808"/>
              <a:gd name="connsiteX29" fmla="*/ 1575975 w 2482882"/>
              <a:gd name="connsiteY29" fmla="*/ 79248 h 1511808"/>
              <a:gd name="connsiteX30" fmla="*/ 1338231 w 2482882"/>
              <a:gd name="connsiteY30" fmla="*/ 24384 h 1511808"/>
              <a:gd name="connsiteX31" fmla="*/ 1362615 w 2482882"/>
              <a:gd name="connsiteY31" fmla="*/ 134112 h 1511808"/>
              <a:gd name="connsiteX32" fmla="*/ 1277271 w 2482882"/>
              <a:gd name="connsiteY32" fmla="*/ 109728 h 1511808"/>
              <a:gd name="connsiteX33" fmla="*/ 1173639 w 2482882"/>
              <a:gd name="connsiteY33" fmla="*/ 146304 h 1511808"/>
              <a:gd name="connsiteX34" fmla="*/ 1112679 w 2482882"/>
              <a:gd name="connsiteY34" fmla="*/ 176784 h 1511808"/>
              <a:gd name="connsiteX35" fmla="*/ 1076103 w 2482882"/>
              <a:gd name="connsiteY35" fmla="*/ 176784 h 1511808"/>
              <a:gd name="connsiteX36" fmla="*/ 948087 w 2482882"/>
              <a:gd name="connsiteY36" fmla="*/ 109728 h 1511808"/>
              <a:gd name="connsiteX37" fmla="*/ 789591 w 2482882"/>
              <a:gd name="connsiteY37" fmla="*/ 0 h 1511808"/>
              <a:gd name="connsiteX38" fmla="*/ 692055 w 2482882"/>
              <a:gd name="connsiteY38" fmla="*/ 79248 h 1511808"/>
              <a:gd name="connsiteX39" fmla="*/ 789591 w 2482882"/>
              <a:gd name="connsiteY39" fmla="*/ 188976 h 1511808"/>
              <a:gd name="connsiteX40" fmla="*/ 795687 w 2482882"/>
              <a:gd name="connsiteY40" fmla="*/ 256032 h 1511808"/>
              <a:gd name="connsiteX41" fmla="*/ 704247 w 2482882"/>
              <a:gd name="connsiteY41" fmla="*/ 201168 h 1511808"/>
              <a:gd name="connsiteX42" fmla="*/ 594519 w 2482882"/>
              <a:gd name="connsiteY42" fmla="*/ 298704 h 1511808"/>
              <a:gd name="connsiteX43" fmla="*/ 525304 w 2482882"/>
              <a:gd name="connsiteY43" fmla="*/ 295783 h 1511808"/>
              <a:gd name="connsiteX44" fmla="*/ 457994 w 2482882"/>
              <a:gd name="connsiteY44" fmla="*/ 277749 h 1511808"/>
              <a:gd name="connsiteX0" fmla="*/ 457994 w 2482882"/>
              <a:gd name="connsiteY0" fmla="*/ 277749 h 1511808"/>
              <a:gd name="connsiteX1" fmla="*/ 4135 w 2482882"/>
              <a:gd name="connsiteY1" fmla="*/ 306472 h 1511808"/>
              <a:gd name="connsiteX2" fmla="*/ 232736 w 2482882"/>
              <a:gd name="connsiteY2" fmla="*/ 417597 h 1511808"/>
              <a:gd name="connsiteX3" fmla="*/ 447961 w 2482882"/>
              <a:gd name="connsiteY3" fmla="*/ 487172 h 1511808"/>
              <a:gd name="connsiteX4" fmla="*/ 582327 w 2482882"/>
              <a:gd name="connsiteY4" fmla="*/ 707136 h 1511808"/>
              <a:gd name="connsiteX5" fmla="*/ 588423 w 2482882"/>
              <a:gd name="connsiteY5" fmla="*/ 749808 h 1511808"/>
              <a:gd name="connsiteX6" fmla="*/ 679863 w 2482882"/>
              <a:gd name="connsiteY6" fmla="*/ 829056 h 1511808"/>
              <a:gd name="connsiteX7" fmla="*/ 710343 w 2482882"/>
              <a:gd name="connsiteY7" fmla="*/ 871728 h 1511808"/>
              <a:gd name="connsiteX8" fmla="*/ 807879 w 2482882"/>
              <a:gd name="connsiteY8" fmla="*/ 871728 h 1511808"/>
              <a:gd name="connsiteX9" fmla="*/ 832263 w 2482882"/>
              <a:gd name="connsiteY9" fmla="*/ 981456 h 1511808"/>
              <a:gd name="connsiteX10" fmla="*/ 838359 w 2482882"/>
              <a:gd name="connsiteY10" fmla="*/ 1176528 h 1511808"/>
              <a:gd name="connsiteX11" fmla="*/ 923703 w 2482882"/>
              <a:gd name="connsiteY11" fmla="*/ 1249680 h 1511808"/>
              <a:gd name="connsiteX12" fmla="*/ 1021239 w 2482882"/>
              <a:gd name="connsiteY12" fmla="*/ 1511808 h 1511808"/>
              <a:gd name="connsiteX13" fmla="*/ 1204119 w 2482882"/>
              <a:gd name="connsiteY13" fmla="*/ 1371600 h 1511808"/>
              <a:gd name="connsiteX14" fmla="*/ 1283367 w 2482882"/>
              <a:gd name="connsiteY14" fmla="*/ 1255776 h 1511808"/>
              <a:gd name="connsiteX15" fmla="*/ 1368711 w 2482882"/>
              <a:gd name="connsiteY15" fmla="*/ 1255776 h 1511808"/>
              <a:gd name="connsiteX16" fmla="*/ 1722279 w 2482882"/>
              <a:gd name="connsiteY16" fmla="*/ 1048512 h 1511808"/>
              <a:gd name="connsiteX17" fmla="*/ 1825911 w 2482882"/>
              <a:gd name="connsiteY17" fmla="*/ 1139952 h 1511808"/>
              <a:gd name="connsiteX18" fmla="*/ 2027079 w 2482882"/>
              <a:gd name="connsiteY18" fmla="*/ 1109472 h 1511808"/>
              <a:gd name="connsiteX19" fmla="*/ 2081943 w 2482882"/>
              <a:gd name="connsiteY19" fmla="*/ 1133856 h 1511808"/>
              <a:gd name="connsiteX20" fmla="*/ 2081943 w 2482882"/>
              <a:gd name="connsiteY20" fmla="*/ 1267968 h 1511808"/>
              <a:gd name="connsiteX21" fmla="*/ 2197767 w 2482882"/>
              <a:gd name="connsiteY21" fmla="*/ 1402080 h 1511808"/>
              <a:gd name="connsiteX22" fmla="*/ 2482882 w 2482882"/>
              <a:gd name="connsiteY22" fmla="*/ 1435481 h 1511808"/>
              <a:gd name="connsiteX23" fmla="*/ 2390299 w 2482882"/>
              <a:gd name="connsiteY23" fmla="*/ 1201928 h 1511808"/>
              <a:gd name="connsiteX24" fmla="*/ 2374551 w 2482882"/>
              <a:gd name="connsiteY24" fmla="*/ 957072 h 1511808"/>
              <a:gd name="connsiteX25" fmla="*/ 2216055 w 2482882"/>
              <a:gd name="connsiteY25" fmla="*/ 682752 h 1511808"/>
              <a:gd name="connsiteX26" fmla="*/ 1972215 w 2482882"/>
              <a:gd name="connsiteY26" fmla="*/ 505968 h 1511808"/>
              <a:gd name="connsiteX27" fmla="*/ 1771047 w 2482882"/>
              <a:gd name="connsiteY27" fmla="*/ 213360 h 1511808"/>
              <a:gd name="connsiteX28" fmla="*/ 1685703 w 2482882"/>
              <a:gd name="connsiteY28" fmla="*/ 91440 h 1511808"/>
              <a:gd name="connsiteX29" fmla="*/ 1575975 w 2482882"/>
              <a:gd name="connsiteY29" fmla="*/ 79248 h 1511808"/>
              <a:gd name="connsiteX30" fmla="*/ 1338231 w 2482882"/>
              <a:gd name="connsiteY30" fmla="*/ 24384 h 1511808"/>
              <a:gd name="connsiteX31" fmla="*/ 1362615 w 2482882"/>
              <a:gd name="connsiteY31" fmla="*/ 134112 h 1511808"/>
              <a:gd name="connsiteX32" fmla="*/ 1277271 w 2482882"/>
              <a:gd name="connsiteY32" fmla="*/ 109728 h 1511808"/>
              <a:gd name="connsiteX33" fmla="*/ 1173639 w 2482882"/>
              <a:gd name="connsiteY33" fmla="*/ 146304 h 1511808"/>
              <a:gd name="connsiteX34" fmla="*/ 1112679 w 2482882"/>
              <a:gd name="connsiteY34" fmla="*/ 176784 h 1511808"/>
              <a:gd name="connsiteX35" fmla="*/ 1076103 w 2482882"/>
              <a:gd name="connsiteY35" fmla="*/ 176784 h 1511808"/>
              <a:gd name="connsiteX36" fmla="*/ 948087 w 2482882"/>
              <a:gd name="connsiteY36" fmla="*/ 109728 h 1511808"/>
              <a:gd name="connsiteX37" fmla="*/ 789591 w 2482882"/>
              <a:gd name="connsiteY37" fmla="*/ 0 h 1511808"/>
              <a:gd name="connsiteX38" fmla="*/ 692055 w 2482882"/>
              <a:gd name="connsiteY38" fmla="*/ 79248 h 1511808"/>
              <a:gd name="connsiteX39" fmla="*/ 789591 w 2482882"/>
              <a:gd name="connsiteY39" fmla="*/ 188976 h 1511808"/>
              <a:gd name="connsiteX40" fmla="*/ 795687 w 2482882"/>
              <a:gd name="connsiteY40" fmla="*/ 256032 h 1511808"/>
              <a:gd name="connsiteX41" fmla="*/ 704247 w 2482882"/>
              <a:gd name="connsiteY41" fmla="*/ 201168 h 1511808"/>
              <a:gd name="connsiteX42" fmla="*/ 594519 w 2482882"/>
              <a:gd name="connsiteY42" fmla="*/ 298704 h 1511808"/>
              <a:gd name="connsiteX43" fmla="*/ 525304 w 2482882"/>
              <a:gd name="connsiteY43" fmla="*/ 295783 h 1511808"/>
              <a:gd name="connsiteX44" fmla="*/ 457994 w 2482882"/>
              <a:gd name="connsiteY44" fmla="*/ 277749 h 1511808"/>
              <a:gd name="connsiteX0" fmla="*/ 457994 w 2482882"/>
              <a:gd name="connsiteY0" fmla="*/ 277749 h 1511808"/>
              <a:gd name="connsiteX1" fmla="*/ 4135 w 2482882"/>
              <a:gd name="connsiteY1" fmla="*/ 306472 h 1511808"/>
              <a:gd name="connsiteX2" fmla="*/ 232736 w 2482882"/>
              <a:gd name="connsiteY2" fmla="*/ 417597 h 1511808"/>
              <a:gd name="connsiteX3" fmla="*/ 447961 w 2482882"/>
              <a:gd name="connsiteY3" fmla="*/ 487172 h 1511808"/>
              <a:gd name="connsiteX4" fmla="*/ 582327 w 2482882"/>
              <a:gd name="connsiteY4" fmla="*/ 707136 h 1511808"/>
              <a:gd name="connsiteX5" fmla="*/ 588423 w 2482882"/>
              <a:gd name="connsiteY5" fmla="*/ 749808 h 1511808"/>
              <a:gd name="connsiteX6" fmla="*/ 679863 w 2482882"/>
              <a:gd name="connsiteY6" fmla="*/ 829056 h 1511808"/>
              <a:gd name="connsiteX7" fmla="*/ 710343 w 2482882"/>
              <a:gd name="connsiteY7" fmla="*/ 871728 h 1511808"/>
              <a:gd name="connsiteX8" fmla="*/ 807879 w 2482882"/>
              <a:gd name="connsiteY8" fmla="*/ 871728 h 1511808"/>
              <a:gd name="connsiteX9" fmla="*/ 832263 w 2482882"/>
              <a:gd name="connsiteY9" fmla="*/ 981456 h 1511808"/>
              <a:gd name="connsiteX10" fmla="*/ 838359 w 2482882"/>
              <a:gd name="connsiteY10" fmla="*/ 1176528 h 1511808"/>
              <a:gd name="connsiteX11" fmla="*/ 923703 w 2482882"/>
              <a:gd name="connsiteY11" fmla="*/ 1249680 h 1511808"/>
              <a:gd name="connsiteX12" fmla="*/ 1021239 w 2482882"/>
              <a:gd name="connsiteY12" fmla="*/ 1511808 h 1511808"/>
              <a:gd name="connsiteX13" fmla="*/ 1204119 w 2482882"/>
              <a:gd name="connsiteY13" fmla="*/ 1371600 h 1511808"/>
              <a:gd name="connsiteX14" fmla="*/ 1283367 w 2482882"/>
              <a:gd name="connsiteY14" fmla="*/ 1255776 h 1511808"/>
              <a:gd name="connsiteX15" fmla="*/ 1368711 w 2482882"/>
              <a:gd name="connsiteY15" fmla="*/ 1255776 h 1511808"/>
              <a:gd name="connsiteX16" fmla="*/ 1722279 w 2482882"/>
              <a:gd name="connsiteY16" fmla="*/ 1048512 h 1511808"/>
              <a:gd name="connsiteX17" fmla="*/ 1825911 w 2482882"/>
              <a:gd name="connsiteY17" fmla="*/ 1139952 h 1511808"/>
              <a:gd name="connsiteX18" fmla="*/ 2027079 w 2482882"/>
              <a:gd name="connsiteY18" fmla="*/ 1109472 h 1511808"/>
              <a:gd name="connsiteX19" fmla="*/ 2081943 w 2482882"/>
              <a:gd name="connsiteY19" fmla="*/ 1133856 h 1511808"/>
              <a:gd name="connsiteX20" fmla="*/ 2081943 w 2482882"/>
              <a:gd name="connsiteY20" fmla="*/ 1267968 h 1511808"/>
              <a:gd name="connsiteX21" fmla="*/ 2197767 w 2482882"/>
              <a:gd name="connsiteY21" fmla="*/ 1402080 h 1511808"/>
              <a:gd name="connsiteX22" fmla="*/ 2482882 w 2482882"/>
              <a:gd name="connsiteY22" fmla="*/ 1435481 h 1511808"/>
              <a:gd name="connsiteX23" fmla="*/ 2390299 w 2482882"/>
              <a:gd name="connsiteY23" fmla="*/ 1201928 h 1511808"/>
              <a:gd name="connsiteX24" fmla="*/ 2374551 w 2482882"/>
              <a:gd name="connsiteY24" fmla="*/ 957072 h 1511808"/>
              <a:gd name="connsiteX25" fmla="*/ 2216055 w 2482882"/>
              <a:gd name="connsiteY25" fmla="*/ 682752 h 1511808"/>
              <a:gd name="connsiteX26" fmla="*/ 1972215 w 2482882"/>
              <a:gd name="connsiteY26" fmla="*/ 505968 h 1511808"/>
              <a:gd name="connsiteX27" fmla="*/ 1771047 w 2482882"/>
              <a:gd name="connsiteY27" fmla="*/ 213360 h 1511808"/>
              <a:gd name="connsiteX28" fmla="*/ 1685703 w 2482882"/>
              <a:gd name="connsiteY28" fmla="*/ 91440 h 1511808"/>
              <a:gd name="connsiteX29" fmla="*/ 1575975 w 2482882"/>
              <a:gd name="connsiteY29" fmla="*/ 79248 h 1511808"/>
              <a:gd name="connsiteX30" fmla="*/ 1338231 w 2482882"/>
              <a:gd name="connsiteY30" fmla="*/ 24384 h 1511808"/>
              <a:gd name="connsiteX31" fmla="*/ 1362615 w 2482882"/>
              <a:gd name="connsiteY31" fmla="*/ 134112 h 1511808"/>
              <a:gd name="connsiteX32" fmla="*/ 1277271 w 2482882"/>
              <a:gd name="connsiteY32" fmla="*/ 109728 h 1511808"/>
              <a:gd name="connsiteX33" fmla="*/ 1173639 w 2482882"/>
              <a:gd name="connsiteY33" fmla="*/ 146304 h 1511808"/>
              <a:gd name="connsiteX34" fmla="*/ 1112679 w 2482882"/>
              <a:gd name="connsiteY34" fmla="*/ 176784 h 1511808"/>
              <a:gd name="connsiteX35" fmla="*/ 1076103 w 2482882"/>
              <a:gd name="connsiteY35" fmla="*/ 176784 h 1511808"/>
              <a:gd name="connsiteX36" fmla="*/ 948087 w 2482882"/>
              <a:gd name="connsiteY36" fmla="*/ 109728 h 1511808"/>
              <a:gd name="connsiteX37" fmla="*/ 789591 w 2482882"/>
              <a:gd name="connsiteY37" fmla="*/ 0 h 1511808"/>
              <a:gd name="connsiteX38" fmla="*/ 692055 w 2482882"/>
              <a:gd name="connsiteY38" fmla="*/ 79248 h 1511808"/>
              <a:gd name="connsiteX39" fmla="*/ 789591 w 2482882"/>
              <a:gd name="connsiteY39" fmla="*/ 188976 h 1511808"/>
              <a:gd name="connsiteX40" fmla="*/ 795687 w 2482882"/>
              <a:gd name="connsiteY40" fmla="*/ 256032 h 1511808"/>
              <a:gd name="connsiteX41" fmla="*/ 704247 w 2482882"/>
              <a:gd name="connsiteY41" fmla="*/ 201168 h 1511808"/>
              <a:gd name="connsiteX42" fmla="*/ 594519 w 2482882"/>
              <a:gd name="connsiteY42" fmla="*/ 298704 h 1511808"/>
              <a:gd name="connsiteX43" fmla="*/ 525304 w 2482882"/>
              <a:gd name="connsiteY43" fmla="*/ 295783 h 1511808"/>
              <a:gd name="connsiteX44" fmla="*/ 457994 w 2482882"/>
              <a:gd name="connsiteY44" fmla="*/ 277749 h 1511808"/>
              <a:gd name="connsiteX0" fmla="*/ 458178 w 2483066"/>
              <a:gd name="connsiteY0" fmla="*/ 277749 h 1511808"/>
              <a:gd name="connsiteX1" fmla="*/ 4319 w 2483066"/>
              <a:gd name="connsiteY1" fmla="*/ 306472 h 1511808"/>
              <a:gd name="connsiteX2" fmla="*/ 232920 w 2483066"/>
              <a:gd name="connsiteY2" fmla="*/ 417597 h 1511808"/>
              <a:gd name="connsiteX3" fmla="*/ 448145 w 2483066"/>
              <a:gd name="connsiteY3" fmla="*/ 487172 h 1511808"/>
              <a:gd name="connsiteX4" fmla="*/ 582511 w 2483066"/>
              <a:gd name="connsiteY4" fmla="*/ 707136 h 1511808"/>
              <a:gd name="connsiteX5" fmla="*/ 588607 w 2483066"/>
              <a:gd name="connsiteY5" fmla="*/ 749808 h 1511808"/>
              <a:gd name="connsiteX6" fmla="*/ 680047 w 2483066"/>
              <a:gd name="connsiteY6" fmla="*/ 829056 h 1511808"/>
              <a:gd name="connsiteX7" fmla="*/ 710527 w 2483066"/>
              <a:gd name="connsiteY7" fmla="*/ 871728 h 1511808"/>
              <a:gd name="connsiteX8" fmla="*/ 808063 w 2483066"/>
              <a:gd name="connsiteY8" fmla="*/ 871728 h 1511808"/>
              <a:gd name="connsiteX9" fmla="*/ 832447 w 2483066"/>
              <a:gd name="connsiteY9" fmla="*/ 981456 h 1511808"/>
              <a:gd name="connsiteX10" fmla="*/ 838543 w 2483066"/>
              <a:gd name="connsiteY10" fmla="*/ 1176528 h 1511808"/>
              <a:gd name="connsiteX11" fmla="*/ 923887 w 2483066"/>
              <a:gd name="connsiteY11" fmla="*/ 1249680 h 1511808"/>
              <a:gd name="connsiteX12" fmla="*/ 1021423 w 2483066"/>
              <a:gd name="connsiteY12" fmla="*/ 1511808 h 1511808"/>
              <a:gd name="connsiteX13" fmla="*/ 1204303 w 2483066"/>
              <a:gd name="connsiteY13" fmla="*/ 1371600 h 1511808"/>
              <a:gd name="connsiteX14" fmla="*/ 1283551 w 2483066"/>
              <a:gd name="connsiteY14" fmla="*/ 1255776 h 1511808"/>
              <a:gd name="connsiteX15" fmla="*/ 1368895 w 2483066"/>
              <a:gd name="connsiteY15" fmla="*/ 1255776 h 1511808"/>
              <a:gd name="connsiteX16" fmla="*/ 1722463 w 2483066"/>
              <a:gd name="connsiteY16" fmla="*/ 1048512 h 1511808"/>
              <a:gd name="connsiteX17" fmla="*/ 1826095 w 2483066"/>
              <a:gd name="connsiteY17" fmla="*/ 1139952 h 1511808"/>
              <a:gd name="connsiteX18" fmla="*/ 2027263 w 2483066"/>
              <a:gd name="connsiteY18" fmla="*/ 1109472 h 1511808"/>
              <a:gd name="connsiteX19" fmla="*/ 2082127 w 2483066"/>
              <a:gd name="connsiteY19" fmla="*/ 1133856 h 1511808"/>
              <a:gd name="connsiteX20" fmla="*/ 2082127 w 2483066"/>
              <a:gd name="connsiteY20" fmla="*/ 1267968 h 1511808"/>
              <a:gd name="connsiteX21" fmla="*/ 2197951 w 2483066"/>
              <a:gd name="connsiteY21" fmla="*/ 1402080 h 1511808"/>
              <a:gd name="connsiteX22" fmla="*/ 2483066 w 2483066"/>
              <a:gd name="connsiteY22" fmla="*/ 1435481 h 1511808"/>
              <a:gd name="connsiteX23" fmla="*/ 2390483 w 2483066"/>
              <a:gd name="connsiteY23" fmla="*/ 1201928 h 1511808"/>
              <a:gd name="connsiteX24" fmla="*/ 2374735 w 2483066"/>
              <a:gd name="connsiteY24" fmla="*/ 957072 h 1511808"/>
              <a:gd name="connsiteX25" fmla="*/ 2216239 w 2483066"/>
              <a:gd name="connsiteY25" fmla="*/ 682752 h 1511808"/>
              <a:gd name="connsiteX26" fmla="*/ 1972399 w 2483066"/>
              <a:gd name="connsiteY26" fmla="*/ 505968 h 1511808"/>
              <a:gd name="connsiteX27" fmla="*/ 1771231 w 2483066"/>
              <a:gd name="connsiteY27" fmla="*/ 213360 h 1511808"/>
              <a:gd name="connsiteX28" fmla="*/ 1685887 w 2483066"/>
              <a:gd name="connsiteY28" fmla="*/ 91440 h 1511808"/>
              <a:gd name="connsiteX29" fmla="*/ 1576159 w 2483066"/>
              <a:gd name="connsiteY29" fmla="*/ 79248 h 1511808"/>
              <a:gd name="connsiteX30" fmla="*/ 1338415 w 2483066"/>
              <a:gd name="connsiteY30" fmla="*/ 24384 h 1511808"/>
              <a:gd name="connsiteX31" fmla="*/ 1362799 w 2483066"/>
              <a:gd name="connsiteY31" fmla="*/ 134112 h 1511808"/>
              <a:gd name="connsiteX32" fmla="*/ 1277455 w 2483066"/>
              <a:gd name="connsiteY32" fmla="*/ 109728 h 1511808"/>
              <a:gd name="connsiteX33" fmla="*/ 1173823 w 2483066"/>
              <a:gd name="connsiteY33" fmla="*/ 146304 h 1511808"/>
              <a:gd name="connsiteX34" fmla="*/ 1112863 w 2483066"/>
              <a:gd name="connsiteY34" fmla="*/ 176784 h 1511808"/>
              <a:gd name="connsiteX35" fmla="*/ 1076287 w 2483066"/>
              <a:gd name="connsiteY35" fmla="*/ 176784 h 1511808"/>
              <a:gd name="connsiteX36" fmla="*/ 948271 w 2483066"/>
              <a:gd name="connsiteY36" fmla="*/ 109728 h 1511808"/>
              <a:gd name="connsiteX37" fmla="*/ 789775 w 2483066"/>
              <a:gd name="connsiteY37" fmla="*/ 0 h 1511808"/>
              <a:gd name="connsiteX38" fmla="*/ 692239 w 2483066"/>
              <a:gd name="connsiteY38" fmla="*/ 79248 h 1511808"/>
              <a:gd name="connsiteX39" fmla="*/ 789775 w 2483066"/>
              <a:gd name="connsiteY39" fmla="*/ 188976 h 1511808"/>
              <a:gd name="connsiteX40" fmla="*/ 795871 w 2483066"/>
              <a:gd name="connsiteY40" fmla="*/ 256032 h 1511808"/>
              <a:gd name="connsiteX41" fmla="*/ 704431 w 2483066"/>
              <a:gd name="connsiteY41" fmla="*/ 201168 h 1511808"/>
              <a:gd name="connsiteX42" fmla="*/ 594703 w 2483066"/>
              <a:gd name="connsiteY42" fmla="*/ 298704 h 1511808"/>
              <a:gd name="connsiteX43" fmla="*/ 525488 w 2483066"/>
              <a:gd name="connsiteY43" fmla="*/ 295783 h 1511808"/>
              <a:gd name="connsiteX44" fmla="*/ 458178 w 2483066"/>
              <a:gd name="connsiteY44" fmla="*/ 277749 h 1511808"/>
              <a:gd name="connsiteX0" fmla="*/ 473746 w 2498634"/>
              <a:gd name="connsiteY0" fmla="*/ 277749 h 1511808"/>
              <a:gd name="connsiteX1" fmla="*/ 4012 w 2498634"/>
              <a:gd name="connsiteY1" fmla="*/ 312822 h 1511808"/>
              <a:gd name="connsiteX2" fmla="*/ 248488 w 2498634"/>
              <a:gd name="connsiteY2" fmla="*/ 417597 h 1511808"/>
              <a:gd name="connsiteX3" fmla="*/ 463713 w 2498634"/>
              <a:gd name="connsiteY3" fmla="*/ 487172 h 1511808"/>
              <a:gd name="connsiteX4" fmla="*/ 598079 w 2498634"/>
              <a:gd name="connsiteY4" fmla="*/ 707136 h 1511808"/>
              <a:gd name="connsiteX5" fmla="*/ 604175 w 2498634"/>
              <a:gd name="connsiteY5" fmla="*/ 749808 h 1511808"/>
              <a:gd name="connsiteX6" fmla="*/ 695615 w 2498634"/>
              <a:gd name="connsiteY6" fmla="*/ 829056 h 1511808"/>
              <a:gd name="connsiteX7" fmla="*/ 726095 w 2498634"/>
              <a:gd name="connsiteY7" fmla="*/ 871728 h 1511808"/>
              <a:gd name="connsiteX8" fmla="*/ 823631 w 2498634"/>
              <a:gd name="connsiteY8" fmla="*/ 871728 h 1511808"/>
              <a:gd name="connsiteX9" fmla="*/ 848015 w 2498634"/>
              <a:gd name="connsiteY9" fmla="*/ 981456 h 1511808"/>
              <a:gd name="connsiteX10" fmla="*/ 854111 w 2498634"/>
              <a:gd name="connsiteY10" fmla="*/ 1176528 h 1511808"/>
              <a:gd name="connsiteX11" fmla="*/ 939455 w 2498634"/>
              <a:gd name="connsiteY11" fmla="*/ 1249680 h 1511808"/>
              <a:gd name="connsiteX12" fmla="*/ 1036991 w 2498634"/>
              <a:gd name="connsiteY12" fmla="*/ 1511808 h 1511808"/>
              <a:gd name="connsiteX13" fmla="*/ 1219871 w 2498634"/>
              <a:gd name="connsiteY13" fmla="*/ 1371600 h 1511808"/>
              <a:gd name="connsiteX14" fmla="*/ 1299119 w 2498634"/>
              <a:gd name="connsiteY14" fmla="*/ 1255776 h 1511808"/>
              <a:gd name="connsiteX15" fmla="*/ 1384463 w 2498634"/>
              <a:gd name="connsiteY15" fmla="*/ 1255776 h 1511808"/>
              <a:gd name="connsiteX16" fmla="*/ 1738031 w 2498634"/>
              <a:gd name="connsiteY16" fmla="*/ 1048512 h 1511808"/>
              <a:gd name="connsiteX17" fmla="*/ 1841663 w 2498634"/>
              <a:gd name="connsiteY17" fmla="*/ 1139952 h 1511808"/>
              <a:gd name="connsiteX18" fmla="*/ 2042831 w 2498634"/>
              <a:gd name="connsiteY18" fmla="*/ 1109472 h 1511808"/>
              <a:gd name="connsiteX19" fmla="*/ 2097695 w 2498634"/>
              <a:gd name="connsiteY19" fmla="*/ 1133856 h 1511808"/>
              <a:gd name="connsiteX20" fmla="*/ 2097695 w 2498634"/>
              <a:gd name="connsiteY20" fmla="*/ 1267968 h 1511808"/>
              <a:gd name="connsiteX21" fmla="*/ 2213519 w 2498634"/>
              <a:gd name="connsiteY21" fmla="*/ 1402080 h 1511808"/>
              <a:gd name="connsiteX22" fmla="*/ 2498634 w 2498634"/>
              <a:gd name="connsiteY22" fmla="*/ 1435481 h 1511808"/>
              <a:gd name="connsiteX23" fmla="*/ 2406051 w 2498634"/>
              <a:gd name="connsiteY23" fmla="*/ 1201928 h 1511808"/>
              <a:gd name="connsiteX24" fmla="*/ 2390303 w 2498634"/>
              <a:gd name="connsiteY24" fmla="*/ 957072 h 1511808"/>
              <a:gd name="connsiteX25" fmla="*/ 2231807 w 2498634"/>
              <a:gd name="connsiteY25" fmla="*/ 682752 h 1511808"/>
              <a:gd name="connsiteX26" fmla="*/ 1987967 w 2498634"/>
              <a:gd name="connsiteY26" fmla="*/ 505968 h 1511808"/>
              <a:gd name="connsiteX27" fmla="*/ 1786799 w 2498634"/>
              <a:gd name="connsiteY27" fmla="*/ 213360 h 1511808"/>
              <a:gd name="connsiteX28" fmla="*/ 1701455 w 2498634"/>
              <a:gd name="connsiteY28" fmla="*/ 91440 h 1511808"/>
              <a:gd name="connsiteX29" fmla="*/ 1591727 w 2498634"/>
              <a:gd name="connsiteY29" fmla="*/ 79248 h 1511808"/>
              <a:gd name="connsiteX30" fmla="*/ 1353983 w 2498634"/>
              <a:gd name="connsiteY30" fmla="*/ 24384 h 1511808"/>
              <a:gd name="connsiteX31" fmla="*/ 1378367 w 2498634"/>
              <a:gd name="connsiteY31" fmla="*/ 134112 h 1511808"/>
              <a:gd name="connsiteX32" fmla="*/ 1293023 w 2498634"/>
              <a:gd name="connsiteY32" fmla="*/ 109728 h 1511808"/>
              <a:gd name="connsiteX33" fmla="*/ 1189391 w 2498634"/>
              <a:gd name="connsiteY33" fmla="*/ 146304 h 1511808"/>
              <a:gd name="connsiteX34" fmla="*/ 1128431 w 2498634"/>
              <a:gd name="connsiteY34" fmla="*/ 176784 h 1511808"/>
              <a:gd name="connsiteX35" fmla="*/ 1091855 w 2498634"/>
              <a:gd name="connsiteY35" fmla="*/ 176784 h 1511808"/>
              <a:gd name="connsiteX36" fmla="*/ 963839 w 2498634"/>
              <a:gd name="connsiteY36" fmla="*/ 109728 h 1511808"/>
              <a:gd name="connsiteX37" fmla="*/ 805343 w 2498634"/>
              <a:gd name="connsiteY37" fmla="*/ 0 h 1511808"/>
              <a:gd name="connsiteX38" fmla="*/ 707807 w 2498634"/>
              <a:gd name="connsiteY38" fmla="*/ 79248 h 1511808"/>
              <a:gd name="connsiteX39" fmla="*/ 805343 w 2498634"/>
              <a:gd name="connsiteY39" fmla="*/ 188976 h 1511808"/>
              <a:gd name="connsiteX40" fmla="*/ 811439 w 2498634"/>
              <a:gd name="connsiteY40" fmla="*/ 256032 h 1511808"/>
              <a:gd name="connsiteX41" fmla="*/ 719999 w 2498634"/>
              <a:gd name="connsiteY41" fmla="*/ 201168 h 1511808"/>
              <a:gd name="connsiteX42" fmla="*/ 610271 w 2498634"/>
              <a:gd name="connsiteY42" fmla="*/ 298704 h 1511808"/>
              <a:gd name="connsiteX43" fmla="*/ 541056 w 2498634"/>
              <a:gd name="connsiteY43" fmla="*/ 295783 h 1511808"/>
              <a:gd name="connsiteX44" fmla="*/ 473746 w 2498634"/>
              <a:gd name="connsiteY44" fmla="*/ 277749 h 1511808"/>
              <a:gd name="connsiteX0" fmla="*/ 473746 w 2498634"/>
              <a:gd name="connsiteY0" fmla="*/ 277749 h 1511808"/>
              <a:gd name="connsiteX1" fmla="*/ 4012 w 2498634"/>
              <a:gd name="connsiteY1" fmla="*/ 312822 h 1511808"/>
              <a:gd name="connsiteX2" fmla="*/ 248488 w 2498634"/>
              <a:gd name="connsiteY2" fmla="*/ 417597 h 1511808"/>
              <a:gd name="connsiteX3" fmla="*/ 463713 w 2498634"/>
              <a:gd name="connsiteY3" fmla="*/ 487172 h 1511808"/>
              <a:gd name="connsiteX4" fmla="*/ 598079 w 2498634"/>
              <a:gd name="connsiteY4" fmla="*/ 707136 h 1511808"/>
              <a:gd name="connsiteX5" fmla="*/ 604175 w 2498634"/>
              <a:gd name="connsiteY5" fmla="*/ 749808 h 1511808"/>
              <a:gd name="connsiteX6" fmla="*/ 695615 w 2498634"/>
              <a:gd name="connsiteY6" fmla="*/ 829056 h 1511808"/>
              <a:gd name="connsiteX7" fmla="*/ 726095 w 2498634"/>
              <a:gd name="connsiteY7" fmla="*/ 871728 h 1511808"/>
              <a:gd name="connsiteX8" fmla="*/ 823631 w 2498634"/>
              <a:gd name="connsiteY8" fmla="*/ 871728 h 1511808"/>
              <a:gd name="connsiteX9" fmla="*/ 848015 w 2498634"/>
              <a:gd name="connsiteY9" fmla="*/ 981456 h 1511808"/>
              <a:gd name="connsiteX10" fmla="*/ 854111 w 2498634"/>
              <a:gd name="connsiteY10" fmla="*/ 1176528 h 1511808"/>
              <a:gd name="connsiteX11" fmla="*/ 939455 w 2498634"/>
              <a:gd name="connsiteY11" fmla="*/ 1249680 h 1511808"/>
              <a:gd name="connsiteX12" fmla="*/ 1036991 w 2498634"/>
              <a:gd name="connsiteY12" fmla="*/ 1511808 h 1511808"/>
              <a:gd name="connsiteX13" fmla="*/ 1219871 w 2498634"/>
              <a:gd name="connsiteY13" fmla="*/ 1371600 h 1511808"/>
              <a:gd name="connsiteX14" fmla="*/ 1299119 w 2498634"/>
              <a:gd name="connsiteY14" fmla="*/ 1255776 h 1511808"/>
              <a:gd name="connsiteX15" fmla="*/ 1384463 w 2498634"/>
              <a:gd name="connsiteY15" fmla="*/ 1255776 h 1511808"/>
              <a:gd name="connsiteX16" fmla="*/ 1738031 w 2498634"/>
              <a:gd name="connsiteY16" fmla="*/ 1048512 h 1511808"/>
              <a:gd name="connsiteX17" fmla="*/ 1841663 w 2498634"/>
              <a:gd name="connsiteY17" fmla="*/ 1139952 h 1511808"/>
              <a:gd name="connsiteX18" fmla="*/ 2042831 w 2498634"/>
              <a:gd name="connsiteY18" fmla="*/ 1109472 h 1511808"/>
              <a:gd name="connsiteX19" fmla="*/ 2097695 w 2498634"/>
              <a:gd name="connsiteY19" fmla="*/ 1133856 h 1511808"/>
              <a:gd name="connsiteX20" fmla="*/ 2097695 w 2498634"/>
              <a:gd name="connsiteY20" fmla="*/ 1267968 h 1511808"/>
              <a:gd name="connsiteX21" fmla="*/ 2213519 w 2498634"/>
              <a:gd name="connsiteY21" fmla="*/ 1402080 h 1511808"/>
              <a:gd name="connsiteX22" fmla="*/ 2498634 w 2498634"/>
              <a:gd name="connsiteY22" fmla="*/ 1435481 h 1511808"/>
              <a:gd name="connsiteX23" fmla="*/ 2406051 w 2498634"/>
              <a:gd name="connsiteY23" fmla="*/ 1201928 h 1511808"/>
              <a:gd name="connsiteX24" fmla="*/ 2390303 w 2498634"/>
              <a:gd name="connsiteY24" fmla="*/ 957072 h 1511808"/>
              <a:gd name="connsiteX25" fmla="*/ 2231807 w 2498634"/>
              <a:gd name="connsiteY25" fmla="*/ 682752 h 1511808"/>
              <a:gd name="connsiteX26" fmla="*/ 1987967 w 2498634"/>
              <a:gd name="connsiteY26" fmla="*/ 505968 h 1511808"/>
              <a:gd name="connsiteX27" fmla="*/ 1786799 w 2498634"/>
              <a:gd name="connsiteY27" fmla="*/ 213360 h 1511808"/>
              <a:gd name="connsiteX28" fmla="*/ 1701455 w 2498634"/>
              <a:gd name="connsiteY28" fmla="*/ 91440 h 1511808"/>
              <a:gd name="connsiteX29" fmla="*/ 1591727 w 2498634"/>
              <a:gd name="connsiteY29" fmla="*/ 79248 h 1511808"/>
              <a:gd name="connsiteX30" fmla="*/ 1353983 w 2498634"/>
              <a:gd name="connsiteY30" fmla="*/ 24384 h 1511808"/>
              <a:gd name="connsiteX31" fmla="*/ 1378367 w 2498634"/>
              <a:gd name="connsiteY31" fmla="*/ 134112 h 1511808"/>
              <a:gd name="connsiteX32" fmla="*/ 1293023 w 2498634"/>
              <a:gd name="connsiteY32" fmla="*/ 109728 h 1511808"/>
              <a:gd name="connsiteX33" fmla="*/ 1189391 w 2498634"/>
              <a:gd name="connsiteY33" fmla="*/ 146304 h 1511808"/>
              <a:gd name="connsiteX34" fmla="*/ 1128431 w 2498634"/>
              <a:gd name="connsiteY34" fmla="*/ 176784 h 1511808"/>
              <a:gd name="connsiteX35" fmla="*/ 1091855 w 2498634"/>
              <a:gd name="connsiteY35" fmla="*/ 176784 h 1511808"/>
              <a:gd name="connsiteX36" fmla="*/ 963839 w 2498634"/>
              <a:gd name="connsiteY36" fmla="*/ 109728 h 1511808"/>
              <a:gd name="connsiteX37" fmla="*/ 805343 w 2498634"/>
              <a:gd name="connsiteY37" fmla="*/ 0 h 1511808"/>
              <a:gd name="connsiteX38" fmla="*/ 707807 w 2498634"/>
              <a:gd name="connsiteY38" fmla="*/ 79248 h 1511808"/>
              <a:gd name="connsiteX39" fmla="*/ 805343 w 2498634"/>
              <a:gd name="connsiteY39" fmla="*/ 188976 h 1511808"/>
              <a:gd name="connsiteX40" fmla="*/ 811439 w 2498634"/>
              <a:gd name="connsiteY40" fmla="*/ 256032 h 1511808"/>
              <a:gd name="connsiteX41" fmla="*/ 719999 w 2498634"/>
              <a:gd name="connsiteY41" fmla="*/ 201168 h 1511808"/>
              <a:gd name="connsiteX42" fmla="*/ 610271 w 2498634"/>
              <a:gd name="connsiteY42" fmla="*/ 298704 h 1511808"/>
              <a:gd name="connsiteX43" fmla="*/ 541056 w 2498634"/>
              <a:gd name="connsiteY43" fmla="*/ 295783 h 1511808"/>
              <a:gd name="connsiteX44" fmla="*/ 473746 w 2498634"/>
              <a:gd name="connsiteY44" fmla="*/ 277749 h 1511808"/>
              <a:gd name="connsiteX0" fmla="*/ 469734 w 2494622"/>
              <a:gd name="connsiteY0" fmla="*/ 277749 h 1511808"/>
              <a:gd name="connsiteX1" fmla="*/ 0 w 2494622"/>
              <a:gd name="connsiteY1" fmla="*/ 312822 h 1511808"/>
              <a:gd name="connsiteX2" fmla="*/ 244476 w 2494622"/>
              <a:gd name="connsiteY2" fmla="*/ 417597 h 1511808"/>
              <a:gd name="connsiteX3" fmla="*/ 459701 w 2494622"/>
              <a:gd name="connsiteY3" fmla="*/ 487172 h 1511808"/>
              <a:gd name="connsiteX4" fmla="*/ 594067 w 2494622"/>
              <a:gd name="connsiteY4" fmla="*/ 707136 h 1511808"/>
              <a:gd name="connsiteX5" fmla="*/ 600163 w 2494622"/>
              <a:gd name="connsiteY5" fmla="*/ 749808 h 1511808"/>
              <a:gd name="connsiteX6" fmla="*/ 691603 w 2494622"/>
              <a:gd name="connsiteY6" fmla="*/ 829056 h 1511808"/>
              <a:gd name="connsiteX7" fmla="*/ 722083 w 2494622"/>
              <a:gd name="connsiteY7" fmla="*/ 871728 h 1511808"/>
              <a:gd name="connsiteX8" fmla="*/ 819619 w 2494622"/>
              <a:gd name="connsiteY8" fmla="*/ 871728 h 1511808"/>
              <a:gd name="connsiteX9" fmla="*/ 844003 w 2494622"/>
              <a:gd name="connsiteY9" fmla="*/ 981456 h 1511808"/>
              <a:gd name="connsiteX10" fmla="*/ 850099 w 2494622"/>
              <a:gd name="connsiteY10" fmla="*/ 1176528 h 1511808"/>
              <a:gd name="connsiteX11" fmla="*/ 935443 w 2494622"/>
              <a:gd name="connsiteY11" fmla="*/ 1249680 h 1511808"/>
              <a:gd name="connsiteX12" fmla="*/ 1032979 w 2494622"/>
              <a:gd name="connsiteY12" fmla="*/ 1511808 h 1511808"/>
              <a:gd name="connsiteX13" fmla="*/ 1215859 w 2494622"/>
              <a:gd name="connsiteY13" fmla="*/ 1371600 h 1511808"/>
              <a:gd name="connsiteX14" fmla="*/ 1295107 w 2494622"/>
              <a:gd name="connsiteY14" fmla="*/ 1255776 h 1511808"/>
              <a:gd name="connsiteX15" fmla="*/ 1380451 w 2494622"/>
              <a:gd name="connsiteY15" fmla="*/ 1255776 h 1511808"/>
              <a:gd name="connsiteX16" fmla="*/ 1734019 w 2494622"/>
              <a:gd name="connsiteY16" fmla="*/ 1048512 h 1511808"/>
              <a:gd name="connsiteX17" fmla="*/ 1837651 w 2494622"/>
              <a:gd name="connsiteY17" fmla="*/ 1139952 h 1511808"/>
              <a:gd name="connsiteX18" fmla="*/ 2038819 w 2494622"/>
              <a:gd name="connsiteY18" fmla="*/ 1109472 h 1511808"/>
              <a:gd name="connsiteX19" fmla="*/ 2093683 w 2494622"/>
              <a:gd name="connsiteY19" fmla="*/ 1133856 h 1511808"/>
              <a:gd name="connsiteX20" fmla="*/ 2093683 w 2494622"/>
              <a:gd name="connsiteY20" fmla="*/ 1267968 h 1511808"/>
              <a:gd name="connsiteX21" fmla="*/ 2209507 w 2494622"/>
              <a:gd name="connsiteY21" fmla="*/ 1402080 h 1511808"/>
              <a:gd name="connsiteX22" fmla="*/ 2494622 w 2494622"/>
              <a:gd name="connsiteY22" fmla="*/ 1435481 h 1511808"/>
              <a:gd name="connsiteX23" fmla="*/ 2402039 w 2494622"/>
              <a:gd name="connsiteY23" fmla="*/ 1201928 h 1511808"/>
              <a:gd name="connsiteX24" fmla="*/ 2386291 w 2494622"/>
              <a:gd name="connsiteY24" fmla="*/ 957072 h 1511808"/>
              <a:gd name="connsiteX25" fmla="*/ 2227795 w 2494622"/>
              <a:gd name="connsiteY25" fmla="*/ 682752 h 1511808"/>
              <a:gd name="connsiteX26" fmla="*/ 1983955 w 2494622"/>
              <a:gd name="connsiteY26" fmla="*/ 505968 h 1511808"/>
              <a:gd name="connsiteX27" fmla="*/ 1782787 w 2494622"/>
              <a:gd name="connsiteY27" fmla="*/ 213360 h 1511808"/>
              <a:gd name="connsiteX28" fmla="*/ 1697443 w 2494622"/>
              <a:gd name="connsiteY28" fmla="*/ 91440 h 1511808"/>
              <a:gd name="connsiteX29" fmla="*/ 1587715 w 2494622"/>
              <a:gd name="connsiteY29" fmla="*/ 79248 h 1511808"/>
              <a:gd name="connsiteX30" fmla="*/ 1349971 w 2494622"/>
              <a:gd name="connsiteY30" fmla="*/ 24384 h 1511808"/>
              <a:gd name="connsiteX31" fmla="*/ 1374355 w 2494622"/>
              <a:gd name="connsiteY31" fmla="*/ 134112 h 1511808"/>
              <a:gd name="connsiteX32" fmla="*/ 1289011 w 2494622"/>
              <a:gd name="connsiteY32" fmla="*/ 109728 h 1511808"/>
              <a:gd name="connsiteX33" fmla="*/ 1185379 w 2494622"/>
              <a:gd name="connsiteY33" fmla="*/ 146304 h 1511808"/>
              <a:gd name="connsiteX34" fmla="*/ 1124419 w 2494622"/>
              <a:gd name="connsiteY34" fmla="*/ 176784 h 1511808"/>
              <a:gd name="connsiteX35" fmla="*/ 1087843 w 2494622"/>
              <a:gd name="connsiteY35" fmla="*/ 176784 h 1511808"/>
              <a:gd name="connsiteX36" fmla="*/ 959827 w 2494622"/>
              <a:gd name="connsiteY36" fmla="*/ 109728 h 1511808"/>
              <a:gd name="connsiteX37" fmla="*/ 801331 w 2494622"/>
              <a:gd name="connsiteY37" fmla="*/ 0 h 1511808"/>
              <a:gd name="connsiteX38" fmla="*/ 703795 w 2494622"/>
              <a:gd name="connsiteY38" fmla="*/ 79248 h 1511808"/>
              <a:gd name="connsiteX39" fmla="*/ 801331 w 2494622"/>
              <a:gd name="connsiteY39" fmla="*/ 188976 h 1511808"/>
              <a:gd name="connsiteX40" fmla="*/ 807427 w 2494622"/>
              <a:gd name="connsiteY40" fmla="*/ 256032 h 1511808"/>
              <a:gd name="connsiteX41" fmla="*/ 715987 w 2494622"/>
              <a:gd name="connsiteY41" fmla="*/ 201168 h 1511808"/>
              <a:gd name="connsiteX42" fmla="*/ 606259 w 2494622"/>
              <a:gd name="connsiteY42" fmla="*/ 298704 h 1511808"/>
              <a:gd name="connsiteX43" fmla="*/ 537044 w 2494622"/>
              <a:gd name="connsiteY43" fmla="*/ 295783 h 1511808"/>
              <a:gd name="connsiteX44" fmla="*/ 469734 w 2494622"/>
              <a:gd name="connsiteY44" fmla="*/ 277749 h 1511808"/>
              <a:gd name="connsiteX0" fmla="*/ 469734 w 2494622"/>
              <a:gd name="connsiteY0" fmla="*/ 277749 h 1511808"/>
              <a:gd name="connsiteX1" fmla="*/ 247651 w 2494622"/>
              <a:gd name="connsiteY1" fmla="*/ 293772 h 1511808"/>
              <a:gd name="connsiteX2" fmla="*/ 0 w 2494622"/>
              <a:gd name="connsiteY2" fmla="*/ 312822 h 1511808"/>
              <a:gd name="connsiteX3" fmla="*/ 244476 w 2494622"/>
              <a:gd name="connsiteY3" fmla="*/ 417597 h 1511808"/>
              <a:gd name="connsiteX4" fmla="*/ 459701 w 2494622"/>
              <a:gd name="connsiteY4" fmla="*/ 487172 h 1511808"/>
              <a:gd name="connsiteX5" fmla="*/ 594067 w 2494622"/>
              <a:gd name="connsiteY5" fmla="*/ 707136 h 1511808"/>
              <a:gd name="connsiteX6" fmla="*/ 600163 w 2494622"/>
              <a:gd name="connsiteY6" fmla="*/ 749808 h 1511808"/>
              <a:gd name="connsiteX7" fmla="*/ 691603 w 2494622"/>
              <a:gd name="connsiteY7" fmla="*/ 829056 h 1511808"/>
              <a:gd name="connsiteX8" fmla="*/ 722083 w 2494622"/>
              <a:gd name="connsiteY8" fmla="*/ 871728 h 1511808"/>
              <a:gd name="connsiteX9" fmla="*/ 819619 w 2494622"/>
              <a:gd name="connsiteY9" fmla="*/ 871728 h 1511808"/>
              <a:gd name="connsiteX10" fmla="*/ 844003 w 2494622"/>
              <a:gd name="connsiteY10" fmla="*/ 981456 h 1511808"/>
              <a:gd name="connsiteX11" fmla="*/ 850099 w 2494622"/>
              <a:gd name="connsiteY11" fmla="*/ 1176528 h 1511808"/>
              <a:gd name="connsiteX12" fmla="*/ 935443 w 2494622"/>
              <a:gd name="connsiteY12" fmla="*/ 1249680 h 1511808"/>
              <a:gd name="connsiteX13" fmla="*/ 1032979 w 2494622"/>
              <a:gd name="connsiteY13" fmla="*/ 1511808 h 1511808"/>
              <a:gd name="connsiteX14" fmla="*/ 1215859 w 2494622"/>
              <a:gd name="connsiteY14" fmla="*/ 1371600 h 1511808"/>
              <a:gd name="connsiteX15" fmla="*/ 1295107 w 2494622"/>
              <a:gd name="connsiteY15" fmla="*/ 1255776 h 1511808"/>
              <a:gd name="connsiteX16" fmla="*/ 1380451 w 2494622"/>
              <a:gd name="connsiteY16" fmla="*/ 1255776 h 1511808"/>
              <a:gd name="connsiteX17" fmla="*/ 1734019 w 2494622"/>
              <a:gd name="connsiteY17" fmla="*/ 1048512 h 1511808"/>
              <a:gd name="connsiteX18" fmla="*/ 1837651 w 2494622"/>
              <a:gd name="connsiteY18" fmla="*/ 1139952 h 1511808"/>
              <a:gd name="connsiteX19" fmla="*/ 2038819 w 2494622"/>
              <a:gd name="connsiteY19" fmla="*/ 1109472 h 1511808"/>
              <a:gd name="connsiteX20" fmla="*/ 2093683 w 2494622"/>
              <a:gd name="connsiteY20" fmla="*/ 1133856 h 1511808"/>
              <a:gd name="connsiteX21" fmla="*/ 2093683 w 2494622"/>
              <a:gd name="connsiteY21" fmla="*/ 1267968 h 1511808"/>
              <a:gd name="connsiteX22" fmla="*/ 2209507 w 2494622"/>
              <a:gd name="connsiteY22" fmla="*/ 1402080 h 1511808"/>
              <a:gd name="connsiteX23" fmla="*/ 2494622 w 2494622"/>
              <a:gd name="connsiteY23" fmla="*/ 1435481 h 1511808"/>
              <a:gd name="connsiteX24" fmla="*/ 2402039 w 2494622"/>
              <a:gd name="connsiteY24" fmla="*/ 1201928 h 1511808"/>
              <a:gd name="connsiteX25" fmla="*/ 2386291 w 2494622"/>
              <a:gd name="connsiteY25" fmla="*/ 957072 h 1511808"/>
              <a:gd name="connsiteX26" fmla="*/ 2227795 w 2494622"/>
              <a:gd name="connsiteY26" fmla="*/ 682752 h 1511808"/>
              <a:gd name="connsiteX27" fmla="*/ 1983955 w 2494622"/>
              <a:gd name="connsiteY27" fmla="*/ 505968 h 1511808"/>
              <a:gd name="connsiteX28" fmla="*/ 1782787 w 2494622"/>
              <a:gd name="connsiteY28" fmla="*/ 213360 h 1511808"/>
              <a:gd name="connsiteX29" fmla="*/ 1697443 w 2494622"/>
              <a:gd name="connsiteY29" fmla="*/ 91440 h 1511808"/>
              <a:gd name="connsiteX30" fmla="*/ 1587715 w 2494622"/>
              <a:gd name="connsiteY30" fmla="*/ 79248 h 1511808"/>
              <a:gd name="connsiteX31" fmla="*/ 1349971 w 2494622"/>
              <a:gd name="connsiteY31" fmla="*/ 24384 h 1511808"/>
              <a:gd name="connsiteX32" fmla="*/ 1374355 w 2494622"/>
              <a:gd name="connsiteY32" fmla="*/ 134112 h 1511808"/>
              <a:gd name="connsiteX33" fmla="*/ 1289011 w 2494622"/>
              <a:gd name="connsiteY33" fmla="*/ 109728 h 1511808"/>
              <a:gd name="connsiteX34" fmla="*/ 1185379 w 2494622"/>
              <a:gd name="connsiteY34" fmla="*/ 146304 h 1511808"/>
              <a:gd name="connsiteX35" fmla="*/ 1124419 w 2494622"/>
              <a:gd name="connsiteY35" fmla="*/ 176784 h 1511808"/>
              <a:gd name="connsiteX36" fmla="*/ 1087843 w 2494622"/>
              <a:gd name="connsiteY36" fmla="*/ 176784 h 1511808"/>
              <a:gd name="connsiteX37" fmla="*/ 959827 w 2494622"/>
              <a:gd name="connsiteY37" fmla="*/ 109728 h 1511808"/>
              <a:gd name="connsiteX38" fmla="*/ 801331 w 2494622"/>
              <a:gd name="connsiteY38" fmla="*/ 0 h 1511808"/>
              <a:gd name="connsiteX39" fmla="*/ 703795 w 2494622"/>
              <a:gd name="connsiteY39" fmla="*/ 79248 h 1511808"/>
              <a:gd name="connsiteX40" fmla="*/ 801331 w 2494622"/>
              <a:gd name="connsiteY40" fmla="*/ 188976 h 1511808"/>
              <a:gd name="connsiteX41" fmla="*/ 807427 w 2494622"/>
              <a:gd name="connsiteY41" fmla="*/ 256032 h 1511808"/>
              <a:gd name="connsiteX42" fmla="*/ 715987 w 2494622"/>
              <a:gd name="connsiteY42" fmla="*/ 201168 h 1511808"/>
              <a:gd name="connsiteX43" fmla="*/ 606259 w 2494622"/>
              <a:gd name="connsiteY43" fmla="*/ 298704 h 1511808"/>
              <a:gd name="connsiteX44" fmla="*/ 537044 w 2494622"/>
              <a:gd name="connsiteY44" fmla="*/ 295783 h 1511808"/>
              <a:gd name="connsiteX45" fmla="*/ 469734 w 2494622"/>
              <a:gd name="connsiteY45" fmla="*/ 277749 h 1511808"/>
              <a:gd name="connsiteX0" fmla="*/ 469734 w 2494622"/>
              <a:gd name="connsiteY0" fmla="*/ 277749 h 1511808"/>
              <a:gd name="connsiteX1" fmla="*/ 187326 w 2494622"/>
              <a:gd name="connsiteY1" fmla="*/ 249322 h 1511808"/>
              <a:gd name="connsiteX2" fmla="*/ 0 w 2494622"/>
              <a:gd name="connsiteY2" fmla="*/ 312822 h 1511808"/>
              <a:gd name="connsiteX3" fmla="*/ 244476 w 2494622"/>
              <a:gd name="connsiteY3" fmla="*/ 417597 h 1511808"/>
              <a:gd name="connsiteX4" fmla="*/ 459701 w 2494622"/>
              <a:gd name="connsiteY4" fmla="*/ 487172 h 1511808"/>
              <a:gd name="connsiteX5" fmla="*/ 594067 w 2494622"/>
              <a:gd name="connsiteY5" fmla="*/ 707136 h 1511808"/>
              <a:gd name="connsiteX6" fmla="*/ 600163 w 2494622"/>
              <a:gd name="connsiteY6" fmla="*/ 749808 h 1511808"/>
              <a:gd name="connsiteX7" fmla="*/ 691603 w 2494622"/>
              <a:gd name="connsiteY7" fmla="*/ 829056 h 1511808"/>
              <a:gd name="connsiteX8" fmla="*/ 722083 w 2494622"/>
              <a:gd name="connsiteY8" fmla="*/ 871728 h 1511808"/>
              <a:gd name="connsiteX9" fmla="*/ 819619 w 2494622"/>
              <a:gd name="connsiteY9" fmla="*/ 871728 h 1511808"/>
              <a:gd name="connsiteX10" fmla="*/ 844003 w 2494622"/>
              <a:gd name="connsiteY10" fmla="*/ 981456 h 1511808"/>
              <a:gd name="connsiteX11" fmla="*/ 850099 w 2494622"/>
              <a:gd name="connsiteY11" fmla="*/ 1176528 h 1511808"/>
              <a:gd name="connsiteX12" fmla="*/ 935443 w 2494622"/>
              <a:gd name="connsiteY12" fmla="*/ 1249680 h 1511808"/>
              <a:gd name="connsiteX13" fmla="*/ 1032979 w 2494622"/>
              <a:gd name="connsiteY13" fmla="*/ 1511808 h 1511808"/>
              <a:gd name="connsiteX14" fmla="*/ 1215859 w 2494622"/>
              <a:gd name="connsiteY14" fmla="*/ 1371600 h 1511808"/>
              <a:gd name="connsiteX15" fmla="*/ 1295107 w 2494622"/>
              <a:gd name="connsiteY15" fmla="*/ 1255776 h 1511808"/>
              <a:gd name="connsiteX16" fmla="*/ 1380451 w 2494622"/>
              <a:gd name="connsiteY16" fmla="*/ 1255776 h 1511808"/>
              <a:gd name="connsiteX17" fmla="*/ 1734019 w 2494622"/>
              <a:gd name="connsiteY17" fmla="*/ 1048512 h 1511808"/>
              <a:gd name="connsiteX18" fmla="*/ 1837651 w 2494622"/>
              <a:gd name="connsiteY18" fmla="*/ 1139952 h 1511808"/>
              <a:gd name="connsiteX19" fmla="*/ 2038819 w 2494622"/>
              <a:gd name="connsiteY19" fmla="*/ 1109472 h 1511808"/>
              <a:gd name="connsiteX20" fmla="*/ 2093683 w 2494622"/>
              <a:gd name="connsiteY20" fmla="*/ 1133856 h 1511808"/>
              <a:gd name="connsiteX21" fmla="*/ 2093683 w 2494622"/>
              <a:gd name="connsiteY21" fmla="*/ 1267968 h 1511808"/>
              <a:gd name="connsiteX22" fmla="*/ 2209507 w 2494622"/>
              <a:gd name="connsiteY22" fmla="*/ 1402080 h 1511808"/>
              <a:gd name="connsiteX23" fmla="*/ 2494622 w 2494622"/>
              <a:gd name="connsiteY23" fmla="*/ 1435481 h 1511808"/>
              <a:gd name="connsiteX24" fmla="*/ 2402039 w 2494622"/>
              <a:gd name="connsiteY24" fmla="*/ 1201928 h 1511808"/>
              <a:gd name="connsiteX25" fmla="*/ 2386291 w 2494622"/>
              <a:gd name="connsiteY25" fmla="*/ 957072 h 1511808"/>
              <a:gd name="connsiteX26" fmla="*/ 2227795 w 2494622"/>
              <a:gd name="connsiteY26" fmla="*/ 682752 h 1511808"/>
              <a:gd name="connsiteX27" fmla="*/ 1983955 w 2494622"/>
              <a:gd name="connsiteY27" fmla="*/ 505968 h 1511808"/>
              <a:gd name="connsiteX28" fmla="*/ 1782787 w 2494622"/>
              <a:gd name="connsiteY28" fmla="*/ 213360 h 1511808"/>
              <a:gd name="connsiteX29" fmla="*/ 1697443 w 2494622"/>
              <a:gd name="connsiteY29" fmla="*/ 91440 h 1511808"/>
              <a:gd name="connsiteX30" fmla="*/ 1587715 w 2494622"/>
              <a:gd name="connsiteY30" fmla="*/ 79248 h 1511808"/>
              <a:gd name="connsiteX31" fmla="*/ 1349971 w 2494622"/>
              <a:gd name="connsiteY31" fmla="*/ 24384 h 1511808"/>
              <a:gd name="connsiteX32" fmla="*/ 1374355 w 2494622"/>
              <a:gd name="connsiteY32" fmla="*/ 134112 h 1511808"/>
              <a:gd name="connsiteX33" fmla="*/ 1289011 w 2494622"/>
              <a:gd name="connsiteY33" fmla="*/ 109728 h 1511808"/>
              <a:gd name="connsiteX34" fmla="*/ 1185379 w 2494622"/>
              <a:gd name="connsiteY34" fmla="*/ 146304 h 1511808"/>
              <a:gd name="connsiteX35" fmla="*/ 1124419 w 2494622"/>
              <a:gd name="connsiteY35" fmla="*/ 176784 h 1511808"/>
              <a:gd name="connsiteX36" fmla="*/ 1087843 w 2494622"/>
              <a:gd name="connsiteY36" fmla="*/ 176784 h 1511808"/>
              <a:gd name="connsiteX37" fmla="*/ 959827 w 2494622"/>
              <a:gd name="connsiteY37" fmla="*/ 109728 h 1511808"/>
              <a:gd name="connsiteX38" fmla="*/ 801331 w 2494622"/>
              <a:gd name="connsiteY38" fmla="*/ 0 h 1511808"/>
              <a:gd name="connsiteX39" fmla="*/ 703795 w 2494622"/>
              <a:gd name="connsiteY39" fmla="*/ 79248 h 1511808"/>
              <a:gd name="connsiteX40" fmla="*/ 801331 w 2494622"/>
              <a:gd name="connsiteY40" fmla="*/ 188976 h 1511808"/>
              <a:gd name="connsiteX41" fmla="*/ 807427 w 2494622"/>
              <a:gd name="connsiteY41" fmla="*/ 256032 h 1511808"/>
              <a:gd name="connsiteX42" fmla="*/ 715987 w 2494622"/>
              <a:gd name="connsiteY42" fmla="*/ 201168 h 1511808"/>
              <a:gd name="connsiteX43" fmla="*/ 606259 w 2494622"/>
              <a:gd name="connsiteY43" fmla="*/ 298704 h 1511808"/>
              <a:gd name="connsiteX44" fmla="*/ 537044 w 2494622"/>
              <a:gd name="connsiteY44" fmla="*/ 295783 h 1511808"/>
              <a:gd name="connsiteX45" fmla="*/ 469734 w 2494622"/>
              <a:gd name="connsiteY45" fmla="*/ 277749 h 1511808"/>
              <a:gd name="connsiteX0" fmla="*/ 469734 w 2632669"/>
              <a:gd name="connsiteY0" fmla="*/ 277749 h 1711946"/>
              <a:gd name="connsiteX1" fmla="*/ 187326 w 2632669"/>
              <a:gd name="connsiteY1" fmla="*/ 249322 h 1711946"/>
              <a:gd name="connsiteX2" fmla="*/ 0 w 2632669"/>
              <a:gd name="connsiteY2" fmla="*/ 312822 h 1711946"/>
              <a:gd name="connsiteX3" fmla="*/ 244476 w 2632669"/>
              <a:gd name="connsiteY3" fmla="*/ 417597 h 1711946"/>
              <a:gd name="connsiteX4" fmla="*/ 459701 w 2632669"/>
              <a:gd name="connsiteY4" fmla="*/ 487172 h 1711946"/>
              <a:gd name="connsiteX5" fmla="*/ 594067 w 2632669"/>
              <a:gd name="connsiteY5" fmla="*/ 707136 h 1711946"/>
              <a:gd name="connsiteX6" fmla="*/ 600163 w 2632669"/>
              <a:gd name="connsiteY6" fmla="*/ 749808 h 1711946"/>
              <a:gd name="connsiteX7" fmla="*/ 691603 w 2632669"/>
              <a:gd name="connsiteY7" fmla="*/ 829056 h 1711946"/>
              <a:gd name="connsiteX8" fmla="*/ 722083 w 2632669"/>
              <a:gd name="connsiteY8" fmla="*/ 871728 h 1711946"/>
              <a:gd name="connsiteX9" fmla="*/ 819619 w 2632669"/>
              <a:gd name="connsiteY9" fmla="*/ 871728 h 1711946"/>
              <a:gd name="connsiteX10" fmla="*/ 844003 w 2632669"/>
              <a:gd name="connsiteY10" fmla="*/ 981456 h 1711946"/>
              <a:gd name="connsiteX11" fmla="*/ 850099 w 2632669"/>
              <a:gd name="connsiteY11" fmla="*/ 1176528 h 1711946"/>
              <a:gd name="connsiteX12" fmla="*/ 935443 w 2632669"/>
              <a:gd name="connsiteY12" fmla="*/ 1249680 h 1711946"/>
              <a:gd name="connsiteX13" fmla="*/ 1032979 w 2632669"/>
              <a:gd name="connsiteY13" fmla="*/ 1511808 h 1711946"/>
              <a:gd name="connsiteX14" fmla="*/ 1215859 w 2632669"/>
              <a:gd name="connsiteY14" fmla="*/ 1371600 h 1711946"/>
              <a:gd name="connsiteX15" fmla="*/ 1295107 w 2632669"/>
              <a:gd name="connsiteY15" fmla="*/ 1255776 h 1711946"/>
              <a:gd name="connsiteX16" fmla="*/ 1380451 w 2632669"/>
              <a:gd name="connsiteY16" fmla="*/ 1255776 h 1711946"/>
              <a:gd name="connsiteX17" fmla="*/ 1734019 w 2632669"/>
              <a:gd name="connsiteY17" fmla="*/ 1048512 h 1711946"/>
              <a:gd name="connsiteX18" fmla="*/ 1837651 w 2632669"/>
              <a:gd name="connsiteY18" fmla="*/ 1139952 h 1711946"/>
              <a:gd name="connsiteX19" fmla="*/ 2038819 w 2632669"/>
              <a:gd name="connsiteY19" fmla="*/ 1109472 h 1711946"/>
              <a:gd name="connsiteX20" fmla="*/ 2093683 w 2632669"/>
              <a:gd name="connsiteY20" fmla="*/ 1133856 h 1711946"/>
              <a:gd name="connsiteX21" fmla="*/ 2093683 w 2632669"/>
              <a:gd name="connsiteY21" fmla="*/ 1267968 h 1711946"/>
              <a:gd name="connsiteX22" fmla="*/ 2614320 w 2632669"/>
              <a:gd name="connsiteY22" fmla="*/ 1711642 h 1711946"/>
              <a:gd name="connsiteX23" fmla="*/ 2494622 w 2632669"/>
              <a:gd name="connsiteY23" fmla="*/ 1435481 h 1711946"/>
              <a:gd name="connsiteX24" fmla="*/ 2402039 w 2632669"/>
              <a:gd name="connsiteY24" fmla="*/ 1201928 h 1711946"/>
              <a:gd name="connsiteX25" fmla="*/ 2386291 w 2632669"/>
              <a:gd name="connsiteY25" fmla="*/ 957072 h 1711946"/>
              <a:gd name="connsiteX26" fmla="*/ 2227795 w 2632669"/>
              <a:gd name="connsiteY26" fmla="*/ 682752 h 1711946"/>
              <a:gd name="connsiteX27" fmla="*/ 1983955 w 2632669"/>
              <a:gd name="connsiteY27" fmla="*/ 505968 h 1711946"/>
              <a:gd name="connsiteX28" fmla="*/ 1782787 w 2632669"/>
              <a:gd name="connsiteY28" fmla="*/ 213360 h 1711946"/>
              <a:gd name="connsiteX29" fmla="*/ 1697443 w 2632669"/>
              <a:gd name="connsiteY29" fmla="*/ 91440 h 1711946"/>
              <a:gd name="connsiteX30" fmla="*/ 1587715 w 2632669"/>
              <a:gd name="connsiteY30" fmla="*/ 79248 h 1711946"/>
              <a:gd name="connsiteX31" fmla="*/ 1349971 w 2632669"/>
              <a:gd name="connsiteY31" fmla="*/ 24384 h 1711946"/>
              <a:gd name="connsiteX32" fmla="*/ 1374355 w 2632669"/>
              <a:gd name="connsiteY32" fmla="*/ 134112 h 1711946"/>
              <a:gd name="connsiteX33" fmla="*/ 1289011 w 2632669"/>
              <a:gd name="connsiteY33" fmla="*/ 109728 h 1711946"/>
              <a:gd name="connsiteX34" fmla="*/ 1185379 w 2632669"/>
              <a:gd name="connsiteY34" fmla="*/ 146304 h 1711946"/>
              <a:gd name="connsiteX35" fmla="*/ 1124419 w 2632669"/>
              <a:gd name="connsiteY35" fmla="*/ 176784 h 1711946"/>
              <a:gd name="connsiteX36" fmla="*/ 1087843 w 2632669"/>
              <a:gd name="connsiteY36" fmla="*/ 176784 h 1711946"/>
              <a:gd name="connsiteX37" fmla="*/ 959827 w 2632669"/>
              <a:gd name="connsiteY37" fmla="*/ 109728 h 1711946"/>
              <a:gd name="connsiteX38" fmla="*/ 801331 w 2632669"/>
              <a:gd name="connsiteY38" fmla="*/ 0 h 1711946"/>
              <a:gd name="connsiteX39" fmla="*/ 703795 w 2632669"/>
              <a:gd name="connsiteY39" fmla="*/ 79248 h 1711946"/>
              <a:gd name="connsiteX40" fmla="*/ 801331 w 2632669"/>
              <a:gd name="connsiteY40" fmla="*/ 188976 h 1711946"/>
              <a:gd name="connsiteX41" fmla="*/ 807427 w 2632669"/>
              <a:gd name="connsiteY41" fmla="*/ 256032 h 1711946"/>
              <a:gd name="connsiteX42" fmla="*/ 715987 w 2632669"/>
              <a:gd name="connsiteY42" fmla="*/ 201168 h 1711946"/>
              <a:gd name="connsiteX43" fmla="*/ 606259 w 2632669"/>
              <a:gd name="connsiteY43" fmla="*/ 298704 h 1711946"/>
              <a:gd name="connsiteX44" fmla="*/ 537044 w 2632669"/>
              <a:gd name="connsiteY44" fmla="*/ 295783 h 1711946"/>
              <a:gd name="connsiteX45" fmla="*/ 469734 w 2632669"/>
              <a:gd name="connsiteY45" fmla="*/ 277749 h 1711946"/>
              <a:gd name="connsiteX0" fmla="*/ 469734 w 2812820"/>
              <a:gd name="connsiteY0" fmla="*/ 277749 h 1768030"/>
              <a:gd name="connsiteX1" fmla="*/ 187326 w 2812820"/>
              <a:gd name="connsiteY1" fmla="*/ 249322 h 1768030"/>
              <a:gd name="connsiteX2" fmla="*/ 0 w 2812820"/>
              <a:gd name="connsiteY2" fmla="*/ 312822 h 1768030"/>
              <a:gd name="connsiteX3" fmla="*/ 244476 w 2812820"/>
              <a:gd name="connsiteY3" fmla="*/ 417597 h 1768030"/>
              <a:gd name="connsiteX4" fmla="*/ 459701 w 2812820"/>
              <a:gd name="connsiteY4" fmla="*/ 487172 h 1768030"/>
              <a:gd name="connsiteX5" fmla="*/ 594067 w 2812820"/>
              <a:gd name="connsiteY5" fmla="*/ 707136 h 1768030"/>
              <a:gd name="connsiteX6" fmla="*/ 600163 w 2812820"/>
              <a:gd name="connsiteY6" fmla="*/ 749808 h 1768030"/>
              <a:gd name="connsiteX7" fmla="*/ 691603 w 2812820"/>
              <a:gd name="connsiteY7" fmla="*/ 829056 h 1768030"/>
              <a:gd name="connsiteX8" fmla="*/ 722083 w 2812820"/>
              <a:gd name="connsiteY8" fmla="*/ 871728 h 1768030"/>
              <a:gd name="connsiteX9" fmla="*/ 819619 w 2812820"/>
              <a:gd name="connsiteY9" fmla="*/ 871728 h 1768030"/>
              <a:gd name="connsiteX10" fmla="*/ 844003 w 2812820"/>
              <a:gd name="connsiteY10" fmla="*/ 981456 h 1768030"/>
              <a:gd name="connsiteX11" fmla="*/ 850099 w 2812820"/>
              <a:gd name="connsiteY11" fmla="*/ 1176528 h 1768030"/>
              <a:gd name="connsiteX12" fmla="*/ 935443 w 2812820"/>
              <a:gd name="connsiteY12" fmla="*/ 1249680 h 1768030"/>
              <a:gd name="connsiteX13" fmla="*/ 1032979 w 2812820"/>
              <a:gd name="connsiteY13" fmla="*/ 1511808 h 1768030"/>
              <a:gd name="connsiteX14" fmla="*/ 1215859 w 2812820"/>
              <a:gd name="connsiteY14" fmla="*/ 1371600 h 1768030"/>
              <a:gd name="connsiteX15" fmla="*/ 1295107 w 2812820"/>
              <a:gd name="connsiteY15" fmla="*/ 1255776 h 1768030"/>
              <a:gd name="connsiteX16" fmla="*/ 1380451 w 2812820"/>
              <a:gd name="connsiteY16" fmla="*/ 1255776 h 1768030"/>
              <a:gd name="connsiteX17" fmla="*/ 1734019 w 2812820"/>
              <a:gd name="connsiteY17" fmla="*/ 1048512 h 1768030"/>
              <a:gd name="connsiteX18" fmla="*/ 1837651 w 2812820"/>
              <a:gd name="connsiteY18" fmla="*/ 1139952 h 1768030"/>
              <a:gd name="connsiteX19" fmla="*/ 2038819 w 2812820"/>
              <a:gd name="connsiteY19" fmla="*/ 1109472 h 1768030"/>
              <a:gd name="connsiteX20" fmla="*/ 2093683 w 2812820"/>
              <a:gd name="connsiteY20" fmla="*/ 1133856 h 1768030"/>
              <a:gd name="connsiteX21" fmla="*/ 2812820 w 2812820"/>
              <a:gd name="connsiteY21" fmla="*/ 1768030 h 1768030"/>
              <a:gd name="connsiteX22" fmla="*/ 2614320 w 2812820"/>
              <a:gd name="connsiteY22" fmla="*/ 1711642 h 1768030"/>
              <a:gd name="connsiteX23" fmla="*/ 2494622 w 2812820"/>
              <a:gd name="connsiteY23" fmla="*/ 1435481 h 1768030"/>
              <a:gd name="connsiteX24" fmla="*/ 2402039 w 2812820"/>
              <a:gd name="connsiteY24" fmla="*/ 1201928 h 1768030"/>
              <a:gd name="connsiteX25" fmla="*/ 2386291 w 2812820"/>
              <a:gd name="connsiteY25" fmla="*/ 957072 h 1768030"/>
              <a:gd name="connsiteX26" fmla="*/ 2227795 w 2812820"/>
              <a:gd name="connsiteY26" fmla="*/ 682752 h 1768030"/>
              <a:gd name="connsiteX27" fmla="*/ 1983955 w 2812820"/>
              <a:gd name="connsiteY27" fmla="*/ 505968 h 1768030"/>
              <a:gd name="connsiteX28" fmla="*/ 1782787 w 2812820"/>
              <a:gd name="connsiteY28" fmla="*/ 213360 h 1768030"/>
              <a:gd name="connsiteX29" fmla="*/ 1697443 w 2812820"/>
              <a:gd name="connsiteY29" fmla="*/ 91440 h 1768030"/>
              <a:gd name="connsiteX30" fmla="*/ 1587715 w 2812820"/>
              <a:gd name="connsiteY30" fmla="*/ 79248 h 1768030"/>
              <a:gd name="connsiteX31" fmla="*/ 1349971 w 2812820"/>
              <a:gd name="connsiteY31" fmla="*/ 24384 h 1768030"/>
              <a:gd name="connsiteX32" fmla="*/ 1374355 w 2812820"/>
              <a:gd name="connsiteY32" fmla="*/ 134112 h 1768030"/>
              <a:gd name="connsiteX33" fmla="*/ 1289011 w 2812820"/>
              <a:gd name="connsiteY33" fmla="*/ 109728 h 1768030"/>
              <a:gd name="connsiteX34" fmla="*/ 1185379 w 2812820"/>
              <a:gd name="connsiteY34" fmla="*/ 146304 h 1768030"/>
              <a:gd name="connsiteX35" fmla="*/ 1124419 w 2812820"/>
              <a:gd name="connsiteY35" fmla="*/ 176784 h 1768030"/>
              <a:gd name="connsiteX36" fmla="*/ 1087843 w 2812820"/>
              <a:gd name="connsiteY36" fmla="*/ 176784 h 1768030"/>
              <a:gd name="connsiteX37" fmla="*/ 959827 w 2812820"/>
              <a:gd name="connsiteY37" fmla="*/ 109728 h 1768030"/>
              <a:gd name="connsiteX38" fmla="*/ 801331 w 2812820"/>
              <a:gd name="connsiteY38" fmla="*/ 0 h 1768030"/>
              <a:gd name="connsiteX39" fmla="*/ 703795 w 2812820"/>
              <a:gd name="connsiteY39" fmla="*/ 79248 h 1768030"/>
              <a:gd name="connsiteX40" fmla="*/ 801331 w 2812820"/>
              <a:gd name="connsiteY40" fmla="*/ 188976 h 1768030"/>
              <a:gd name="connsiteX41" fmla="*/ 807427 w 2812820"/>
              <a:gd name="connsiteY41" fmla="*/ 256032 h 1768030"/>
              <a:gd name="connsiteX42" fmla="*/ 715987 w 2812820"/>
              <a:gd name="connsiteY42" fmla="*/ 201168 h 1768030"/>
              <a:gd name="connsiteX43" fmla="*/ 606259 w 2812820"/>
              <a:gd name="connsiteY43" fmla="*/ 298704 h 1768030"/>
              <a:gd name="connsiteX44" fmla="*/ 537044 w 2812820"/>
              <a:gd name="connsiteY44" fmla="*/ 295783 h 1768030"/>
              <a:gd name="connsiteX45" fmla="*/ 469734 w 2812820"/>
              <a:gd name="connsiteY45" fmla="*/ 277749 h 1768030"/>
              <a:gd name="connsiteX0" fmla="*/ 469734 w 2774720"/>
              <a:gd name="connsiteY0" fmla="*/ 277749 h 1734693"/>
              <a:gd name="connsiteX1" fmla="*/ 187326 w 2774720"/>
              <a:gd name="connsiteY1" fmla="*/ 249322 h 1734693"/>
              <a:gd name="connsiteX2" fmla="*/ 0 w 2774720"/>
              <a:gd name="connsiteY2" fmla="*/ 312822 h 1734693"/>
              <a:gd name="connsiteX3" fmla="*/ 244476 w 2774720"/>
              <a:gd name="connsiteY3" fmla="*/ 417597 h 1734693"/>
              <a:gd name="connsiteX4" fmla="*/ 459701 w 2774720"/>
              <a:gd name="connsiteY4" fmla="*/ 487172 h 1734693"/>
              <a:gd name="connsiteX5" fmla="*/ 594067 w 2774720"/>
              <a:gd name="connsiteY5" fmla="*/ 707136 h 1734693"/>
              <a:gd name="connsiteX6" fmla="*/ 600163 w 2774720"/>
              <a:gd name="connsiteY6" fmla="*/ 749808 h 1734693"/>
              <a:gd name="connsiteX7" fmla="*/ 691603 w 2774720"/>
              <a:gd name="connsiteY7" fmla="*/ 829056 h 1734693"/>
              <a:gd name="connsiteX8" fmla="*/ 722083 w 2774720"/>
              <a:gd name="connsiteY8" fmla="*/ 871728 h 1734693"/>
              <a:gd name="connsiteX9" fmla="*/ 819619 w 2774720"/>
              <a:gd name="connsiteY9" fmla="*/ 871728 h 1734693"/>
              <a:gd name="connsiteX10" fmla="*/ 844003 w 2774720"/>
              <a:gd name="connsiteY10" fmla="*/ 981456 h 1734693"/>
              <a:gd name="connsiteX11" fmla="*/ 850099 w 2774720"/>
              <a:gd name="connsiteY11" fmla="*/ 1176528 h 1734693"/>
              <a:gd name="connsiteX12" fmla="*/ 935443 w 2774720"/>
              <a:gd name="connsiteY12" fmla="*/ 1249680 h 1734693"/>
              <a:gd name="connsiteX13" fmla="*/ 1032979 w 2774720"/>
              <a:gd name="connsiteY13" fmla="*/ 1511808 h 1734693"/>
              <a:gd name="connsiteX14" fmla="*/ 1215859 w 2774720"/>
              <a:gd name="connsiteY14" fmla="*/ 1371600 h 1734693"/>
              <a:gd name="connsiteX15" fmla="*/ 1295107 w 2774720"/>
              <a:gd name="connsiteY15" fmla="*/ 1255776 h 1734693"/>
              <a:gd name="connsiteX16" fmla="*/ 1380451 w 2774720"/>
              <a:gd name="connsiteY16" fmla="*/ 1255776 h 1734693"/>
              <a:gd name="connsiteX17" fmla="*/ 1734019 w 2774720"/>
              <a:gd name="connsiteY17" fmla="*/ 1048512 h 1734693"/>
              <a:gd name="connsiteX18" fmla="*/ 1837651 w 2774720"/>
              <a:gd name="connsiteY18" fmla="*/ 1139952 h 1734693"/>
              <a:gd name="connsiteX19" fmla="*/ 2038819 w 2774720"/>
              <a:gd name="connsiteY19" fmla="*/ 1109472 h 1734693"/>
              <a:gd name="connsiteX20" fmla="*/ 2093683 w 2774720"/>
              <a:gd name="connsiteY20" fmla="*/ 1133856 h 1734693"/>
              <a:gd name="connsiteX21" fmla="*/ 2774720 w 2774720"/>
              <a:gd name="connsiteY21" fmla="*/ 1734693 h 1734693"/>
              <a:gd name="connsiteX22" fmla="*/ 2614320 w 2774720"/>
              <a:gd name="connsiteY22" fmla="*/ 1711642 h 1734693"/>
              <a:gd name="connsiteX23" fmla="*/ 2494622 w 2774720"/>
              <a:gd name="connsiteY23" fmla="*/ 1435481 h 1734693"/>
              <a:gd name="connsiteX24" fmla="*/ 2402039 w 2774720"/>
              <a:gd name="connsiteY24" fmla="*/ 1201928 h 1734693"/>
              <a:gd name="connsiteX25" fmla="*/ 2386291 w 2774720"/>
              <a:gd name="connsiteY25" fmla="*/ 957072 h 1734693"/>
              <a:gd name="connsiteX26" fmla="*/ 2227795 w 2774720"/>
              <a:gd name="connsiteY26" fmla="*/ 682752 h 1734693"/>
              <a:gd name="connsiteX27" fmla="*/ 1983955 w 2774720"/>
              <a:gd name="connsiteY27" fmla="*/ 505968 h 1734693"/>
              <a:gd name="connsiteX28" fmla="*/ 1782787 w 2774720"/>
              <a:gd name="connsiteY28" fmla="*/ 213360 h 1734693"/>
              <a:gd name="connsiteX29" fmla="*/ 1697443 w 2774720"/>
              <a:gd name="connsiteY29" fmla="*/ 91440 h 1734693"/>
              <a:gd name="connsiteX30" fmla="*/ 1587715 w 2774720"/>
              <a:gd name="connsiteY30" fmla="*/ 79248 h 1734693"/>
              <a:gd name="connsiteX31" fmla="*/ 1349971 w 2774720"/>
              <a:gd name="connsiteY31" fmla="*/ 24384 h 1734693"/>
              <a:gd name="connsiteX32" fmla="*/ 1374355 w 2774720"/>
              <a:gd name="connsiteY32" fmla="*/ 134112 h 1734693"/>
              <a:gd name="connsiteX33" fmla="*/ 1289011 w 2774720"/>
              <a:gd name="connsiteY33" fmla="*/ 109728 h 1734693"/>
              <a:gd name="connsiteX34" fmla="*/ 1185379 w 2774720"/>
              <a:gd name="connsiteY34" fmla="*/ 146304 h 1734693"/>
              <a:gd name="connsiteX35" fmla="*/ 1124419 w 2774720"/>
              <a:gd name="connsiteY35" fmla="*/ 176784 h 1734693"/>
              <a:gd name="connsiteX36" fmla="*/ 1087843 w 2774720"/>
              <a:gd name="connsiteY36" fmla="*/ 176784 h 1734693"/>
              <a:gd name="connsiteX37" fmla="*/ 959827 w 2774720"/>
              <a:gd name="connsiteY37" fmla="*/ 109728 h 1734693"/>
              <a:gd name="connsiteX38" fmla="*/ 801331 w 2774720"/>
              <a:gd name="connsiteY38" fmla="*/ 0 h 1734693"/>
              <a:gd name="connsiteX39" fmla="*/ 703795 w 2774720"/>
              <a:gd name="connsiteY39" fmla="*/ 79248 h 1734693"/>
              <a:gd name="connsiteX40" fmla="*/ 801331 w 2774720"/>
              <a:gd name="connsiteY40" fmla="*/ 188976 h 1734693"/>
              <a:gd name="connsiteX41" fmla="*/ 807427 w 2774720"/>
              <a:gd name="connsiteY41" fmla="*/ 256032 h 1734693"/>
              <a:gd name="connsiteX42" fmla="*/ 715987 w 2774720"/>
              <a:gd name="connsiteY42" fmla="*/ 201168 h 1734693"/>
              <a:gd name="connsiteX43" fmla="*/ 606259 w 2774720"/>
              <a:gd name="connsiteY43" fmla="*/ 298704 h 1734693"/>
              <a:gd name="connsiteX44" fmla="*/ 537044 w 2774720"/>
              <a:gd name="connsiteY44" fmla="*/ 295783 h 1734693"/>
              <a:gd name="connsiteX45" fmla="*/ 469734 w 2774720"/>
              <a:gd name="connsiteY45" fmla="*/ 277749 h 1734693"/>
              <a:gd name="connsiteX0" fmla="*/ 469734 w 2893783"/>
              <a:gd name="connsiteY0" fmla="*/ 277749 h 1734693"/>
              <a:gd name="connsiteX1" fmla="*/ 187326 w 2893783"/>
              <a:gd name="connsiteY1" fmla="*/ 249322 h 1734693"/>
              <a:gd name="connsiteX2" fmla="*/ 0 w 2893783"/>
              <a:gd name="connsiteY2" fmla="*/ 312822 h 1734693"/>
              <a:gd name="connsiteX3" fmla="*/ 244476 w 2893783"/>
              <a:gd name="connsiteY3" fmla="*/ 417597 h 1734693"/>
              <a:gd name="connsiteX4" fmla="*/ 459701 w 2893783"/>
              <a:gd name="connsiteY4" fmla="*/ 487172 h 1734693"/>
              <a:gd name="connsiteX5" fmla="*/ 594067 w 2893783"/>
              <a:gd name="connsiteY5" fmla="*/ 707136 h 1734693"/>
              <a:gd name="connsiteX6" fmla="*/ 600163 w 2893783"/>
              <a:gd name="connsiteY6" fmla="*/ 749808 h 1734693"/>
              <a:gd name="connsiteX7" fmla="*/ 691603 w 2893783"/>
              <a:gd name="connsiteY7" fmla="*/ 829056 h 1734693"/>
              <a:gd name="connsiteX8" fmla="*/ 722083 w 2893783"/>
              <a:gd name="connsiteY8" fmla="*/ 871728 h 1734693"/>
              <a:gd name="connsiteX9" fmla="*/ 819619 w 2893783"/>
              <a:gd name="connsiteY9" fmla="*/ 871728 h 1734693"/>
              <a:gd name="connsiteX10" fmla="*/ 844003 w 2893783"/>
              <a:gd name="connsiteY10" fmla="*/ 981456 h 1734693"/>
              <a:gd name="connsiteX11" fmla="*/ 850099 w 2893783"/>
              <a:gd name="connsiteY11" fmla="*/ 1176528 h 1734693"/>
              <a:gd name="connsiteX12" fmla="*/ 935443 w 2893783"/>
              <a:gd name="connsiteY12" fmla="*/ 1249680 h 1734693"/>
              <a:gd name="connsiteX13" fmla="*/ 1032979 w 2893783"/>
              <a:gd name="connsiteY13" fmla="*/ 1511808 h 1734693"/>
              <a:gd name="connsiteX14" fmla="*/ 1215859 w 2893783"/>
              <a:gd name="connsiteY14" fmla="*/ 1371600 h 1734693"/>
              <a:gd name="connsiteX15" fmla="*/ 1295107 w 2893783"/>
              <a:gd name="connsiteY15" fmla="*/ 1255776 h 1734693"/>
              <a:gd name="connsiteX16" fmla="*/ 1380451 w 2893783"/>
              <a:gd name="connsiteY16" fmla="*/ 1255776 h 1734693"/>
              <a:gd name="connsiteX17" fmla="*/ 1734019 w 2893783"/>
              <a:gd name="connsiteY17" fmla="*/ 1048512 h 1734693"/>
              <a:gd name="connsiteX18" fmla="*/ 1837651 w 2893783"/>
              <a:gd name="connsiteY18" fmla="*/ 1139952 h 1734693"/>
              <a:gd name="connsiteX19" fmla="*/ 2038819 w 2893783"/>
              <a:gd name="connsiteY19" fmla="*/ 1109472 h 1734693"/>
              <a:gd name="connsiteX20" fmla="*/ 2893783 w 2893783"/>
              <a:gd name="connsiteY20" fmla="*/ 1676781 h 1734693"/>
              <a:gd name="connsiteX21" fmla="*/ 2774720 w 2893783"/>
              <a:gd name="connsiteY21" fmla="*/ 1734693 h 1734693"/>
              <a:gd name="connsiteX22" fmla="*/ 2614320 w 2893783"/>
              <a:gd name="connsiteY22" fmla="*/ 1711642 h 1734693"/>
              <a:gd name="connsiteX23" fmla="*/ 2494622 w 2893783"/>
              <a:gd name="connsiteY23" fmla="*/ 1435481 h 1734693"/>
              <a:gd name="connsiteX24" fmla="*/ 2402039 w 2893783"/>
              <a:gd name="connsiteY24" fmla="*/ 1201928 h 1734693"/>
              <a:gd name="connsiteX25" fmla="*/ 2386291 w 2893783"/>
              <a:gd name="connsiteY25" fmla="*/ 957072 h 1734693"/>
              <a:gd name="connsiteX26" fmla="*/ 2227795 w 2893783"/>
              <a:gd name="connsiteY26" fmla="*/ 682752 h 1734693"/>
              <a:gd name="connsiteX27" fmla="*/ 1983955 w 2893783"/>
              <a:gd name="connsiteY27" fmla="*/ 505968 h 1734693"/>
              <a:gd name="connsiteX28" fmla="*/ 1782787 w 2893783"/>
              <a:gd name="connsiteY28" fmla="*/ 213360 h 1734693"/>
              <a:gd name="connsiteX29" fmla="*/ 1697443 w 2893783"/>
              <a:gd name="connsiteY29" fmla="*/ 91440 h 1734693"/>
              <a:gd name="connsiteX30" fmla="*/ 1587715 w 2893783"/>
              <a:gd name="connsiteY30" fmla="*/ 79248 h 1734693"/>
              <a:gd name="connsiteX31" fmla="*/ 1349971 w 2893783"/>
              <a:gd name="connsiteY31" fmla="*/ 24384 h 1734693"/>
              <a:gd name="connsiteX32" fmla="*/ 1374355 w 2893783"/>
              <a:gd name="connsiteY32" fmla="*/ 134112 h 1734693"/>
              <a:gd name="connsiteX33" fmla="*/ 1289011 w 2893783"/>
              <a:gd name="connsiteY33" fmla="*/ 109728 h 1734693"/>
              <a:gd name="connsiteX34" fmla="*/ 1185379 w 2893783"/>
              <a:gd name="connsiteY34" fmla="*/ 146304 h 1734693"/>
              <a:gd name="connsiteX35" fmla="*/ 1124419 w 2893783"/>
              <a:gd name="connsiteY35" fmla="*/ 176784 h 1734693"/>
              <a:gd name="connsiteX36" fmla="*/ 1087843 w 2893783"/>
              <a:gd name="connsiteY36" fmla="*/ 176784 h 1734693"/>
              <a:gd name="connsiteX37" fmla="*/ 959827 w 2893783"/>
              <a:gd name="connsiteY37" fmla="*/ 109728 h 1734693"/>
              <a:gd name="connsiteX38" fmla="*/ 801331 w 2893783"/>
              <a:gd name="connsiteY38" fmla="*/ 0 h 1734693"/>
              <a:gd name="connsiteX39" fmla="*/ 703795 w 2893783"/>
              <a:gd name="connsiteY39" fmla="*/ 79248 h 1734693"/>
              <a:gd name="connsiteX40" fmla="*/ 801331 w 2893783"/>
              <a:gd name="connsiteY40" fmla="*/ 188976 h 1734693"/>
              <a:gd name="connsiteX41" fmla="*/ 807427 w 2893783"/>
              <a:gd name="connsiteY41" fmla="*/ 256032 h 1734693"/>
              <a:gd name="connsiteX42" fmla="*/ 715987 w 2893783"/>
              <a:gd name="connsiteY42" fmla="*/ 201168 h 1734693"/>
              <a:gd name="connsiteX43" fmla="*/ 606259 w 2893783"/>
              <a:gd name="connsiteY43" fmla="*/ 298704 h 1734693"/>
              <a:gd name="connsiteX44" fmla="*/ 537044 w 2893783"/>
              <a:gd name="connsiteY44" fmla="*/ 295783 h 1734693"/>
              <a:gd name="connsiteX45" fmla="*/ 469734 w 2893783"/>
              <a:gd name="connsiteY45" fmla="*/ 277749 h 1734693"/>
              <a:gd name="connsiteX0" fmla="*/ 469734 w 3310407"/>
              <a:gd name="connsiteY0" fmla="*/ 277749 h 1742884"/>
              <a:gd name="connsiteX1" fmla="*/ 187326 w 3310407"/>
              <a:gd name="connsiteY1" fmla="*/ 249322 h 1742884"/>
              <a:gd name="connsiteX2" fmla="*/ 0 w 3310407"/>
              <a:gd name="connsiteY2" fmla="*/ 312822 h 1742884"/>
              <a:gd name="connsiteX3" fmla="*/ 244476 w 3310407"/>
              <a:gd name="connsiteY3" fmla="*/ 417597 h 1742884"/>
              <a:gd name="connsiteX4" fmla="*/ 459701 w 3310407"/>
              <a:gd name="connsiteY4" fmla="*/ 487172 h 1742884"/>
              <a:gd name="connsiteX5" fmla="*/ 594067 w 3310407"/>
              <a:gd name="connsiteY5" fmla="*/ 707136 h 1742884"/>
              <a:gd name="connsiteX6" fmla="*/ 600163 w 3310407"/>
              <a:gd name="connsiteY6" fmla="*/ 749808 h 1742884"/>
              <a:gd name="connsiteX7" fmla="*/ 691603 w 3310407"/>
              <a:gd name="connsiteY7" fmla="*/ 829056 h 1742884"/>
              <a:gd name="connsiteX8" fmla="*/ 722083 w 3310407"/>
              <a:gd name="connsiteY8" fmla="*/ 871728 h 1742884"/>
              <a:gd name="connsiteX9" fmla="*/ 819619 w 3310407"/>
              <a:gd name="connsiteY9" fmla="*/ 871728 h 1742884"/>
              <a:gd name="connsiteX10" fmla="*/ 844003 w 3310407"/>
              <a:gd name="connsiteY10" fmla="*/ 981456 h 1742884"/>
              <a:gd name="connsiteX11" fmla="*/ 850099 w 3310407"/>
              <a:gd name="connsiteY11" fmla="*/ 1176528 h 1742884"/>
              <a:gd name="connsiteX12" fmla="*/ 935443 w 3310407"/>
              <a:gd name="connsiteY12" fmla="*/ 1249680 h 1742884"/>
              <a:gd name="connsiteX13" fmla="*/ 1032979 w 3310407"/>
              <a:gd name="connsiteY13" fmla="*/ 1511808 h 1742884"/>
              <a:gd name="connsiteX14" fmla="*/ 1215859 w 3310407"/>
              <a:gd name="connsiteY14" fmla="*/ 1371600 h 1742884"/>
              <a:gd name="connsiteX15" fmla="*/ 1295107 w 3310407"/>
              <a:gd name="connsiteY15" fmla="*/ 1255776 h 1742884"/>
              <a:gd name="connsiteX16" fmla="*/ 1380451 w 3310407"/>
              <a:gd name="connsiteY16" fmla="*/ 1255776 h 1742884"/>
              <a:gd name="connsiteX17" fmla="*/ 1734019 w 3310407"/>
              <a:gd name="connsiteY17" fmla="*/ 1048512 h 1742884"/>
              <a:gd name="connsiteX18" fmla="*/ 1837651 w 3310407"/>
              <a:gd name="connsiteY18" fmla="*/ 1139952 h 1742884"/>
              <a:gd name="connsiteX19" fmla="*/ 3310407 w 3310407"/>
              <a:gd name="connsiteY19" fmla="*/ 1742884 h 1742884"/>
              <a:gd name="connsiteX20" fmla="*/ 2893783 w 3310407"/>
              <a:gd name="connsiteY20" fmla="*/ 1676781 h 1742884"/>
              <a:gd name="connsiteX21" fmla="*/ 2774720 w 3310407"/>
              <a:gd name="connsiteY21" fmla="*/ 1734693 h 1742884"/>
              <a:gd name="connsiteX22" fmla="*/ 2614320 w 3310407"/>
              <a:gd name="connsiteY22" fmla="*/ 1711642 h 1742884"/>
              <a:gd name="connsiteX23" fmla="*/ 2494622 w 3310407"/>
              <a:gd name="connsiteY23" fmla="*/ 1435481 h 1742884"/>
              <a:gd name="connsiteX24" fmla="*/ 2402039 w 3310407"/>
              <a:gd name="connsiteY24" fmla="*/ 1201928 h 1742884"/>
              <a:gd name="connsiteX25" fmla="*/ 2386291 w 3310407"/>
              <a:gd name="connsiteY25" fmla="*/ 957072 h 1742884"/>
              <a:gd name="connsiteX26" fmla="*/ 2227795 w 3310407"/>
              <a:gd name="connsiteY26" fmla="*/ 682752 h 1742884"/>
              <a:gd name="connsiteX27" fmla="*/ 1983955 w 3310407"/>
              <a:gd name="connsiteY27" fmla="*/ 505968 h 1742884"/>
              <a:gd name="connsiteX28" fmla="*/ 1782787 w 3310407"/>
              <a:gd name="connsiteY28" fmla="*/ 213360 h 1742884"/>
              <a:gd name="connsiteX29" fmla="*/ 1697443 w 3310407"/>
              <a:gd name="connsiteY29" fmla="*/ 91440 h 1742884"/>
              <a:gd name="connsiteX30" fmla="*/ 1587715 w 3310407"/>
              <a:gd name="connsiteY30" fmla="*/ 79248 h 1742884"/>
              <a:gd name="connsiteX31" fmla="*/ 1349971 w 3310407"/>
              <a:gd name="connsiteY31" fmla="*/ 24384 h 1742884"/>
              <a:gd name="connsiteX32" fmla="*/ 1374355 w 3310407"/>
              <a:gd name="connsiteY32" fmla="*/ 134112 h 1742884"/>
              <a:gd name="connsiteX33" fmla="*/ 1289011 w 3310407"/>
              <a:gd name="connsiteY33" fmla="*/ 109728 h 1742884"/>
              <a:gd name="connsiteX34" fmla="*/ 1185379 w 3310407"/>
              <a:gd name="connsiteY34" fmla="*/ 146304 h 1742884"/>
              <a:gd name="connsiteX35" fmla="*/ 1124419 w 3310407"/>
              <a:gd name="connsiteY35" fmla="*/ 176784 h 1742884"/>
              <a:gd name="connsiteX36" fmla="*/ 1087843 w 3310407"/>
              <a:gd name="connsiteY36" fmla="*/ 176784 h 1742884"/>
              <a:gd name="connsiteX37" fmla="*/ 959827 w 3310407"/>
              <a:gd name="connsiteY37" fmla="*/ 109728 h 1742884"/>
              <a:gd name="connsiteX38" fmla="*/ 801331 w 3310407"/>
              <a:gd name="connsiteY38" fmla="*/ 0 h 1742884"/>
              <a:gd name="connsiteX39" fmla="*/ 703795 w 3310407"/>
              <a:gd name="connsiteY39" fmla="*/ 79248 h 1742884"/>
              <a:gd name="connsiteX40" fmla="*/ 801331 w 3310407"/>
              <a:gd name="connsiteY40" fmla="*/ 188976 h 1742884"/>
              <a:gd name="connsiteX41" fmla="*/ 807427 w 3310407"/>
              <a:gd name="connsiteY41" fmla="*/ 256032 h 1742884"/>
              <a:gd name="connsiteX42" fmla="*/ 715987 w 3310407"/>
              <a:gd name="connsiteY42" fmla="*/ 201168 h 1742884"/>
              <a:gd name="connsiteX43" fmla="*/ 606259 w 3310407"/>
              <a:gd name="connsiteY43" fmla="*/ 298704 h 1742884"/>
              <a:gd name="connsiteX44" fmla="*/ 537044 w 3310407"/>
              <a:gd name="connsiteY44" fmla="*/ 295783 h 1742884"/>
              <a:gd name="connsiteX45" fmla="*/ 469734 w 3310407"/>
              <a:gd name="connsiteY45" fmla="*/ 277749 h 1742884"/>
              <a:gd name="connsiteX0" fmla="*/ 469734 w 3310407"/>
              <a:gd name="connsiteY0" fmla="*/ 277749 h 1911477"/>
              <a:gd name="connsiteX1" fmla="*/ 187326 w 3310407"/>
              <a:gd name="connsiteY1" fmla="*/ 249322 h 1911477"/>
              <a:gd name="connsiteX2" fmla="*/ 0 w 3310407"/>
              <a:gd name="connsiteY2" fmla="*/ 312822 h 1911477"/>
              <a:gd name="connsiteX3" fmla="*/ 244476 w 3310407"/>
              <a:gd name="connsiteY3" fmla="*/ 417597 h 1911477"/>
              <a:gd name="connsiteX4" fmla="*/ 459701 w 3310407"/>
              <a:gd name="connsiteY4" fmla="*/ 487172 h 1911477"/>
              <a:gd name="connsiteX5" fmla="*/ 594067 w 3310407"/>
              <a:gd name="connsiteY5" fmla="*/ 707136 h 1911477"/>
              <a:gd name="connsiteX6" fmla="*/ 600163 w 3310407"/>
              <a:gd name="connsiteY6" fmla="*/ 749808 h 1911477"/>
              <a:gd name="connsiteX7" fmla="*/ 691603 w 3310407"/>
              <a:gd name="connsiteY7" fmla="*/ 829056 h 1911477"/>
              <a:gd name="connsiteX8" fmla="*/ 722083 w 3310407"/>
              <a:gd name="connsiteY8" fmla="*/ 871728 h 1911477"/>
              <a:gd name="connsiteX9" fmla="*/ 819619 w 3310407"/>
              <a:gd name="connsiteY9" fmla="*/ 871728 h 1911477"/>
              <a:gd name="connsiteX10" fmla="*/ 844003 w 3310407"/>
              <a:gd name="connsiteY10" fmla="*/ 981456 h 1911477"/>
              <a:gd name="connsiteX11" fmla="*/ 850099 w 3310407"/>
              <a:gd name="connsiteY11" fmla="*/ 1176528 h 1911477"/>
              <a:gd name="connsiteX12" fmla="*/ 935443 w 3310407"/>
              <a:gd name="connsiteY12" fmla="*/ 1249680 h 1911477"/>
              <a:gd name="connsiteX13" fmla="*/ 1032979 w 3310407"/>
              <a:gd name="connsiteY13" fmla="*/ 1511808 h 1911477"/>
              <a:gd name="connsiteX14" fmla="*/ 1215859 w 3310407"/>
              <a:gd name="connsiteY14" fmla="*/ 1371600 h 1911477"/>
              <a:gd name="connsiteX15" fmla="*/ 1295107 w 3310407"/>
              <a:gd name="connsiteY15" fmla="*/ 1255776 h 1911477"/>
              <a:gd name="connsiteX16" fmla="*/ 1380451 w 3310407"/>
              <a:gd name="connsiteY16" fmla="*/ 1255776 h 1911477"/>
              <a:gd name="connsiteX17" fmla="*/ 1734019 w 3310407"/>
              <a:gd name="connsiteY17" fmla="*/ 1048512 h 1911477"/>
              <a:gd name="connsiteX18" fmla="*/ 3204489 w 3310407"/>
              <a:gd name="connsiteY18" fmla="*/ 1911477 h 1911477"/>
              <a:gd name="connsiteX19" fmla="*/ 3310407 w 3310407"/>
              <a:gd name="connsiteY19" fmla="*/ 1742884 h 1911477"/>
              <a:gd name="connsiteX20" fmla="*/ 2893783 w 3310407"/>
              <a:gd name="connsiteY20" fmla="*/ 1676781 h 1911477"/>
              <a:gd name="connsiteX21" fmla="*/ 2774720 w 3310407"/>
              <a:gd name="connsiteY21" fmla="*/ 1734693 h 1911477"/>
              <a:gd name="connsiteX22" fmla="*/ 2614320 w 3310407"/>
              <a:gd name="connsiteY22" fmla="*/ 1711642 h 1911477"/>
              <a:gd name="connsiteX23" fmla="*/ 2494622 w 3310407"/>
              <a:gd name="connsiteY23" fmla="*/ 1435481 h 1911477"/>
              <a:gd name="connsiteX24" fmla="*/ 2402039 w 3310407"/>
              <a:gd name="connsiteY24" fmla="*/ 1201928 h 1911477"/>
              <a:gd name="connsiteX25" fmla="*/ 2386291 w 3310407"/>
              <a:gd name="connsiteY25" fmla="*/ 957072 h 1911477"/>
              <a:gd name="connsiteX26" fmla="*/ 2227795 w 3310407"/>
              <a:gd name="connsiteY26" fmla="*/ 682752 h 1911477"/>
              <a:gd name="connsiteX27" fmla="*/ 1983955 w 3310407"/>
              <a:gd name="connsiteY27" fmla="*/ 505968 h 1911477"/>
              <a:gd name="connsiteX28" fmla="*/ 1782787 w 3310407"/>
              <a:gd name="connsiteY28" fmla="*/ 213360 h 1911477"/>
              <a:gd name="connsiteX29" fmla="*/ 1697443 w 3310407"/>
              <a:gd name="connsiteY29" fmla="*/ 91440 h 1911477"/>
              <a:gd name="connsiteX30" fmla="*/ 1587715 w 3310407"/>
              <a:gd name="connsiteY30" fmla="*/ 79248 h 1911477"/>
              <a:gd name="connsiteX31" fmla="*/ 1349971 w 3310407"/>
              <a:gd name="connsiteY31" fmla="*/ 24384 h 1911477"/>
              <a:gd name="connsiteX32" fmla="*/ 1374355 w 3310407"/>
              <a:gd name="connsiteY32" fmla="*/ 134112 h 1911477"/>
              <a:gd name="connsiteX33" fmla="*/ 1289011 w 3310407"/>
              <a:gd name="connsiteY33" fmla="*/ 109728 h 1911477"/>
              <a:gd name="connsiteX34" fmla="*/ 1185379 w 3310407"/>
              <a:gd name="connsiteY34" fmla="*/ 146304 h 1911477"/>
              <a:gd name="connsiteX35" fmla="*/ 1124419 w 3310407"/>
              <a:gd name="connsiteY35" fmla="*/ 176784 h 1911477"/>
              <a:gd name="connsiteX36" fmla="*/ 1087843 w 3310407"/>
              <a:gd name="connsiteY36" fmla="*/ 176784 h 1911477"/>
              <a:gd name="connsiteX37" fmla="*/ 959827 w 3310407"/>
              <a:gd name="connsiteY37" fmla="*/ 109728 h 1911477"/>
              <a:gd name="connsiteX38" fmla="*/ 801331 w 3310407"/>
              <a:gd name="connsiteY38" fmla="*/ 0 h 1911477"/>
              <a:gd name="connsiteX39" fmla="*/ 703795 w 3310407"/>
              <a:gd name="connsiteY39" fmla="*/ 79248 h 1911477"/>
              <a:gd name="connsiteX40" fmla="*/ 801331 w 3310407"/>
              <a:gd name="connsiteY40" fmla="*/ 188976 h 1911477"/>
              <a:gd name="connsiteX41" fmla="*/ 807427 w 3310407"/>
              <a:gd name="connsiteY41" fmla="*/ 256032 h 1911477"/>
              <a:gd name="connsiteX42" fmla="*/ 715987 w 3310407"/>
              <a:gd name="connsiteY42" fmla="*/ 201168 h 1911477"/>
              <a:gd name="connsiteX43" fmla="*/ 606259 w 3310407"/>
              <a:gd name="connsiteY43" fmla="*/ 298704 h 1911477"/>
              <a:gd name="connsiteX44" fmla="*/ 537044 w 3310407"/>
              <a:gd name="connsiteY44" fmla="*/ 295783 h 1911477"/>
              <a:gd name="connsiteX45" fmla="*/ 469734 w 3310407"/>
              <a:gd name="connsiteY45" fmla="*/ 277749 h 1911477"/>
              <a:gd name="connsiteX0" fmla="*/ 469734 w 3310407"/>
              <a:gd name="connsiteY0" fmla="*/ 277749 h 1953387"/>
              <a:gd name="connsiteX1" fmla="*/ 187326 w 3310407"/>
              <a:gd name="connsiteY1" fmla="*/ 249322 h 1953387"/>
              <a:gd name="connsiteX2" fmla="*/ 0 w 3310407"/>
              <a:gd name="connsiteY2" fmla="*/ 312822 h 1953387"/>
              <a:gd name="connsiteX3" fmla="*/ 244476 w 3310407"/>
              <a:gd name="connsiteY3" fmla="*/ 417597 h 1953387"/>
              <a:gd name="connsiteX4" fmla="*/ 459701 w 3310407"/>
              <a:gd name="connsiteY4" fmla="*/ 487172 h 1953387"/>
              <a:gd name="connsiteX5" fmla="*/ 594067 w 3310407"/>
              <a:gd name="connsiteY5" fmla="*/ 707136 h 1953387"/>
              <a:gd name="connsiteX6" fmla="*/ 600163 w 3310407"/>
              <a:gd name="connsiteY6" fmla="*/ 749808 h 1953387"/>
              <a:gd name="connsiteX7" fmla="*/ 691603 w 3310407"/>
              <a:gd name="connsiteY7" fmla="*/ 829056 h 1953387"/>
              <a:gd name="connsiteX8" fmla="*/ 722083 w 3310407"/>
              <a:gd name="connsiteY8" fmla="*/ 871728 h 1953387"/>
              <a:gd name="connsiteX9" fmla="*/ 819619 w 3310407"/>
              <a:gd name="connsiteY9" fmla="*/ 871728 h 1953387"/>
              <a:gd name="connsiteX10" fmla="*/ 844003 w 3310407"/>
              <a:gd name="connsiteY10" fmla="*/ 981456 h 1953387"/>
              <a:gd name="connsiteX11" fmla="*/ 850099 w 3310407"/>
              <a:gd name="connsiteY11" fmla="*/ 1176528 h 1953387"/>
              <a:gd name="connsiteX12" fmla="*/ 935443 w 3310407"/>
              <a:gd name="connsiteY12" fmla="*/ 1249680 h 1953387"/>
              <a:gd name="connsiteX13" fmla="*/ 1032979 w 3310407"/>
              <a:gd name="connsiteY13" fmla="*/ 1511808 h 1953387"/>
              <a:gd name="connsiteX14" fmla="*/ 1215859 w 3310407"/>
              <a:gd name="connsiteY14" fmla="*/ 1371600 h 1953387"/>
              <a:gd name="connsiteX15" fmla="*/ 1295107 w 3310407"/>
              <a:gd name="connsiteY15" fmla="*/ 1255776 h 1953387"/>
              <a:gd name="connsiteX16" fmla="*/ 1380451 w 3310407"/>
              <a:gd name="connsiteY16" fmla="*/ 1255776 h 1953387"/>
              <a:gd name="connsiteX17" fmla="*/ 3129432 w 3310407"/>
              <a:gd name="connsiteY17" fmla="*/ 1953387 h 1953387"/>
              <a:gd name="connsiteX18" fmla="*/ 3204489 w 3310407"/>
              <a:gd name="connsiteY18" fmla="*/ 1911477 h 1953387"/>
              <a:gd name="connsiteX19" fmla="*/ 3310407 w 3310407"/>
              <a:gd name="connsiteY19" fmla="*/ 1742884 h 1953387"/>
              <a:gd name="connsiteX20" fmla="*/ 2893783 w 3310407"/>
              <a:gd name="connsiteY20" fmla="*/ 1676781 h 1953387"/>
              <a:gd name="connsiteX21" fmla="*/ 2774720 w 3310407"/>
              <a:gd name="connsiteY21" fmla="*/ 1734693 h 1953387"/>
              <a:gd name="connsiteX22" fmla="*/ 2614320 w 3310407"/>
              <a:gd name="connsiteY22" fmla="*/ 1711642 h 1953387"/>
              <a:gd name="connsiteX23" fmla="*/ 2494622 w 3310407"/>
              <a:gd name="connsiteY23" fmla="*/ 1435481 h 1953387"/>
              <a:gd name="connsiteX24" fmla="*/ 2402039 w 3310407"/>
              <a:gd name="connsiteY24" fmla="*/ 1201928 h 1953387"/>
              <a:gd name="connsiteX25" fmla="*/ 2386291 w 3310407"/>
              <a:gd name="connsiteY25" fmla="*/ 957072 h 1953387"/>
              <a:gd name="connsiteX26" fmla="*/ 2227795 w 3310407"/>
              <a:gd name="connsiteY26" fmla="*/ 682752 h 1953387"/>
              <a:gd name="connsiteX27" fmla="*/ 1983955 w 3310407"/>
              <a:gd name="connsiteY27" fmla="*/ 505968 h 1953387"/>
              <a:gd name="connsiteX28" fmla="*/ 1782787 w 3310407"/>
              <a:gd name="connsiteY28" fmla="*/ 213360 h 1953387"/>
              <a:gd name="connsiteX29" fmla="*/ 1697443 w 3310407"/>
              <a:gd name="connsiteY29" fmla="*/ 91440 h 1953387"/>
              <a:gd name="connsiteX30" fmla="*/ 1587715 w 3310407"/>
              <a:gd name="connsiteY30" fmla="*/ 79248 h 1953387"/>
              <a:gd name="connsiteX31" fmla="*/ 1349971 w 3310407"/>
              <a:gd name="connsiteY31" fmla="*/ 24384 h 1953387"/>
              <a:gd name="connsiteX32" fmla="*/ 1374355 w 3310407"/>
              <a:gd name="connsiteY32" fmla="*/ 134112 h 1953387"/>
              <a:gd name="connsiteX33" fmla="*/ 1289011 w 3310407"/>
              <a:gd name="connsiteY33" fmla="*/ 109728 h 1953387"/>
              <a:gd name="connsiteX34" fmla="*/ 1185379 w 3310407"/>
              <a:gd name="connsiteY34" fmla="*/ 146304 h 1953387"/>
              <a:gd name="connsiteX35" fmla="*/ 1124419 w 3310407"/>
              <a:gd name="connsiteY35" fmla="*/ 176784 h 1953387"/>
              <a:gd name="connsiteX36" fmla="*/ 1087843 w 3310407"/>
              <a:gd name="connsiteY36" fmla="*/ 176784 h 1953387"/>
              <a:gd name="connsiteX37" fmla="*/ 959827 w 3310407"/>
              <a:gd name="connsiteY37" fmla="*/ 109728 h 1953387"/>
              <a:gd name="connsiteX38" fmla="*/ 801331 w 3310407"/>
              <a:gd name="connsiteY38" fmla="*/ 0 h 1953387"/>
              <a:gd name="connsiteX39" fmla="*/ 703795 w 3310407"/>
              <a:gd name="connsiteY39" fmla="*/ 79248 h 1953387"/>
              <a:gd name="connsiteX40" fmla="*/ 801331 w 3310407"/>
              <a:gd name="connsiteY40" fmla="*/ 188976 h 1953387"/>
              <a:gd name="connsiteX41" fmla="*/ 807427 w 3310407"/>
              <a:gd name="connsiteY41" fmla="*/ 256032 h 1953387"/>
              <a:gd name="connsiteX42" fmla="*/ 715987 w 3310407"/>
              <a:gd name="connsiteY42" fmla="*/ 201168 h 1953387"/>
              <a:gd name="connsiteX43" fmla="*/ 606259 w 3310407"/>
              <a:gd name="connsiteY43" fmla="*/ 298704 h 1953387"/>
              <a:gd name="connsiteX44" fmla="*/ 537044 w 3310407"/>
              <a:gd name="connsiteY44" fmla="*/ 295783 h 1953387"/>
              <a:gd name="connsiteX45" fmla="*/ 469734 w 3310407"/>
              <a:gd name="connsiteY45" fmla="*/ 277749 h 1953387"/>
              <a:gd name="connsiteX0" fmla="*/ 469734 w 3310407"/>
              <a:gd name="connsiteY0" fmla="*/ 277749 h 2070164"/>
              <a:gd name="connsiteX1" fmla="*/ 187326 w 3310407"/>
              <a:gd name="connsiteY1" fmla="*/ 249322 h 2070164"/>
              <a:gd name="connsiteX2" fmla="*/ 0 w 3310407"/>
              <a:gd name="connsiteY2" fmla="*/ 312822 h 2070164"/>
              <a:gd name="connsiteX3" fmla="*/ 244476 w 3310407"/>
              <a:gd name="connsiteY3" fmla="*/ 417597 h 2070164"/>
              <a:gd name="connsiteX4" fmla="*/ 459701 w 3310407"/>
              <a:gd name="connsiteY4" fmla="*/ 487172 h 2070164"/>
              <a:gd name="connsiteX5" fmla="*/ 594067 w 3310407"/>
              <a:gd name="connsiteY5" fmla="*/ 707136 h 2070164"/>
              <a:gd name="connsiteX6" fmla="*/ 600163 w 3310407"/>
              <a:gd name="connsiteY6" fmla="*/ 749808 h 2070164"/>
              <a:gd name="connsiteX7" fmla="*/ 691603 w 3310407"/>
              <a:gd name="connsiteY7" fmla="*/ 829056 h 2070164"/>
              <a:gd name="connsiteX8" fmla="*/ 722083 w 3310407"/>
              <a:gd name="connsiteY8" fmla="*/ 871728 h 2070164"/>
              <a:gd name="connsiteX9" fmla="*/ 819619 w 3310407"/>
              <a:gd name="connsiteY9" fmla="*/ 871728 h 2070164"/>
              <a:gd name="connsiteX10" fmla="*/ 844003 w 3310407"/>
              <a:gd name="connsiteY10" fmla="*/ 981456 h 2070164"/>
              <a:gd name="connsiteX11" fmla="*/ 850099 w 3310407"/>
              <a:gd name="connsiteY11" fmla="*/ 1176528 h 2070164"/>
              <a:gd name="connsiteX12" fmla="*/ 935443 w 3310407"/>
              <a:gd name="connsiteY12" fmla="*/ 1249680 h 2070164"/>
              <a:gd name="connsiteX13" fmla="*/ 1032979 w 3310407"/>
              <a:gd name="connsiteY13" fmla="*/ 1511808 h 2070164"/>
              <a:gd name="connsiteX14" fmla="*/ 1215859 w 3310407"/>
              <a:gd name="connsiteY14" fmla="*/ 1371600 h 2070164"/>
              <a:gd name="connsiteX15" fmla="*/ 1295107 w 3310407"/>
              <a:gd name="connsiteY15" fmla="*/ 1255776 h 2070164"/>
              <a:gd name="connsiteX16" fmla="*/ 3028276 w 3310407"/>
              <a:gd name="connsiteY16" fmla="*/ 2070164 h 2070164"/>
              <a:gd name="connsiteX17" fmla="*/ 3129432 w 3310407"/>
              <a:gd name="connsiteY17" fmla="*/ 1953387 h 2070164"/>
              <a:gd name="connsiteX18" fmla="*/ 3204489 w 3310407"/>
              <a:gd name="connsiteY18" fmla="*/ 1911477 h 2070164"/>
              <a:gd name="connsiteX19" fmla="*/ 3310407 w 3310407"/>
              <a:gd name="connsiteY19" fmla="*/ 1742884 h 2070164"/>
              <a:gd name="connsiteX20" fmla="*/ 2893783 w 3310407"/>
              <a:gd name="connsiteY20" fmla="*/ 1676781 h 2070164"/>
              <a:gd name="connsiteX21" fmla="*/ 2774720 w 3310407"/>
              <a:gd name="connsiteY21" fmla="*/ 1734693 h 2070164"/>
              <a:gd name="connsiteX22" fmla="*/ 2614320 w 3310407"/>
              <a:gd name="connsiteY22" fmla="*/ 1711642 h 2070164"/>
              <a:gd name="connsiteX23" fmla="*/ 2494622 w 3310407"/>
              <a:gd name="connsiteY23" fmla="*/ 1435481 h 2070164"/>
              <a:gd name="connsiteX24" fmla="*/ 2402039 w 3310407"/>
              <a:gd name="connsiteY24" fmla="*/ 1201928 h 2070164"/>
              <a:gd name="connsiteX25" fmla="*/ 2386291 w 3310407"/>
              <a:gd name="connsiteY25" fmla="*/ 957072 h 2070164"/>
              <a:gd name="connsiteX26" fmla="*/ 2227795 w 3310407"/>
              <a:gd name="connsiteY26" fmla="*/ 682752 h 2070164"/>
              <a:gd name="connsiteX27" fmla="*/ 1983955 w 3310407"/>
              <a:gd name="connsiteY27" fmla="*/ 505968 h 2070164"/>
              <a:gd name="connsiteX28" fmla="*/ 1782787 w 3310407"/>
              <a:gd name="connsiteY28" fmla="*/ 213360 h 2070164"/>
              <a:gd name="connsiteX29" fmla="*/ 1697443 w 3310407"/>
              <a:gd name="connsiteY29" fmla="*/ 91440 h 2070164"/>
              <a:gd name="connsiteX30" fmla="*/ 1587715 w 3310407"/>
              <a:gd name="connsiteY30" fmla="*/ 79248 h 2070164"/>
              <a:gd name="connsiteX31" fmla="*/ 1349971 w 3310407"/>
              <a:gd name="connsiteY31" fmla="*/ 24384 h 2070164"/>
              <a:gd name="connsiteX32" fmla="*/ 1374355 w 3310407"/>
              <a:gd name="connsiteY32" fmla="*/ 134112 h 2070164"/>
              <a:gd name="connsiteX33" fmla="*/ 1289011 w 3310407"/>
              <a:gd name="connsiteY33" fmla="*/ 109728 h 2070164"/>
              <a:gd name="connsiteX34" fmla="*/ 1185379 w 3310407"/>
              <a:gd name="connsiteY34" fmla="*/ 146304 h 2070164"/>
              <a:gd name="connsiteX35" fmla="*/ 1124419 w 3310407"/>
              <a:gd name="connsiteY35" fmla="*/ 176784 h 2070164"/>
              <a:gd name="connsiteX36" fmla="*/ 1087843 w 3310407"/>
              <a:gd name="connsiteY36" fmla="*/ 176784 h 2070164"/>
              <a:gd name="connsiteX37" fmla="*/ 959827 w 3310407"/>
              <a:gd name="connsiteY37" fmla="*/ 109728 h 2070164"/>
              <a:gd name="connsiteX38" fmla="*/ 801331 w 3310407"/>
              <a:gd name="connsiteY38" fmla="*/ 0 h 2070164"/>
              <a:gd name="connsiteX39" fmla="*/ 703795 w 3310407"/>
              <a:gd name="connsiteY39" fmla="*/ 79248 h 2070164"/>
              <a:gd name="connsiteX40" fmla="*/ 801331 w 3310407"/>
              <a:gd name="connsiteY40" fmla="*/ 188976 h 2070164"/>
              <a:gd name="connsiteX41" fmla="*/ 807427 w 3310407"/>
              <a:gd name="connsiteY41" fmla="*/ 256032 h 2070164"/>
              <a:gd name="connsiteX42" fmla="*/ 715987 w 3310407"/>
              <a:gd name="connsiteY42" fmla="*/ 201168 h 2070164"/>
              <a:gd name="connsiteX43" fmla="*/ 606259 w 3310407"/>
              <a:gd name="connsiteY43" fmla="*/ 298704 h 2070164"/>
              <a:gd name="connsiteX44" fmla="*/ 537044 w 3310407"/>
              <a:gd name="connsiteY44" fmla="*/ 295783 h 2070164"/>
              <a:gd name="connsiteX45" fmla="*/ 469734 w 3310407"/>
              <a:gd name="connsiteY45" fmla="*/ 277749 h 2070164"/>
              <a:gd name="connsiteX0" fmla="*/ 469734 w 3310407"/>
              <a:gd name="connsiteY0" fmla="*/ 277749 h 2274951"/>
              <a:gd name="connsiteX1" fmla="*/ 187326 w 3310407"/>
              <a:gd name="connsiteY1" fmla="*/ 249322 h 2274951"/>
              <a:gd name="connsiteX2" fmla="*/ 0 w 3310407"/>
              <a:gd name="connsiteY2" fmla="*/ 312822 h 2274951"/>
              <a:gd name="connsiteX3" fmla="*/ 244476 w 3310407"/>
              <a:gd name="connsiteY3" fmla="*/ 417597 h 2274951"/>
              <a:gd name="connsiteX4" fmla="*/ 459701 w 3310407"/>
              <a:gd name="connsiteY4" fmla="*/ 487172 h 2274951"/>
              <a:gd name="connsiteX5" fmla="*/ 594067 w 3310407"/>
              <a:gd name="connsiteY5" fmla="*/ 707136 h 2274951"/>
              <a:gd name="connsiteX6" fmla="*/ 600163 w 3310407"/>
              <a:gd name="connsiteY6" fmla="*/ 749808 h 2274951"/>
              <a:gd name="connsiteX7" fmla="*/ 691603 w 3310407"/>
              <a:gd name="connsiteY7" fmla="*/ 829056 h 2274951"/>
              <a:gd name="connsiteX8" fmla="*/ 722083 w 3310407"/>
              <a:gd name="connsiteY8" fmla="*/ 871728 h 2274951"/>
              <a:gd name="connsiteX9" fmla="*/ 819619 w 3310407"/>
              <a:gd name="connsiteY9" fmla="*/ 871728 h 2274951"/>
              <a:gd name="connsiteX10" fmla="*/ 844003 w 3310407"/>
              <a:gd name="connsiteY10" fmla="*/ 981456 h 2274951"/>
              <a:gd name="connsiteX11" fmla="*/ 850099 w 3310407"/>
              <a:gd name="connsiteY11" fmla="*/ 1176528 h 2274951"/>
              <a:gd name="connsiteX12" fmla="*/ 935443 w 3310407"/>
              <a:gd name="connsiteY12" fmla="*/ 1249680 h 2274951"/>
              <a:gd name="connsiteX13" fmla="*/ 1032979 w 3310407"/>
              <a:gd name="connsiteY13" fmla="*/ 1511808 h 2274951"/>
              <a:gd name="connsiteX14" fmla="*/ 1215859 w 3310407"/>
              <a:gd name="connsiteY14" fmla="*/ 1371600 h 2274951"/>
              <a:gd name="connsiteX15" fmla="*/ 2928644 w 3310407"/>
              <a:gd name="connsiteY15" fmla="*/ 2274951 h 2274951"/>
              <a:gd name="connsiteX16" fmla="*/ 3028276 w 3310407"/>
              <a:gd name="connsiteY16" fmla="*/ 2070164 h 2274951"/>
              <a:gd name="connsiteX17" fmla="*/ 3129432 w 3310407"/>
              <a:gd name="connsiteY17" fmla="*/ 1953387 h 2274951"/>
              <a:gd name="connsiteX18" fmla="*/ 3204489 w 3310407"/>
              <a:gd name="connsiteY18" fmla="*/ 1911477 h 2274951"/>
              <a:gd name="connsiteX19" fmla="*/ 3310407 w 3310407"/>
              <a:gd name="connsiteY19" fmla="*/ 1742884 h 2274951"/>
              <a:gd name="connsiteX20" fmla="*/ 2893783 w 3310407"/>
              <a:gd name="connsiteY20" fmla="*/ 1676781 h 2274951"/>
              <a:gd name="connsiteX21" fmla="*/ 2774720 w 3310407"/>
              <a:gd name="connsiteY21" fmla="*/ 1734693 h 2274951"/>
              <a:gd name="connsiteX22" fmla="*/ 2614320 w 3310407"/>
              <a:gd name="connsiteY22" fmla="*/ 1711642 h 2274951"/>
              <a:gd name="connsiteX23" fmla="*/ 2494622 w 3310407"/>
              <a:gd name="connsiteY23" fmla="*/ 1435481 h 2274951"/>
              <a:gd name="connsiteX24" fmla="*/ 2402039 w 3310407"/>
              <a:gd name="connsiteY24" fmla="*/ 1201928 h 2274951"/>
              <a:gd name="connsiteX25" fmla="*/ 2386291 w 3310407"/>
              <a:gd name="connsiteY25" fmla="*/ 957072 h 2274951"/>
              <a:gd name="connsiteX26" fmla="*/ 2227795 w 3310407"/>
              <a:gd name="connsiteY26" fmla="*/ 682752 h 2274951"/>
              <a:gd name="connsiteX27" fmla="*/ 1983955 w 3310407"/>
              <a:gd name="connsiteY27" fmla="*/ 505968 h 2274951"/>
              <a:gd name="connsiteX28" fmla="*/ 1782787 w 3310407"/>
              <a:gd name="connsiteY28" fmla="*/ 213360 h 2274951"/>
              <a:gd name="connsiteX29" fmla="*/ 1697443 w 3310407"/>
              <a:gd name="connsiteY29" fmla="*/ 91440 h 2274951"/>
              <a:gd name="connsiteX30" fmla="*/ 1587715 w 3310407"/>
              <a:gd name="connsiteY30" fmla="*/ 79248 h 2274951"/>
              <a:gd name="connsiteX31" fmla="*/ 1349971 w 3310407"/>
              <a:gd name="connsiteY31" fmla="*/ 24384 h 2274951"/>
              <a:gd name="connsiteX32" fmla="*/ 1374355 w 3310407"/>
              <a:gd name="connsiteY32" fmla="*/ 134112 h 2274951"/>
              <a:gd name="connsiteX33" fmla="*/ 1289011 w 3310407"/>
              <a:gd name="connsiteY33" fmla="*/ 109728 h 2274951"/>
              <a:gd name="connsiteX34" fmla="*/ 1185379 w 3310407"/>
              <a:gd name="connsiteY34" fmla="*/ 146304 h 2274951"/>
              <a:gd name="connsiteX35" fmla="*/ 1124419 w 3310407"/>
              <a:gd name="connsiteY35" fmla="*/ 176784 h 2274951"/>
              <a:gd name="connsiteX36" fmla="*/ 1087843 w 3310407"/>
              <a:gd name="connsiteY36" fmla="*/ 176784 h 2274951"/>
              <a:gd name="connsiteX37" fmla="*/ 959827 w 3310407"/>
              <a:gd name="connsiteY37" fmla="*/ 109728 h 2274951"/>
              <a:gd name="connsiteX38" fmla="*/ 801331 w 3310407"/>
              <a:gd name="connsiteY38" fmla="*/ 0 h 2274951"/>
              <a:gd name="connsiteX39" fmla="*/ 703795 w 3310407"/>
              <a:gd name="connsiteY39" fmla="*/ 79248 h 2274951"/>
              <a:gd name="connsiteX40" fmla="*/ 801331 w 3310407"/>
              <a:gd name="connsiteY40" fmla="*/ 188976 h 2274951"/>
              <a:gd name="connsiteX41" fmla="*/ 807427 w 3310407"/>
              <a:gd name="connsiteY41" fmla="*/ 256032 h 2274951"/>
              <a:gd name="connsiteX42" fmla="*/ 715987 w 3310407"/>
              <a:gd name="connsiteY42" fmla="*/ 201168 h 2274951"/>
              <a:gd name="connsiteX43" fmla="*/ 606259 w 3310407"/>
              <a:gd name="connsiteY43" fmla="*/ 298704 h 2274951"/>
              <a:gd name="connsiteX44" fmla="*/ 537044 w 3310407"/>
              <a:gd name="connsiteY44" fmla="*/ 295783 h 2274951"/>
              <a:gd name="connsiteX45" fmla="*/ 469734 w 3310407"/>
              <a:gd name="connsiteY45" fmla="*/ 277749 h 2274951"/>
              <a:gd name="connsiteX0" fmla="*/ 469734 w 3310407"/>
              <a:gd name="connsiteY0" fmla="*/ 277749 h 2274951"/>
              <a:gd name="connsiteX1" fmla="*/ 187326 w 3310407"/>
              <a:gd name="connsiteY1" fmla="*/ 249322 h 2274951"/>
              <a:gd name="connsiteX2" fmla="*/ 0 w 3310407"/>
              <a:gd name="connsiteY2" fmla="*/ 312822 h 2274951"/>
              <a:gd name="connsiteX3" fmla="*/ 244476 w 3310407"/>
              <a:gd name="connsiteY3" fmla="*/ 417597 h 2274951"/>
              <a:gd name="connsiteX4" fmla="*/ 459701 w 3310407"/>
              <a:gd name="connsiteY4" fmla="*/ 487172 h 2274951"/>
              <a:gd name="connsiteX5" fmla="*/ 594067 w 3310407"/>
              <a:gd name="connsiteY5" fmla="*/ 707136 h 2274951"/>
              <a:gd name="connsiteX6" fmla="*/ 600163 w 3310407"/>
              <a:gd name="connsiteY6" fmla="*/ 749808 h 2274951"/>
              <a:gd name="connsiteX7" fmla="*/ 691603 w 3310407"/>
              <a:gd name="connsiteY7" fmla="*/ 829056 h 2274951"/>
              <a:gd name="connsiteX8" fmla="*/ 722083 w 3310407"/>
              <a:gd name="connsiteY8" fmla="*/ 871728 h 2274951"/>
              <a:gd name="connsiteX9" fmla="*/ 819619 w 3310407"/>
              <a:gd name="connsiteY9" fmla="*/ 871728 h 2274951"/>
              <a:gd name="connsiteX10" fmla="*/ 844003 w 3310407"/>
              <a:gd name="connsiteY10" fmla="*/ 981456 h 2274951"/>
              <a:gd name="connsiteX11" fmla="*/ 850099 w 3310407"/>
              <a:gd name="connsiteY11" fmla="*/ 1176528 h 2274951"/>
              <a:gd name="connsiteX12" fmla="*/ 935443 w 3310407"/>
              <a:gd name="connsiteY12" fmla="*/ 1249680 h 2274951"/>
              <a:gd name="connsiteX13" fmla="*/ 1032979 w 3310407"/>
              <a:gd name="connsiteY13" fmla="*/ 1511808 h 2274951"/>
              <a:gd name="connsiteX14" fmla="*/ 1215859 w 3310407"/>
              <a:gd name="connsiteY14" fmla="*/ 1371600 h 2274951"/>
              <a:gd name="connsiteX15" fmla="*/ 2486025 w 3310407"/>
              <a:gd name="connsiteY15" fmla="*/ 2044784 h 2274951"/>
              <a:gd name="connsiteX16" fmla="*/ 2928644 w 3310407"/>
              <a:gd name="connsiteY16" fmla="*/ 2274951 h 2274951"/>
              <a:gd name="connsiteX17" fmla="*/ 3028276 w 3310407"/>
              <a:gd name="connsiteY17" fmla="*/ 2070164 h 2274951"/>
              <a:gd name="connsiteX18" fmla="*/ 3129432 w 3310407"/>
              <a:gd name="connsiteY18" fmla="*/ 1953387 h 2274951"/>
              <a:gd name="connsiteX19" fmla="*/ 3204489 w 3310407"/>
              <a:gd name="connsiteY19" fmla="*/ 1911477 h 2274951"/>
              <a:gd name="connsiteX20" fmla="*/ 3310407 w 3310407"/>
              <a:gd name="connsiteY20" fmla="*/ 1742884 h 2274951"/>
              <a:gd name="connsiteX21" fmla="*/ 2893783 w 3310407"/>
              <a:gd name="connsiteY21" fmla="*/ 1676781 h 2274951"/>
              <a:gd name="connsiteX22" fmla="*/ 2774720 w 3310407"/>
              <a:gd name="connsiteY22" fmla="*/ 1734693 h 2274951"/>
              <a:gd name="connsiteX23" fmla="*/ 2614320 w 3310407"/>
              <a:gd name="connsiteY23" fmla="*/ 1711642 h 2274951"/>
              <a:gd name="connsiteX24" fmla="*/ 2494622 w 3310407"/>
              <a:gd name="connsiteY24" fmla="*/ 1435481 h 2274951"/>
              <a:gd name="connsiteX25" fmla="*/ 2402039 w 3310407"/>
              <a:gd name="connsiteY25" fmla="*/ 1201928 h 2274951"/>
              <a:gd name="connsiteX26" fmla="*/ 2386291 w 3310407"/>
              <a:gd name="connsiteY26" fmla="*/ 957072 h 2274951"/>
              <a:gd name="connsiteX27" fmla="*/ 2227795 w 3310407"/>
              <a:gd name="connsiteY27" fmla="*/ 682752 h 2274951"/>
              <a:gd name="connsiteX28" fmla="*/ 1983955 w 3310407"/>
              <a:gd name="connsiteY28" fmla="*/ 505968 h 2274951"/>
              <a:gd name="connsiteX29" fmla="*/ 1782787 w 3310407"/>
              <a:gd name="connsiteY29" fmla="*/ 213360 h 2274951"/>
              <a:gd name="connsiteX30" fmla="*/ 1697443 w 3310407"/>
              <a:gd name="connsiteY30" fmla="*/ 91440 h 2274951"/>
              <a:gd name="connsiteX31" fmla="*/ 1587715 w 3310407"/>
              <a:gd name="connsiteY31" fmla="*/ 79248 h 2274951"/>
              <a:gd name="connsiteX32" fmla="*/ 1349971 w 3310407"/>
              <a:gd name="connsiteY32" fmla="*/ 24384 h 2274951"/>
              <a:gd name="connsiteX33" fmla="*/ 1374355 w 3310407"/>
              <a:gd name="connsiteY33" fmla="*/ 134112 h 2274951"/>
              <a:gd name="connsiteX34" fmla="*/ 1289011 w 3310407"/>
              <a:gd name="connsiteY34" fmla="*/ 109728 h 2274951"/>
              <a:gd name="connsiteX35" fmla="*/ 1185379 w 3310407"/>
              <a:gd name="connsiteY35" fmla="*/ 146304 h 2274951"/>
              <a:gd name="connsiteX36" fmla="*/ 1124419 w 3310407"/>
              <a:gd name="connsiteY36" fmla="*/ 176784 h 2274951"/>
              <a:gd name="connsiteX37" fmla="*/ 1087843 w 3310407"/>
              <a:gd name="connsiteY37" fmla="*/ 176784 h 2274951"/>
              <a:gd name="connsiteX38" fmla="*/ 959827 w 3310407"/>
              <a:gd name="connsiteY38" fmla="*/ 109728 h 2274951"/>
              <a:gd name="connsiteX39" fmla="*/ 801331 w 3310407"/>
              <a:gd name="connsiteY39" fmla="*/ 0 h 2274951"/>
              <a:gd name="connsiteX40" fmla="*/ 703795 w 3310407"/>
              <a:gd name="connsiteY40" fmla="*/ 79248 h 2274951"/>
              <a:gd name="connsiteX41" fmla="*/ 801331 w 3310407"/>
              <a:gd name="connsiteY41" fmla="*/ 188976 h 2274951"/>
              <a:gd name="connsiteX42" fmla="*/ 807427 w 3310407"/>
              <a:gd name="connsiteY42" fmla="*/ 256032 h 2274951"/>
              <a:gd name="connsiteX43" fmla="*/ 715987 w 3310407"/>
              <a:gd name="connsiteY43" fmla="*/ 201168 h 2274951"/>
              <a:gd name="connsiteX44" fmla="*/ 606259 w 3310407"/>
              <a:gd name="connsiteY44" fmla="*/ 298704 h 2274951"/>
              <a:gd name="connsiteX45" fmla="*/ 537044 w 3310407"/>
              <a:gd name="connsiteY45" fmla="*/ 295783 h 2274951"/>
              <a:gd name="connsiteX46" fmla="*/ 469734 w 3310407"/>
              <a:gd name="connsiteY46" fmla="*/ 277749 h 2274951"/>
              <a:gd name="connsiteX0" fmla="*/ 469734 w 3310407"/>
              <a:gd name="connsiteY0" fmla="*/ 277749 h 2373396"/>
              <a:gd name="connsiteX1" fmla="*/ 187326 w 3310407"/>
              <a:gd name="connsiteY1" fmla="*/ 249322 h 2373396"/>
              <a:gd name="connsiteX2" fmla="*/ 0 w 3310407"/>
              <a:gd name="connsiteY2" fmla="*/ 312822 h 2373396"/>
              <a:gd name="connsiteX3" fmla="*/ 244476 w 3310407"/>
              <a:gd name="connsiteY3" fmla="*/ 417597 h 2373396"/>
              <a:gd name="connsiteX4" fmla="*/ 459701 w 3310407"/>
              <a:gd name="connsiteY4" fmla="*/ 487172 h 2373396"/>
              <a:gd name="connsiteX5" fmla="*/ 594067 w 3310407"/>
              <a:gd name="connsiteY5" fmla="*/ 707136 h 2373396"/>
              <a:gd name="connsiteX6" fmla="*/ 600163 w 3310407"/>
              <a:gd name="connsiteY6" fmla="*/ 749808 h 2373396"/>
              <a:gd name="connsiteX7" fmla="*/ 691603 w 3310407"/>
              <a:gd name="connsiteY7" fmla="*/ 829056 h 2373396"/>
              <a:gd name="connsiteX8" fmla="*/ 722083 w 3310407"/>
              <a:gd name="connsiteY8" fmla="*/ 871728 h 2373396"/>
              <a:gd name="connsiteX9" fmla="*/ 819619 w 3310407"/>
              <a:gd name="connsiteY9" fmla="*/ 871728 h 2373396"/>
              <a:gd name="connsiteX10" fmla="*/ 844003 w 3310407"/>
              <a:gd name="connsiteY10" fmla="*/ 981456 h 2373396"/>
              <a:gd name="connsiteX11" fmla="*/ 850099 w 3310407"/>
              <a:gd name="connsiteY11" fmla="*/ 1176528 h 2373396"/>
              <a:gd name="connsiteX12" fmla="*/ 935443 w 3310407"/>
              <a:gd name="connsiteY12" fmla="*/ 1249680 h 2373396"/>
              <a:gd name="connsiteX13" fmla="*/ 1032979 w 3310407"/>
              <a:gd name="connsiteY13" fmla="*/ 1511808 h 2373396"/>
              <a:gd name="connsiteX14" fmla="*/ 1215859 w 3310407"/>
              <a:gd name="connsiteY14" fmla="*/ 1371600 h 2373396"/>
              <a:gd name="connsiteX15" fmla="*/ 2938462 w 3310407"/>
              <a:gd name="connsiteY15" fmla="*/ 2373396 h 2373396"/>
              <a:gd name="connsiteX16" fmla="*/ 2928644 w 3310407"/>
              <a:gd name="connsiteY16" fmla="*/ 2274951 h 2373396"/>
              <a:gd name="connsiteX17" fmla="*/ 3028276 w 3310407"/>
              <a:gd name="connsiteY17" fmla="*/ 2070164 h 2373396"/>
              <a:gd name="connsiteX18" fmla="*/ 3129432 w 3310407"/>
              <a:gd name="connsiteY18" fmla="*/ 1953387 h 2373396"/>
              <a:gd name="connsiteX19" fmla="*/ 3204489 w 3310407"/>
              <a:gd name="connsiteY19" fmla="*/ 1911477 h 2373396"/>
              <a:gd name="connsiteX20" fmla="*/ 3310407 w 3310407"/>
              <a:gd name="connsiteY20" fmla="*/ 1742884 h 2373396"/>
              <a:gd name="connsiteX21" fmla="*/ 2893783 w 3310407"/>
              <a:gd name="connsiteY21" fmla="*/ 1676781 h 2373396"/>
              <a:gd name="connsiteX22" fmla="*/ 2774720 w 3310407"/>
              <a:gd name="connsiteY22" fmla="*/ 1734693 h 2373396"/>
              <a:gd name="connsiteX23" fmla="*/ 2614320 w 3310407"/>
              <a:gd name="connsiteY23" fmla="*/ 1711642 h 2373396"/>
              <a:gd name="connsiteX24" fmla="*/ 2494622 w 3310407"/>
              <a:gd name="connsiteY24" fmla="*/ 1435481 h 2373396"/>
              <a:gd name="connsiteX25" fmla="*/ 2402039 w 3310407"/>
              <a:gd name="connsiteY25" fmla="*/ 1201928 h 2373396"/>
              <a:gd name="connsiteX26" fmla="*/ 2386291 w 3310407"/>
              <a:gd name="connsiteY26" fmla="*/ 957072 h 2373396"/>
              <a:gd name="connsiteX27" fmla="*/ 2227795 w 3310407"/>
              <a:gd name="connsiteY27" fmla="*/ 682752 h 2373396"/>
              <a:gd name="connsiteX28" fmla="*/ 1983955 w 3310407"/>
              <a:gd name="connsiteY28" fmla="*/ 505968 h 2373396"/>
              <a:gd name="connsiteX29" fmla="*/ 1782787 w 3310407"/>
              <a:gd name="connsiteY29" fmla="*/ 213360 h 2373396"/>
              <a:gd name="connsiteX30" fmla="*/ 1697443 w 3310407"/>
              <a:gd name="connsiteY30" fmla="*/ 91440 h 2373396"/>
              <a:gd name="connsiteX31" fmla="*/ 1587715 w 3310407"/>
              <a:gd name="connsiteY31" fmla="*/ 79248 h 2373396"/>
              <a:gd name="connsiteX32" fmla="*/ 1349971 w 3310407"/>
              <a:gd name="connsiteY32" fmla="*/ 24384 h 2373396"/>
              <a:gd name="connsiteX33" fmla="*/ 1374355 w 3310407"/>
              <a:gd name="connsiteY33" fmla="*/ 134112 h 2373396"/>
              <a:gd name="connsiteX34" fmla="*/ 1289011 w 3310407"/>
              <a:gd name="connsiteY34" fmla="*/ 109728 h 2373396"/>
              <a:gd name="connsiteX35" fmla="*/ 1185379 w 3310407"/>
              <a:gd name="connsiteY35" fmla="*/ 146304 h 2373396"/>
              <a:gd name="connsiteX36" fmla="*/ 1124419 w 3310407"/>
              <a:gd name="connsiteY36" fmla="*/ 176784 h 2373396"/>
              <a:gd name="connsiteX37" fmla="*/ 1087843 w 3310407"/>
              <a:gd name="connsiteY37" fmla="*/ 176784 h 2373396"/>
              <a:gd name="connsiteX38" fmla="*/ 959827 w 3310407"/>
              <a:gd name="connsiteY38" fmla="*/ 109728 h 2373396"/>
              <a:gd name="connsiteX39" fmla="*/ 801331 w 3310407"/>
              <a:gd name="connsiteY39" fmla="*/ 0 h 2373396"/>
              <a:gd name="connsiteX40" fmla="*/ 703795 w 3310407"/>
              <a:gd name="connsiteY40" fmla="*/ 79248 h 2373396"/>
              <a:gd name="connsiteX41" fmla="*/ 801331 w 3310407"/>
              <a:gd name="connsiteY41" fmla="*/ 188976 h 2373396"/>
              <a:gd name="connsiteX42" fmla="*/ 807427 w 3310407"/>
              <a:gd name="connsiteY42" fmla="*/ 256032 h 2373396"/>
              <a:gd name="connsiteX43" fmla="*/ 715987 w 3310407"/>
              <a:gd name="connsiteY43" fmla="*/ 201168 h 2373396"/>
              <a:gd name="connsiteX44" fmla="*/ 606259 w 3310407"/>
              <a:gd name="connsiteY44" fmla="*/ 298704 h 2373396"/>
              <a:gd name="connsiteX45" fmla="*/ 537044 w 3310407"/>
              <a:gd name="connsiteY45" fmla="*/ 295783 h 2373396"/>
              <a:gd name="connsiteX46" fmla="*/ 469734 w 3310407"/>
              <a:gd name="connsiteY46" fmla="*/ 277749 h 2373396"/>
              <a:gd name="connsiteX0" fmla="*/ 469734 w 3310407"/>
              <a:gd name="connsiteY0" fmla="*/ 277749 h 2373396"/>
              <a:gd name="connsiteX1" fmla="*/ 187326 w 3310407"/>
              <a:gd name="connsiteY1" fmla="*/ 249322 h 2373396"/>
              <a:gd name="connsiteX2" fmla="*/ 0 w 3310407"/>
              <a:gd name="connsiteY2" fmla="*/ 312822 h 2373396"/>
              <a:gd name="connsiteX3" fmla="*/ 244476 w 3310407"/>
              <a:gd name="connsiteY3" fmla="*/ 417597 h 2373396"/>
              <a:gd name="connsiteX4" fmla="*/ 459701 w 3310407"/>
              <a:gd name="connsiteY4" fmla="*/ 487172 h 2373396"/>
              <a:gd name="connsiteX5" fmla="*/ 594067 w 3310407"/>
              <a:gd name="connsiteY5" fmla="*/ 707136 h 2373396"/>
              <a:gd name="connsiteX6" fmla="*/ 600163 w 3310407"/>
              <a:gd name="connsiteY6" fmla="*/ 749808 h 2373396"/>
              <a:gd name="connsiteX7" fmla="*/ 691603 w 3310407"/>
              <a:gd name="connsiteY7" fmla="*/ 829056 h 2373396"/>
              <a:gd name="connsiteX8" fmla="*/ 722083 w 3310407"/>
              <a:gd name="connsiteY8" fmla="*/ 871728 h 2373396"/>
              <a:gd name="connsiteX9" fmla="*/ 819619 w 3310407"/>
              <a:gd name="connsiteY9" fmla="*/ 871728 h 2373396"/>
              <a:gd name="connsiteX10" fmla="*/ 844003 w 3310407"/>
              <a:gd name="connsiteY10" fmla="*/ 981456 h 2373396"/>
              <a:gd name="connsiteX11" fmla="*/ 850099 w 3310407"/>
              <a:gd name="connsiteY11" fmla="*/ 1176528 h 2373396"/>
              <a:gd name="connsiteX12" fmla="*/ 935443 w 3310407"/>
              <a:gd name="connsiteY12" fmla="*/ 1249680 h 2373396"/>
              <a:gd name="connsiteX13" fmla="*/ 1032979 w 3310407"/>
              <a:gd name="connsiteY13" fmla="*/ 1511808 h 2373396"/>
              <a:gd name="connsiteX14" fmla="*/ 1215859 w 3310407"/>
              <a:gd name="connsiteY14" fmla="*/ 1371600 h 2373396"/>
              <a:gd name="connsiteX15" fmla="*/ 2062163 w 3310407"/>
              <a:gd name="connsiteY15" fmla="*/ 1854283 h 2373396"/>
              <a:gd name="connsiteX16" fmla="*/ 2938462 w 3310407"/>
              <a:gd name="connsiteY16" fmla="*/ 2373396 h 2373396"/>
              <a:gd name="connsiteX17" fmla="*/ 2928644 w 3310407"/>
              <a:gd name="connsiteY17" fmla="*/ 2274951 h 2373396"/>
              <a:gd name="connsiteX18" fmla="*/ 3028276 w 3310407"/>
              <a:gd name="connsiteY18" fmla="*/ 2070164 h 2373396"/>
              <a:gd name="connsiteX19" fmla="*/ 3129432 w 3310407"/>
              <a:gd name="connsiteY19" fmla="*/ 1953387 h 2373396"/>
              <a:gd name="connsiteX20" fmla="*/ 3204489 w 3310407"/>
              <a:gd name="connsiteY20" fmla="*/ 1911477 h 2373396"/>
              <a:gd name="connsiteX21" fmla="*/ 3310407 w 3310407"/>
              <a:gd name="connsiteY21" fmla="*/ 1742884 h 2373396"/>
              <a:gd name="connsiteX22" fmla="*/ 2893783 w 3310407"/>
              <a:gd name="connsiteY22" fmla="*/ 1676781 h 2373396"/>
              <a:gd name="connsiteX23" fmla="*/ 2774720 w 3310407"/>
              <a:gd name="connsiteY23" fmla="*/ 1734693 h 2373396"/>
              <a:gd name="connsiteX24" fmla="*/ 2614320 w 3310407"/>
              <a:gd name="connsiteY24" fmla="*/ 1711642 h 2373396"/>
              <a:gd name="connsiteX25" fmla="*/ 2494622 w 3310407"/>
              <a:gd name="connsiteY25" fmla="*/ 1435481 h 2373396"/>
              <a:gd name="connsiteX26" fmla="*/ 2402039 w 3310407"/>
              <a:gd name="connsiteY26" fmla="*/ 1201928 h 2373396"/>
              <a:gd name="connsiteX27" fmla="*/ 2386291 w 3310407"/>
              <a:gd name="connsiteY27" fmla="*/ 957072 h 2373396"/>
              <a:gd name="connsiteX28" fmla="*/ 2227795 w 3310407"/>
              <a:gd name="connsiteY28" fmla="*/ 682752 h 2373396"/>
              <a:gd name="connsiteX29" fmla="*/ 1983955 w 3310407"/>
              <a:gd name="connsiteY29" fmla="*/ 505968 h 2373396"/>
              <a:gd name="connsiteX30" fmla="*/ 1782787 w 3310407"/>
              <a:gd name="connsiteY30" fmla="*/ 213360 h 2373396"/>
              <a:gd name="connsiteX31" fmla="*/ 1697443 w 3310407"/>
              <a:gd name="connsiteY31" fmla="*/ 91440 h 2373396"/>
              <a:gd name="connsiteX32" fmla="*/ 1587715 w 3310407"/>
              <a:gd name="connsiteY32" fmla="*/ 79248 h 2373396"/>
              <a:gd name="connsiteX33" fmla="*/ 1349971 w 3310407"/>
              <a:gd name="connsiteY33" fmla="*/ 24384 h 2373396"/>
              <a:gd name="connsiteX34" fmla="*/ 1374355 w 3310407"/>
              <a:gd name="connsiteY34" fmla="*/ 134112 h 2373396"/>
              <a:gd name="connsiteX35" fmla="*/ 1289011 w 3310407"/>
              <a:gd name="connsiteY35" fmla="*/ 109728 h 2373396"/>
              <a:gd name="connsiteX36" fmla="*/ 1185379 w 3310407"/>
              <a:gd name="connsiteY36" fmla="*/ 146304 h 2373396"/>
              <a:gd name="connsiteX37" fmla="*/ 1124419 w 3310407"/>
              <a:gd name="connsiteY37" fmla="*/ 176784 h 2373396"/>
              <a:gd name="connsiteX38" fmla="*/ 1087843 w 3310407"/>
              <a:gd name="connsiteY38" fmla="*/ 176784 h 2373396"/>
              <a:gd name="connsiteX39" fmla="*/ 959827 w 3310407"/>
              <a:gd name="connsiteY39" fmla="*/ 109728 h 2373396"/>
              <a:gd name="connsiteX40" fmla="*/ 801331 w 3310407"/>
              <a:gd name="connsiteY40" fmla="*/ 0 h 2373396"/>
              <a:gd name="connsiteX41" fmla="*/ 703795 w 3310407"/>
              <a:gd name="connsiteY41" fmla="*/ 79248 h 2373396"/>
              <a:gd name="connsiteX42" fmla="*/ 801331 w 3310407"/>
              <a:gd name="connsiteY42" fmla="*/ 188976 h 2373396"/>
              <a:gd name="connsiteX43" fmla="*/ 807427 w 3310407"/>
              <a:gd name="connsiteY43" fmla="*/ 256032 h 2373396"/>
              <a:gd name="connsiteX44" fmla="*/ 715987 w 3310407"/>
              <a:gd name="connsiteY44" fmla="*/ 201168 h 2373396"/>
              <a:gd name="connsiteX45" fmla="*/ 606259 w 3310407"/>
              <a:gd name="connsiteY45" fmla="*/ 298704 h 2373396"/>
              <a:gd name="connsiteX46" fmla="*/ 537044 w 3310407"/>
              <a:gd name="connsiteY46" fmla="*/ 295783 h 2373396"/>
              <a:gd name="connsiteX47" fmla="*/ 469734 w 3310407"/>
              <a:gd name="connsiteY47" fmla="*/ 277749 h 237339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215859 w 3310407"/>
              <a:gd name="connsiteY14" fmla="*/ 1371600 h 2392446"/>
              <a:gd name="connsiteX15" fmla="*/ 2409826 w 3310407"/>
              <a:gd name="connsiteY15" fmla="*/ 2392446 h 2392446"/>
              <a:gd name="connsiteX16" fmla="*/ 2938462 w 3310407"/>
              <a:gd name="connsiteY16" fmla="*/ 2373396 h 2392446"/>
              <a:gd name="connsiteX17" fmla="*/ 2928644 w 3310407"/>
              <a:gd name="connsiteY17" fmla="*/ 2274951 h 2392446"/>
              <a:gd name="connsiteX18" fmla="*/ 3028276 w 3310407"/>
              <a:gd name="connsiteY18" fmla="*/ 2070164 h 2392446"/>
              <a:gd name="connsiteX19" fmla="*/ 3129432 w 3310407"/>
              <a:gd name="connsiteY19" fmla="*/ 1953387 h 2392446"/>
              <a:gd name="connsiteX20" fmla="*/ 3204489 w 3310407"/>
              <a:gd name="connsiteY20" fmla="*/ 1911477 h 2392446"/>
              <a:gd name="connsiteX21" fmla="*/ 3310407 w 3310407"/>
              <a:gd name="connsiteY21" fmla="*/ 1742884 h 2392446"/>
              <a:gd name="connsiteX22" fmla="*/ 2893783 w 3310407"/>
              <a:gd name="connsiteY22" fmla="*/ 1676781 h 2392446"/>
              <a:gd name="connsiteX23" fmla="*/ 2774720 w 3310407"/>
              <a:gd name="connsiteY23" fmla="*/ 1734693 h 2392446"/>
              <a:gd name="connsiteX24" fmla="*/ 2614320 w 3310407"/>
              <a:gd name="connsiteY24" fmla="*/ 1711642 h 2392446"/>
              <a:gd name="connsiteX25" fmla="*/ 2494622 w 3310407"/>
              <a:gd name="connsiteY25" fmla="*/ 1435481 h 2392446"/>
              <a:gd name="connsiteX26" fmla="*/ 2402039 w 3310407"/>
              <a:gd name="connsiteY26" fmla="*/ 1201928 h 2392446"/>
              <a:gd name="connsiteX27" fmla="*/ 2386291 w 3310407"/>
              <a:gd name="connsiteY27" fmla="*/ 957072 h 2392446"/>
              <a:gd name="connsiteX28" fmla="*/ 2227795 w 3310407"/>
              <a:gd name="connsiteY28" fmla="*/ 682752 h 2392446"/>
              <a:gd name="connsiteX29" fmla="*/ 1983955 w 3310407"/>
              <a:gd name="connsiteY29" fmla="*/ 505968 h 2392446"/>
              <a:gd name="connsiteX30" fmla="*/ 1782787 w 3310407"/>
              <a:gd name="connsiteY30" fmla="*/ 213360 h 2392446"/>
              <a:gd name="connsiteX31" fmla="*/ 1697443 w 3310407"/>
              <a:gd name="connsiteY31" fmla="*/ 91440 h 2392446"/>
              <a:gd name="connsiteX32" fmla="*/ 1587715 w 3310407"/>
              <a:gd name="connsiteY32" fmla="*/ 79248 h 2392446"/>
              <a:gd name="connsiteX33" fmla="*/ 1349971 w 3310407"/>
              <a:gd name="connsiteY33" fmla="*/ 24384 h 2392446"/>
              <a:gd name="connsiteX34" fmla="*/ 1374355 w 3310407"/>
              <a:gd name="connsiteY34" fmla="*/ 134112 h 2392446"/>
              <a:gd name="connsiteX35" fmla="*/ 1289011 w 3310407"/>
              <a:gd name="connsiteY35" fmla="*/ 109728 h 2392446"/>
              <a:gd name="connsiteX36" fmla="*/ 1185379 w 3310407"/>
              <a:gd name="connsiteY36" fmla="*/ 146304 h 2392446"/>
              <a:gd name="connsiteX37" fmla="*/ 1124419 w 3310407"/>
              <a:gd name="connsiteY37" fmla="*/ 176784 h 2392446"/>
              <a:gd name="connsiteX38" fmla="*/ 1087843 w 3310407"/>
              <a:gd name="connsiteY38" fmla="*/ 176784 h 2392446"/>
              <a:gd name="connsiteX39" fmla="*/ 959827 w 3310407"/>
              <a:gd name="connsiteY39" fmla="*/ 109728 h 2392446"/>
              <a:gd name="connsiteX40" fmla="*/ 801331 w 3310407"/>
              <a:gd name="connsiteY40" fmla="*/ 0 h 2392446"/>
              <a:gd name="connsiteX41" fmla="*/ 703795 w 3310407"/>
              <a:gd name="connsiteY41" fmla="*/ 79248 h 2392446"/>
              <a:gd name="connsiteX42" fmla="*/ 801331 w 3310407"/>
              <a:gd name="connsiteY42" fmla="*/ 188976 h 2392446"/>
              <a:gd name="connsiteX43" fmla="*/ 807427 w 3310407"/>
              <a:gd name="connsiteY43" fmla="*/ 256032 h 2392446"/>
              <a:gd name="connsiteX44" fmla="*/ 715987 w 3310407"/>
              <a:gd name="connsiteY44" fmla="*/ 201168 h 2392446"/>
              <a:gd name="connsiteX45" fmla="*/ 606259 w 3310407"/>
              <a:gd name="connsiteY45" fmla="*/ 298704 h 2392446"/>
              <a:gd name="connsiteX46" fmla="*/ 537044 w 3310407"/>
              <a:gd name="connsiteY46" fmla="*/ 295783 h 2392446"/>
              <a:gd name="connsiteX47" fmla="*/ 469734 w 3310407"/>
              <a:gd name="connsiteY47"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2230272 w 3310407"/>
              <a:gd name="connsiteY14" fmla="*/ 2319337 h 2392446"/>
              <a:gd name="connsiteX15" fmla="*/ 2409826 w 3310407"/>
              <a:gd name="connsiteY15" fmla="*/ 2392446 h 2392446"/>
              <a:gd name="connsiteX16" fmla="*/ 2938462 w 3310407"/>
              <a:gd name="connsiteY16" fmla="*/ 2373396 h 2392446"/>
              <a:gd name="connsiteX17" fmla="*/ 2928644 w 3310407"/>
              <a:gd name="connsiteY17" fmla="*/ 2274951 h 2392446"/>
              <a:gd name="connsiteX18" fmla="*/ 3028276 w 3310407"/>
              <a:gd name="connsiteY18" fmla="*/ 2070164 h 2392446"/>
              <a:gd name="connsiteX19" fmla="*/ 3129432 w 3310407"/>
              <a:gd name="connsiteY19" fmla="*/ 1953387 h 2392446"/>
              <a:gd name="connsiteX20" fmla="*/ 3204489 w 3310407"/>
              <a:gd name="connsiteY20" fmla="*/ 1911477 h 2392446"/>
              <a:gd name="connsiteX21" fmla="*/ 3310407 w 3310407"/>
              <a:gd name="connsiteY21" fmla="*/ 1742884 h 2392446"/>
              <a:gd name="connsiteX22" fmla="*/ 2893783 w 3310407"/>
              <a:gd name="connsiteY22" fmla="*/ 1676781 h 2392446"/>
              <a:gd name="connsiteX23" fmla="*/ 2774720 w 3310407"/>
              <a:gd name="connsiteY23" fmla="*/ 1734693 h 2392446"/>
              <a:gd name="connsiteX24" fmla="*/ 2614320 w 3310407"/>
              <a:gd name="connsiteY24" fmla="*/ 1711642 h 2392446"/>
              <a:gd name="connsiteX25" fmla="*/ 2494622 w 3310407"/>
              <a:gd name="connsiteY25" fmla="*/ 1435481 h 2392446"/>
              <a:gd name="connsiteX26" fmla="*/ 2402039 w 3310407"/>
              <a:gd name="connsiteY26" fmla="*/ 1201928 h 2392446"/>
              <a:gd name="connsiteX27" fmla="*/ 2386291 w 3310407"/>
              <a:gd name="connsiteY27" fmla="*/ 957072 h 2392446"/>
              <a:gd name="connsiteX28" fmla="*/ 2227795 w 3310407"/>
              <a:gd name="connsiteY28" fmla="*/ 682752 h 2392446"/>
              <a:gd name="connsiteX29" fmla="*/ 1983955 w 3310407"/>
              <a:gd name="connsiteY29" fmla="*/ 505968 h 2392446"/>
              <a:gd name="connsiteX30" fmla="*/ 1782787 w 3310407"/>
              <a:gd name="connsiteY30" fmla="*/ 213360 h 2392446"/>
              <a:gd name="connsiteX31" fmla="*/ 1697443 w 3310407"/>
              <a:gd name="connsiteY31" fmla="*/ 91440 h 2392446"/>
              <a:gd name="connsiteX32" fmla="*/ 1587715 w 3310407"/>
              <a:gd name="connsiteY32" fmla="*/ 79248 h 2392446"/>
              <a:gd name="connsiteX33" fmla="*/ 1349971 w 3310407"/>
              <a:gd name="connsiteY33" fmla="*/ 24384 h 2392446"/>
              <a:gd name="connsiteX34" fmla="*/ 1374355 w 3310407"/>
              <a:gd name="connsiteY34" fmla="*/ 134112 h 2392446"/>
              <a:gd name="connsiteX35" fmla="*/ 1289011 w 3310407"/>
              <a:gd name="connsiteY35" fmla="*/ 109728 h 2392446"/>
              <a:gd name="connsiteX36" fmla="*/ 1185379 w 3310407"/>
              <a:gd name="connsiteY36" fmla="*/ 146304 h 2392446"/>
              <a:gd name="connsiteX37" fmla="*/ 1124419 w 3310407"/>
              <a:gd name="connsiteY37" fmla="*/ 176784 h 2392446"/>
              <a:gd name="connsiteX38" fmla="*/ 1087843 w 3310407"/>
              <a:gd name="connsiteY38" fmla="*/ 176784 h 2392446"/>
              <a:gd name="connsiteX39" fmla="*/ 959827 w 3310407"/>
              <a:gd name="connsiteY39" fmla="*/ 109728 h 2392446"/>
              <a:gd name="connsiteX40" fmla="*/ 801331 w 3310407"/>
              <a:gd name="connsiteY40" fmla="*/ 0 h 2392446"/>
              <a:gd name="connsiteX41" fmla="*/ 703795 w 3310407"/>
              <a:gd name="connsiteY41" fmla="*/ 79248 h 2392446"/>
              <a:gd name="connsiteX42" fmla="*/ 801331 w 3310407"/>
              <a:gd name="connsiteY42" fmla="*/ 188976 h 2392446"/>
              <a:gd name="connsiteX43" fmla="*/ 807427 w 3310407"/>
              <a:gd name="connsiteY43" fmla="*/ 256032 h 2392446"/>
              <a:gd name="connsiteX44" fmla="*/ 715987 w 3310407"/>
              <a:gd name="connsiteY44" fmla="*/ 201168 h 2392446"/>
              <a:gd name="connsiteX45" fmla="*/ 606259 w 3310407"/>
              <a:gd name="connsiteY45" fmla="*/ 298704 h 2392446"/>
              <a:gd name="connsiteX46" fmla="*/ 537044 w 3310407"/>
              <a:gd name="connsiteY46" fmla="*/ 295783 h 2392446"/>
              <a:gd name="connsiteX47" fmla="*/ 469734 w 3310407"/>
              <a:gd name="connsiteY47"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571625 w 3310407"/>
              <a:gd name="connsiteY14" fmla="*/ 1882858 h 2392446"/>
              <a:gd name="connsiteX15" fmla="*/ 2230272 w 3310407"/>
              <a:gd name="connsiteY15" fmla="*/ 2319337 h 2392446"/>
              <a:gd name="connsiteX16" fmla="*/ 2409826 w 3310407"/>
              <a:gd name="connsiteY16" fmla="*/ 2392446 h 2392446"/>
              <a:gd name="connsiteX17" fmla="*/ 2938462 w 3310407"/>
              <a:gd name="connsiteY17" fmla="*/ 2373396 h 2392446"/>
              <a:gd name="connsiteX18" fmla="*/ 2928644 w 3310407"/>
              <a:gd name="connsiteY18" fmla="*/ 2274951 h 2392446"/>
              <a:gd name="connsiteX19" fmla="*/ 3028276 w 3310407"/>
              <a:gd name="connsiteY19" fmla="*/ 2070164 h 2392446"/>
              <a:gd name="connsiteX20" fmla="*/ 3129432 w 3310407"/>
              <a:gd name="connsiteY20" fmla="*/ 1953387 h 2392446"/>
              <a:gd name="connsiteX21" fmla="*/ 3204489 w 3310407"/>
              <a:gd name="connsiteY21" fmla="*/ 1911477 h 2392446"/>
              <a:gd name="connsiteX22" fmla="*/ 3310407 w 3310407"/>
              <a:gd name="connsiteY22" fmla="*/ 1742884 h 2392446"/>
              <a:gd name="connsiteX23" fmla="*/ 2893783 w 3310407"/>
              <a:gd name="connsiteY23" fmla="*/ 1676781 h 2392446"/>
              <a:gd name="connsiteX24" fmla="*/ 2774720 w 3310407"/>
              <a:gd name="connsiteY24" fmla="*/ 1734693 h 2392446"/>
              <a:gd name="connsiteX25" fmla="*/ 2614320 w 3310407"/>
              <a:gd name="connsiteY25" fmla="*/ 1711642 h 2392446"/>
              <a:gd name="connsiteX26" fmla="*/ 2494622 w 3310407"/>
              <a:gd name="connsiteY26" fmla="*/ 1435481 h 2392446"/>
              <a:gd name="connsiteX27" fmla="*/ 2402039 w 3310407"/>
              <a:gd name="connsiteY27" fmla="*/ 1201928 h 2392446"/>
              <a:gd name="connsiteX28" fmla="*/ 2386291 w 3310407"/>
              <a:gd name="connsiteY28" fmla="*/ 957072 h 2392446"/>
              <a:gd name="connsiteX29" fmla="*/ 2227795 w 3310407"/>
              <a:gd name="connsiteY29" fmla="*/ 682752 h 2392446"/>
              <a:gd name="connsiteX30" fmla="*/ 1983955 w 3310407"/>
              <a:gd name="connsiteY30" fmla="*/ 505968 h 2392446"/>
              <a:gd name="connsiteX31" fmla="*/ 1782787 w 3310407"/>
              <a:gd name="connsiteY31" fmla="*/ 213360 h 2392446"/>
              <a:gd name="connsiteX32" fmla="*/ 1697443 w 3310407"/>
              <a:gd name="connsiteY32" fmla="*/ 91440 h 2392446"/>
              <a:gd name="connsiteX33" fmla="*/ 1587715 w 3310407"/>
              <a:gd name="connsiteY33" fmla="*/ 79248 h 2392446"/>
              <a:gd name="connsiteX34" fmla="*/ 1349971 w 3310407"/>
              <a:gd name="connsiteY34" fmla="*/ 24384 h 2392446"/>
              <a:gd name="connsiteX35" fmla="*/ 1374355 w 3310407"/>
              <a:gd name="connsiteY35" fmla="*/ 134112 h 2392446"/>
              <a:gd name="connsiteX36" fmla="*/ 1289011 w 3310407"/>
              <a:gd name="connsiteY36" fmla="*/ 109728 h 2392446"/>
              <a:gd name="connsiteX37" fmla="*/ 1185379 w 3310407"/>
              <a:gd name="connsiteY37" fmla="*/ 146304 h 2392446"/>
              <a:gd name="connsiteX38" fmla="*/ 1124419 w 3310407"/>
              <a:gd name="connsiteY38" fmla="*/ 176784 h 2392446"/>
              <a:gd name="connsiteX39" fmla="*/ 1087843 w 3310407"/>
              <a:gd name="connsiteY39" fmla="*/ 176784 h 2392446"/>
              <a:gd name="connsiteX40" fmla="*/ 959827 w 3310407"/>
              <a:gd name="connsiteY40" fmla="*/ 109728 h 2392446"/>
              <a:gd name="connsiteX41" fmla="*/ 801331 w 3310407"/>
              <a:gd name="connsiteY41" fmla="*/ 0 h 2392446"/>
              <a:gd name="connsiteX42" fmla="*/ 703795 w 3310407"/>
              <a:gd name="connsiteY42" fmla="*/ 79248 h 2392446"/>
              <a:gd name="connsiteX43" fmla="*/ 801331 w 3310407"/>
              <a:gd name="connsiteY43" fmla="*/ 188976 h 2392446"/>
              <a:gd name="connsiteX44" fmla="*/ 807427 w 3310407"/>
              <a:gd name="connsiteY44" fmla="*/ 256032 h 2392446"/>
              <a:gd name="connsiteX45" fmla="*/ 715987 w 3310407"/>
              <a:gd name="connsiteY45" fmla="*/ 201168 h 2392446"/>
              <a:gd name="connsiteX46" fmla="*/ 606259 w 3310407"/>
              <a:gd name="connsiteY46" fmla="*/ 298704 h 2392446"/>
              <a:gd name="connsiteX47" fmla="*/ 537044 w 3310407"/>
              <a:gd name="connsiteY47" fmla="*/ 295783 h 2392446"/>
              <a:gd name="connsiteX48" fmla="*/ 469734 w 3310407"/>
              <a:gd name="connsiteY48"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2095500 w 3310407"/>
              <a:gd name="connsiteY14" fmla="*/ 2297196 h 2392446"/>
              <a:gd name="connsiteX15" fmla="*/ 2230272 w 3310407"/>
              <a:gd name="connsiteY15" fmla="*/ 2319337 h 2392446"/>
              <a:gd name="connsiteX16" fmla="*/ 2409826 w 3310407"/>
              <a:gd name="connsiteY16" fmla="*/ 2392446 h 2392446"/>
              <a:gd name="connsiteX17" fmla="*/ 2938462 w 3310407"/>
              <a:gd name="connsiteY17" fmla="*/ 2373396 h 2392446"/>
              <a:gd name="connsiteX18" fmla="*/ 2928644 w 3310407"/>
              <a:gd name="connsiteY18" fmla="*/ 2274951 h 2392446"/>
              <a:gd name="connsiteX19" fmla="*/ 3028276 w 3310407"/>
              <a:gd name="connsiteY19" fmla="*/ 2070164 h 2392446"/>
              <a:gd name="connsiteX20" fmla="*/ 3129432 w 3310407"/>
              <a:gd name="connsiteY20" fmla="*/ 1953387 h 2392446"/>
              <a:gd name="connsiteX21" fmla="*/ 3204489 w 3310407"/>
              <a:gd name="connsiteY21" fmla="*/ 1911477 h 2392446"/>
              <a:gd name="connsiteX22" fmla="*/ 3310407 w 3310407"/>
              <a:gd name="connsiteY22" fmla="*/ 1742884 h 2392446"/>
              <a:gd name="connsiteX23" fmla="*/ 2893783 w 3310407"/>
              <a:gd name="connsiteY23" fmla="*/ 1676781 h 2392446"/>
              <a:gd name="connsiteX24" fmla="*/ 2774720 w 3310407"/>
              <a:gd name="connsiteY24" fmla="*/ 1734693 h 2392446"/>
              <a:gd name="connsiteX25" fmla="*/ 2614320 w 3310407"/>
              <a:gd name="connsiteY25" fmla="*/ 1711642 h 2392446"/>
              <a:gd name="connsiteX26" fmla="*/ 2494622 w 3310407"/>
              <a:gd name="connsiteY26" fmla="*/ 1435481 h 2392446"/>
              <a:gd name="connsiteX27" fmla="*/ 2402039 w 3310407"/>
              <a:gd name="connsiteY27" fmla="*/ 1201928 h 2392446"/>
              <a:gd name="connsiteX28" fmla="*/ 2386291 w 3310407"/>
              <a:gd name="connsiteY28" fmla="*/ 957072 h 2392446"/>
              <a:gd name="connsiteX29" fmla="*/ 2227795 w 3310407"/>
              <a:gd name="connsiteY29" fmla="*/ 682752 h 2392446"/>
              <a:gd name="connsiteX30" fmla="*/ 1983955 w 3310407"/>
              <a:gd name="connsiteY30" fmla="*/ 505968 h 2392446"/>
              <a:gd name="connsiteX31" fmla="*/ 1782787 w 3310407"/>
              <a:gd name="connsiteY31" fmla="*/ 213360 h 2392446"/>
              <a:gd name="connsiteX32" fmla="*/ 1697443 w 3310407"/>
              <a:gd name="connsiteY32" fmla="*/ 91440 h 2392446"/>
              <a:gd name="connsiteX33" fmla="*/ 1587715 w 3310407"/>
              <a:gd name="connsiteY33" fmla="*/ 79248 h 2392446"/>
              <a:gd name="connsiteX34" fmla="*/ 1349971 w 3310407"/>
              <a:gd name="connsiteY34" fmla="*/ 24384 h 2392446"/>
              <a:gd name="connsiteX35" fmla="*/ 1374355 w 3310407"/>
              <a:gd name="connsiteY35" fmla="*/ 134112 h 2392446"/>
              <a:gd name="connsiteX36" fmla="*/ 1289011 w 3310407"/>
              <a:gd name="connsiteY36" fmla="*/ 109728 h 2392446"/>
              <a:gd name="connsiteX37" fmla="*/ 1185379 w 3310407"/>
              <a:gd name="connsiteY37" fmla="*/ 146304 h 2392446"/>
              <a:gd name="connsiteX38" fmla="*/ 1124419 w 3310407"/>
              <a:gd name="connsiteY38" fmla="*/ 176784 h 2392446"/>
              <a:gd name="connsiteX39" fmla="*/ 1087843 w 3310407"/>
              <a:gd name="connsiteY39" fmla="*/ 176784 h 2392446"/>
              <a:gd name="connsiteX40" fmla="*/ 959827 w 3310407"/>
              <a:gd name="connsiteY40" fmla="*/ 109728 h 2392446"/>
              <a:gd name="connsiteX41" fmla="*/ 801331 w 3310407"/>
              <a:gd name="connsiteY41" fmla="*/ 0 h 2392446"/>
              <a:gd name="connsiteX42" fmla="*/ 703795 w 3310407"/>
              <a:gd name="connsiteY42" fmla="*/ 79248 h 2392446"/>
              <a:gd name="connsiteX43" fmla="*/ 801331 w 3310407"/>
              <a:gd name="connsiteY43" fmla="*/ 188976 h 2392446"/>
              <a:gd name="connsiteX44" fmla="*/ 807427 w 3310407"/>
              <a:gd name="connsiteY44" fmla="*/ 256032 h 2392446"/>
              <a:gd name="connsiteX45" fmla="*/ 715987 w 3310407"/>
              <a:gd name="connsiteY45" fmla="*/ 201168 h 2392446"/>
              <a:gd name="connsiteX46" fmla="*/ 606259 w 3310407"/>
              <a:gd name="connsiteY46" fmla="*/ 298704 h 2392446"/>
              <a:gd name="connsiteX47" fmla="*/ 537044 w 3310407"/>
              <a:gd name="connsiteY47" fmla="*/ 295783 h 2392446"/>
              <a:gd name="connsiteX48" fmla="*/ 469734 w 3310407"/>
              <a:gd name="connsiteY48"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609725 w 3310407"/>
              <a:gd name="connsiteY14" fmla="*/ 1935245 h 2392446"/>
              <a:gd name="connsiteX15" fmla="*/ 2095500 w 3310407"/>
              <a:gd name="connsiteY15" fmla="*/ 2297196 h 2392446"/>
              <a:gd name="connsiteX16" fmla="*/ 2230272 w 3310407"/>
              <a:gd name="connsiteY16" fmla="*/ 2319337 h 2392446"/>
              <a:gd name="connsiteX17" fmla="*/ 2409826 w 3310407"/>
              <a:gd name="connsiteY17" fmla="*/ 2392446 h 2392446"/>
              <a:gd name="connsiteX18" fmla="*/ 2938462 w 3310407"/>
              <a:gd name="connsiteY18" fmla="*/ 2373396 h 2392446"/>
              <a:gd name="connsiteX19" fmla="*/ 2928644 w 3310407"/>
              <a:gd name="connsiteY19" fmla="*/ 2274951 h 2392446"/>
              <a:gd name="connsiteX20" fmla="*/ 3028276 w 3310407"/>
              <a:gd name="connsiteY20" fmla="*/ 2070164 h 2392446"/>
              <a:gd name="connsiteX21" fmla="*/ 3129432 w 3310407"/>
              <a:gd name="connsiteY21" fmla="*/ 1953387 h 2392446"/>
              <a:gd name="connsiteX22" fmla="*/ 3204489 w 3310407"/>
              <a:gd name="connsiteY22" fmla="*/ 1911477 h 2392446"/>
              <a:gd name="connsiteX23" fmla="*/ 3310407 w 3310407"/>
              <a:gd name="connsiteY23" fmla="*/ 1742884 h 2392446"/>
              <a:gd name="connsiteX24" fmla="*/ 2893783 w 3310407"/>
              <a:gd name="connsiteY24" fmla="*/ 1676781 h 2392446"/>
              <a:gd name="connsiteX25" fmla="*/ 2774720 w 3310407"/>
              <a:gd name="connsiteY25" fmla="*/ 1734693 h 2392446"/>
              <a:gd name="connsiteX26" fmla="*/ 2614320 w 3310407"/>
              <a:gd name="connsiteY26" fmla="*/ 1711642 h 2392446"/>
              <a:gd name="connsiteX27" fmla="*/ 2494622 w 3310407"/>
              <a:gd name="connsiteY27" fmla="*/ 1435481 h 2392446"/>
              <a:gd name="connsiteX28" fmla="*/ 2402039 w 3310407"/>
              <a:gd name="connsiteY28" fmla="*/ 1201928 h 2392446"/>
              <a:gd name="connsiteX29" fmla="*/ 2386291 w 3310407"/>
              <a:gd name="connsiteY29" fmla="*/ 957072 h 2392446"/>
              <a:gd name="connsiteX30" fmla="*/ 2227795 w 3310407"/>
              <a:gd name="connsiteY30" fmla="*/ 682752 h 2392446"/>
              <a:gd name="connsiteX31" fmla="*/ 1983955 w 3310407"/>
              <a:gd name="connsiteY31" fmla="*/ 505968 h 2392446"/>
              <a:gd name="connsiteX32" fmla="*/ 1782787 w 3310407"/>
              <a:gd name="connsiteY32" fmla="*/ 213360 h 2392446"/>
              <a:gd name="connsiteX33" fmla="*/ 1697443 w 3310407"/>
              <a:gd name="connsiteY33" fmla="*/ 91440 h 2392446"/>
              <a:gd name="connsiteX34" fmla="*/ 1587715 w 3310407"/>
              <a:gd name="connsiteY34" fmla="*/ 79248 h 2392446"/>
              <a:gd name="connsiteX35" fmla="*/ 1349971 w 3310407"/>
              <a:gd name="connsiteY35" fmla="*/ 24384 h 2392446"/>
              <a:gd name="connsiteX36" fmla="*/ 1374355 w 3310407"/>
              <a:gd name="connsiteY36" fmla="*/ 134112 h 2392446"/>
              <a:gd name="connsiteX37" fmla="*/ 1289011 w 3310407"/>
              <a:gd name="connsiteY37" fmla="*/ 109728 h 2392446"/>
              <a:gd name="connsiteX38" fmla="*/ 1185379 w 3310407"/>
              <a:gd name="connsiteY38" fmla="*/ 146304 h 2392446"/>
              <a:gd name="connsiteX39" fmla="*/ 1124419 w 3310407"/>
              <a:gd name="connsiteY39" fmla="*/ 176784 h 2392446"/>
              <a:gd name="connsiteX40" fmla="*/ 1087843 w 3310407"/>
              <a:gd name="connsiteY40" fmla="*/ 176784 h 2392446"/>
              <a:gd name="connsiteX41" fmla="*/ 959827 w 3310407"/>
              <a:gd name="connsiteY41" fmla="*/ 109728 h 2392446"/>
              <a:gd name="connsiteX42" fmla="*/ 801331 w 3310407"/>
              <a:gd name="connsiteY42" fmla="*/ 0 h 2392446"/>
              <a:gd name="connsiteX43" fmla="*/ 703795 w 3310407"/>
              <a:gd name="connsiteY43" fmla="*/ 79248 h 2392446"/>
              <a:gd name="connsiteX44" fmla="*/ 801331 w 3310407"/>
              <a:gd name="connsiteY44" fmla="*/ 188976 h 2392446"/>
              <a:gd name="connsiteX45" fmla="*/ 807427 w 3310407"/>
              <a:gd name="connsiteY45" fmla="*/ 256032 h 2392446"/>
              <a:gd name="connsiteX46" fmla="*/ 715987 w 3310407"/>
              <a:gd name="connsiteY46" fmla="*/ 201168 h 2392446"/>
              <a:gd name="connsiteX47" fmla="*/ 606259 w 3310407"/>
              <a:gd name="connsiteY47" fmla="*/ 298704 h 2392446"/>
              <a:gd name="connsiteX48" fmla="*/ 537044 w 3310407"/>
              <a:gd name="connsiteY48" fmla="*/ 295783 h 2392446"/>
              <a:gd name="connsiteX49" fmla="*/ 469734 w 3310407"/>
              <a:gd name="connsiteY49"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957388 w 3310407"/>
              <a:gd name="connsiteY14" fmla="*/ 2363870 h 2392446"/>
              <a:gd name="connsiteX15" fmla="*/ 2095500 w 3310407"/>
              <a:gd name="connsiteY15" fmla="*/ 2297196 h 2392446"/>
              <a:gd name="connsiteX16" fmla="*/ 2230272 w 3310407"/>
              <a:gd name="connsiteY16" fmla="*/ 2319337 h 2392446"/>
              <a:gd name="connsiteX17" fmla="*/ 2409826 w 3310407"/>
              <a:gd name="connsiteY17" fmla="*/ 2392446 h 2392446"/>
              <a:gd name="connsiteX18" fmla="*/ 2938462 w 3310407"/>
              <a:gd name="connsiteY18" fmla="*/ 2373396 h 2392446"/>
              <a:gd name="connsiteX19" fmla="*/ 2928644 w 3310407"/>
              <a:gd name="connsiteY19" fmla="*/ 2274951 h 2392446"/>
              <a:gd name="connsiteX20" fmla="*/ 3028276 w 3310407"/>
              <a:gd name="connsiteY20" fmla="*/ 2070164 h 2392446"/>
              <a:gd name="connsiteX21" fmla="*/ 3129432 w 3310407"/>
              <a:gd name="connsiteY21" fmla="*/ 1953387 h 2392446"/>
              <a:gd name="connsiteX22" fmla="*/ 3204489 w 3310407"/>
              <a:gd name="connsiteY22" fmla="*/ 1911477 h 2392446"/>
              <a:gd name="connsiteX23" fmla="*/ 3310407 w 3310407"/>
              <a:gd name="connsiteY23" fmla="*/ 1742884 h 2392446"/>
              <a:gd name="connsiteX24" fmla="*/ 2893783 w 3310407"/>
              <a:gd name="connsiteY24" fmla="*/ 1676781 h 2392446"/>
              <a:gd name="connsiteX25" fmla="*/ 2774720 w 3310407"/>
              <a:gd name="connsiteY25" fmla="*/ 1734693 h 2392446"/>
              <a:gd name="connsiteX26" fmla="*/ 2614320 w 3310407"/>
              <a:gd name="connsiteY26" fmla="*/ 1711642 h 2392446"/>
              <a:gd name="connsiteX27" fmla="*/ 2494622 w 3310407"/>
              <a:gd name="connsiteY27" fmla="*/ 1435481 h 2392446"/>
              <a:gd name="connsiteX28" fmla="*/ 2402039 w 3310407"/>
              <a:gd name="connsiteY28" fmla="*/ 1201928 h 2392446"/>
              <a:gd name="connsiteX29" fmla="*/ 2386291 w 3310407"/>
              <a:gd name="connsiteY29" fmla="*/ 957072 h 2392446"/>
              <a:gd name="connsiteX30" fmla="*/ 2227795 w 3310407"/>
              <a:gd name="connsiteY30" fmla="*/ 682752 h 2392446"/>
              <a:gd name="connsiteX31" fmla="*/ 1983955 w 3310407"/>
              <a:gd name="connsiteY31" fmla="*/ 505968 h 2392446"/>
              <a:gd name="connsiteX32" fmla="*/ 1782787 w 3310407"/>
              <a:gd name="connsiteY32" fmla="*/ 213360 h 2392446"/>
              <a:gd name="connsiteX33" fmla="*/ 1697443 w 3310407"/>
              <a:gd name="connsiteY33" fmla="*/ 91440 h 2392446"/>
              <a:gd name="connsiteX34" fmla="*/ 1587715 w 3310407"/>
              <a:gd name="connsiteY34" fmla="*/ 79248 h 2392446"/>
              <a:gd name="connsiteX35" fmla="*/ 1349971 w 3310407"/>
              <a:gd name="connsiteY35" fmla="*/ 24384 h 2392446"/>
              <a:gd name="connsiteX36" fmla="*/ 1374355 w 3310407"/>
              <a:gd name="connsiteY36" fmla="*/ 134112 h 2392446"/>
              <a:gd name="connsiteX37" fmla="*/ 1289011 w 3310407"/>
              <a:gd name="connsiteY37" fmla="*/ 109728 h 2392446"/>
              <a:gd name="connsiteX38" fmla="*/ 1185379 w 3310407"/>
              <a:gd name="connsiteY38" fmla="*/ 146304 h 2392446"/>
              <a:gd name="connsiteX39" fmla="*/ 1124419 w 3310407"/>
              <a:gd name="connsiteY39" fmla="*/ 176784 h 2392446"/>
              <a:gd name="connsiteX40" fmla="*/ 1087843 w 3310407"/>
              <a:gd name="connsiteY40" fmla="*/ 176784 h 2392446"/>
              <a:gd name="connsiteX41" fmla="*/ 959827 w 3310407"/>
              <a:gd name="connsiteY41" fmla="*/ 109728 h 2392446"/>
              <a:gd name="connsiteX42" fmla="*/ 801331 w 3310407"/>
              <a:gd name="connsiteY42" fmla="*/ 0 h 2392446"/>
              <a:gd name="connsiteX43" fmla="*/ 703795 w 3310407"/>
              <a:gd name="connsiteY43" fmla="*/ 79248 h 2392446"/>
              <a:gd name="connsiteX44" fmla="*/ 801331 w 3310407"/>
              <a:gd name="connsiteY44" fmla="*/ 188976 h 2392446"/>
              <a:gd name="connsiteX45" fmla="*/ 807427 w 3310407"/>
              <a:gd name="connsiteY45" fmla="*/ 256032 h 2392446"/>
              <a:gd name="connsiteX46" fmla="*/ 715987 w 3310407"/>
              <a:gd name="connsiteY46" fmla="*/ 201168 h 2392446"/>
              <a:gd name="connsiteX47" fmla="*/ 606259 w 3310407"/>
              <a:gd name="connsiteY47" fmla="*/ 298704 h 2392446"/>
              <a:gd name="connsiteX48" fmla="*/ 537044 w 3310407"/>
              <a:gd name="connsiteY48" fmla="*/ 295783 h 2392446"/>
              <a:gd name="connsiteX49" fmla="*/ 469734 w 3310407"/>
              <a:gd name="connsiteY49"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495425 w 3310407"/>
              <a:gd name="connsiteY14" fmla="*/ 1925720 h 2392446"/>
              <a:gd name="connsiteX15" fmla="*/ 1957388 w 3310407"/>
              <a:gd name="connsiteY15" fmla="*/ 2363870 h 2392446"/>
              <a:gd name="connsiteX16" fmla="*/ 2095500 w 3310407"/>
              <a:gd name="connsiteY16" fmla="*/ 2297196 h 2392446"/>
              <a:gd name="connsiteX17" fmla="*/ 2230272 w 3310407"/>
              <a:gd name="connsiteY17" fmla="*/ 2319337 h 2392446"/>
              <a:gd name="connsiteX18" fmla="*/ 2409826 w 3310407"/>
              <a:gd name="connsiteY18" fmla="*/ 2392446 h 2392446"/>
              <a:gd name="connsiteX19" fmla="*/ 2938462 w 3310407"/>
              <a:gd name="connsiteY19" fmla="*/ 2373396 h 2392446"/>
              <a:gd name="connsiteX20" fmla="*/ 2928644 w 3310407"/>
              <a:gd name="connsiteY20" fmla="*/ 2274951 h 2392446"/>
              <a:gd name="connsiteX21" fmla="*/ 3028276 w 3310407"/>
              <a:gd name="connsiteY21" fmla="*/ 2070164 h 2392446"/>
              <a:gd name="connsiteX22" fmla="*/ 3129432 w 3310407"/>
              <a:gd name="connsiteY22" fmla="*/ 1953387 h 2392446"/>
              <a:gd name="connsiteX23" fmla="*/ 3204489 w 3310407"/>
              <a:gd name="connsiteY23" fmla="*/ 1911477 h 2392446"/>
              <a:gd name="connsiteX24" fmla="*/ 3310407 w 3310407"/>
              <a:gd name="connsiteY24" fmla="*/ 1742884 h 2392446"/>
              <a:gd name="connsiteX25" fmla="*/ 2893783 w 3310407"/>
              <a:gd name="connsiteY25" fmla="*/ 1676781 h 2392446"/>
              <a:gd name="connsiteX26" fmla="*/ 2774720 w 3310407"/>
              <a:gd name="connsiteY26" fmla="*/ 1734693 h 2392446"/>
              <a:gd name="connsiteX27" fmla="*/ 2614320 w 3310407"/>
              <a:gd name="connsiteY27" fmla="*/ 1711642 h 2392446"/>
              <a:gd name="connsiteX28" fmla="*/ 2494622 w 3310407"/>
              <a:gd name="connsiteY28" fmla="*/ 1435481 h 2392446"/>
              <a:gd name="connsiteX29" fmla="*/ 2402039 w 3310407"/>
              <a:gd name="connsiteY29" fmla="*/ 1201928 h 2392446"/>
              <a:gd name="connsiteX30" fmla="*/ 2386291 w 3310407"/>
              <a:gd name="connsiteY30" fmla="*/ 957072 h 2392446"/>
              <a:gd name="connsiteX31" fmla="*/ 2227795 w 3310407"/>
              <a:gd name="connsiteY31" fmla="*/ 682752 h 2392446"/>
              <a:gd name="connsiteX32" fmla="*/ 1983955 w 3310407"/>
              <a:gd name="connsiteY32" fmla="*/ 505968 h 2392446"/>
              <a:gd name="connsiteX33" fmla="*/ 1782787 w 3310407"/>
              <a:gd name="connsiteY33" fmla="*/ 213360 h 2392446"/>
              <a:gd name="connsiteX34" fmla="*/ 1697443 w 3310407"/>
              <a:gd name="connsiteY34" fmla="*/ 91440 h 2392446"/>
              <a:gd name="connsiteX35" fmla="*/ 1587715 w 3310407"/>
              <a:gd name="connsiteY35" fmla="*/ 79248 h 2392446"/>
              <a:gd name="connsiteX36" fmla="*/ 1349971 w 3310407"/>
              <a:gd name="connsiteY36" fmla="*/ 24384 h 2392446"/>
              <a:gd name="connsiteX37" fmla="*/ 1374355 w 3310407"/>
              <a:gd name="connsiteY37" fmla="*/ 134112 h 2392446"/>
              <a:gd name="connsiteX38" fmla="*/ 1289011 w 3310407"/>
              <a:gd name="connsiteY38" fmla="*/ 109728 h 2392446"/>
              <a:gd name="connsiteX39" fmla="*/ 1185379 w 3310407"/>
              <a:gd name="connsiteY39" fmla="*/ 146304 h 2392446"/>
              <a:gd name="connsiteX40" fmla="*/ 1124419 w 3310407"/>
              <a:gd name="connsiteY40" fmla="*/ 176784 h 2392446"/>
              <a:gd name="connsiteX41" fmla="*/ 1087843 w 3310407"/>
              <a:gd name="connsiteY41" fmla="*/ 176784 h 2392446"/>
              <a:gd name="connsiteX42" fmla="*/ 959827 w 3310407"/>
              <a:gd name="connsiteY42" fmla="*/ 109728 h 2392446"/>
              <a:gd name="connsiteX43" fmla="*/ 801331 w 3310407"/>
              <a:gd name="connsiteY43" fmla="*/ 0 h 2392446"/>
              <a:gd name="connsiteX44" fmla="*/ 703795 w 3310407"/>
              <a:gd name="connsiteY44" fmla="*/ 79248 h 2392446"/>
              <a:gd name="connsiteX45" fmla="*/ 801331 w 3310407"/>
              <a:gd name="connsiteY45" fmla="*/ 188976 h 2392446"/>
              <a:gd name="connsiteX46" fmla="*/ 807427 w 3310407"/>
              <a:gd name="connsiteY46" fmla="*/ 256032 h 2392446"/>
              <a:gd name="connsiteX47" fmla="*/ 715987 w 3310407"/>
              <a:gd name="connsiteY47" fmla="*/ 201168 h 2392446"/>
              <a:gd name="connsiteX48" fmla="*/ 606259 w 3310407"/>
              <a:gd name="connsiteY48" fmla="*/ 298704 h 2392446"/>
              <a:gd name="connsiteX49" fmla="*/ 537044 w 3310407"/>
              <a:gd name="connsiteY49" fmla="*/ 295783 h 2392446"/>
              <a:gd name="connsiteX50" fmla="*/ 469734 w 3310407"/>
              <a:gd name="connsiteY50"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847850 w 3310407"/>
              <a:gd name="connsiteY14" fmla="*/ 2301957 h 2392446"/>
              <a:gd name="connsiteX15" fmla="*/ 1957388 w 3310407"/>
              <a:gd name="connsiteY15" fmla="*/ 2363870 h 2392446"/>
              <a:gd name="connsiteX16" fmla="*/ 2095500 w 3310407"/>
              <a:gd name="connsiteY16" fmla="*/ 2297196 h 2392446"/>
              <a:gd name="connsiteX17" fmla="*/ 2230272 w 3310407"/>
              <a:gd name="connsiteY17" fmla="*/ 2319337 h 2392446"/>
              <a:gd name="connsiteX18" fmla="*/ 2409826 w 3310407"/>
              <a:gd name="connsiteY18" fmla="*/ 2392446 h 2392446"/>
              <a:gd name="connsiteX19" fmla="*/ 2938462 w 3310407"/>
              <a:gd name="connsiteY19" fmla="*/ 2373396 h 2392446"/>
              <a:gd name="connsiteX20" fmla="*/ 2928644 w 3310407"/>
              <a:gd name="connsiteY20" fmla="*/ 2274951 h 2392446"/>
              <a:gd name="connsiteX21" fmla="*/ 3028276 w 3310407"/>
              <a:gd name="connsiteY21" fmla="*/ 2070164 h 2392446"/>
              <a:gd name="connsiteX22" fmla="*/ 3129432 w 3310407"/>
              <a:gd name="connsiteY22" fmla="*/ 1953387 h 2392446"/>
              <a:gd name="connsiteX23" fmla="*/ 3204489 w 3310407"/>
              <a:gd name="connsiteY23" fmla="*/ 1911477 h 2392446"/>
              <a:gd name="connsiteX24" fmla="*/ 3310407 w 3310407"/>
              <a:gd name="connsiteY24" fmla="*/ 1742884 h 2392446"/>
              <a:gd name="connsiteX25" fmla="*/ 2893783 w 3310407"/>
              <a:gd name="connsiteY25" fmla="*/ 1676781 h 2392446"/>
              <a:gd name="connsiteX26" fmla="*/ 2774720 w 3310407"/>
              <a:gd name="connsiteY26" fmla="*/ 1734693 h 2392446"/>
              <a:gd name="connsiteX27" fmla="*/ 2614320 w 3310407"/>
              <a:gd name="connsiteY27" fmla="*/ 1711642 h 2392446"/>
              <a:gd name="connsiteX28" fmla="*/ 2494622 w 3310407"/>
              <a:gd name="connsiteY28" fmla="*/ 1435481 h 2392446"/>
              <a:gd name="connsiteX29" fmla="*/ 2402039 w 3310407"/>
              <a:gd name="connsiteY29" fmla="*/ 1201928 h 2392446"/>
              <a:gd name="connsiteX30" fmla="*/ 2386291 w 3310407"/>
              <a:gd name="connsiteY30" fmla="*/ 957072 h 2392446"/>
              <a:gd name="connsiteX31" fmla="*/ 2227795 w 3310407"/>
              <a:gd name="connsiteY31" fmla="*/ 682752 h 2392446"/>
              <a:gd name="connsiteX32" fmla="*/ 1983955 w 3310407"/>
              <a:gd name="connsiteY32" fmla="*/ 505968 h 2392446"/>
              <a:gd name="connsiteX33" fmla="*/ 1782787 w 3310407"/>
              <a:gd name="connsiteY33" fmla="*/ 213360 h 2392446"/>
              <a:gd name="connsiteX34" fmla="*/ 1697443 w 3310407"/>
              <a:gd name="connsiteY34" fmla="*/ 91440 h 2392446"/>
              <a:gd name="connsiteX35" fmla="*/ 1587715 w 3310407"/>
              <a:gd name="connsiteY35" fmla="*/ 79248 h 2392446"/>
              <a:gd name="connsiteX36" fmla="*/ 1349971 w 3310407"/>
              <a:gd name="connsiteY36" fmla="*/ 24384 h 2392446"/>
              <a:gd name="connsiteX37" fmla="*/ 1374355 w 3310407"/>
              <a:gd name="connsiteY37" fmla="*/ 134112 h 2392446"/>
              <a:gd name="connsiteX38" fmla="*/ 1289011 w 3310407"/>
              <a:gd name="connsiteY38" fmla="*/ 109728 h 2392446"/>
              <a:gd name="connsiteX39" fmla="*/ 1185379 w 3310407"/>
              <a:gd name="connsiteY39" fmla="*/ 146304 h 2392446"/>
              <a:gd name="connsiteX40" fmla="*/ 1124419 w 3310407"/>
              <a:gd name="connsiteY40" fmla="*/ 176784 h 2392446"/>
              <a:gd name="connsiteX41" fmla="*/ 1087843 w 3310407"/>
              <a:gd name="connsiteY41" fmla="*/ 176784 h 2392446"/>
              <a:gd name="connsiteX42" fmla="*/ 959827 w 3310407"/>
              <a:gd name="connsiteY42" fmla="*/ 109728 h 2392446"/>
              <a:gd name="connsiteX43" fmla="*/ 801331 w 3310407"/>
              <a:gd name="connsiteY43" fmla="*/ 0 h 2392446"/>
              <a:gd name="connsiteX44" fmla="*/ 703795 w 3310407"/>
              <a:gd name="connsiteY44" fmla="*/ 79248 h 2392446"/>
              <a:gd name="connsiteX45" fmla="*/ 801331 w 3310407"/>
              <a:gd name="connsiteY45" fmla="*/ 188976 h 2392446"/>
              <a:gd name="connsiteX46" fmla="*/ 807427 w 3310407"/>
              <a:gd name="connsiteY46" fmla="*/ 256032 h 2392446"/>
              <a:gd name="connsiteX47" fmla="*/ 715987 w 3310407"/>
              <a:gd name="connsiteY47" fmla="*/ 201168 h 2392446"/>
              <a:gd name="connsiteX48" fmla="*/ 606259 w 3310407"/>
              <a:gd name="connsiteY48" fmla="*/ 298704 h 2392446"/>
              <a:gd name="connsiteX49" fmla="*/ 537044 w 3310407"/>
              <a:gd name="connsiteY49" fmla="*/ 295783 h 2392446"/>
              <a:gd name="connsiteX50" fmla="*/ 469734 w 3310407"/>
              <a:gd name="connsiteY50"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495425 w 3310407"/>
              <a:gd name="connsiteY14" fmla="*/ 1944770 h 2392446"/>
              <a:gd name="connsiteX15" fmla="*/ 1847850 w 3310407"/>
              <a:gd name="connsiteY15" fmla="*/ 2301957 h 2392446"/>
              <a:gd name="connsiteX16" fmla="*/ 1957388 w 3310407"/>
              <a:gd name="connsiteY16" fmla="*/ 2363870 h 2392446"/>
              <a:gd name="connsiteX17" fmla="*/ 2095500 w 3310407"/>
              <a:gd name="connsiteY17" fmla="*/ 2297196 h 2392446"/>
              <a:gd name="connsiteX18" fmla="*/ 2230272 w 3310407"/>
              <a:gd name="connsiteY18" fmla="*/ 2319337 h 2392446"/>
              <a:gd name="connsiteX19" fmla="*/ 2409826 w 3310407"/>
              <a:gd name="connsiteY19" fmla="*/ 2392446 h 2392446"/>
              <a:gd name="connsiteX20" fmla="*/ 2938462 w 3310407"/>
              <a:gd name="connsiteY20" fmla="*/ 2373396 h 2392446"/>
              <a:gd name="connsiteX21" fmla="*/ 2928644 w 3310407"/>
              <a:gd name="connsiteY21" fmla="*/ 2274951 h 2392446"/>
              <a:gd name="connsiteX22" fmla="*/ 3028276 w 3310407"/>
              <a:gd name="connsiteY22" fmla="*/ 2070164 h 2392446"/>
              <a:gd name="connsiteX23" fmla="*/ 3129432 w 3310407"/>
              <a:gd name="connsiteY23" fmla="*/ 1953387 h 2392446"/>
              <a:gd name="connsiteX24" fmla="*/ 3204489 w 3310407"/>
              <a:gd name="connsiteY24" fmla="*/ 1911477 h 2392446"/>
              <a:gd name="connsiteX25" fmla="*/ 3310407 w 3310407"/>
              <a:gd name="connsiteY25" fmla="*/ 1742884 h 2392446"/>
              <a:gd name="connsiteX26" fmla="*/ 2893783 w 3310407"/>
              <a:gd name="connsiteY26" fmla="*/ 1676781 h 2392446"/>
              <a:gd name="connsiteX27" fmla="*/ 2774720 w 3310407"/>
              <a:gd name="connsiteY27" fmla="*/ 1734693 h 2392446"/>
              <a:gd name="connsiteX28" fmla="*/ 2614320 w 3310407"/>
              <a:gd name="connsiteY28" fmla="*/ 1711642 h 2392446"/>
              <a:gd name="connsiteX29" fmla="*/ 2494622 w 3310407"/>
              <a:gd name="connsiteY29" fmla="*/ 1435481 h 2392446"/>
              <a:gd name="connsiteX30" fmla="*/ 2402039 w 3310407"/>
              <a:gd name="connsiteY30" fmla="*/ 1201928 h 2392446"/>
              <a:gd name="connsiteX31" fmla="*/ 2386291 w 3310407"/>
              <a:gd name="connsiteY31" fmla="*/ 957072 h 2392446"/>
              <a:gd name="connsiteX32" fmla="*/ 2227795 w 3310407"/>
              <a:gd name="connsiteY32" fmla="*/ 682752 h 2392446"/>
              <a:gd name="connsiteX33" fmla="*/ 1983955 w 3310407"/>
              <a:gd name="connsiteY33" fmla="*/ 505968 h 2392446"/>
              <a:gd name="connsiteX34" fmla="*/ 1782787 w 3310407"/>
              <a:gd name="connsiteY34" fmla="*/ 213360 h 2392446"/>
              <a:gd name="connsiteX35" fmla="*/ 1697443 w 3310407"/>
              <a:gd name="connsiteY35" fmla="*/ 91440 h 2392446"/>
              <a:gd name="connsiteX36" fmla="*/ 1587715 w 3310407"/>
              <a:gd name="connsiteY36" fmla="*/ 79248 h 2392446"/>
              <a:gd name="connsiteX37" fmla="*/ 1349971 w 3310407"/>
              <a:gd name="connsiteY37" fmla="*/ 24384 h 2392446"/>
              <a:gd name="connsiteX38" fmla="*/ 1374355 w 3310407"/>
              <a:gd name="connsiteY38" fmla="*/ 134112 h 2392446"/>
              <a:gd name="connsiteX39" fmla="*/ 1289011 w 3310407"/>
              <a:gd name="connsiteY39" fmla="*/ 109728 h 2392446"/>
              <a:gd name="connsiteX40" fmla="*/ 1185379 w 3310407"/>
              <a:gd name="connsiteY40" fmla="*/ 146304 h 2392446"/>
              <a:gd name="connsiteX41" fmla="*/ 1124419 w 3310407"/>
              <a:gd name="connsiteY41" fmla="*/ 176784 h 2392446"/>
              <a:gd name="connsiteX42" fmla="*/ 1087843 w 3310407"/>
              <a:gd name="connsiteY42" fmla="*/ 176784 h 2392446"/>
              <a:gd name="connsiteX43" fmla="*/ 959827 w 3310407"/>
              <a:gd name="connsiteY43" fmla="*/ 109728 h 2392446"/>
              <a:gd name="connsiteX44" fmla="*/ 801331 w 3310407"/>
              <a:gd name="connsiteY44" fmla="*/ 0 h 2392446"/>
              <a:gd name="connsiteX45" fmla="*/ 703795 w 3310407"/>
              <a:gd name="connsiteY45" fmla="*/ 79248 h 2392446"/>
              <a:gd name="connsiteX46" fmla="*/ 801331 w 3310407"/>
              <a:gd name="connsiteY46" fmla="*/ 188976 h 2392446"/>
              <a:gd name="connsiteX47" fmla="*/ 807427 w 3310407"/>
              <a:gd name="connsiteY47" fmla="*/ 256032 h 2392446"/>
              <a:gd name="connsiteX48" fmla="*/ 715987 w 3310407"/>
              <a:gd name="connsiteY48" fmla="*/ 201168 h 2392446"/>
              <a:gd name="connsiteX49" fmla="*/ 606259 w 3310407"/>
              <a:gd name="connsiteY49" fmla="*/ 298704 h 2392446"/>
              <a:gd name="connsiteX50" fmla="*/ 537044 w 3310407"/>
              <a:gd name="connsiteY50" fmla="*/ 295783 h 2392446"/>
              <a:gd name="connsiteX51" fmla="*/ 469734 w 3310407"/>
              <a:gd name="connsiteY51"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804987 w 3310407"/>
              <a:gd name="connsiteY14" fmla="*/ 2373395 h 2392446"/>
              <a:gd name="connsiteX15" fmla="*/ 1847850 w 3310407"/>
              <a:gd name="connsiteY15" fmla="*/ 2301957 h 2392446"/>
              <a:gd name="connsiteX16" fmla="*/ 1957388 w 3310407"/>
              <a:gd name="connsiteY16" fmla="*/ 2363870 h 2392446"/>
              <a:gd name="connsiteX17" fmla="*/ 2095500 w 3310407"/>
              <a:gd name="connsiteY17" fmla="*/ 2297196 h 2392446"/>
              <a:gd name="connsiteX18" fmla="*/ 2230272 w 3310407"/>
              <a:gd name="connsiteY18" fmla="*/ 2319337 h 2392446"/>
              <a:gd name="connsiteX19" fmla="*/ 2409826 w 3310407"/>
              <a:gd name="connsiteY19" fmla="*/ 2392446 h 2392446"/>
              <a:gd name="connsiteX20" fmla="*/ 2938462 w 3310407"/>
              <a:gd name="connsiteY20" fmla="*/ 2373396 h 2392446"/>
              <a:gd name="connsiteX21" fmla="*/ 2928644 w 3310407"/>
              <a:gd name="connsiteY21" fmla="*/ 2274951 h 2392446"/>
              <a:gd name="connsiteX22" fmla="*/ 3028276 w 3310407"/>
              <a:gd name="connsiteY22" fmla="*/ 2070164 h 2392446"/>
              <a:gd name="connsiteX23" fmla="*/ 3129432 w 3310407"/>
              <a:gd name="connsiteY23" fmla="*/ 1953387 h 2392446"/>
              <a:gd name="connsiteX24" fmla="*/ 3204489 w 3310407"/>
              <a:gd name="connsiteY24" fmla="*/ 1911477 h 2392446"/>
              <a:gd name="connsiteX25" fmla="*/ 3310407 w 3310407"/>
              <a:gd name="connsiteY25" fmla="*/ 1742884 h 2392446"/>
              <a:gd name="connsiteX26" fmla="*/ 2893783 w 3310407"/>
              <a:gd name="connsiteY26" fmla="*/ 1676781 h 2392446"/>
              <a:gd name="connsiteX27" fmla="*/ 2774720 w 3310407"/>
              <a:gd name="connsiteY27" fmla="*/ 1734693 h 2392446"/>
              <a:gd name="connsiteX28" fmla="*/ 2614320 w 3310407"/>
              <a:gd name="connsiteY28" fmla="*/ 1711642 h 2392446"/>
              <a:gd name="connsiteX29" fmla="*/ 2494622 w 3310407"/>
              <a:gd name="connsiteY29" fmla="*/ 1435481 h 2392446"/>
              <a:gd name="connsiteX30" fmla="*/ 2402039 w 3310407"/>
              <a:gd name="connsiteY30" fmla="*/ 1201928 h 2392446"/>
              <a:gd name="connsiteX31" fmla="*/ 2386291 w 3310407"/>
              <a:gd name="connsiteY31" fmla="*/ 957072 h 2392446"/>
              <a:gd name="connsiteX32" fmla="*/ 2227795 w 3310407"/>
              <a:gd name="connsiteY32" fmla="*/ 682752 h 2392446"/>
              <a:gd name="connsiteX33" fmla="*/ 1983955 w 3310407"/>
              <a:gd name="connsiteY33" fmla="*/ 505968 h 2392446"/>
              <a:gd name="connsiteX34" fmla="*/ 1782787 w 3310407"/>
              <a:gd name="connsiteY34" fmla="*/ 213360 h 2392446"/>
              <a:gd name="connsiteX35" fmla="*/ 1697443 w 3310407"/>
              <a:gd name="connsiteY35" fmla="*/ 91440 h 2392446"/>
              <a:gd name="connsiteX36" fmla="*/ 1587715 w 3310407"/>
              <a:gd name="connsiteY36" fmla="*/ 79248 h 2392446"/>
              <a:gd name="connsiteX37" fmla="*/ 1349971 w 3310407"/>
              <a:gd name="connsiteY37" fmla="*/ 24384 h 2392446"/>
              <a:gd name="connsiteX38" fmla="*/ 1374355 w 3310407"/>
              <a:gd name="connsiteY38" fmla="*/ 134112 h 2392446"/>
              <a:gd name="connsiteX39" fmla="*/ 1289011 w 3310407"/>
              <a:gd name="connsiteY39" fmla="*/ 109728 h 2392446"/>
              <a:gd name="connsiteX40" fmla="*/ 1185379 w 3310407"/>
              <a:gd name="connsiteY40" fmla="*/ 146304 h 2392446"/>
              <a:gd name="connsiteX41" fmla="*/ 1124419 w 3310407"/>
              <a:gd name="connsiteY41" fmla="*/ 176784 h 2392446"/>
              <a:gd name="connsiteX42" fmla="*/ 1087843 w 3310407"/>
              <a:gd name="connsiteY42" fmla="*/ 176784 h 2392446"/>
              <a:gd name="connsiteX43" fmla="*/ 959827 w 3310407"/>
              <a:gd name="connsiteY43" fmla="*/ 109728 h 2392446"/>
              <a:gd name="connsiteX44" fmla="*/ 801331 w 3310407"/>
              <a:gd name="connsiteY44" fmla="*/ 0 h 2392446"/>
              <a:gd name="connsiteX45" fmla="*/ 703795 w 3310407"/>
              <a:gd name="connsiteY45" fmla="*/ 79248 h 2392446"/>
              <a:gd name="connsiteX46" fmla="*/ 801331 w 3310407"/>
              <a:gd name="connsiteY46" fmla="*/ 188976 h 2392446"/>
              <a:gd name="connsiteX47" fmla="*/ 807427 w 3310407"/>
              <a:gd name="connsiteY47" fmla="*/ 256032 h 2392446"/>
              <a:gd name="connsiteX48" fmla="*/ 715987 w 3310407"/>
              <a:gd name="connsiteY48" fmla="*/ 201168 h 2392446"/>
              <a:gd name="connsiteX49" fmla="*/ 606259 w 3310407"/>
              <a:gd name="connsiteY49" fmla="*/ 298704 h 2392446"/>
              <a:gd name="connsiteX50" fmla="*/ 537044 w 3310407"/>
              <a:gd name="connsiteY50" fmla="*/ 295783 h 2392446"/>
              <a:gd name="connsiteX51" fmla="*/ 469734 w 3310407"/>
              <a:gd name="connsiteY51"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476375 w 3310407"/>
              <a:gd name="connsiteY14" fmla="*/ 1997158 h 2392446"/>
              <a:gd name="connsiteX15" fmla="*/ 1804987 w 3310407"/>
              <a:gd name="connsiteY15" fmla="*/ 2373395 h 2392446"/>
              <a:gd name="connsiteX16" fmla="*/ 1847850 w 3310407"/>
              <a:gd name="connsiteY16" fmla="*/ 2301957 h 2392446"/>
              <a:gd name="connsiteX17" fmla="*/ 1957388 w 3310407"/>
              <a:gd name="connsiteY17" fmla="*/ 2363870 h 2392446"/>
              <a:gd name="connsiteX18" fmla="*/ 2095500 w 3310407"/>
              <a:gd name="connsiteY18" fmla="*/ 2297196 h 2392446"/>
              <a:gd name="connsiteX19" fmla="*/ 2230272 w 3310407"/>
              <a:gd name="connsiteY19" fmla="*/ 2319337 h 2392446"/>
              <a:gd name="connsiteX20" fmla="*/ 2409826 w 3310407"/>
              <a:gd name="connsiteY20" fmla="*/ 2392446 h 2392446"/>
              <a:gd name="connsiteX21" fmla="*/ 2938462 w 3310407"/>
              <a:gd name="connsiteY21" fmla="*/ 2373396 h 2392446"/>
              <a:gd name="connsiteX22" fmla="*/ 2928644 w 3310407"/>
              <a:gd name="connsiteY22" fmla="*/ 2274951 h 2392446"/>
              <a:gd name="connsiteX23" fmla="*/ 3028276 w 3310407"/>
              <a:gd name="connsiteY23" fmla="*/ 2070164 h 2392446"/>
              <a:gd name="connsiteX24" fmla="*/ 3129432 w 3310407"/>
              <a:gd name="connsiteY24" fmla="*/ 1953387 h 2392446"/>
              <a:gd name="connsiteX25" fmla="*/ 3204489 w 3310407"/>
              <a:gd name="connsiteY25" fmla="*/ 1911477 h 2392446"/>
              <a:gd name="connsiteX26" fmla="*/ 3310407 w 3310407"/>
              <a:gd name="connsiteY26" fmla="*/ 1742884 h 2392446"/>
              <a:gd name="connsiteX27" fmla="*/ 2893783 w 3310407"/>
              <a:gd name="connsiteY27" fmla="*/ 1676781 h 2392446"/>
              <a:gd name="connsiteX28" fmla="*/ 2774720 w 3310407"/>
              <a:gd name="connsiteY28" fmla="*/ 1734693 h 2392446"/>
              <a:gd name="connsiteX29" fmla="*/ 2614320 w 3310407"/>
              <a:gd name="connsiteY29" fmla="*/ 1711642 h 2392446"/>
              <a:gd name="connsiteX30" fmla="*/ 2494622 w 3310407"/>
              <a:gd name="connsiteY30" fmla="*/ 1435481 h 2392446"/>
              <a:gd name="connsiteX31" fmla="*/ 2402039 w 3310407"/>
              <a:gd name="connsiteY31" fmla="*/ 1201928 h 2392446"/>
              <a:gd name="connsiteX32" fmla="*/ 2386291 w 3310407"/>
              <a:gd name="connsiteY32" fmla="*/ 957072 h 2392446"/>
              <a:gd name="connsiteX33" fmla="*/ 2227795 w 3310407"/>
              <a:gd name="connsiteY33" fmla="*/ 682752 h 2392446"/>
              <a:gd name="connsiteX34" fmla="*/ 1983955 w 3310407"/>
              <a:gd name="connsiteY34" fmla="*/ 505968 h 2392446"/>
              <a:gd name="connsiteX35" fmla="*/ 1782787 w 3310407"/>
              <a:gd name="connsiteY35" fmla="*/ 213360 h 2392446"/>
              <a:gd name="connsiteX36" fmla="*/ 1697443 w 3310407"/>
              <a:gd name="connsiteY36" fmla="*/ 91440 h 2392446"/>
              <a:gd name="connsiteX37" fmla="*/ 1587715 w 3310407"/>
              <a:gd name="connsiteY37" fmla="*/ 79248 h 2392446"/>
              <a:gd name="connsiteX38" fmla="*/ 1349971 w 3310407"/>
              <a:gd name="connsiteY38" fmla="*/ 24384 h 2392446"/>
              <a:gd name="connsiteX39" fmla="*/ 1374355 w 3310407"/>
              <a:gd name="connsiteY39" fmla="*/ 134112 h 2392446"/>
              <a:gd name="connsiteX40" fmla="*/ 1289011 w 3310407"/>
              <a:gd name="connsiteY40" fmla="*/ 109728 h 2392446"/>
              <a:gd name="connsiteX41" fmla="*/ 1185379 w 3310407"/>
              <a:gd name="connsiteY41" fmla="*/ 146304 h 2392446"/>
              <a:gd name="connsiteX42" fmla="*/ 1124419 w 3310407"/>
              <a:gd name="connsiteY42" fmla="*/ 176784 h 2392446"/>
              <a:gd name="connsiteX43" fmla="*/ 1087843 w 3310407"/>
              <a:gd name="connsiteY43" fmla="*/ 176784 h 2392446"/>
              <a:gd name="connsiteX44" fmla="*/ 959827 w 3310407"/>
              <a:gd name="connsiteY44" fmla="*/ 109728 h 2392446"/>
              <a:gd name="connsiteX45" fmla="*/ 801331 w 3310407"/>
              <a:gd name="connsiteY45" fmla="*/ 0 h 2392446"/>
              <a:gd name="connsiteX46" fmla="*/ 703795 w 3310407"/>
              <a:gd name="connsiteY46" fmla="*/ 79248 h 2392446"/>
              <a:gd name="connsiteX47" fmla="*/ 801331 w 3310407"/>
              <a:gd name="connsiteY47" fmla="*/ 188976 h 2392446"/>
              <a:gd name="connsiteX48" fmla="*/ 807427 w 3310407"/>
              <a:gd name="connsiteY48" fmla="*/ 256032 h 2392446"/>
              <a:gd name="connsiteX49" fmla="*/ 715987 w 3310407"/>
              <a:gd name="connsiteY49" fmla="*/ 201168 h 2392446"/>
              <a:gd name="connsiteX50" fmla="*/ 606259 w 3310407"/>
              <a:gd name="connsiteY50" fmla="*/ 298704 h 2392446"/>
              <a:gd name="connsiteX51" fmla="*/ 537044 w 3310407"/>
              <a:gd name="connsiteY51" fmla="*/ 295783 h 2392446"/>
              <a:gd name="connsiteX52" fmla="*/ 469734 w 3310407"/>
              <a:gd name="connsiteY52"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585912 w 3310407"/>
              <a:gd name="connsiteY14" fmla="*/ 2297195 h 2392446"/>
              <a:gd name="connsiteX15" fmla="*/ 1804987 w 3310407"/>
              <a:gd name="connsiteY15" fmla="*/ 2373395 h 2392446"/>
              <a:gd name="connsiteX16" fmla="*/ 1847850 w 3310407"/>
              <a:gd name="connsiteY16" fmla="*/ 2301957 h 2392446"/>
              <a:gd name="connsiteX17" fmla="*/ 1957388 w 3310407"/>
              <a:gd name="connsiteY17" fmla="*/ 2363870 h 2392446"/>
              <a:gd name="connsiteX18" fmla="*/ 2095500 w 3310407"/>
              <a:gd name="connsiteY18" fmla="*/ 2297196 h 2392446"/>
              <a:gd name="connsiteX19" fmla="*/ 2230272 w 3310407"/>
              <a:gd name="connsiteY19" fmla="*/ 2319337 h 2392446"/>
              <a:gd name="connsiteX20" fmla="*/ 2409826 w 3310407"/>
              <a:gd name="connsiteY20" fmla="*/ 2392446 h 2392446"/>
              <a:gd name="connsiteX21" fmla="*/ 2938462 w 3310407"/>
              <a:gd name="connsiteY21" fmla="*/ 2373396 h 2392446"/>
              <a:gd name="connsiteX22" fmla="*/ 2928644 w 3310407"/>
              <a:gd name="connsiteY22" fmla="*/ 2274951 h 2392446"/>
              <a:gd name="connsiteX23" fmla="*/ 3028276 w 3310407"/>
              <a:gd name="connsiteY23" fmla="*/ 2070164 h 2392446"/>
              <a:gd name="connsiteX24" fmla="*/ 3129432 w 3310407"/>
              <a:gd name="connsiteY24" fmla="*/ 1953387 h 2392446"/>
              <a:gd name="connsiteX25" fmla="*/ 3204489 w 3310407"/>
              <a:gd name="connsiteY25" fmla="*/ 1911477 h 2392446"/>
              <a:gd name="connsiteX26" fmla="*/ 3310407 w 3310407"/>
              <a:gd name="connsiteY26" fmla="*/ 1742884 h 2392446"/>
              <a:gd name="connsiteX27" fmla="*/ 2893783 w 3310407"/>
              <a:gd name="connsiteY27" fmla="*/ 1676781 h 2392446"/>
              <a:gd name="connsiteX28" fmla="*/ 2774720 w 3310407"/>
              <a:gd name="connsiteY28" fmla="*/ 1734693 h 2392446"/>
              <a:gd name="connsiteX29" fmla="*/ 2614320 w 3310407"/>
              <a:gd name="connsiteY29" fmla="*/ 1711642 h 2392446"/>
              <a:gd name="connsiteX30" fmla="*/ 2494622 w 3310407"/>
              <a:gd name="connsiteY30" fmla="*/ 1435481 h 2392446"/>
              <a:gd name="connsiteX31" fmla="*/ 2402039 w 3310407"/>
              <a:gd name="connsiteY31" fmla="*/ 1201928 h 2392446"/>
              <a:gd name="connsiteX32" fmla="*/ 2386291 w 3310407"/>
              <a:gd name="connsiteY32" fmla="*/ 957072 h 2392446"/>
              <a:gd name="connsiteX33" fmla="*/ 2227795 w 3310407"/>
              <a:gd name="connsiteY33" fmla="*/ 682752 h 2392446"/>
              <a:gd name="connsiteX34" fmla="*/ 1983955 w 3310407"/>
              <a:gd name="connsiteY34" fmla="*/ 505968 h 2392446"/>
              <a:gd name="connsiteX35" fmla="*/ 1782787 w 3310407"/>
              <a:gd name="connsiteY35" fmla="*/ 213360 h 2392446"/>
              <a:gd name="connsiteX36" fmla="*/ 1697443 w 3310407"/>
              <a:gd name="connsiteY36" fmla="*/ 91440 h 2392446"/>
              <a:gd name="connsiteX37" fmla="*/ 1587715 w 3310407"/>
              <a:gd name="connsiteY37" fmla="*/ 79248 h 2392446"/>
              <a:gd name="connsiteX38" fmla="*/ 1349971 w 3310407"/>
              <a:gd name="connsiteY38" fmla="*/ 24384 h 2392446"/>
              <a:gd name="connsiteX39" fmla="*/ 1374355 w 3310407"/>
              <a:gd name="connsiteY39" fmla="*/ 134112 h 2392446"/>
              <a:gd name="connsiteX40" fmla="*/ 1289011 w 3310407"/>
              <a:gd name="connsiteY40" fmla="*/ 109728 h 2392446"/>
              <a:gd name="connsiteX41" fmla="*/ 1185379 w 3310407"/>
              <a:gd name="connsiteY41" fmla="*/ 146304 h 2392446"/>
              <a:gd name="connsiteX42" fmla="*/ 1124419 w 3310407"/>
              <a:gd name="connsiteY42" fmla="*/ 176784 h 2392446"/>
              <a:gd name="connsiteX43" fmla="*/ 1087843 w 3310407"/>
              <a:gd name="connsiteY43" fmla="*/ 176784 h 2392446"/>
              <a:gd name="connsiteX44" fmla="*/ 959827 w 3310407"/>
              <a:gd name="connsiteY44" fmla="*/ 109728 h 2392446"/>
              <a:gd name="connsiteX45" fmla="*/ 801331 w 3310407"/>
              <a:gd name="connsiteY45" fmla="*/ 0 h 2392446"/>
              <a:gd name="connsiteX46" fmla="*/ 703795 w 3310407"/>
              <a:gd name="connsiteY46" fmla="*/ 79248 h 2392446"/>
              <a:gd name="connsiteX47" fmla="*/ 801331 w 3310407"/>
              <a:gd name="connsiteY47" fmla="*/ 188976 h 2392446"/>
              <a:gd name="connsiteX48" fmla="*/ 807427 w 3310407"/>
              <a:gd name="connsiteY48" fmla="*/ 256032 h 2392446"/>
              <a:gd name="connsiteX49" fmla="*/ 715987 w 3310407"/>
              <a:gd name="connsiteY49" fmla="*/ 201168 h 2392446"/>
              <a:gd name="connsiteX50" fmla="*/ 606259 w 3310407"/>
              <a:gd name="connsiteY50" fmla="*/ 298704 h 2392446"/>
              <a:gd name="connsiteX51" fmla="*/ 537044 w 3310407"/>
              <a:gd name="connsiteY51" fmla="*/ 295783 h 2392446"/>
              <a:gd name="connsiteX52" fmla="*/ 469734 w 3310407"/>
              <a:gd name="connsiteY52"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343025 w 3310407"/>
              <a:gd name="connsiteY14" fmla="*/ 1959058 h 2392446"/>
              <a:gd name="connsiteX15" fmla="*/ 1585912 w 3310407"/>
              <a:gd name="connsiteY15" fmla="*/ 2297195 h 2392446"/>
              <a:gd name="connsiteX16" fmla="*/ 1804987 w 3310407"/>
              <a:gd name="connsiteY16" fmla="*/ 2373395 h 2392446"/>
              <a:gd name="connsiteX17" fmla="*/ 1847850 w 3310407"/>
              <a:gd name="connsiteY17" fmla="*/ 2301957 h 2392446"/>
              <a:gd name="connsiteX18" fmla="*/ 1957388 w 3310407"/>
              <a:gd name="connsiteY18" fmla="*/ 2363870 h 2392446"/>
              <a:gd name="connsiteX19" fmla="*/ 2095500 w 3310407"/>
              <a:gd name="connsiteY19" fmla="*/ 2297196 h 2392446"/>
              <a:gd name="connsiteX20" fmla="*/ 2230272 w 3310407"/>
              <a:gd name="connsiteY20" fmla="*/ 2319337 h 2392446"/>
              <a:gd name="connsiteX21" fmla="*/ 2409826 w 3310407"/>
              <a:gd name="connsiteY21" fmla="*/ 2392446 h 2392446"/>
              <a:gd name="connsiteX22" fmla="*/ 2938462 w 3310407"/>
              <a:gd name="connsiteY22" fmla="*/ 2373396 h 2392446"/>
              <a:gd name="connsiteX23" fmla="*/ 2928644 w 3310407"/>
              <a:gd name="connsiteY23" fmla="*/ 2274951 h 2392446"/>
              <a:gd name="connsiteX24" fmla="*/ 3028276 w 3310407"/>
              <a:gd name="connsiteY24" fmla="*/ 2070164 h 2392446"/>
              <a:gd name="connsiteX25" fmla="*/ 3129432 w 3310407"/>
              <a:gd name="connsiteY25" fmla="*/ 1953387 h 2392446"/>
              <a:gd name="connsiteX26" fmla="*/ 3204489 w 3310407"/>
              <a:gd name="connsiteY26" fmla="*/ 1911477 h 2392446"/>
              <a:gd name="connsiteX27" fmla="*/ 3310407 w 3310407"/>
              <a:gd name="connsiteY27" fmla="*/ 1742884 h 2392446"/>
              <a:gd name="connsiteX28" fmla="*/ 2893783 w 3310407"/>
              <a:gd name="connsiteY28" fmla="*/ 1676781 h 2392446"/>
              <a:gd name="connsiteX29" fmla="*/ 2774720 w 3310407"/>
              <a:gd name="connsiteY29" fmla="*/ 1734693 h 2392446"/>
              <a:gd name="connsiteX30" fmla="*/ 2614320 w 3310407"/>
              <a:gd name="connsiteY30" fmla="*/ 1711642 h 2392446"/>
              <a:gd name="connsiteX31" fmla="*/ 2494622 w 3310407"/>
              <a:gd name="connsiteY31" fmla="*/ 1435481 h 2392446"/>
              <a:gd name="connsiteX32" fmla="*/ 2402039 w 3310407"/>
              <a:gd name="connsiteY32" fmla="*/ 1201928 h 2392446"/>
              <a:gd name="connsiteX33" fmla="*/ 2386291 w 3310407"/>
              <a:gd name="connsiteY33" fmla="*/ 957072 h 2392446"/>
              <a:gd name="connsiteX34" fmla="*/ 2227795 w 3310407"/>
              <a:gd name="connsiteY34" fmla="*/ 682752 h 2392446"/>
              <a:gd name="connsiteX35" fmla="*/ 1983955 w 3310407"/>
              <a:gd name="connsiteY35" fmla="*/ 505968 h 2392446"/>
              <a:gd name="connsiteX36" fmla="*/ 1782787 w 3310407"/>
              <a:gd name="connsiteY36" fmla="*/ 213360 h 2392446"/>
              <a:gd name="connsiteX37" fmla="*/ 1697443 w 3310407"/>
              <a:gd name="connsiteY37" fmla="*/ 91440 h 2392446"/>
              <a:gd name="connsiteX38" fmla="*/ 1587715 w 3310407"/>
              <a:gd name="connsiteY38" fmla="*/ 79248 h 2392446"/>
              <a:gd name="connsiteX39" fmla="*/ 1349971 w 3310407"/>
              <a:gd name="connsiteY39" fmla="*/ 24384 h 2392446"/>
              <a:gd name="connsiteX40" fmla="*/ 1374355 w 3310407"/>
              <a:gd name="connsiteY40" fmla="*/ 134112 h 2392446"/>
              <a:gd name="connsiteX41" fmla="*/ 1289011 w 3310407"/>
              <a:gd name="connsiteY41" fmla="*/ 109728 h 2392446"/>
              <a:gd name="connsiteX42" fmla="*/ 1185379 w 3310407"/>
              <a:gd name="connsiteY42" fmla="*/ 146304 h 2392446"/>
              <a:gd name="connsiteX43" fmla="*/ 1124419 w 3310407"/>
              <a:gd name="connsiteY43" fmla="*/ 176784 h 2392446"/>
              <a:gd name="connsiteX44" fmla="*/ 1087843 w 3310407"/>
              <a:gd name="connsiteY44" fmla="*/ 176784 h 2392446"/>
              <a:gd name="connsiteX45" fmla="*/ 959827 w 3310407"/>
              <a:gd name="connsiteY45" fmla="*/ 109728 h 2392446"/>
              <a:gd name="connsiteX46" fmla="*/ 801331 w 3310407"/>
              <a:gd name="connsiteY46" fmla="*/ 0 h 2392446"/>
              <a:gd name="connsiteX47" fmla="*/ 703795 w 3310407"/>
              <a:gd name="connsiteY47" fmla="*/ 79248 h 2392446"/>
              <a:gd name="connsiteX48" fmla="*/ 801331 w 3310407"/>
              <a:gd name="connsiteY48" fmla="*/ 188976 h 2392446"/>
              <a:gd name="connsiteX49" fmla="*/ 807427 w 3310407"/>
              <a:gd name="connsiteY49" fmla="*/ 256032 h 2392446"/>
              <a:gd name="connsiteX50" fmla="*/ 715987 w 3310407"/>
              <a:gd name="connsiteY50" fmla="*/ 201168 h 2392446"/>
              <a:gd name="connsiteX51" fmla="*/ 606259 w 3310407"/>
              <a:gd name="connsiteY51" fmla="*/ 298704 h 2392446"/>
              <a:gd name="connsiteX52" fmla="*/ 537044 w 3310407"/>
              <a:gd name="connsiteY52" fmla="*/ 295783 h 2392446"/>
              <a:gd name="connsiteX53" fmla="*/ 469734 w 3310407"/>
              <a:gd name="connsiteY53"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457325 w 3310407"/>
              <a:gd name="connsiteY14" fmla="*/ 2192421 h 2392446"/>
              <a:gd name="connsiteX15" fmla="*/ 1585912 w 3310407"/>
              <a:gd name="connsiteY15" fmla="*/ 2297195 h 2392446"/>
              <a:gd name="connsiteX16" fmla="*/ 1804987 w 3310407"/>
              <a:gd name="connsiteY16" fmla="*/ 2373395 h 2392446"/>
              <a:gd name="connsiteX17" fmla="*/ 1847850 w 3310407"/>
              <a:gd name="connsiteY17" fmla="*/ 2301957 h 2392446"/>
              <a:gd name="connsiteX18" fmla="*/ 1957388 w 3310407"/>
              <a:gd name="connsiteY18" fmla="*/ 2363870 h 2392446"/>
              <a:gd name="connsiteX19" fmla="*/ 2095500 w 3310407"/>
              <a:gd name="connsiteY19" fmla="*/ 2297196 h 2392446"/>
              <a:gd name="connsiteX20" fmla="*/ 2230272 w 3310407"/>
              <a:gd name="connsiteY20" fmla="*/ 2319337 h 2392446"/>
              <a:gd name="connsiteX21" fmla="*/ 2409826 w 3310407"/>
              <a:gd name="connsiteY21" fmla="*/ 2392446 h 2392446"/>
              <a:gd name="connsiteX22" fmla="*/ 2938462 w 3310407"/>
              <a:gd name="connsiteY22" fmla="*/ 2373396 h 2392446"/>
              <a:gd name="connsiteX23" fmla="*/ 2928644 w 3310407"/>
              <a:gd name="connsiteY23" fmla="*/ 2274951 h 2392446"/>
              <a:gd name="connsiteX24" fmla="*/ 3028276 w 3310407"/>
              <a:gd name="connsiteY24" fmla="*/ 2070164 h 2392446"/>
              <a:gd name="connsiteX25" fmla="*/ 3129432 w 3310407"/>
              <a:gd name="connsiteY25" fmla="*/ 1953387 h 2392446"/>
              <a:gd name="connsiteX26" fmla="*/ 3204489 w 3310407"/>
              <a:gd name="connsiteY26" fmla="*/ 1911477 h 2392446"/>
              <a:gd name="connsiteX27" fmla="*/ 3310407 w 3310407"/>
              <a:gd name="connsiteY27" fmla="*/ 1742884 h 2392446"/>
              <a:gd name="connsiteX28" fmla="*/ 2893783 w 3310407"/>
              <a:gd name="connsiteY28" fmla="*/ 1676781 h 2392446"/>
              <a:gd name="connsiteX29" fmla="*/ 2774720 w 3310407"/>
              <a:gd name="connsiteY29" fmla="*/ 1734693 h 2392446"/>
              <a:gd name="connsiteX30" fmla="*/ 2614320 w 3310407"/>
              <a:gd name="connsiteY30" fmla="*/ 1711642 h 2392446"/>
              <a:gd name="connsiteX31" fmla="*/ 2494622 w 3310407"/>
              <a:gd name="connsiteY31" fmla="*/ 1435481 h 2392446"/>
              <a:gd name="connsiteX32" fmla="*/ 2402039 w 3310407"/>
              <a:gd name="connsiteY32" fmla="*/ 1201928 h 2392446"/>
              <a:gd name="connsiteX33" fmla="*/ 2386291 w 3310407"/>
              <a:gd name="connsiteY33" fmla="*/ 957072 h 2392446"/>
              <a:gd name="connsiteX34" fmla="*/ 2227795 w 3310407"/>
              <a:gd name="connsiteY34" fmla="*/ 682752 h 2392446"/>
              <a:gd name="connsiteX35" fmla="*/ 1983955 w 3310407"/>
              <a:gd name="connsiteY35" fmla="*/ 505968 h 2392446"/>
              <a:gd name="connsiteX36" fmla="*/ 1782787 w 3310407"/>
              <a:gd name="connsiteY36" fmla="*/ 213360 h 2392446"/>
              <a:gd name="connsiteX37" fmla="*/ 1697443 w 3310407"/>
              <a:gd name="connsiteY37" fmla="*/ 91440 h 2392446"/>
              <a:gd name="connsiteX38" fmla="*/ 1587715 w 3310407"/>
              <a:gd name="connsiteY38" fmla="*/ 79248 h 2392446"/>
              <a:gd name="connsiteX39" fmla="*/ 1349971 w 3310407"/>
              <a:gd name="connsiteY39" fmla="*/ 24384 h 2392446"/>
              <a:gd name="connsiteX40" fmla="*/ 1374355 w 3310407"/>
              <a:gd name="connsiteY40" fmla="*/ 134112 h 2392446"/>
              <a:gd name="connsiteX41" fmla="*/ 1289011 w 3310407"/>
              <a:gd name="connsiteY41" fmla="*/ 109728 h 2392446"/>
              <a:gd name="connsiteX42" fmla="*/ 1185379 w 3310407"/>
              <a:gd name="connsiteY42" fmla="*/ 146304 h 2392446"/>
              <a:gd name="connsiteX43" fmla="*/ 1124419 w 3310407"/>
              <a:gd name="connsiteY43" fmla="*/ 176784 h 2392446"/>
              <a:gd name="connsiteX44" fmla="*/ 1087843 w 3310407"/>
              <a:gd name="connsiteY44" fmla="*/ 176784 h 2392446"/>
              <a:gd name="connsiteX45" fmla="*/ 959827 w 3310407"/>
              <a:gd name="connsiteY45" fmla="*/ 109728 h 2392446"/>
              <a:gd name="connsiteX46" fmla="*/ 801331 w 3310407"/>
              <a:gd name="connsiteY46" fmla="*/ 0 h 2392446"/>
              <a:gd name="connsiteX47" fmla="*/ 703795 w 3310407"/>
              <a:gd name="connsiteY47" fmla="*/ 79248 h 2392446"/>
              <a:gd name="connsiteX48" fmla="*/ 801331 w 3310407"/>
              <a:gd name="connsiteY48" fmla="*/ 188976 h 2392446"/>
              <a:gd name="connsiteX49" fmla="*/ 807427 w 3310407"/>
              <a:gd name="connsiteY49" fmla="*/ 256032 h 2392446"/>
              <a:gd name="connsiteX50" fmla="*/ 715987 w 3310407"/>
              <a:gd name="connsiteY50" fmla="*/ 201168 h 2392446"/>
              <a:gd name="connsiteX51" fmla="*/ 606259 w 3310407"/>
              <a:gd name="connsiteY51" fmla="*/ 298704 h 2392446"/>
              <a:gd name="connsiteX52" fmla="*/ 537044 w 3310407"/>
              <a:gd name="connsiteY52" fmla="*/ 295783 h 2392446"/>
              <a:gd name="connsiteX53" fmla="*/ 469734 w 3310407"/>
              <a:gd name="connsiteY53"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457325 w 3310407"/>
              <a:gd name="connsiteY14" fmla="*/ 2208296 h 2392446"/>
              <a:gd name="connsiteX15" fmla="*/ 1585912 w 3310407"/>
              <a:gd name="connsiteY15" fmla="*/ 2297195 h 2392446"/>
              <a:gd name="connsiteX16" fmla="*/ 1804987 w 3310407"/>
              <a:gd name="connsiteY16" fmla="*/ 2373395 h 2392446"/>
              <a:gd name="connsiteX17" fmla="*/ 1847850 w 3310407"/>
              <a:gd name="connsiteY17" fmla="*/ 2301957 h 2392446"/>
              <a:gd name="connsiteX18" fmla="*/ 1957388 w 3310407"/>
              <a:gd name="connsiteY18" fmla="*/ 2363870 h 2392446"/>
              <a:gd name="connsiteX19" fmla="*/ 2095500 w 3310407"/>
              <a:gd name="connsiteY19" fmla="*/ 2297196 h 2392446"/>
              <a:gd name="connsiteX20" fmla="*/ 2230272 w 3310407"/>
              <a:gd name="connsiteY20" fmla="*/ 2319337 h 2392446"/>
              <a:gd name="connsiteX21" fmla="*/ 2409826 w 3310407"/>
              <a:gd name="connsiteY21" fmla="*/ 2392446 h 2392446"/>
              <a:gd name="connsiteX22" fmla="*/ 2938462 w 3310407"/>
              <a:gd name="connsiteY22" fmla="*/ 2373396 h 2392446"/>
              <a:gd name="connsiteX23" fmla="*/ 2928644 w 3310407"/>
              <a:gd name="connsiteY23" fmla="*/ 2274951 h 2392446"/>
              <a:gd name="connsiteX24" fmla="*/ 3028276 w 3310407"/>
              <a:gd name="connsiteY24" fmla="*/ 2070164 h 2392446"/>
              <a:gd name="connsiteX25" fmla="*/ 3129432 w 3310407"/>
              <a:gd name="connsiteY25" fmla="*/ 1953387 h 2392446"/>
              <a:gd name="connsiteX26" fmla="*/ 3204489 w 3310407"/>
              <a:gd name="connsiteY26" fmla="*/ 1911477 h 2392446"/>
              <a:gd name="connsiteX27" fmla="*/ 3310407 w 3310407"/>
              <a:gd name="connsiteY27" fmla="*/ 1742884 h 2392446"/>
              <a:gd name="connsiteX28" fmla="*/ 2893783 w 3310407"/>
              <a:gd name="connsiteY28" fmla="*/ 1676781 h 2392446"/>
              <a:gd name="connsiteX29" fmla="*/ 2774720 w 3310407"/>
              <a:gd name="connsiteY29" fmla="*/ 1734693 h 2392446"/>
              <a:gd name="connsiteX30" fmla="*/ 2614320 w 3310407"/>
              <a:gd name="connsiteY30" fmla="*/ 1711642 h 2392446"/>
              <a:gd name="connsiteX31" fmla="*/ 2494622 w 3310407"/>
              <a:gd name="connsiteY31" fmla="*/ 1435481 h 2392446"/>
              <a:gd name="connsiteX32" fmla="*/ 2402039 w 3310407"/>
              <a:gd name="connsiteY32" fmla="*/ 1201928 h 2392446"/>
              <a:gd name="connsiteX33" fmla="*/ 2386291 w 3310407"/>
              <a:gd name="connsiteY33" fmla="*/ 957072 h 2392446"/>
              <a:gd name="connsiteX34" fmla="*/ 2227795 w 3310407"/>
              <a:gd name="connsiteY34" fmla="*/ 682752 h 2392446"/>
              <a:gd name="connsiteX35" fmla="*/ 1983955 w 3310407"/>
              <a:gd name="connsiteY35" fmla="*/ 505968 h 2392446"/>
              <a:gd name="connsiteX36" fmla="*/ 1782787 w 3310407"/>
              <a:gd name="connsiteY36" fmla="*/ 213360 h 2392446"/>
              <a:gd name="connsiteX37" fmla="*/ 1697443 w 3310407"/>
              <a:gd name="connsiteY37" fmla="*/ 91440 h 2392446"/>
              <a:gd name="connsiteX38" fmla="*/ 1587715 w 3310407"/>
              <a:gd name="connsiteY38" fmla="*/ 79248 h 2392446"/>
              <a:gd name="connsiteX39" fmla="*/ 1349971 w 3310407"/>
              <a:gd name="connsiteY39" fmla="*/ 24384 h 2392446"/>
              <a:gd name="connsiteX40" fmla="*/ 1374355 w 3310407"/>
              <a:gd name="connsiteY40" fmla="*/ 134112 h 2392446"/>
              <a:gd name="connsiteX41" fmla="*/ 1289011 w 3310407"/>
              <a:gd name="connsiteY41" fmla="*/ 109728 h 2392446"/>
              <a:gd name="connsiteX42" fmla="*/ 1185379 w 3310407"/>
              <a:gd name="connsiteY42" fmla="*/ 146304 h 2392446"/>
              <a:gd name="connsiteX43" fmla="*/ 1124419 w 3310407"/>
              <a:gd name="connsiteY43" fmla="*/ 176784 h 2392446"/>
              <a:gd name="connsiteX44" fmla="*/ 1087843 w 3310407"/>
              <a:gd name="connsiteY44" fmla="*/ 176784 h 2392446"/>
              <a:gd name="connsiteX45" fmla="*/ 959827 w 3310407"/>
              <a:gd name="connsiteY45" fmla="*/ 109728 h 2392446"/>
              <a:gd name="connsiteX46" fmla="*/ 801331 w 3310407"/>
              <a:gd name="connsiteY46" fmla="*/ 0 h 2392446"/>
              <a:gd name="connsiteX47" fmla="*/ 703795 w 3310407"/>
              <a:gd name="connsiteY47" fmla="*/ 79248 h 2392446"/>
              <a:gd name="connsiteX48" fmla="*/ 801331 w 3310407"/>
              <a:gd name="connsiteY48" fmla="*/ 188976 h 2392446"/>
              <a:gd name="connsiteX49" fmla="*/ 807427 w 3310407"/>
              <a:gd name="connsiteY49" fmla="*/ 256032 h 2392446"/>
              <a:gd name="connsiteX50" fmla="*/ 715987 w 3310407"/>
              <a:gd name="connsiteY50" fmla="*/ 201168 h 2392446"/>
              <a:gd name="connsiteX51" fmla="*/ 606259 w 3310407"/>
              <a:gd name="connsiteY51" fmla="*/ 298704 h 2392446"/>
              <a:gd name="connsiteX52" fmla="*/ 537044 w 3310407"/>
              <a:gd name="connsiteY52" fmla="*/ 295783 h 2392446"/>
              <a:gd name="connsiteX53" fmla="*/ 469734 w 3310407"/>
              <a:gd name="connsiteY53"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457325 w 3310407"/>
              <a:gd name="connsiteY14" fmla="*/ 2208296 h 2392446"/>
              <a:gd name="connsiteX15" fmla="*/ 1570037 w 3310407"/>
              <a:gd name="connsiteY15" fmla="*/ 2297195 h 2392446"/>
              <a:gd name="connsiteX16" fmla="*/ 1804987 w 3310407"/>
              <a:gd name="connsiteY16" fmla="*/ 2373395 h 2392446"/>
              <a:gd name="connsiteX17" fmla="*/ 1847850 w 3310407"/>
              <a:gd name="connsiteY17" fmla="*/ 2301957 h 2392446"/>
              <a:gd name="connsiteX18" fmla="*/ 1957388 w 3310407"/>
              <a:gd name="connsiteY18" fmla="*/ 2363870 h 2392446"/>
              <a:gd name="connsiteX19" fmla="*/ 2095500 w 3310407"/>
              <a:gd name="connsiteY19" fmla="*/ 2297196 h 2392446"/>
              <a:gd name="connsiteX20" fmla="*/ 2230272 w 3310407"/>
              <a:gd name="connsiteY20" fmla="*/ 2319337 h 2392446"/>
              <a:gd name="connsiteX21" fmla="*/ 2409826 w 3310407"/>
              <a:gd name="connsiteY21" fmla="*/ 2392446 h 2392446"/>
              <a:gd name="connsiteX22" fmla="*/ 2938462 w 3310407"/>
              <a:gd name="connsiteY22" fmla="*/ 2373396 h 2392446"/>
              <a:gd name="connsiteX23" fmla="*/ 2928644 w 3310407"/>
              <a:gd name="connsiteY23" fmla="*/ 2274951 h 2392446"/>
              <a:gd name="connsiteX24" fmla="*/ 3028276 w 3310407"/>
              <a:gd name="connsiteY24" fmla="*/ 2070164 h 2392446"/>
              <a:gd name="connsiteX25" fmla="*/ 3129432 w 3310407"/>
              <a:gd name="connsiteY25" fmla="*/ 1953387 h 2392446"/>
              <a:gd name="connsiteX26" fmla="*/ 3204489 w 3310407"/>
              <a:gd name="connsiteY26" fmla="*/ 1911477 h 2392446"/>
              <a:gd name="connsiteX27" fmla="*/ 3310407 w 3310407"/>
              <a:gd name="connsiteY27" fmla="*/ 1742884 h 2392446"/>
              <a:gd name="connsiteX28" fmla="*/ 2893783 w 3310407"/>
              <a:gd name="connsiteY28" fmla="*/ 1676781 h 2392446"/>
              <a:gd name="connsiteX29" fmla="*/ 2774720 w 3310407"/>
              <a:gd name="connsiteY29" fmla="*/ 1734693 h 2392446"/>
              <a:gd name="connsiteX30" fmla="*/ 2614320 w 3310407"/>
              <a:gd name="connsiteY30" fmla="*/ 1711642 h 2392446"/>
              <a:gd name="connsiteX31" fmla="*/ 2494622 w 3310407"/>
              <a:gd name="connsiteY31" fmla="*/ 1435481 h 2392446"/>
              <a:gd name="connsiteX32" fmla="*/ 2402039 w 3310407"/>
              <a:gd name="connsiteY32" fmla="*/ 1201928 h 2392446"/>
              <a:gd name="connsiteX33" fmla="*/ 2386291 w 3310407"/>
              <a:gd name="connsiteY33" fmla="*/ 957072 h 2392446"/>
              <a:gd name="connsiteX34" fmla="*/ 2227795 w 3310407"/>
              <a:gd name="connsiteY34" fmla="*/ 682752 h 2392446"/>
              <a:gd name="connsiteX35" fmla="*/ 1983955 w 3310407"/>
              <a:gd name="connsiteY35" fmla="*/ 505968 h 2392446"/>
              <a:gd name="connsiteX36" fmla="*/ 1782787 w 3310407"/>
              <a:gd name="connsiteY36" fmla="*/ 213360 h 2392446"/>
              <a:gd name="connsiteX37" fmla="*/ 1697443 w 3310407"/>
              <a:gd name="connsiteY37" fmla="*/ 91440 h 2392446"/>
              <a:gd name="connsiteX38" fmla="*/ 1587715 w 3310407"/>
              <a:gd name="connsiteY38" fmla="*/ 79248 h 2392446"/>
              <a:gd name="connsiteX39" fmla="*/ 1349971 w 3310407"/>
              <a:gd name="connsiteY39" fmla="*/ 24384 h 2392446"/>
              <a:gd name="connsiteX40" fmla="*/ 1374355 w 3310407"/>
              <a:gd name="connsiteY40" fmla="*/ 134112 h 2392446"/>
              <a:gd name="connsiteX41" fmla="*/ 1289011 w 3310407"/>
              <a:gd name="connsiteY41" fmla="*/ 109728 h 2392446"/>
              <a:gd name="connsiteX42" fmla="*/ 1185379 w 3310407"/>
              <a:gd name="connsiteY42" fmla="*/ 146304 h 2392446"/>
              <a:gd name="connsiteX43" fmla="*/ 1124419 w 3310407"/>
              <a:gd name="connsiteY43" fmla="*/ 176784 h 2392446"/>
              <a:gd name="connsiteX44" fmla="*/ 1087843 w 3310407"/>
              <a:gd name="connsiteY44" fmla="*/ 176784 h 2392446"/>
              <a:gd name="connsiteX45" fmla="*/ 959827 w 3310407"/>
              <a:gd name="connsiteY45" fmla="*/ 109728 h 2392446"/>
              <a:gd name="connsiteX46" fmla="*/ 801331 w 3310407"/>
              <a:gd name="connsiteY46" fmla="*/ 0 h 2392446"/>
              <a:gd name="connsiteX47" fmla="*/ 703795 w 3310407"/>
              <a:gd name="connsiteY47" fmla="*/ 79248 h 2392446"/>
              <a:gd name="connsiteX48" fmla="*/ 801331 w 3310407"/>
              <a:gd name="connsiteY48" fmla="*/ 188976 h 2392446"/>
              <a:gd name="connsiteX49" fmla="*/ 807427 w 3310407"/>
              <a:gd name="connsiteY49" fmla="*/ 256032 h 2392446"/>
              <a:gd name="connsiteX50" fmla="*/ 715987 w 3310407"/>
              <a:gd name="connsiteY50" fmla="*/ 201168 h 2392446"/>
              <a:gd name="connsiteX51" fmla="*/ 606259 w 3310407"/>
              <a:gd name="connsiteY51" fmla="*/ 298704 h 2392446"/>
              <a:gd name="connsiteX52" fmla="*/ 537044 w 3310407"/>
              <a:gd name="connsiteY52" fmla="*/ 295783 h 2392446"/>
              <a:gd name="connsiteX53" fmla="*/ 469734 w 3310407"/>
              <a:gd name="connsiteY53"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270000 w 3310407"/>
              <a:gd name="connsiteY14" fmla="*/ 1890795 h 2392446"/>
              <a:gd name="connsiteX15" fmla="*/ 1457325 w 3310407"/>
              <a:gd name="connsiteY15" fmla="*/ 2208296 h 2392446"/>
              <a:gd name="connsiteX16" fmla="*/ 1570037 w 3310407"/>
              <a:gd name="connsiteY16" fmla="*/ 2297195 h 2392446"/>
              <a:gd name="connsiteX17" fmla="*/ 1804987 w 3310407"/>
              <a:gd name="connsiteY17" fmla="*/ 2373395 h 2392446"/>
              <a:gd name="connsiteX18" fmla="*/ 1847850 w 3310407"/>
              <a:gd name="connsiteY18" fmla="*/ 2301957 h 2392446"/>
              <a:gd name="connsiteX19" fmla="*/ 1957388 w 3310407"/>
              <a:gd name="connsiteY19" fmla="*/ 2363870 h 2392446"/>
              <a:gd name="connsiteX20" fmla="*/ 2095500 w 3310407"/>
              <a:gd name="connsiteY20" fmla="*/ 2297196 h 2392446"/>
              <a:gd name="connsiteX21" fmla="*/ 2230272 w 3310407"/>
              <a:gd name="connsiteY21" fmla="*/ 2319337 h 2392446"/>
              <a:gd name="connsiteX22" fmla="*/ 2409826 w 3310407"/>
              <a:gd name="connsiteY22" fmla="*/ 2392446 h 2392446"/>
              <a:gd name="connsiteX23" fmla="*/ 2938462 w 3310407"/>
              <a:gd name="connsiteY23" fmla="*/ 2373396 h 2392446"/>
              <a:gd name="connsiteX24" fmla="*/ 2928644 w 3310407"/>
              <a:gd name="connsiteY24" fmla="*/ 2274951 h 2392446"/>
              <a:gd name="connsiteX25" fmla="*/ 3028276 w 3310407"/>
              <a:gd name="connsiteY25" fmla="*/ 2070164 h 2392446"/>
              <a:gd name="connsiteX26" fmla="*/ 3129432 w 3310407"/>
              <a:gd name="connsiteY26" fmla="*/ 1953387 h 2392446"/>
              <a:gd name="connsiteX27" fmla="*/ 3204489 w 3310407"/>
              <a:gd name="connsiteY27" fmla="*/ 1911477 h 2392446"/>
              <a:gd name="connsiteX28" fmla="*/ 3310407 w 3310407"/>
              <a:gd name="connsiteY28" fmla="*/ 1742884 h 2392446"/>
              <a:gd name="connsiteX29" fmla="*/ 2893783 w 3310407"/>
              <a:gd name="connsiteY29" fmla="*/ 1676781 h 2392446"/>
              <a:gd name="connsiteX30" fmla="*/ 2774720 w 3310407"/>
              <a:gd name="connsiteY30" fmla="*/ 1734693 h 2392446"/>
              <a:gd name="connsiteX31" fmla="*/ 2614320 w 3310407"/>
              <a:gd name="connsiteY31" fmla="*/ 1711642 h 2392446"/>
              <a:gd name="connsiteX32" fmla="*/ 2494622 w 3310407"/>
              <a:gd name="connsiteY32" fmla="*/ 1435481 h 2392446"/>
              <a:gd name="connsiteX33" fmla="*/ 2402039 w 3310407"/>
              <a:gd name="connsiteY33" fmla="*/ 1201928 h 2392446"/>
              <a:gd name="connsiteX34" fmla="*/ 2386291 w 3310407"/>
              <a:gd name="connsiteY34" fmla="*/ 957072 h 2392446"/>
              <a:gd name="connsiteX35" fmla="*/ 2227795 w 3310407"/>
              <a:gd name="connsiteY35" fmla="*/ 682752 h 2392446"/>
              <a:gd name="connsiteX36" fmla="*/ 1983955 w 3310407"/>
              <a:gd name="connsiteY36" fmla="*/ 505968 h 2392446"/>
              <a:gd name="connsiteX37" fmla="*/ 1782787 w 3310407"/>
              <a:gd name="connsiteY37" fmla="*/ 213360 h 2392446"/>
              <a:gd name="connsiteX38" fmla="*/ 1697443 w 3310407"/>
              <a:gd name="connsiteY38" fmla="*/ 91440 h 2392446"/>
              <a:gd name="connsiteX39" fmla="*/ 1587715 w 3310407"/>
              <a:gd name="connsiteY39" fmla="*/ 79248 h 2392446"/>
              <a:gd name="connsiteX40" fmla="*/ 1349971 w 3310407"/>
              <a:gd name="connsiteY40" fmla="*/ 24384 h 2392446"/>
              <a:gd name="connsiteX41" fmla="*/ 1374355 w 3310407"/>
              <a:gd name="connsiteY41" fmla="*/ 134112 h 2392446"/>
              <a:gd name="connsiteX42" fmla="*/ 1289011 w 3310407"/>
              <a:gd name="connsiteY42" fmla="*/ 109728 h 2392446"/>
              <a:gd name="connsiteX43" fmla="*/ 1185379 w 3310407"/>
              <a:gd name="connsiteY43" fmla="*/ 146304 h 2392446"/>
              <a:gd name="connsiteX44" fmla="*/ 1124419 w 3310407"/>
              <a:gd name="connsiteY44" fmla="*/ 176784 h 2392446"/>
              <a:gd name="connsiteX45" fmla="*/ 1087843 w 3310407"/>
              <a:gd name="connsiteY45" fmla="*/ 176784 h 2392446"/>
              <a:gd name="connsiteX46" fmla="*/ 959827 w 3310407"/>
              <a:gd name="connsiteY46" fmla="*/ 109728 h 2392446"/>
              <a:gd name="connsiteX47" fmla="*/ 801331 w 3310407"/>
              <a:gd name="connsiteY47" fmla="*/ 0 h 2392446"/>
              <a:gd name="connsiteX48" fmla="*/ 703795 w 3310407"/>
              <a:gd name="connsiteY48" fmla="*/ 79248 h 2392446"/>
              <a:gd name="connsiteX49" fmla="*/ 801331 w 3310407"/>
              <a:gd name="connsiteY49" fmla="*/ 188976 h 2392446"/>
              <a:gd name="connsiteX50" fmla="*/ 807427 w 3310407"/>
              <a:gd name="connsiteY50" fmla="*/ 256032 h 2392446"/>
              <a:gd name="connsiteX51" fmla="*/ 715987 w 3310407"/>
              <a:gd name="connsiteY51" fmla="*/ 201168 h 2392446"/>
              <a:gd name="connsiteX52" fmla="*/ 606259 w 3310407"/>
              <a:gd name="connsiteY52" fmla="*/ 298704 h 2392446"/>
              <a:gd name="connsiteX53" fmla="*/ 537044 w 3310407"/>
              <a:gd name="connsiteY53" fmla="*/ 295783 h 2392446"/>
              <a:gd name="connsiteX54" fmla="*/ 469734 w 3310407"/>
              <a:gd name="connsiteY54"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279525 w 3310407"/>
              <a:gd name="connsiteY14" fmla="*/ 2074945 h 2392446"/>
              <a:gd name="connsiteX15" fmla="*/ 1457325 w 3310407"/>
              <a:gd name="connsiteY15" fmla="*/ 2208296 h 2392446"/>
              <a:gd name="connsiteX16" fmla="*/ 1570037 w 3310407"/>
              <a:gd name="connsiteY16" fmla="*/ 2297195 h 2392446"/>
              <a:gd name="connsiteX17" fmla="*/ 1804987 w 3310407"/>
              <a:gd name="connsiteY17" fmla="*/ 2373395 h 2392446"/>
              <a:gd name="connsiteX18" fmla="*/ 1847850 w 3310407"/>
              <a:gd name="connsiteY18" fmla="*/ 2301957 h 2392446"/>
              <a:gd name="connsiteX19" fmla="*/ 1957388 w 3310407"/>
              <a:gd name="connsiteY19" fmla="*/ 2363870 h 2392446"/>
              <a:gd name="connsiteX20" fmla="*/ 2095500 w 3310407"/>
              <a:gd name="connsiteY20" fmla="*/ 2297196 h 2392446"/>
              <a:gd name="connsiteX21" fmla="*/ 2230272 w 3310407"/>
              <a:gd name="connsiteY21" fmla="*/ 2319337 h 2392446"/>
              <a:gd name="connsiteX22" fmla="*/ 2409826 w 3310407"/>
              <a:gd name="connsiteY22" fmla="*/ 2392446 h 2392446"/>
              <a:gd name="connsiteX23" fmla="*/ 2938462 w 3310407"/>
              <a:gd name="connsiteY23" fmla="*/ 2373396 h 2392446"/>
              <a:gd name="connsiteX24" fmla="*/ 2928644 w 3310407"/>
              <a:gd name="connsiteY24" fmla="*/ 2274951 h 2392446"/>
              <a:gd name="connsiteX25" fmla="*/ 3028276 w 3310407"/>
              <a:gd name="connsiteY25" fmla="*/ 2070164 h 2392446"/>
              <a:gd name="connsiteX26" fmla="*/ 3129432 w 3310407"/>
              <a:gd name="connsiteY26" fmla="*/ 1953387 h 2392446"/>
              <a:gd name="connsiteX27" fmla="*/ 3204489 w 3310407"/>
              <a:gd name="connsiteY27" fmla="*/ 1911477 h 2392446"/>
              <a:gd name="connsiteX28" fmla="*/ 3310407 w 3310407"/>
              <a:gd name="connsiteY28" fmla="*/ 1742884 h 2392446"/>
              <a:gd name="connsiteX29" fmla="*/ 2893783 w 3310407"/>
              <a:gd name="connsiteY29" fmla="*/ 1676781 h 2392446"/>
              <a:gd name="connsiteX30" fmla="*/ 2774720 w 3310407"/>
              <a:gd name="connsiteY30" fmla="*/ 1734693 h 2392446"/>
              <a:gd name="connsiteX31" fmla="*/ 2614320 w 3310407"/>
              <a:gd name="connsiteY31" fmla="*/ 1711642 h 2392446"/>
              <a:gd name="connsiteX32" fmla="*/ 2494622 w 3310407"/>
              <a:gd name="connsiteY32" fmla="*/ 1435481 h 2392446"/>
              <a:gd name="connsiteX33" fmla="*/ 2402039 w 3310407"/>
              <a:gd name="connsiteY33" fmla="*/ 1201928 h 2392446"/>
              <a:gd name="connsiteX34" fmla="*/ 2386291 w 3310407"/>
              <a:gd name="connsiteY34" fmla="*/ 957072 h 2392446"/>
              <a:gd name="connsiteX35" fmla="*/ 2227795 w 3310407"/>
              <a:gd name="connsiteY35" fmla="*/ 682752 h 2392446"/>
              <a:gd name="connsiteX36" fmla="*/ 1983955 w 3310407"/>
              <a:gd name="connsiteY36" fmla="*/ 505968 h 2392446"/>
              <a:gd name="connsiteX37" fmla="*/ 1782787 w 3310407"/>
              <a:gd name="connsiteY37" fmla="*/ 213360 h 2392446"/>
              <a:gd name="connsiteX38" fmla="*/ 1697443 w 3310407"/>
              <a:gd name="connsiteY38" fmla="*/ 91440 h 2392446"/>
              <a:gd name="connsiteX39" fmla="*/ 1587715 w 3310407"/>
              <a:gd name="connsiteY39" fmla="*/ 79248 h 2392446"/>
              <a:gd name="connsiteX40" fmla="*/ 1349971 w 3310407"/>
              <a:gd name="connsiteY40" fmla="*/ 24384 h 2392446"/>
              <a:gd name="connsiteX41" fmla="*/ 1374355 w 3310407"/>
              <a:gd name="connsiteY41" fmla="*/ 134112 h 2392446"/>
              <a:gd name="connsiteX42" fmla="*/ 1289011 w 3310407"/>
              <a:gd name="connsiteY42" fmla="*/ 109728 h 2392446"/>
              <a:gd name="connsiteX43" fmla="*/ 1185379 w 3310407"/>
              <a:gd name="connsiteY43" fmla="*/ 146304 h 2392446"/>
              <a:gd name="connsiteX44" fmla="*/ 1124419 w 3310407"/>
              <a:gd name="connsiteY44" fmla="*/ 176784 h 2392446"/>
              <a:gd name="connsiteX45" fmla="*/ 1087843 w 3310407"/>
              <a:gd name="connsiteY45" fmla="*/ 176784 h 2392446"/>
              <a:gd name="connsiteX46" fmla="*/ 959827 w 3310407"/>
              <a:gd name="connsiteY46" fmla="*/ 109728 h 2392446"/>
              <a:gd name="connsiteX47" fmla="*/ 801331 w 3310407"/>
              <a:gd name="connsiteY47" fmla="*/ 0 h 2392446"/>
              <a:gd name="connsiteX48" fmla="*/ 703795 w 3310407"/>
              <a:gd name="connsiteY48" fmla="*/ 79248 h 2392446"/>
              <a:gd name="connsiteX49" fmla="*/ 801331 w 3310407"/>
              <a:gd name="connsiteY49" fmla="*/ 188976 h 2392446"/>
              <a:gd name="connsiteX50" fmla="*/ 807427 w 3310407"/>
              <a:gd name="connsiteY50" fmla="*/ 256032 h 2392446"/>
              <a:gd name="connsiteX51" fmla="*/ 715987 w 3310407"/>
              <a:gd name="connsiteY51" fmla="*/ 201168 h 2392446"/>
              <a:gd name="connsiteX52" fmla="*/ 606259 w 3310407"/>
              <a:gd name="connsiteY52" fmla="*/ 298704 h 2392446"/>
              <a:gd name="connsiteX53" fmla="*/ 537044 w 3310407"/>
              <a:gd name="connsiteY53" fmla="*/ 295783 h 2392446"/>
              <a:gd name="connsiteX54" fmla="*/ 469734 w 3310407"/>
              <a:gd name="connsiteY54"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168400 w 3310407"/>
              <a:gd name="connsiteY14" fmla="*/ 1830470 h 2392446"/>
              <a:gd name="connsiteX15" fmla="*/ 1279525 w 3310407"/>
              <a:gd name="connsiteY15" fmla="*/ 2074945 h 2392446"/>
              <a:gd name="connsiteX16" fmla="*/ 1457325 w 3310407"/>
              <a:gd name="connsiteY16" fmla="*/ 2208296 h 2392446"/>
              <a:gd name="connsiteX17" fmla="*/ 1570037 w 3310407"/>
              <a:gd name="connsiteY17" fmla="*/ 2297195 h 2392446"/>
              <a:gd name="connsiteX18" fmla="*/ 1804987 w 3310407"/>
              <a:gd name="connsiteY18" fmla="*/ 2373395 h 2392446"/>
              <a:gd name="connsiteX19" fmla="*/ 1847850 w 3310407"/>
              <a:gd name="connsiteY19" fmla="*/ 2301957 h 2392446"/>
              <a:gd name="connsiteX20" fmla="*/ 1957388 w 3310407"/>
              <a:gd name="connsiteY20" fmla="*/ 2363870 h 2392446"/>
              <a:gd name="connsiteX21" fmla="*/ 2095500 w 3310407"/>
              <a:gd name="connsiteY21" fmla="*/ 2297196 h 2392446"/>
              <a:gd name="connsiteX22" fmla="*/ 2230272 w 3310407"/>
              <a:gd name="connsiteY22" fmla="*/ 2319337 h 2392446"/>
              <a:gd name="connsiteX23" fmla="*/ 2409826 w 3310407"/>
              <a:gd name="connsiteY23" fmla="*/ 2392446 h 2392446"/>
              <a:gd name="connsiteX24" fmla="*/ 2938462 w 3310407"/>
              <a:gd name="connsiteY24" fmla="*/ 2373396 h 2392446"/>
              <a:gd name="connsiteX25" fmla="*/ 2928644 w 3310407"/>
              <a:gd name="connsiteY25" fmla="*/ 2274951 h 2392446"/>
              <a:gd name="connsiteX26" fmla="*/ 3028276 w 3310407"/>
              <a:gd name="connsiteY26" fmla="*/ 2070164 h 2392446"/>
              <a:gd name="connsiteX27" fmla="*/ 3129432 w 3310407"/>
              <a:gd name="connsiteY27" fmla="*/ 1953387 h 2392446"/>
              <a:gd name="connsiteX28" fmla="*/ 3204489 w 3310407"/>
              <a:gd name="connsiteY28" fmla="*/ 1911477 h 2392446"/>
              <a:gd name="connsiteX29" fmla="*/ 3310407 w 3310407"/>
              <a:gd name="connsiteY29" fmla="*/ 1742884 h 2392446"/>
              <a:gd name="connsiteX30" fmla="*/ 2893783 w 3310407"/>
              <a:gd name="connsiteY30" fmla="*/ 1676781 h 2392446"/>
              <a:gd name="connsiteX31" fmla="*/ 2774720 w 3310407"/>
              <a:gd name="connsiteY31" fmla="*/ 1734693 h 2392446"/>
              <a:gd name="connsiteX32" fmla="*/ 2614320 w 3310407"/>
              <a:gd name="connsiteY32" fmla="*/ 1711642 h 2392446"/>
              <a:gd name="connsiteX33" fmla="*/ 2494622 w 3310407"/>
              <a:gd name="connsiteY33" fmla="*/ 1435481 h 2392446"/>
              <a:gd name="connsiteX34" fmla="*/ 2402039 w 3310407"/>
              <a:gd name="connsiteY34" fmla="*/ 1201928 h 2392446"/>
              <a:gd name="connsiteX35" fmla="*/ 2386291 w 3310407"/>
              <a:gd name="connsiteY35" fmla="*/ 957072 h 2392446"/>
              <a:gd name="connsiteX36" fmla="*/ 2227795 w 3310407"/>
              <a:gd name="connsiteY36" fmla="*/ 682752 h 2392446"/>
              <a:gd name="connsiteX37" fmla="*/ 1983955 w 3310407"/>
              <a:gd name="connsiteY37" fmla="*/ 505968 h 2392446"/>
              <a:gd name="connsiteX38" fmla="*/ 1782787 w 3310407"/>
              <a:gd name="connsiteY38" fmla="*/ 213360 h 2392446"/>
              <a:gd name="connsiteX39" fmla="*/ 1697443 w 3310407"/>
              <a:gd name="connsiteY39" fmla="*/ 91440 h 2392446"/>
              <a:gd name="connsiteX40" fmla="*/ 1587715 w 3310407"/>
              <a:gd name="connsiteY40" fmla="*/ 79248 h 2392446"/>
              <a:gd name="connsiteX41" fmla="*/ 1349971 w 3310407"/>
              <a:gd name="connsiteY41" fmla="*/ 24384 h 2392446"/>
              <a:gd name="connsiteX42" fmla="*/ 1374355 w 3310407"/>
              <a:gd name="connsiteY42" fmla="*/ 134112 h 2392446"/>
              <a:gd name="connsiteX43" fmla="*/ 1289011 w 3310407"/>
              <a:gd name="connsiteY43" fmla="*/ 109728 h 2392446"/>
              <a:gd name="connsiteX44" fmla="*/ 1185379 w 3310407"/>
              <a:gd name="connsiteY44" fmla="*/ 146304 h 2392446"/>
              <a:gd name="connsiteX45" fmla="*/ 1124419 w 3310407"/>
              <a:gd name="connsiteY45" fmla="*/ 176784 h 2392446"/>
              <a:gd name="connsiteX46" fmla="*/ 1087843 w 3310407"/>
              <a:gd name="connsiteY46" fmla="*/ 176784 h 2392446"/>
              <a:gd name="connsiteX47" fmla="*/ 959827 w 3310407"/>
              <a:gd name="connsiteY47" fmla="*/ 109728 h 2392446"/>
              <a:gd name="connsiteX48" fmla="*/ 801331 w 3310407"/>
              <a:gd name="connsiteY48" fmla="*/ 0 h 2392446"/>
              <a:gd name="connsiteX49" fmla="*/ 703795 w 3310407"/>
              <a:gd name="connsiteY49" fmla="*/ 79248 h 2392446"/>
              <a:gd name="connsiteX50" fmla="*/ 801331 w 3310407"/>
              <a:gd name="connsiteY50" fmla="*/ 188976 h 2392446"/>
              <a:gd name="connsiteX51" fmla="*/ 807427 w 3310407"/>
              <a:gd name="connsiteY51" fmla="*/ 256032 h 2392446"/>
              <a:gd name="connsiteX52" fmla="*/ 715987 w 3310407"/>
              <a:gd name="connsiteY52" fmla="*/ 201168 h 2392446"/>
              <a:gd name="connsiteX53" fmla="*/ 606259 w 3310407"/>
              <a:gd name="connsiteY53" fmla="*/ 298704 h 2392446"/>
              <a:gd name="connsiteX54" fmla="*/ 537044 w 3310407"/>
              <a:gd name="connsiteY54" fmla="*/ 295783 h 2392446"/>
              <a:gd name="connsiteX55" fmla="*/ 469734 w 3310407"/>
              <a:gd name="connsiteY55"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216025 w 3310407"/>
              <a:gd name="connsiteY14" fmla="*/ 1795545 h 2392446"/>
              <a:gd name="connsiteX15" fmla="*/ 1279525 w 3310407"/>
              <a:gd name="connsiteY15" fmla="*/ 2074945 h 2392446"/>
              <a:gd name="connsiteX16" fmla="*/ 1457325 w 3310407"/>
              <a:gd name="connsiteY16" fmla="*/ 2208296 h 2392446"/>
              <a:gd name="connsiteX17" fmla="*/ 1570037 w 3310407"/>
              <a:gd name="connsiteY17" fmla="*/ 2297195 h 2392446"/>
              <a:gd name="connsiteX18" fmla="*/ 1804987 w 3310407"/>
              <a:gd name="connsiteY18" fmla="*/ 2373395 h 2392446"/>
              <a:gd name="connsiteX19" fmla="*/ 1847850 w 3310407"/>
              <a:gd name="connsiteY19" fmla="*/ 2301957 h 2392446"/>
              <a:gd name="connsiteX20" fmla="*/ 1957388 w 3310407"/>
              <a:gd name="connsiteY20" fmla="*/ 2363870 h 2392446"/>
              <a:gd name="connsiteX21" fmla="*/ 2095500 w 3310407"/>
              <a:gd name="connsiteY21" fmla="*/ 2297196 h 2392446"/>
              <a:gd name="connsiteX22" fmla="*/ 2230272 w 3310407"/>
              <a:gd name="connsiteY22" fmla="*/ 2319337 h 2392446"/>
              <a:gd name="connsiteX23" fmla="*/ 2409826 w 3310407"/>
              <a:gd name="connsiteY23" fmla="*/ 2392446 h 2392446"/>
              <a:gd name="connsiteX24" fmla="*/ 2938462 w 3310407"/>
              <a:gd name="connsiteY24" fmla="*/ 2373396 h 2392446"/>
              <a:gd name="connsiteX25" fmla="*/ 2928644 w 3310407"/>
              <a:gd name="connsiteY25" fmla="*/ 2274951 h 2392446"/>
              <a:gd name="connsiteX26" fmla="*/ 3028276 w 3310407"/>
              <a:gd name="connsiteY26" fmla="*/ 2070164 h 2392446"/>
              <a:gd name="connsiteX27" fmla="*/ 3129432 w 3310407"/>
              <a:gd name="connsiteY27" fmla="*/ 1953387 h 2392446"/>
              <a:gd name="connsiteX28" fmla="*/ 3204489 w 3310407"/>
              <a:gd name="connsiteY28" fmla="*/ 1911477 h 2392446"/>
              <a:gd name="connsiteX29" fmla="*/ 3310407 w 3310407"/>
              <a:gd name="connsiteY29" fmla="*/ 1742884 h 2392446"/>
              <a:gd name="connsiteX30" fmla="*/ 2893783 w 3310407"/>
              <a:gd name="connsiteY30" fmla="*/ 1676781 h 2392446"/>
              <a:gd name="connsiteX31" fmla="*/ 2774720 w 3310407"/>
              <a:gd name="connsiteY31" fmla="*/ 1734693 h 2392446"/>
              <a:gd name="connsiteX32" fmla="*/ 2614320 w 3310407"/>
              <a:gd name="connsiteY32" fmla="*/ 1711642 h 2392446"/>
              <a:gd name="connsiteX33" fmla="*/ 2494622 w 3310407"/>
              <a:gd name="connsiteY33" fmla="*/ 1435481 h 2392446"/>
              <a:gd name="connsiteX34" fmla="*/ 2402039 w 3310407"/>
              <a:gd name="connsiteY34" fmla="*/ 1201928 h 2392446"/>
              <a:gd name="connsiteX35" fmla="*/ 2386291 w 3310407"/>
              <a:gd name="connsiteY35" fmla="*/ 957072 h 2392446"/>
              <a:gd name="connsiteX36" fmla="*/ 2227795 w 3310407"/>
              <a:gd name="connsiteY36" fmla="*/ 682752 h 2392446"/>
              <a:gd name="connsiteX37" fmla="*/ 1983955 w 3310407"/>
              <a:gd name="connsiteY37" fmla="*/ 505968 h 2392446"/>
              <a:gd name="connsiteX38" fmla="*/ 1782787 w 3310407"/>
              <a:gd name="connsiteY38" fmla="*/ 213360 h 2392446"/>
              <a:gd name="connsiteX39" fmla="*/ 1697443 w 3310407"/>
              <a:gd name="connsiteY39" fmla="*/ 91440 h 2392446"/>
              <a:gd name="connsiteX40" fmla="*/ 1587715 w 3310407"/>
              <a:gd name="connsiteY40" fmla="*/ 79248 h 2392446"/>
              <a:gd name="connsiteX41" fmla="*/ 1349971 w 3310407"/>
              <a:gd name="connsiteY41" fmla="*/ 24384 h 2392446"/>
              <a:gd name="connsiteX42" fmla="*/ 1374355 w 3310407"/>
              <a:gd name="connsiteY42" fmla="*/ 134112 h 2392446"/>
              <a:gd name="connsiteX43" fmla="*/ 1289011 w 3310407"/>
              <a:gd name="connsiteY43" fmla="*/ 109728 h 2392446"/>
              <a:gd name="connsiteX44" fmla="*/ 1185379 w 3310407"/>
              <a:gd name="connsiteY44" fmla="*/ 146304 h 2392446"/>
              <a:gd name="connsiteX45" fmla="*/ 1124419 w 3310407"/>
              <a:gd name="connsiteY45" fmla="*/ 176784 h 2392446"/>
              <a:gd name="connsiteX46" fmla="*/ 1087843 w 3310407"/>
              <a:gd name="connsiteY46" fmla="*/ 176784 h 2392446"/>
              <a:gd name="connsiteX47" fmla="*/ 959827 w 3310407"/>
              <a:gd name="connsiteY47" fmla="*/ 109728 h 2392446"/>
              <a:gd name="connsiteX48" fmla="*/ 801331 w 3310407"/>
              <a:gd name="connsiteY48" fmla="*/ 0 h 2392446"/>
              <a:gd name="connsiteX49" fmla="*/ 703795 w 3310407"/>
              <a:gd name="connsiteY49" fmla="*/ 79248 h 2392446"/>
              <a:gd name="connsiteX50" fmla="*/ 801331 w 3310407"/>
              <a:gd name="connsiteY50" fmla="*/ 188976 h 2392446"/>
              <a:gd name="connsiteX51" fmla="*/ 807427 w 3310407"/>
              <a:gd name="connsiteY51" fmla="*/ 256032 h 2392446"/>
              <a:gd name="connsiteX52" fmla="*/ 715987 w 3310407"/>
              <a:gd name="connsiteY52" fmla="*/ 201168 h 2392446"/>
              <a:gd name="connsiteX53" fmla="*/ 606259 w 3310407"/>
              <a:gd name="connsiteY53" fmla="*/ 298704 h 2392446"/>
              <a:gd name="connsiteX54" fmla="*/ 537044 w 3310407"/>
              <a:gd name="connsiteY54" fmla="*/ 295783 h 2392446"/>
              <a:gd name="connsiteX55" fmla="*/ 469734 w 3310407"/>
              <a:gd name="connsiteY55"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136650 w 3310407"/>
              <a:gd name="connsiteY14" fmla="*/ 1671720 h 2392446"/>
              <a:gd name="connsiteX15" fmla="*/ 1216025 w 3310407"/>
              <a:gd name="connsiteY15" fmla="*/ 1795545 h 2392446"/>
              <a:gd name="connsiteX16" fmla="*/ 1279525 w 3310407"/>
              <a:gd name="connsiteY16" fmla="*/ 2074945 h 2392446"/>
              <a:gd name="connsiteX17" fmla="*/ 1457325 w 3310407"/>
              <a:gd name="connsiteY17" fmla="*/ 2208296 h 2392446"/>
              <a:gd name="connsiteX18" fmla="*/ 1570037 w 3310407"/>
              <a:gd name="connsiteY18" fmla="*/ 2297195 h 2392446"/>
              <a:gd name="connsiteX19" fmla="*/ 1804987 w 3310407"/>
              <a:gd name="connsiteY19" fmla="*/ 2373395 h 2392446"/>
              <a:gd name="connsiteX20" fmla="*/ 1847850 w 3310407"/>
              <a:gd name="connsiteY20" fmla="*/ 2301957 h 2392446"/>
              <a:gd name="connsiteX21" fmla="*/ 1957388 w 3310407"/>
              <a:gd name="connsiteY21" fmla="*/ 2363870 h 2392446"/>
              <a:gd name="connsiteX22" fmla="*/ 2095500 w 3310407"/>
              <a:gd name="connsiteY22" fmla="*/ 2297196 h 2392446"/>
              <a:gd name="connsiteX23" fmla="*/ 2230272 w 3310407"/>
              <a:gd name="connsiteY23" fmla="*/ 2319337 h 2392446"/>
              <a:gd name="connsiteX24" fmla="*/ 2409826 w 3310407"/>
              <a:gd name="connsiteY24" fmla="*/ 2392446 h 2392446"/>
              <a:gd name="connsiteX25" fmla="*/ 2938462 w 3310407"/>
              <a:gd name="connsiteY25" fmla="*/ 2373396 h 2392446"/>
              <a:gd name="connsiteX26" fmla="*/ 2928644 w 3310407"/>
              <a:gd name="connsiteY26" fmla="*/ 2274951 h 2392446"/>
              <a:gd name="connsiteX27" fmla="*/ 3028276 w 3310407"/>
              <a:gd name="connsiteY27" fmla="*/ 2070164 h 2392446"/>
              <a:gd name="connsiteX28" fmla="*/ 3129432 w 3310407"/>
              <a:gd name="connsiteY28" fmla="*/ 1953387 h 2392446"/>
              <a:gd name="connsiteX29" fmla="*/ 3204489 w 3310407"/>
              <a:gd name="connsiteY29" fmla="*/ 1911477 h 2392446"/>
              <a:gd name="connsiteX30" fmla="*/ 3310407 w 3310407"/>
              <a:gd name="connsiteY30" fmla="*/ 1742884 h 2392446"/>
              <a:gd name="connsiteX31" fmla="*/ 2893783 w 3310407"/>
              <a:gd name="connsiteY31" fmla="*/ 1676781 h 2392446"/>
              <a:gd name="connsiteX32" fmla="*/ 2774720 w 3310407"/>
              <a:gd name="connsiteY32" fmla="*/ 1734693 h 2392446"/>
              <a:gd name="connsiteX33" fmla="*/ 2614320 w 3310407"/>
              <a:gd name="connsiteY33" fmla="*/ 1711642 h 2392446"/>
              <a:gd name="connsiteX34" fmla="*/ 2494622 w 3310407"/>
              <a:gd name="connsiteY34" fmla="*/ 1435481 h 2392446"/>
              <a:gd name="connsiteX35" fmla="*/ 2402039 w 3310407"/>
              <a:gd name="connsiteY35" fmla="*/ 1201928 h 2392446"/>
              <a:gd name="connsiteX36" fmla="*/ 2386291 w 3310407"/>
              <a:gd name="connsiteY36" fmla="*/ 957072 h 2392446"/>
              <a:gd name="connsiteX37" fmla="*/ 2227795 w 3310407"/>
              <a:gd name="connsiteY37" fmla="*/ 682752 h 2392446"/>
              <a:gd name="connsiteX38" fmla="*/ 1983955 w 3310407"/>
              <a:gd name="connsiteY38" fmla="*/ 505968 h 2392446"/>
              <a:gd name="connsiteX39" fmla="*/ 1782787 w 3310407"/>
              <a:gd name="connsiteY39" fmla="*/ 213360 h 2392446"/>
              <a:gd name="connsiteX40" fmla="*/ 1697443 w 3310407"/>
              <a:gd name="connsiteY40" fmla="*/ 91440 h 2392446"/>
              <a:gd name="connsiteX41" fmla="*/ 1587715 w 3310407"/>
              <a:gd name="connsiteY41" fmla="*/ 79248 h 2392446"/>
              <a:gd name="connsiteX42" fmla="*/ 1349971 w 3310407"/>
              <a:gd name="connsiteY42" fmla="*/ 24384 h 2392446"/>
              <a:gd name="connsiteX43" fmla="*/ 1374355 w 3310407"/>
              <a:gd name="connsiteY43" fmla="*/ 134112 h 2392446"/>
              <a:gd name="connsiteX44" fmla="*/ 1289011 w 3310407"/>
              <a:gd name="connsiteY44" fmla="*/ 109728 h 2392446"/>
              <a:gd name="connsiteX45" fmla="*/ 1185379 w 3310407"/>
              <a:gd name="connsiteY45" fmla="*/ 146304 h 2392446"/>
              <a:gd name="connsiteX46" fmla="*/ 1124419 w 3310407"/>
              <a:gd name="connsiteY46" fmla="*/ 176784 h 2392446"/>
              <a:gd name="connsiteX47" fmla="*/ 1087843 w 3310407"/>
              <a:gd name="connsiteY47" fmla="*/ 176784 h 2392446"/>
              <a:gd name="connsiteX48" fmla="*/ 959827 w 3310407"/>
              <a:gd name="connsiteY48" fmla="*/ 109728 h 2392446"/>
              <a:gd name="connsiteX49" fmla="*/ 801331 w 3310407"/>
              <a:gd name="connsiteY49" fmla="*/ 0 h 2392446"/>
              <a:gd name="connsiteX50" fmla="*/ 703795 w 3310407"/>
              <a:gd name="connsiteY50" fmla="*/ 79248 h 2392446"/>
              <a:gd name="connsiteX51" fmla="*/ 801331 w 3310407"/>
              <a:gd name="connsiteY51" fmla="*/ 188976 h 2392446"/>
              <a:gd name="connsiteX52" fmla="*/ 807427 w 3310407"/>
              <a:gd name="connsiteY52" fmla="*/ 256032 h 2392446"/>
              <a:gd name="connsiteX53" fmla="*/ 715987 w 3310407"/>
              <a:gd name="connsiteY53" fmla="*/ 201168 h 2392446"/>
              <a:gd name="connsiteX54" fmla="*/ 606259 w 3310407"/>
              <a:gd name="connsiteY54" fmla="*/ 298704 h 2392446"/>
              <a:gd name="connsiteX55" fmla="*/ 537044 w 3310407"/>
              <a:gd name="connsiteY55" fmla="*/ 295783 h 2392446"/>
              <a:gd name="connsiteX56" fmla="*/ 469734 w 3310407"/>
              <a:gd name="connsiteY56"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123950 w 3310407"/>
              <a:gd name="connsiteY14" fmla="*/ 1703470 h 2392446"/>
              <a:gd name="connsiteX15" fmla="*/ 1216025 w 3310407"/>
              <a:gd name="connsiteY15" fmla="*/ 1795545 h 2392446"/>
              <a:gd name="connsiteX16" fmla="*/ 1279525 w 3310407"/>
              <a:gd name="connsiteY16" fmla="*/ 2074945 h 2392446"/>
              <a:gd name="connsiteX17" fmla="*/ 1457325 w 3310407"/>
              <a:gd name="connsiteY17" fmla="*/ 2208296 h 2392446"/>
              <a:gd name="connsiteX18" fmla="*/ 1570037 w 3310407"/>
              <a:gd name="connsiteY18" fmla="*/ 2297195 h 2392446"/>
              <a:gd name="connsiteX19" fmla="*/ 1804987 w 3310407"/>
              <a:gd name="connsiteY19" fmla="*/ 2373395 h 2392446"/>
              <a:gd name="connsiteX20" fmla="*/ 1847850 w 3310407"/>
              <a:gd name="connsiteY20" fmla="*/ 2301957 h 2392446"/>
              <a:gd name="connsiteX21" fmla="*/ 1957388 w 3310407"/>
              <a:gd name="connsiteY21" fmla="*/ 2363870 h 2392446"/>
              <a:gd name="connsiteX22" fmla="*/ 2095500 w 3310407"/>
              <a:gd name="connsiteY22" fmla="*/ 2297196 h 2392446"/>
              <a:gd name="connsiteX23" fmla="*/ 2230272 w 3310407"/>
              <a:gd name="connsiteY23" fmla="*/ 2319337 h 2392446"/>
              <a:gd name="connsiteX24" fmla="*/ 2409826 w 3310407"/>
              <a:gd name="connsiteY24" fmla="*/ 2392446 h 2392446"/>
              <a:gd name="connsiteX25" fmla="*/ 2938462 w 3310407"/>
              <a:gd name="connsiteY25" fmla="*/ 2373396 h 2392446"/>
              <a:gd name="connsiteX26" fmla="*/ 2928644 w 3310407"/>
              <a:gd name="connsiteY26" fmla="*/ 2274951 h 2392446"/>
              <a:gd name="connsiteX27" fmla="*/ 3028276 w 3310407"/>
              <a:gd name="connsiteY27" fmla="*/ 2070164 h 2392446"/>
              <a:gd name="connsiteX28" fmla="*/ 3129432 w 3310407"/>
              <a:gd name="connsiteY28" fmla="*/ 1953387 h 2392446"/>
              <a:gd name="connsiteX29" fmla="*/ 3204489 w 3310407"/>
              <a:gd name="connsiteY29" fmla="*/ 1911477 h 2392446"/>
              <a:gd name="connsiteX30" fmla="*/ 3310407 w 3310407"/>
              <a:gd name="connsiteY30" fmla="*/ 1742884 h 2392446"/>
              <a:gd name="connsiteX31" fmla="*/ 2893783 w 3310407"/>
              <a:gd name="connsiteY31" fmla="*/ 1676781 h 2392446"/>
              <a:gd name="connsiteX32" fmla="*/ 2774720 w 3310407"/>
              <a:gd name="connsiteY32" fmla="*/ 1734693 h 2392446"/>
              <a:gd name="connsiteX33" fmla="*/ 2614320 w 3310407"/>
              <a:gd name="connsiteY33" fmla="*/ 1711642 h 2392446"/>
              <a:gd name="connsiteX34" fmla="*/ 2494622 w 3310407"/>
              <a:gd name="connsiteY34" fmla="*/ 1435481 h 2392446"/>
              <a:gd name="connsiteX35" fmla="*/ 2402039 w 3310407"/>
              <a:gd name="connsiteY35" fmla="*/ 1201928 h 2392446"/>
              <a:gd name="connsiteX36" fmla="*/ 2386291 w 3310407"/>
              <a:gd name="connsiteY36" fmla="*/ 957072 h 2392446"/>
              <a:gd name="connsiteX37" fmla="*/ 2227795 w 3310407"/>
              <a:gd name="connsiteY37" fmla="*/ 682752 h 2392446"/>
              <a:gd name="connsiteX38" fmla="*/ 1983955 w 3310407"/>
              <a:gd name="connsiteY38" fmla="*/ 505968 h 2392446"/>
              <a:gd name="connsiteX39" fmla="*/ 1782787 w 3310407"/>
              <a:gd name="connsiteY39" fmla="*/ 213360 h 2392446"/>
              <a:gd name="connsiteX40" fmla="*/ 1697443 w 3310407"/>
              <a:gd name="connsiteY40" fmla="*/ 91440 h 2392446"/>
              <a:gd name="connsiteX41" fmla="*/ 1587715 w 3310407"/>
              <a:gd name="connsiteY41" fmla="*/ 79248 h 2392446"/>
              <a:gd name="connsiteX42" fmla="*/ 1349971 w 3310407"/>
              <a:gd name="connsiteY42" fmla="*/ 24384 h 2392446"/>
              <a:gd name="connsiteX43" fmla="*/ 1374355 w 3310407"/>
              <a:gd name="connsiteY43" fmla="*/ 134112 h 2392446"/>
              <a:gd name="connsiteX44" fmla="*/ 1289011 w 3310407"/>
              <a:gd name="connsiteY44" fmla="*/ 109728 h 2392446"/>
              <a:gd name="connsiteX45" fmla="*/ 1185379 w 3310407"/>
              <a:gd name="connsiteY45" fmla="*/ 146304 h 2392446"/>
              <a:gd name="connsiteX46" fmla="*/ 1124419 w 3310407"/>
              <a:gd name="connsiteY46" fmla="*/ 176784 h 2392446"/>
              <a:gd name="connsiteX47" fmla="*/ 1087843 w 3310407"/>
              <a:gd name="connsiteY47" fmla="*/ 176784 h 2392446"/>
              <a:gd name="connsiteX48" fmla="*/ 959827 w 3310407"/>
              <a:gd name="connsiteY48" fmla="*/ 109728 h 2392446"/>
              <a:gd name="connsiteX49" fmla="*/ 801331 w 3310407"/>
              <a:gd name="connsiteY49" fmla="*/ 0 h 2392446"/>
              <a:gd name="connsiteX50" fmla="*/ 703795 w 3310407"/>
              <a:gd name="connsiteY50" fmla="*/ 79248 h 2392446"/>
              <a:gd name="connsiteX51" fmla="*/ 801331 w 3310407"/>
              <a:gd name="connsiteY51" fmla="*/ 188976 h 2392446"/>
              <a:gd name="connsiteX52" fmla="*/ 807427 w 3310407"/>
              <a:gd name="connsiteY52" fmla="*/ 256032 h 2392446"/>
              <a:gd name="connsiteX53" fmla="*/ 715987 w 3310407"/>
              <a:gd name="connsiteY53" fmla="*/ 201168 h 2392446"/>
              <a:gd name="connsiteX54" fmla="*/ 606259 w 3310407"/>
              <a:gd name="connsiteY54" fmla="*/ 298704 h 2392446"/>
              <a:gd name="connsiteX55" fmla="*/ 537044 w 3310407"/>
              <a:gd name="connsiteY55" fmla="*/ 295783 h 2392446"/>
              <a:gd name="connsiteX56" fmla="*/ 469734 w 3310407"/>
              <a:gd name="connsiteY56"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123950 w 3310407"/>
              <a:gd name="connsiteY14" fmla="*/ 1703470 h 2392446"/>
              <a:gd name="connsiteX15" fmla="*/ 1216025 w 3310407"/>
              <a:gd name="connsiteY15" fmla="*/ 1795545 h 2392446"/>
              <a:gd name="connsiteX16" fmla="*/ 1279525 w 3310407"/>
              <a:gd name="connsiteY16" fmla="*/ 2074945 h 2392446"/>
              <a:gd name="connsiteX17" fmla="*/ 1457325 w 3310407"/>
              <a:gd name="connsiteY17" fmla="*/ 2208296 h 2392446"/>
              <a:gd name="connsiteX18" fmla="*/ 1570037 w 3310407"/>
              <a:gd name="connsiteY18" fmla="*/ 2297195 h 2392446"/>
              <a:gd name="connsiteX19" fmla="*/ 1804987 w 3310407"/>
              <a:gd name="connsiteY19" fmla="*/ 2373395 h 2392446"/>
              <a:gd name="connsiteX20" fmla="*/ 1847850 w 3310407"/>
              <a:gd name="connsiteY20" fmla="*/ 2301957 h 2392446"/>
              <a:gd name="connsiteX21" fmla="*/ 1957388 w 3310407"/>
              <a:gd name="connsiteY21" fmla="*/ 2363870 h 2392446"/>
              <a:gd name="connsiteX22" fmla="*/ 2095500 w 3310407"/>
              <a:gd name="connsiteY22" fmla="*/ 2297196 h 2392446"/>
              <a:gd name="connsiteX23" fmla="*/ 2230272 w 3310407"/>
              <a:gd name="connsiteY23" fmla="*/ 2319337 h 2392446"/>
              <a:gd name="connsiteX24" fmla="*/ 2409826 w 3310407"/>
              <a:gd name="connsiteY24" fmla="*/ 2392446 h 2392446"/>
              <a:gd name="connsiteX25" fmla="*/ 2938462 w 3310407"/>
              <a:gd name="connsiteY25" fmla="*/ 2373396 h 2392446"/>
              <a:gd name="connsiteX26" fmla="*/ 2928644 w 3310407"/>
              <a:gd name="connsiteY26" fmla="*/ 2274951 h 2392446"/>
              <a:gd name="connsiteX27" fmla="*/ 3028276 w 3310407"/>
              <a:gd name="connsiteY27" fmla="*/ 2070164 h 2392446"/>
              <a:gd name="connsiteX28" fmla="*/ 3129432 w 3310407"/>
              <a:gd name="connsiteY28" fmla="*/ 1953387 h 2392446"/>
              <a:gd name="connsiteX29" fmla="*/ 3204489 w 3310407"/>
              <a:gd name="connsiteY29" fmla="*/ 1911477 h 2392446"/>
              <a:gd name="connsiteX30" fmla="*/ 3310407 w 3310407"/>
              <a:gd name="connsiteY30" fmla="*/ 1742884 h 2392446"/>
              <a:gd name="connsiteX31" fmla="*/ 2893783 w 3310407"/>
              <a:gd name="connsiteY31" fmla="*/ 1676781 h 2392446"/>
              <a:gd name="connsiteX32" fmla="*/ 2774720 w 3310407"/>
              <a:gd name="connsiteY32" fmla="*/ 1734693 h 2392446"/>
              <a:gd name="connsiteX33" fmla="*/ 2494622 w 3310407"/>
              <a:gd name="connsiteY33" fmla="*/ 1435481 h 2392446"/>
              <a:gd name="connsiteX34" fmla="*/ 2402039 w 3310407"/>
              <a:gd name="connsiteY34" fmla="*/ 1201928 h 2392446"/>
              <a:gd name="connsiteX35" fmla="*/ 2386291 w 3310407"/>
              <a:gd name="connsiteY35" fmla="*/ 957072 h 2392446"/>
              <a:gd name="connsiteX36" fmla="*/ 2227795 w 3310407"/>
              <a:gd name="connsiteY36" fmla="*/ 682752 h 2392446"/>
              <a:gd name="connsiteX37" fmla="*/ 1983955 w 3310407"/>
              <a:gd name="connsiteY37" fmla="*/ 505968 h 2392446"/>
              <a:gd name="connsiteX38" fmla="*/ 1782787 w 3310407"/>
              <a:gd name="connsiteY38" fmla="*/ 213360 h 2392446"/>
              <a:gd name="connsiteX39" fmla="*/ 1697443 w 3310407"/>
              <a:gd name="connsiteY39" fmla="*/ 91440 h 2392446"/>
              <a:gd name="connsiteX40" fmla="*/ 1587715 w 3310407"/>
              <a:gd name="connsiteY40" fmla="*/ 79248 h 2392446"/>
              <a:gd name="connsiteX41" fmla="*/ 1349971 w 3310407"/>
              <a:gd name="connsiteY41" fmla="*/ 24384 h 2392446"/>
              <a:gd name="connsiteX42" fmla="*/ 1374355 w 3310407"/>
              <a:gd name="connsiteY42" fmla="*/ 134112 h 2392446"/>
              <a:gd name="connsiteX43" fmla="*/ 1289011 w 3310407"/>
              <a:gd name="connsiteY43" fmla="*/ 109728 h 2392446"/>
              <a:gd name="connsiteX44" fmla="*/ 1185379 w 3310407"/>
              <a:gd name="connsiteY44" fmla="*/ 146304 h 2392446"/>
              <a:gd name="connsiteX45" fmla="*/ 1124419 w 3310407"/>
              <a:gd name="connsiteY45" fmla="*/ 176784 h 2392446"/>
              <a:gd name="connsiteX46" fmla="*/ 1087843 w 3310407"/>
              <a:gd name="connsiteY46" fmla="*/ 176784 h 2392446"/>
              <a:gd name="connsiteX47" fmla="*/ 959827 w 3310407"/>
              <a:gd name="connsiteY47" fmla="*/ 109728 h 2392446"/>
              <a:gd name="connsiteX48" fmla="*/ 801331 w 3310407"/>
              <a:gd name="connsiteY48" fmla="*/ 0 h 2392446"/>
              <a:gd name="connsiteX49" fmla="*/ 703795 w 3310407"/>
              <a:gd name="connsiteY49" fmla="*/ 79248 h 2392446"/>
              <a:gd name="connsiteX50" fmla="*/ 801331 w 3310407"/>
              <a:gd name="connsiteY50" fmla="*/ 188976 h 2392446"/>
              <a:gd name="connsiteX51" fmla="*/ 807427 w 3310407"/>
              <a:gd name="connsiteY51" fmla="*/ 256032 h 2392446"/>
              <a:gd name="connsiteX52" fmla="*/ 715987 w 3310407"/>
              <a:gd name="connsiteY52" fmla="*/ 201168 h 2392446"/>
              <a:gd name="connsiteX53" fmla="*/ 606259 w 3310407"/>
              <a:gd name="connsiteY53" fmla="*/ 298704 h 2392446"/>
              <a:gd name="connsiteX54" fmla="*/ 537044 w 3310407"/>
              <a:gd name="connsiteY54" fmla="*/ 295783 h 2392446"/>
              <a:gd name="connsiteX55" fmla="*/ 469734 w 3310407"/>
              <a:gd name="connsiteY55"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123950 w 3310407"/>
              <a:gd name="connsiteY14" fmla="*/ 1703470 h 2392446"/>
              <a:gd name="connsiteX15" fmla="*/ 1216025 w 3310407"/>
              <a:gd name="connsiteY15" fmla="*/ 1795545 h 2392446"/>
              <a:gd name="connsiteX16" fmla="*/ 1279525 w 3310407"/>
              <a:gd name="connsiteY16" fmla="*/ 2074945 h 2392446"/>
              <a:gd name="connsiteX17" fmla="*/ 1457325 w 3310407"/>
              <a:gd name="connsiteY17" fmla="*/ 2208296 h 2392446"/>
              <a:gd name="connsiteX18" fmla="*/ 1570037 w 3310407"/>
              <a:gd name="connsiteY18" fmla="*/ 2297195 h 2392446"/>
              <a:gd name="connsiteX19" fmla="*/ 1804987 w 3310407"/>
              <a:gd name="connsiteY19" fmla="*/ 2373395 h 2392446"/>
              <a:gd name="connsiteX20" fmla="*/ 1847850 w 3310407"/>
              <a:gd name="connsiteY20" fmla="*/ 2301957 h 2392446"/>
              <a:gd name="connsiteX21" fmla="*/ 1957388 w 3310407"/>
              <a:gd name="connsiteY21" fmla="*/ 2363870 h 2392446"/>
              <a:gd name="connsiteX22" fmla="*/ 2095500 w 3310407"/>
              <a:gd name="connsiteY22" fmla="*/ 2297196 h 2392446"/>
              <a:gd name="connsiteX23" fmla="*/ 2230272 w 3310407"/>
              <a:gd name="connsiteY23" fmla="*/ 2319337 h 2392446"/>
              <a:gd name="connsiteX24" fmla="*/ 2409826 w 3310407"/>
              <a:gd name="connsiteY24" fmla="*/ 2392446 h 2392446"/>
              <a:gd name="connsiteX25" fmla="*/ 2938462 w 3310407"/>
              <a:gd name="connsiteY25" fmla="*/ 2373396 h 2392446"/>
              <a:gd name="connsiteX26" fmla="*/ 2928644 w 3310407"/>
              <a:gd name="connsiteY26" fmla="*/ 2274951 h 2392446"/>
              <a:gd name="connsiteX27" fmla="*/ 3028276 w 3310407"/>
              <a:gd name="connsiteY27" fmla="*/ 2070164 h 2392446"/>
              <a:gd name="connsiteX28" fmla="*/ 3129432 w 3310407"/>
              <a:gd name="connsiteY28" fmla="*/ 1953387 h 2392446"/>
              <a:gd name="connsiteX29" fmla="*/ 3204489 w 3310407"/>
              <a:gd name="connsiteY29" fmla="*/ 1911477 h 2392446"/>
              <a:gd name="connsiteX30" fmla="*/ 3310407 w 3310407"/>
              <a:gd name="connsiteY30" fmla="*/ 1742884 h 2392446"/>
              <a:gd name="connsiteX31" fmla="*/ 2893783 w 3310407"/>
              <a:gd name="connsiteY31" fmla="*/ 1676781 h 2392446"/>
              <a:gd name="connsiteX32" fmla="*/ 2774720 w 3310407"/>
              <a:gd name="connsiteY32" fmla="*/ 1734693 h 2392446"/>
              <a:gd name="connsiteX33" fmla="*/ 2629864 w 3310407"/>
              <a:gd name="connsiteY33" fmla="*/ 1585201 h 2392446"/>
              <a:gd name="connsiteX34" fmla="*/ 2494622 w 3310407"/>
              <a:gd name="connsiteY34" fmla="*/ 1435481 h 2392446"/>
              <a:gd name="connsiteX35" fmla="*/ 2402039 w 3310407"/>
              <a:gd name="connsiteY35" fmla="*/ 1201928 h 2392446"/>
              <a:gd name="connsiteX36" fmla="*/ 2386291 w 3310407"/>
              <a:gd name="connsiteY36" fmla="*/ 957072 h 2392446"/>
              <a:gd name="connsiteX37" fmla="*/ 2227795 w 3310407"/>
              <a:gd name="connsiteY37" fmla="*/ 682752 h 2392446"/>
              <a:gd name="connsiteX38" fmla="*/ 1983955 w 3310407"/>
              <a:gd name="connsiteY38" fmla="*/ 505968 h 2392446"/>
              <a:gd name="connsiteX39" fmla="*/ 1782787 w 3310407"/>
              <a:gd name="connsiteY39" fmla="*/ 213360 h 2392446"/>
              <a:gd name="connsiteX40" fmla="*/ 1697443 w 3310407"/>
              <a:gd name="connsiteY40" fmla="*/ 91440 h 2392446"/>
              <a:gd name="connsiteX41" fmla="*/ 1587715 w 3310407"/>
              <a:gd name="connsiteY41" fmla="*/ 79248 h 2392446"/>
              <a:gd name="connsiteX42" fmla="*/ 1349971 w 3310407"/>
              <a:gd name="connsiteY42" fmla="*/ 24384 h 2392446"/>
              <a:gd name="connsiteX43" fmla="*/ 1374355 w 3310407"/>
              <a:gd name="connsiteY43" fmla="*/ 134112 h 2392446"/>
              <a:gd name="connsiteX44" fmla="*/ 1289011 w 3310407"/>
              <a:gd name="connsiteY44" fmla="*/ 109728 h 2392446"/>
              <a:gd name="connsiteX45" fmla="*/ 1185379 w 3310407"/>
              <a:gd name="connsiteY45" fmla="*/ 146304 h 2392446"/>
              <a:gd name="connsiteX46" fmla="*/ 1124419 w 3310407"/>
              <a:gd name="connsiteY46" fmla="*/ 176784 h 2392446"/>
              <a:gd name="connsiteX47" fmla="*/ 1087843 w 3310407"/>
              <a:gd name="connsiteY47" fmla="*/ 176784 h 2392446"/>
              <a:gd name="connsiteX48" fmla="*/ 959827 w 3310407"/>
              <a:gd name="connsiteY48" fmla="*/ 109728 h 2392446"/>
              <a:gd name="connsiteX49" fmla="*/ 801331 w 3310407"/>
              <a:gd name="connsiteY49" fmla="*/ 0 h 2392446"/>
              <a:gd name="connsiteX50" fmla="*/ 703795 w 3310407"/>
              <a:gd name="connsiteY50" fmla="*/ 79248 h 2392446"/>
              <a:gd name="connsiteX51" fmla="*/ 801331 w 3310407"/>
              <a:gd name="connsiteY51" fmla="*/ 188976 h 2392446"/>
              <a:gd name="connsiteX52" fmla="*/ 807427 w 3310407"/>
              <a:gd name="connsiteY52" fmla="*/ 256032 h 2392446"/>
              <a:gd name="connsiteX53" fmla="*/ 715987 w 3310407"/>
              <a:gd name="connsiteY53" fmla="*/ 201168 h 2392446"/>
              <a:gd name="connsiteX54" fmla="*/ 606259 w 3310407"/>
              <a:gd name="connsiteY54" fmla="*/ 298704 h 2392446"/>
              <a:gd name="connsiteX55" fmla="*/ 537044 w 3310407"/>
              <a:gd name="connsiteY55" fmla="*/ 295783 h 2392446"/>
              <a:gd name="connsiteX56" fmla="*/ 469734 w 3310407"/>
              <a:gd name="connsiteY56"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123950 w 3310407"/>
              <a:gd name="connsiteY14" fmla="*/ 1703470 h 2392446"/>
              <a:gd name="connsiteX15" fmla="*/ 1216025 w 3310407"/>
              <a:gd name="connsiteY15" fmla="*/ 1795545 h 2392446"/>
              <a:gd name="connsiteX16" fmla="*/ 1279525 w 3310407"/>
              <a:gd name="connsiteY16" fmla="*/ 2074945 h 2392446"/>
              <a:gd name="connsiteX17" fmla="*/ 1457325 w 3310407"/>
              <a:gd name="connsiteY17" fmla="*/ 2208296 h 2392446"/>
              <a:gd name="connsiteX18" fmla="*/ 1570037 w 3310407"/>
              <a:gd name="connsiteY18" fmla="*/ 2297195 h 2392446"/>
              <a:gd name="connsiteX19" fmla="*/ 1804987 w 3310407"/>
              <a:gd name="connsiteY19" fmla="*/ 2373395 h 2392446"/>
              <a:gd name="connsiteX20" fmla="*/ 1847850 w 3310407"/>
              <a:gd name="connsiteY20" fmla="*/ 2301957 h 2392446"/>
              <a:gd name="connsiteX21" fmla="*/ 1957388 w 3310407"/>
              <a:gd name="connsiteY21" fmla="*/ 2363870 h 2392446"/>
              <a:gd name="connsiteX22" fmla="*/ 2095500 w 3310407"/>
              <a:gd name="connsiteY22" fmla="*/ 2297196 h 2392446"/>
              <a:gd name="connsiteX23" fmla="*/ 2230272 w 3310407"/>
              <a:gd name="connsiteY23" fmla="*/ 2319337 h 2392446"/>
              <a:gd name="connsiteX24" fmla="*/ 2409826 w 3310407"/>
              <a:gd name="connsiteY24" fmla="*/ 2392446 h 2392446"/>
              <a:gd name="connsiteX25" fmla="*/ 2938462 w 3310407"/>
              <a:gd name="connsiteY25" fmla="*/ 2373396 h 2392446"/>
              <a:gd name="connsiteX26" fmla="*/ 2928644 w 3310407"/>
              <a:gd name="connsiteY26" fmla="*/ 2274951 h 2392446"/>
              <a:gd name="connsiteX27" fmla="*/ 3028276 w 3310407"/>
              <a:gd name="connsiteY27" fmla="*/ 2070164 h 2392446"/>
              <a:gd name="connsiteX28" fmla="*/ 3129432 w 3310407"/>
              <a:gd name="connsiteY28" fmla="*/ 1953387 h 2392446"/>
              <a:gd name="connsiteX29" fmla="*/ 3204489 w 3310407"/>
              <a:gd name="connsiteY29" fmla="*/ 1911477 h 2392446"/>
              <a:gd name="connsiteX30" fmla="*/ 3310407 w 3310407"/>
              <a:gd name="connsiteY30" fmla="*/ 1742884 h 2392446"/>
              <a:gd name="connsiteX31" fmla="*/ 2893783 w 3310407"/>
              <a:gd name="connsiteY31" fmla="*/ 1676781 h 2392446"/>
              <a:gd name="connsiteX32" fmla="*/ 2774720 w 3310407"/>
              <a:gd name="connsiteY32" fmla="*/ 1734693 h 2392446"/>
              <a:gd name="connsiteX33" fmla="*/ 2582239 w 3310407"/>
              <a:gd name="connsiteY33" fmla="*/ 1647114 h 2392446"/>
              <a:gd name="connsiteX34" fmla="*/ 2494622 w 3310407"/>
              <a:gd name="connsiteY34" fmla="*/ 1435481 h 2392446"/>
              <a:gd name="connsiteX35" fmla="*/ 2402039 w 3310407"/>
              <a:gd name="connsiteY35" fmla="*/ 1201928 h 2392446"/>
              <a:gd name="connsiteX36" fmla="*/ 2386291 w 3310407"/>
              <a:gd name="connsiteY36" fmla="*/ 957072 h 2392446"/>
              <a:gd name="connsiteX37" fmla="*/ 2227795 w 3310407"/>
              <a:gd name="connsiteY37" fmla="*/ 682752 h 2392446"/>
              <a:gd name="connsiteX38" fmla="*/ 1983955 w 3310407"/>
              <a:gd name="connsiteY38" fmla="*/ 505968 h 2392446"/>
              <a:gd name="connsiteX39" fmla="*/ 1782787 w 3310407"/>
              <a:gd name="connsiteY39" fmla="*/ 213360 h 2392446"/>
              <a:gd name="connsiteX40" fmla="*/ 1697443 w 3310407"/>
              <a:gd name="connsiteY40" fmla="*/ 91440 h 2392446"/>
              <a:gd name="connsiteX41" fmla="*/ 1587715 w 3310407"/>
              <a:gd name="connsiteY41" fmla="*/ 79248 h 2392446"/>
              <a:gd name="connsiteX42" fmla="*/ 1349971 w 3310407"/>
              <a:gd name="connsiteY42" fmla="*/ 24384 h 2392446"/>
              <a:gd name="connsiteX43" fmla="*/ 1374355 w 3310407"/>
              <a:gd name="connsiteY43" fmla="*/ 134112 h 2392446"/>
              <a:gd name="connsiteX44" fmla="*/ 1289011 w 3310407"/>
              <a:gd name="connsiteY44" fmla="*/ 109728 h 2392446"/>
              <a:gd name="connsiteX45" fmla="*/ 1185379 w 3310407"/>
              <a:gd name="connsiteY45" fmla="*/ 146304 h 2392446"/>
              <a:gd name="connsiteX46" fmla="*/ 1124419 w 3310407"/>
              <a:gd name="connsiteY46" fmla="*/ 176784 h 2392446"/>
              <a:gd name="connsiteX47" fmla="*/ 1087843 w 3310407"/>
              <a:gd name="connsiteY47" fmla="*/ 176784 h 2392446"/>
              <a:gd name="connsiteX48" fmla="*/ 959827 w 3310407"/>
              <a:gd name="connsiteY48" fmla="*/ 109728 h 2392446"/>
              <a:gd name="connsiteX49" fmla="*/ 801331 w 3310407"/>
              <a:gd name="connsiteY49" fmla="*/ 0 h 2392446"/>
              <a:gd name="connsiteX50" fmla="*/ 703795 w 3310407"/>
              <a:gd name="connsiteY50" fmla="*/ 79248 h 2392446"/>
              <a:gd name="connsiteX51" fmla="*/ 801331 w 3310407"/>
              <a:gd name="connsiteY51" fmla="*/ 188976 h 2392446"/>
              <a:gd name="connsiteX52" fmla="*/ 807427 w 3310407"/>
              <a:gd name="connsiteY52" fmla="*/ 256032 h 2392446"/>
              <a:gd name="connsiteX53" fmla="*/ 715987 w 3310407"/>
              <a:gd name="connsiteY53" fmla="*/ 201168 h 2392446"/>
              <a:gd name="connsiteX54" fmla="*/ 606259 w 3310407"/>
              <a:gd name="connsiteY54" fmla="*/ 298704 h 2392446"/>
              <a:gd name="connsiteX55" fmla="*/ 537044 w 3310407"/>
              <a:gd name="connsiteY55" fmla="*/ 295783 h 2392446"/>
              <a:gd name="connsiteX56" fmla="*/ 469734 w 3310407"/>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47850 w 3274688"/>
              <a:gd name="connsiteY20" fmla="*/ 2301957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28644 w 3274688"/>
              <a:gd name="connsiteY26" fmla="*/ 2274951 h 2392446"/>
              <a:gd name="connsiteX27" fmla="*/ 3028276 w 3274688"/>
              <a:gd name="connsiteY27" fmla="*/ 2070164 h 2392446"/>
              <a:gd name="connsiteX28" fmla="*/ 3129432 w 3274688"/>
              <a:gd name="connsiteY28" fmla="*/ 1953387 h 2392446"/>
              <a:gd name="connsiteX29" fmla="*/ 3204489 w 3274688"/>
              <a:gd name="connsiteY29" fmla="*/ 1911477 h 2392446"/>
              <a:gd name="connsiteX30" fmla="*/ 3274688 w 3274688"/>
              <a:gd name="connsiteY30" fmla="*/ 1742884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47850 w 3274688"/>
              <a:gd name="connsiteY20" fmla="*/ 2301957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28644 w 3274688"/>
              <a:gd name="connsiteY26" fmla="*/ 2274951 h 2392446"/>
              <a:gd name="connsiteX27" fmla="*/ 3028276 w 3274688"/>
              <a:gd name="connsiteY27" fmla="*/ 2070164 h 2392446"/>
              <a:gd name="connsiteX28" fmla="*/ 3129432 w 3274688"/>
              <a:gd name="connsiteY28" fmla="*/ 1953387 h 2392446"/>
              <a:gd name="connsiteX29" fmla="*/ 3204489 w 3274688"/>
              <a:gd name="connsiteY29" fmla="*/ 1911477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47850 w 3274688"/>
              <a:gd name="connsiteY20" fmla="*/ 2301957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28644 w 3274688"/>
              <a:gd name="connsiteY26" fmla="*/ 2274951 h 2392446"/>
              <a:gd name="connsiteX27" fmla="*/ 3028276 w 3274688"/>
              <a:gd name="connsiteY27" fmla="*/ 2070164 h 2392446"/>
              <a:gd name="connsiteX28" fmla="*/ 3129432 w 3274688"/>
              <a:gd name="connsiteY28" fmla="*/ 1953387 h 2392446"/>
              <a:gd name="connsiteX29" fmla="*/ 3190202 w 3274688"/>
              <a:gd name="connsiteY29" fmla="*/ 1899570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47850 w 3274688"/>
              <a:gd name="connsiteY20" fmla="*/ 2301957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31025 w 3274688"/>
              <a:gd name="connsiteY26" fmla="*/ 2227326 h 2392446"/>
              <a:gd name="connsiteX27" fmla="*/ 3028276 w 3274688"/>
              <a:gd name="connsiteY27" fmla="*/ 2070164 h 2392446"/>
              <a:gd name="connsiteX28" fmla="*/ 3129432 w 3274688"/>
              <a:gd name="connsiteY28" fmla="*/ 1953387 h 2392446"/>
              <a:gd name="connsiteX29" fmla="*/ 3190202 w 3274688"/>
              <a:gd name="connsiteY29" fmla="*/ 1899570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47850 w 3274688"/>
              <a:gd name="connsiteY20" fmla="*/ 2301957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31025 w 3274688"/>
              <a:gd name="connsiteY26" fmla="*/ 2227326 h 2392446"/>
              <a:gd name="connsiteX27" fmla="*/ 3028276 w 3274688"/>
              <a:gd name="connsiteY27" fmla="*/ 2070164 h 2392446"/>
              <a:gd name="connsiteX28" fmla="*/ 3129432 w 3274688"/>
              <a:gd name="connsiteY28" fmla="*/ 1953387 h 2392446"/>
              <a:gd name="connsiteX29" fmla="*/ 3190202 w 3274688"/>
              <a:gd name="connsiteY29" fmla="*/ 1899570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47850 w 3274688"/>
              <a:gd name="connsiteY20" fmla="*/ 2301957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31025 w 3274688"/>
              <a:gd name="connsiteY26" fmla="*/ 2227326 h 2392446"/>
              <a:gd name="connsiteX27" fmla="*/ 3028276 w 3274688"/>
              <a:gd name="connsiteY27" fmla="*/ 2070164 h 2392446"/>
              <a:gd name="connsiteX28" fmla="*/ 3129432 w 3274688"/>
              <a:gd name="connsiteY28" fmla="*/ 1953387 h 2392446"/>
              <a:gd name="connsiteX29" fmla="*/ 3175914 w 3274688"/>
              <a:gd name="connsiteY29" fmla="*/ 1944814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47850 w 3274688"/>
              <a:gd name="connsiteY20" fmla="*/ 2301957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31025 w 3274688"/>
              <a:gd name="connsiteY26" fmla="*/ 2227326 h 2392446"/>
              <a:gd name="connsiteX27" fmla="*/ 3028276 w 3274688"/>
              <a:gd name="connsiteY27" fmla="*/ 2070164 h 2392446"/>
              <a:gd name="connsiteX28" fmla="*/ 3131813 w 3274688"/>
              <a:gd name="connsiteY28" fmla="*/ 1986725 h 2392446"/>
              <a:gd name="connsiteX29" fmla="*/ 3175914 w 3274688"/>
              <a:gd name="connsiteY29" fmla="*/ 1944814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47850 w 3274688"/>
              <a:gd name="connsiteY20" fmla="*/ 2301957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31025 w 3274688"/>
              <a:gd name="connsiteY26" fmla="*/ 2227326 h 2392446"/>
              <a:gd name="connsiteX27" fmla="*/ 3037801 w 3274688"/>
              <a:gd name="connsiteY27" fmla="*/ 2082070 h 2392446"/>
              <a:gd name="connsiteX28" fmla="*/ 3131813 w 3274688"/>
              <a:gd name="connsiteY28" fmla="*/ 1986725 h 2392446"/>
              <a:gd name="connsiteX29" fmla="*/ 3175914 w 3274688"/>
              <a:gd name="connsiteY29" fmla="*/ 1944814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69281 w 3274688"/>
              <a:gd name="connsiteY20" fmla="*/ 2382919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31025 w 3274688"/>
              <a:gd name="connsiteY26" fmla="*/ 2227326 h 2392446"/>
              <a:gd name="connsiteX27" fmla="*/ 3037801 w 3274688"/>
              <a:gd name="connsiteY27" fmla="*/ 2082070 h 2392446"/>
              <a:gd name="connsiteX28" fmla="*/ 3131813 w 3274688"/>
              <a:gd name="connsiteY28" fmla="*/ 1986725 h 2392446"/>
              <a:gd name="connsiteX29" fmla="*/ 3175914 w 3274688"/>
              <a:gd name="connsiteY29" fmla="*/ 1944814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69281 w 3274688"/>
              <a:gd name="connsiteY20" fmla="*/ 2382919 h 2392446"/>
              <a:gd name="connsiteX21" fmla="*/ 1957388 w 3274688"/>
              <a:gd name="connsiteY21" fmla="*/ 2363870 h 2392446"/>
              <a:gd name="connsiteX22" fmla="*/ 2095500 w 3274688"/>
              <a:gd name="connsiteY22" fmla="*/ 2321008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31025 w 3274688"/>
              <a:gd name="connsiteY26" fmla="*/ 2227326 h 2392446"/>
              <a:gd name="connsiteX27" fmla="*/ 3037801 w 3274688"/>
              <a:gd name="connsiteY27" fmla="*/ 2082070 h 2392446"/>
              <a:gd name="connsiteX28" fmla="*/ 3131813 w 3274688"/>
              <a:gd name="connsiteY28" fmla="*/ 1986725 h 2392446"/>
              <a:gd name="connsiteX29" fmla="*/ 3175914 w 3274688"/>
              <a:gd name="connsiteY29" fmla="*/ 1944814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69281 w 3274688"/>
              <a:gd name="connsiteY20" fmla="*/ 2382919 h 2392446"/>
              <a:gd name="connsiteX21" fmla="*/ 2012157 w 3274688"/>
              <a:gd name="connsiteY21" fmla="*/ 2375776 h 2392446"/>
              <a:gd name="connsiteX22" fmla="*/ 2095500 w 3274688"/>
              <a:gd name="connsiteY22" fmla="*/ 2321008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31025 w 3274688"/>
              <a:gd name="connsiteY26" fmla="*/ 2227326 h 2392446"/>
              <a:gd name="connsiteX27" fmla="*/ 3037801 w 3274688"/>
              <a:gd name="connsiteY27" fmla="*/ 2082070 h 2392446"/>
              <a:gd name="connsiteX28" fmla="*/ 3131813 w 3274688"/>
              <a:gd name="connsiteY28" fmla="*/ 1986725 h 2392446"/>
              <a:gd name="connsiteX29" fmla="*/ 3175914 w 3274688"/>
              <a:gd name="connsiteY29" fmla="*/ 1944814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7207"/>
              <a:gd name="connsiteX1" fmla="*/ 187326 w 3274688"/>
              <a:gd name="connsiteY1" fmla="*/ 249322 h 2397207"/>
              <a:gd name="connsiteX2" fmla="*/ 0 w 3274688"/>
              <a:gd name="connsiteY2" fmla="*/ 312822 h 2397207"/>
              <a:gd name="connsiteX3" fmla="*/ 244476 w 3274688"/>
              <a:gd name="connsiteY3" fmla="*/ 417597 h 2397207"/>
              <a:gd name="connsiteX4" fmla="*/ 459701 w 3274688"/>
              <a:gd name="connsiteY4" fmla="*/ 487172 h 2397207"/>
              <a:gd name="connsiteX5" fmla="*/ 594067 w 3274688"/>
              <a:gd name="connsiteY5" fmla="*/ 707136 h 2397207"/>
              <a:gd name="connsiteX6" fmla="*/ 600163 w 3274688"/>
              <a:gd name="connsiteY6" fmla="*/ 749808 h 2397207"/>
              <a:gd name="connsiteX7" fmla="*/ 691603 w 3274688"/>
              <a:gd name="connsiteY7" fmla="*/ 829056 h 2397207"/>
              <a:gd name="connsiteX8" fmla="*/ 722083 w 3274688"/>
              <a:gd name="connsiteY8" fmla="*/ 871728 h 2397207"/>
              <a:gd name="connsiteX9" fmla="*/ 819619 w 3274688"/>
              <a:gd name="connsiteY9" fmla="*/ 871728 h 2397207"/>
              <a:gd name="connsiteX10" fmla="*/ 844003 w 3274688"/>
              <a:gd name="connsiteY10" fmla="*/ 981456 h 2397207"/>
              <a:gd name="connsiteX11" fmla="*/ 850099 w 3274688"/>
              <a:gd name="connsiteY11" fmla="*/ 1176528 h 2397207"/>
              <a:gd name="connsiteX12" fmla="*/ 935443 w 3274688"/>
              <a:gd name="connsiteY12" fmla="*/ 1249680 h 2397207"/>
              <a:gd name="connsiteX13" fmla="*/ 1032979 w 3274688"/>
              <a:gd name="connsiteY13" fmla="*/ 1511808 h 2397207"/>
              <a:gd name="connsiteX14" fmla="*/ 1123950 w 3274688"/>
              <a:gd name="connsiteY14" fmla="*/ 1703470 h 2397207"/>
              <a:gd name="connsiteX15" fmla="*/ 1216025 w 3274688"/>
              <a:gd name="connsiteY15" fmla="*/ 1795545 h 2397207"/>
              <a:gd name="connsiteX16" fmla="*/ 1279525 w 3274688"/>
              <a:gd name="connsiteY16" fmla="*/ 2074945 h 2397207"/>
              <a:gd name="connsiteX17" fmla="*/ 1457325 w 3274688"/>
              <a:gd name="connsiteY17" fmla="*/ 2208296 h 2397207"/>
              <a:gd name="connsiteX18" fmla="*/ 1570037 w 3274688"/>
              <a:gd name="connsiteY18" fmla="*/ 2297195 h 2397207"/>
              <a:gd name="connsiteX19" fmla="*/ 1804987 w 3274688"/>
              <a:gd name="connsiteY19" fmla="*/ 2373395 h 2397207"/>
              <a:gd name="connsiteX20" fmla="*/ 1869281 w 3274688"/>
              <a:gd name="connsiteY20" fmla="*/ 2397207 h 2397207"/>
              <a:gd name="connsiteX21" fmla="*/ 2012157 w 3274688"/>
              <a:gd name="connsiteY21" fmla="*/ 2375776 h 2397207"/>
              <a:gd name="connsiteX22" fmla="*/ 2095500 w 3274688"/>
              <a:gd name="connsiteY22" fmla="*/ 2321008 h 2397207"/>
              <a:gd name="connsiteX23" fmla="*/ 2230272 w 3274688"/>
              <a:gd name="connsiteY23" fmla="*/ 2319337 h 2397207"/>
              <a:gd name="connsiteX24" fmla="*/ 2409826 w 3274688"/>
              <a:gd name="connsiteY24" fmla="*/ 2392446 h 2397207"/>
              <a:gd name="connsiteX25" fmla="*/ 2938462 w 3274688"/>
              <a:gd name="connsiteY25" fmla="*/ 2373396 h 2397207"/>
              <a:gd name="connsiteX26" fmla="*/ 2931025 w 3274688"/>
              <a:gd name="connsiteY26" fmla="*/ 2227326 h 2397207"/>
              <a:gd name="connsiteX27" fmla="*/ 3037801 w 3274688"/>
              <a:gd name="connsiteY27" fmla="*/ 2082070 h 2397207"/>
              <a:gd name="connsiteX28" fmla="*/ 3131813 w 3274688"/>
              <a:gd name="connsiteY28" fmla="*/ 1986725 h 2397207"/>
              <a:gd name="connsiteX29" fmla="*/ 3175914 w 3274688"/>
              <a:gd name="connsiteY29" fmla="*/ 1944814 h 2397207"/>
              <a:gd name="connsiteX30" fmla="*/ 3274688 w 3274688"/>
              <a:gd name="connsiteY30" fmla="*/ 1738122 h 2397207"/>
              <a:gd name="connsiteX31" fmla="*/ 2893783 w 3274688"/>
              <a:gd name="connsiteY31" fmla="*/ 1676781 h 2397207"/>
              <a:gd name="connsiteX32" fmla="*/ 2774720 w 3274688"/>
              <a:gd name="connsiteY32" fmla="*/ 1734693 h 2397207"/>
              <a:gd name="connsiteX33" fmla="*/ 2582239 w 3274688"/>
              <a:gd name="connsiteY33" fmla="*/ 1647114 h 2397207"/>
              <a:gd name="connsiteX34" fmla="*/ 2494622 w 3274688"/>
              <a:gd name="connsiteY34" fmla="*/ 1435481 h 2397207"/>
              <a:gd name="connsiteX35" fmla="*/ 2402039 w 3274688"/>
              <a:gd name="connsiteY35" fmla="*/ 1201928 h 2397207"/>
              <a:gd name="connsiteX36" fmla="*/ 2386291 w 3274688"/>
              <a:gd name="connsiteY36" fmla="*/ 957072 h 2397207"/>
              <a:gd name="connsiteX37" fmla="*/ 2227795 w 3274688"/>
              <a:gd name="connsiteY37" fmla="*/ 682752 h 2397207"/>
              <a:gd name="connsiteX38" fmla="*/ 1983955 w 3274688"/>
              <a:gd name="connsiteY38" fmla="*/ 505968 h 2397207"/>
              <a:gd name="connsiteX39" fmla="*/ 1782787 w 3274688"/>
              <a:gd name="connsiteY39" fmla="*/ 213360 h 2397207"/>
              <a:gd name="connsiteX40" fmla="*/ 1697443 w 3274688"/>
              <a:gd name="connsiteY40" fmla="*/ 91440 h 2397207"/>
              <a:gd name="connsiteX41" fmla="*/ 1587715 w 3274688"/>
              <a:gd name="connsiteY41" fmla="*/ 79248 h 2397207"/>
              <a:gd name="connsiteX42" fmla="*/ 1349971 w 3274688"/>
              <a:gd name="connsiteY42" fmla="*/ 24384 h 2397207"/>
              <a:gd name="connsiteX43" fmla="*/ 1374355 w 3274688"/>
              <a:gd name="connsiteY43" fmla="*/ 134112 h 2397207"/>
              <a:gd name="connsiteX44" fmla="*/ 1289011 w 3274688"/>
              <a:gd name="connsiteY44" fmla="*/ 109728 h 2397207"/>
              <a:gd name="connsiteX45" fmla="*/ 1185379 w 3274688"/>
              <a:gd name="connsiteY45" fmla="*/ 146304 h 2397207"/>
              <a:gd name="connsiteX46" fmla="*/ 1124419 w 3274688"/>
              <a:gd name="connsiteY46" fmla="*/ 176784 h 2397207"/>
              <a:gd name="connsiteX47" fmla="*/ 1087843 w 3274688"/>
              <a:gd name="connsiteY47" fmla="*/ 176784 h 2397207"/>
              <a:gd name="connsiteX48" fmla="*/ 959827 w 3274688"/>
              <a:gd name="connsiteY48" fmla="*/ 109728 h 2397207"/>
              <a:gd name="connsiteX49" fmla="*/ 801331 w 3274688"/>
              <a:gd name="connsiteY49" fmla="*/ 0 h 2397207"/>
              <a:gd name="connsiteX50" fmla="*/ 703795 w 3274688"/>
              <a:gd name="connsiteY50" fmla="*/ 79248 h 2397207"/>
              <a:gd name="connsiteX51" fmla="*/ 801331 w 3274688"/>
              <a:gd name="connsiteY51" fmla="*/ 188976 h 2397207"/>
              <a:gd name="connsiteX52" fmla="*/ 807427 w 3274688"/>
              <a:gd name="connsiteY52" fmla="*/ 256032 h 2397207"/>
              <a:gd name="connsiteX53" fmla="*/ 715987 w 3274688"/>
              <a:gd name="connsiteY53" fmla="*/ 201168 h 2397207"/>
              <a:gd name="connsiteX54" fmla="*/ 606259 w 3274688"/>
              <a:gd name="connsiteY54" fmla="*/ 298704 h 2397207"/>
              <a:gd name="connsiteX55" fmla="*/ 537044 w 3274688"/>
              <a:gd name="connsiteY55" fmla="*/ 295783 h 2397207"/>
              <a:gd name="connsiteX56" fmla="*/ 469734 w 3274688"/>
              <a:gd name="connsiteY56" fmla="*/ 277749 h 2397207"/>
              <a:gd name="connsiteX0" fmla="*/ 469734 w 3274688"/>
              <a:gd name="connsiteY0" fmla="*/ 277749 h 2397207"/>
              <a:gd name="connsiteX1" fmla="*/ 187326 w 3274688"/>
              <a:gd name="connsiteY1" fmla="*/ 249322 h 2397207"/>
              <a:gd name="connsiteX2" fmla="*/ 0 w 3274688"/>
              <a:gd name="connsiteY2" fmla="*/ 312822 h 2397207"/>
              <a:gd name="connsiteX3" fmla="*/ 244476 w 3274688"/>
              <a:gd name="connsiteY3" fmla="*/ 417597 h 2397207"/>
              <a:gd name="connsiteX4" fmla="*/ 459701 w 3274688"/>
              <a:gd name="connsiteY4" fmla="*/ 487172 h 2397207"/>
              <a:gd name="connsiteX5" fmla="*/ 594067 w 3274688"/>
              <a:gd name="connsiteY5" fmla="*/ 707136 h 2397207"/>
              <a:gd name="connsiteX6" fmla="*/ 600163 w 3274688"/>
              <a:gd name="connsiteY6" fmla="*/ 749808 h 2397207"/>
              <a:gd name="connsiteX7" fmla="*/ 691603 w 3274688"/>
              <a:gd name="connsiteY7" fmla="*/ 829056 h 2397207"/>
              <a:gd name="connsiteX8" fmla="*/ 722083 w 3274688"/>
              <a:gd name="connsiteY8" fmla="*/ 871728 h 2397207"/>
              <a:gd name="connsiteX9" fmla="*/ 819619 w 3274688"/>
              <a:gd name="connsiteY9" fmla="*/ 871728 h 2397207"/>
              <a:gd name="connsiteX10" fmla="*/ 844003 w 3274688"/>
              <a:gd name="connsiteY10" fmla="*/ 981456 h 2397207"/>
              <a:gd name="connsiteX11" fmla="*/ 850099 w 3274688"/>
              <a:gd name="connsiteY11" fmla="*/ 1176528 h 2397207"/>
              <a:gd name="connsiteX12" fmla="*/ 935443 w 3274688"/>
              <a:gd name="connsiteY12" fmla="*/ 1249680 h 2397207"/>
              <a:gd name="connsiteX13" fmla="*/ 1032979 w 3274688"/>
              <a:gd name="connsiteY13" fmla="*/ 1511808 h 2397207"/>
              <a:gd name="connsiteX14" fmla="*/ 1123950 w 3274688"/>
              <a:gd name="connsiteY14" fmla="*/ 1703470 h 2397207"/>
              <a:gd name="connsiteX15" fmla="*/ 1216025 w 3274688"/>
              <a:gd name="connsiteY15" fmla="*/ 1795545 h 2397207"/>
              <a:gd name="connsiteX16" fmla="*/ 1279525 w 3274688"/>
              <a:gd name="connsiteY16" fmla="*/ 2074945 h 2397207"/>
              <a:gd name="connsiteX17" fmla="*/ 1457325 w 3274688"/>
              <a:gd name="connsiteY17" fmla="*/ 2208296 h 2397207"/>
              <a:gd name="connsiteX18" fmla="*/ 1570037 w 3274688"/>
              <a:gd name="connsiteY18" fmla="*/ 2297195 h 2397207"/>
              <a:gd name="connsiteX19" fmla="*/ 1778793 w 3274688"/>
              <a:gd name="connsiteY19" fmla="*/ 2390063 h 2397207"/>
              <a:gd name="connsiteX20" fmla="*/ 1869281 w 3274688"/>
              <a:gd name="connsiteY20" fmla="*/ 2397207 h 2397207"/>
              <a:gd name="connsiteX21" fmla="*/ 2012157 w 3274688"/>
              <a:gd name="connsiteY21" fmla="*/ 2375776 h 2397207"/>
              <a:gd name="connsiteX22" fmla="*/ 2095500 w 3274688"/>
              <a:gd name="connsiteY22" fmla="*/ 2321008 h 2397207"/>
              <a:gd name="connsiteX23" fmla="*/ 2230272 w 3274688"/>
              <a:gd name="connsiteY23" fmla="*/ 2319337 h 2397207"/>
              <a:gd name="connsiteX24" fmla="*/ 2409826 w 3274688"/>
              <a:gd name="connsiteY24" fmla="*/ 2392446 h 2397207"/>
              <a:gd name="connsiteX25" fmla="*/ 2938462 w 3274688"/>
              <a:gd name="connsiteY25" fmla="*/ 2373396 h 2397207"/>
              <a:gd name="connsiteX26" fmla="*/ 2931025 w 3274688"/>
              <a:gd name="connsiteY26" fmla="*/ 2227326 h 2397207"/>
              <a:gd name="connsiteX27" fmla="*/ 3037801 w 3274688"/>
              <a:gd name="connsiteY27" fmla="*/ 2082070 h 2397207"/>
              <a:gd name="connsiteX28" fmla="*/ 3131813 w 3274688"/>
              <a:gd name="connsiteY28" fmla="*/ 1986725 h 2397207"/>
              <a:gd name="connsiteX29" fmla="*/ 3175914 w 3274688"/>
              <a:gd name="connsiteY29" fmla="*/ 1944814 h 2397207"/>
              <a:gd name="connsiteX30" fmla="*/ 3274688 w 3274688"/>
              <a:gd name="connsiteY30" fmla="*/ 1738122 h 2397207"/>
              <a:gd name="connsiteX31" fmla="*/ 2893783 w 3274688"/>
              <a:gd name="connsiteY31" fmla="*/ 1676781 h 2397207"/>
              <a:gd name="connsiteX32" fmla="*/ 2774720 w 3274688"/>
              <a:gd name="connsiteY32" fmla="*/ 1734693 h 2397207"/>
              <a:gd name="connsiteX33" fmla="*/ 2582239 w 3274688"/>
              <a:gd name="connsiteY33" fmla="*/ 1647114 h 2397207"/>
              <a:gd name="connsiteX34" fmla="*/ 2494622 w 3274688"/>
              <a:gd name="connsiteY34" fmla="*/ 1435481 h 2397207"/>
              <a:gd name="connsiteX35" fmla="*/ 2402039 w 3274688"/>
              <a:gd name="connsiteY35" fmla="*/ 1201928 h 2397207"/>
              <a:gd name="connsiteX36" fmla="*/ 2386291 w 3274688"/>
              <a:gd name="connsiteY36" fmla="*/ 957072 h 2397207"/>
              <a:gd name="connsiteX37" fmla="*/ 2227795 w 3274688"/>
              <a:gd name="connsiteY37" fmla="*/ 682752 h 2397207"/>
              <a:gd name="connsiteX38" fmla="*/ 1983955 w 3274688"/>
              <a:gd name="connsiteY38" fmla="*/ 505968 h 2397207"/>
              <a:gd name="connsiteX39" fmla="*/ 1782787 w 3274688"/>
              <a:gd name="connsiteY39" fmla="*/ 213360 h 2397207"/>
              <a:gd name="connsiteX40" fmla="*/ 1697443 w 3274688"/>
              <a:gd name="connsiteY40" fmla="*/ 91440 h 2397207"/>
              <a:gd name="connsiteX41" fmla="*/ 1587715 w 3274688"/>
              <a:gd name="connsiteY41" fmla="*/ 79248 h 2397207"/>
              <a:gd name="connsiteX42" fmla="*/ 1349971 w 3274688"/>
              <a:gd name="connsiteY42" fmla="*/ 24384 h 2397207"/>
              <a:gd name="connsiteX43" fmla="*/ 1374355 w 3274688"/>
              <a:gd name="connsiteY43" fmla="*/ 134112 h 2397207"/>
              <a:gd name="connsiteX44" fmla="*/ 1289011 w 3274688"/>
              <a:gd name="connsiteY44" fmla="*/ 109728 h 2397207"/>
              <a:gd name="connsiteX45" fmla="*/ 1185379 w 3274688"/>
              <a:gd name="connsiteY45" fmla="*/ 146304 h 2397207"/>
              <a:gd name="connsiteX46" fmla="*/ 1124419 w 3274688"/>
              <a:gd name="connsiteY46" fmla="*/ 176784 h 2397207"/>
              <a:gd name="connsiteX47" fmla="*/ 1087843 w 3274688"/>
              <a:gd name="connsiteY47" fmla="*/ 176784 h 2397207"/>
              <a:gd name="connsiteX48" fmla="*/ 959827 w 3274688"/>
              <a:gd name="connsiteY48" fmla="*/ 109728 h 2397207"/>
              <a:gd name="connsiteX49" fmla="*/ 801331 w 3274688"/>
              <a:gd name="connsiteY49" fmla="*/ 0 h 2397207"/>
              <a:gd name="connsiteX50" fmla="*/ 703795 w 3274688"/>
              <a:gd name="connsiteY50" fmla="*/ 79248 h 2397207"/>
              <a:gd name="connsiteX51" fmla="*/ 801331 w 3274688"/>
              <a:gd name="connsiteY51" fmla="*/ 188976 h 2397207"/>
              <a:gd name="connsiteX52" fmla="*/ 807427 w 3274688"/>
              <a:gd name="connsiteY52" fmla="*/ 256032 h 2397207"/>
              <a:gd name="connsiteX53" fmla="*/ 715987 w 3274688"/>
              <a:gd name="connsiteY53" fmla="*/ 201168 h 2397207"/>
              <a:gd name="connsiteX54" fmla="*/ 606259 w 3274688"/>
              <a:gd name="connsiteY54" fmla="*/ 298704 h 2397207"/>
              <a:gd name="connsiteX55" fmla="*/ 537044 w 3274688"/>
              <a:gd name="connsiteY55" fmla="*/ 295783 h 2397207"/>
              <a:gd name="connsiteX56" fmla="*/ 469734 w 3274688"/>
              <a:gd name="connsiteY56" fmla="*/ 277749 h 2397207"/>
              <a:gd name="connsiteX0" fmla="*/ 469734 w 3274688"/>
              <a:gd name="connsiteY0" fmla="*/ 277749 h 2397207"/>
              <a:gd name="connsiteX1" fmla="*/ 187326 w 3274688"/>
              <a:gd name="connsiteY1" fmla="*/ 249322 h 2397207"/>
              <a:gd name="connsiteX2" fmla="*/ 0 w 3274688"/>
              <a:gd name="connsiteY2" fmla="*/ 312822 h 2397207"/>
              <a:gd name="connsiteX3" fmla="*/ 244476 w 3274688"/>
              <a:gd name="connsiteY3" fmla="*/ 417597 h 2397207"/>
              <a:gd name="connsiteX4" fmla="*/ 459701 w 3274688"/>
              <a:gd name="connsiteY4" fmla="*/ 487172 h 2397207"/>
              <a:gd name="connsiteX5" fmla="*/ 594067 w 3274688"/>
              <a:gd name="connsiteY5" fmla="*/ 707136 h 2397207"/>
              <a:gd name="connsiteX6" fmla="*/ 600163 w 3274688"/>
              <a:gd name="connsiteY6" fmla="*/ 749808 h 2397207"/>
              <a:gd name="connsiteX7" fmla="*/ 691603 w 3274688"/>
              <a:gd name="connsiteY7" fmla="*/ 829056 h 2397207"/>
              <a:gd name="connsiteX8" fmla="*/ 722083 w 3274688"/>
              <a:gd name="connsiteY8" fmla="*/ 871728 h 2397207"/>
              <a:gd name="connsiteX9" fmla="*/ 819619 w 3274688"/>
              <a:gd name="connsiteY9" fmla="*/ 871728 h 2397207"/>
              <a:gd name="connsiteX10" fmla="*/ 844003 w 3274688"/>
              <a:gd name="connsiteY10" fmla="*/ 981456 h 2397207"/>
              <a:gd name="connsiteX11" fmla="*/ 850099 w 3274688"/>
              <a:gd name="connsiteY11" fmla="*/ 1176528 h 2397207"/>
              <a:gd name="connsiteX12" fmla="*/ 935443 w 3274688"/>
              <a:gd name="connsiteY12" fmla="*/ 1249680 h 2397207"/>
              <a:gd name="connsiteX13" fmla="*/ 1032979 w 3274688"/>
              <a:gd name="connsiteY13" fmla="*/ 1511808 h 2397207"/>
              <a:gd name="connsiteX14" fmla="*/ 1123950 w 3274688"/>
              <a:gd name="connsiteY14" fmla="*/ 1703470 h 2397207"/>
              <a:gd name="connsiteX15" fmla="*/ 1216025 w 3274688"/>
              <a:gd name="connsiteY15" fmla="*/ 1795545 h 2397207"/>
              <a:gd name="connsiteX16" fmla="*/ 1279525 w 3274688"/>
              <a:gd name="connsiteY16" fmla="*/ 2074945 h 2397207"/>
              <a:gd name="connsiteX17" fmla="*/ 1457325 w 3274688"/>
              <a:gd name="connsiteY17" fmla="*/ 2208296 h 2397207"/>
              <a:gd name="connsiteX18" fmla="*/ 1570037 w 3274688"/>
              <a:gd name="connsiteY18" fmla="*/ 2297195 h 2397207"/>
              <a:gd name="connsiteX19" fmla="*/ 1778793 w 3274688"/>
              <a:gd name="connsiteY19" fmla="*/ 2390063 h 2397207"/>
              <a:gd name="connsiteX20" fmla="*/ 1869281 w 3274688"/>
              <a:gd name="connsiteY20" fmla="*/ 2397207 h 2397207"/>
              <a:gd name="connsiteX21" fmla="*/ 2012157 w 3274688"/>
              <a:gd name="connsiteY21" fmla="*/ 2375776 h 2397207"/>
              <a:gd name="connsiteX22" fmla="*/ 2095500 w 3274688"/>
              <a:gd name="connsiteY22" fmla="*/ 2321008 h 2397207"/>
              <a:gd name="connsiteX23" fmla="*/ 2230272 w 3274688"/>
              <a:gd name="connsiteY23" fmla="*/ 2319337 h 2397207"/>
              <a:gd name="connsiteX24" fmla="*/ 2409826 w 3274688"/>
              <a:gd name="connsiteY24" fmla="*/ 2392446 h 2397207"/>
              <a:gd name="connsiteX25" fmla="*/ 2938462 w 3274688"/>
              <a:gd name="connsiteY25" fmla="*/ 2373396 h 2397207"/>
              <a:gd name="connsiteX26" fmla="*/ 2931025 w 3274688"/>
              <a:gd name="connsiteY26" fmla="*/ 2227326 h 2397207"/>
              <a:gd name="connsiteX27" fmla="*/ 3037801 w 3274688"/>
              <a:gd name="connsiteY27" fmla="*/ 2082070 h 2397207"/>
              <a:gd name="connsiteX28" fmla="*/ 3131813 w 3274688"/>
              <a:gd name="connsiteY28" fmla="*/ 1986725 h 2397207"/>
              <a:gd name="connsiteX29" fmla="*/ 3175914 w 3274688"/>
              <a:gd name="connsiteY29" fmla="*/ 1944814 h 2397207"/>
              <a:gd name="connsiteX30" fmla="*/ 3274688 w 3274688"/>
              <a:gd name="connsiteY30" fmla="*/ 1738122 h 2397207"/>
              <a:gd name="connsiteX31" fmla="*/ 2893783 w 3274688"/>
              <a:gd name="connsiteY31" fmla="*/ 1676781 h 2397207"/>
              <a:gd name="connsiteX32" fmla="*/ 2774720 w 3274688"/>
              <a:gd name="connsiteY32" fmla="*/ 1734693 h 2397207"/>
              <a:gd name="connsiteX33" fmla="*/ 2582239 w 3274688"/>
              <a:gd name="connsiteY33" fmla="*/ 1647114 h 2397207"/>
              <a:gd name="connsiteX34" fmla="*/ 2494622 w 3274688"/>
              <a:gd name="connsiteY34" fmla="*/ 1435481 h 2397207"/>
              <a:gd name="connsiteX35" fmla="*/ 2402039 w 3274688"/>
              <a:gd name="connsiteY35" fmla="*/ 1201928 h 2397207"/>
              <a:gd name="connsiteX36" fmla="*/ 2386291 w 3274688"/>
              <a:gd name="connsiteY36" fmla="*/ 957072 h 2397207"/>
              <a:gd name="connsiteX37" fmla="*/ 2227795 w 3274688"/>
              <a:gd name="connsiteY37" fmla="*/ 682752 h 2397207"/>
              <a:gd name="connsiteX38" fmla="*/ 1983955 w 3274688"/>
              <a:gd name="connsiteY38" fmla="*/ 505968 h 2397207"/>
              <a:gd name="connsiteX39" fmla="*/ 1782787 w 3274688"/>
              <a:gd name="connsiteY39" fmla="*/ 213360 h 2397207"/>
              <a:gd name="connsiteX40" fmla="*/ 1697443 w 3274688"/>
              <a:gd name="connsiteY40" fmla="*/ 91440 h 2397207"/>
              <a:gd name="connsiteX41" fmla="*/ 1587715 w 3274688"/>
              <a:gd name="connsiteY41" fmla="*/ 79248 h 2397207"/>
              <a:gd name="connsiteX42" fmla="*/ 1349971 w 3274688"/>
              <a:gd name="connsiteY42" fmla="*/ 24384 h 2397207"/>
              <a:gd name="connsiteX43" fmla="*/ 1374355 w 3274688"/>
              <a:gd name="connsiteY43" fmla="*/ 134112 h 2397207"/>
              <a:gd name="connsiteX44" fmla="*/ 1289011 w 3274688"/>
              <a:gd name="connsiteY44" fmla="*/ 109728 h 2397207"/>
              <a:gd name="connsiteX45" fmla="*/ 1185379 w 3274688"/>
              <a:gd name="connsiteY45" fmla="*/ 146304 h 2397207"/>
              <a:gd name="connsiteX46" fmla="*/ 1124419 w 3274688"/>
              <a:gd name="connsiteY46" fmla="*/ 176784 h 2397207"/>
              <a:gd name="connsiteX47" fmla="*/ 1087843 w 3274688"/>
              <a:gd name="connsiteY47" fmla="*/ 176784 h 2397207"/>
              <a:gd name="connsiteX48" fmla="*/ 959827 w 3274688"/>
              <a:gd name="connsiteY48" fmla="*/ 109728 h 2397207"/>
              <a:gd name="connsiteX49" fmla="*/ 801331 w 3274688"/>
              <a:gd name="connsiteY49" fmla="*/ 0 h 2397207"/>
              <a:gd name="connsiteX50" fmla="*/ 703795 w 3274688"/>
              <a:gd name="connsiteY50" fmla="*/ 79248 h 2397207"/>
              <a:gd name="connsiteX51" fmla="*/ 801331 w 3274688"/>
              <a:gd name="connsiteY51" fmla="*/ 188976 h 2397207"/>
              <a:gd name="connsiteX52" fmla="*/ 807427 w 3274688"/>
              <a:gd name="connsiteY52" fmla="*/ 256032 h 2397207"/>
              <a:gd name="connsiteX53" fmla="*/ 715987 w 3274688"/>
              <a:gd name="connsiteY53" fmla="*/ 201168 h 2397207"/>
              <a:gd name="connsiteX54" fmla="*/ 606259 w 3274688"/>
              <a:gd name="connsiteY54" fmla="*/ 298704 h 2397207"/>
              <a:gd name="connsiteX55" fmla="*/ 537044 w 3274688"/>
              <a:gd name="connsiteY55" fmla="*/ 295783 h 2397207"/>
              <a:gd name="connsiteX56" fmla="*/ 469734 w 3274688"/>
              <a:gd name="connsiteY56" fmla="*/ 277749 h 2397207"/>
              <a:gd name="connsiteX0" fmla="*/ 469734 w 3274688"/>
              <a:gd name="connsiteY0" fmla="*/ 277749 h 2397207"/>
              <a:gd name="connsiteX1" fmla="*/ 187326 w 3274688"/>
              <a:gd name="connsiteY1" fmla="*/ 249322 h 2397207"/>
              <a:gd name="connsiteX2" fmla="*/ 0 w 3274688"/>
              <a:gd name="connsiteY2" fmla="*/ 312822 h 2397207"/>
              <a:gd name="connsiteX3" fmla="*/ 244476 w 3274688"/>
              <a:gd name="connsiteY3" fmla="*/ 417597 h 2397207"/>
              <a:gd name="connsiteX4" fmla="*/ 459701 w 3274688"/>
              <a:gd name="connsiteY4" fmla="*/ 487172 h 2397207"/>
              <a:gd name="connsiteX5" fmla="*/ 594067 w 3274688"/>
              <a:gd name="connsiteY5" fmla="*/ 707136 h 2397207"/>
              <a:gd name="connsiteX6" fmla="*/ 600163 w 3274688"/>
              <a:gd name="connsiteY6" fmla="*/ 749808 h 2397207"/>
              <a:gd name="connsiteX7" fmla="*/ 691603 w 3274688"/>
              <a:gd name="connsiteY7" fmla="*/ 829056 h 2397207"/>
              <a:gd name="connsiteX8" fmla="*/ 722083 w 3274688"/>
              <a:gd name="connsiteY8" fmla="*/ 871728 h 2397207"/>
              <a:gd name="connsiteX9" fmla="*/ 819619 w 3274688"/>
              <a:gd name="connsiteY9" fmla="*/ 871728 h 2397207"/>
              <a:gd name="connsiteX10" fmla="*/ 844003 w 3274688"/>
              <a:gd name="connsiteY10" fmla="*/ 981456 h 2397207"/>
              <a:gd name="connsiteX11" fmla="*/ 850099 w 3274688"/>
              <a:gd name="connsiteY11" fmla="*/ 1176528 h 2397207"/>
              <a:gd name="connsiteX12" fmla="*/ 935443 w 3274688"/>
              <a:gd name="connsiteY12" fmla="*/ 1249680 h 2397207"/>
              <a:gd name="connsiteX13" fmla="*/ 1032979 w 3274688"/>
              <a:gd name="connsiteY13" fmla="*/ 1511808 h 2397207"/>
              <a:gd name="connsiteX14" fmla="*/ 1123950 w 3274688"/>
              <a:gd name="connsiteY14" fmla="*/ 1703470 h 2397207"/>
              <a:gd name="connsiteX15" fmla="*/ 1216025 w 3274688"/>
              <a:gd name="connsiteY15" fmla="*/ 1795545 h 2397207"/>
              <a:gd name="connsiteX16" fmla="*/ 1279525 w 3274688"/>
              <a:gd name="connsiteY16" fmla="*/ 2074945 h 2397207"/>
              <a:gd name="connsiteX17" fmla="*/ 1457325 w 3274688"/>
              <a:gd name="connsiteY17" fmla="*/ 2208296 h 2397207"/>
              <a:gd name="connsiteX18" fmla="*/ 1570037 w 3274688"/>
              <a:gd name="connsiteY18" fmla="*/ 2297195 h 2397207"/>
              <a:gd name="connsiteX19" fmla="*/ 1778793 w 3274688"/>
              <a:gd name="connsiteY19" fmla="*/ 2390063 h 2397207"/>
              <a:gd name="connsiteX20" fmla="*/ 1869281 w 3274688"/>
              <a:gd name="connsiteY20" fmla="*/ 2397207 h 2397207"/>
              <a:gd name="connsiteX21" fmla="*/ 2012157 w 3274688"/>
              <a:gd name="connsiteY21" fmla="*/ 2375776 h 2397207"/>
              <a:gd name="connsiteX22" fmla="*/ 2095500 w 3274688"/>
              <a:gd name="connsiteY22" fmla="*/ 2321008 h 2397207"/>
              <a:gd name="connsiteX23" fmla="*/ 2230272 w 3274688"/>
              <a:gd name="connsiteY23" fmla="*/ 2319337 h 2397207"/>
              <a:gd name="connsiteX24" fmla="*/ 2409826 w 3274688"/>
              <a:gd name="connsiteY24" fmla="*/ 2392446 h 2397207"/>
              <a:gd name="connsiteX25" fmla="*/ 2938462 w 3274688"/>
              <a:gd name="connsiteY25" fmla="*/ 2373396 h 2397207"/>
              <a:gd name="connsiteX26" fmla="*/ 2931025 w 3274688"/>
              <a:gd name="connsiteY26" fmla="*/ 2227326 h 2397207"/>
              <a:gd name="connsiteX27" fmla="*/ 3037801 w 3274688"/>
              <a:gd name="connsiteY27" fmla="*/ 2082070 h 2397207"/>
              <a:gd name="connsiteX28" fmla="*/ 3131813 w 3274688"/>
              <a:gd name="connsiteY28" fmla="*/ 1986725 h 2397207"/>
              <a:gd name="connsiteX29" fmla="*/ 3175914 w 3274688"/>
              <a:gd name="connsiteY29" fmla="*/ 1944814 h 2397207"/>
              <a:gd name="connsiteX30" fmla="*/ 3274688 w 3274688"/>
              <a:gd name="connsiteY30" fmla="*/ 1738122 h 2397207"/>
              <a:gd name="connsiteX31" fmla="*/ 2893783 w 3274688"/>
              <a:gd name="connsiteY31" fmla="*/ 1676781 h 2397207"/>
              <a:gd name="connsiteX32" fmla="*/ 2774720 w 3274688"/>
              <a:gd name="connsiteY32" fmla="*/ 1734693 h 2397207"/>
              <a:gd name="connsiteX33" fmla="*/ 2582239 w 3274688"/>
              <a:gd name="connsiteY33" fmla="*/ 1647114 h 2397207"/>
              <a:gd name="connsiteX34" fmla="*/ 2494622 w 3274688"/>
              <a:gd name="connsiteY34" fmla="*/ 1435481 h 2397207"/>
              <a:gd name="connsiteX35" fmla="*/ 2402039 w 3274688"/>
              <a:gd name="connsiteY35" fmla="*/ 1201928 h 2397207"/>
              <a:gd name="connsiteX36" fmla="*/ 2386291 w 3274688"/>
              <a:gd name="connsiteY36" fmla="*/ 957072 h 2397207"/>
              <a:gd name="connsiteX37" fmla="*/ 2227795 w 3274688"/>
              <a:gd name="connsiteY37" fmla="*/ 682752 h 2397207"/>
              <a:gd name="connsiteX38" fmla="*/ 1983955 w 3274688"/>
              <a:gd name="connsiteY38" fmla="*/ 505968 h 2397207"/>
              <a:gd name="connsiteX39" fmla="*/ 1782787 w 3274688"/>
              <a:gd name="connsiteY39" fmla="*/ 213360 h 2397207"/>
              <a:gd name="connsiteX40" fmla="*/ 1697443 w 3274688"/>
              <a:gd name="connsiteY40" fmla="*/ 91440 h 2397207"/>
              <a:gd name="connsiteX41" fmla="*/ 1587715 w 3274688"/>
              <a:gd name="connsiteY41" fmla="*/ 79248 h 2397207"/>
              <a:gd name="connsiteX42" fmla="*/ 1349971 w 3274688"/>
              <a:gd name="connsiteY42" fmla="*/ 24384 h 2397207"/>
              <a:gd name="connsiteX43" fmla="*/ 1374355 w 3274688"/>
              <a:gd name="connsiteY43" fmla="*/ 134112 h 2397207"/>
              <a:gd name="connsiteX44" fmla="*/ 1289011 w 3274688"/>
              <a:gd name="connsiteY44" fmla="*/ 109728 h 2397207"/>
              <a:gd name="connsiteX45" fmla="*/ 1185379 w 3274688"/>
              <a:gd name="connsiteY45" fmla="*/ 146304 h 2397207"/>
              <a:gd name="connsiteX46" fmla="*/ 1124419 w 3274688"/>
              <a:gd name="connsiteY46" fmla="*/ 176784 h 2397207"/>
              <a:gd name="connsiteX47" fmla="*/ 1087843 w 3274688"/>
              <a:gd name="connsiteY47" fmla="*/ 176784 h 2397207"/>
              <a:gd name="connsiteX48" fmla="*/ 959827 w 3274688"/>
              <a:gd name="connsiteY48" fmla="*/ 109728 h 2397207"/>
              <a:gd name="connsiteX49" fmla="*/ 801331 w 3274688"/>
              <a:gd name="connsiteY49" fmla="*/ 0 h 2397207"/>
              <a:gd name="connsiteX50" fmla="*/ 703795 w 3274688"/>
              <a:gd name="connsiteY50" fmla="*/ 79248 h 2397207"/>
              <a:gd name="connsiteX51" fmla="*/ 801331 w 3274688"/>
              <a:gd name="connsiteY51" fmla="*/ 188976 h 2397207"/>
              <a:gd name="connsiteX52" fmla="*/ 807427 w 3274688"/>
              <a:gd name="connsiteY52" fmla="*/ 256032 h 2397207"/>
              <a:gd name="connsiteX53" fmla="*/ 715987 w 3274688"/>
              <a:gd name="connsiteY53" fmla="*/ 201168 h 2397207"/>
              <a:gd name="connsiteX54" fmla="*/ 606259 w 3274688"/>
              <a:gd name="connsiteY54" fmla="*/ 298704 h 2397207"/>
              <a:gd name="connsiteX55" fmla="*/ 537044 w 3274688"/>
              <a:gd name="connsiteY55" fmla="*/ 295783 h 2397207"/>
              <a:gd name="connsiteX56" fmla="*/ 469734 w 3274688"/>
              <a:gd name="connsiteY56" fmla="*/ 277749 h 23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274688" h="2397207">
                <a:moveTo>
                  <a:pt x="469734" y="277749"/>
                </a:moveTo>
                <a:cubicBezTo>
                  <a:pt x="421502" y="277414"/>
                  <a:pt x="265615" y="243477"/>
                  <a:pt x="187326" y="249322"/>
                </a:cubicBezTo>
                <a:cubicBezTo>
                  <a:pt x="109037" y="255167"/>
                  <a:pt x="529" y="292185"/>
                  <a:pt x="0" y="312822"/>
                </a:cubicBezTo>
                <a:cubicBezTo>
                  <a:pt x="41832" y="344597"/>
                  <a:pt x="160980" y="393830"/>
                  <a:pt x="244476" y="417597"/>
                </a:cubicBezTo>
                <a:cubicBezTo>
                  <a:pt x="474022" y="498514"/>
                  <a:pt x="404611" y="434682"/>
                  <a:pt x="459701" y="487172"/>
                </a:cubicBezTo>
                <a:lnTo>
                  <a:pt x="594067" y="707136"/>
                </a:lnTo>
                <a:lnTo>
                  <a:pt x="600163" y="749808"/>
                </a:lnTo>
                <a:lnTo>
                  <a:pt x="691603" y="829056"/>
                </a:lnTo>
                <a:lnTo>
                  <a:pt x="722083" y="871728"/>
                </a:lnTo>
                <a:lnTo>
                  <a:pt x="819619" y="871728"/>
                </a:lnTo>
                <a:lnTo>
                  <a:pt x="844003" y="981456"/>
                </a:lnTo>
                <a:lnTo>
                  <a:pt x="850099" y="1176528"/>
                </a:lnTo>
                <a:lnTo>
                  <a:pt x="935443" y="1249680"/>
                </a:lnTo>
                <a:lnTo>
                  <a:pt x="1032979" y="1511808"/>
                </a:lnTo>
                <a:lnTo>
                  <a:pt x="1123950" y="1703470"/>
                </a:lnTo>
                <a:lnTo>
                  <a:pt x="1216025" y="1795545"/>
                </a:lnTo>
                <a:lnTo>
                  <a:pt x="1279525" y="2074945"/>
                </a:lnTo>
                <a:lnTo>
                  <a:pt x="1457325" y="2208296"/>
                </a:lnTo>
                <a:lnTo>
                  <a:pt x="1570037" y="2297195"/>
                </a:lnTo>
                <a:cubicBezTo>
                  <a:pt x="1639622" y="2328151"/>
                  <a:pt x="1659201" y="2359107"/>
                  <a:pt x="1778793" y="2390063"/>
                </a:cubicBezTo>
                <a:lnTo>
                  <a:pt x="1869281" y="2397207"/>
                </a:lnTo>
                <a:lnTo>
                  <a:pt x="2012157" y="2375776"/>
                </a:lnTo>
                <a:lnTo>
                  <a:pt x="2095500" y="2321008"/>
                </a:lnTo>
                <a:lnTo>
                  <a:pt x="2230272" y="2319337"/>
                </a:lnTo>
                <a:lnTo>
                  <a:pt x="2409826" y="2392446"/>
                </a:lnTo>
                <a:lnTo>
                  <a:pt x="2938462" y="2373396"/>
                </a:lnTo>
                <a:lnTo>
                  <a:pt x="2931025" y="2227326"/>
                </a:lnTo>
                <a:lnTo>
                  <a:pt x="3037801" y="2082070"/>
                </a:lnTo>
                <a:lnTo>
                  <a:pt x="3131813" y="1986725"/>
                </a:lnTo>
                <a:lnTo>
                  <a:pt x="3175914" y="1944814"/>
                </a:lnTo>
                <a:lnTo>
                  <a:pt x="3274688" y="1738122"/>
                </a:lnTo>
                <a:lnTo>
                  <a:pt x="2893783" y="1676781"/>
                </a:lnTo>
                <a:lnTo>
                  <a:pt x="2774720" y="1734693"/>
                </a:lnTo>
                <a:lnTo>
                  <a:pt x="2582239" y="1647114"/>
                </a:lnTo>
                <a:lnTo>
                  <a:pt x="2494622" y="1435481"/>
                </a:lnTo>
                <a:cubicBezTo>
                  <a:pt x="2469053" y="1360805"/>
                  <a:pt x="2427608" y="1276604"/>
                  <a:pt x="2402039" y="1201928"/>
                </a:cubicBezTo>
                <a:cubicBezTo>
                  <a:pt x="2405256" y="1073743"/>
                  <a:pt x="2367834" y="1021757"/>
                  <a:pt x="2386291" y="957072"/>
                </a:cubicBezTo>
                <a:lnTo>
                  <a:pt x="2227795" y="682752"/>
                </a:lnTo>
                <a:lnTo>
                  <a:pt x="1983955" y="505968"/>
                </a:lnTo>
                <a:lnTo>
                  <a:pt x="1782787" y="213360"/>
                </a:lnTo>
                <a:lnTo>
                  <a:pt x="1697443" y="91440"/>
                </a:lnTo>
                <a:lnTo>
                  <a:pt x="1587715" y="79248"/>
                </a:lnTo>
                <a:lnTo>
                  <a:pt x="1349971" y="24384"/>
                </a:lnTo>
                <a:lnTo>
                  <a:pt x="1374355" y="134112"/>
                </a:lnTo>
                <a:lnTo>
                  <a:pt x="1289011" y="109728"/>
                </a:lnTo>
                <a:lnTo>
                  <a:pt x="1185379" y="146304"/>
                </a:lnTo>
                <a:lnTo>
                  <a:pt x="1124419" y="176784"/>
                </a:lnTo>
                <a:lnTo>
                  <a:pt x="1087843" y="176784"/>
                </a:lnTo>
                <a:lnTo>
                  <a:pt x="959827" y="109728"/>
                </a:lnTo>
                <a:lnTo>
                  <a:pt x="801331" y="0"/>
                </a:lnTo>
                <a:lnTo>
                  <a:pt x="703795" y="79248"/>
                </a:lnTo>
                <a:lnTo>
                  <a:pt x="801331" y="188976"/>
                </a:lnTo>
                <a:lnTo>
                  <a:pt x="807427" y="256032"/>
                </a:lnTo>
                <a:lnTo>
                  <a:pt x="715987" y="201168"/>
                </a:lnTo>
                <a:lnTo>
                  <a:pt x="606259" y="298704"/>
                </a:lnTo>
                <a:lnTo>
                  <a:pt x="537044" y="295783"/>
                </a:lnTo>
                <a:lnTo>
                  <a:pt x="469734" y="277749"/>
                </a:lnTo>
                <a:close/>
              </a:path>
            </a:pathLst>
          </a:custGeom>
          <a:solidFill>
            <a:srgbClr val="00FFFF">
              <a:alpha val="6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テキスト ボックス 77">
            <a:extLst>
              <a:ext uri="{FF2B5EF4-FFF2-40B4-BE49-F238E27FC236}">
                <a16:creationId xmlns:a16="http://schemas.microsoft.com/office/drawing/2014/main" id="{BD993A71-E262-4B12-87CD-1FEAC78AAE27}"/>
              </a:ext>
            </a:extLst>
          </p:cNvPr>
          <p:cNvSpPr txBox="1"/>
          <p:nvPr/>
        </p:nvSpPr>
        <p:spPr>
          <a:xfrm>
            <a:off x="7438097" y="4158266"/>
            <a:ext cx="446021" cy="246221"/>
          </a:xfrm>
          <a:prstGeom prst="rect">
            <a:avLst/>
          </a:prstGeom>
          <a:noFill/>
        </p:spPr>
        <p:txBody>
          <a:bodyPr wrap="square" rtlCol="0">
            <a:spAutoFit/>
          </a:bodyPr>
          <a:lstStyle/>
          <a:p>
            <a:r>
              <a:rPr kumimoji="1" lang="en-US" altLang="ja-JP" sz="1000" b="1" dirty="0"/>
              <a:t>61ha</a:t>
            </a:r>
            <a:endParaRPr kumimoji="1" lang="ja-JP" altLang="en-US" sz="1000" b="1" dirty="0"/>
          </a:p>
        </p:txBody>
      </p:sp>
      <p:sp>
        <p:nvSpPr>
          <p:cNvPr id="80" name="テキスト ボックス 79">
            <a:extLst>
              <a:ext uri="{FF2B5EF4-FFF2-40B4-BE49-F238E27FC236}">
                <a16:creationId xmlns:a16="http://schemas.microsoft.com/office/drawing/2014/main" id="{2C198A8B-664E-4480-8931-B22C8B722DDB}"/>
              </a:ext>
            </a:extLst>
          </p:cNvPr>
          <p:cNvSpPr txBox="1"/>
          <p:nvPr/>
        </p:nvSpPr>
        <p:spPr>
          <a:xfrm>
            <a:off x="7516681" y="3418949"/>
            <a:ext cx="446021" cy="246221"/>
          </a:xfrm>
          <a:prstGeom prst="rect">
            <a:avLst/>
          </a:prstGeom>
          <a:noFill/>
        </p:spPr>
        <p:txBody>
          <a:bodyPr wrap="square" rtlCol="0">
            <a:spAutoFit/>
          </a:bodyPr>
          <a:lstStyle/>
          <a:p>
            <a:r>
              <a:rPr kumimoji="1" lang="en-US" altLang="ja-JP" sz="1000" b="1" dirty="0"/>
              <a:t>29ha</a:t>
            </a:r>
            <a:endParaRPr kumimoji="1" lang="ja-JP" altLang="en-US" sz="1000" b="1" dirty="0"/>
          </a:p>
        </p:txBody>
      </p:sp>
      <p:sp>
        <p:nvSpPr>
          <p:cNvPr id="81" name="テキスト ボックス 80">
            <a:extLst>
              <a:ext uri="{FF2B5EF4-FFF2-40B4-BE49-F238E27FC236}">
                <a16:creationId xmlns:a16="http://schemas.microsoft.com/office/drawing/2014/main" id="{064EF507-C62E-4CEC-9F7D-C974E5ECE4D9}"/>
              </a:ext>
            </a:extLst>
          </p:cNvPr>
          <p:cNvSpPr txBox="1"/>
          <p:nvPr/>
        </p:nvSpPr>
        <p:spPr>
          <a:xfrm>
            <a:off x="8648823" y="2665232"/>
            <a:ext cx="446021" cy="246221"/>
          </a:xfrm>
          <a:prstGeom prst="rect">
            <a:avLst/>
          </a:prstGeom>
          <a:noFill/>
        </p:spPr>
        <p:txBody>
          <a:bodyPr wrap="square" rtlCol="0">
            <a:spAutoFit/>
          </a:bodyPr>
          <a:lstStyle/>
          <a:p>
            <a:r>
              <a:rPr kumimoji="1" lang="en-US" altLang="ja-JP" sz="1000" b="1" dirty="0"/>
              <a:t>26ha</a:t>
            </a:r>
            <a:endParaRPr kumimoji="1" lang="ja-JP" altLang="en-US" sz="1000" b="1" dirty="0"/>
          </a:p>
        </p:txBody>
      </p:sp>
      <p:sp>
        <p:nvSpPr>
          <p:cNvPr id="99" name="フリーフォーム: 図形 98">
            <a:extLst>
              <a:ext uri="{FF2B5EF4-FFF2-40B4-BE49-F238E27FC236}">
                <a16:creationId xmlns:a16="http://schemas.microsoft.com/office/drawing/2014/main" id="{675DF422-DCE5-4C49-AECF-58424FF737FD}"/>
              </a:ext>
            </a:extLst>
          </p:cNvPr>
          <p:cNvSpPr/>
          <p:nvPr/>
        </p:nvSpPr>
        <p:spPr>
          <a:xfrm>
            <a:off x="3402833" y="1161312"/>
            <a:ext cx="1530724" cy="3852371"/>
          </a:xfrm>
          <a:custGeom>
            <a:avLst/>
            <a:gdLst>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323088 w 1688592"/>
              <a:gd name="connsiteY53" fmla="*/ 3346704 h 4279392"/>
              <a:gd name="connsiteX54" fmla="*/ 451104 w 1688592"/>
              <a:gd name="connsiteY54" fmla="*/ 3267456 h 4279392"/>
              <a:gd name="connsiteX55" fmla="*/ 548640 w 1688592"/>
              <a:gd name="connsiteY55" fmla="*/ 3108960 h 4279392"/>
              <a:gd name="connsiteX56" fmla="*/ 499872 w 1688592"/>
              <a:gd name="connsiteY56" fmla="*/ 3017520 h 4279392"/>
              <a:gd name="connsiteX57" fmla="*/ 512064 w 1688592"/>
              <a:gd name="connsiteY57" fmla="*/ 2907792 h 4279392"/>
              <a:gd name="connsiteX58" fmla="*/ 530352 w 1688592"/>
              <a:gd name="connsiteY58" fmla="*/ 2828544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323088 w 1688592"/>
              <a:gd name="connsiteY53" fmla="*/ 3346704 h 4279392"/>
              <a:gd name="connsiteX54" fmla="*/ 451104 w 1688592"/>
              <a:gd name="connsiteY54" fmla="*/ 3267456 h 4279392"/>
              <a:gd name="connsiteX55" fmla="*/ 548640 w 1688592"/>
              <a:gd name="connsiteY55" fmla="*/ 3108960 h 4279392"/>
              <a:gd name="connsiteX56" fmla="*/ 499872 w 1688592"/>
              <a:gd name="connsiteY56" fmla="*/ 3017520 h 4279392"/>
              <a:gd name="connsiteX57" fmla="*/ 512064 w 1688592"/>
              <a:gd name="connsiteY57" fmla="*/ 2907792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323088 w 1688592"/>
              <a:gd name="connsiteY53" fmla="*/ 3346704 h 4279392"/>
              <a:gd name="connsiteX54" fmla="*/ 451104 w 1688592"/>
              <a:gd name="connsiteY54" fmla="*/ 3267456 h 4279392"/>
              <a:gd name="connsiteX55" fmla="*/ 548640 w 1688592"/>
              <a:gd name="connsiteY55" fmla="*/ 3108960 h 4279392"/>
              <a:gd name="connsiteX56" fmla="*/ 499872 w 1688592"/>
              <a:gd name="connsiteY56" fmla="*/ 3017520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323088 w 1688592"/>
              <a:gd name="connsiteY53" fmla="*/ 3346704 h 4279392"/>
              <a:gd name="connsiteX54" fmla="*/ 451104 w 1688592"/>
              <a:gd name="connsiteY54" fmla="*/ 3267456 h 4279392"/>
              <a:gd name="connsiteX55" fmla="*/ 548640 w 1688592"/>
              <a:gd name="connsiteY55" fmla="*/ 3108960 h 4279392"/>
              <a:gd name="connsiteX56" fmla="*/ 569921 w 1688592"/>
              <a:gd name="connsiteY56" fmla="*/ 3031816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323088 w 1688592"/>
              <a:gd name="connsiteY53" fmla="*/ 3346704 h 4279392"/>
              <a:gd name="connsiteX54" fmla="*/ 451104 w 1688592"/>
              <a:gd name="connsiteY54" fmla="*/ 3267456 h 4279392"/>
              <a:gd name="connsiteX55" fmla="*/ 615186 w 1688592"/>
              <a:gd name="connsiteY55" fmla="*/ 3101812 h 4279392"/>
              <a:gd name="connsiteX56" fmla="*/ 569921 w 1688592"/>
              <a:gd name="connsiteY56" fmla="*/ 3031816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323088 w 1688592"/>
              <a:gd name="connsiteY53" fmla="*/ 3346704 h 4279392"/>
              <a:gd name="connsiteX54" fmla="*/ 451104 w 1688592"/>
              <a:gd name="connsiteY54" fmla="*/ 3267456 h 4279392"/>
              <a:gd name="connsiteX55" fmla="*/ 615186 w 1688592"/>
              <a:gd name="connsiteY55" fmla="*/ 3101812 h 4279392"/>
              <a:gd name="connsiteX56" fmla="*/ 583931 w 1688592"/>
              <a:gd name="connsiteY56" fmla="*/ 3035390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323088 w 1688592"/>
              <a:gd name="connsiteY53" fmla="*/ 3346704 h 4279392"/>
              <a:gd name="connsiteX54" fmla="*/ 563182 w 1688592"/>
              <a:gd name="connsiteY54" fmla="*/ 3292474 h 4279392"/>
              <a:gd name="connsiteX55" fmla="*/ 615186 w 1688592"/>
              <a:gd name="connsiteY55" fmla="*/ 3101812 h 4279392"/>
              <a:gd name="connsiteX56" fmla="*/ 583931 w 1688592"/>
              <a:gd name="connsiteY56" fmla="*/ 3035390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35390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85223 w 1688592"/>
              <a:gd name="connsiteY52" fmla="*/ 3636791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517651 w 1688592"/>
              <a:gd name="connsiteY51" fmla="*/ 3721717 h 4279392"/>
              <a:gd name="connsiteX52" fmla="*/ 385223 w 1688592"/>
              <a:gd name="connsiteY52" fmla="*/ 3636791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517651 w 1688592"/>
              <a:gd name="connsiteY51" fmla="*/ 3721717 h 4279392"/>
              <a:gd name="connsiteX52" fmla="*/ 385223 w 1688592"/>
              <a:gd name="connsiteY52" fmla="*/ 3658236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577968 w 1688592"/>
              <a:gd name="connsiteY50" fmla="*/ 3882517 h 4279392"/>
              <a:gd name="connsiteX51" fmla="*/ 517651 w 1688592"/>
              <a:gd name="connsiteY51" fmla="*/ 3721717 h 4279392"/>
              <a:gd name="connsiteX52" fmla="*/ 385223 w 1688592"/>
              <a:gd name="connsiteY52" fmla="*/ 3658236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629463 w 1688592"/>
              <a:gd name="connsiteY49" fmla="*/ 4086641 h 4279392"/>
              <a:gd name="connsiteX50" fmla="*/ 577968 w 1688592"/>
              <a:gd name="connsiteY50" fmla="*/ 3882517 h 4279392"/>
              <a:gd name="connsiteX51" fmla="*/ 517651 w 1688592"/>
              <a:gd name="connsiteY51" fmla="*/ 3721717 h 4279392"/>
              <a:gd name="connsiteX52" fmla="*/ 385223 w 1688592"/>
              <a:gd name="connsiteY52" fmla="*/ 3658236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752801 w 1688592"/>
              <a:gd name="connsiteY48" fmla="*/ 4274565 h 4279392"/>
              <a:gd name="connsiteX49" fmla="*/ 629463 w 1688592"/>
              <a:gd name="connsiteY49" fmla="*/ 4086641 h 4279392"/>
              <a:gd name="connsiteX50" fmla="*/ 577968 w 1688592"/>
              <a:gd name="connsiteY50" fmla="*/ 3882517 h 4279392"/>
              <a:gd name="connsiteX51" fmla="*/ 517651 w 1688592"/>
              <a:gd name="connsiteY51" fmla="*/ 3721717 h 4279392"/>
              <a:gd name="connsiteX52" fmla="*/ 385223 w 1688592"/>
              <a:gd name="connsiteY52" fmla="*/ 3658236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752801 w 1688592"/>
              <a:gd name="connsiteY48" fmla="*/ 4274565 h 4279392"/>
              <a:gd name="connsiteX49" fmla="*/ 657483 w 1688592"/>
              <a:gd name="connsiteY49" fmla="*/ 4075919 h 4279392"/>
              <a:gd name="connsiteX50" fmla="*/ 577968 w 1688592"/>
              <a:gd name="connsiteY50" fmla="*/ 3882517 h 4279392"/>
              <a:gd name="connsiteX51" fmla="*/ 517651 w 1688592"/>
              <a:gd name="connsiteY51" fmla="*/ 3721717 h 4279392"/>
              <a:gd name="connsiteX52" fmla="*/ 385223 w 1688592"/>
              <a:gd name="connsiteY52" fmla="*/ 3658236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752801 w 1688592"/>
              <a:gd name="connsiteY48" fmla="*/ 4274565 h 4279392"/>
              <a:gd name="connsiteX49" fmla="*/ 636468 w 1688592"/>
              <a:gd name="connsiteY49" fmla="*/ 4086641 h 4279392"/>
              <a:gd name="connsiteX50" fmla="*/ 577968 w 1688592"/>
              <a:gd name="connsiteY50" fmla="*/ 3882517 h 4279392"/>
              <a:gd name="connsiteX51" fmla="*/ 517651 w 1688592"/>
              <a:gd name="connsiteY51" fmla="*/ 3721717 h 4279392"/>
              <a:gd name="connsiteX52" fmla="*/ 385223 w 1688592"/>
              <a:gd name="connsiteY52" fmla="*/ 3658236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81713"/>
              <a:gd name="connsiteX1" fmla="*/ 152400 w 1688592"/>
              <a:gd name="connsiteY1" fmla="*/ 121920 h 4281713"/>
              <a:gd name="connsiteX2" fmla="*/ 268224 w 1688592"/>
              <a:gd name="connsiteY2" fmla="*/ 298704 h 4281713"/>
              <a:gd name="connsiteX3" fmla="*/ 420624 w 1688592"/>
              <a:gd name="connsiteY3" fmla="*/ 463296 h 4281713"/>
              <a:gd name="connsiteX4" fmla="*/ 438912 w 1688592"/>
              <a:gd name="connsiteY4" fmla="*/ 554736 h 4281713"/>
              <a:gd name="connsiteX5" fmla="*/ 560832 w 1688592"/>
              <a:gd name="connsiteY5" fmla="*/ 573024 h 4281713"/>
              <a:gd name="connsiteX6" fmla="*/ 609600 w 1688592"/>
              <a:gd name="connsiteY6" fmla="*/ 658368 h 4281713"/>
              <a:gd name="connsiteX7" fmla="*/ 658368 w 1688592"/>
              <a:gd name="connsiteY7" fmla="*/ 658368 h 4281713"/>
              <a:gd name="connsiteX8" fmla="*/ 822960 w 1688592"/>
              <a:gd name="connsiteY8" fmla="*/ 707136 h 4281713"/>
              <a:gd name="connsiteX9" fmla="*/ 890016 w 1688592"/>
              <a:gd name="connsiteY9" fmla="*/ 963168 h 4281713"/>
              <a:gd name="connsiteX10" fmla="*/ 987552 w 1688592"/>
              <a:gd name="connsiteY10" fmla="*/ 1066800 h 4281713"/>
              <a:gd name="connsiteX11" fmla="*/ 1024128 w 1688592"/>
              <a:gd name="connsiteY11" fmla="*/ 1078992 h 4281713"/>
              <a:gd name="connsiteX12" fmla="*/ 1109472 w 1688592"/>
              <a:gd name="connsiteY12" fmla="*/ 1255776 h 4281713"/>
              <a:gd name="connsiteX13" fmla="*/ 1359408 w 1688592"/>
              <a:gd name="connsiteY13" fmla="*/ 1402080 h 4281713"/>
              <a:gd name="connsiteX14" fmla="*/ 1627632 w 1688592"/>
              <a:gd name="connsiteY14" fmla="*/ 1670304 h 4281713"/>
              <a:gd name="connsiteX15" fmla="*/ 1548384 w 1688592"/>
              <a:gd name="connsiteY15" fmla="*/ 1895856 h 4281713"/>
              <a:gd name="connsiteX16" fmla="*/ 1432560 w 1688592"/>
              <a:gd name="connsiteY16" fmla="*/ 1895856 h 4281713"/>
              <a:gd name="connsiteX17" fmla="*/ 1353312 w 1688592"/>
              <a:gd name="connsiteY17" fmla="*/ 1901952 h 4281713"/>
              <a:gd name="connsiteX18" fmla="*/ 1078992 w 1688592"/>
              <a:gd name="connsiteY18" fmla="*/ 1914144 h 4281713"/>
              <a:gd name="connsiteX19" fmla="*/ 1060704 w 1688592"/>
              <a:gd name="connsiteY19" fmla="*/ 1981200 h 4281713"/>
              <a:gd name="connsiteX20" fmla="*/ 1146048 w 1688592"/>
              <a:gd name="connsiteY20" fmla="*/ 1981200 h 4281713"/>
              <a:gd name="connsiteX21" fmla="*/ 1231392 w 1688592"/>
              <a:gd name="connsiteY21" fmla="*/ 1969008 h 4281713"/>
              <a:gd name="connsiteX22" fmla="*/ 1420368 w 1688592"/>
              <a:gd name="connsiteY22" fmla="*/ 1969008 h 4281713"/>
              <a:gd name="connsiteX23" fmla="*/ 1591056 w 1688592"/>
              <a:gd name="connsiteY23" fmla="*/ 2005584 h 4281713"/>
              <a:gd name="connsiteX24" fmla="*/ 1633728 w 1688592"/>
              <a:gd name="connsiteY24" fmla="*/ 2164080 h 4281713"/>
              <a:gd name="connsiteX25" fmla="*/ 1633728 w 1688592"/>
              <a:gd name="connsiteY25" fmla="*/ 2279904 h 4281713"/>
              <a:gd name="connsiteX26" fmla="*/ 1420368 w 1688592"/>
              <a:gd name="connsiteY26" fmla="*/ 2322576 h 4281713"/>
              <a:gd name="connsiteX27" fmla="*/ 1469136 w 1688592"/>
              <a:gd name="connsiteY27" fmla="*/ 2353056 h 4281713"/>
              <a:gd name="connsiteX28" fmla="*/ 1615440 w 1688592"/>
              <a:gd name="connsiteY28" fmla="*/ 2377440 h 4281713"/>
              <a:gd name="connsiteX29" fmla="*/ 1658112 w 1688592"/>
              <a:gd name="connsiteY29" fmla="*/ 2420112 h 4281713"/>
              <a:gd name="connsiteX30" fmla="*/ 1658112 w 1688592"/>
              <a:gd name="connsiteY30" fmla="*/ 2474976 h 4281713"/>
              <a:gd name="connsiteX31" fmla="*/ 1688592 w 1688592"/>
              <a:gd name="connsiteY31" fmla="*/ 2743200 h 4281713"/>
              <a:gd name="connsiteX32" fmla="*/ 1670304 w 1688592"/>
              <a:gd name="connsiteY32" fmla="*/ 2791968 h 4281713"/>
              <a:gd name="connsiteX33" fmla="*/ 1371600 w 1688592"/>
              <a:gd name="connsiteY33" fmla="*/ 3182112 h 4281713"/>
              <a:gd name="connsiteX34" fmla="*/ 1237488 w 1688592"/>
              <a:gd name="connsiteY34" fmla="*/ 3194304 h 4281713"/>
              <a:gd name="connsiteX35" fmla="*/ 1042416 w 1688592"/>
              <a:gd name="connsiteY35" fmla="*/ 3194304 h 4281713"/>
              <a:gd name="connsiteX36" fmla="*/ 963168 w 1688592"/>
              <a:gd name="connsiteY36" fmla="*/ 3255264 h 4281713"/>
              <a:gd name="connsiteX37" fmla="*/ 1042416 w 1688592"/>
              <a:gd name="connsiteY37" fmla="*/ 3279648 h 4281713"/>
              <a:gd name="connsiteX38" fmla="*/ 1194816 w 1688592"/>
              <a:gd name="connsiteY38" fmla="*/ 3267456 h 4281713"/>
              <a:gd name="connsiteX39" fmla="*/ 1280160 w 1688592"/>
              <a:gd name="connsiteY39" fmla="*/ 3267456 h 4281713"/>
              <a:gd name="connsiteX40" fmla="*/ 1359408 w 1688592"/>
              <a:gd name="connsiteY40" fmla="*/ 3243072 h 4281713"/>
              <a:gd name="connsiteX41" fmla="*/ 1621536 w 1688592"/>
              <a:gd name="connsiteY41" fmla="*/ 3200400 h 4281713"/>
              <a:gd name="connsiteX42" fmla="*/ 1603248 w 1688592"/>
              <a:gd name="connsiteY42" fmla="*/ 3724656 h 4281713"/>
              <a:gd name="connsiteX43" fmla="*/ 1597152 w 1688592"/>
              <a:gd name="connsiteY43" fmla="*/ 3877056 h 4281713"/>
              <a:gd name="connsiteX44" fmla="*/ 1371600 w 1688592"/>
              <a:gd name="connsiteY44" fmla="*/ 4248912 h 4281713"/>
              <a:gd name="connsiteX45" fmla="*/ 1261872 w 1688592"/>
              <a:gd name="connsiteY45" fmla="*/ 4248912 h 4281713"/>
              <a:gd name="connsiteX46" fmla="*/ 1133856 w 1688592"/>
              <a:gd name="connsiteY46" fmla="*/ 4279392 h 4281713"/>
              <a:gd name="connsiteX47" fmla="*/ 850713 w 1688592"/>
              <a:gd name="connsiteY47" fmla="*/ 4281713 h 4281713"/>
              <a:gd name="connsiteX48" fmla="*/ 752801 w 1688592"/>
              <a:gd name="connsiteY48" fmla="*/ 4274565 h 4281713"/>
              <a:gd name="connsiteX49" fmla="*/ 636468 w 1688592"/>
              <a:gd name="connsiteY49" fmla="*/ 4086641 h 4281713"/>
              <a:gd name="connsiteX50" fmla="*/ 577968 w 1688592"/>
              <a:gd name="connsiteY50" fmla="*/ 3882517 h 4281713"/>
              <a:gd name="connsiteX51" fmla="*/ 517651 w 1688592"/>
              <a:gd name="connsiteY51" fmla="*/ 3721717 h 4281713"/>
              <a:gd name="connsiteX52" fmla="*/ 385223 w 1688592"/>
              <a:gd name="connsiteY52" fmla="*/ 3658236 h 4281713"/>
              <a:gd name="connsiteX53" fmla="*/ 417654 w 1688592"/>
              <a:gd name="connsiteY53" fmla="*/ 3407464 h 4281713"/>
              <a:gd name="connsiteX54" fmla="*/ 563182 w 1688592"/>
              <a:gd name="connsiteY54" fmla="*/ 3292474 h 4281713"/>
              <a:gd name="connsiteX55" fmla="*/ 615186 w 1688592"/>
              <a:gd name="connsiteY55" fmla="*/ 3101812 h 4281713"/>
              <a:gd name="connsiteX56" fmla="*/ 583931 w 1688592"/>
              <a:gd name="connsiteY56" fmla="*/ 3028242 h 4281713"/>
              <a:gd name="connsiteX57" fmla="*/ 578611 w 1688592"/>
              <a:gd name="connsiteY57" fmla="*/ 2882774 h 4281713"/>
              <a:gd name="connsiteX58" fmla="*/ 680957 w 1688592"/>
              <a:gd name="connsiteY58" fmla="*/ 2832118 h 4281713"/>
              <a:gd name="connsiteX59" fmla="*/ 664464 w 1688592"/>
              <a:gd name="connsiteY59" fmla="*/ 2755392 h 4281713"/>
              <a:gd name="connsiteX60" fmla="*/ 762000 w 1688592"/>
              <a:gd name="connsiteY60" fmla="*/ 2828544 h 4281713"/>
              <a:gd name="connsiteX61" fmla="*/ 944880 w 1688592"/>
              <a:gd name="connsiteY61" fmla="*/ 2883408 h 4281713"/>
              <a:gd name="connsiteX62" fmla="*/ 1048512 w 1688592"/>
              <a:gd name="connsiteY62" fmla="*/ 2785872 h 4281713"/>
              <a:gd name="connsiteX63" fmla="*/ 1036320 w 1688592"/>
              <a:gd name="connsiteY63" fmla="*/ 2389632 h 4281713"/>
              <a:gd name="connsiteX64" fmla="*/ 957072 w 1688592"/>
              <a:gd name="connsiteY64" fmla="*/ 2334768 h 4281713"/>
              <a:gd name="connsiteX65" fmla="*/ 920496 w 1688592"/>
              <a:gd name="connsiteY65" fmla="*/ 2170176 h 4281713"/>
              <a:gd name="connsiteX66" fmla="*/ 853440 w 1688592"/>
              <a:gd name="connsiteY66" fmla="*/ 2066544 h 4281713"/>
              <a:gd name="connsiteX67" fmla="*/ 810768 w 1688592"/>
              <a:gd name="connsiteY67" fmla="*/ 1755648 h 4281713"/>
              <a:gd name="connsiteX68" fmla="*/ 774192 w 1688592"/>
              <a:gd name="connsiteY68" fmla="*/ 1639824 h 4281713"/>
              <a:gd name="connsiteX69" fmla="*/ 652272 w 1688592"/>
              <a:gd name="connsiteY69" fmla="*/ 1450848 h 4281713"/>
              <a:gd name="connsiteX70" fmla="*/ 402336 w 1688592"/>
              <a:gd name="connsiteY70" fmla="*/ 1335024 h 4281713"/>
              <a:gd name="connsiteX71" fmla="*/ 237744 w 1688592"/>
              <a:gd name="connsiteY71" fmla="*/ 1048512 h 4281713"/>
              <a:gd name="connsiteX72" fmla="*/ 219456 w 1688592"/>
              <a:gd name="connsiteY72" fmla="*/ 859536 h 4281713"/>
              <a:gd name="connsiteX73" fmla="*/ 67056 w 1688592"/>
              <a:gd name="connsiteY73" fmla="*/ 579120 h 4281713"/>
              <a:gd name="connsiteX74" fmla="*/ 67056 w 1688592"/>
              <a:gd name="connsiteY74" fmla="*/ 542544 h 4281713"/>
              <a:gd name="connsiteX75" fmla="*/ 85344 w 1688592"/>
              <a:gd name="connsiteY75" fmla="*/ 445008 h 4281713"/>
              <a:gd name="connsiteX76" fmla="*/ 36576 w 1688592"/>
              <a:gd name="connsiteY76" fmla="*/ 195072 h 4281713"/>
              <a:gd name="connsiteX77" fmla="*/ 0 w 1688592"/>
              <a:gd name="connsiteY77" fmla="*/ 0 h 4281713"/>
              <a:gd name="connsiteX0" fmla="*/ 0 w 1688592"/>
              <a:gd name="connsiteY0" fmla="*/ 0 h 4336577"/>
              <a:gd name="connsiteX1" fmla="*/ 152400 w 1688592"/>
              <a:gd name="connsiteY1" fmla="*/ 121920 h 4336577"/>
              <a:gd name="connsiteX2" fmla="*/ 268224 w 1688592"/>
              <a:gd name="connsiteY2" fmla="*/ 298704 h 4336577"/>
              <a:gd name="connsiteX3" fmla="*/ 420624 w 1688592"/>
              <a:gd name="connsiteY3" fmla="*/ 463296 h 4336577"/>
              <a:gd name="connsiteX4" fmla="*/ 438912 w 1688592"/>
              <a:gd name="connsiteY4" fmla="*/ 554736 h 4336577"/>
              <a:gd name="connsiteX5" fmla="*/ 560832 w 1688592"/>
              <a:gd name="connsiteY5" fmla="*/ 573024 h 4336577"/>
              <a:gd name="connsiteX6" fmla="*/ 609600 w 1688592"/>
              <a:gd name="connsiteY6" fmla="*/ 658368 h 4336577"/>
              <a:gd name="connsiteX7" fmla="*/ 658368 w 1688592"/>
              <a:gd name="connsiteY7" fmla="*/ 658368 h 4336577"/>
              <a:gd name="connsiteX8" fmla="*/ 822960 w 1688592"/>
              <a:gd name="connsiteY8" fmla="*/ 707136 h 4336577"/>
              <a:gd name="connsiteX9" fmla="*/ 890016 w 1688592"/>
              <a:gd name="connsiteY9" fmla="*/ 963168 h 4336577"/>
              <a:gd name="connsiteX10" fmla="*/ 987552 w 1688592"/>
              <a:gd name="connsiteY10" fmla="*/ 1066800 h 4336577"/>
              <a:gd name="connsiteX11" fmla="*/ 1024128 w 1688592"/>
              <a:gd name="connsiteY11" fmla="*/ 1078992 h 4336577"/>
              <a:gd name="connsiteX12" fmla="*/ 1109472 w 1688592"/>
              <a:gd name="connsiteY12" fmla="*/ 1255776 h 4336577"/>
              <a:gd name="connsiteX13" fmla="*/ 1359408 w 1688592"/>
              <a:gd name="connsiteY13" fmla="*/ 1402080 h 4336577"/>
              <a:gd name="connsiteX14" fmla="*/ 1627632 w 1688592"/>
              <a:gd name="connsiteY14" fmla="*/ 1670304 h 4336577"/>
              <a:gd name="connsiteX15" fmla="*/ 1548384 w 1688592"/>
              <a:gd name="connsiteY15" fmla="*/ 1895856 h 4336577"/>
              <a:gd name="connsiteX16" fmla="*/ 1432560 w 1688592"/>
              <a:gd name="connsiteY16" fmla="*/ 1895856 h 4336577"/>
              <a:gd name="connsiteX17" fmla="*/ 1353312 w 1688592"/>
              <a:gd name="connsiteY17" fmla="*/ 1901952 h 4336577"/>
              <a:gd name="connsiteX18" fmla="*/ 1078992 w 1688592"/>
              <a:gd name="connsiteY18" fmla="*/ 1914144 h 4336577"/>
              <a:gd name="connsiteX19" fmla="*/ 1060704 w 1688592"/>
              <a:gd name="connsiteY19" fmla="*/ 1981200 h 4336577"/>
              <a:gd name="connsiteX20" fmla="*/ 1146048 w 1688592"/>
              <a:gd name="connsiteY20" fmla="*/ 1981200 h 4336577"/>
              <a:gd name="connsiteX21" fmla="*/ 1231392 w 1688592"/>
              <a:gd name="connsiteY21" fmla="*/ 1969008 h 4336577"/>
              <a:gd name="connsiteX22" fmla="*/ 1420368 w 1688592"/>
              <a:gd name="connsiteY22" fmla="*/ 1969008 h 4336577"/>
              <a:gd name="connsiteX23" fmla="*/ 1591056 w 1688592"/>
              <a:gd name="connsiteY23" fmla="*/ 2005584 h 4336577"/>
              <a:gd name="connsiteX24" fmla="*/ 1633728 w 1688592"/>
              <a:gd name="connsiteY24" fmla="*/ 2164080 h 4336577"/>
              <a:gd name="connsiteX25" fmla="*/ 1633728 w 1688592"/>
              <a:gd name="connsiteY25" fmla="*/ 2279904 h 4336577"/>
              <a:gd name="connsiteX26" fmla="*/ 1420368 w 1688592"/>
              <a:gd name="connsiteY26" fmla="*/ 2322576 h 4336577"/>
              <a:gd name="connsiteX27" fmla="*/ 1469136 w 1688592"/>
              <a:gd name="connsiteY27" fmla="*/ 2353056 h 4336577"/>
              <a:gd name="connsiteX28" fmla="*/ 1615440 w 1688592"/>
              <a:gd name="connsiteY28" fmla="*/ 2377440 h 4336577"/>
              <a:gd name="connsiteX29" fmla="*/ 1658112 w 1688592"/>
              <a:gd name="connsiteY29" fmla="*/ 2420112 h 4336577"/>
              <a:gd name="connsiteX30" fmla="*/ 1658112 w 1688592"/>
              <a:gd name="connsiteY30" fmla="*/ 2474976 h 4336577"/>
              <a:gd name="connsiteX31" fmla="*/ 1688592 w 1688592"/>
              <a:gd name="connsiteY31" fmla="*/ 2743200 h 4336577"/>
              <a:gd name="connsiteX32" fmla="*/ 1670304 w 1688592"/>
              <a:gd name="connsiteY32" fmla="*/ 2791968 h 4336577"/>
              <a:gd name="connsiteX33" fmla="*/ 1371600 w 1688592"/>
              <a:gd name="connsiteY33" fmla="*/ 3182112 h 4336577"/>
              <a:gd name="connsiteX34" fmla="*/ 1237488 w 1688592"/>
              <a:gd name="connsiteY34" fmla="*/ 3194304 h 4336577"/>
              <a:gd name="connsiteX35" fmla="*/ 1042416 w 1688592"/>
              <a:gd name="connsiteY35" fmla="*/ 3194304 h 4336577"/>
              <a:gd name="connsiteX36" fmla="*/ 963168 w 1688592"/>
              <a:gd name="connsiteY36" fmla="*/ 3255264 h 4336577"/>
              <a:gd name="connsiteX37" fmla="*/ 1042416 w 1688592"/>
              <a:gd name="connsiteY37" fmla="*/ 3279648 h 4336577"/>
              <a:gd name="connsiteX38" fmla="*/ 1194816 w 1688592"/>
              <a:gd name="connsiteY38" fmla="*/ 3267456 h 4336577"/>
              <a:gd name="connsiteX39" fmla="*/ 1280160 w 1688592"/>
              <a:gd name="connsiteY39" fmla="*/ 3267456 h 4336577"/>
              <a:gd name="connsiteX40" fmla="*/ 1359408 w 1688592"/>
              <a:gd name="connsiteY40" fmla="*/ 3243072 h 4336577"/>
              <a:gd name="connsiteX41" fmla="*/ 1621536 w 1688592"/>
              <a:gd name="connsiteY41" fmla="*/ 3200400 h 4336577"/>
              <a:gd name="connsiteX42" fmla="*/ 1603248 w 1688592"/>
              <a:gd name="connsiteY42" fmla="*/ 3724656 h 4336577"/>
              <a:gd name="connsiteX43" fmla="*/ 1597152 w 1688592"/>
              <a:gd name="connsiteY43" fmla="*/ 3877056 h 4336577"/>
              <a:gd name="connsiteX44" fmla="*/ 1371600 w 1688592"/>
              <a:gd name="connsiteY44" fmla="*/ 4248912 h 4336577"/>
              <a:gd name="connsiteX45" fmla="*/ 1261872 w 1688592"/>
              <a:gd name="connsiteY45" fmla="*/ 4248912 h 4336577"/>
              <a:gd name="connsiteX46" fmla="*/ 1098832 w 1688592"/>
              <a:gd name="connsiteY46" fmla="*/ 4336577 h 4336577"/>
              <a:gd name="connsiteX47" fmla="*/ 850713 w 1688592"/>
              <a:gd name="connsiteY47" fmla="*/ 4281713 h 4336577"/>
              <a:gd name="connsiteX48" fmla="*/ 752801 w 1688592"/>
              <a:gd name="connsiteY48" fmla="*/ 4274565 h 4336577"/>
              <a:gd name="connsiteX49" fmla="*/ 636468 w 1688592"/>
              <a:gd name="connsiteY49" fmla="*/ 4086641 h 4336577"/>
              <a:gd name="connsiteX50" fmla="*/ 577968 w 1688592"/>
              <a:gd name="connsiteY50" fmla="*/ 3882517 h 4336577"/>
              <a:gd name="connsiteX51" fmla="*/ 517651 w 1688592"/>
              <a:gd name="connsiteY51" fmla="*/ 3721717 h 4336577"/>
              <a:gd name="connsiteX52" fmla="*/ 385223 w 1688592"/>
              <a:gd name="connsiteY52" fmla="*/ 3658236 h 4336577"/>
              <a:gd name="connsiteX53" fmla="*/ 417654 w 1688592"/>
              <a:gd name="connsiteY53" fmla="*/ 3407464 h 4336577"/>
              <a:gd name="connsiteX54" fmla="*/ 563182 w 1688592"/>
              <a:gd name="connsiteY54" fmla="*/ 3292474 h 4336577"/>
              <a:gd name="connsiteX55" fmla="*/ 615186 w 1688592"/>
              <a:gd name="connsiteY55" fmla="*/ 3101812 h 4336577"/>
              <a:gd name="connsiteX56" fmla="*/ 583931 w 1688592"/>
              <a:gd name="connsiteY56" fmla="*/ 3028242 h 4336577"/>
              <a:gd name="connsiteX57" fmla="*/ 578611 w 1688592"/>
              <a:gd name="connsiteY57" fmla="*/ 2882774 h 4336577"/>
              <a:gd name="connsiteX58" fmla="*/ 680957 w 1688592"/>
              <a:gd name="connsiteY58" fmla="*/ 2832118 h 4336577"/>
              <a:gd name="connsiteX59" fmla="*/ 664464 w 1688592"/>
              <a:gd name="connsiteY59" fmla="*/ 2755392 h 4336577"/>
              <a:gd name="connsiteX60" fmla="*/ 762000 w 1688592"/>
              <a:gd name="connsiteY60" fmla="*/ 2828544 h 4336577"/>
              <a:gd name="connsiteX61" fmla="*/ 944880 w 1688592"/>
              <a:gd name="connsiteY61" fmla="*/ 2883408 h 4336577"/>
              <a:gd name="connsiteX62" fmla="*/ 1048512 w 1688592"/>
              <a:gd name="connsiteY62" fmla="*/ 2785872 h 4336577"/>
              <a:gd name="connsiteX63" fmla="*/ 1036320 w 1688592"/>
              <a:gd name="connsiteY63" fmla="*/ 2389632 h 4336577"/>
              <a:gd name="connsiteX64" fmla="*/ 957072 w 1688592"/>
              <a:gd name="connsiteY64" fmla="*/ 2334768 h 4336577"/>
              <a:gd name="connsiteX65" fmla="*/ 920496 w 1688592"/>
              <a:gd name="connsiteY65" fmla="*/ 2170176 h 4336577"/>
              <a:gd name="connsiteX66" fmla="*/ 853440 w 1688592"/>
              <a:gd name="connsiteY66" fmla="*/ 2066544 h 4336577"/>
              <a:gd name="connsiteX67" fmla="*/ 810768 w 1688592"/>
              <a:gd name="connsiteY67" fmla="*/ 1755648 h 4336577"/>
              <a:gd name="connsiteX68" fmla="*/ 774192 w 1688592"/>
              <a:gd name="connsiteY68" fmla="*/ 1639824 h 4336577"/>
              <a:gd name="connsiteX69" fmla="*/ 652272 w 1688592"/>
              <a:gd name="connsiteY69" fmla="*/ 1450848 h 4336577"/>
              <a:gd name="connsiteX70" fmla="*/ 402336 w 1688592"/>
              <a:gd name="connsiteY70" fmla="*/ 1335024 h 4336577"/>
              <a:gd name="connsiteX71" fmla="*/ 237744 w 1688592"/>
              <a:gd name="connsiteY71" fmla="*/ 1048512 h 4336577"/>
              <a:gd name="connsiteX72" fmla="*/ 219456 w 1688592"/>
              <a:gd name="connsiteY72" fmla="*/ 859536 h 4336577"/>
              <a:gd name="connsiteX73" fmla="*/ 67056 w 1688592"/>
              <a:gd name="connsiteY73" fmla="*/ 579120 h 4336577"/>
              <a:gd name="connsiteX74" fmla="*/ 67056 w 1688592"/>
              <a:gd name="connsiteY74" fmla="*/ 542544 h 4336577"/>
              <a:gd name="connsiteX75" fmla="*/ 85344 w 1688592"/>
              <a:gd name="connsiteY75" fmla="*/ 445008 h 4336577"/>
              <a:gd name="connsiteX76" fmla="*/ 36576 w 1688592"/>
              <a:gd name="connsiteY76" fmla="*/ 195072 h 4336577"/>
              <a:gd name="connsiteX77" fmla="*/ 0 w 1688592"/>
              <a:gd name="connsiteY77" fmla="*/ 0 h 4336577"/>
              <a:gd name="connsiteX0" fmla="*/ 0 w 1688592"/>
              <a:gd name="connsiteY0" fmla="*/ 0 h 4336577"/>
              <a:gd name="connsiteX1" fmla="*/ 152400 w 1688592"/>
              <a:gd name="connsiteY1" fmla="*/ 121920 h 4336577"/>
              <a:gd name="connsiteX2" fmla="*/ 268224 w 1688592"/>
              <a:gd name="connsiteY2" fmla="*/ 298704 h 4336577"/>
              <a:gd name="connsiteX3" fmla="*/ 420624 w 1688592"/>
              <a:gd name="connsiteY3" fmla="*/ 463296 h 4336577"/>
              <a:gd name="connsiteX4" fmla="*/ 438912 w 1688592"/>
              <a:gd name="connsiteY4" fmla="*/ 554736 h 4336577"/>
              <a:gd name="connsiteX5" fmla="*/ 560832 w 1688592"/>
              <a:gd name="connsiteY5" fmla="*/ 573024 h 4336577"/>
              <a:gd name="connsiteX6" fmla="*/ 609600 w 1688592"/>
              <a:gd name="connsiteY6" fmla="*/ 658368 h 4336577"/>
              <a:gd name="connsiteX7" fmla="*/ 658368 w 1688592"/>
              <a:gd name="connsiteY7" fmla="*/ 658368 h 4336577"/>
              <a:gd name="connsiteX8" fmla="*/ 822960 w 1688592"/>
              <a:gd name="connsiteY8" fmla="*/ 707136 h 4336577"/>
              <a:gd name="connsiteX9" fmla="*/ 890016 w 1688592"/>
              <a:gd name="connsiteY9" fmla="*/ 963168 h 4336577"/>
              <a:gd name="connsiteX10" fmla="*/ 987552 w 1688592"/>
              <a:gd name="connsiteY10" fmla="*/ 1066800 h 4336577"/>
              <a:gd name="connsiteX11" fmla="*/ 1024128 w 1688592"/>
              <a:gd name="connsiteY11" fmla="*/ 1078992 h 4336577"/>
              <a:gd name="connsiteX12" fmla="*/ 1109472 w 1688592"/>
              <a:gd name="connsiteY12" fmla="*/ 1255776 h 4336577"/>
              <a:gd name="connsiteX13" fmla="*/ 1359408 w 1688592"/>
              <a:gd name="connsiteY13" fmla="*/ 1402080 h 4336577"/>
              <a:gd name="connsiteX14" fmla="*/ 1627632 w 1688592"/>
              <a:gd name="connsiteY14" fmla="*/ 1670304 h 4336577"/>
              <a:gd name="connsiteX15" fmla="*/ 1548384 w 1688592"/>
              <a:gd name="connsiteY15" fmla="*/ 1895856 h 4336577"/>
              <a:gd name="connsiteX16" fmla="*/ 1432560 w 1688592"/>
              <a:gd name="connsiteY16" fmla="*/ 1895856 h 4336577"/>
              <a:gd name="connsiteX17" fmla="*/ 1353312 w 1688592"/>
              <a:gd name="connsiteY17" fmla="*/ 1901952 h 4336577"/>
              <a:gd name="connsiteX18" fmla="*/ 1078992 w 1688592"/>
              <a:gd name="connsiteY18" fmla="*/ 1914144 h 4336577"/>
              <a:gd name="connsiteX19" fmla="*/ 1060704 w 1688592"/>
              <a:gd name="connsiteY19" fmla="*/ 1981200 h 4336577"/>
              <a:gd name="connsiteX20" fmla="*/ 1146048 w 1688592"/>
              <a:gd name="connsiteY20" fmla="*/ 1981200 h 4336577"/>
              <a:gd name="connsiteX21" fmla="*/ 1231392 w 1688592"/>
              <a:gd name="connsiteY21" fmla="*/ 1969008 h 4336577"/>
              <a:gd name="connsiteX22" fmla="*/ 1420368 w 1688592"/>
              <a:gd name="connsiteY22" fmla="*/ 1969008 h 4336577"/>
              <a:gd name="connsiteX23" fmla="*/ 1591056 w 1688592"/>
              <a:gd name="connsiteY23" fmla="*/ 2005584 h 4336577"/>
              <a:gd name="connsiteX24" fmla="*/ 1633728 w 1688592"/>
              <a:gd name="connsiteY24" fmla="*/ 2164080 h 4336577"/>
              <a:gd name="connsiteX25" fmla="*/ 1633728 w 1688592"/>
              <a:gd name="connsiteY25" fmla="*/ 2279904 h 4336577"/>
              <a:gd name="connsiteX26" fmla="*/ 1420368 w 1688592"/>
              <a:gd name="connsiteY26" fmla="*/ 2322576 h 4336577"/>
              <a:gd name="connsiteX27" fmla="*/ 1469136 w 1688592"/>
              <a:gd name="connsiteY27" fmla="*/ 2353056 h 4336577"/>
              <a:gd name="connsiteX28" fmla="*/ 1615440 w 1688592"/>
              <a:gd name="connsiteY28" fmla="*/ 2377440 h 4336577"/>
              <a:gd name="connsiteX29" fmla="*/ 1658112 w 1688592"/>
              <a:gd name="connsiteY29" fmla="*/ 2420112 h 4336577"/>
              <a:gd name="connsiteX30" fmla="*/ 1658112 w 1688592"/>
              <a:gd name="connsiteY30" fmla="*/ 2474976 h 4336577"/>
              <a:gd name="connsiteX31" fmla="*/ 1688592 w 1688592"/>
              <a:gd name="connsiteY31" fmla="*/ 2743200 h 4336577"/>
              <a:gd name="connsiteX32" fmla="*/ 1670304 w 1688592"/>
              <a:gd name="connsiteY32" fmla="*/ 2791968 h 4336577"/>
              <a:gd name="connsiteX33" fmla="*/ 1371600 w 1688592"/>
              <a:gd name="connsiteY33" fmla="*/ 3182112 h 4336577"/>
              <a:gd name="connsiteX34" fmla="*/ 1237488 w 1688592"/>
              <a:gd name="connsiteY34" fmla="*/ 3194304 h 4336577"/>
              <a:gd name="connsiteX35" fmla="*/ 1042416 w 1688592"/>
              <a:gd name="connsiteY35" fmla="*/ 3194304 h 4336577"/>
              <a:gd name="connsiteX36" fmla="*/ 963168 w 1688592"/>
              <a:gd name="connsiteY36" fmla="*/ 3255264 h 4336577"/>
              <a:gd name="connsiteX37" fmla="*/ 1042416 w 1688592"/>
              <a:gd name="connsiteY37" fmla="*/ 3279648 h 4336577"/>
              <a:gd name="connsiteX38" fmla="*/ 1194816 w 1688592"/>
              <a:gd name="connsiteY38" fmla="*/ 3267456 h 4336577"/>
              <a:gd name="connsiteX39" fmla="*/ 1280160 w 1688592"/>
              <a:gd name="connsiteY39" fmla="*/ 3267456 h 4336577"/>
              <a:gd name="connsiteX40" fmla="*/ 1359408 w 1688592"/>
              <a:gd name="connsiteY40" fmla="*/ 3243072 h 4336577"/>
              <a:gd name="connsiteX41" fmla="*/ 1621536 w 1688592"/>
              <a:gd name="connsiteY41" fmla="*/ 3200400 h 4336577"/>
              <a:gd name="connsiteX42" fmla="*/ 1603248 w 1688592"/>
              <a:gd name="connsiteY42" fmla="*/ 3724656 h 4336577"/>
              <a:gd name="connsiteX43" fmla="*/ 1597152 w 1688592"/>
              <a:gd name="connsiteY43" fmla="*/ 3877056 h 4336577"/>
              <a:gd name="connsiteX44" fmla="*/ 1371600 w 1688592"/>
              <a:gd name="connsiteY44" fmla="*/ 4248912 h 4336577"/>
              <a:gd name="connsiteX45" fmla="*/ 1317912 w 1688592"/>
              <a:gd name="connsiteY45" fmla="*/ 4327541 h 4336577"/>
              <a:gd name="connsiteX46" fmla="*/ 1098832 w 1688592"/>
              <a:gd name="connsiteY46" fmla="*/ 4336577 h 4336577"/>
              <a:gd name="connsiteX47" fmla="*/ 850713 w 1688592"/>
              <a:gd name="connsiteY47" fmla="*/ 4281713 h 4336577"/>
              <a:gd name="connsiteX48" fmla="*/ 752801 w 1688592"/>
              <a:gd name="connsiteY48" fmla="*/ 4274565 h 4336577"/>
              <a:gd name="connsiteX49" fmla="*/ 636468 w 1688592"/>
              <a:gd name="connsiteY49" fmla="*/ 4086641 h 4336577"/>
              <a:gd name="connsiteX50" fmla="*/ 577968 w 1688592"/>
              <a:gd name="connsiteY50" fmla="*/ 3882517 h 4336577"/>
              <a:gd name="connsiteX51" fmla="*/ 517651 w 1688592"/>
              <a:gd name="connsiteY51" fmla="*/ 3721717 h 4336577"/>
              <a:gd name="connsiteX52" fmla="*/ 385223 w 1688592"/>
              <a:gd name="connsiteY52" fmla="*/ 3658236 h 4336577"/>
              <a:gd name="connsiteX53" fmla="*/ 417654 w 1688592"/>
              <a:gd name="connsiteY53" fmla="*/ 3407464 h 4336577"/>
              <a:gd name="connsiteX54" fmla="*/ 563182 w 1688592"/>
              <a:gd name="connsiteY54" fmla="*/ 3292474 h 4336577"/>
              <a:gd name="connsiteX55" fmla="*/ 615186 w 1688592"/>
              <a:gd name="connsiteY55" fmla="*/ 3101812 h 4336577"/>
              <a:gd name="connsiteX56" fmla="*/ 583931 w 1688592"/>
              <a:gd name="connsiteY56" fmla="*/ 3028242 h 4336577"/>
              <a:gd name="connsiteX57" fmla="*/ 578611 w 1688592"/>
              <a:gd name="connsiteY57" fmla="*/ 2882774 h 4336577"/>
              <a:gd name="connsiteX58" fmla="*/ 680957 w 1688592"/>
              <a:gd name="connsiteY58" fmla="*/ 2832118 h 4336577"/>
              <a:gd name="connsiteX59" fmla="*/ 664464 w 1688592"/>
              <a:gd name="connsiteY59" fmla="*/ 2755392 h 4336577"/>
              <a:gd name="connsiteX60" fmla="*/ 762000 w 1688592"/>
              <a:gd name="connsiteY60" fmla="*/ 2828544 h 4336577"/>
              <a:gd name="connsiteX61" fmla="*/ 944880 w 1688592"/>
              <a:gd name="connsiteY61" fmla="*/ 2883408 h 4336577"/>
              <a:gd name="connsiteX62" fmla="*/ 1048512 w 1688592"/>
              <a:gd name="connsiteY62" fmla="*/ 2785872 h 4336577"/>
              <a:gd name="connsiteX63" fmla="*/ 1036320 w 1688592"/>
              <a:gd name="connsiteY63" fmla="*/ 2389632 h 4336577"/>
              <a:gd name="connsiteX64" fmla="*/ 957072 w 1688592"/>
              <a:gd name="connsiteY64" fmla="*/ 2334768 h 4336577"/>
              <a:gd name="connsiteX65" fmla="*/ 920496 w 1688592"/>
              <a:gd name="connsiteY65" fmla="*/ 2170176 h 4336577"/>
              <a:gd name="connsiteX66" fmla="*/ 853440 w 1688592"/>
              <a:gd name="connsiteY66" fmla="*/ 2066544 h 4336577"/>
              <a:gd name="connsiteX67" fmla="*/ 810768 w 1688592"/>
              <a:gd name="connsiteY67" fmla="*/ 1755648 h 4336577"/>
              <a:gd name="connsiteX68" fmla="*/ 774192 w 1688592"/>
              <a:gd name="connsiteY68" fmla="*/ 1639824 h 4336577"/>
              <a:gd name="connsiteX69" fmla="*/ 652272 w 1688592"/>
              <a:gd name="connsiteY69" fmla="*/ 1450848 h 4336577"/>
              <a:gd name="connsiteX70" fmla="*/ 402336 w 1688592"/>
              <a:gd name="connsiteY70" fmla="*/ 1335024 h 4336577"/>
              <a:gd name="connsiteX71" fmla="*/ 237744 w 1688592"/>
              <a:gd name="connsiteY71" fmla="*/ 1048512 h 4336577"/>
              <a:gd name="connsiteX72" fmla="*/ 219456 w 1688592"/>
              <a:gd name="connsiteY72" fmla="*/ 859536 h 4336577"/>
              <a:gd name="connsiteX73" fmla="*/ 67056 w 1688592"/>
              <a:gd name="connsiteY73" fmla="*/ 579120 h 4336577"/>
              <a:gd name="connsiteX74" fmla="*/ 67056 w 1688592"/>
              <a:gd name="connsiteY74" fmla="*/ 542544 h 4336577"/>
              <a:gd name="connsiteX75" fmla="*/ 85344 w 1688592"/>
              <a:gd name="connsiteY75" fmla="*/ 445008 h 4336577"/>
              <a:gd name="connsiteX76" fmla="*/ 36576 w 1688592"/>
              <a:gd name="connsiteY76" fmla="*/ 195072 h 4336577"/>
              <a:gd name="connsiteX77" fmla="*/ 0 w 1688592"/>
              <a:gd name="connsiteY77" fmla="*/ 0 h 4336577"/>
              <a:gd name="connsiteX0" fmla="*/ 0 w 1688592"/>
              <a:gd name="connsiteY0" fmla="*/ 0 h 4336577"/>
              <a:gd name="connsiteX1" fmla="*/ 152400 w 1688592"/>
              <a:gd name="connsiteY1" fmla="*/ 121920 h 4336577"/>
              <a:gd name="connsiteX2" fmla="*/ 268224 w 1688592"/>
              <a:gd name="connsiteY2" fmla="*/ 298704 h 4336577"/>
              <a:gd name="connsiteX3" fmla="*/ 420624 w 1688592"/>
              <a:gd name="connsiteY3" fmla="*/ 463296 h 4336577"/>
              <a:gd name="connsiteX4" fmla="*/ 438912 w 1688592"/>
              <a:gd name="connsiteY4" fmla="*/ 554736 h 4336577"/>
              <a:gd name="connsiteX5" fmla="*/ 560832 w 1688592"/>
              <a:gd name="connsiteY5" fmla="*/ 573024 h 4336577"/>
              <a:gd name="connsiteX6" fmla="*/ 609600 w 1688592"/>
              <a:gd name="connsiteY6" fmla="*/ 658368 h 4336577"/>
              <a:gd name="connsiteX7" fmla="*/ 658368 w 1688592"/>
              <a:gd name="connsiteY7" fmla="*/ 658368 h 4336577"/>
              <a:gd name="connsiteX8" fmla="*/ 822960 w 1688592"/>
              <a:gd name="connsiteY8" fmla="*/ 707136 h 4336577"/>
              <a:gd name="connsiteX9" fmla="*/ 890016 w 1688592"/>
              <a:gd name="connsiteY9" fmla="*/ 963168 h 4336577"/>
              <a:gd name="connsiteX10" fmla="*/ 987552 w 1688592"/>
              <a:gd name="connsiteY10" fmla="*/ 1066800 h 4336577"/>
              <a:gd name="connsiteX11" fmla="*/ 1024128 w 1688592"/>
              <a:gd name="connsiteY11" fmla="*/ 1078992 h 4336577"/>
              <a:gd name="connsiteX12" fmla="*/ 1109472 w 1688592"/>
              <a:gd name="connsiteY12" fmla="*/ 1255776 h 4336577"/>
              <a:gd name="connsiteX13" fmla="*/ 1359408 w 1688592"/>
              <a:gd name="connsiteY13" fmla="*/ 1402080 h 4336577"/>
              <a:gd name="connsiteX14" fmla="*/ 1627632 w 1688592"/>
              <a:gd name="connsiteY14" fmla="*/ 1670304 h 4336577"/>
              <a:gd name="connsiteX15" fmla="*/ 1548384 w 1688592"/>
              <a:gd name="connsiteY15" fmla="*/ 1895856 h 4336577"/>
              <a:gd name="connsiteX16" fmla="*/ 1432560 w 1688592"/>
              <a:gd name="connsiteY16" fmla="*/ 1895856 h 4336577"/>
              <a:gd name="connsiteX17" fmla="*/ 1353312 w 1688592"/>
              <a:gd name="connsiteY17" fmla="*/ 1901952 h 4336577"/>
              <a:gd name="connsiteX18" fmla="*/ 1078992 w 1688592"/>
              <a:gd name="connsiteY18" fmla="*/ 1914144 h 4336577"/>
              <a:gd name="connsiteX19" fmla="*/ 1060704 w 1688592"/>
              <a:gd name="connsiteY19" fmla="*/ 1981200 h 4336577"/>
              <a:gd name="connsiteX20" fmla="*/ 1146048 w 1688592"/>
              <a:gd name="connsiteY20" fmla="*/ 1981200 h 4336577"/>
              <a:gd name="connsiteX21" fmla="*/ 1231392 w 1688592"/>
              <a:gd name="connsiteY21" fmla="*/ 1969008 h 4336577"/>
              <a:gd name="connsiteX22" fmla="*/ 1420368 w 1688592"/>
              <a:gd name="connsiteY22" fmla="*/ 1969008 h 4336577"/>
              <a:gd name="connsiteX23" fmla="*/ 1591056 w 1688592"/>
              <a:gd name="connsiteY23" fmla="*/ 2005584 h 4336577"/>
              <a:gd name="connsiteX24" fmla="*/ 1633728 w 1688592"/>
              <a:gd name="connsiteY24" fmla="*/ 2164080 h 4336577"/>
              <a:gd name="connsiteX25" fmla="*/ 1633728 w 1688592"/>
              <a:gd name="connsiteY25" fmla="*/ 2279904 h 4336577"/>
              <a:gd name="connsiteX26" fmla="*/ 1420368 w 1688592"/>
              <a:gd name="connsiteY26" fmla="*/ 2322576 h 4336577"/>
              <a:gd name="connsiteX27" fmla="*/ 1469136 w 1688592"/>
              <a:gd name="connsiteY27" fmla="*/ 2353056 h 4336577"/>
              <a:gd name="connsiteX28" fmla="*/ 1615440 w 1688592"/>
              <a:gd name="connsiteY28" fmla="*/ 2377440 h 4336577"/>
              <a:gd name="connsiteX29" fmla="*/ 1658112 w 1688592"/>
              <a:gd name="connsiteY29" fmla="*/ 2420112 h 4336577"/>
              <a:gd name="connsiteX30" fmla="*/ 1658112 w 1688592"/>
              <a:gd name="connsiteY30" fmla="*/ 2474976 h 4336577"/>
              <a:gd name="connsiteX31" fmla="*/ 1688592 w 1688592"/>
              <a:gd name="connsiteY31" fmla="*/ 2743200 h 4336577"/>
              <a:gd name="connsiteX32" fmla="*/ 1670304 w 1688592"/>
              <a:gd name="connsiteY32" fmla="*/ 2791968 h 4336577"/>
              <a:gd name="connsiteX33" fmla="*/ 1371600 w 1688592"/>
              <a:gd name="connsiteY33" fmla="*/ 3182112 h 4336577"/>
              <a:gd name="connsiteX34" fmla="*/ 1237488 w 1688592"/>
              <a:gd name="connsiteY34" fmla="*/ 3194304 h 4336577"/>
              <a:gd name="connsiteX35" fmla="*/ 1042416 w 1688592"/>
              <a:gd name="connsiteY35" fmla="*/ 3194304 h 4336577"/>
              <a:gd name="connsiteX36" fmla="*/ 963168 w 1688592"/>
              <a:gd name="connsiteY36" fmla="*/ 3255264 h 4336577"/>
              <a:gd name="connsiteX37" fmla="*/ 1042416 w 1688592"/>
              <a:gd name="connsiteY37" fmla="*/ 3279648 h 4336577"/>
              <a:gd name="connsiteX38" fmla="*/ 1194816 w 1688592"/>
              <a:gd name="connsiteY38" fmla="*/ 3267456 h 4336577"/>
              <a:gd name="connsiteX39" fmla="*/ 1280160 w 1688592"/>
              <a:gd name="connsiteY39" fmla="*/ 3267456 h 4336577"/>
              <a:gd name="connsiteX40" fmla="*/ 1359408 w 1688592"/>
              <a:gd name="connsiteY40" fmla="*/ 3243072 h 4336577"/>
              <a:gd name="connsiteX41" fmla="*/ 1621536 w 1688592"/>
              <a:gd name="connsiteY41" fmla="*/ 3200400 h 4336577"/>
              <a:gd name="connsiteX42" fmla="*/ 1603248 w 1688592"/>
              <a:gd name="connsiteY42" fmla="*/ 3724656 h 4336577"/>
              <a:gd name="connsiteX43" fmla="*/ 1597152 w 1688592"/>
              <a:gd name="connsiteY43" fmla="*/ 3877056 h 4336577"/>
              <a:gd name="connsiteX44" fmla="*/ 1371600 w 1688592"/>
              <a:gd name="connsiteY44" fmla="*/ 4248912 h 4336577"/>
              <a:gd name="connsiteX45" fmla="*/ 1342429 w 1688592"/>
              <a:gd name="connsiteY45" fmla="*/ 4331115 h 4336577"/>
              <a:gd name="connsiteX46" fmla="*/ 1098832 w 1688592"/>
              <a:gd name="connsiteY46" fmla="*/ 4336577 h 4336577"/>
              <a:gd name="connsiteX47" fmla="*/ 850713 w 1688592"/>
              <a:gd name="connsiteY47" fmla="*/ 4281713 h 4336577"/>
              <a:gd name="connsiteX48" fmla="*/ 752801 w 1688592"/>
              <a:gd name="connsiteY48" fmla="*/ 4274565 h 4336577"/>
              <a:gd name="connsiteX49" fmla="*/ 636468 w 1688592"/>
              <a:gd name="connsiteY49" fmla="*/ 4086641 h 4336577"/>
              <a:gd name="connsiteX50" fmla="*/ 577968 w 1688592"/>
              <a:gd name="connsiteY50" fmla="*/ 3882517 h 4336577"/>
              <a:gd name="connsiteX51" fmla="*/ 517651 w 1688592"/>
              <a:gd name="connsiteY51" fmla="*/ 3721717 h 4336577"/>
              <a:gd name="connsiteX52" fmla="*/ 385223 w 1688592"/>
              <a:gd name="connsiteY52" fmla="*/ 3658236 h 4336577"/>
              <a:gd name="connsiteX53" fmla="*/ 417654 w 1688592"/>
              <a:gd name="connsiteY53" fmla="*/ 3407464 h 4336577"/>
              <a:gd name="connsiteX54" fmla="*/ 563182 w 1688592"/>
              <a:gd name="connsiteY54" fmla="*/ 3292474 h 4336577"/>
              <a:gd name="connsiteX55" fmla="*/ 615186 w 1688592"/>
              <a:gd name="connsiteY55" fmla="*/ 3101812 h 4336577"/>
              <a:gd name="connsiteX56" fmla="*/ 583931 w 1688592"/>
              <a:gd name="connsiteY56" fmla="*/ 3028242 h 4336577"/>
              <a:gd name="connsiteX57" fmla="*/ 578611 w 1688592"/>
              <a:gd name="connsiteY57" fmla="*/ 2882774 h 4336577"/>
              <a:gd name="connsiteX58" fmla="*/ 680957 w 1688592"/>
              <a:gd name="connsiteY58" fmla="*/ 2832118 h 4336577"/>
              <a:gd name="connsiteX59" fmla="*/ 664464 w 1688592"/>
              <a:gd name="connsiteY59" fmla="*/ 2755392 h 4336577"/>
              <a:gd name="connsiteX60" fmla="*/ 762000 w 1688592"/>
              <a:gd name="connsiteY60" fmla="*/ 2828544 h 4336577"/>
              <a:gd name="connsiteX61" fmla="*/ 944880 w 1688592"/>
              <a:gd name="connsiteY61" fmla="*/ 2883408 h 4336577"/>
              <a:gd name="connsiteX62" fmla="*/ 1048512 w 1688592"/>
              <a:gd name="connsiteY62" fmla="*/ 2785872 h 4336577"/>
              <a:gd name="connsiteX63" fmla="*/ 1036320 w 1688592"/>
              <a:gd name="connsiteY63" fmla="*/ 2389632 h 4336577"/>
              <a:gd name="connsiteX64" fmla="*/ 957072 w 1688592"/>
              <a:gd name="connsiteY64" fmla="*/ 2334768 h 4336577"/>
              <a:gd name="connsiteX65" fmla="*/ 920496 w 1688592"/>
              <a:gd name="connsiteY65" fmla="*/ 2170176 h 4336577"/>
              <a:gd name="connsiteX66" fmla="*/ 853440 w 1688592"/>
              <a:gd name="connsiteY66" fmla="*/ 2066544 h 4336577"/>
              <a:gd name="connsiteX67" fmla="*/ 810768 w 1688592"/>
              <a:gd name="connsiteY67" fmla="*/ 1755648 h 4336577"/>
              <a:gd name="connsiteX68" fmla="*/ 774192 w 1688592"/>
              <a:gd name="connsiteY68" fmla="*/ 1639824 h 4336577"/>
              <a:gd name="connsiteX69" fmla="*/ 652272 w 1688592"/>
              <a:gd name="connsiteY69" fmla="*/ 1450848 h 4336577"/>
              <a:gd name="connsiteX70" fmla="*/ 402336 w 1688592"/>
              <a:gd name="connsiteY70" fmla="*/ 1335024 h 4336577"/>
              <a:gd name="connsiteX71" fmla="*/ 237744 w 1688592"/>
              <a:gd name="connsiteY71" fmla="*/ 1048512 h 4336577"/>
              <a:gd name="connsiteX72" fmla="*/ 219456 w 1688592"/>
              <a:gd name="connsiteY72" fmla="*/ 859536 h 4336577"/>
              <a:gd name="connsiteX73" fmla="*/ 67056 w 1688592"/>
              <a:gd name="connsiteY73" fmla="*/ 579120 h 4336577"/>
              <a:gd name="connsiteX74" fmla="*/ 67056 w 1688592"/>
              <a:gd name="connsiteY74" fmla="*/ 542544 h 4336577"/>
              <a:gd name="connsiteX75" fmla="*/ 85344 w 1688592"/>
              <a:gd name="connsiteY75" fmla="*/ 445008 h 4336577"/>
              <a:gd name="connsiteX76" fmla="*/ 36576 w 1688592"/>
              <a:gd name="connsiteY76" fmla="*/ 195072 h 4336577"/>
              <a:gd name="connsiteX77" fmla="*/ 0 w 1688592"/>
              <a:gd name="connsiteY77" fmla="*/ 0 h 4336577"/>
              <a:gd name="connsiteX0" fmla="*/ 0 w 1688592"/>
              <a:gd name="connsiteY0" fmla="*/ 0 h 4336577"/>
              <a:gd name="connsiteX1" fmla="*/ 152400 w 1688592"/>
              <a:gd name="connsiteY1" fmla="*/ 121920 h 4336577"/>
              <a:gd name="connsiteX2" fmla="*/ 268224 w 1688592"/>
              <a:gd name="connsiteY2" fmla="*/ 298704 h 4336577"/>
              <a:gd name="connsiteX3" fmla="*/ 420624 w 1688592"/>
              <a:gd name="connsiteY3" fmla="*/ 463296 h 4336577"/>
              <a:gd name="connsiteX4" fmla="*/ 438912 w 1688592"/>
              <a:gd name="connsiteY4" fmla="*/ 554736 h 4336577"/>
              <a:gd name="connsiteX5" fmla="*/ 560832 w 1688592"/>
              <a:gd name="connsiteY5" fmla="*/ 573024 h 4336577"/>
              <a:gd name="connsiteX6" fmla="*/ 609600 w 1688592"/>
              <a:gd name="connsiteY6" fmla="*/ 658368 h 4336577"/>
              <a:gd name="connsiteX7" fmla="*/ 658368 w 1688592"/>
              <a:gd name="connsiteY7" fmla="*/ 658368 h 4336577"/>
              <a:gd name="connsiteX8" fmla="*/ 822960 w 1688592"/>
              <a:gd name="connsiteY8" fmla="*/ 707136 h 4336577"/>
              <a:gd name="connsiteX9" fmla="*/ 890016 w 1688592"/>
              <a:gd name="connsiteY9" fmla="*/ 963168 h 4336577"/>
              <a:gd name="connsiteX10" fmla="*/ 987552 w 1688592"/>
              <a:gd name="connsiteY10" fmla="*/ 1066800 h 4336577"/>
              <a:gd name="connsiteX11" fmla="*/ 1024128 w 1688592"/>
              <a:gd name="connsiteY11" fmla="*/ 1078992 h 4336577"/>
              <a:gd name="connsiteX12" fmla="*/ 1109472 w 1688592"/>
              <a:gd name="connsiteY12" fmla="*/ 1255776 h 4336577"/>
              <a:gd name="connsiteX13" fmla="*/ 1359408 w 1688592"/>
              <a:gd name="connsiteY13" fmla="*/ 1402080 h 4336577"/>
              <a:gd name="connsiteX14" fmla="*/ 1627632 w 1688592"/>
              <a:gd name="connsiteY14" fmla="*/ 1670304 h 4336577"/>
              <a:gd name="connsiteX15" fmla="*/ 1548384 w 1688592"/>
              <a:gd name="connsiteY15" fmla="*/ 1895856 h 4336577"/>
              <a:gd name="connsiteX16" fmla="*/ 1432560 w 1688592"/>
              <a:gd name="connsiteY16" fmla="*/ 1895856 h 4336577"/>
              <a:gd name="connsiteX17" fmla="*/ 1353312 w 1688592"/>
              <a:gd name="connsiteY17" fmla="*/ 1901952 h 4336577"/>
              <a:gd name="connsiteX18" fmla="*/ 1078992 w 1688592"/>
              <a:gd name="connsiteY18" fmla="*/ 1914144 h 4336577"/>
              <a:gd name="connsiteX19" fmla="*/ 1060704 w 1688592"/>
              <a:gd name="connsiteY19" fmla="*/ 1981200 h 4336577"/>
              <a:gd name="connsiteX20" fmla="*/ 1146048 w 1688592"/>
              <a:gd name="connsiteY20" fmla="*/ 1981200 h 4336577"/>
              <a:gd name="connsiteX21" fmla="*/ 1231392 w 1688592"/>
              <a:gd name="connsiteY21" fmla="*/ 1969008 h 4336577"/>
              <a:gd name="connsiteX22" fmla="*/ 1420368 w 1688592"/>
              <a:gd name="connsiteY22" fmla="*/ 1969008 h 4336577"/>
              <a:gd name="connsiteX23" fmla="*/ 1591056 w 1688592"/>
              <a:gd name="connsiteY23" fmla="*/ 2005584 h 4336577"/>
              <a:gd name="connsiteX24" fmla="*/ 1633728 w 1688592"/>
              <a:gd name="connsiteY24" fmla="*/ 2164080 h 4336577"/>
              <a:gd name="connsiteX25" fmla="*/ 1633728 w 1688592"/>
              <a:gd name="connsiteY25" fmla="*/ 2279904 h 4336577"/>
              <a:gd name="connsiteX26" fmla="*/ 1420368 w 1688592"/>
              <a:gd name="connsiteY26" fmla="*/ 2322576 h 4336577"/>
              <a:gd name="connsiteX27" fmla="*/ 1469136 w 1688592"/>
              <a:gd name="connsiteY27" fmla="*/ 2353056 h 4336577"/>
              <a:gd name="connsiteX28" fmla="*/ 1615440 w 1688592"/>
              <a:gd name="connsiteY28" fmla="*/ 2377440 h 4336577"/>
              <a:gd name="connsiteX29" fmla="*/ 1658112 w 1688592"/>
              <a:gd name="connsiteY29" fmla="*/ 2420112 h 4336577"/>
              <a:gd name="connsiteX30" fmla="*/ 1658112 w 1688592"/>
              <a:gd name="connsiteY30" fmla="*/ 2474976 h 4336577"/>
              <a:gd name="connsiteX31" fmla="*/ 1688592 w 1688592"/>
              <a:gd name="connsiteY31" fmla="*/ 2743200 h 4336577"/>
              <a:gd name="connsiteX32" fmla="*/ 1670304 w 1688592"/>
              <a:gd name="connsiteY32" fmla="*/ 2791968 h 4336577"/>
              <a:gd name="connsiteX33" fmla="*/ 1371600 w 1688592"/>
              <a:gd name="connsiteY33" fmla="*/ 3182112 h 4336577"/>
              <a:gd name="connsiteX34" fmla="*/ 1237488 w 1688592"/>
              <a:gd name="connsiteY34" fmla="*/ 3194304 h 4336577"/>
              <a:gd name="connsiteX35" fmla="*/ 1042416 w 1688592"/>
              <a:gd name="connsiteY35" fmla="*/ 3194304 h 4336577"/>
              <a:gd name="connsiteX36" fmla="*/ 963168 w 1688592"/>
              <a:gd name="connsiteY36" fmla="*/ 3255264 h 4336577"/>
              <a:gd name="connsiteX37" fmla="*/ 1042416 w 1688592"/>
              <a:gd name="connsiteY37" fmla="*/ 3279648 h 4336577"/>
              <a:gd name="connsiteX38" fmla="*/ 1194816 w 1688592"/>
              <a:gd name="connsiteY38" fmla="*/ 3267456 h 4336577"/>
              <a:gd name="connsiteX39" fmla="*/ 1280160 w 1688592"/>
              <a:gd name="connsiteY39" fmla="*/ 3267456 h 4336577"/>
              <a:gd name="connsiteX40" fmla="*/ 1359408 w 1688592"/>
              <a:gd name="connsiteY40" fmla="*/ 3243072 h 4336577"/>
              <a:gd name="connsiteX41" fmla="*/ 1621536 w 1688592"/>
              <a:gd name="connsiteY41" fmla="*/ 3200400 h 4336577"/>
              <a:gd name="connsiteX42" fmla="*/ 1603248 w 1688592"/>
              <a:gd name="connsiteY42" fmla="*/ 3724656 h 4336577"/>
              <a:gd name="connsiteX43" fmla="*/ 1597152 w 1688592"/>
              <a:gd name="connsiteY43" fmla="*/ 3877056 h 4336577"/>
              <a:gd name="connsiteX44" fmla="*/ 1392615 w 1688592"/>
              <a:gd name="connsiteY44" fmla="*/ 4252486 h 4336577"/>
              <a:gd name="connsiteX45" fmla="*/ 1342429 w 1688592"/>
              <a:gd name="connsiteY45" fmla="*/ 4331115 h 4336577"/>
              <a:gd name="connsiteX46" fmla="*/ 1098832 w 1688592"/>
              <a:gd name="connsiteY46" fmla="*/ 4336577 h 4336577"/>
              <a:gd name="connsiteX47" fmla="*/ 850713 w 1688592"/>
              <a:gd name="connsiteY47" fmla="*/ 4281713 h 4336577"/>
              <a:gd name="connsiteX48" fmla="*/ 752801 w 1688592"/>
              <a:gd name="connsiteY48" fmla="*/ 4274565 h 4336577"/>
              <a:gd name="connsiteX49" fmla="*/ 636468 w 1688592"/>
              <a:gd name="connsiteY49" fmla="*/ 4086641 h 4336577"/>
              <a:gd name="connsiteX50" fmla="*/ 577968 w 1688592"/>
              <a:gd name="connsiteY50" fmla="*/ 3882517 h 4336577"/>
              <a:gd name="connsiteX51" fmla="*/ 517651 w 1688592"/>
              <a:gd name="connsiteY51" fmla="*/ 3721717 h 4336577"/>
              <a:gd name="connsiteX52" fmla="*/ 385223 w 1688592"/>
              <a:gd name="connsiteY52" fmla="*/ 3658236 h 4336577"/>
              <a:gd name="connsiteX53" fmla="*/ 417654 w 1688592"/>
              <a:gd name="connsiteY53" fmla="*/ 3407464 h 4336577"/>
              <a:gd name="connsiteX54" fmla="*/ 563182 w 1688592"/>
              <a:gd name="connsiteY54" fmla="*/ 3292474 h 4336577"/>
              <a:gd name="connsiteX55" fmla="*/ 615186 w 1688592"/>
              <a:gd name="connsiteY55" fmla="*/ 3101812 h 4336577"/>
              <a:gd name="connsiteX56" fmla="*/ 583931 w 1688592"/>
              <a:gd name="connsiteY56" fmla="*/ 3028242 h 4336577"/>
              <a:gd name="connsiteX57" fmla="*/ 578611 w 1688592"/>
              <a:gd name="connsiteY57" fmla="*/ 2882774 h 4336577"/>
              <a:gd name="connsiteX58" fmla="*/ 680957 w 1688592"/>
              <a:gd name="connsiteY58" fmla="*/ 2832118 h 4336577"/>
              <a:gd name="connsiteX59" fmla="*/ 664464 w 1688592"/>
              <a:gd name="connsiteY59" fmla="*/ 2755392 h 4336577"/>
              <a:gd name="connsiteX60" fmla="*/ 762000 w 1688592"/>
              <a:gd name="connsiteY60" fmla="*/ 2828544 h 4336577"/>
              <a:gd name="connsiteX61" fmla="*/ 944880 w 1688592"/>
              <a:gd name="connsiteY61" fmla="*/ 2883408 h 4336577"/>
              <a:gd name="connsiteX62" fmla="*/ 1048512 w 1688592"/>
              <a:gd name="connsiteY62" fmla="*/ 2785872 h 4336577"/>
              <a:gd name="connsiteX63" fmla="*/ 1036320 w 1688592"/>
              <a:gd name="connsiteY63" fmla="*/ 2389632 h 4336577"/>
              <a:gd name="connsiteX64" fmla="*/ 957072 w 1688592"/>
              <a:gd name="connsiteY64" fmla="*/ 2334768 h 4336577"/>
              <a:gd name="connsiteX65" fmla="*/ 920496 w 1688592"/>
              <a:gd name="connsiteY65" fmla="*/ 2170176 h 4336577"/>
              <a:gd name="connsiteX66" fmla="*/ 853440 w 1688592"/>
              <a:gd name="connsiteY66" fmla="*/ 2066544 h 4336577"/>
              <a:gd name="connsiteX67" fmla="*/ 810768 w 1688592"/>
              <a:gd name="connsiteY67" fmla="*/ 1755648 h 4336577"/>
              <a:gd name="connsiteX68" fmla="*/ 774192 w 1688592"/>
              <a:gd name="connsiteY68" fmla="*/ 1639824 h 4336577"/>
              <a:gd name="connsiteX69" fmla="*/ 652272 w 1688592"/>
              <a:gd name="connsiteY69" fmla="*/ 1450848 h 4336577"/>
              <a:gd name="connsiteX70" fmla="*/ 402336 w 1688592"/>
              <a:gd name="connsiteY70" fmla="*/ 1335024 h 4336577"/>
              <a:gd name="connsiteX71" fmla="*/ 237744 w 1688592"/>
              <a:gd name="connsiteY71" fmla="*/ 1048512 h 4336577"/>
              <a:gd name="connsiteX72" fmla="*/ 219456 w 1688592"/>
              <a:gd name="connsiteY72" fmla="*/ 859536 h 4336577"/>
              <a:gd name="connsiteX73" fmla="*/ 67056 w 1688592"/>
              <a:gd name="connsiteY73" fmla="*/ 579120 h 4336577"/>
              <a:gd name="connsiteX74" fmla="*/ 67056 w 1688592"/>
              <a:gd name="connsiteY74" fmla="*/ 542544 h 4336577"/>
              <a:gd name="connsiteX75" fmla="*/ 85344 w 1688592"/>
              <a:gd name="connsiteY75" fmla="*/ 445008 h 4336577"/>
              <a:gd name="connsiteX76" fmla="*/ 36576 w 1688592"/>
              <a:gd name="connsiteY76" fmla="*/ 195072 h 4336577"/>
              <a:gd name="connsiteX77" fmla="*/ 0 w 1688592"/>
              <a:gd name="connsiteY77" fmla="*/ 0 h 4336577"/>
              <a:gd name="connsiteX0" fmla="*/ 0 w 1688592"/>
              <a:gd name="connsiteY0" fmla="*/ 0 h 4336577"/>
              <a:gd name="connsiteX1" fmla="*/ 152400 w 1688592"/>
              <a:gd name="connsiteY1" fmla="*/ 121920 h 4336577"/>
              <a:gd name="connsiteX2" fmla="*/ 268224 w 1688592"/>
              <a:gd name="connsiteY2" fmla="*/ 298704 h 4336577"/>
              <a:gd name="connsiteX3" fmla="*/ 420624 w 1688592"/>
              <a:gd name="connsiteY3" fmla="*/ 463296 h 4336577"/>
              <a:gd name="connsiteX4" fmla="*/ 438912 w 1688592"/>
              <a:gd name="connsiteY4" fmla="*/ 554736 h 4336577"/>
              <a:gd name="connsiteX5" fmla="*/ 560832 w 1688592"/>
              <a:gd name="connsiteY5" fmla="*/ 573024 h 4336577"/>
              <a:gd name="connsiteX6" fmla="*/ 609600 w 1688592"/>
              <a:gd name="connsiteY6" fmla="*/ 658368 h 4336577"/>
              <a:gd name="connsiteX7" fmla="*/ 658368 w 1688592"/>
              <a:gd name="connsiteY7" fmla="*/ 658368 h 4336577"/>
              <a:gd name="connsiteX8" fmla="*/ 822960 w 1688592"/>
              <a:gd name="connsiteY8" fmla="*/ 707136 h 4336577"/>
              <a:gd name="connsiteX9" fmla="*/ 890016 w 1688592"/>
              <a:gd name="connsiteY9" fmla="*/ 963168 h 4336577"/>
              <a:gd name="connsiteX10" fmla="*/ 987552 w 1688592"/>
              <a:gd name="connsiteY10" fmla="*/ 1066800 h 4336577"/>
              <a:gd name="connsiteX11" fmla="*/ 1024128 w 1688592"/>
              <a:gd name="connsiteY11" fmla="*/ 1078992 h 4336577"/>
              <a:gd name="connsiteX12" fmla="*/ 1109472 w 1688592"/>
              <a:gd name="connsiteY12" fmla="*/ 1255776 h 4336577"/>
              <a:gd name="connsiteX13" fmla="*/ 1359408 w 1688592"/>
              <a:gd name="connsiteY13" fmla="*/ 1402080 h 4336577"/>
              <a:gd name="connsiteX14" fmla="*/ 1627632 w 1688592"/>
              <a:gd name="connsiteY14" fmla="*/ 1670304 h 4336577"/>
              <a:gd name="connsiteX15" fmla="*/ 1548384 w 1688592"/>
              <a:gd name="connsiteY15" fmla="*/ 1895856 h 4336577"/>
              <a:gd name="connsiteX16" fmla="*/ 1432560 w 1688592"/>
              <a:gd name="connsiteY16" fmla="*/ 1895856 h 4336577"/>
              <a:gd name="connsiteX17" fmla="*/ 1353312 w 1688592"/>
              <a:gd name="connsiteY17" fmla="*/ 1901952 h 4336577"/>
              <a:gd name="connsiteX18" fmla="*/ 1078992 w 1688592"/>
              <a:gd name="connsiteY18" fmla="*/ 1914144 h 4336577"/>
              <a:gd name="connsiteX19" fmla="*/ 1060704 w 1688592"/>
              <a:gd name="connsiteY19" fmla="*/ 1981200 h 4336577"/>
              <a:gd name="connsiteX20" fmla="*/ 1146048 w 1688592"/>
              <a:gd name="connsiteY20" fmla="*/ 1981200 h 4336577"/>
              <a:gd name="connsiteX21" fmla="*/ 1231392 w 1688592"/>
              <a:gd name="connsiteY21" fmla="*/ 1969008 h 4336577"/>
              <a:gd name="connsiteX22" fmla="*/ 1420368 w 1688592"/>
              <a:gd name="connsiteY22" fmla="*/ 1969008 h 4336577"/>
              <a:gd name="connsiteX23" fmla="*/ 1591056 w 1688592"/>
              <a:gd name="connsiteY23" fmla="*/ 2005584 h 4336577"/>
              <a:gd name="connsiteX24" fmla="*/ 1633728 w 1688592"/>
              <a:gd name="connsiteY24" fmla="*/ 2164080 h 4336577"/>
              <a:gd name="connsiteX25" fmla="*/ 1633728 w 1688592"/>
              <a:gd name="connsiteY25" fmla="*/ 2279904 h 4336577"/>
              <a:gd name="connsiteX26" fmla="*/ 1420368 w 1688592"/>
              <a:gd name="connsiteY26" fmla="*/ 2322576 h 4336577"/>
              <a:gd name="connsiteX27" fmla="*/ 1469136 w 1688592"/>
              <a:gd name="connsiteY27" fmla="*/ 2353056 h 4336577"/>
              <a:gd name="connsiteX28" fmla="*/ 1615440 w 1688592"/>
              <a:gd name="connsiteY28" fmla="*/ 2377440 h 4336577"/>
              <a:gd name="connsiteX29" fmla="*/ 1658112 w 1688592"/>
              <a:gd name="connsiteY29" fmla="*/ 2420112 h 4336577"/>
              <a:gd name="connsiteX30" fmla="*/ 1658112 w 1688592"/>
              <a:gd name="connsiteY30" fmla="*/ 2474976 h 4336577"/>
              <a:gd name="connsiteX31" fmla="*/ 1688592 w 1688592"/>
              <a:gd name="connsiteY31" fmla="*/ 2743200 h 4336577"/>
              <a:gd name="connsiteX32" fmla="*/ 1670304 w 1688592"/>
              <a:gd name="connsiteY32" fmla="*/ 2791968 h 4336577"/>
              <a:gd name="connsiteX33" fmla="*/ 1371600 w 1688592"/>
              <a:gd name="connsiteY33" fmla="*/ 3182112 h 4336577"/>
              <a:gd name="connsiteX34" fmla="*/ 1237488 w 1688592"/>
              <a:gd name="connsiteY34" fmla="*/ 3194304 h 4336577"/>
              <a:gd name="connsiteX35" fmla="*/ 1042416 w 1688592"/>
              <a:gd name="connsiteY35" fmla="*/ 3194304 h 4336577"/>
              <a:gd name="connsiteX36" fmla="*/ 963168 w 1688592"/>
              <a:gd name="connsiteY36" fmla="*/ 3255264 h 4336577"/>
              <a:gd name="connsiteX37" fmla="*/ 1042416 w 1688592"/>
              <a:gd name="connsiteY37" fmla="*/ 3279648 h 4336577"/>
              <a:gd name="connsiteX38" fmla="*/ 1194816 w 1688592"/>
              <a:gd name="connsiteY38" fmla="*/ 3267456 h 4336577"/>
              <a:gd name="connsiteX39" fmla="*/ 1280160 w 1688592"/>
              <a:gd name="connsiteY39" fmla="*/ 3267456 h 4336577"/>
              <a:gd name="connsiteX40" fmla="*/ 1359408 w 1688592"/>
              <a:gd name="connsiteY40" fmla="*/ 3243072 h 4336577"/>
              <a:gd name="connsiteX41" fmla="*/ 1621536 w 1688592"/>
              <a:gd name="connsiteY41" fmla="*/ 3200400 h 4336577"/>
              <a:gd name="connsiteX42" fmla="*/ 1603248 w 1688592"/>
              <a:gd name="connsiteY42" fmla="*/ 3724656 h 4336577"/>
              <a:gd name="connsiteX43" fmla="*/ 1597152 w 1688592"/>
              <a:gd name="connsiteY43" fmla="*/ 3877056 h 4336577"/>
              <a:gd name="connsiteX44" fmla="*/ 1392615 w 1688592"/>
              <a:gd name="connsiteY44" fmla="*/ 4252486 h 4336577"/>
              <a:gd name="connsiteX45" fmla="*/ 1412478 w 1688592"/>
              <a:gd name="connsiteY45" fmla="*/ 4331115 h 4336577"/>
              <a:gd name="connsiteX46" fmla="*/ 1098832 w 1688592"/>
              <a:gd name="connsiteY46" fmla="*/ 4336577 h 4336577"/>
              <a:gd name="connsiteX47" fmla="*/ 850713 w 1688592"/>
              <a:gd name="connsiteY47" fmla="*/ 4281713 h 4336577"/>
              <a:gd name="connsiteX48" fmla="*/ 752801 w 1688592"/>
              <a:gd name="connsiteY48" fmla="*/ 4274565 h 4336577"/>
              <a:gd name="connsiteX49" fmla="*/ 636468 w 1688592"/>
              <a:gd name="connsiteY49" fmla="*/ 4086641 h 4336577"/>
              <a:gd name="connsiteX50" fmla="*/ 577968 w 1688592"/>
              <a:gd name="connsiteY50" fmla="*/ 3882517 h 4336577"/>
              <a:gd name="connsiteX51" fmla="*/ 517651 w 1688592"/>
              <a:gd name="connsiteY51" fmla="*/ 3721717 h 4336577"/>
              <a:gd name="connsiteX52" fmla="*/ 385223 w 1688592"/>
              <a:gd name="connsiteY52" fmla="*/ 3658236 h 4336577"/>
              <a:gd name="connsiteX53" fmla="*/ 417654 w 1688592"/>
              <a:gd name="connsiteY53" fmla="*/ 3407464 h 4336577"/>
              <a:gd name="connsiteX54" fmla="*/ 563182 w 1688592"/>
              <a:gd name="connsiteY54" fmla="*/ 3292474 h 4336577"/>
              <a:gd name="connsiteX55" fmla="*/ 615186 w 1688592"/>
              <a:gd name="connsiteY55" fmla="*/ 3101812 h 4336577"/>
              <a:gd name="connsiteX56" fmla="*/ 583931 w 1688592"/>
              <a:gd name="connsiteY56" fmla="*/ 3028242 h 4336577"/>
              <a:gd name="connsiteX57" fmla="*/ 578611 w 1688592"/>
              <a:gd name="connsiteY57" fmla="*/ 2882774 h 4336577"/>
              <a:gd name="connsiteX58" fmla="*/ 680957 w 1688592"/>
              <a:gd name="connsiteY58" fmla="*/ 2832118 h 4336577"/>
              <a:gd name="connsiteX59" fmla="*/ 664464 w 1688592"/>
              <a:gd name="connsiteY59" fmla="*/ 2755392 h 4336577"/>
              <a:gd name="connsiteX60" fmla="*/ 762000 w 1688592"/>
              <a:gd name="connsiteY60" fmla="*/ 2828544 h 4336577"/>
              <a:gd name="connsiteX61" fmla="*/ 944880 w 1688592"/>
              <a:gd name="connsiteY61" fmla="*/ 2883408 h 4336577"/>
              <a:gd name="connsiteX62" fmla="*/ 1048512 w 1688592"/>
              <a:gd name="connsiteY62" fmla="*/ 2785872 h 4336577"/>
              <a:gd name="connsiteX63" fmla="*/ 1036320 w 1688592"/>
              <a:gd name="connsiteY63" fmla="*/ 2389632 h 4336577"/>
              <a:gd name="connsiteX64" fmla="*/ 957072 w 1688592"/>
              <a:gd name="connsiteY64" fmla="*/ 2334768 h 4336577"/>
              <a:gd name="connsiteX65" fmla="*/ 920496 w 1688592"/>
              <a:gd name="connsiteY65" fmla="*/ 2170176 h 4336577"/>
              <a:gd name="connsiteX66" fmla="*/ 853440 w 1688592"/>
              <a:gd name="connsiteY66" fmla="*/ 2066544 h 4336577"/>
              <a:gd name="connsiteX67" fmla="*/ 810768 w 1688592"/>
              <a:gd name="connsiteY67" fmla="*/ 1755648 h 4336577"/>
              <a:gd name="connsiteX68" fmla="*/ 774192 w 1688592"/>
              <a:gd name="connsiteY68" fmla="*/ 1639824 h 4336577"/>
              <a:gd name="connsiteX69" fmla="*/ 652272 w 1688592"/>
              <a:gd name="connsiteY69" fmla="*/ 1450848 h 4336577"/>
              <a:gd name="connsiteX70" fmla="*/ 402336 w 1688592"/>
              <a:gd name="connsiteY70" fmla="*/ 1335024 h 4336577"/>
              <a:gd name="connsiteX71" fmla="*/ 237744 w 1688592"/>
              <a:gd name="connsiteY71" fmla="*/ 1048512 h 4336577"/>
              <a:gd name="connsiteX72" fmla="*/ 219456 w 1688592"/>
              <a:gd name="connsiteY72" fmla="*/ 859536 h 4336577"/>
              <a:gd name="connsiteX73" fmla="*/ 67056 w 1688592"/>
              <a:gd name="connsiteY73" fmla="*/ 579120 h 4336577"/>
              <a:gd name="connsiteX74" fmla="*/ 67056 w 1688592"/>
              <a:gd name="connsiteY74" fmla="*/ 542544 h 4336577"/>
              <a:gd name="connsiteX75" fmla="*/ 85344 w 1688592"/>
              <a:gd name="connsiteY75" fmla="*/ 445008 h 4336577"/>
              <a:gd name="connsiteX76" fmla="*/ 36576 w 1688592"/>
              <a:gd name="connsiteY76" fmla="*/ 195072 h 4336577"/>
              <a:gd name="connsiteX77" fmla="*/ 0 w 1688592"/>
              <a:gd name="connsiteY77" fmla="*/ 0 h 4336577"/>
              <a:gd name="connsiteX0" fmla="*/ 0 w 1688592"/>
              <a:gd name="connsiteY0" fmla="*/ 0 h 4336577"/>
              <a:gd name="connsiteX1" fmla="*/ 152400 w 1688592"/>
              <a:gd name="connsiteY1" fmla="*/ 121920 h 4336577"/>
              <a:gd name="connsiteX2" fmla="*/ 268224 w 1688592"/>
              <a:gd name="connsiteY2" fmla="*/ 298704 h 4336577"/>
              <a:gd name="connsiteX3" fmla="*/ 420624 w 1688592"/>
              <a:gd name="connsiteY3" fmla="*/ 463296 h 4336577"/>
              <a:gd name="connsiteX4" fmla="*/ 438912 w 1688592"/>
              <a:gd name="connsiteY4" fmla="*/ 554736 h 4336577"/>
              <a:gd name="connsiteX5" fmla="*/ 560832 w 1688592"/>
              <a:gd name="connsiteY5" fmla="*/ 573024 h 4336577"/>
              <a:gd name="connsiteX6" fmla="*/ 609600 w 1688592"/>
              <a:gd name="connsiteY6" fmla="*/ 658368 h 4336577"/>
              <a:gd name="connsiteX7" fmla="*/ 658368 w 1688592"/>
              <a:gd name="connsiteY7" fmla="*/ 658368 h 4336577"/>
              <a:gd name="connsiteX8" fmla="*/ 822960 w 1688592"/>
              <a:gd name="connsiteY8" fmla="*/ 707136 h 4336577"/>
              <a:gd name="connsiteX9" fmla="*/ 890016 w 1688592"/>
              <a:gd name="connsiteY9" fmla="*/ 963168 h 4336577"/>
              <a:gd name="connsiteX10" fmla="*/ 987552 w 1688592"/>
              <a:gd name="connsiteY10" fmla="*/ 1066800 h 4336577"/>
              <a:gd name="connsiteX11" fmla="*/ 1024128 w 1688592"/>
              <a:gd name="connsiteY11" fmla="*/ 1078992 h 4336577"/>
              <a:gd name="connsiteX12" fmla="*/ 1109472 w 1688592"/>
              <a:gd name="connsiteY12" fmla="*/ 1255776 h 4336577"/>
              <a:gd name="connsiteX13" fmla="*/ 1359408 w 1688592"/>
              <a:gd name="connsiteY13" fmla="*/ 1402080 h 4336577"/>
              <a:gd name="connsiteX14" fmla="*/ 1627632 w 1688592"/>
              <a:gd name="connsiteY14" fmla="*/ 1670304 h 4336577"/>
              <a:gd name="connsiteX15" fmla="*/ 1548384 w 1688592"/>
              <a:gd name="connsiteY15" fmla="*/ 1895856 h 4336577"/>
              <a:gd name="connsiteX16" fmla="*/ 1432560 w 1688592"/>
              <a:gd name="connsiteY16" fmla="*/ 1895856 h 4336577"/>
              <a:gd name="connsiteX17" fmla="*/ 1353312 w 1688592"/>
              <a:gd name="connsiteY17" fmla="*/ 1901952 h 4336577"/>
              <a:gd name="connsiteX18" fmla="*/ 1078992 w 1688592"/>
              <a:gd name="connsiteY18" fmla="*/ 1914144 h 4336577"/>
              <a:gd name="connsiteX19" fmla="*/ 1060704 w 1688592"/>
              <a:gd name="connsiteY19" fmla="*/ 1981200 h 4336577"/>
              <a:gd name="connsiteX20" fmla="*/ 1146048 w 1688592"/>
              <a:gd name="connsiteY20" fmla="*/ 1981200 h 4336577"/>
              <a:gd name="connsiteX21" fmla="*/ 1231392 w 1688592"/>
              <a:gd name="connsiteY21" fmla="*/ 1969008 h 4336577"/>
              <a:gd name="connsiteX22" fmla="*/ 1420368 w 1688592"/>
              <a:gd name="connsiteY22" fmla="*/ 1969008 h 4336577"/>
              <a:gd name="connsiteX23" fmla="*/ 1591056 w 1688592"/>
              <a:gd name="connsiteY23" fmla="*/ 2005584 h 4336577"/>
              <a:gd name="connsiteX24" fmla="*/ 1633728 w 1688592"/>
              <a:gd name="connsiteY24" fmla="*/ 2164080 h 4336577"/>
              <a:gd name="connsiteX25" fmla="*/ 1633728 w 1688592"/>
              <a:gd name="connsiteY25" fmla="*/ 2279904 h 4336577"/>
              <a:gd name="connsiteX26" fmla="*/ 1420368 w 1688592"/>
              <a:gd name="connsiteY26" fmla="*/ 2322576 h 4336577"/>
              <a:gd name="connsiteX27" fmla="*/ 1469136 w 1688592"/>
              <a:gd name="connsiteY27" fmla="*/ 2353056 h 4336577"/>
              <a:gd name="connsiteX28" fmla="*/ 1615440 w 1688592"/>
              <a:gd name="connsiteY28" fmla="*/ 2377440 h 4336577"/>
              <a:gd name="connsiteX29" fmla="*/ 1658112 w 1688592"/>
              <a:gd name="connsiteY29" fmla="*/ 2420112 h 4336577"/>
              <a:gd name="connsiteX30" fmla="*/ 1658112 w 1688592"/>
              <a:gd name="connsiteY30" fmla="*/ 2474976 h 4336577"/>
              <a:gd name="connsiteX31" fmla="*/ 1688592 w 1688592"/>
              <a:gd name="connsiteY31" fmla="*/ 2743200 h 4336577"/>
              <a:gd name="connsiteX32" fmla="*/ 1670304 w 1688592"/>
              <a:gd name="connsiteY32" fmla="*/ 2791968 h 4336577"/>
              <a:gd name="connsiteX33" fmla="*/ 1371600 w 1688592"/>
              <a:gd name="connsiteY33" fmla="*/ 3182112 h 4336577"/>
              <a:gd name="connsiteX34" fmla="*/ 1237488 w 1688592"/>
              <a:gd name="connsiteY34" fmla="*/ 3194304 h 4336577"/>
              <a:gd name="connsiteX35" fmla="*/ 1042416 w 1688592"/>
              <a:gd name="connsiteY35" fmla="*/ 3194304 h 4336577"/>
              <a:gd name="connsiteX36" fmla="*/ 963168 w 1688592"/>
              <a:gd name="connsiteY36" fmla="*/ 3255264 h 4336577"/>
              <a:gd name="connsiteX37" fmla="*/ 1042416 w 1688592"/>
              <a:gd name="connsiteY37" fmla="*/ 3279648 h 4336577"/>
              <a:gd name="connsiteX38" fmla="*/ 1194816 w 1688592"/>
              <a:gd name="connsiteY38" fmla="*/ 3267456 h 4336577"/>
              <a:gd name="connsiteX39" fmla="*/ 1280160 w 1688592"/>
              <a:gd name="connsiteY39" fmla="*/ 3267456 h 4336577"/>
              <a:gd name="connsiteX40" fmla="*/ 1359408 w 1688592"/>
              <a:gd name="connsiteY40" fmla="*/ 3243072 h 4336577"/>
              <a:gd name="connsiteX41" fmla="*/ 1621536 w 1688592"/>
              <a:gd name="connsiteY41" fmla="*/ 3200400 h 4336577"/>
              <a:gd name="connsiteX42" fmla="*/ 1603248 w 1688592"/>
              <a:gd name="connsiteY42" fmla="*/ 3724656 h 4336577"/>
              <a:gd name="connsiteX43" fmla="*/ 1597152 w 1688592"/>
              <a:gd name="connsiteY43" fmla="*/ 3877056 h 4336577"/>
              <a:gd name="connsiteX44" fmla="*/ 1389112 w 1688592"/>
              <a:gd name="connsiteY44" fmla="*/ 4227467 h 4336577"/>
              <a:gd name="connsiteX45" fmla="*/ 1412478 w 1688592"/>
              <a:gd name="connsiteY45" fmla="*/ 4331115 h 4336577"/>
              <a:gd name="connsiteX46" fmla="*/ 1098832 w 1688592"/>
              <a:gd name="connsiteY46" fmla="*/ 4336577 h 4336577"/>
              <a:gd name="connsiteX47" fmla="*/ 850713 w 1688592"/>
              <a:gd name="connsiteY47" fmla="*/ 4281713 h 4336577"/>
              <a:gd name="connsiteX48" fmla="*/ 752801 w 1688592"/>
              <a:gd name="connsiteY48" fmla="*/ 4274565 h 4336577"/>
              <a:gd name="connsiteX49" fmla="*/ 636468 w 1688592"/>
              <a:gd name="connsiteY49" fmla="*/ 4086641 h 4336577"/>
              <a:gd name="connsiteX50" fmla="*/ 577968 w 1688592"/>
              <a:gd name="connsiteY50" fmla="*/ 3882517 h 4336577"/>
              <a:gd name="connsiteX51" fmla="*/ 517651 w 1688592"/>
              <a:gd name="connsiteY51" fmla="*/ 3721717 h 4336577"/>
              <a:gd name="connsiteX52" fmla="*/ 385223 w 1688592"/>
              <a:gd name="connsiteY52" fmla="*/ 3658236 h 4336577"/>
              <a:gd name="connsiteX53" fmla="*/ 417654 w 1688592"/>
              <a:gd name="connsiteY53" fmla="*/ 3407464 h 4336577"/>
              <a:gd name="connsiteX54" fmla="*/ 563182 w 1688592"/>
              <a:gd name="connsiteY54" fmla="*/ 3292474 h 4336577"/>
              <a:gd name="connsiteX55" fmla="*/ 615186 w 1688592"/>
              <a:gd name="connsiteY55" fmla="*/ 3101812 h 4336577"/>
              <a:gd name="connsiteX56" fmla="*/ 583931 w 1688592"/>
              <a:gd name="connsiteY56" fmla="*/ 3028242 h 4336577"/>
              <a:gd name="connsiteX57" fmla="*/ 578611 w 1688592"/>
              <a:gd name="connsiteY57" fmla="*/ 2882774 h 4336577"/>
              <a:gd name="connsiteX58" fmla="*/ 680957 w 1688592"/>
              <a:gd name="connsiteY58" fmla="*/ 2832118 h 4336577"/>
              <a:gd name="connsiteX59" fmla="*/ 664464 w 1688592"/>
              <a:gd name="connsiteY59" fmla="*/ 2755392 h 4336577"/>
              <a:gd name="connsiteX60" fmla="*/ 762000 w 1688592"/>
              <a:gd name="connsiteY60" fmla="*/ 2828544 h 4336577"/>
              <a:gd name="connsiteX61" fmla="*/ 944880 w 1688592"/>
              <a:gd name="connsiteY61" fmla="*/ 2883408 h 4336577"/>
              <a:gd name="connsiteX62" fmla="*/ 1048512 w 1688592"/>
              <a:gd name="connsiteY62" fmla="*/ 2785872 h 4336577"/>
              <a:gd name="connsiteX63" fmla="*/ 1036320 w 1688592"/>
              <a:gd name="connsiteY63" fmla="*/ 2389632 h 4336577"/>
              <a:gd name="connsiteX64" fmla="*/ 957072 w 1688592"/>
              <a:gd name="connsiteY64" fmla="*/ 2334768 h 4336577"/>
              <a:gd name="connsiteX65" fmla="*/ 920496 w 1688592"/>
              <a:gd name="connsiteY65" fmla="*/ 2170176 h 4336577"/>
              <a:gd name="connsiteX66" fmla="*/ 853440 w 1688592"/>
              <a:gd name="connsiteY66" fmla="*/ 2066544 h 4336577"/>
              <a:gd name="connsiteX67" fmla="*/ 810768 w 1688592"/>
              <a:gd name="connsiteY67" fmla="*/ 1755648 h 4336577"/>
              <a:gd name="connsiteX68" fmla="*/ 774192 w 1688592"/>
              <a:gd name="connsiteY68" fmla="*/ 1639824 h 4336577"/>
              <a:gd name="connsiteX69" fmla="*/ 652272 w 1688592"/>
              <a:gd name="connsiteY69" fmla="*/ 1450848 h 4336577"/>
              <a:gd name="connsiteX70" fmla="*/ 402336 w 1688592"/>
              <a:gd name="connsiteY70" fmla="*/ 1335024 h 4336577"/>
              <a:gd name="connsiteX71" fmla="*/ 237744 w 1688592"/>
              <a:gd name="connsiteY71" fmla="*/ 1048512 h 4336577"/>
              <a:gd name="connsiteX72" fmla="*/ 219456 w 1688592"/>
              <a:gd name="connsiteY72" fmla="*/ 859536 h 4336577"/>
              <a:gd name="connsiteX73" fmla="*/ 67056 w 1688592"/>
              <a:gd name="connsiteY73" fmla="*/ 579120 h 4336577"/>
              <a:gd name="connsiteX74" fmla="*/ 67056 w 1688592"/>
              <a:gd name="connsiteY74" fmla="*/ 542544 h 4336577"/>
              <a:gd name="connsiteX75" fmla="*/ 85344 w 1688592"/>
              <a:gd name="connsiteY75" fmla="*/ 445008 h 4336577"/>
              <a:gd name="connsiteX76" fmla="*/ 36576 w 1688592"/>
              <a:gd name="connsiteY76" fmla="*/ 195072 h 4336577"/>
              <a:gd name="connsiteX77" fmla="*/ 0 w 1688592"/>
              <a:gd name="connsiteY77" fmla="*/ 0 h 4336577"/>
              <a:gd name="connsiteX0" fmla="*/ 0 w 1688592"/>
              <a:gd name="connsiteY0" fmla="*/ 0 h 4336577"/>
              <a:gd name="connsiteX1" fmla="*/ 152400 w 1688592"/>
              <a:gd name="connsiteY1" fmla="*/ 121920 h 4336577"/>
              <a:gd name="connsiteX2" fmla="*/ 268224 w 1688592"/>
              <a:gd name="connsiteY2" fmla="*/ 298704 h 4336577"/>
              <a:gd name="connsiteX3" fmla="*/ 420624 w 1688592"/>
              <a:gd name="connsiteY3" fmla="*/ 463296 h 4336577"/>
              <a:gd name="connsiteX4" fmla="*/ 438912 w 1688592"/>
              <a:gd name="connsiteY4" fmla="*/ 554736 h 4336577"/>
              <a:gd name="connsiteX5" fmla="*/ 560832 w 1688592"/>
              <a:gd name="connsiteY5" fmla="*/ 573024 h 4336577"/>
              <a:gd name="connsiteX6" fmla="*/ 609600 w 1688592"/>
              <a:gd name="connsiteY6" fmla="*/ 658368 h 4336577"/>
              <a:gd name="connsiteX7" fmla="*/ 658368 w 1688592"/>
              <a:gd name="connsiteY7" fmla="*/ 658368 h 4336577"/>
              <a:gd name="connsiteX8" fmla="*/ 822960 w 1688592"/>
              <a:gd name="connsiteY8" fmla="*/ 707136 h 4336577"/>
              <a:gd name="connsiteX9" fmla="*/ 890016 w 1688592"/>
              <a:gd name="connsiteY9" fmla="*/ 963168 h 4336577"/>
              <a:gd name="connsiteX10" fmla="*/ 987552 w 1688592"/>
              <a:gd name="connsiteY10" fmla="*/ 1066800 h 4336577"/>
              <a:gd name="connsiteX11" fmla="*/ 1024128 w 1688592"/>
              <a:gd name="connsiteY11" fmla="*/ 1078992 h 4336577"/>
              <a:gd name="connsiteX12" fmla="*/ 1109472 w 1688592"/>
              <a:gd name="connsiteY12" fmla="*/ 1255776 h 4336577"/>
              <a:gd name="connsiteX13" fmla="*/ 1359408 w 1688592"/>
              <a:gd name="connsiteY13" fmla="*/ 1402080 h 4336577"/>
              <a:gd name="connsiteX14" fmla="*/ 1627632 w 1688592"/>
              <a:gd name="connsiteY14" fmla="*/ 1670304 h 4336577"/>
              <a:gd name="connsiteX15" fmla="*/ 1548384 w 1688592"/>
              <a:gd name="connsiteY15" fmla="*/ 1895856 h 4336577"/>
              <a:gd name="connsiteX16" fmla="*/ 1432560 w 1688592"/>
              <a:gd name="connsiteY16" fmla="*/ 1895856 h 4336577"/>
              <a:gd name="connsiteX17" fmla="*/ 1353312 w 1688592"/>
              <a:gd name="connsiteY17" fmla="*/ 1901952 h 4336577"/>
              <a:gd name="connsiteX18" fmla="*/ 1078992 w 1688592"/>
              <a:gd name="connsiteY18" fmla="*/ 1914144 h 4336577"/>
              <a:gd name="connsiteX19" fmla="*/ 1060704 w 1688592"/>
              <a:gd name="connsiteY19" fmla="*/ 1981200 h 4336577"/>
              <a:gd name="connsiteX20" fmla="*/ 1146048 w 1688592"/>
              <a:gd name="connsiteY20" fmla="*/ 1981200 h 4336577"/>
              <a:gd name="connsiteX21" fmla="*/ 1231392 w 1688592"/>
              <a:gd name="connsiteY21" fmla="*/ 1969008 h 4336577"/>
              <a:gd name="connsiteX22" fmla="*/ 1420368 w 1688592"/>
              <a:gd name="connsiteY22" fmla="*/ 1969008 h 4336577"/>
              <a:gd name="connsiteX23" fmla="*/ 1591056 w 1688592"/>
              <a:gd name="connsiteY23" fmla="*/ 2005584 h 4336577"/>
              <a:gd name="connsiteX24" fmla="*/ 1633728 w 1688592"/>
              <a:gd name="connsiteY24" fmla="*/ 2164080 h 4336577"/>
              <a:gd name="connsiteX25" fmla="*/ 1633728 w 1688592"/>
              <a:gd name="connsiteY25" fmla="*/ 2279904 h 4336577"/>
              <a:gd name="connsiteX26" fmla="*/ 1420368 w 1688592"/>
              <a:gd name="connsiteY26" fmla="*/ 2322576 h 4336577"/>
              <a:gd name="connsiteX27" fmla="*/ 1469136 w 1688592"/>
              <a:gd name="connsiteY27" fmla="*/ 2353056 h 4336577"/>
              <a:gd name="connsiteX28" fmla="*/ 1615440 w 1688592"/>
              <a:gd name="connsiteY28" fmla="*/ 2377440 h 4336577"/>
              <a:gd name="connsiteX29" fmla="*/ 1658112 w 1688592"/>
              <a:gd name="connsiteY29" fmla="*/ 2420112 h 4336577"/>
              <a:gd name="connsiteX30" fmla="*/ 1658112 w 1688592"/>
              <a:gd name="connsiteY30" fmla="*/ 2474976 h 4336577"/>
              <a:gd name="connsiteX31" fmla="*/ 1688592 w 1688592"/>
              <a:gd name="connsiteY31" fmla="*/ 2743200 h 4336577"/>
              <a:gd name="connsiteX32" fmla="*/ 1670304 w 1688592"/>
              <a:gd name="connsiteY32" fmla="*/ 2791968 h 4336577"/>
              <a:gd name="connsiteX33" fmla="*/ 1371600 w 1688592"/>
              <a:gd name="connsiteY33" fmla="*/ 3182112 h 4336577"/>
              <a:gd name="connsiteX34" fmla="*/ 1237488 w 1688592"/>
              <a:gd name="connsiteY34" fmla="*/ 3194304 h 4336577"/>
              <a:gd name="connsiteX35" fmla="*/ 1042416 w 1688592"/>
              <a:gd name="connsiteY35" fmla="*/ 3194304 h 4336577"/>
              <a:gd name="connsiteX36" fmla="*/ 963168 w 1688592"/>
              <a:gd name="connsiteY36" fmla="*/ 3255264 h 4336577"/>
              <a:gd name="connsiteX37" fmla="*/ 1042416 w 1688592"/>
              <a:gd name="connsiteY37" fmla="*/ 3279648 h 4336577"/>
              <a:gd name="connsiteX38" fmla="*/ 1194816 w 1688592"/>
              <a:gd name="connsiteY38" fmla="*/ 3267456 h 4336577"/>
              <a:gd name="connsiteX39" fmla="*/ 1280160 w 1688592"/>
              <a:gd name="connsiteY39" fmla="*/ 3267456 h 4336577"/>
              <a:gd name="connsiteX40" fmla="*/ 1359408 w 1688592"/>
              <a:gd name="connsiteY40" fmla="*/ 3243072 h 4336577"/>
              <a:gd name="connsiteX41" fmla="*/ 1621536 w 1688592"/>
              <a:gd name="connsiteY41" fmla="*/ 3200400 h 4336577"/>
              <a:gd name="connsiteX42" fmla="*/ 1603248 w 1688592"/>
              <a:gd name="connsiteY42" fmla="*/ 3724656 h 4336577"/>
              <a:gd name="connsiteX43" fmla="*/ 1562128 w 1688592"/>
              <a:gd name="connsiteY43" fmla="*/ 3869909 h 4336577"/>
              <a:gd name="connsiteX44" fmla="*/ 1389112 w 1688592"/>
              <a:gd name="connsiteY44" fmla="*/ 4227467 h 4336577"/>
              <a:gd name="connsiteX45" fmla="*/ 1412478 w 1688592"/>
              <a:gd name="connsiteY45" fmla="*/ 4331115 h 4336577"/>
              <a:gd name="connsiteX46" fmla="*/ 1098832 w 1688592"/>
              <a:gd name="connsiteY46" fmla="*/ 4336577 h 4336577"/>
              <a:gd name="connsiteX47" fmla="*/ 850713 w 1688592"/>
              <a:gd name="connsiteY47" fmla="*/ 4281713 h 4336577"/>
              <a:gd name="connsiteX48" fmla="*/ 752801 w 1688592"/>
              <a:gd name="connsiteY48" fmla="*/ 4274565 h 4336577"/>
              <a:gd name="connsiteX49" fmla="*/ 636468 w 1688592"/>
              <a:gd name="connsiteY49" fmla="*/ 4086641 h 4336577"/>
              <a:gd name="connsiteX50" fmla="*/ 577968 w 1688592"/>
              <a:gd name="connsiteY50" fmla="*/ 3882517 h 4336577"/>
              <a:gd name="connsiteX51" fmla="*/ 517651 w 1688592"/>
              <a:gd name="connsiteY51" fmla="*/ 3721717 h 4336577"/>
              <a:gd name="connsiteX52" fmla="*/ 385223 w 1688592"/>
              <a:gd name="connsiteY52" fmla="*/ 3658236 h 4336577"/>
              <a:gd name="connsiteX53" fmla="*/ 417654 w 1688592"/>
              <a:gd name="connsiteY53" fmla="*/ 3407464 h 4336577"/>
              <a:gd name="connsiteX54" fmla="*/ 563182 w 1688592"/>
              <a:gd name="connsiteY54" fmla="*/ 3292474 h 4336577"/>
              <a:gd name="connsiteX55" fmla="*/ 615186 w 1688592"/>
              <a:gd name="connsiteY55" fmla="*/ 3101812 h 4336577"/>
              <a:gd name="connsiteX56" fmla="*/ 583931 w 1688592"/>
              <a:gd name="connsiteY56" fmla="*/ 3028242 h 4336577"/>
              <a:gd name="connsiteX57" fmla="*/ 578611 w 1688592"/>
              <a:gd name="connsiteY57" fmla="*/ 2882774 h 4336577"/>
              <a:gd name="connsiteX58" fmla="*/ 680957 w 1688592"/>
              <a:gd name="connsiteY58" fmla="*/ 2832118 h 4336577"/>
              <a:gd name="connsiteX59" fmla="*/ 664464 w 1688592"/>
              <a:gd name="connsiteY59" fmla="*/ 2755392 h 4336577"/>
              <a:gd name="connsiteX60" fmla="*/ 762000 w 1688592"/>
              <a:gd name="connsiteY60" fmla="*/ 2828544 h 4336577"/>
              <a:gd name="connsiteX61" fmla="*/ 944880 w 1688592"/>
              <a:gd name="connsiteY61" fmla="*/ 2883408 h 4336577"/>
              <a:gd name="connsiteX62" fmla="*/ 1048512 w 1688592"/>
              <a:gd name="connsiteY62" fmla="*/ 2785872 h 4336577"/>
              <a:gd name="connsiteX63" fmla="*/ 1036320 w 1688592"/>
              <a:gd name="connsiteY63" fmla="*/ 2389632 h 4336577"/>
              <a:gd name="connsiteX64" fmla="*/ 957072 w 1688592"/>
              <a:gd name="connsiteY64" fmla="*/ 2334768 h 4336577"/>
              <a:gd name="connsiteX65" fmla="*/ 920496 w 1688592"/>
              <a:gd name="connsiteY65" fmla="*/ 2170176 h 4336577"/>
              <a:gd name="connsiteX66" fmla="*/ 853440 w 1688592"/>
              <a:gd name="connsiteY66" fmla="*/ 2066544 h 4336577"/>
              <a:gd name="connsiteX67" fmla="*/ 810768 w 1688592"/>
              <a:gd name="connsiteY67" fmla="*/ 1755648 h 4336577"/>
              <a:gd name="connsiteX68" fmla="*/ 774192 w 1688592"/>
              <a:gd name="connsiteY68" fmla="*/ 1639824 h 4336577"/>
              <a:gd name="connsiteX69" fmla="*/ 652272 w 1688592"/>
              <a:gd name="connsiteY69" fmla="*/ 1450848 h 4336577"/>
              <a:gd name="connsiteX70" fmla="*/ 402336 w 1688592"/>
              <a:gd name="connsiteY70" fmla="*/ 1335024 h 4336577"/>
              <a:gd name="connsiteX71" fmla="*/ 237744 w 1688592"/>
              <a:gd name="connsiteY71" fmla="*/ 1048512 h 4336577"/>
              <a:gd name="connsiteX72" fmla="*/ 219456 w 1688592"/>
              <a:gd name="connsiteY72" fmla="*/ 859536 h 4336577"/>
              <a:gd name="connsiteX73" fmla="*/ 67056 w 1688592"/>
              <a:gd name="connsiteY73" fmla="*/ 579120 h 4336577"/>
              <a:gd name="connsiteX74" fmla="*/ 67056 w 1688592"/>
              <a:gd name="connsiteY74" fmla="*/ 542544 h 4336577"/>
              <a:gd name="connsiteX75" fmla="*/ 85344 w 1688592"/>
              <a:gd name="connsiteY75" fmla="*/ 445008 h 4336577"/>
              <a:gd name="connsiteX76" fmla="*/ 36576 w 1688592"/>
              <a:gd name="connsiteY76" fmla="*/ 195072 h 4336577"/>
              <a:gd name="connsiteX77" fmla="*/ 0 w 1688592"/>
              <a:gd name="connsiteY77" fmla="*/ 0 h 4336577"/>
              <a:gd name="connsiteX0" fmla="*/ 0 w 1688592"/>
              <a:gd name="connsiteY0" fmla="*/ 0 h 4336577"/>
              <a:gd name="connsiteX1" fmla="*/ 152400 w 1688592"/>
              <a:gd name="connsiteY1" fmla="*/ 121920 h 4336577"/>
              <a:gd name="connsiteX2" fmla="*/ 268224 w 1688592"/>
              <a:gd name="connsiteY2" fmla="*/ 298704 h 4336577"/>
              <a:gd name="connsiteX3" fmla="*/ 420624 w 1688592"/>
              <a:gd name="connsiteY3" fmla="*/ 463296 h 4336577"/>
              <a:gd name="connsiteX4" fmla="*/ 438912 w 1688592"/>
              <a:gd name="connsiteY4" fmla="*/ 554736 h 4336577"/>
              <a:gd name="connsiteX5" fmla="*/ 560832 w 1688592"/>
              <a:gd name="connsiteY5" fmla="*/ 573024 h 4336577"/>
              <a:gd name="connsiteX6" fmla="*/ 609600 w 1688592"/>
              <a:gd name="connsiteY6" fmla="*/ 658368 h 4336577"/>
              <a:gd name="connsiteX7" fmla="*/ 658368 w 1688592"/>
              <a:gd name="connsiteY7" fmla="*/ 658368 h 4336577"/>
              <a:gd name="connsiteX8" fmla="*/ 822960 w 1688592"/>
              <a:gd name="connsiteY8" fmla="*/ 707136 h 4336577"/>
              <a:gd name="connsiteX9" fmla="*/ 890016 w 1688592"/>
              <a:gd name="connsiteY9" fmla="*/ 963168 h 4336577"/>
              <a:gd name="connsiteX10" fmla="*/ 987552 w 1688592"/>
              <a:gd name="connsiteY10" fmla="*/ 1066800 h 4336577"/>
              <a:gd name="connsiteX11" fmla="*/ 1024128 w 1688592"/>
              <a:gd name="connsiteY11" fmla="*/ 1078992 h 4336577"/>
              <a:gd name="connsiteX12" fmla="*/ 1109472 w 1688592"/>
              <a:gd name="connsiteY12" fmla="*/ 1255776 h 4336577"/>
              <a:gd name="connsiteX13" fmla="*/ 1359408 w 1688592"/>
              <a:gd name="connsiteY13" fmla="*/ 1402080 h 4336577"/>
              <a:gd name="connsiteX14" fmla="*/ 1627632 w 1688592"/>
              <a:gd name="connsiteY14" fmla="*/ 1670304 h 4336577"/>
              <a:gd name="connsiteX15" fmla="*/ 1548384 w 1688592"/>
              <a:gd name="connsiteY15" fmla="*/ 1895856 h 4336577"/>
              <a:gd name="connsiteX16" fmla="*/ 1432560 w 1688592"/>
              <a:gd name="connsiteY16" fmla="*/ 1895856 h 4336577"/>
              <a:gd name="connsiteX17" fmla="*/ 1353312 w 1688592"/>
              <a:gd name="connsiteY17" fmla="*/ 1901952 h 4336577"/>
              <a:gd name="connsiteX18" fmla="*/ 1078992 w 1688592"/>
              <a:gd name="connsiteY18" fmla="*/ 1914144 h 4336577"/>
              <a:gd name="connsiteX19" fmla="*/ 1060704 w 1688592"/>
              <a:gd name="connsiteY19" fmla="*/ 1981200 h 4336577"/>
              <a:gd name="connsiteX20" fmla="*/ 1146048 w 1688592"/>
              <a:gd name="connsiteY20" fmla="*/ 1981200 h 4336577"/>
              <a:gd name="connsiteX21" fmla="*/ 1231392 w 1688592"/>
              <a:gd name="connsiteY21" fmla="*/ 1969008 h 4336577"/>
              <a:gd name="connsiteX22" fmla="*/ 1420368 w 1688592"/>
              <a:gd name="connsiteY22" fmla="*/ 1969008 h 4336577"/>
              <a:gd name="connsiteX23" fmla="*/ 1591056 w 1688592"/>
              <a:gd name="connsiteY23" fmla="*/ 2005584 h 4336577"/>
              <a:gd name="connsiteX24" fmla="*/ 1633728 w 1688592"/>
              <a:gd name="connsiteY24" fmla="*/ 2164080 h 4336577"/>
              <a:gd name="connsiteX25" fmla="*/ 1633728 w 1688592"/>
              <a:gd name="connsiteY25" fmla="*/ 2279904 h 4336577"/>
              <a:gd name="connsiteX26" fmla="*/ 1420368 w 1688592"/>
              <a:gd name="connsiteY26" fmla="*/ 2322576 h 4336577"/>
              <a:gd name="connsiteX27" fmla="*/ 1469136 w 1688592"/>
              <a:gd name="connsiteY27" fmla="*/ 2353056 h 4336577"/>
              <a:gd name="connsiteX28" fmla="*/ 1615440 w 1688592"/>
              <a:gd name="connsiteY28" fmla="*/ 2377440 h 4336577"/>
              <a:gd name="connsiteX29" fmla="*/ 1658112 w 1688592"/>
              <a:gd name="connsiteY29" fmla="*/ 2420112 h 4336577"/>
              <a:gd name="connsiteX30" fmla="*/ 1658112 w 1688592"/>
              <a:gd name="connsiteY30" fmla="*/ 2474976 h 4336577"/>
              <a:gd name="connsiteX31" fmla="*/ 1688592 w 1688592"/>
              <a:gd name="connsiteY31" fmla="*/ 2743200 h 4336577"/>
              <a:gd name="connsiteX32" fmla="*/ 1670304 w 1688592"/>
              <a:gd name="connsiteY32" fmla="*/ 2791968 h 4336577"/>
              <a:gd name="connsiteX33" fmla="*/ 1371600 w 1688592"/>
              <a:gd name="connsiteY33" fmla="*/ 3182112 h 4336577"/>
              <a:gd name="connsiteX34" fmla="*/ 1237488 w 1688592"/>
              <a:gd name="connsiteY34" fmla="*/ 3194304 h 4336577"/>
              <a:gd name="connsiteX35" fmla="*/ 1042416 w 1688592"/>
              <a:gd name="connsiteY35" fmla="*/ 3194304 h 4336577"/>
              <a:gd name="connsiteX36" fmla="*/ 963168 w 1688592"/>
              <a:gd name="connsiteY36" fmla="*/ 3255264 h 4336577"/>
              <a:gd name="connsiteX37" fmla="*/ 1042416 w 1688592"/>
              <a:gd name="connsiteY37" fmla="*/ 3279648 h 4336577"/>
              <a:gd name="connsiteX38" fmla="*/ 1194816 w 1688592"/>
              <a:gd name="connsiteY38" fmla="*/ 3267456 h 4336577"/>
              <a:gd name="connsiteX39" fmla="*/ 1280160 w 1688592"/>
              <a:gd name="connsiteY39" fmla="*/ 3267456 h 4336577"/>
              <a:gd name="connsiteX40" fmla="*/ 1359408 w 1688592"/>
              <a:gd name="connsiteY40" fmla="*/ 3243072 h 4336577"/>
              <a:gd name="connsiteX41" fmla="*/ 1621536 w 1688592"/>
              <a:gd name="connsiteY41" fmla="*/ 3200400 h 4336577"/>
              <a:gd name="connsiteX42" fmla="*/ 1575229 w 1688592"/>
              <a:gd name="connsiteY42" fmla="*/ 3721082 h 4336577"/>
              <a:gd name="connsiteX43" fmla="*/ 1562128 w 1688592"/>
              <a:gd name="connsiteY43" fmla="*/ 3869909 h 4336577"/>
              <a:gd name="connsiteX44" fmla="*/ 1389112 w 1688592"/>
              <a:gd name="connsiteY44" fmla="*/ 4227467 h 4336577"/>
              <a:gd name="connsiteX45" fmla="*/ 1412478 w 1688592"/>
              <a:gd name="connsiteY45" fmla="*/ 4331115 h 4336577"/>
              <a:gd name="connsiteX46" fmla="*/ 1098832 w 1688592"/>
              <a:gd name="connsiteY46" fmla="*/ 4336577 h 4336577"/>
              <a:gd name="connsiteX47" fmla="*/ 850713 w 1688592"/>
              <a:gd name="connsiteY47" fmla="*/ 4281713 h 4336577"/>
              <a:gd name="connsiteX48" fmla="*/ 752801 w 1688592"/>
              <a:gd name="connsiteY48" fmla="*/ 4274565 h 4336577"/>
              <a:gd name="connsiteX49" fmla="*/ 636468 w 1688592"/>
              <a:gd name="connsiteY49" fmla="*/ 4086641 h 4336577"/>
              <a:gd name="connsiteX50" fmla="*/ 577968 w 1688592"/>
              <a:gd name="connsiteY50" fmla="*/ 3882517 h 4336577"/>
              <a:gd name="connsiteX51" fmla="*/ 517651 w 1688592"/>
              <a:gd name="connsiteY51" fmla="*/ 3721717 h 4336577"/>
              <a:gd name="connsiteX52" fmla="*/ 385223 w 1688592"/>
              <a:gd name="connsiteY52" fmla="*/ 3658236 h 4336577"/>
              <a:gd name="connsiteX53" fmla="*/ 417654 w 1688592"/>
              <a:gd name="connsiteY53" fmla="*/ 3407464 h 4336577"/>
              <a:gd name="connsiteX54" fmla="*/ 563182 w 1688592"/>
              <a:gd name="connsiteY54" fmla="*/ 3292474 h 4336577"/>
              <a:gd name="connsiteX55" fmla="*/ 615186 w 1688592"/>
              <a:gd name="connsiteY55" fmla="*/ 3101812 h 4336577"/>
              <a:gd name="connsiteX56" fmla="*/ 583931 w 1688592"/>
              <a:gd name="connsiteY56" fmla="*/ 3028242 h 4336577"/>
              <a:gd name="connsiteX57" fmla="*/ 578611 w 1688592"/>
              <a:gd name="connsiteY57" fmla="*/ 2882774 h 4336577"/>
              <a:gd name="connsiteX58" fmla="*/ 680957 w 1688592"/>
              <a:gd name="connsiteY58" fmla="*/ 2832118 h 4336577"/>
              <a:gd name="connsiteX59" fmla="*/ 664464 w 1688592"/>
              <a:gd name="connsiteY59" fmla="*/ 2755392 h 4336577"/>
              <a:gd name="connsiteX60" fmla="*/ 762000 w 1688592"/>
              <a:gd name="connsiteY60" fmla="*/ 2828544 h 4336577"/>
              <a:gd name="connsiteX61" fmla="*/ 944880 w 1688592"/>
              <a:gd name="connsiteY61" fmla="*/ 2883408 h 4336577"/>
              <a:gd name="connsiteX62" fmla="*/ 1048512 w 1688592"/>
              <a:gd name="connsiteY62" fmla="*/ 2785872 h 4336577"/>
              <a:gd name="connsiteX63" fmla="*/ 1036320 w 1688592"/>
              <a:gd name="connsiteY63" fmla="*/ 2389632 h 4336577"/>
              <a:gd name="connsiteX64" fmla="*/ 957072 w 1688592"/>
              <a:gd name="connsiteY64" fmla="*/ 2334768 h 4336577"/>
              <a:gd name="connsiteX65" fmla="*/ 920496 w 1688592"/>
              <a:gd name="connsiteY65" fmla="*/ 2170176 h 4336577"/>
              <a:gd name="connsiteX66" fmla="*/ 853440 w 1688592"/>
              <a:gd name="connsiteY66" fmla="*/ 2066544 h 4336577"/>
              <a:gd name="connsiteX67" fmla="*/ 810768 w 1688592"/>
              <a:gd name="connsiteY67" fmla="*/ 1755648 h 4336577"/>
              <a:gd name="connsiteX68" fmla="*/ 774192 w 1688592"/>
              <a:gd name="connsiteY68" fmla="*/ 1639824 h 4336577"/>
              <a:gd name="connsiteX69" fmla="*/ 652272 w 1688592"/>
              <a:gd name="connsiteY69" fmla="*/ 1450848 h 4336577"/>
              <a:gd name="connsiteX70" fmla="*/ 402336 w 1688592"/>
              <a:gd name="connsiteY70" fmla="*/ 1335024 h 4336577"/>
              <a:gd name="connsiteX71" fmla="*/ 237744 w 1688592"/>
              <a:gd name="connsiteY71" fmla="*/ 1048512 h 4336577"/>
              <a:gd name="connsiteX72" fmla="*/ 219456 w 1688592"/>
              <a:gd name="connsiteY72" fmla="*/ 859536 h 4336577"/>
              <a:gd name="connsiteX73" fmla="*/ 67056 w 1688592"/>
              <a:gd name="connsiteY73" fmla="*/ 579120 h 4336577"/>
              <a:gd name="connsiteX74" fmla="*/ 67056 w 1688592"/>
              <a:gd name="connsiteY74" fmla="*/ 542544 h 4336577"/>
              <a:gd name="connsiteX75" fmla="*/ 85344 w 1688592"/>
              <a:gd name="connsiteY75" fmla="*/ 445008 h 4336577"/>
              <a:gd name="connsiteX76" fmla="*/ 36576 w 1688592"/>
              <a:gd name="connsiteY76" fmla="*/ 195072 h 4336577"/>
              <a:gd name="connsiteX77" fmla="*/ 0 w 1688592"/>
              <a:gd name="connsiteY77" fmla="*/ 0 h 433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688592" h="4336577">
                <a:moveTo>
                  <a:pt x="0" y="0"/>
                </a:moveTo>
                <a:lnTo>
                  <a:pt x="152400" y="121920"/>
                </a:lnTo>
                <a:lnTo>
                  <a:pt x="268224" y="298704"/>
                </a:lnTo>
                <a:lnTo>
                  <a:pt x="420624" y="463296"/>
                </a:lnTo>
                <a:lnTo>
                  <a:pt x="438912" y="554736"/>
                </a:lnTo>
                <a:lnTo>
                  <a:pt x="560832" y="573024"/>
                </a:lnTo>
                <a:lnTo>
                  <a:pt x="609600" y="658368"/>
                </a:lnTo>
                <a:lnTo>
                  <a:pt x="658368" y="658368"/>
                </a:lnTo>
                <a:lnTo>
                  <a:pt x="822960" y="707136"/>
                </a:lnTo>
                <a:lnTo>
                  <a:pt x="890016" y="963168"/>
                </a:lnTo>
                <a:lnTo>
                  <a:pt x="987552" y="1066800"/>
                </a:lnTo>
                <a:lnTo>
                  <a:pt x="1024128" y="1078992"/>
                </a:lnTo>
                <a:lnTo>
                  <a:pt x="1109472" y="1255776"/>
                </a:lnTo>
                <a:lnTo>
                  <a:pt x="1359408" y="1402080"/>
                </a:lnTo>
                <a:lnTo>
                  <a:pt x="1627632" y="1670304"/>
                </a:lnTo>
                <a:lnTo>
                  <a:pt x="1548384" y="1895856"/>
                </a:lnTo>
                <a:lnTo>
                  <a:pt x="1432560" y="1895856"/>
                </a:lnTo>
                <a:lnTo>
                  <a:pt x="1353312" y="1901952"/>
                </a:lnTo>
                <a:lnTo>
                  <a:pt x="1078992" y="1914144"/>
                </a:lnTo>
                <a:lnTo>
                  <a:pt x="1060704" y="1981200"/>
                </a:lnTo>
                <a:lnTo>
                  <a:pt x="1146048" y="1981200"/>
                </a:lnTo>
                <a:lnTo>
                  <a:pt x="1231392" y="1969008"/>
                </a:lnTo>
                <a:lnTo>
                  <a:pt x="1420368" y="1969008"/>
                </a:lnTo>
                <a:lnTo>
                  <a:pt x="1591056" y="2005584"/>
                </a:lnTo>
                <a:lnTo>
                  <a:pt x="1633728" y="2164080"/>
                </a:lnTo>
                <a:lnTo>
                  <a:pt x="1633728" y="2279904"/>
                </a:lnTo>
                <a:lnTo>
                  <a:pt x="1420368" y="2322576"/>
                </a:lnTo>
                <a:lnTo>
                  <a:pt x="1469136" y="2353056"/>
                </a:lnTo>
                <a:lnTo>
                  <a:pt x="1615440" y="2377440"/>
                </a:lnTo>
                <a:lnTo>
                  <a:pt x="1658112" y="2420112"/>
                </a:lnTo>
                <a:lnTo>
                  <a:pt x="1658112" y="2474976"/>
                </a:lnTo>
                <a:lnTo>
                  <a:pt x="1688592" y="2743200"/>
                </a:lnTo>
                <a:lnTo>
                  <a:pt x="1670304" y="2791968"/>
                </a:lnTo>
                <a:lnTo>
                  <a:pt x="1371600" y="3182112"/>
                </a:lnTo>
                <a:lnTo>
                  <a:pt x="1237488" y="3194304"/>
                </a:lnTo>
                <a:lnTo>
                  <a:pt x="1042416" y="3194304"/>
                </a:lnTo>
                <a:lnTo>
                  <a:pt x="963168" y="3255264"/>
                </a:lnTo>
                <a:lnTo>
                  <a:pt x="1042416" y="3279648"/>
                </a:lnTo>
                <a:lnTo>
                  <a:pt x="1194816" y="3267456"/>
                </a:lnTo>
                <a:lnTo>
                  <a:pt x="1280160" y="3267456"/>
                </a:lnTo>
                <a:lnTo>
                  <a:pt x="1359408" y="3243072"/>
                </a:lnTo>
                <a:lnTo>
                  <a:pt x="1621536" y="3200400"/>
                </a:lnTo>
                <a:lnTo>
                  <a:pt x="1575229" y="3721082"/>
                </a:lnTo>
                <a:lnTo>
                  <a:pt x="1562128" y="3869909"/>
                </a:lnTo>
                <a:lnTo>
                  <a:pt x="1389112" y="4227467"/>
                </a:lnTo>
                <a:lnTo>
                  <a:pt x="1412478" y="4331115"/>
                </a:lnTo>
                <a:lnTo>
                  <a:pt x="1098832" y="4336577"/>
                </a:lnTo>
                <a:lnTo>
                  <a:pt x="850713" y="4281713"/>
                </a:lnTo>
                <a:lnTo>
                  <a:pt x="752801" y="4274565"/>
                </a:lnTo>
                <a:lnTo>
                  <a:pt x="636468" y="4086641"/>
                </a:lnTo>
                <a:lnTo>
                  <a:pt x="577968" y="3882517"/>
                </a:lnTo>
                <a:lnTo>
                  <a:pt x="517651" y="3721717"/>
                </a:lnTo>
                <a:lnTo>
                  <a:pt x="385223" y="3658236"/>
                </a:lnTo>
                <a:lnTo>
                  <a:pt x="417654" y="3407464"/>
                </a:lnTo>
                <a:lnTo>
                  <a:pt x="563182" y="3292474"/>
                </a:lnTo>
                <a:lnTo>
                  <a:pt x="615186" y="3101812"/>
                </a:lnTo>
                <a:lnTo>
                  <a:pt x="583931" y="3028242"/>
                </a:lnTo>
                <a:lnTo>
                  <a:pt x="578611" y="2882774"/>
                </a:lnTo>
                <a:lnTo>
                  <a:pt x="680957" y="2832118"/>
                </a:lnTo>
                <a:lnTo>
                  <a:pt x="664464" y="2755392"/>
                </a:lnTo>
                <a:lnTo>
                  <a:pt x="762000" y="2828544"/>
                </a:lnTo>
                <a:lnTo>
                  <a:pt x="944880" y="2883408"/>
                </a:lnTo>
                <a:lnTo>
                  <a:pt x="1048512" y="2785872"/>
                </a:lnTo>
                <a:lnTo>
                  <a:pt x="1036320" y="2389632"/>
                </a:lnTo>
                <a:lnTo>
                  <a:pt x="957072" y="2334768"/>
                </a:lnTo>
                <a:lnTo>
                  <a:pt x="920496" y="2170176"/>
                </a:lnTo>
                <a:lnTo>
                  <a:pt x="853440" y="2066544"/>
                </a:lnTo>
                <a:lnTo>
                  <a:pt x="810768" y="1755648"/>
                </a:lnTo>
                <a:lnTo>
                  <a:pt x="774192" y="1639824"/>
                </a:lnTo>
                <a:lnTo>
                  <a:pt x="652272" y="1450848"/>
                </a:lnTo>
                <a:lnTo>
                  <a:pt x="402336" y="1335024"/>
                </a:lnTo>
                <a:lnTo>
                  <a:pt x="237744" y="1048512"/>
                </a:lnTo>
                <a:lnTo>
                  <a:pt x="219456" y="859536"/>
                </a:lnTo>
                <a:lnTo>
                  <a:pt x="67056" y="579120"/>
                </a:lnTo>
                <a:lnTo>
                  <a:pt x="67056" y="542544"/>
                </a:lnTo>
                <a:lnTo>
                  <a:pt x="85344" y="445008"/>
                </a:lnTo>
                <a:lnTo>
                  <a:pt x="36576" y="195072"/>
                </a:lnTo>
                <a:lnTo>
                  <a:pt x="0" y="0"/>
                </a:lnTo>
                <a:close/>
              </a:path>
            </a:pathLst>
          </a:custGeom>
          <a:solidFill>
            <a:srgbClr val="0070C0">
              <a:alpha val="49804"/>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正方形/長方形 83">
            <a:extLst>
              <a:ext uri="{FF2B5EF4-FFF2-40B4-BE49-F238E27FC236}">
                <a16:creationId xmlns:a16="http://schemas.microsoft.com/office/drawing/2014/main" id="{1E7DA584-674E-48E9-A964-FE2BCE7F0A4C}"/>
              </a:ext>
            </a:extLst>
          </p:cNvPr>
          <p:cNvSpPr/>
          <p:nvPr/>
        </p:nvSpPr>
        <p:spPr>
          <a:xfrm>
            <a:off x="79943" y="589356"/>
            <a:ext cx="2091755" cy="1714005"/>
          </a:xfrm>
          <a:prstGeom prst="rect">
            <a:avLst/>
          </a:prstGeom>
          <a:solidFill>
            <a:schemeClr val="bg1"/>
          </a:solidFill>
          <a:ln w="190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テキスト ボックス 84">
            <a:extLst>
              <a:ext uri="{FF2B5EF4-FFF2-40B4-BE49-F238E27FC236}">
                <a16:creationId xmlns:a16="http://schemas.microsoft.com/office/drawing/2014/main" id="{8E4B90E1-B211-4BA0-97DC-CF05E659069F}"/>
              </a:ext>
            </a:extLst>
          </p:cNvPr>
          <p:cNvSpPr txBox="1"/>
          <p:nvPr/>
        </p:nvSpPr>
        <p:spPr>
          <a:xfrm>
            <a:off x="81813" y="570852"/>
            <a:ext cx="570875" cy="246221"/>
          </a:xfrm>
          <a:prstGeom prst="rect">
            <a:avLst/>
          </a:prstGeom>
          <a:noFill/>
        </p:spPr>
        <p:txBody>
          <a:bodyPr wrap="square" rtlCol="0">
            <a:spAutoFit/>
          </a:bodyPr>
          <a:lstStyle/>
          <a:p>
            <a:r>
              <a:rPr lang="ja-JP" altLang="en-US" sz="1000" b="1" dirty="0"/>
              <a:t>凡 例</a:t>
            </a:r>
            <a:endParaRPr kumimoji="1" lang="ja-JP" altLang="en-US" sz="1000" b="1" dirty="0"/>
          </a:p>
        </p:txBody>
      </p:sp>
      <p:sp>
        <p:nvSpPr>
          <p:cNvPr id="86" name="正方形/長方形 85">
            <a:extLst>
              <a:ext uri="{FF2B5EF4-FFF2-40B4-BE49-F238E27FC236}">
                <a16:creationId xmlns:a16="http://schemas.microsoft.com/office/drawing/2014/main" id="{F05322C8-6FDF-4A33-ABF7-46F7954AE4E6}"/>
              </a:ext>
            </a:extLst>
          </p:cNvPr>
          <p:cNvSpPr/>
          <p:nvPr/>
        </p:nvSpPr>
        <p:spPr>
          <a:xfrm>
            <a:off x="141089" y="840161"/>
            <a:ext cx="344963" cy="150921"/>
          </a:xfrm>
          <a:prstGeom prst="rect">
            <a:avLst/>
          </a:prstGeom>
          <a:no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テキスト ボックス 86">
            <a:extLst>
              <a:ext uri="{FF2B5EF4-FFF2-40B4-BE49-F238E27FC236}">
                <a16:creationId xmlns:a16="http://schemas.microsoft.com/office/drawing/2014/main" id="{C5A1C76A-3F5E-4543-801E-509D59BC57F9}"/>
              </a:ext>
            </a:extLst>
          </p:cNvPr>
          <p:cNvSpPr txBox="1"/>
          <p:nvPr/>
        </p:nvSpPr>
        <p:spPr>
          <a:xfrm>
            <a:off x="440490" y="799846"/>
            <a:ext cx="1498328" cy="246221"/>
          </a:xfrm>
          <a:prstGeom prst="rect">
            <a:avLst/>
          </a:prstGeom>
          <a:noFill/>
        </p:spPr>
        <p:txBody>
          <a:bodyPr wrap="square" rtlCol="0">
            <a:spAutoFit/>
          </a:bodyPr>
          <a:lstStyle/>
          <a:p>
            <a:r>
              <a:rPr kumimoji="1" lang="ja-JP" altLang="en-US" sz="1000" b="1" dirty="0"/>
              <a:t>広葉樹への誘導転換</a:t>
            </a:r>
          </a:p>
        </p:txBody>
      </p:sp>
      <p:sp>
        <p:nvSpPr>
          <p:cNvPr id="92" name="正方形/長方形 91">
            <a:extLst>
              <a:ext uri="{FF2B5EF4-FFF2-40B4-BE49-F238E27FC236}">
                <a16:creationId xmlns:a16="http://schemas.microsoft.com/office/drawing/2014/main" id="{A1BF281D-70A2-4E94-9DDD-62D8CB055367}"/>
              </a:ext>
            </a:extLst>
          </p:cNvPr>
          <p:cNvSpPr/>
          <p:nvPr/>
        </p:nvSpPr>
        <p:spPr>
          <a:xfrm>
            <a:off x="268008" y="1126416"/>
            <a:ext cx="344963" cy="150921"/>
          </a:xfrm>
          <a:prstGeom prst="rect">
            <a:avLst/>
          </a:prstGeom>
          <a:solidFill>
            <a:srgbClr val="002060">
              <a:alpha val="69804"/>
            </a:srgb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テキスト ボックス 94">
            <a:extLst>
              <a:ext uri="{FF2B5EF4-FFF2-40B4-BE49-F238E27FC236}">
                <a16:creationId xmlns:a16="http://schemas.microsoft.com/office/drawing/2014/main" id="{D0FAB37F-C467-442A-8F3A-2ADC45F42ABF}"/>
              </a:ext>
            </a:extLst>
          </p:cNvPr>
          <p:cNvSpPr txBox="1"/>
          <p:nvPr/>
        </p:nvSpPr>
        <p:spPr>
          <a:xfrm>
            <a:off x="555534" y="1077726"/>
            <a:ext cx="1498328" cy="400110"/>
          </a:xfrm>
          <a:prstGeom prst="rect">
            <a:avLst/>
          </a:prstGeom>
          <a:noFill/>
        </p:spPr>
        <p:txBody>
          <a:bodyPr wrap="square" rtlCol="0">
            <a:spAutoFit/>
          </a:bodyPr>
          <a:lstStyle/>
          <a:p>
            <a:r>
              <a:rPr kumimoji="1" lang="ja-JP" altLang="en-US" sz="1000" b="1" dirty="0"/>
              <a:t>①防災減災重点タイプ（危険地区</a:t>
            </a:r>
            <a:r>
              <a:rPr kumimoji="1" lang="en-US" altLang="ja-JP" sz="1000" b="1" dirty="0"/>
              <a:t>A</a:t>
            </a:r>
            <a:r>
              <a:rPr kumimoji="1" lang="ja-JP" altLang="en-US" sz="1000" b="1" dirty="0"/>
              <a:t>ランク）</a:t>
            </a:r>
          </a:p>
        </p:txBody>
      </p:sp>
      <p:sp>
        <p:nvSpPr>
          <p:cNvPr id="109" name="正方形/長方形 108">
            <a:extLst>
              <a:ext uri="{FF2B5EF4-FFF2-40B4-BE49-F238E27FC236}">
                <a16:creationId xmlns:a16="http://schemas.microsoft.com/office/drawing/2014/main" id="{74097FB6-DE3C-41DF-B36B-4594CB9A2BF6}"/>
              </a:ext>
            </a:extLst>
          </p:cNvPr>
          <p:cNvSpPr/>
          <p:nvPr/>
        </p:nvSpPr>
        <p:spPr>
          <a:xfrm>
            <a:off x="268008" y="1545030"/>
            <a:ext cx="344963" cy="150921"/>
          </a:xfrm>
          <a:prstGeom prst="rect">
            <a:avLst/>
          </a:prstGeom>
          <a:solidFill>
            <a:srgbClr val="0070C0">
              <a:alpha val="69804"/>
            </a:srgb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テキスト ボックス 109">
            <a:extLst>
              <a:ext uri="{FF2B5EF4-FFF2-40B4-BE49-F238E27FC236}">
                <a16:creationId xmlns:a16="http://schemas.microsoft.com/office/drawing/2014/main" id="{89422948-BF1E-4F70-86B6-8977B54B9350}"/>
              </a:ext>
            </a:extLst>
          </p:cNvPr>
          <p:cNvSpPr txBox="1"/>
          <p:nvPr/>
        </p:nvSpPr>
        <p:spPr>
          <a:xfrm>
            <a:off x="555533" y="1496340"/>
            <a:ext cx="1616165" cy="400110"/>
          </a:xfrm>
          <a:prstGeom prst="rect">
            <a:avLst/>
          </a:prstGeom>
          <a:noFill/>
        </p:spPr>
        <p:txBody>
          <a:bodyPr wrap="square" rtlCol="0">
            <a:spAutoFit/>
          </a:bodyPr>
          <a:lstStyle/>
          <a:p>
            <a:r>
              <a:rPr kumimoji="1" lang="ja-JP" altLang="en-US" sz="1000" b="1" dirty="0"/>
              <a:t>②林相転換推進タイプ（危険地区</a:t>
            </a:r>
            <a:r>
              <a:rPr kumimoji="1" lang="en-US" altLang="ja-JP" sz="1000" b="1" dirty="0"/>
              <a:t>B,C</a:t>
            </a:r>
            <a:r>
              <a:rPr kumimoji="1" lang="ja-JP" altLang="en-US" sz="1000" b="1" dirty="0"/>
              <a:t>ランク）</a:t>
            </a:r>
          </a:p>
        </p:txBody>
      </p:sp>
      <p:sp>
        <p:nvSpPr>
          <p:cNvPr id="111" name="正方形/長方形 110">
            <a:extLst>
              <a:ext uri="{FF2B5EF4-FFF2-40B4-BE49-F238E27FC236}">
                <a16:creationId xmlns:a16="http://schemas.microsoft.com/office/drawing/2014/main" id="{7C63ABA7-EA55-4BB2-BC5C-E7A786D080DA}"/>
              </a:ext>
            </a:extLst>
          </p:cNvPr>
          <p:cNvSpPr/>
          <p:nvPr/>
        </p:nvSpPr>
        <p:spPr>
          <a:xfrm>
            <a:off x="256667" y="1951941"/>
            <a:ext cx="344963" cy="150921"/>
          </a:xfrm>
          <a:prstGeom prst="rect">
            <a:avLst/>
          </a:prstGeom>
          <a:solidFill>
            <a:srgbClr val="00FFFF">
              <a:alpha val="69804"/>
            </a:srgb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テキスト ボックス 111">
            <a:extLst>
              <a:ext uri="{FF2B5EF4-FFF2-40B4-BE49-F238E27FC236}">
                <a16:creationId xmlns:a16="http://schemas.microsoft.com/office/drawing/2014/main" id="{73C4BEDB-EC4C-4230-98BD-8E515126EAE4}"/>
              </a:ext>
            </a:extLst>
          </p:cNvPr>
          <p:cNvSpPr txBox="1"/>
          <p:nvPr/>
        </p:nvSpPr>
        <p:spPr>
          <a:xfrm>
            <a:off x="544192" y="1903251"/>
            <a:ext cx="1616165" cy="400110"/>
          </a:xfrm>
          <a:prstGeom prst="rect">
            <a:avLst/>
          </a:prstGeom>
          <a:noFill/>
        </p:spPr>
        <p:txBody>
          <a:bodyPr wrap="square" rtlCol="0">
            <a:spAutoFit/>
          </a:bodyPr>
          <a:lstStyle/>
          <a:p>
            <a:r>
              <a:rPr kumimoji="1" lang="ja-JP" altLang="en-US" sz="1000" b="1" dirty="0"/>
              <a:t>③自然共生タイプ</a:t>
            </a:r>
            <a:endParaRPr kumimoji="1" lang="en-US" altLang="ja-JP" sz="1000" b="1" dirty="0"/>
          </a:p>
          <a:p>
            <a:r>
              <a:rPr kumimoji="1" lang="ja-JP" altLang="en-US" sz="1000" b="1" dirty="0"/>
              <a:t>（危険地区外）</a:t>
            </a:r>
          </a:p>
        </p:txBody>
      </p:sp>
      <p:sp>
        <p:nvSpPr>
          <p:cNvPr id="113" name="テキスト ボックス 112">
            <a:extLst>
              <a:ext uri="{FF2B5EF4-FFF2-40B4-BE49-F238E27FC236}">
                <a16:creationId xmlns:a16="http://schemas.microsoft.com/office/drawing/2014/main" id="{3B3E4A60-AD16-4141-9B92-ADA2E1F3F891}"/>
              </a:ext>
            </a:extLst>
          </p:cNvPr>
          <p:cNvSpPr txBox="1"/>
          <p:nvPr/>
        </p:nvSpPr>
        <p:spPr>
          <a:xfrm>
            <a:off x="5095576" y="1581053"/>
            <a:ext cx="768521" cy="369332"/>
          </a:xfrm>
          <a:prstGeom prst="rect">
            <a:avLst/>
          </a:prstGeom>
          <a:solidFill>
            <a:srgbClr val="00FFFF"/>
          </a:solidFill>
        </p:spPr>
        <p:txBody>
          <a:bodyPr wrap="square" rtlCol="0">
            <a:spAutoFit/>
          </a:bodyPr>
          <a:lstStyle/>
          <a:p>
            <a:r>
              <a:rPr kumimoji="1" lang="ja-JP" altLang="en-US" sz="900" b="1" dirty="0"/>
              <a:t>③自然共生</a:t>
            </a:r>
            <a:endParaRPr kumimoji="1" lang="en-US" altLang="ja-JP" sz="900" b="1" dirty="0"/>
          </a:p>
          <a:p>
            <a:r>
              <a:rPr kumimoji="1" lang="ja-JP" altLang="en-US" sz="900" b="1" dirty="0"/>
              <a:t>タイプ</a:t>
            </a:r>
          </a:p>
        </p:txBody>
      </p:sp>
      <p:sp>
        <p:nvSpPr>
          <p:cNvPr id="114" name="テキスト ボックス 113">
            <a:extLst>
              <a:ext uri="{FF2B5EF4-FFF2-40B4-BE49-F238E27FC236}">
                <a16:creationId xmlns:a16="http://schemas.microsoft.com/office/drawing/2014/main" id="{E00DBA54-A603-465F-8192-428895E7361F}"/>
              </a:ext>
            </a:extLst>
          </p:cNvPr>
          <p:cNvSpPr txBox="1"/>
          <p:nvPr/>
        </p:nvSpPr>
        <p:spPr>
          <a:xfrm>
            <a:off x="6164692" y="1016510"/>
            <a:ext cx="1029713" cy="369332"/>
          </a:xfrm>
          <a:prstGeom prst="rect">
            <a:avLst/>
          </a:prstGeom>
          <a:solidFill>
            <a:srgbClr val="0070C0"/>
          </a:solidFill>
        </p:spPr>
        <p:txBody>
          <a:bodyPr wrap="square" rtlCol="0">
            <a:spAutoFit/>
          </a:bodyPr>
          <a:lstStyle/>
          <a:p>
            <a:r>
              <a:rPr kumimoji="1" lang="ja-JP" altLang="en-US" sz="900" b="1" dirty="0">
                <a:solidFill>
                  <a:schemeClr val="bg1"/>
                </a:solidFill>
              </a:rPr>
              <a:t>②林相転換推進</a:t>
            </a:r>
            <a:endParaRPr kumimoji="1" lang="en-US" altLang="ja-JP" sz="900" b="1" dirty="0">
              <a:solidFill>
                <a:schemeClr val="bg1"/>
              </a:solidFill>
            </a:endParaRPr>
          </a:p>
          <a:p>
            <a:r>
              <a:rPr kumimoji="1" lang="ja-JP" altLang="en-US" sz="900" b="1" dirty="0">
                <a:solidFill>
                  <a:schemeClr val="bg1"/>
                </a:solidFill>
              </a:rPr>
              <a:t>タイプ</a:t>
            </a:r>
          </a:p>
        </p:txBody>
      </p:sp>
      <p:sp>
        <p:nvSpPr>
          <p:cNvPr id="115" name="テキスト ボックス 114">
            <a:extLst>
              <a:ext uri="{FF2B5EF4-FFF2-40B4-BE49-F238E27FC236}">
                <a16:creationId xmlns:a16="http://schemas.microsoft.com/office/drawing/2014/main" id="{151ADDB9-51C5-4D88-84F8-F5A17BF90C53}"/>
              </a:ext>
            </a:extLst>
          </p:cNvPr>
          <p:cNvSpPr txBox="1"/>
          <p:nvPr/>
        </p:nvSpPr>
        <p:spPr>
          <a:xfrm>
            <a:off x="8103023" y="1446358"/>
            <a:ext cx="998637" cy="369332"/>
          </a:xfrm>
          <a:prstGeom prst="rect">
            <a:avLst/>
          </a:prstGeom>
          <a:solidFill>
            <a:srgbClr val="002060"/>
          </a:solidFill>
        </p:spPr>
        <p:txBody>
          <a:bodyPr wrap="square" rtlCol="0">
            <a:spAutoFit/>
          </a:bodyPr>
          <a:lstStyle/>
          <a:p>
            <a:r>
              <a:rPr kumimoji="1" lang="ja-JP" altLang="en-US" sz="900" b="1" dirty="0">
                <a:solidFill>
                  <a:schemeClr val="bg1"/>
                </a:solidFill>
              </a:rPr>
              <a:t>①防災減災重点</a:t>
            </a:r>
            <a:endParaRPr kumimoji="1" lang="en-US" altLang="ja-JP" sz="900" b="1" dirty="0">
              <a:solidFill>
                <a:schemeClr val="bg1"/>
              </a:solidFill>
            </a:endParaRPr>
          </a:p>
          <a:p>
            <a:r>
              <a:rPr kumimoji="1" lang="ja-JP" altLang="en-US" sz="900" b="1" dirty="0">
                <a:solidFill>
                  <a:schemeClr val="bg1"/>
                </a:solidFill>
              </a:rPr>
              <a:t>タイプ</a:t>
            </a:r>
          </a:p>
        </p:txBody>
      </p:sp>
      <p:sp>
        <p:nvSpPr>
          <p:cNvPr id="118" name="テキスト ボックス 117">
            <a:extLst>
              <a:ext uri="{FF2B5EF4-FFF2-40B4-BE49-F238E27FC236}">
                <a16:creationId xmlns:a16="http://schemas.microsoft.com/office/drawing/2014/main" id="{B67F4D6A-8759-4867-83B0-703791150443}"/>
              </a:ext>
            </a:extLst>
          </p:cNvPr>
          <p:cNvSpPr txBox="1"/>
          <p:nvPr/>
        </p:nvSpPr>
        <p:spPr>
          <a:xfrm>
            <a:off x="3788263" y="1068879"/>
            <a:ext cx="1043590" cy="369332"/>
          </a:xfrm>
          <a:prstGeom prst="rect">
            <a:avLst/>
          </a:prstGeom>
          <a:solidFill>
            <a:srgbClr val="0070C0"/>
          </a:solidFill>
        </p:spPr>
        <p:txBody>
          <a:bodyPr wrap="square" rtlCol="0">
            <a:spAutoFit/>
          </a:bodyPr>
          <a:lstStyle/>
          <a:p>
            <a:r>
              <a:rPr kumimoji="1" lang="ja-JP" altLang="en-US" sz="900" b="1" dirty="0">
                <a:solidFill>
                  <a:schemeClr val="bg1"/>
                </a:solidFill>
              </a:rPr>
              <a:t>②林相転換推進</a:t>
            </a:r>
            <a:endParaRPr kumimoji="1" lang="en-US" altLang="ja-JP" sz="900" b="1" dirty="0">
              <a:solidFill>
                <a:schemeClr val="bg1"/>
              </a:solidFill>
            </a:endParaRPr>
          </a:p>
          <a:p>
            <a:r>
              <a:rPr kumimoji="1" lang="ja-JP" altLang="en-US" sz="900" b="1" dirty="0">
                <a:solidFill>
                  <a:schemeClr val="bg1"/>
                </a:solidFill>
              </a:rPr>
              <a:t>タイプ</a:t>
            </a:r>
          </a:p>
        </p:txBody>
      </p:sp>
      <p:sp>
        <p:nvSpPr>
          <p:cNvPr id="83" name="テキスト ボックス 82">
            <a:extLst>
              <a:ext uri="{FF2B5EF4-FFF2-40B4-BE49-F238E27FC236}">
                <a16:creationId xmlns:a16="http://schemas.microsoft.com/office/drawing/2014/main" id="{36029FA9-6B51-426B-A26C-9380CD103CB0}"/>
              </a:ext>
            </a:extLst>
          </p:cNvPr>
          <p:cNvSpPr txBox="1"/>
          <p:nvPr/>
        </p:nvSpPr>
        <p:spPr>
          <a:xfrm>
            <a:off x="3945672" y="4652363"/>
            <a:ext cx="446021" cy="246221"/>
          </a:xfrm>
          <a:prstGeom prst="rect">
            <a:avLst/>
          </a:prstGeom>
          <a:noFill/>
        </p:spPr>
        <p:txBody>
          <a:bodyPr wrap="square" rtlCol="0">
            <a:spAutoFit/>
          </a:bodyPr>
          <a:lstStyle/>
          <a:p>
            <a:r>
              <a:rPr kumimoji="1" lang="en-US" altLang="ja-JP" sz="1000" b="1" dirty="0"/>
              <a:t>45ha</a:t>
            </a:r>
            <a:endParaRPr kumimoji="1" lang="ja-JP" altLang="en-US" sz="1000" b="1" dirty="0"/>
          </a:p>
        </p:txBody>
      </p:sp>
      <p:sp>
        <p:nvSpPr>
          <p:cNvPr id="33" name="正方形/長方形 32">
            <a:extLst>
              <a:ext uri="{FF2B5EF4-FFF2-40B4-BE49-F238E27FC236}">
                <a16:creationId xmlns:a16="http://schemas.microsoft.com/office/drawing/2014/main" id="{66A95DE8-6671-4AC5-94F0-6D854489D4FF}"/>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（３）</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３　</a:t>
            </a:r>
            <a:r>
              <a:rPr kumimoji="1" lang="ja-JP" altLang="en-US" sz="1700" dirty="0">
                <a:latin typeface="BIZ UDゴシック" panose="020B0400000000000000" pitchFamily="49" charset="-128"/>
                <a:ea typeface="BIZ UDゴシック" panose="020B0400000000000000" pitchFamily="49" charset="-128"/>
              </a:rPr>
              <a:t>各森林区分において各基軸・個別施策を効率的に展開するためのゾーニング　</a:t>
            </a:r>
          </a:p>
        </p:txBody>
      </p:sp>
      <p:sp>
        <p:nvSpPr>
          <p:cNvPr id="35" name="正方形/長方形 34">
            <a:extLst>
              <a:ext uri="{FF2B5EF4-FFF2-40B4-BE49-F238E27FC236}">
                <a16:creationId xmlns:a16="http://schemas.microsoft.com/office/drawing/2014/main" id="{E7C95279-2394-421B-A8E3-7FC7D068E0A8}"/>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40" name="スライド番号プレースホルダー 10">
            <a:extLst>
              <a:ext uri="{FF2B5EF4-FFF2-40B4-BE49-F238E27FC236}">
                <a16:creationId xmlns:a16="http://schemas.microsoft.com/office/drawing/2014/main" id="{49AFB8AC-A310-4B98-A3F1-DCE0D19C4E51}"/>
              </a:ext>
            </a:extLst>
          </p:cNvPr>
          <p:cNvSpPr>
            <a:spLocks noGrp="1"/>
          </p:cNvSpPr>
          <p:nvPr>
            <p:ph type="sldNum" sz="quarter" idx="12"/>
          </p:nvPr>
        </p:nvSpPr>
        <p:spPr>
          <a:xfrm>
            <a:off x="7044602" y="6488405"/>
            <a:ext cx="2228850" cy="365125"/>
          </a:xfrm>
        </p:spPr>
        <p:txBody>
          <a:bodyPr/>
          <a:lstStyle/>
          <a:p>
            <a:fld id="{D2D8002D-B5B0-4BAC-B1F6-782DDCCE6D9C}" type="slidenum">
              <a:rPr kumimoji="1" lang="ja-JP" altLang="en-US" sz="2000" b="1"/>
              <a:t>14</a:t>
            </a:fld>
            <a:endParaRPr kumimoji="1" lang="ja-JP" altLang="en-US" sz="2000" b="1" dirty="0"/>
          </a:p>
        </p:txBody>
      </p:sp>
    </p:spTree>
    <p:extLst>
      <p:ext uri="{BB962C8B-B14F-4D97-AF65-F5344CB8AC3E}">
        <p14:creationId xmlns:p14="http://schemas.microsoft.com/office/powerpoint/2010/main" val="95900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743EC74E-0B84-48B2-956C-E82DCC240E94}"/>
              </a:ext>
            </a:extLst>
          </p:cNvPr>
          <p:cNvSpPr/>
          <p:nvPr/>
        </p:nvSpPr>
        <p:spPr>
          <a:xfrm flipH="1">
            <a:off x="2790941" y="2965042"/>
            <a:ext cx="4449569" cy="277306"/>
          </a:xfrm>
          <a:prstGeom prst="roundRect">
            <a:avLst>
              <a:gd name="adj" fmla="val 5077"/>
            </a:avLst>
          </a:prstGeom>
          <a:gradFill>
            <a:gsLst>
              <a:gs pos="0">
                <a:schemeClr val="bg1"/>
              </a:gs>
              <a:gs pos="33000">
                <a:schemeClr val="accent2">
                  <a:lumMod val="60000"/>
                  <a:lumOff val="40000"/>
                </a:schemeClr>
              </a:gs>
              <a:gs pos="100000">
                <a:schemeClr val="accent2">
                  <a:lumMod val="50000"/>
                </a:schemeClr>
              </a:gs>
            </a:gsLst>
            <a:lin ang="10800000" scaled="1"/>
          </a:gra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防災機能と協調した施業</a:t>
            </a:r>
            <a:endParaRPr kumimoji="1" lang="en-US" altLang="ja-JP" sz="1050" b="1" dirty="0">
              <a:solidFill>
                <a:schemeClr val="bg1"/>
              </a:solidFill>
              <a:latin typeface="BIZ UDゴシック" panose="020B0400000000000000" pitchFamily="49" charset="-128"/>
              <a:ea typeface="BIZ UDゴシック" panose="020B0400000000000000" pitchFamily="49" charset="-128"/>
            </a:endParaRPr>
          </a:p>
        </p:txBody>
      </p:sp>
      <p:sp>
        <p:nvSpPr>
          <p:cNvPr id="234" name="四角形: 角を丸くする 233">
            <a:extLst>
              <a:ext uri="{FF2B5EF4-FFF2-40B4-BE49-F238E27FC236}">
                <a16:creationId xmlns:a16="http://schemas.microsoft.com/office/drawing/2014/main" id="{CC62A9FD-78AD-4CFB-8445-001ACF8A80EA}"/>
              </a:ext>
            </a:extLst>
          </p:cNvPr>
          <p:cNvSpPr/>
          <p:nvPr/>
        </p:nvSpPr>
        <p:spPr>
          <a:xfrm>
            <a:off x="7394802" y="2416172"/>
            <a:ext cx="2245951" cy="249336"/>
          </a:xfrm>
          <a:prstGeom prst="roundRect">
            <a:avLst>
              <a:gd name="adj" fmla="val 5612"/>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dirty="0">
                <a:solidFill>
                  <a:schemeClr val="accent5">
                    <a:lumMod val="50000"/>
                  </a:schemeClr>
                </a:solidFill>
                <a:latin typeface="BIZ UDゴシック" panose="020B0400000000000000" pitchFamily="49" charset="-128"/>
                <a:ea typeface="BIZ UDゴシック" panose="020B0400000000000000" pitchFamily="49" charset="-128"/>
              </a:rPr>
              <a:t>（災害発生時の対応等） </a:t>
            </a:r>
            <a:endParaRPr kumimoji="1" lang="en-US" altLang="ja-JP" sz="1200" b="1" dirty="0">
              <a:solidFill>
                <a:schemeClr val="accent5">
                  <a:lumMod val="50000"/>
                </a:schemeClr>
              </a:solidFill>
              <a:latin typeface="BIZ UDゴシック" panose="020B0400000000000000" pitchFamily="49" charset="-128"/>
              <a:ea typeface="BIZ UDゴシック" panose="020B0400000000000000" pitchFamily="49" charset="-128"/>
            </a:endParaRPr>
          </a:p>
        </p:txBody>
      </p:sp>
      <p:sp>
        <p:nvSpPr>
          <p:cNvPr id="236" name="四角形: 角を丸くする 235">
            <a:extLst>
              <a:ext uri="{FF2B5EF4-FFF2-40B4-BE49-F238E27FC236}">
                <a16:creationId xmlns:a16="http://schemas.microsoft.com/office/drawing/2014/main" id="{E2ED928F-1F9B-4D99-A469-DA5817E44537}"/>
              </a:ext>
            </a:extLst>
          </p:cNvPr>
          <p:cNvSpPr/>
          <p:nvPr/>
        </p:nvSpPr>
        <p:spPr>
          <a:xfrm flipH="1">
            <a:off x="2785858" y="2423456"/>
            <a:ext cx="4449570" cy="249336"/>
          </a:xfrm>
          <a:prstGeom prst="roundRect">
            <a:avLst>
              <a:gd name="adj" fmla="val 5612"/>
            </a:avLst>
          </a:prstGeom>
          <a:gradFill>
            <a:gsLst>
              <a:gs pos="0">
                <a:schemeClr val="accent5">
                  <a:lumMod val="75000"/>
                </a:schemeClr>
              </a:gs>
              <a:gs pos="33000">
                <a:schemeClr val="accent5">
                  <a:lumMod val="60000"/>
                  <a:lumOff val="40000"/>
                </a:schemeClr>
              </a:gs>
              <a:gs pos="100000">
                <a:schemeClr val="bg1"/>
              </a:gs>
            </a:gsLst>
            <a:lin ang="10800000" scaled="1"/>
          </a:gra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dirty="0">
                <a:solidFill>
                  <a:srgbClr val="002060"/>
                </a:solidFill>
                <a:latin typeface="BIZ UDゴシック" panose="020B0400000000000000" pitchFamily="49" charset="-128"/>
                <a:ea typeface="BIZ UDゴシック" panose="020B0400000000000000" pitchFamily="49" charset="-128"/>
              </a:rPr>
              <a:t>必要に応じた治山対策、森林管理施設の維持・強化 </a:t>
            </a:r>
            <a:endParaRPr kumimoji="1" lang="en-US" altLang="ja-JP" sz="1200" b="1" dirty="0">
              <a:solidFill>
                <a:srgbClr val="002060"/>
              </a:solidFill>
              <a:latin typeface="BIZ UDゴシック" panose="020B0400000000000000" pitchFamily="49" charset="-128"/>
              <a:ea typeface="BIZ UDゴシック" panose="020B0400000000000000" pitchFamily="49" charset="-128"/>
            </a:endParaRPr>
          </a:p>
        </p:txBody>
      </p:sp>
      <p:sp>
        <p:nvSpPr>
          <p:cNvPr id="237" name="四角形: 角を丸くする 236">
            <a:extLst>
              <a:ext uri="{FF2B5EF4-FFF2-40B4-BE49-F238E27FC236}">
                <a16:creationId xmlns:a16="http://schemas.microsoft.com/office/drawing/2014/main" id="{2B850E00-9757-4420-8D6B-1C25DD6BA8B6}"/>
              </a:ext>
            </a:extLst>
          </p:cNvPr>
          <p:cNvSpPr/>
          <p:nvPr/>
        </p:nvSpPr>
        <p:spPr>
          <a:xfrm>
            <a:off x="336480" y="2425597"/>
            <a:ext cx="2331409" cy="249336"/>
          </a:xfrm>
          <a:prstGeom prst="roundRect">
            <a:avLst>
              <a:gd name="adj" fmla="val 5612"/>
            </a:avLst>
          </a:prstGeom>
          <a:solidFill>
            <a:schemeClr val="accent5">
              <a:lumMod val="75000"/>
            </a:schemeClr>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dirty="0">
                <a:solidFill>
                  <a:schemeClr val="bg1"/>
                </a:solidFill>
                <a:latin typeface="BIZ UDゴシック" panose="020B0400000000000000" pitchFamily="49" charset="-128"/>
                <a:ea typeface="BIZ UDゴシック" panose="020B0400000000000000" pitchFamily="49" charset="-128"/>
              </a:rPr>
              <a:t>治山対策の重点実施 </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p:txBody>
      </p:sp>
      <p:sp>
        <p:nvSpPr>
          <p:cNvPr id="238" name="四角形: 角を丸くする 237">
            <a:extLst>
              <a:ext uri="{FF2B5EF4-FFF2-40B4-BE49-F238E27FC236}">
                <a16:creationId xmlns:a16="http://schemas.microsoft.com/office/drawing/2014/main" id="{2553F37B-3EBE-4983-A4E6-76074133E190}"/>
              </a:ext>
            </a:extLst>
          </p:cNvPr>
          <p:cNvSpPr/>
          <p:nvPr/>
        </p:nvSpPr>
        <p:spPr>
          <a:xfrm>
            <a:off x="244350" y="2683913"/>
            <a:ext cx="2811806" cy="283196"/>
          </a:xfrm>
          <a:prstGeom prst="roundRect">
            <a:avLst>
              <a:gd name="adj" fmla="val 561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b" anchorCtr="0"/>
          <a:lstStyle/>
          <a:p>
            <a:r>
              <a:rPr kumimoji="1" lang="ja-JP" altLang="en-US" sz="1050" dirty="0">
                <a:solidFill>
                  <a:srgbClr val="FF0000"/>
                </a:solidFill>
                <a:latin typeface="BIZ UDゴシック" panose="020B0400000000000000" pitchFamily="49" charset="-128"/>
                <a:ea typeface="BIZ UDゴシック" panose="020B0400000000000000" pitchFamily="49" charset="-128"/>
              </a:rPr>
              <a:t> </a:t>
            </a:r>
            <a:r>
              <a:rPr kumimoji="1" lang="ja-JP" altLang="en-US" sz="1100" b="1" dirty="0">
                <a:solidFill>
                  <a:srgbClr val="FF0000"/>
                </a:solidFill>
                <a:latin typeface="BIZ UDゴシック" panose="020B0400000000000000" pitchFamily="49" charset="-128"/>
                <a:ea typeface="BIZ UDゴシック" panose="020B0400000000000000" pitchFamily="49" charset="-128"/>
              </a:rPr>
              <a:t>基軸２ </a:t>
            </a:r>
            <a:r>
              <a:rPr kumimoji="1" lang="ja-JP" altLang="en-US" sz="1200" b="1" dirty="0">
                <a:solidFill>
                  <a:srgbClr val="FF0000"/>
                </a:solidFill>
                <a:latin typeface="BIZ UDゴシック" panose="020B0400000000000000" pitchFamily="49" charset="-128"/>
                <a:ea typeface="BIZ UDゴシック" panose="020B0400000000000000" pitchFamily="49" charset="-128"/>
              </a:rPr>
              <a:t>持続的な林業経営の推進</a:t>
            </a:r>
            <a:endParaRPr kumimoji="1" lang="en-US" altLang="ja-JP" sz="1200" b="1" dirty="0">
              <a:solidFill>
                <a:srgbClr val="FF0000"/>
              </a:solidFill>
              <a:latin typeface="BIZ UDゴシック" panose="020B0400000000000000" pitchFamily="49" charset="-128"/>
              <a:ea typeface="BIZ UDゴシック" panose="020B0400000000000000" pitchFamily="49" charset="-128"/>
            </a:endParaRPr>
          </a:p>
        </p:txBody>
      </p:sp>
      <p:sp>
        <p:nvSpPr>
          <p:cNvPr id="239" name="四角形: 角を丸くする 238">
            <a:extLst>
              <a:ext uri="{FF2B5EF4-FFF2-40B4-BE49-F238E27FC236}">
                <a16:creationId xmlns:a16="http://schemas.microsoft.com/office/drawing/2014/main" id="{C7F7D385-E727-4FC4-AA6B-BC7DA0707193}"/>
              </a:ext>
            </a:extLst>
          </p:cNvPr>
          <p:cNvSpPr/>
          <p:nvPr/>
        </p:nvSpPr>
        <p:spPr>
          <a:xfrm>
            <a:off x="7385381" y="2952318"/>
            <a:ext cx="2255372" cy="277306"/>
          </a:xfrm>
          <a:prstGeom prst="roundRect">
            <a:avLst>
              <a:gd name="adj" fmla="val 5077"/>
            </a:avLst>
          </a:prstGeom>
          <a:solidFill>
            <a:schemeClr val="accent2">
              <a:lumMod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経営効率を優先した施業</a:t>
            </a:r>
            <a:endParaRPr kumimoji="1" lang="en-US" altLang="ja-JP" sz="1050" b="1" dirty="0">
              <a:solidFill>
                <a:schemeClr val="bg1"/>
              </a:solidFill>
              <a:latin typeface="BIZ UDゴシック" panose="020B0400000000000000" pitchFamily="49" charset="-128"/>
              <a:ea typeface="BIZ UDゴシック" panose="020B0400000000000000" pitchFamily="49" charset="-128"/>
            </a:endParaRPr>
          </a:p>
        </p:txBody>
      </p:sp>
      <p:sp>
        <p:nvSpPr>
          <p:cNvPr id="240" name="四角形: 角を丸くする 239">
            <a:extLst>
              <a:ext uri="{FF2B5EF4-FFF2-40B4-BE49-F238E27FC236}">
                <a16:creationId xmlns:a16="http://schemas.microsoft.com/office/drawing/2014/main" id="{1FD75360-04AD-416B-88F6-4E140C5EF148}"/>
              </a:ext>
            </a:extLst>
          </p:cNvPr>
          <p:cNvSpPr/>
          <p:nvPr/>
        </p:nvSpPr>
        <p:spPr>
          <a:xfrm flipH="1">
            <a:off x="333396" y="2965543"/>
            <a:ext cx="2334493" cy="277306"/>
          </a:xfrm>
          <a:prstGeom prst="roundRect">
            <a:avLst>
              <a:gd name="adj" fmla="val 5077"/>
            </a:avLst>
          </a:prstGeom>
          <a:gradFill>
            <a:gsLst>
              <a:gs pos="0">
                <a:schemeClr val="bg1"/>
              </a:gs>
              <a:gs pos="100000">
                <a:schemeClr val="accent2">
                  <a:lumMod val="40000"/>
                  <a:lumOff val="60000"/>
                </a:schemeClr>
              </a:gs>
            </a:gsLst>
            <a:lin ang="10800000" scaled="1"/>
          </a:gra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b="1" dirty="0">
                <a:solidFill>
                  <a:srgbClr val="FF0000"/>
                </a:solidFill>
                <a:latin typeface="BIZ UDゴシック" panose="020B0400000000000000" pitchFamily="49" charset="-128"/>
                <a:ea typeface="BIZ UDゴシック" panose="020B0400000000000000" pitchFamily="49" charset="-128"/>
              </a:rPr>
              <a:t>特に防災機能に配慮した施業</a:t>
            </a:r>
            <a:endParaRPr kumimoji="1" lang="en-US" altLang="ja-JP" sz="1050" b="1" dirty="0">
              <a:solidFill>
                <a:srgbClr val="FF0000"/>
              </a:solidFill>
              <a:latin typeface="BIZ UDゴシック" panose="020B0400000000000000" pitchFamily="49" charset="-128"/>
              <a:ea typeface="BIZ UDゴシック" panose="020B0400000000000000" pitchFamily="49" charset="-128"/>
            </a:endParaRPr>
          </a:p>
        </p:txBody>
      </p:sp>
      <p:sp>
        <p:nvSpPr>
          <p:cNvPr id="193" name="正方形/長方形 192">
            <a:extLst>
              <a:ext uri="{FF2B5EF4-FFF2-40B4-BE49-F238E27FC236}">
                <a16:creationId xmlns:a16="http://schemas.microsoft.com/office/drawing/2014/main" id="{1FE701BC-015A-45F0-8A0E-C90A27499708}"/>
              </a:ext>
            </a:extLst>
          </p:cNvPr>
          <p:cNvSpPr/>
          <p:nvPr/>
        </p:nvSpPr>
        <p:spPr>
          <a:xfrm>
            <a:off x="965699" y="5170773"/>
            <a:ext cx="1804199" cy="118459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治山対策は、防災減災重点タイプで重点実施！</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森林整備は、気象害や</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病虫害等を受けた箇所の森林機能回復を主として実施します。</a:t>
            </a:r>
          </a:p>
        </p:txBody>
      </p:sp>
      <p:sp>
        <p:nvSpPr>
          <p:cNvPr id="194" name="正方形/長方形 193">
            <a:extLst>
              <a:ext uri="{FF2B5EF4-FFF2-40B4-BE49-F238E27FC236}">
                <a16:creationId xmlns:a16="http://schemas.microsoft.com/office/drawing/2014/main" id="{C42AAD42-7091-40A5-9445-DA1E88B02887}"/>
              </a:ext>
            </a:extLst>
          </p:cNvPr>
          <p:cNvSpPr/>
          <p:nvPr/>
        </p:nvSpPr>
        <p:spPr>
          <a:xfrm>
            <a:off x="4155552" y="5114244"/>
            <a:ext cx="1989237" cy="152787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資源管理林は林業経営で、維持・保全を図ります。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防災減災重点タイプでは、適期の主伐・更新に努め、防災経営協調タイプでも、民家に近い場所では大径木化を避けるなど、防災機能に配慮した施業を行います。</a:t>
            </a:r>
          </a:p>
        </p:txBody>
      </p:sp>
      <p:sp>
        <p:nvSpPr>
          <p:cNvPr id="195" name="正方形/長方形 194">
            <a:extLst>
              <a:ext uri="{FF2B5EF4-FFF2-40B4-BE49-F238E27FC236}">
                <a16:creationId xmlns:a16="http://schemas.microsoft.com/office/drawing/2014/main" id="{1DACBA91-6994-4904-993A-12E120ECE8F4}"/>
              </a:ext>
            </a:extLst>
          </p:cNvPr>
          <p:cNvSpPr/>
          <p:nvPr/>
        </p:nvSpPr>
        <p:spPr>
          <a:xfrm>
            <a:off x="8036434" y="5132957"/>
            <a:ext cx="1734979" cy="111240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広葉樹林業と連携した里山林の有効利用を図りつつ、景観や生態系保全に資する活動を進めていきます。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p:txBody>
      </p:sp>
      <p:sp>
        <p:nvSpPr>
          <p:cNvPr id="196" name="四角形: 角を丸くする 195">
            <a:extLst>
              <a:ext uri="{FF2B5EF4-FFF2-40B4-BE49-F238E27FC236}">
                <a16:creationId xmlns:a16="http://schemas.microsoft.com/office/drawing/2014/main" id="{E06D859D-D895-4687-BC46-0D29A0D6C322}"/>
              </a:ext>
            </a:extLst>
          </p:cNvPr>
          <p:cNvSpPr/>
          <p:nvPr/>
        </p:nvSpPr>
        <p:spPr>
          <a:xfrm>
            <a:off x="332569" y="3541895"/>
            <a:ext cx="2325766" cy="255203"/>
          </a:xfrm>
          <a:prstGeom prst="roundRect">
            <a:avLst>
              <a:gd name="adj" fmla="val 5612"/>
            </a:avLst>
          </a:prstGeom>
          <a:no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kumimoji="1" lang="ja-JP" altLang="en-US" sz="1050" dirty="0">
                <a:solidFill>
                  <a:schemeClr val="accent4">
                    <a:lumMod val="50000"/>
                  </a:schemeClr>
                </a:solidFill>
                <a:latin typeface="BIZ UDゴシック" panose="020B0400000000000000" pitchFamily="49" charset="-128"/>
                <a:ea typeface="BIZ UDゴシック" panose="020B0400000000000000" pitchFamily="49" charset="-128"/>
              </a:rPr>
              <a:t>（基軸１での対応を優先）</a:t>
            </a:r>
            <a:endParaRPr kumimoji="1" lang="en-US" altLang="ja-JP" sz="1050" dirty="0">
              <a:solidFill>
                <a:schemeClr val="accent4">
                  <a:lumMod val="50000"/>
                </a:schemeClr>
              </a:solidFill>
              <a:latin typeface="BIZ UDゴシック" panose="020B0400000000000000" pitchFamily="49" charset="-128"/>
              <a:ea typeface="BIZ UDゴシック" panose="020B0400000000000000" pitchFamily="49" charset="-128"/>
            </a:endParaRPr>
          </a:p>
        </p:txBody>
      </p:sp>
      <p:pic>
        <p:nvPicPr>
          <p:cNvPr id="202" name="図 201">
            <a:extLst>
              <a:ext uri="{FF2B5EF4-FFF2-40B4-BE49-F238E27FC236}">
                <a16:creationId xmlns:a16="http://schemas.microsoft.com/office/drawing/2014/main" id="{9E0BD82A-CADA-4F56-9933-156BCA1654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358" y="449886"/>
            <a:ext cx="578167" cy="634336"/>
          </a:xfrm>
          <a:prstGeom prst="ellipse">
            <a:avLst/>
          </a:prstGeom>
        </p:spPr>
      </p:pic>
      <p:sp>
        <p:nvSpPr>
          <p:cNvPr id="203" name="正方形/長方形 202">
            <a:extLst>
              <a:ext uri="{FF2B5EF4-FFF2-40B4-BE49-F238E27FC236}">
                <a16:creationId xmlns:a16="http://schemas.microsoft.com/office/drawing/2014/main" id="{BFB8970D-DF7B-4D65-A471-0C5C37412A59}"/>
              </a:ext>
            </a:extLst>
          </p:cNvPr>
          <p:cNvSpPr/>
          <p:nvPr/>
        </p:nvSpPr>
        <p:spPr>
          <a:xfrm>
            <a:off x="703899" y="601968"/>
            <a:ext cx="9077186" cy="311223"/>
          </a:xfrm>
          <a:prstGeom prst="rect">
            <a:avLst/>
          </a:prstGeom>
          <a:solidFill>
            <a:srgbClr val="FFC20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2000" b="1" dirty="0">
                <a:solidFill>
                  <a:schemeClr val="bg1"/>
                </a:solidFill>
                <a:latin typeface="BIZ UDゴシック" panose="020B0400000000000000" pitchFamily="49" charset="-128"/>
                <a:ea typeface="BIZ UDゴシック" panose="020B0400000000000000" pitchFamily="49" charset="-128"/>
              </a:rPr>
              <a:t>資源管理林</a:t>
            </a:r>
            <a:r>
              <a:rPr kumimoji="1" lang="ja-JP" altLang="en-US" sz="1600" b="1" dirty="0">
                <a:solidFill>
                  <a:schemeClr val="bg1"/>
                </a:solidFill>
                <a:latin typeface="BIZ UDゴシック" panose="020B0400000000000000" pitchFamily="49" charset="-128"/>
                <a:ea typeface="BIZ UDゴシック" panose="020B0400000000000000" pitchFamily="49" charset="-128"/>
              </a:rPr>
              <a:t>の対応基軸と施策展開イメージ</a:t>
            </a:r>
          </a:p>
        </p:txBody>
      </p:sp>
      <p:pic>
        <p:nvPicPr>
          <p:cNvPr id="46" name="図 45">
            <a:extLst>
              <a:ext uri="{FF2B5EF4-FFF2-40B4-BE49-F238E27FC236}">
                <a16:creationId xmlns:a16="http://schemas.microsoft.com/office/drawing/2014/main" id="{0F9F1AAD-F1DB-41CC-90CB-8698565ED7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5281" y="5272941"/>
            <a:ext cx="1342432" cy="1556440"/>
          </a:xfrm>
          <a:prstGeom prst="rect">
            <a:avLst/>
          </a:prstGeom>
        </p:spPr>
      </p:pic>
      <p:pic>
        <p:nvPicPr>
          <p:cNvPr id="47" name="図 46">
            <a:extLst>
              <a:ext uri="{FF2B5EF4-FFF2-40B4-BE49-F238E27FC236}">
                <a16:creationId xmlns:a16="http://schemas.microsoft.com/office/drawing/2014/main" id="{4DBD148D-8C36-46B3-B181-2C973C84FD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62337" y="5382667"/>
            <a:ext cx="825997" cy="1381685"/>
          </a:xfrm>
          <a:prstGeom prst="rect">
            <a:avLst/>
          </a:prstGeom>
        </p:spPr>
      </p:pic>
      <p:pic>
        <p:nvPicPr>
          <p:cNvPr id="48" name="図 47">
            <a:extLst>
              <a:ext uri="{FF2B5EF4-FFF2-40B4-BE49-F238E27FC236}">
                <a16:creationId xmlns:a16="http://schemas.microsoft.com/office/drawing/2014/main" id="{2ACBE58F-6577-4333-A122-7839B32B0D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1384" y="5572295"/>
            <a:ext cx="1800000" cy="1248750"/>
          </a:xfrm>
          <a:prstGeom prst="rect">
            <a:avLst/>
          </a:prstGeom>
        </p:spPr>
      </p:pic>
      <p:sp>
        <p:nvSpPr>
          <p:cNvPr id="49" name="正方形/長方形 48">
            <a:extLst>
              <a:ext uri="{FF2B5EF4-FFF2-40B4-BE49-F238E27FC236}">
                <a16:creationId xmlns:a16="http://schemas.microsoft.com/office/drawing/2014/main" id="{B75D2945-0DF3-4AD3-B9DB-B39B47EB22A3}"/>
              </a:ext>
            </a:extLst>
          </p:cNvPr>
          <p:cNvSpPr/>
          <p:nvPr/>
        </p:nvSpPr>
        <p:spPr>
          <a:xfrm>
            <a:off x="134587" y="5033277"/>
            <a:ext cx="853215" cy="236230"/>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b="1" dirty="0">
                <a:solidFill>
                  <a:schemeClr val="tx1"/>
                </a:solidFill>
                <a:latin typeface="BIZ UDゴシック" panose="020B0400000000000000" pitchFamily="49" charset="-128"/>
                <a:ea typeface="BIZ UDゴシック" panose="020B0400000000000000" pitchFamily="49" charset="-128"/>
              </a:rPr>
              <a:t>　大阪府</a:t>
            </a:r>
          </a:p>
        </p:txBody>
      </p:sp>
      <p:sp>
        <p:nvSpPr>
          <p:cNvPr id="50" name="正方形/長方形 49">
            <a:extLst>
              <a:ext uri="{FF2B5EF4-FFF2-40B4-BE49-F238E27FC236}">
                <a16:creationId xmlns:a16="http://schemas.microsoft.com/office/drawing/2014/main" id="{3426F583-8D6E-4604-9268-59819F3B07CA}"/>
              </a:ext>
            </a:extLst>
          </p:cNvPr>
          <p:cNvSpPr/>
          <p:nvPr/>
        </p:nvSpPr>
        <p:spPr>
          <a:xfrm>
            <a:off x="3130483" y="4996129"/>
            <a:ext cx="1025069" cy="236230"/>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b="1" dirty="0">
                <a:solidFill>
                  <a:schemeClr val="tx1"/>
                </a:solidFill>
                <a:latin typeface="BIZ UDゴシック" panose="020B0400000000000000" pitchFamily="49" charset="-128"/>
                <a:ea typeface="BIZ UDゴシック" panose="020B0400000000000000" pitchFamily="49" charset="-128"/>
              </a:rPr>
              <a:t>森林所有者等</a:t>
            </a:r>
          </a:p>
        </p:txBody>
      </p:sp>
      <p:sp>
        <p:nvSpPr>
          <p:cNvPr id="51" name="正方形/長方形 50">
            <a:extLst>
              <a:ext uri="{FF2B5EF4-FFF2-40B4-BE49-F238E27FC236}">
                <a16:creationId xmlns:a16="http://schemas.microsoft.com/office/drawing/2014/main" id="{2FE86748-5ABD-4E9D-965E-DF378D272859}"/>
              </a:ext>
            </a:extLst>
          </p:cNvPr>
          <p:cNvSpPr/>
          <p:nvPr/>
        </p:nvSpPr>
        <p:spPr>
          <a:xfrm>
            <a:off x="6494491" y="4996129"/>
            <a:ext cx="1341040" cy="236230"/>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b="1" dirty="0">
                <a:solidFill>
                  <a:schemeClr val="tx1"/>
                </a:solidFill>
                <a:latin typeface="BIZ UDゴシック" panose="020B0400000000000000" pitchFamily="49" charset="-128"/>
                <a:ea typeface="BIZ UDゴシック" panose="020B0400000000000000" pitchFamily="49" charset="-128"/>
              </a:rPr>
              <a:t>　市町村・企業等</a:t>
            </a:r>
          </a:p>
        </p:txBody>
      </p:sp>
      <p:sp>
        <p:nvSpPr>
          <p:cNvPr id="55" name="テキスト ボックス 54">
            <a:extLst>
              <a:ext uri="{FF2B5EF4-FFF2-40B4-BE49-F238E27FC236}">
                <a16:creationId xmlns:a16="http://schemas.microsoft.com/office/drawing/2014/main" id="{F9665B03-0CC7-4D23-BB4C-923538842F93}"/>
              </a:ext>
            </a:extLst>
          </p:cNvPr>
          <p:cNvSpPr txBox="1"/>
          <p:nvPr/>
        </p:nvSpPr>
        <p:spPr>
          <a:xfrm>
            <a:off x="274993" y="4635691"/>
            <a:ext cx="9380099" cy="299663"/>
          </a:xfrm>
          <a:prstGeom prst="rect">
            <a:avLst/>
          </a:prstGeom>
          <a:solidFill>
            <a:schemeClr val="bg1"/>
          </a:solidFill>
        </p:spPr>
        <p:txBody>
          <a:bodyPr wrap="square" lIns="0" tIns="0" rIns="0" bIns="0" rtlCol="0">
            <a:noAutofit/>
          </a:bodyPr>
          <a:lstStyle/>
          <a:p>
            <a:r>
              <a:rPr lang="ja-JP" altLang="en-US" sz="1000" dirty="0">
                <a:latin typeface="BIZ UDPゴシック" panose="020B0400000000000000" pitchFamily="50" charset="-128"/>
                <a:ea typeface="BIZ UDPゴシック" panose="020B0400000000000000" pitchFamily="50" charset="-128"/>
              </a:rPr>
              <a:t>各施策タイプにおいて、対応する基軸を枠で示し、山地災害危険地区の指定状況に応じて施策展開の優先度や適正が高いほど枠内着色を濃く表示している。</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なお、点線枠については、現地状況等に応じて個別に対応することが想定されるものを表している。</a:t>
            </a:r>
          </a:p>
        </p:txBody>
      </p:sp>
      <p:sp>
        <p:nvSpPr>
          <p:cNvPr id="63" name="正方形/長方形 62">
            <a:extLst>
              <a:ext uri="{FF2B5EF4-FFF2-40B4-BE49-F238E27FC236}">
                <a16:creationId xmlns:a16="http://schemas.microsoft.com/office/drawing/2014/main" id="{80033504-213F-49CB-B701-53339688E2E7}"/>
              </a:ext>
            </a:extLst>
          </p:cNvPr>
          <p:cNvSpPr/>
          <p:nvPr/>
        </p:nvSpPr>
        <p:spPr>
          <a:xfrm>
            <a:off x="240123" y="1821087"/>
            <a:ext cx="2465891" cy="2627904"/>
          </a:xfrm>
          <a:prstGeom prst="rect">
            <a:avLst/>
          </a:prstGeom>
          <a:noFill/>
          <a:ln w="25400">
            <a:solidFill>
              <a:srgbClr val="FFC2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0AAB1F31-B289-418D-8B12-E52C4DCDDFEB}"/>
              </a:ext>
            </a:extLst>
          </p:cNvPr>
          <p:cNvSpPr/>
          <p:nvPr/>
        </p:nvSpPr>
        <p:spPr>
          <a:xfrm>
            <a:off x="7330774" y="1822957"/>
            <a:ext cx="2400242" cy="2626034"/>
          </a:xfrm>
          <a:prstGeom prst="rect">
            <a:avLst/>
          </a:prstGeom>
          <a:noFill/>
          <a:ln w="25400">
            <a:solidFill>
              <a:srgbClr val="FFE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矢印コネクタ 64">
            <a:extLst>
              <a:ext uri="{FF2B5EF4-FFF2-40B4-BE49-F238E27FC236}">
                <a16:creationId xmlns:a16="http://schemas.microsoft.com/office/drawing/2014/main" id="{88157291-D324-4864-9A93-EB5C58A5C634}"/>
              </a:ext>
            </a:extLst>
          </p:cNvPr>
          <p:cNvCxnSpPr/>
          <p:nvPr/>
        </p:nvCxnSpPr>
        <p:spPr>
          <a:xfrm>
            <a:off x="323014" y="1529897"/>
            <a:ext cx="9317739" cy="0"/>
          </a:xfrm>
          <a:prstGeom prst="straightConnector1">
            <a:avLst/>
          </a:prstGeom>
          <a:ln w="28575">
            <a:gradFill flip="none" rotWithShape="1">
              <a:gsLst>
                <a:gs pos="0">
                  <a:srgbClr val="FFC20E"/>
                </a:gs>
                <a:gs pos="50000">
                  <a:srgbClr val="FFD72F"/>
                </a:gs>
                <a:gs pos="100000">
                  <a:srgbClr val="FFEC50"/>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53E1D813-0F35-4369-9F22-7D7B9C21BE8F}"/>
              </a:ext>
            </a:extLst>
          </p:cNvPr>
          <p:cNvSpPr txBox="1"/>
          <p:nvPr/>
        </p:nvSpPr>
        <p:spPr>
          <a:xfrm>
            <a:off x="327948" y="1083953"/>
            <a:ext cx="1579006" cy="208025"/>
          </a:xfrm>
          <a:prstGeom prst="rect">
            <a:avLst/>
          </a:prstGeom>
          <a:solidFill>
            <a:schemeClr val="bg1"/>
          </a:solidFill>
        </p:spPr>
        <p:txBody>
          <a:bodyPr wrap="square" lIns="0" tIns="0" rIns="0" bIns="0" rtlCol="0">
            <a:noAutofit/>
          </a:bodyPr>
          <a:lstStyle/>
          <a:p>
            <a:r>
              <a:rPr lang="ja-JP" altLang="en-US" sz="1200" b="1" dirty="0">
                <a:solidFill>
                  <a:srgbClr val="FFC20E"/>
                </a:solidFill>
                <a:latin typeface="BIZ UDPゴシック" panose="020B0400000000000000" pitchFamily="50" charset="-128"/>
                <a:ea typeface="BIZ UDPゴシック" panose="020B0400000000000000" pitchFamily="50" charset="-128"/>
              </a:rPr>
              <a:t>● 山地災害危険地区</a:t>
            </a:r>
          </a:p>
        </p:txBody>
      </p:sp>
      <p:sp>
        <p:nvSpPr>
          <p:cNvPr id="67" name="テキスト ボックス 66">
            <a:extLst>
              <a:ext uri="{FF2B5EF4-FFF2-40B4-BE49-F238E27FC236}">
                <a16:creationId xmlns:a16="http://schemas.microsoft.com/office/drawing/2014/main" id="{EEDC941B-7804-4FA7-B67B-844B27778E5F}"/>
              </a:ext>
            </a:extLst>
          </p:cNvPr>
          <p:cNvSpPr txBox="1"/>
          <p:nvPr/>
        </p:nvSpPr>
        <p:spPr>
          <a:xfrm>
            <a:off x="830099" y="1329420"/>
            <a:ext cx="1341085" cy="210789"/>
          </a:xfrm>
          <a:prstGeom prst="rect">
            <a:avLst/>
          </a:prstGeom>
          <a:noFill/>
        </p:spPr>
        <p:txBody>
          <a:bodyPr wrap="square" lIns="0" tIns="0" rIns="0" bIns="0" rtlCol="0">
            <a:noAutofit/>
          </a:bodyPr>
          <a:lstStyle/>
          <a:p>
            <a:pPr algn="ctr"/>
            <a:r>
              <a:rPr lang="en-US" altLang="ja-JP" sz="1050" b="1" dirty="0">
                <a:solidFill>
                  <a:srgbClr val="FFC20E"/>
                </a:solidFill>
                <a:latin typeface="BIZ UDPゴシック" panose="020B0400000000000000" pitchFamily="50" charset="-128"/>
                <a:ea typeface="BIZ UDPゴシック" panose="020B0400000000000000" pitchFamily="50" charset="-128"/>
              </a:rPr>
              <a:t>A</a:t>
            </a:r>
            <a:r>
              <a:rPr lang="ja-JP" altLang="en-US" sz="1050" b="1" dirty="0">
                <a:solidFill>
                  <a:srgbClr val="FFC20E"/>
                </a:solidFill>
                <a:latin typeface="BIZ UDPゴシック" panose="020B0400000000000000" pitchFamily="50" charset="-128"/>
                <a:ea typeface="BIZ UDPゴシック" panose="020B0400000000000000" pitchFamily="50" charset="-128"/>
              </a:rPr>
              <a:t>ランク</a:t>
            </a:r>
          </a:p>
        </p:txBody>
      </p:sp>
      <p:cxnSp>
        <p:nvCxnSpPr>
          <p:cNvPr id="68" name="直線コネクタ 67">
            <a:extLst>
              <a:ext uri="{FF2B5EF4-FFF2-40B4-BE49-F238E27FC236}">
                <a16:creationId xmlns:a16="http://schemas.microsoft.com/office/drawing/2014/main" id="{5550D976-8D1B-4306-9CF1-77001BCF3E34}"/>
              </a:ext>
            </a:extLst>
          </p:cNvPr>
          <p:cNvCxnSpPr/>
          <p:nvPr/>
        </p:nvCxnSpPr>
        <p:spPr>
          <a:xfrm>
            <a:off x="7293902" y="1391200"/>
            <a:ext cx="0" cy="255091"/>
          </a:xfrm>
          <a:prstGeom prst="line">
            <a:avLst/>
          </a:prstGeom>
          <a:ln w="38100">
            <a:solidFill>
              <a:srgbClr val="FFEC5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C8763326-BA6C-415C-9665-80AE910CECA5}"/>
              </a:ext>
            </a:extLst>
          </p:cNvPr>
          <p:cNvCxnSpPr/>
          <p:nvPr/>
        </p:nvCxnSpPr>
        <p:spPr>
          <a:xfrm>
            <a:off x="2724839" y="1381262"/>
            <a:ext cx="0" cy="255091"/>
          </a:xfrm>
          <a:prstGeom prst="line">
            <a:avLst/>
          </a:prstGeom>
          <a:ln w="38100">
            <a:solidFill>
              <a:srgbClr val="FFC20E"/>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53122547-C46C-4F06-B97A-95F36A4B125D}"/>
              </a:ext>
            </a:extLst>
          </p:cNvPr>
          <p:cNvSpPr txBox="1"/>
          <p:nvPr/>
        </p:nvSpPr>
        <p:spPr>
          <a:xfrm>
            <a:off x="3114629" y="1324923"/>
            <a:ext cx="1341085" cy="210789"/>
          </a:xfrm>
          <a:prstGeom prst="rect">
            <a:avLst/>
          </a:prstGeom>
          <a:noFill/>
        </p:spPr>
        <p:txBody>
          <a:bodyPr wrap="square" lIns="0" tIns="0" rIns="0" bIns="0" rtlCol="0">
            <a:noAutofit/>
          </a:bodyPr>
          <a:lstStyle/>
          <a:p>
            <a:pPr algn="ctr"/>
            <a:r>
              <a:rPr lang="en-US" altLang="ja-JP" sz="1050" b="1" dirty="0">
                <a:solidFill>
                  <a:srgbClr val="FFC20E"/>
                </a:solidFill>
                <a:latin typeface="BIZ UDPゴシック" panose="020B0400000000000000" pitchFamily="50" charset="-128"/>
                <a:ea typeface="BIZ UDPゴシック" panose="020B0400000000000000" pitchFamily="50" charset="-128"/>
              </a:rPr>
              <a:t>B</a:t>
            </a:r>
            <a:r>
              <a:rPr lang="ja-JP" altLang="en-US" sz="1050" b="1" dirty="0">
                <a:solidFill>
                  <a:srgbClr val="FFC20E"/>
                </a:solidFill>
                <a:latin typeface="BIZ UDPゴシック" panose="020B0400000000000000" pitchFamily="50" charset="-128"/>
                <a:ea typeface="BIZ UDPゴシック" panose="020B0400000000000000" pitchFamily="50" charset="-128"/>
              </a:rPr>
              <a:t>ランク</a:t>
            </a:r>
          </a:p>
        </p:txBody>
      </p:sp>
      <p:sp>
        <p:nvSpPr>
          <p:cNvPr id="71" name="テキスト ボックス 70">
            <a:extLst>
              <a:ext uri="{FF2B5EF4-FFF2-40B4-BE49-F238E27FC236}">
                <a16:creationId xmlns:a16="http://schemas.microsoft.com/office/drawing/2014/main" id="{F1900587-6FA6-4ADD-9EDD-4EA8D7172E99}"/>
              </a:ext>
            </a:extLst>
          </p:cNvPr>
          <p:cNvSpPr txBox="1"/>
          <p:nvPr/>
        </p:nvSpPr>
        <p:spPr>
          <a:xfrm>
            <a:off x="5428645" y="1337073"/>
            <a:ext cx="1341085" cy="210789"/>
          </a:xfrm>
          <a:prstGeom prst="rect">
            <a:avLst/>
          </a:prstGeom>
          <a:noFill/>
        </p:spPr>
        <p:txBody>
          <a:bodyPr wrap="square" lIns="0" tIns="0" rIns="0" bIns="0" rtlCol="0">
            <a:noAutofit/>
          </a:bodyPr>
          <a:lstStyle/>
          <a:p>
            <a:pPr algn="ctr"/>
            <a:r>
              <a:rPr lang="en-US" altLang="ja-JP" sz="1050" b="1" dirty="0">
                <a:solidFill>
                  <a:srgbClr val="FFC20E"/>
                </a:solidFill>
                <a:latin typeface="BIZ UDPゴシック" panose="020B0400000000000000" pitchFamily="50" charset="-128"/>
                <a:ea typeface="BIZ UDPゴシック" panose="020B0400000000000000" pitchFamily="50" charset="-128"/>
              </a:rPr>
              <a:t>C</a:t>
            </a:r>
            <a:r>
              <a:rPr lang="ja-JP" altLang="en-US" sz="1050" b="1" dirty="0">
                <a:solidFill>
                  <a:srgbClr val="FFC20E"/>
                </a:solidFill>
                <a:latin typeface="BIZ UDPゴシック" panose="020B0400000000000000" pitchFamily="50" charset="-128"/>
                <a:ea typeface="BIZ UDPゴシック" panose="020B0400000000000000" pitchFamily="50" charset="-128"/>
              </a:rPr>
              <a:t>ランク</a:t>
            </a:r>
          </a:p>
        </p:txBody>
      </p:sp>
      <p:sp>
        <p:nvSpPr>
          <p:cNvPr id="72" name="テキスト ボックス 71">
            <a:extLst>
              <a:ext uri="{FF2B5EF4-FFF2-40B4-BE49-F238E27FC236}">
                <a16:creationId xmlns:a16="http://schemas.microsoft.com/office/drawing/2014/main" id="{327E9709-1BEE-405B-9D3C-D6A58D9FDEEF}"/>
              </a:ext>
            </a:extLst>
          </p:cNvPr>
          <p:cNvSpPr txBox="1"/>
          <p:nvPr/>
        </p:nvSpPr>
        <p:spPr>
          <a:xfrm>
            <a:off x="7872701" y="1329992"/>
            <a:ext cx="1341085" cy="210789"/>
          </a:xfrm>
          <a:prstGeom prst="rect">
            <a:avLst/>
          </a:prstGeom>
          <a:noFill/>
        </p:spPr>
        <p:txBody>
          <a:bodyPr wrap="square" lIns="0" tIns="0" rIns="0" bIns="0" rtlCol="0">
            <a:noAutofit/>
          </a:bodyPr>
          <a:lstStyle/>
          <a:p>
            <a:pPr algn="ctr"/>
            <a:r>
              <a:rPr lang="ja-JP" altLang="en-US" sz="1050" b="1" dirty="0">
                <a:solidFill>
                  <a:srgbClr val="FFC20E"/>
                </a:solidFill>
                <a:latin typeface="BIZ UDPゴシック" panose="020B0400000000000000" pitchFamily="50" charset="-128"/>
                <a:ea typeface="BIZ UDPゴシック" panose="020B0400000000000000" pitchFamily="50" charset="-128"/>
              </a:rPr>
              <a:t>指定なし</a:t>
            </a:r>
          </a:p>
        </p:txBody>
      </p:sp>
      <p:sp>
        <p:nvSpPr>
          <p:cNvPr id="73" name="正方形/長方形 72">
            <a:extLst>
              <a:ext uri="{FF2B5EF4-FFF2-40B4-BE49-F238E27FC236}">
                <a16:creationId xmlns:a16="http://schemas.microsoft.com/office/drawing/2014/main" id="{C07ED5D5-9CC4-4365-8567-9655D1D9197D}"/>
              </a:ext>
            </a:extLst>
          </p:cNvPr>
          <p:cNvSpPr/>
          <p:nvPr/>
        </p:nvSpPr>
        <p:spPr>
          <a:xfrm>
            <a:off x="2747381" y="1822957"/>
            <a:ext cx="4535714" cy="2615131"/>
          </a:xfrm>
          <a:prstGeom prst="rect">
            <a:avLst/>
          </a:prstGeom>
          <a:noFill/>
          <a:ln w="25400">
            <a:solidFill>
              <a:srgbClr val="FFD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コネクタ 73">
            <a:extLst>
              <a:ext uri="{FF2B5EF4-FFF2-40B4-BE49-F238E27FC236}">
                <a16:creationId xmlns:a16="http://schemas.microsoft.com/office/drawing/2014/main" id="{637088ED-5850-4955-A0AC-E80D1A21DD7E}"/>
              </a:ext>
            </a:extLst>
          </p:cNvPr>
          <p:cNvCxnSpPr/>
          <p:nvPr/>
        </p:nvCxnSpPr>
        <p:spPr>
          <a:xfrm>
            <a:off x="5049202" y="1391200"/>
            <a:ext cx="0" cy="255091"/>
          </a:xfrm>
          <a:prstGeom prst="line">
            <a:avLst/>
          </a:prstGeom>
          <a:ln w="38100">
            <a:solidFill>
              <a:srgbClr val="FFD72F"/>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7DDE4550-CD25-4A32-ABFD-B53112A77F5C}"/>
              </a:ext>
            </a:extLst>
          </p:cNvPr>
          <p:cNvSpPr/>
          <p:nvPr/>
        </p:nvSpPr>
        <p:spPr>
          <a:xfrm>
            <a:off x="7577062" y="1684658"/>
            <a:ext cx="1904150" cy="311223"/>
          </a:xfrm>
          <a:prstGeom prst="rect">
            <a:avLst/>
          </a:prstGeom>
          <a:solidFill>
            <a:srgbClr val="FFEC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③経営管理重点タイプ</a:t>
            </a:r>
          </a:p>
        </p:txBody>
      </p:sp>
      <p:sp>
        <p:nvSpPr>
          <p:cNvPr id="61" name="正方形/長方形 60">
            <a:extLst>
              <a:ext uri="{FF2B5EF4-FFF2-40B4-BE49-F238E27FC236}">
                <a16:creationId xmlns:a16="http://schemas.microsoft.com/office/drawing/2014/main" id="{97EF4B32-E20F-440F-9804-3DF53C2EA81E}"/>
              </a:ext>
            </a:extLst>
          </p:cNvPr>
          <p:cNvSpPr/>
          <p:nvPr/>
        </p:nvSpPr>
        <p:spPr>
          <a:xfrm>
            <a:off x="603525" y="1668508"/>
            <a:ext cx="1729661" cy="327373"/>
          </a:xfrm>
          <a:prstGeom prst="rect">
            <a:avLst/>
          </a:prstGeom>
          <a:solidFill>
            <a:srgbClr val="FFC20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①防災減災重点タイプ</a:t>
            </a:r>
          </a:p>
        </p:txBody>
      </p:sp>
      <p:sp>
        <p:nvSpPr>
          <p:cNvPr id="62" name="正方形/長方形 61">
            <a:extLst>
              <a:ext uri="{FF2B5EF4-FFF2-40B4-BE49-F238E27FC236}">
                <a16:creationId xmlns:a16="http://schemas.microsoft.com/office/drawing/2014/main" id="{99824C39-8023-4B8C-A055-C1DB469F5C21}"/>
              </a:ext>
            </a:extLst>
          </p:cNvPr>
          <p:cNvSpPr/>
          <p:nvPr/>
        </p:nvSpPr>
        <p:spPr>
          <a:xfrm>
            <a:off x="4155552" y="1685921"/>
            <a:ext cx="1771821" cy="311223"/>
          </a:xfrm>
          <a:prstGeom prst="rect">
            <a:avLst/>
          </a:prstGeom>
          <a:solidFill>
            <a:srgbClr val="FFD72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②防災経営協調タイプ</a:t>
            </a:r>
          </a:p>
        </p:txBody>
      </p:sp>
      <p:sp>
        <p:nvSpPr>
          <p:cNvPr id="75" name="四角形: 角を丸くする 74">
            <a:extLst>
              <a:ext uri="{FF2B5EF4-FFF2-40B4-BE49-F238E27FC236}">
                <a16:creationId xmlns:a16="http://schemas.microsoft.com/office/drawing/2014/main" id="{2BF29F31-7375-412C-AF84-0BC011698395}"/>
              </a:ext>
            </a:extLst>
          </p:cNvPr>
          <p:cNvSpPr/>
          <p:nvPr/>
        </p:nvSpPr>
        <p:spPr>
          <a:xfrm>
            <a:off x="2785638" y="3542123"/>
            <a:ext cx="6855114" cy="255203"/>
          </a:xfrm>
          <a:prstGeom prst="roundRect">
            <a:avLst>
              <a:gd name="adj" fmla="val 5612"/>
            </a:avLst>
          </a:prstGeom>
          <a:gradFill flip="none" rotWithShape="1">
            <a:gsLst>
              <a:gs pos="0">
                <a:schemeClr val="accent1">
                  <a:lumMod val="5000"/>
                  <a:lumOff val="95000"/>
                </a:schemeClr>
              </a:gs>
              <a:gs pos="77000">
                <a:schemeClr val="accent4">
                  <a:lumMod val="40000"/>
                  <a:lumOff val="60000"/>
                </a:schemeClr>
              </a:gs>
              <a:gs pos="100000">
                <a:schemeClr val="accent4">
                  <a:lumMod val="75000"/>
                </a:schemeClr>
              </a:gs>
            </a:gsLst>
            <a:lin ang="0" scaled="1"/>
            <a:tileRect/>
          </a:gradFill>
          <a:ln w="1905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b="1" dirty="0">
                <a:solidFill>
                  <a:schemeClr val="accent4">
                    <a:lumMod val="50000"/>
                  </a:schemeClr>
                </a:solidFill>
                <a:latin typeface="BIZ UDゴシック" panose="020B0400000000000000" pitchFamily="49" charset="-128"/>
                <a:ea typeface="BIZ UDゴシック" panose="020B0400000000000000" pitchFamily="49" charset="-128"/>
              </a:rPr>
              <a:t>基軸２と協調した生物多様性の高い森林への誘導、里山林の利活用</a:t>
            </a:r>
            <a:endParaRPr kumimoji="1" lang="en-US" altLang="ja-JP" sz="800" dirty="0">
              <a:solidFill>
                <a:schemeClr val="accent4">
                  <a:lumMod val="50000"/>
                </a:schemeClr>
              </a:solidFill>
              <a:latin typeface="BIZ UDゴシック" panose="020B0400000000000000" pitchFamily="49" charset="-128"/>
              <a:ea typeface="BIZ UDゴシック" panose="020B0400000000000000" pitchFamily="49" charset="-128"/>
            </a:endParaRPr>
          </a:p>
        </p:txBody>
      </p:sp>
      <p:sp>
        <p:nvSpPr>
          <p:cNvPr id="41" name="四角形: 角を丸くする 40">
            <a:extLst>
              <a:ext uri="{FF2B5EF4-FFF2-40B4-BE49-F238E27FC236}">
                <a16:creationId xmlns:a16="http://schemas.microsoft.com/office/drawing/2014/main" id="{FB14D270-DD28-4886-B030-CEF7EE6135AF}"/>
              </a:ext>
            </a:extLst>
          </p:cNvPr>
          <p:cNvSpPr/>
          <p:nvPr/>
        </p:nvSpPr>
        <p:spPr>
          <a:xfrm>
            <a:off x="260654" y="2104045"/>
            <a:ext cx="2811806" cy="283196"/>
          </a:xfrm>
          <a:prstGeom prst="roundRect">
            <a:avLst>
              <a:gd name="adj" fmla="val 5612"/>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b" anchorCtr="0"/>
          <a:lstStyle/>
          <a:p>
            <a:r>
              <a:rPr kumimoji="1" lang="ja-JP" altLang="en-US" sz="1050" dirty="0">
                <a:solidFill>
                  <a:schemeClr val="accent5">
                    <a:lumMod val="50000"/>
                  </a:schemeClr>
                </a:solidFill>
                <a:latin typeface="BIZ UDゴシック" panose="020B0400000000000000" pitchFamily="49" charset="-128"/>
                <a:ea typeface="BIZ UDゴシック" panose="020B0400000000000000" pitchFamily="49" charset="-128"/>
              </a:rPr>
              <a:t> </a:t>
            </a:r>
            <a:r>
              <a:rPr kumimoji="1" lang="ja-JP" altLang="en-US" sz="1100" b="1" dirty="0">
                <a:solidFill>
                  <a:schemeClr val="accent5">
                    <a:lumMod val="50000"/>
                  </a:schemeClr>
                </a:solidFill>
                <a:latin typeface="BIZ UDゴシック" panose="020B0400000000000000" pitchFamily="49" charset="-128"/>
                <a:ea typeface="BIZ UDゴシック" panose="020B0400000000000000" pitchFamily="49" charset="-128"/>
              </a:rPr>
              <a:t>基軸１ </a:t>
            </a:r>
            <a:r>
              <a:rPr kumimoji="1" lang="ja-JP" altLang="en-US" sz="1200" b="1" dirty="0">
                <a:solidFill>
                  <a:schemeClr val="accent5">
                    <a:lumMod val="50000"/>
                  </a:schemeClr>
                </a:solidFill>
                <a:latin typeface="BIZ UDゴシック" panose="020B0400000000000000" pitchFamily="49" charset="-128"/>
                <a:ea typeface="BIZ UDゴシック" panose="020B0400000000000000" pitchFamily="49" charset="-128"/>
              </a:rPr>
              <a:t>森林防災・減災力の維持・強化</a:t>
            </a:r>
            <a:endParaRPr kumimoji="1" lang="en-US" altLang="ja-JP" sz="1200" b="1" dirty="0">
              <a:solidFill>
                <a:schemeClr val="accent5">
                  <a:lumMod val="50000"/>
                </a:schemeClr>
              </a:solidFill>
              <a:latin typeface="BIZ UDゴシック" panose="020B0400000000000000" pitchFamily="49" charset="-128"/>
              <a:ea typeface="BIZ UDゴシック" panose="020B0400000000000000" pitchFamily="49" charset="-128"/>
            </a:endParaRPr>
          </a:p>
        </p:txBody>
      </p:sp>
      <p:sp>
        <p:nvSpPr>
          <p:cNvPr id="243" name="四角形: 角を丸くする 242">
            <a:extLst>
              <a:ext uri="{FF2B5EF4-FFF2-40B4-BE49-F238E27FC236}">
                <a16:creationId xmlns:a16="http://schemas.microsoft.com/office/drawing/2014/main" id="{0839F28A-241F-4426-8919-6E285AADC3D7}"/>
              </a:ext>
            </a:extLst>
          </p:cNvPr>
          <p:cNvSpPr/>
          <p:nvPr/>
        </p:nvSpPr>
        <p:spPr>
          <a:xfrm>
            <a:off x="274993" y="3854773"/>
            <a:ext cx="3227378" cy="216796"/>
          </a:xfrm>
          <a:prstGeom prst="roundRect">
            <a:avLst>
              <a:gd name="adj" fmla="val 5612"/>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b" anchorCtr="0"/>
          <a:lstStyle/>
          <a:p>
            <a:r>
              <a:rPr kumimoji="1" lang="ja-JP" altLang="en-US" sz="1050" dirty="0">
                <a:solidFill>
                  <a:schemeClr val="accent6">
                    <a:lumMod val="50000"/>
                  </a:schemeClr>
                </a:solidFill>
                <a:latin typeface="BIZ UDゴシック" panose="020B0400000000000000" pitchFamily="49" charset="-128"/>
                <a:ea typeface="BIZ UDゴシック" panose="020B0400000000000000" pitchFamily="49" charset="-128"/>
              </a:rPr>
              <a:t> </a:t>
            </a:r>
            <a:r>
              <a:rPr kumimoji="1" lang="ja-JP" altLang="en-US" sz="1100" b="1" dirty="0">
                <a:solidFill>
                  <a:schemeClr val="accent6">
                    <a:lumMod val="50000"/>
                  </a:schemeClr>
                </a:solidFill>
                <a:latin typeface="BIZ UDゴシック" panose="020B0400000000000000" pitchFamily="49" charset="-128"/>
                <a:ea typeface="BIZ UDゴシック" panose="020B0400000000000000" pitchFamily="49" charset="-128"/>
              </a:rPr>
              <a:t>基軸４ 森林の維持・保全のための体制づくり</a:t>
            </a:r>
            <a:endParaRPr kumimoji="1" lang="en-US" altLang="ja-JP" sz="1200" b="1" dirty="0">
              <a:solidFill>
                <a:schemeClr val="accent6">
                  <a:lumMod val="50000"/>
                </a:schemeClr>
              </a:solidFill>
              <a:latin typeface="BIZ UDゴシック" panose="020B0400000000000000" pitchFamily="49" charset="-128"/>
              <a:ea typeface="BIZ UDゴシック" panose="020B0400000000000000" pitchFamily="49" charset="-128"/>
            </a:endParaRPr>
          </a:p>
        </p:txBody>
      </p:sp>
      <p:sp>
        <p:nvSpPr>
          <p:cNvPr id="7" name="四角形: 角を丸くする 6">
            <a:extLst>
              <a:ext uri="{FF2B5EF4-FFF2-40B4-BE49-F238E27FC236}">
                <a16:creationId xmlns:a16="http://schemas.microsoft.com/office/drawing/2014/main" id="{7BB3A622-E720-41E3-827D-A2C23E6489A2}"/>
              </a:ext>
            </a:extLst>
          </p:cNvPr>
          <p:cNvSpPr/>
          <p:nvPr/>
        </p:nvSpPr>
        <p:spPr>
          <a:xfrm>
            <a:off x="332568" y="4096173"/>
            <a:ext cx="9308183" cy="235604"/>
          </a:xfrm>
          <a:prstGeom prst="roundRect">
            <a:avLst>
              <a:gd name="adj" fmla="val 5269"/>
            </a:avLst>
          </a:prstGeom>
          <a:solidFill>
            <a:schemeClr val="accent6">
              <a:lumMod val="20000"/>
              <a:lumOff val="80000"/>
              <a:alpha val="6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050" b="1" dirty="0">
                <a:solidFill>
                  <a:schemeClr val="accent6">
                    <a:lumMod val="50000"/>
                  </a:schemeClr>
                </a:solidFill>
                <a:latin typeface="BIZ UDゴシック" panose="020B0400000000000000" pitchFamily="49" charset="-128"/>
                <a:ea typeface="BIZ UDゴシック" panose="020B0400000000000000" pitchFamily="49" charset="-128"/>
              </a:rPr>
              <a:t>各 森林区分・施策タイプ に共通した施策</a:t>
            </a:r>
            <a:endParaRPr kumimoji="1" lang="en-US" altLang="ja-JP" sz="1050" b="1" dirty="0">
              <a:solidFill>
                <a:schemeClr val="accent6">
                  <a:lumMod val="50000"/>
                </a:schemeClr>
              </a:solidFill>
              <a:latin typeface="BIZ UDゴシック" panose="020B0400000000000000" pitchFamily="49" charset="-128"/>
              <a:ea typeface="BIZ UDゴシック" panose="020B0400000000000000" pitchFamily="49" charset="-128"/>
            </a:endParaRPr>
          </a:p>
        </p:txBody>
      </p:sp>
      <p:sp>
        <p:nvSpPr>
          <p:cNvPr id="53" name="四角形: 角を丸くする 52">
            <a:extLst>
              <a:ext uri="{FF2B5EF4-FFF2-40B4-BE49-F238E27FC236}">
                <a16:creationId xmlns:a16="http://schemas.microsoft.com/office/drawing/2014/main" id="{421D1F81-F85C-409F-9ADA-4770FEB23FCD}"/>
              </a:ext>
            </a:extLst>
          </p:cNvPr>
          <p:cNvSpPr/>
          <p:nvPr/>
        </p:nvSpPr>
        <p:spPr>
          <a:xfrm>
            <a:off x="260653" y="3275541"/>
            <a:ext cx="3021389" cy="255203"/>
          </a:xfrm>
          <a:prstGeom prst="roundRect">
            <a:avLst>
              <a:gd name="adj" fmla="val 5612"/>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b" anchorCtr="0"/>
          <a:lstStyle/>
          <a:p>
            <a:r>
              <a:rPr kumimoji="1" lang="ja-JP" altLang="en-US" sz="1050" dirty="0">
                <a:solidFill>
                  <a:schemeClr val="accent4">
                    <a:lumMod val="75000"/>
                  </a:schemeClr>
                </a:solidFill>
                <a:latin typeface="BIZ UDゴシック" panose="020B0400000000000000" pitchFamily="49" charset="-128"/>
                <a:ea typeface="BIZ UDゴシック" panose="020B0400000000000000" pitchFamily="49" charset="-128"/>
              </a:rPr>
              <a:t> </a:t>
            </a:r>
            <a:r>
              <a:rPr kumimoji="1" lang="ja-JP" altLang="en-US" sz="1100" b="1" dirty="0">
                <a:solidFill>
                  <a:schemeClr val="accent4">
                    <a:lumMod val="75000"/>
                  </a:schemeClr>
                </a:solidFill>
                <a:latin typeface="BIZ UDゴシック" panose="020B0400000000000000" pitchFamily="49" charset="-128"/>
                <a:ea typeface="BIZ UDゴシック" panose="020B0400000000000000" pitchFamily="49" charset="-128"/>
              </a:rPr>
              <a:t>基軸３ 多様性の高い森林の維持・増進</a:t>
            </a:r>
            <a:endParaRPr kumimoji="1" lang="en-US" altLang="ja-JP" sz="1200" b="1" dirty="0">
              <a:solidFill>
                <a:schemeClr val="accent4">
                  <a:lumMod val="75000"/>
                </a:schemeClr>
              </a:solidFill>
              <a:latin typeface="BIZ UDゴシック" panose="020B0400000000000000" pitchFamily="49" charset="-128"/>
              <a:ea typeface="BIZ UDゴシック" panose="020B0400000000000000" pitchFamily="49" charset="-128"/>
            </a:endParaRPr>
          </a:p>
        </p:txBody>
      </p:sp>
      <p:sp>
        <p:nvSpPr>
          <p:cNvPr id="54" name="正方形/長方形 53">
            <a:extLst>
              <a:ext uri="{FF2B5EF4-FFF2-40B4-BE49-F238E27FC236}">
                <a16:creationId xmlns:a16="http://schemas.microsoft.com/office/drawing/2014/main" id="{015094CB-1F32-4D68-B985-69285F83C726}"/>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（３）</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３　</a:t>
            </a:r>
            <a:r>
              <a:rPr kumimoji="1" lang="ja-JP" altLang="en-US" sz="1700" dirty="0">
                <a:latin typeface="BIZ UDゴシック" panose="020B0400000000000000" pitchFamily="49" charset="-128"/>
                <a:ea typeface="BIZ UDゴシック" panose="020B0400000000000000" pitchFamily="49" charset="-128"/>
              </a:rPr>
              <a:t>各森林区分において各基軸・個別施策を効率的に展開するためのゾーニング　</a:t>
            </a:r>
          </a:p>
        </p:txBody>
      </p:sp>
      <p:sp>
        <p:nvSpPr>
          <p:cNvPr id="56" name="正方形/長方形 55">
            <a:extLst>
              <a:ext uri="{FF2B5EF4-FFF2-40B4-BE49-F238E27FC236}">
                <a16:creationId xmlns:a16="http://schemas.microsoft.com/office/drawing/2014/main" id="{B7E59803-5A78-41C9-A1F6-479B43F9C8EC}"/>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52" name="スライド番号プレースホルダー 10">
            <a:extLst>
              <a:ext uri="{FF2B5EF4-FFF2-40B4-BE49-F238E27FC236}">
                <a16:creationId xmlns:a16="http://schemas.microsoft.com/office/drawing/2014/main" id="{A213C9B6-B265-429F-9EDA-2D537B53FC3F}"/>
              </a:ext>
            </a:extLst>
          </p:cNvPr>
          <p:cNvSpPr>
            <a:spLocks noGrp="1"/>
          </p:cNvSpPr>
          <p:nvPr>
            <p:ph type="sldNum" sz="quarter" idx="12"/>
          </p:nvPr>
        </p:nvSpPr>
        <p:spPr>
          <a:xfrm>
            <a:off x="7044602" y="6488405"/>
            <a:ext cx="2228850" cy="365125"/>
          </a:xfrm>
        </p:spPr>
        <p:txBody>
          <a:bodyPr/>
          <a:lstStyle/>
          <a:p>
            <a:fld id="{D2D8002D-B5B0-4BAC-B1F6-782DDCCE6D9C}" type="slidenum">
              <a:rPr kumimoji="1" lang="ja-JP" altLang="en-US" sz="2000" b="1"/>
              <a:t>15</a:t>
            </a:fld>
            <a:endParaRPr kumimoji="1" lang="ja-JP" altLang="en-US" sz="2000" b="1" dirty="0"/>
          </a:p>
        </p:txBody>
      </p:sp>
    </p:spTree>
    <p:extLst>
      <p:ext uri="{BB962C8B-B14F-4D97-AF65-F5344CB8AC3E}">
        <p14:creationId xmlns:p14="http://schemas.microsoft.com/office/powerpoint/2010/main" val="710608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C84E8743-09A9-4C5E-A47E-EE293942D2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6052" y="739242"/>
            <a:ext cx="8908164" cy="5756828"/>
          </a:xfrm>
          <a:prstGeom prst="rect">
            <a:avLst/>
          </a:prstGeom>
        </p:spPr>
      </p:pic>
      <p:sp>
        <p:nvSpPr>
          <p:cNvPr id="96" name="フリーフォーム: 図形 95">
            <a:extLst>
              <a:ext uri="{FF2B5EF4-FFF2-40B4-BE49-F238E27FC236}">
                <a16:creationId xmlns:a16="http://schemas.microsoft.com/office/drawing/2014/main" id="{0790A035-D659-4FDB-9974-2A33118598C1}"/>
              </a:ext>
            </a:extLst>
          </p:cNvPr>
          <p:cNvSpPr/>
          <p:nvPr/>
        </p:nvSpPr>
        <p:spPr>
          <a:xfrm>
            <a:off x="4933557" y="2375933"/>
            <a:ext cx="1622596" cy="3020988"/>
          </a:xfrm>
          <a:custGeom>
            <a:avLst/>
            <a:gdLst>
              <a:gd name="connsiteX0" fmla="*/ 120316 w 1748590"/>
              <a:gd name="connsiteY0" fmla="*/ 64169 h 3296653"/>
              <a:gd name="connsiteX1" fmla="*/ 272716 w 1748590"/>
              <a:gd name="connsiteY1" fmla="*/ 112295 h 3296653"/>
              <a:gd name="connsiteX2" fmla="*/ 553453 w 1748590"/>
              <a:gd name="connsiteY2" fmla="*/ 216569 h 3296653"/>
              <a:gd name="connsiteX3" fmla="*/ 625642 w 1748590"/>
              <a:gd name="connsiteY3" fmla="*/ 376990 h 3296653"/>
              <a:gd name="connsiteX4" fmla="*/ 633663 w 1748590"/>
              <a:gd name="connsiteY4" fmla="*/ 497306 h 3296653"/>
              <a:gd name="connsiteX5" fmla="*/ 770021 w 1748590"/>
              <a:gd name="connsiteY5" fmla="*/ 553453 h 3296653"/>
              <a:gd name="connsiteX6" fmla="*/ 802105 w 1748590"/>
              <a:gd name="connsiteY6" fmla="*/ 625643 h 3296653"/>
              <a:gd name="connsiteX7" fmla="*/ 906379 w 1748590"/>
              <a:gd name="connsiteY7" fmla="*/ 625643 h 3296653"/>
              <a:gd name="connsiteX8" fmla="*/ 930442 w 1748590"/>
              <a:gd name="connsiteY8" fmla="*/ 657727 h 3296653"/>
              <a:gd name="connsiteX9" fmla="*/ 938463 w 1748590"/>
              <a:gd name="connsiteY9" fmla="*/ 922422 h 3296653"/>
              <a:gd name="connsiteX10" fmla="*/ 1050758 w 1748590"/>
              <a:gd name="connsiteY10" fmla="*/ 1074822 h 3296653"/>
              <a:gd name="connsiteX11" fmla="*/ 1114926 w 1748590"/>
              <a:gd name="connsiteY11" fmla="*/ 1275348 h 3296653"/>
              <a:gd name="connsiteX12" fmla="*/ 1147011 w 1748590"/>
              <a:gd name="connsiteY12" fmla="*/ 1411706 h 3296653"/>
              <a:gd name="connsiteX13" fmla="*/ 1219200 w 1748590"/>
              <a:gd name="connsiteY13" fmla="*/ 1459832 h 3296653"/>
              <a:gd name="connsiteX14" fmla="*/ 1267326 w 1748590"/>
              <a:gd name="connsiteY14" fmla="*/ 1612232 h 3296653"/>
              <a:gd name="connsiteX15" fmla="*/ 1331495 w 1748590"/>
              <a:gd name="connsiteY15" fmla="*/ 1668379 h 3296653"/>
              <a:gd name="connsiteX16" fmla="*/ 1363579 w 1748590"/>
              <a:gd name="connsiteY16" fmla="*/ 1909011 h 3296653"/>
              <a:gd name="connsiteX17" fmla="*/ 1499937 w 1748590"/>
              <a:gd name="connsiteY17" fmla="*/ 2013285 h 3296653"/>
              <a:gd name="connsiteX18" fmla="*/ 1652337 w 1748590"/>
              <a:gd name="connsiteY18" fmla="*/ 2101516 h 3296653"/>
              <a:gd name="connsiteX19" fmla="*/ 1708484 w 1748590"/>
              <a:gd name="connsiteY19" fmla="*/ 2197769 h 3296653"/>
              <a:gd name="connsiteX20" fmla="*/ 1748590 w 1748590"/>
              <a:gd name="connsiteY20" fmla="*/ 2253916 h 3296653"/>
              <a:gd name="connsiteX21" fmla="*/ 1540042 w 1748590"/>
              <a:gd name="connsiteY21" fmla="*/ 2358190 h 3296653"/>
              <a:gd name="connsiteX22" fmla="*/ 1451811 w 1748590"/>
              <a:gd name="connsiteY22" fmla="*/ 2518611 h 3296653"/>
              <a:gd name="connsiteX23" fmla="*/ 1315453 w 1748590"/>
              <a:gd name="connsiteY23" fmla="*/ 2687053 h 3296653"/>
              <a:gd name="connsiteX24" fmla="*/ 1179095 w 1748590"/>
              <a:gd name="connsiteY24" fmla="*/ 2767264 h 3296653"/>
              <a:gd name="connsiteX25" fmla="*/ 1082842 w 1748590"/>
              <a:gd name="connsiteY25" fmla="*/ 2839453 h 3296653"/>
              <a:gd name="connsiteX26" fmla="*/ 946484 w 1748590"/>
              <a:gd name="connsiteY26" fmla="*/ 2847474 h 3296653"/>
              <a:gd name="connsiteX27" fmla="*/ 866274 w 1748590"/>
              <a:gd name="connsiteY27" fmla="*/ 2935706 h 3296653"/>
              <a:gd name="connsiteX28" fmla="*/ 834190 w 1748590"/>
              <a:gd name="connsiteY28" fmla="*/ 3023937 h 3296653"/>
              <a:gd name="connsiteX29" fmla="*/ 794084 w 1748590"/>
              <a:gd name="connsiteY29" fmla="*/ 3296653 h 3296653"/>
              <a:gd name="connsiteX30" fmla="*/ 609600 w 1748590"/>
              <a:gd name="connsiteY30" fmla="*/ 3216443 h 3296653"/>
              <a:gd name="connsiteX31" fmla="*/ 569495 w 1748590"/>
              <a:gd name="connsiteY31" fmla="*/ 2823411 h 3296653"/>
              <a:gd name="connsiteX32" fmla="*/ 641684 w 1748590"/>
              <a:gd name="connsiteY32" fmla="*/ 2743200 h 3296653"/>
              <a:gd name="connsiteX33" fmla="*/ 850232 w 1748590"/>
              <a:gd name="connsiteY33" fmla="*/ 2719137 h 3296653"/>
              <a:gd name="connsiteX34" fmla="*/ 986590 w 1748590"/>
              <a:gd name="connsiteY34" fmla="*/ 2695074 h 3296653"/>
              <a:gd name="connsiteX35" fmla="*/ 1122947 w 1748590"/>
              <a:gd name="connsiteY35" fmla="*/ 2438400 h 3296653"/>
              <a:gd name="connsiteX36" fmla="*/ 1074821 w 1748590"/>
              <a:gd name="connsiteY36" fmla="*/ 2366211 h 3296653"/>
              <a:gd name="connsiteX37" fmla="*/ 1034716 w 1748590"/>
              <a:gd name="connsiteY37" fmla="*/ 2294022 h 3296653"/>
              <a:gd name="connsiteX38" fmla="*/ 986590 w 1748590"/>
              <a:gd name="connsiteY38" fmla="*/ 2229853 h 3296653"/>
              <a:gd name="connsiteX39" fmla="*/ 810126 w 1748590"/>
              <a:gd name="connsiteY39" fmla="*/ 2157664 h 3296653"/>
              <a:gd name="connsiteX40" fmla="*/ 689811 w 1748590"/>
              <a:gd name="connsiteY40" fmla="*/ 2109537 h 3296653"/>
              <a:gd name="connsiteX41" fmla="*/ 593558 w 1748590"/>
              <a:gd name="connsiteY41" fmla="*/ 2085474 h 3296653"/>
              <a:gd name="connsiteX42" fmla="*/ 473242 w 1748590"/>
              <a:gd name="connsiteY42" fmla="*/ 2093495 h 3296653"/>
              <a:gd name="connsiteX43" fmla="*/ 441158 w 1748590"/>
              <a:gd name="connsiteY43" fmla="*/ 2117558 h 3296653"/>
              <a:gd name="connsiteX44" fmla="*/ 417095 w 1748590"/>
              <a:gd name="connsiteY44" fmla="*/ 2406316 h 3296653"/>
              <a:gd name="connsiteX45" fmla="*/ 465221 w 1748590"/>
              <a:gd name="connsiteY45" fmla="*/ 2550695 h 3296653"/>
              <a:gd name="connsiteX46" fmla="*/ 545432 w 1748590"/>
              <a:gd name="connsiteY46" fmla="*/ 2791327 h 3296653"/>
              <a:gd name="connsiteX47" fmla="*/ 360947 w 1748590"/>
              <a:gd name="connsiteY47" fmla="*/ 2502569 h 3296653"/>
              <a:gd name="connsiteX48" fmla="*/ 304800 w 1748590"/>
              <a:gd name="connsiteY48" fmla="*/ 2149643 h 3296653"/>
              <a:gd name="connsiteX49" fmla="*/ 168442 w 1748590"/>
              <a:gd name="connsiteY49" fmla="*/ 2029327 h 3296653"/>
              <a:gd name="connsiteX50" fmla="*/ 160421 w 1748590"/>
              <a:gd name="connsiteY50" fmla="*/ 1965158 h 3296653"/>
              <a:gd name="connsiteX51" fmla="*/ 160421 w 1748590"/>
              <a:gd name="connsiteY51" fmla="*/ 1828800 h 3296653"/>
              <a:gd name="connsiteX52" fmla="*/ 208547 w 1748590"/>
              <a:gd name="connsiteY52" fmla="*/ 1804737 h 3296653"/>
              <a:gd name="connsiteX53" fmla="*/ 296779 w 1748590"/>
              <a:gd name="connsiteY53" fmla="*/ 1660358 h 3296653"/>
              <a:gd name="connsiteX54" fmla="*/ 256674 w 1748590"/>
              <a:gd name="connsiteY54" fmla="*/ 1612232 h 3296653"/>
              <a:gd name="connsiteX55" fmla="*/ 224590 w 1748590"/>
              <a:gd name="connsiteY55" fmla="*/ 1572127 h 3296653"/>
              <a:gd name="connsiteX56" fmla="*/ 224590 w 1748590"/>
              <a:gd name="connsiteY56" fmla="*/ 1499937 h 3296653"/>
              <a:gd name="connsiteX57" fmla="*/ 256674 w 1748590"/>
              <a:gd name="connsiteY57" fmla="*/ 1419727 h 3296653"/>
              <a:gd name="connsiteX58" fmla="*/ 184484 w 1748590"/>
              <a:gd name="connsiteY58" fmla="*/ 1379622 h 3296653"/>
              <a:gd name="connsiteX59" fmla="*/ 216568 w 1748590"/>
              <a:gd name="connsiteY59" fmla="*/ 1138990 h 3296653"/>
              <a:gd name="connsiteX60" fmla="*/ 216568 w 1748590"/>
              <a:gd name="connsiteY60" fmla="*/ 1082843 h 3296653"/>
              <a:gd name="connsiteX61" fmla="*/ 192505 w 1748590"/>
              <a:gd name="connsiteY61" fmla="*/ 1018674 h 3296653"/>
              <a:gd name="connsiteX62" fmla="*/ 168442 w 1748590"/>
              <a:gd name="connsiteY62" fmla="*/ 818148 h 3296653"/>
              <a:gd name="connsiteX63" fmla="*/ 200526 w 1748590"/>
              <a:gd name="connsiteY63" fmla="*/ 786064 h 3296653"/>
              <a:gd name="connsiteX64" fmla="*/ 160421 w 1748590"/>
              <a:gd name="connsiteY64" fmla="*/ 561474 h 3296653"/>
              <a:gd name="connsiteX65" fmla="*/ 144379 w 1748590"/>
              <a:gd name="connsiteY65" fmla="*/ 457200 h 3296653"/>
              <a:gd name="connsiteX66" fmla="*/ 0 w 1748590"/>
              <a:gd name="connsiteY66" fmla="*/ 0 h 3296653"/>
              <a:gd name="connsiteX67" fmla="*/ 120316 w 1748590"/>
              <a:gd name="connsiteY67" fmla="*/ 64169 h 3296653"/>
              <a:gd name="connsiteX0" fmla="*/ 120316 w 1748590"/>
              <a:gd name="connsiteY0" fmla="*/ 64169 h 3296653"/>
              <a:gd name="connsiteX1" fmla="*/ 272716 w 1748590"/>
              <a:gd name="connsiteY1" fmla="*/ 112295 h 3296653"/>
              <a:gd name="connsiteX2" fmla="*/ 553453 w 1748590"/>
              <a:gd name="connsiteY2" fmla="*/ 216569 h 3296653"/>
              <a:gd name="connsiteX3" fmla="*/ 625642 w 1748590"/>
              <a:gd name="connsiteY3" fmla="*/ 376990 h 3296653"/>
              <a:gd name="connsiteX4" fmla="*/ 633663 w 1748590"/>
              <a:gd name="connsiteY4" fmla="*/ 497306 h 3296653"/>
              <a:gd name="connsiteX5" fmla="*/ 770021 w 1748590"/>
              <a:gd name="connsiteY5" fmla="*/ 553453 h 3296653"/>
              <a:gd name="connsiteX6" fmla="*/ 802105 w 1748590"/>
              <a:gd name="connsiteY6" fmla="*/ 625643 h 3296653"/>
              <a:gd name="connsiteX7" fmla="*/ 906379 w 1748590"/>
              <a:gd name="connsiteY7" fmla="*/ 625643 h 3296653"/>
              <a:gd name="connsiteX8" fmla="*/ 930442 w 1748590"/>
              <a:gd name="connsiteY8" fmla="*/ 657727 h 3296653"/>
              <a:gd name="connsiteX9" fmla="*/ 938463 w 1748590"/>
              <a:gd name="connsiteY9" fmla="*/ 922422 h 3296653"/>
              <a:gd name="connsiteX10" fmla="*/ 1050758 w 1748590"/>
              <a:gd name="connsiteY10" fmla="*/ 1074822 h 3296653"/>
              <a:gd name="connsiteX11" fmla="*/ 1114926 w 1748590"/>
              <a:gd name="connsiteY11" fmla="*/ 1275348 h 3296653"/>
              <a:gd name="connsiteX12" fmla="*/ 1147011 w 1748590"/>
              <a:gd name="connsiteY12" fmla="*/ 1411706 h 3296653"/>
              <a:gd name="connsiteX13" fmla="*/ 1219200 w 1748590"/>
              <a:gd name="connsiteY13" fmla="*/ 1459832 h 3296653"/>
              <a:gd name="connsiteX14" fmla="*/ 1267326 w 1748590"/>
              <a:gd name="connsiteY14" fmla="*/ 1612232 h 3296653"/>
              <a:gd name="connsiteX15" fmla="*/ 1331495 w 1748590"/>
              <a:gd name="connsiteY15" fmla="*/ 1668379 h 3296653"/>
              <a:gd name="connsiteX16" fmla="*/ 1363579 w 1748590"/>
              <a:gd name="connsiteY16" fmla="*/ 1909011 h 3296653"/>
              <a:gd name="connsiteX17" fmla="*/ 1499937 w 1748590"/>
              <a:gd name="connsiteY17" fmla="*/ 2013285 h 3296653"/>
              <a:gd name="connsiteX18" fmla="*/ 1652337 w 1748590"/>
              <a:gd name="connsiteY18" fmla="*/ 2101516 h 3296653"/>
              <a:gd name="connsiteX19" fmla="*/ 1708484 w 1748590"/>
              <a:gd name="connsiteY19" fmla="*/ 2197769 h 3296653"/>
              <a:gd name="connsiteX20" fmla="*/ 1748590 w 1748590"/>
              <a:gd name="connsiteY20" fmla="*/ 2253916 h 3296653"/>
              <a:gd name="connsiteX21" fmla="*/ 1540042 w 1748590"/>
              <a:gd name="connsiteY21" fmla="*/ 2358190 h 3296653"/>
              <a:gd name="connsiteX22" fmla="*/ 1451811 w 1748590"/>
              <a:gd name="connsiteY22" fmla="*/ 2518611 h 3296653"/>
              <a:gd name="connsiteX23" fmla="*/ 1315453 w 1748590"/>
              <a:gd name="connsiteY23" fmla="*/ 2687053 h 3296653"/>
              <a:gd name="connsiteX24" fmla="*/ 1179095 w 1748590"/>
              <a:gd name="connsiteY24" fmla="*/ 2767264 h 3296653"/>
              <a:gd name="connsiteX25" fmla="*/ 1082842 w 1748590"/>
              <a:gd name="connsiteY25" fmla="*/ 2839453 h 3296653"/>
              <a:gd name="connsiteX26" fmla="*/ 946484 w 1748590"/>
              <a:gd name="connsiteY26" fmla="*/ 2847474 h 3296653"/>
              <a:gd name="connsiteX27" fmla="*/ 866274 w 1748590"/>
              <a:gd name="connsiteY27" fmla="*/ 2935706 h 3296653"/>
              <a:gd name="connsiteX28" fmla="*/ 872502 w 1748590"/>
              <a:gd name="connsiteY28" fmla="*/ 3183650 h 3296653"/>
              <a:gd name="connsiteX29" fmla="*/ 794084 w 1748590"/>
              <a:gd name="connsiteY29" fmla="*/ 3296653 h 3296653"/>
              <a:gd name="connsiteX30" fmla="*/ 609600 w 1748590"/>
              <a:gd name="connsiteY30" fmla="*/ 3216443 h 3296653"/>
              <a:gd name="connsiteX31" fmla="*/ 569495 w 1748590"/>
              <a:gd name="connsiteY31" fmla="*/ 2823411 h 3296653"/>
              <a:gd name="connsiteX32" fmla="*/ 641684 w 1748590"/>
              <a:gd name="connsiteY32" fmla="*/ 2743200 h 3296653"/>
              <a:gd name="connsiteX33" fmla="*/ 850232 w 1748590"/>
              <a:gd name="connsiteY33" fmla="*/ 2719137 h 3296653"/>
              <a:gd name="connsiteX34" fmla="*/ 986590 w 1748590"/>
              <a:gd name="connsiteY34" fmla="*/ 2695074 h 3296653"/>
              <a:gd name="connsiteX35" fmla="*/ 1122947 w 1748590"/>
              <a:gd name="connsiteY35" fmla="*/ 2438400 h 3296653"/>
              <a:gd name="connsiteX36" fmla="*/ 1074821 w 1748590"/>
              <a:gd name="connsiteY36" fmla="*/ 2366211 h 3296653"/>
              <a:gd name="connsiteX37" fmla="*/ 1034716 w 1748590"/>
              <a:gd name="connsiteY37" fmla="*/ 2294022 h 3296653"/>
              <a:gd name="connsiteX38" fmla="*/ 986590 w 1748590"/>
              <a:gd name="connsiteY38" fmla="*/ 2229853 h 3296653"/>
              <a:gd name="connsiteX39" fmla="*/ 810126 w 1748590"/>
              <a:gd name="connsiteY39" fmla="*/ 2157664 h 3296653"/>
              <a:gd name="connsiteX40" fmla="*/ 689811 w 1748590"/>
              <a:gd name="connsiteY40" fmla="*/ 2109537 h 3296653"/>
              <a:gd name="connsiteX41" fmla="*/ 593558 w 1748590"/>
              <a:gd name="connsiteY41" fmla="*/ 2085474 h 3296653"/>
              <a:gd name="connsiteX42" fmla="*/ 473242 w 1748590"/>
              <a:gd name="connsiteY42" fmla="*/ 2093495 h 3296653"/>
              <a:gd name="connsiteX43" fmla="*/ 441158 w 1748590"/>
              <a:gd name="connsiteY43" fmla="*/ 2117558 h 3296653"/>
              <a:gd name="connsiteX44" fmla="*/ 417095 w 1748590"/>
              <a:gd name="connsiteY44" fmla="*/ 2406316 h 3296653"/>
              <a:gd name="connsiteX45" fmla="*/ 465221 w 1748590"/>
              <a:gd name="connsiteY45" fmla="*/ 2550695 h 3296653"/>
              <a:gd name="connsiteX46" fmla="*/ 545432 w 1748590"/>
              <a:gd name="connsiteY46" fmla="*/ 2791327 h 3296653"/>
              <a:gd name="connsiteX47" fmla="*/ 360947 w 1748590"/>
              <a:gd name="connsiteY47" fmla="*/ 2502569 h 3296653"/>
              <a:gd name="connsiteX48" fmla="*/ 304800 w 1748590"/>
              <a:gd name="connsiteY48" fmla="*/ 2149643 h 3296653"/>
              <a:gd name="connsiteX49" fmla="*/ 168442 w 1748590"/>
              <a:gd name="connsiteY49" fmla="*/ 2029327 h 3296653"/>
              <a:gd name="connsiteX50" fmla="*/ 160421 w 1748590"/>
              <a:gd name="connsiteY50" fmla="*/ 1965158 h 3296653"/>
              <a:gd name="connsiteX51" fmla="*/ 160421 w 1748590"/>
              <a:gd name="connsiteY51" fmla="*/ 1828800 h 3296653"/>
              <a:gd name="connsiteX52" fmla="*/ 208547 w 1748590"/>
              <a:gd name="connsiteY52" fmla="*/ 1804737 h 3296653"/>
              <a:gd name="connsiteX53" fmla="*/ 296779 w 1748590"/>
              <a:gd name="connsiteY53" fmla="*/ 1660358 h 3296653"/>
              <a:gd name="connsiteX54" fmla="*/ 256674 w 1748590"/>
              <a:gd name="connsiteY54" fmla="*/ 1612232 h 3296653"/>
              <a:gd name="connsiteX55" fmla="*/ 224590 w 1748590"/>
              <a:gd name="connsiteY55" fmla="*/ 1572127 h 3296653"/>
              <a:gd name="connsiteX56" fmla="*/ 224590 w 1748590"/>
              <a:gd name="connsiteY56" fmla="*/ 1499937 h 3296653"/>
              <a:gd name="connsiteX57" fmla="*/ 256674 w 1748590"/>
              <a:gd name="connsiteY57" fmla="*/ 1419727 h 3296653"/>
              <a:gd name="connsiteX58" fmla="*/ 184484 w 1748590"/>
              <a:gd name="connsiteY58" fmla="*/ 1379622 h 3296653"/>
              <a:gd name="connsiteX59" fmla="*/ 216568 w 1748590"/>
              <a:gd name="connsiteY59" fmla="*/ 1138990 h 3296653"/>
              <a:gd name="connsiteX60" fmla="*/ 216568 w 1748590"/>
              <a:gd name="connsiteY60" fmla="*/ 1082843 h 3296653"/>
              <a:gd name="connsiteX61" fmla="*/ 192505 w 1748590"/>
              <a:gd name="connsiteY61" fmla="*/ 1018674 h 3296653"/>
              <a:gd name="connsiteX62" fmla="*/ 168442 w 1748590"/>
              <a:gd name="connsiteY62" fmla="*/ 818148 h 3296653"/>
              <a:gd name="connsiteX63" fmla="*/ 200526 w 1748590"/>
              <a:gd name="connsiteY63" fmla="*/ 786064 h 3296653"/>
              <a:gd name="connsiteX64" fmla="*/ 160421 w 1748590"/>
              <a:gd name="connsiteY64" fmla="*/ 561474 h 3296653"/>
              <a:gd name="connsiteX65" fmla="*/ 144379 w 1748590"/>
              <a:gd name="connsiteY65" fmla="*/ 457200 h 3296653"/>
              <a:gd name="connsiteX66" fmla="*/ 0 w 1748590"/>
              <a:gd name="connsiteY66" fmla="*/ 0 h 3296653"/>
              <a:gd name="connsiteX67" fmla="*/ 120316 w 1748590"/>
              <a:gd name="connsiteY67" fmla="*/ 64169 h 3296653"/>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609600 w 1748590"/>
              <a:gd name="connsiteY30" fmla="*/ 3216443 h 3303597"/>
              <a:gd name="connsiteX31" fmla="*/ 569495 w 1748590"/>
              <a:gd name="connsiteY31" fmla="*/ 2823411 h 3303597"/>
              <a:gd name="connsiteX32" fmla="*/ 641684 w 1748590"/>
              <a:gd name="connsiteY32" fmla="*/ 2743200 h 3303597"/>
              <a:gd name="connsiteX33" fmla="*/ 850232 w 1748590"/>
              <a:gd name="connsiteY33" fmla="*/ 2719137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569495 w 1748590"/>
              <a:gd name="connsiteY31" fmla="*/ 2823411 h 3303597"/>
              <a:gd name="connsiteX32" fmla="*/ 641684 w 1748590"/>
              <a:gd name="connsiteY32" fmla="*/ 2743200 h 3303597"/>
              <a:gd name="connsiteX33" fmla="*/ 850232 w 1748590"/>
              <a:gd name="connsiteY33" fmla="*/ 2719137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41684 w 1748590"/>
              <a:gd name="connsiteY32" fmla="*/ 2743200 h 3303597"/>
              <a:gd name="connsiteX33" fmla="*/ 850232 w 1748590"/>
              <a:gd name="connsiteY33" fmla="*/ 2719137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850232 w 1748590"/>
              <a:gd name="connsiteY33" fmla="*/ 2719137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864164 w 1748590"/>
              <a:gd name="connsiteY33" fmla="*/ 2736497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864164 w 1748590"/>
              <a:gd name="connsiteY33" fmla="*/ 2736497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864164 w 1748590"/>
              <a:gd name="connsiteY33" fmla="*/ 2736497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905958 w 1748590"/>
              <a:gd name="connsiteY33" fmla="*/ 2760801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905958 w 1748590"/>
              <a:gd name="connsiteY33" fmla="*/ 2760801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905958 w 1748590"/>
              <a:gd name="connsiteY33" fmla="*/ 2760801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14025 w 1748590"/>
              <a:gd name="connsiteY18" fmla="*/ 211887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905958 w 1748590"/>
              <a:gd name="connsiteY33" fmla="*/ 2760801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14025 w 1748590"/>
              <a:gd name="connsiteY18" fmla="*/ 2118876 h 3303597"/>
              <a:gd name="connsiteX19" fmla="*/ 1708484 w 1748590"/>
              <a:gd name="connsiteY19" fmla="*/ 2176937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905958 w 1748590"/>
              <a:gd name="connsiteY33" fmla="*/ 2760801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76453"/>
              <a:gd name="connsiteY0" fmla="*/ 64169 h 3303597"/>
              <a:gd name="connsiteX1" fmla="*/ 272716 w 1776453"/>
              <a:gd name="connsiteY1" fmla="*/ 112295 h 3303597"/>
              <a:gd name="connsiteX2" fmla="*/ 553453 w 1776453"/>
              <a:gd name="connsiteY2" fmla="*/ 216569 h 3303597"/>
              <a:gd name="connsiteX3" fmla="*/ 625642 w 1776453"/>
              <a:gd name="connsiteY3" fmla="*/ 376990 h 3303597"/>
              <a:gd name="connsiteX4" fmla="*/ 633663 w 1776453"/>
              <a:gd name="connsiteY4" fmla="*/ 497306 h 3303597"/>
              <a:gd name="connsiteX5" fmla="*/ 770021 w 1776453"/>
              <a:gd name="connsiteY5" fmla="*/ 553453 h 3303597"/>
              <a:gd name="connsiteX6" fmla="*/ 802105 w 1776453"/>
              <a:gd name="connsiteY6" fmla="*/ 625643 h 3303597"/>
              <a:gd name="connsiteX7" fmla="*/ 906379 w 1776453"/>
              <a:gd name="connsiteY7" fmla="*/ 625643 h 3303597"/>
              <a:gd name="connsiteX8" fmla="*/ 930442 w 1776453"/>
              <a:gd name="connsiteY8" fmla="*/ 657727 h 3303597"/>
              <a:gd name="connsiteX9" fmla="*/ 938463 w 1776453"/>
              <a:gd name="connsiteY9" fmla="*/ 922422 h 3303597"/>
              <a:gd name="connsiteX10" fmla="*/ 1050758 w 1776453"/>
              <a:gd name="connsiteY10" fmla="*/ 1074822 h 3303597"/>
              <a:gd name="connsiteX11" fmla="*/ 1114926 w 1776453"/>
              <a:gd name="connsiteY11" fmla="*/ 1275348 h 3303597"/>
              <a:gd name="connsiteX12" fmla="*/ 1147011 w 1776453"/>
              <a:gd name="connsiteY12" fmla="*/ 1411706 h 3303597"/>
              <a:gd name="connsiteX13" fmla="*/ 1219200 w 1776453"/>
              <a:gd name="connsiteY13" fmla="*/ 1459832 h 3303597"/>
              <a:gd name="connsiteX14" fmla="*/ 1267326 w 1776453"/>
              <a:gd name="connsiteY14" fmla="*/ 1612232 h 3303597"/>
              <a:gd name="connsiteX15" fmla="*/ 1331495 w 1776453"/>
              <a:gd name="connsiteY15" fmla="*/ 1668379 h 3303597"/>
              <a:gd name="connsiteX16" fmla="*/ 1363579 w 1776453"/>
              <a:gd name="connsiteY16" fmla="*/ 1909011 h 3303597"/>
              <a:gd name="connsiteX17" fmla="*/ 1499937 w 1776453"/>
              <a:gd name="connsiteY17" fmla="*/ 2013285 h 3303597"/>
              <a:gd name="connsiteX18" fmla="*/ 1614025 w 1776453"/>
              <a:gd name="connsiteY18" fmla="*/ 2118876 h 3303597"/>
              <a:gd name="connsiteX19" fmla="*/ 1708484 w 1776453"/>
              <a:gd name="connsiteY19" fmla="*/ 2176937 h 3303597"/>
              <a:gd name="connsiteX20" fmla="*/ 1776453 w 1776453"/>
              <a:gd name="connsiteY20" fmla="*/ 2215724 h 3303597"/>
              <a:gd name="connsiteX21" fmla="*/ 1540042 w 1776453"/>
              <a:gd name="connsiteY21" fmla="*/ 2358190 h 3303597"/>
              <a:gd name="connsiteX22" fmla="*/ 1451811 w 1776453"/>
              <a:gd name="connsiteY22" fmla="*/ 2518611 h 3303597"/>
              <a:gd name="connsiteX23" fmla="*/ 1315453 w 1776453"/>
              <a:gd name="connsiteY23" fmla="*/ 2687053 h 3303597"/>
              <a:gd name="connsiteX24" fmla="*/ 1179095 w 1776453"/>
              <a:gd name="connsiteY24" fmla="*/ 2767264 h 3303597"/>
              <a:gd name="connsiteX25" fmla="*/ 1082842 w 1776453"/>
              <a:gd name="connsiteY25" fmla="*/ 2839453 h 3303597"/>
              <a:gd name="connsiteX26" fmla="*/ 946484 w 1776453"/>
              <a:gd name="connsiteY26" fmla="*/ 2847474 h 3303597"/>
              <a:gd name="connsiteX27" fmla="*/ 866274 w 1776453"/>
              <a:gd name="connsiteY27" fmla="*/ 2935706 h 3303597"/>
              <a:gd name="connsiteX28" fmla="*/ 872502 w 1776453"/>
              <a:gd name="connsiteY28" fmla="*/ 3183650 h 3303597"/>
              <a:gd name="connsiteX29" fmla="*/ 783636 w 1776453"/>
              <a:gd name="connsiteY29" fmla="*/ 3303597 h 3303597"/>
              <a:gd name="connsiteX30" fmla="*/ 599152 w 1776453"/>
              <a:gd name="connsiteY30" fmla="*/ 3192139 h 3303597"/>
              <a:gd name="connsiteX31" fmla="*/ 611290 w 1776453"/>
              <a:gd name="connsiteY31" fmla="*/ 2861603 h 3303597"/>
              <a:gd name="connsiteX32" fmla="*/ 693927 w 1776453"/>
              <a:gd name="connsiteY32" fmla="*/ 2857777 h 3303597"/>
              <a:gd name="connsiteX33" fmla="*/ 905958 w 1776453"/>
              <a:gd name="connsiteY33" fmla="*/ 2760801 h 3303597"/>
              <a:gd name="connsiteX34" fmla="*/ 986590 w 1776453"/>
              <a:gd name="connsiteY34" fmla="*/ 2695074 h 3303597"/>
              <a:gd name="connsiteX35" fmla="*/ 1122947 w 1776453"/>
              <a:gd name="connsiteY35" fmla="*/ 2438400 h 3303597"/>
              <a:gd name="connsiteX36" fmla="*/ 1074821 w 1776453"/>
              <a:gd name="connsiteY36" fmla="*/ 2366211 h 3303597"/>
              <a:gd name="connsiteX37" fmla="*/ 1034716 w 1776453"/>
              <a:gd name="connsiteY37" fmla="*/ 2294022 h 3303597"/>
              <a:gd name="connsiteX38" fmla="*/ 986590 w 1776453"/>
              <a:gd name="connsiteY38" fmla="*/ 2229853 h 3303597"/>
              <a:gd name="connsiteX39" fmla="*/ 810126 w 1776453"/>
              <a:gd name="connsiteY39" fmla="*/ 2157664 h 3303597"/>
              <a:gd name="connsiteX40" fmla="*/ 689811 w 1776453"/>
              <a:gd name="connsiteY40" fmla="*/ 2109537 h 3303597"/>
              <a:gd name="connsiteX41" fmla="*/ 593558 w 1776453"/>
              <a:gd name="connsiteY41" fmla="*/ 2085474 h 3303597"/>
              <a:gd name="connsiteX42" fmla="*/ 473242 w 1776453"/>
              <a:gd name="connsiteY42" fmla="*/ 2093495 h 3303597"/>
              <a:gd name="connsiteX43" fmla="*/ 441158 w 1776453"/>
              <a:gd name="connsiteY43" fmla="*/ 2117558 h 3303597"/>
              <a:gd name="connsiteX44" fmla="*/ 417095 w 1776453"/>
              <a:gd name="connsiteY44" fmla="*/ 2406316 h 3303597"/>
              <a:gd name="connsiteX45" fmla="*/ 465221 w 1776453"/>
              <a:gd name="connsiteY45" fmla="*/ 2550695 h 3303597"/>
              <a:gd name="connsiteX46" fmla="*/ 545432 w 1776453"/>
              <a:gd name="connsiteY46" fmla="*/ 2791327 h 3303597"/>
              <a:gd name="connsiteX47" fmla="*/ 360947 w 1776453"/>
              <a:gd name="connsiteY47" fmla="*/ 2502569 h 3303597"/>
              <a:gd name="connsiteX48" fmla="*/ 304800 w 1776453"/>
              <a:gd name="connsiteY48" fmla="*/ 2149643 h 3303597"/>
              <a:gd name="connsiteX49" fmla="*/ 168442 w 1776453"/>
              <a:gd name="connsiteY49" fmla="*/ 2029327 h 3303597"/>
              <a:gd name="connsiteX50" fmla="*/ 160421 w 1776453"/>
              <a:gd name="connsiteY50" fmla="*/ 1965158 h 3303597"/>
              <a:gd name="connsiteX51" fmla="*/ 160421 w 1776453"/>
              <a:gd name="connsiteY51" fmla="*/ 1828800 h 3303597"/>
              <a:gd name="connsiteX52" fmla="*/ 208547 w 1776453"/>
              <a:gd name="connsiteY52" fmla="*/ 1804737 h 3303597"/>
              <a:gd name="connsiteX53" fmla="*/ 296779 w 1776453"/>
              <a:gd name="connsiteY53" fmla="*/ 1660358 h 3303597"/>
              <a:gd name="connsiteX54" fmla="*/ 256674 w 1776453"/>
              <a:gd name="connsiteY54" fmla="*/ 1612232 h 3303597"/>
              <a:gd name="connsiteX55" fmla="*/ 224590 w 1776453"/>
              <a:gd name="connsiteY55" fmla="*/ 1572127 h 3303597"/>
              <a:gd name="connsiteX56" fmla="*/ 224590 w 1776453"/>
              <a:gd name="connsiteY56" fmla="*/ 1499937 h 3303597"/>
              <a:gd name="connsiteX57" fmla="*/ 256674 w 1776453"/>
              <a:gd name="connsiteY57" fmla="*/ 1419727 h 3303597"/>
              <a:gd name="connsiteX58" fmla="*/ 184484 w 1776453"/>
              <a:gd name="connsiteY58" fmla="*/ 1379622 h 3303597"/>
              <a:gd name="connsiteX59" fmla="*/ 216568 w 1776453"/>
              <a:gd name="connsiteY59" fmla="*/ 1138990 h 3303597"/>
              <a:gd name="connsiteX60" fmla="*/ 216568 w 1776453"/>
              <a:gd name="connsiteY60" fmla="*/ 1082843 h 3303597"/>
              <a:gd name="connsiteX61" fmla="*/ 192505 w 1776453"/>
              <a:gd name="connsiteY61" fmla="*/ 1018674 h 3303597"/>
              <a:gd name="connsiteX62" fmla="*/ 168442 w 1776453"/>
              <a:gd name="connsiteY62" fmla="*/ 818148 h 3303597"/>
              <a:gd name="connsiteX63" fmla="*/ 200526 w 1776453"/>
              <a:gd name="connsiteY63" fmla="*/ 786064 h 3303597"/>
              <a:gd name="connsiteX64" fmla="*/ 160421 w 1776453"/>
              <a:gd name="connsiteY64" fmla="*/ 561474 h 3303597"/>
              <a:gd name="connsiteX65" fmla="*/ 144379 w 1776453"/>
              <a:gd name="connsiteY65" fmla="*/ 457200 h 3303597"/>
              <a:gd name="connsiteX66" fmla="*/ 0 w 1776453"/>
              <a:gd name="connsiteY66" fmla="*/ 0 h 3303597"/>
              <a:gd name="connsiteX67" fmla="*/ 120316 w 1776453"/>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58190 h 3303597"/>
              <a:gd name="connsiteX22" fmla="*/ 1451811 w 1779936"/>
              <a:gd name="connsiteY22" fmla="*/ 2518611 h 3303597"/>
              <a:gd name="connsiteX23" fmla="*/ 1315453 w 1779936"/>
              <a:gd name="connsiteY23" fmla="*/ 2687053 h 3303597"/>
              <a:gd name="connsiteX24" fmla="*/ 1179095 w 1779936"/>
              <a:gd name="connsiteY24" fmla="*/ 2767264 h 3303597"/>
              <a:gd name="connsiteX25" fmla="*/ 1082842 w 1779936"/>
              <a:gd name="connsiteY25" fmla="*/ 2839453 h 3303597"/>
              <a:gd name="connsiteX26" fmla="*/ 946484 w 1779936"/>
              <a:gd name="connsiteY26" fmla="*/ 284747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51811 w 1779936"/>
              <a:gd name="connsiteY22" fmla="*/ 2518611 h 3303597"/>
              <a:gd name="connsiteX23" fmla="*/ 1315453 w 1779936"/>
              <a:gd name="connsiteY23" fmla="*/ 2687053 h 3303597"/>
              <a:gd name="connsiteX24" fmla="*/ 1179095 w 1779936"/>
              <a:gd name="connsiteY24" fmla="*/ 2767264 h 3303597"/>
              <a:gd name="connsiteX25" fmla="*/ 1082842 w 1779936"/>
              <a:gd name="connsiteY25" fmla="*/ 2839453 h 3303597"/>
              <a:gd name="connsiteX26" fmla="*/ 946484 w 1779936"/>
              <a:gd name="connsiteY26" fmla="*/ 284747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315453 w 1779936"/>
              <a:gd name="connsiteY23" fmla="*/ 2687053 h 3303597"/>
              <a:gd name="connsiteX24" fmla="*/ 1179095 w 1779936"/>
              <a:gd name="connsiteY24" fmla="*/ 2767264 h 3303597"/>
              <a:gd name="connsiteX25" fmla="*/ 1082842 w 1779936"/>
              <a:gd name="connsiteY25" fmla="*/ 2839453 h 3303597"/>
              <a:gd name="connsiteX26" fmla="*/ 946484 w 1779936"/>
              <a:gd name="connsiteY26" fmla="*/ 284747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79095 w 1779936"/>
              <a:gd name="connsiteY24" fmla="*/ 2767264 h 3303597"/>
              <a:gd name="connsiteX25" fmla="*/ 1082842 w 1779936"/>
              <a:gd name="connsiteY25" fmla="*/ 2839453 h 3303597"/>
              <a:gd name="connsiteX26" fmla="*/ 946484 w 1779936"/>
              <a:gd name="connsiteY26" fmla="*/ 284747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082842 w 1779936"/>
              <a:gd name="connsiteY25" fmla="*/ 2839453 h 3303597"/>
              <a:gd name="connsiteX26" fmla="*/ 946484 w 1779936"/>
              <a:gd name="connsiteY26" fmla="*/ 284747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082842 w 1779936"/>
              <a:gd name="connsiteY25" fmla="*/ 2790845 h 3303597"/>
              <a:gd name="connsiteX26" fmla="*/ 946484 w 1779936"/>
              <a:gd name="connsiteY26" fmla="*/ 284747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082842 w 1779936"/>
              <a:gd name="connsiteY25" fmla="*/ 2790845 h 3303597"/>
              <a:gd name="connsiteX26" fmla="*/ 946484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46484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1655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1963359 h 3303597"/>
              <a:gd name="connsiteX50" fmla="*/ 160421 w 1779936"/>
              <a:gd name="connsiteY50" fmla="*/ 191655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1963359 h 3303597"/>
              <a:gd name="connsiteX50" fmla="*/ 160421 w 1779936"/>
              <a:gd name="connsiteY50" fmla="*/ 1892246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1939055 h 3303597"/>
              <a:gd name="connsiteX50" fmla="*/ 160421 w 1779936"/>
              <a:gd name="connsiteY50" fmla="*/ 1892246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60526 w 1779936"/>
              <a:gd name="connsiteY48" fmla="*/ 2101035 h 3303597"/>
              <a:gd name="connsiteX49" fmla="*/ 168442 w 1779936"/>
              <a:gd name="connsiteY49" fmla="*/ 1939055 h 3303597"/>
              <a:gd name="connsiteX50" fmla="*/ 160421 w 1779936"/>
              <a:gd name="connsiteY50" fmla="*/ 1892246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60526 w 1779936"/>
              <a:gd name="connsiteY48" fmla="*/ 2101035 h 3303597"/>
              <a:gd name="connsiteX49" fmla="*/ 168442 w 1779936"/>
              <a:gd name="connsiteY49" fmla="*/ 1939055 h 3303597"/>
              <a:gd name="connsiteX50" fmla="*/ 167386 w 1779936"/>
              <a:gd name="connsiteY50" fmla="*/ 1874886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60526 w 1779936"/>
              <a:gd name="connsiteY48" fmla="*/ 2101035 h 3303597"/>
              <a:gd name="connsiteX49" fmla="*/ 199788 w 1779936"/>
              <a:gd name="connsiteY49" fmla="*/ 1918223 h 3303597"/>
              <a:gd name="connsiteX50" fmla="*/ 167386 w 1779936"/>
              <a:gd name="connsiteY50" fmla="*/ 1874886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60526 w 1779936"/>
              <a:gd name="connsiteY48" fmla="*/ 2101035 h 3303597"/>
              <a:gd name="connsiteX49" fmla="*/ 164959 w 1779936"/>
              <a:gd name="connsiteY49" fmla="*/ 1925167 h 3303597"/>
              <a:gd name="connsiteX50" fmla="*/ 167386 w 1779936"/>
              <a:gd name="connsiteY50" fmla="*/ 1874886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60526 w 1779936"/>
              <a:gd name="connsiteY48" fmla="*/ 2101035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406225 w 1779936"/>
              <a:gd name="connsiteY47" fmla="*/ 2471321 h 3303597"/>
              <a:gd name="connsiteX48" fmla="*/ 360526 w 1779936"/>
              <a:gd name="connsiteY48" fmla="*/ 2101035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416673 w 1779936"/>
              <a:gd name="connsiteY47" fmla="*/ 2467849 h 3303597"/>
              <a:gd name="connsiteX48" fmla="*/ 360526 w 1779936"/>
              <a:gd name="connsiteY48" fmla="*/ 2101035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416673 w 1779936"/>
              <a:gd name="connsiteY47" fmla="*/ 2467849 h 3303597"/>
              <a:gd name="connsiteX48" fmla="*/ 377941 w 1779936"/>
              <a:gd name="connsiteY48" fmla="*/ 2097563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416673 w 1779936"/>
              <a:gd name="connsiteY47" fmla="*/ 2467849 h 3303597"/>
              <a:gd name="connsiteX48" fmla="*/ 377941 w 1779936"/>
              <a:gd name="connsiteY48" fmla="*/ 2097563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416673 w 1779936"/>
              <a:gd name="connsiteY47" fmla="*/ 2467849 h 3303597"/>
              <a:gd name="connsiteX48" fmla="*/ 377941 w 1779936"/>
              <a:gd name="connsiteY48" fmla="*/ 2097563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416673 w 1779936"/>
              <a:gd name="connsiteY47" fmla="*/ 2467849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416673 w 1779936"/>
              <a:gd name="connsiteY47" fmla="*/ 2467849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90710 w 1779936"/>
              <a:gd name="connsiteY46" fmla="*/ 2787855 h 3303597"/>
              <a:gd name="connsiteX47" fmla="*/ 416673 w 1779936"/>
              <a:gd name="connsiteY47" fmla="*/ 2467849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00050 w 1779936"/>
              <a:gd name="connsiteY45" fmla="*/ 2550695 h 3303597"/>
              <a:gd name="connsiteX46" fmla="*/ 590710 w 1779936"/>
              <a:gd name="connsiteY46" fmla="*/ 2787855 h 3303597"/>
              <a:gd name="connsiteX47" fmla="*/ 416673 w 1779936"/>
              <a:gd name="connsiteY47" fmla="*/ 2467849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00050 w 1779936"/>
              <a:gd name="connsiteY45" fmla="*/ 2550695 h 3303597"/>
              <a:gd name="connsiteX46" fmla="*/ 615090 w 1779936"/>
              <a:gd name="connsiteY46" fmla="*/ 2780911 h 3303597"/>
              <a:gd name="connsiteX47" fmla="*/ 416673 w 1779936"/>
              <a:gd name="connsiteY47" fmla="*/ 2467849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00050 w 1779936"/>
              <a:gd name="connsiteY45" fmla="*/ 2550695 h 3303597"/>
              <a:gd name="connsiteX46" fmla="*/ 615090 w 1779936"/>
              <a:gd name="connsiteY46" fmla="*/ 2780911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00050 w 1779936"/>
              <a:gd name="connsiteY45" fmla="*/ 2550695 h 3303597"/>
              <a:gd name="connsiteX46" fmla="*/ 615090 w 1779936"/>
              <a:gd name="connsiteY46" fmla="*/ 2780911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00050 w 1779936"/>
              <a:gd name="connsiteY45" fmla="*/ 2550695 h 3303597"/>
              <a:gd name="connsiteX46" fmla="*/ 615090 w 1779936"/>
              <a:gd name="connsiteY46" fmla="*/ 2780911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5090 w 1779936"/>
              <a:gd name="connsiteY46" fmla="*/ 2780911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55825 w 1779936"/>
              <a:gd name="connsiteY27" fmla="*/ 2927895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55825 w 1779936"/>
              <a:gd name="connsiteY27" fmla="*/ 2927895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62435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616900 w 1779936"/>
              <a:gd name="connsiteY31" fmla="*/ 2993189 h 3303597"/>
              <a:gd name="connsiteX32" fmla="*/ 624350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17095 w 1779936"/>
              <a:gd name="connsiteY45" fmla="*/ 2406316 h 3303597"/>
              <a:gd name="connsiteX46" fmla="*/ 524430 w 1779936"/>
              <a:gd name="connsiteY46" fmla="*/ 2561111 h 3303597"/>
              <a:gd name="connsiteX47" fmla="*/ 611607 w 1779936"/>
              <a:gd name="connsiteY47" fmla="*/ 2826048 h 3303597"/>
              <a:gd name="connsiteX48" fmla="*/ 427122 w 1779936"/>
              <a:gd name="connsiteY48" fmla="*/ 2499097 h 3303597"/>
              <a:gd name="connsiteX49" fmla="*/ 384906 w 1779936"/>
              <a:gd name="connsiteY49" fmla="*/ 2121867 h 3303597"/>
              <a:gd name="connsiteX50" fmla="*/ 164959 w 1779936"/>
              <a:gd name="connsiteY50" fmla="*/ 1925167 h 3303597"/>
              <a:gd name="connsiteX51" fmla="*/ 132558 w 1779936"/>
              <a:gd name="connsiteY51" fmla="*/ 1881830 h 3303597"/>
              <a:gd name="connsiteX52" fmla="*/ 160421 w 1779936"/>
              <a:gd name="connsiteY52" fmla="*/ 1828800 h 3303597"/>
              <a:gd name="connsiteX53" fmla="*/ 208547 w 1779936"/>
              <a:gd name="connsiteY53" fmla="*/ 1804737 h 3303597"/>
              <a:gd name="connsiteX54" fmla="*/ 296779 w 1779936"/>
              <a:gd name="connsiteY54" fmla="*/ 1660358 h 3303597"/>
              <a:gd name="connsiteX55" fmla="*/ 256674 w 1779936"/>
              <a:gd name="connsiteY55" fmla="*/ 1612232 h 3303597"/>
              <a:gd name="connsiteX56" fmla="*/ 224590 w 1779936"/>
              <a:gd name="connsiteY56" fmla="*/ 1572127 h 3303597"/>
              <a:gd name="connsiteX57" fmla="*/ 224590 w 1779936"/>
              <a:gd name="connsiteY57" fmla="*/ 1499937 h 3303597"/>
              <a:gd name="connsiteX58" fmla="*/ 256674 w 1779936"/>
              <a:gd name="connsiteY58" fmla="*/ 1419727 h 3303597"/>
              <a:gd name="connsiteX59" fmla="*/ 184484 w 1779936"/>
              <a:gd name="connsiteY59" fmla="*/ 1379622 h 3303597"/>
              <a:gd name="connsiteX60" fmla="*/ 216568 w 1779936"/>
              <a:gd name="connsiteY60" fmla="*/ 1138990 h 3303597"/>
              <a:gd name="connsiteX61" fmla="*/ 216568 w 1779936"/>
              <a:gd name="connsiteY61" fmla="*/ 1082843 h 3303597"/>
              <a:gd name="connsiteX62" fmla="*/ 192505 w 1779936"/>
              <a:gd name="connsiteY62" fmla="*/ 1018674 h 3303597"/>
              <a:gd name="connsiteX63" fmla="*/ 168442 w 1779936"/>
              <a:gd name="connsiteY63" fmla="*/ 818148 h 3303597"/>
              <a:gd name="connsiteX64" fmla="*/ 200526 w 1779936"/>
              <a:gd name="connsiteY64" fmla="*/ 786064 h 3303597"/>
              <a:gd name="connsiteX65" fmla="*/ 160421 w 1779936"/>
              <a:gd name="connsiteY65" fmla="*/ 561474 h 3303597"/>
              <a:gd name="connsiteX66" fmla="*/ 144379 w 1779936"/>
              <a:gd name="connsiteY66" fmla="*/ 457200 h 3303597"/>
              <a:gd name="connsiteX67" fmla="*/ 0 w 1779936"/>
              <a:gd name="connsiteY67" fmla="*/ 0 h 3303597"/>
              <a:gd name="connsiteX68" fmla="*/ 120316 w 1779936"/>
              <a:gd name="connsiteY68"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24350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17095 w 1779936"/>
              <a:gd name="connsiteY45" fmla="*/ 2406316 h 3303597"/>
              <a:gd name="connsiteX46" fmla="*/ 524430 w 1779936"/>
              <a:gd name="connsiteY46" fmla="*/ 2561111 h 3303597"/>
              <a:gd name="connsiteX47" fmla="*/ 611607 w 1779936"/>
              <a:gd name="connsiteY47" fmla="*/ 2826048 h 3303597"/>
              <a:gd name="connsiteX48" fmla="*/ 427122 w 1779936"/>
              <a:gd name="connsiteY48" fmla="*/ 2499097 h 3303597"/>
              <a:gd name="connsiteX49" fmla="*/ 384906 w 1779936"/>
              <a:gd name="connsiteY49" fmla="*/ 2121867 h 3303597"/>
              <a:gd name="connsiteX50" fmla="*/ 164959 w 1779936"/>
              <a:gd name="connsiteY50" fmla="*/ 1925167 h 3303597"/>
              <a:gd name="connsiteX51" fmla="*/ 132558 w 1779936"/>
              <a:gd name="connsiteY51" fmla="*/ 1881830 h 3303597"/>
              <a:gd name="connsiteX52" fmla="*/ 160421 w 1779936"/>
              <a:gd name="connsiteY52" fmla="*/ 1828800 h 3303597"/>
              <a:gd name="connsiteX53" fmla="*/ 208547 w 1779936"/>
              <a:gd name="connsiteY53" fmla="*/ 1804737 h 3303597"/>
              <a:gd name="connsiteX54" fmla="*/ 296779 w 1779936"/>
              <a:gd name="connsiteY54" fmla="*/ 1660358 h 3303597"/>
              <a:gd name="connsiteX55" fmla="*/ 256674 w 1779936"/>
              <a:gd name="connsiteY55" fmla="*/ 1612232 h 3303597"/>
              <a:gd name="connsiteX56" fmla="*/ 224590 w 1779936"/>
              <a:gd name="connsiteY56" fmla="*/ 1572127 h 3303597"/>
              <a:gd name="connsiteX57" fmla="*/ 224590 w 1779936"/>
              <a:gd name="connsiteY57" fmla="*/ 1499937 h 3303597"/>
              <a:gd name="connsiteX58" fmla="*/ 256674 w 1779936"/>
              <a:gd name="connsiteY58" fmla="*/ 1419727 h 3303597"/>
              <a:gd name="connsiteX59" fmla="*/ 184484 w 1779936"/>
              <a:gd name="connsiteY59" fmla="*/ 1379622 h 3303597"/>
              <a:gd name="connsiteX60" fmla="*/ 216568 w 1779936"/>
              <a:gd name="connsiteY60" fmla="*/ 1138990 h 3303597"/>
              <a:gd name="connsiteX61" fmla="*/ 216568 w 1779936"/>
              <a:gd name="connsiteY61" fmla="*/ 1082843 h 3303597"/>
              <a:gd name="connsiteX62" fmla="*/ 192505 w 1779936"/>
              <a:gd name="connsiteY62" fmla="*/ 1018674 h 3303597"/>
              <a:gd name="connsiteX63" fmla="*/ 168442 w 1779936"/>
              <a:gd name="connsiteY63" fmla="*/ 818148 h 3303597"/>
              <a:gd name="connsiteX64" fmla="*/ 200526 w 1779936"/>
              <a:gd name="connsiteY64" fmla="*/ 786064 h 3303597"/>
              <a:gd name="connsiteX65" fmla="*/ 160421 w 1779936"/>
              <a:gd name="connsiteY65" fmla="*/ 561474 h 3303597"/>
              <a:gd name="connsiteX66" fmla="*/ 144379 w 1779936"/>
              <a:gd name="connsiteY66" fmla="*/ 457200 h 3303597"/>
              <a:gd name="connsiteX67" fmla="*/ 0 w 1779936"/>
              <a:gd name="connsiteY67" fmla="*/ 0 h 3303597"/>
              <a:gd name="connsiteX68" fmla="*/ 120316 w 1779936"/>
              <a:gd name="connsiteY68"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17095 w 1779936"/>
              <a:gd name="connsiteY45" fmla="*/ 2406316 h 3303597"/>
              <a:gd name="connsiteX46" fmla="*/ 524430 w 1779936"/>
              <a:gd name="connsiteY46" fmla="*/ 2561111 h 3303597"/>
              <a:gd name="connsiteX47" fmla="*/ 611607 w 1779936"/>
              <a:gd name="connsiteY47" fmla="*/ 2826048 h 3303597"/>
              <a:gd name="connsiteX48" fmla="*/ 427122 w 1779936"/>
              <a:gd name="connsiteY48" fmla="*/ 2499097 h 3303597"/>
              <a:gd name="connsiteX49" fmla="*/ 384906 w 1779936"/>
              <a:gd name="connsiteY49" fmla="*/ 2121867 h 3303597"/>
              <a:gd name="connsiteX50" fmla="*/ 164959 w 1779936"/>
              <a:gd name="connsiteY50" fmla="*/ 1925167 h 3303597"/>
              <a:gd name="connsiteX51" fmla="*/ 132558 w 1779936"/>
              <a:gd name="connsiteY51" fmla="*/ 1881830 h 3303597"/>
              <a:gd name="connsiteX52" fmla="*/ 160421 w 1779936"/>
              <a:gd name="connsiteY52" fmla="*/ 1828800 h 3303597"/>
              <a:gd name="connsiteX53" fmla="*/ 208547 w 1779936"/>
              <a:gd name="connsiteY53" fmla="*/ 1804737 h 3303597"/>
              <a:gd name="connsiteX54" fmla="*/ 296779 w 1779936"/>
              <a:gd name="connsiteY54" fmla="*/ 1660358 h 3303597"/>
              <a:gd name="connsiteX55" fmla="*/ 256674 w 1779936"/>
              <a:gd name="connsiteY55" fmla="*/ 1612232 h 3303597"/>
              <a:gd name="connsiteX56" fmla="*/ 224590 w 1779936"/>
              <a:gd name="connsiteY56" fmla="*/ 1572127 h 3303597"/>
              <a:gd name="connsiteX57" fmla="*/ 224590 w 1779936"/>
              <a:gd name="connsiteY57" fmla="*/ 1499937 h 3303597"/>
              <a:gd name="connsiteX58" fmla="*/ 256674 w 1779936"/>
              <a:gd name="connsiteY58" fmla="*/ 1419727 h 3303597"/>
              <a:gd name="connsiteX59" fmla="*/ 184484 w 1779936"/>
              <a:gd name="connsiteY59" fmla="*/ 1379622 h 3303597"/>
              <a:gd name="connsiteX60" fmla="*/ 216568 w 1779936"/>
              <a:gd name="connsiteY60" fmla="*/ 1138990 h 3303597"/>
              <a:gd name="connsiteX61" fmla="*/ 216568 w 1779936"/>
              <a:gd name="connsiteY61" fmla="*/ 1082843 h 3303597"/>
              <a:gd name="connsiteX62" fmla="*/ 192505 w 1779936"/>
              <a:gd name="connsiteY62" fmla="*/ 1018674 h 3303597"/>
              <a:gd name="connsiteX63" fmla="*/ 168442 w 1779936"/>
              <a:gd name="connsiteY63" fmla="*/ 818148 h 3303597"/>
              <a:gd name="connsiteX64" fmla="*/ 200526 w 1779936"/>
              <a:gd name="connsiteY64" fmla="*/ 786064 h 3303597"/>
              <a:gd name="connsiteX65" fmla="*/ 160421 w 1779936"/>
              <a:gd name="connsiteY65" fmla="*/ 561474 h 3303597"/>
              <a:gd name="connsiteX66" fmla="*/ 144379 w 1779936"/>
              <a:gd name="connsiteY66" fmla="*/ 457200 h 3303597"/>
              <a:gd name="connsiteX67" fmla="*/ 0 w 1779936"/>
              <a:gd name="connsiteY67" fmla="*/ 0 h 3303597"/>
              <a:gd name="connsiteX68" fmla="*/ 120316 w 1779936"/>
              <a:gd name="connsiteY68"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17095 w 1779936"/>
              <a:gd name="connsiteY45" fmla="*/ 2406316 h 3303597"/>
              <a:gd name="connsiteX46" fmla="*/ 524430 w 1779936"/>
              <a:gd name="connsiteY46" fmla="*/ 2561111 h 3303597"/>
              <a:gd name="connsiteX47" fmla="*/ 627280 w 1779936"/>
              <a:gd name="connsiteY47" fmla="*/ 2820840 h 3303597"/>
              <a:gd name="connsiteX48" fmla="*/ 427122 w 1779936"/>
              <a:gd name="connsiteY48" fmla="*/ 2499097 h 3303597"/>
              <a:gd name="connsiteX49" fmla="*/ 384906 w 1779936"/>
              <a:gd name="connsiteY49" fmla="*/ 2121867 h 3303597"/>
              <a:gd name="connsiteX50" fmla="*/ 164959 w 1779936"/>
              <a:gd name="connsiteY50" fmla="*/ 1925167 h 3303597"/>
              <a:gd name="connsiteX51" fmla="*/ 132558 w 1779936"/>
              <a:gd name="connsiteY51" fmla="*/ 1881830 h 3303597"/>
              <a:gd name="connsiteX52" fmla="*/ 160421 w 1779936"/>
              <a:gd name="connsiteY52" fmla="*/ 1828800 h 3303597"/>
              <a:gd name="connsiteX53" fmla="*/ 208547 w 1779936"/>
              <a:gd name="connsiteY53" fmla="*/ 1804737 h 3303597"/>
              <a:gd name="connsiteX54" fmla="*/ 296779 w 1779936"/>
              <a:gd name="connsiteY54" fmla="*/ 1660358 h 3303597"/>
              <a:gd name="connsiteX55" fmla="*/ 256674 w 1779936"/>
              <a:gd name="connsiteY55" fmla="*/ 1612232 h 3303597"/>
              <a:gd name="connsiteX56" fmla="*/ 224590 w 1779936"/>
              <a:gd name="connsiteY56" fmla="*/ 1572127 h 3303597"/>
              <a:gd name="connsiteX57" fmla="*/ 224590 w 1779936"/>
              <a:gd name="connsiteY57" fmla="*/ 1499937 h 3303597"/>
              <a:gd name="connsiteX58" fmla="*/ 256674 w 1779936"/>
              <a:gd name="connsiteY58" fmla="*/ 1419727 h 3303597"/>
              <a:gd name="connsiteX59" fmla="*/ 184484 w 1779936"/>
              <a:gd name="connsiteY59" fmla="*/ 1379622 h 3303597"/>
              <a:gd name="connsiteX60" fmla="*/ 216568 w 1779936"/>
              <a:gd name="connsiteY60" fmla="*/ 1138990 h 3303597"/>
              <a:gd name="connsiteX61" fmla="*/ 216568 w 1779936"/>
              <a:gd name="connsiteY61" fmla="*/ 1082843 h 3303597"/>
              <a:gd name="connsiteX62" fmla="*/ 192505 w 1779936"/>
              <a:gd name="connsiteY62" fmla="*/ 1018674 h 3303597"/>
              <a:gd name="connsiteX63" fmla="*/ 168442 w 1779936"/>
              <a:gd name="connsiteY63" fmla="*/ 818148 h 3303597"/>
              <a:gd name="connsiteX64" fmla="*/ 200526 w 1779936"/>
              <a:gd name="connsiteY64" fmla="*/ 786064 h 3303597"/>
              <a:gd name="connsiteX65" fmla="*/ 160421 w 1779936"/>
              <a:gd name="connsiteY65" fmla="*/ 561474 h 3303597"/>
              <a:gd name="connsiteX66" fmla="*/ 144379 w 1779936"/>
              <a:gd name="connsiteY66" fmla="*/ 457200 h 3303597"/>
              <a:gd name="connsiteX67" fmla="*/ 0 w 1779936"/>
              <a:gd name="connsiteY67" fmla="*/ 0 h 3303597"/>
              <a:gd name="connsiteX68" fmla="*/ 120316 w 1779936"/>
              <a:gd name="connsiteY68"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17095 w 1779936"/>
              <a:gd name="connsiteY45" fmla="*/ 2406316 h 3303597"/>
              <a:gd name="connsiteX46" fmla="*/ 524430 w 1779936"/>
              <a:gd name="connsiteY46" fmla="*/ 2561111 h 3303597"/>
              <a:gd name="connsiteX47" fmla="*/ 627280 w 1779936"/>
              <a:gd name="connsiteY47" fmla="*/ 2820840 h 3303597"/>
              <a:gd name="connsiteX48" fmla="*/ 455856 w 1779936"/>
              <a:gd name="connsiteY48" fmla="*/ 2501701 h 3303597"/>
              <a:gd name="connsiteX49" fmla="*/ 384906 w 1779936"/>
              <a:gd name="connsiteY49" fmla="*/ 2121867 h 3303597"/>
              <a:gd name="connsiteX50" fmla="*/ 164959 w 1779936"/>
              <a:gd name="connsiteY50" fmla="*/ 1925167 h 3303597"/>
              <a:gd name="connsiteX51" fmla="*/ 132558 w 1779936"/>
              <a:gd name="connsiteY51" fmla="*/ 1881830 h 3303597"/>
              <a:gd name="connsiteX52" fmla="*/ 160421 w 1779936"/>
              <a:gd name="connsiteY52" fmla="*/ 1828800 h 3303597"/>
              <a:gd name="connsiteX53" fmla="*/ 208547 w 1779936"/>
              <a:gd name="connsiteY53" fmla="*/ 1804737 h 3303597"/>
              <a:gd name="connsiteX54" fmla="*/ 296779 w 1779936"/>
              <a:gd name="connsiteY54" fmla="*/ 1660358 h 3303597"/>
              <a:gd name="connsiteX55" fmla="*/ 256674 w 1779936"/>
              <a:gd name="connsiteY55" fmla="*/ 1612232 h 3303597"/>
              <a:gd name="connsiteX56" fmla="*/ 224590 w 1779936"/>
              <a:gd name="connsiteY56" fmla="*/ 1572127 h 3303597"/>
              <a:gd name="connsiteX57" fmla="*/ 224590 w 1779936"/>
              <a:gd name="connsiteY57" fmla="*/ 1499937 h 3303597"/>
              <a:gd name="connsiteX58" fmla="*/ 256674 w 1779936"/>
              <a:gd name="connsiteY58" fmla="*/ 1419727 h 3303597"/>
              <a:gd name="connsiteX59" fmla="*/ 184484 w 1779936"/>
              <a:gd name="connsiteY59" fmla="*/ 1379622 h 3303597"/>
              <a:gd name="connsiteX60" fmla="*/ 216568 w 1779936"/>
              <a:gd name="connsiteY60" fmla="*/ 1138990 h 3303597"/>
              <a:gd name="connsiteX61" fmla="*/ 216568 w 1779936"/>
              <a:gd name="connsiteY61" fmla="*/ 1082843 h 3303597"/>
              <a:gd name="connsiteX62" fmla="*/ 192505 w 1779936"/>
              <a:gd name="connsiteY62" fmla="*/ 1018674 h 3303597"/>
              <a:gd name="connsiteX63" fmla="*/ 168442 w 1779936"/>
              <a:gd name="connsiteY63" fmla="*/ 818148 h 3303597"/>
              <a:gd name="connsiteX64" fmla="*/ 200526 w 1779936"/>
              <a:gd name="connsiteY64" fmla="*/ 786064 h 3303597"/>
              <a:gd name="connsiteX65" fmla="*/ 160421 w 1779936"/>
              <a:gd name="connsiteY65" fmla="*/ 561474 h 3303597"/>
              <a:gd name="connsiteX66" fmla="*/ 144379 w 1779936"/>
              <a:gd name="connsiteY66" fmla="*/ 457200 h 3303597"/>
              <a:gd name="connsiteX67" fmla="*/ 0 w 1779936"/>
              <a:gd name="connsiteY67" fmla="*/ 0 h 3303597"/>
              <a:gd name="connsiteX68" fmla="*/ 120316 w 1779936"/>
              <a:gd name="connsiteY68"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17095 w 1779936"/>
              <a:gd name="connsiteY45" fmla="*/ 2406316 h 3303597"/>
              <a:gd name="connsiteX46" fmla="*/ 524430 w 1779936"/>
              <a:gd name="connsiteY46" fmla="*/ 2561111 h 3303597"/>
              <a:gd name="connsiteX47" fmla="*/ 627280 w 1779936"/>
              <a:gd name="connsiteY47" fmla="*/ 2820840 h 3303597"/>
              <a:gd name="connsiteX48" fmla="*/ 450631 w 1779936"/>
              <a:gd name="connsiteY48" fmla="*/ 2501701 h 3303597"/>
              <a:gd name="connsiteX49" fmla="*/ 384906 w 1779936"/>
              <a:gd name="connsiteY49" fmla="*/ 2121867 h 3303597"/>
              <a:gd name="connsiteX50" fmla="*/ 164959 w 1779936"/>
              <a:gd name="connsiteY50" fmla="*/ 1925167 h 3303597"/>
              <a:gd name="connsiteX51" fmla="*/ 132558 w 1779936"/>
              <a:gd name="connsiteY51" fmla="*/ 1881830 h 3303597"/>
              <a:gd name="connsiteX52" fmla="*/ 160421 w 1779936"/>
              <a:gd name="connsiteY52" fmla="*/ 1828800 h 3303597"/>
              <a:gd name="connsiteX53" fmla="*/ 208547 w 1779936"/>
              <a:gd name="connsiteY53" fmla="*/ 1804737 h 3303597"/>
              <a:gd name="connsiteX54" fmla="*/ 296779 w 1779936"/>
              <a:gd name="connsiteY54" fmla="*/ 1660358 h 3303597"/>
              <a:gd name="connsiteX55" fmla="*/ 256674 w 1779936"/>
              <a:gd name="connsiteY55" fmla="*/ 1612232 h 3303597"/>
              <a:gd name="connsiteX56" fmla="*/ 224590 w 1779936"/>
              <a:gd name="connsiteY56" fmla="*/ 1572127 h 3303597"/>
              <a:gd name="connsiteX57" fmla="*/ 224590 w 1779936"/>
              <a:gd name="connsiteY57" fmla="*/ 1499937 h 3303597"/>
              <a:gd name="connsiteX58" fmla="*/ 256674 w 1779936"/>
              <a:gd name="connsiteY58" fmla="*/ 1419727 h 3303597"/>
              <a:gd name="connsiteX59" fmla="*/ 184484 w 1779936"/>
              <a:gd name="connsiteY59" fmla="*/ 1379622 h 3303597"/>
              <a:gd name="connsiteX60" fmla="*/ 216568 w 1779936"/>
              <a:gd name="connsiteY60" fmla="*/ 1138990 h 3303597"/>
              <a:gd name="connsiteX61" fmla="*/ 216568 w 1779936"/>
              <a:gd name="connsiteY61" fmla="*/ 1082843 h 3303597"/>
              <a:gd name="connsiteX62" fmla="*/ 192505 w 1779936"/>
              <a:gd name="connsiteY62" fmla="*/ 1018674 h 3303597"/>
              <a:gd name="connsiteX63" fmla="*/ 168442 w 1779936"/>
              <a:gd name="connsiteY63" fmla="*/ 818148 h 3303597"/>
              <a:gd name="connsiteX64" fmla="*/ 200526 w 1779936"/>
              <a:gd name="connsiteY64" fmla="*/ 786064 h 3303597"/>
              <a:gd name="connsiteX65" fmla="*/ 160421 w 1779936"/>
              <a:gd name="connsiteY65" fmla="*/ 561474 h 3303597"/>
              <a:gd name="connsiteX66" fmla="*/ 144379 w 1779936"/>
              <a:gd name="connsiteY66" fmla="*/ 457200 h 3303597"/>
              <a:gd name="connsiteX67" fmla="*/ 0 w 1779936"/>
              <a:gd name="connsiteY67" fmla="*/ 0 h 3303597"/>
              <a:gd name="connsiteX68" fmla="*/ 120316 w 1779936"/>
              <a:gd name="connsiteY68"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35380 w 1779936"/>
              <a:gd name="connsiteY45" fmla="*/ 2411525 h 3303597"/>
              <a:gd name="connsiteX46" fmla="*/ 524430 w 1779936"/>
              <a:gd name="connsiteY46" fmla="*/ 2561111 h 3303597"/>
              <a:gd name="connsiteX47" fmla="*/ 627280 w 1779936"/>
              <a:gd name="connsiteY47" fmla="*/ 2820840 h 3303597"/>
              <a:gd name="connsiteX48" fmla="*/ 450631 w 1779936"/>
              <a:gd name="connsiteY48" fmla="*/ 2501701 h 3303597"/>
              <a:gd name="connsiteX49" fmla="*/ 384906 w 1779936"/>
              <a:gd name="connsiteY49" fmla="*/ 2121867 h 3303597"/>
              <a:gd name="connsiteX50" fmla="*/ 164959 w 1779936"/>
              <a:gd name="connsiteY50" fmla="*/ 1925167 h 3303597"/>
              <a:gd name="connsiteX51" fmla="*/ 132558 w 1779936"/>
              <a:gd name="connsiteY51" fmla="*/ 1881830 h 3303597"/>
              <a:gd name="connsiteX52" fmla="*/ 160421 w 1779936"/>
              <a:gd name="connsiteY52" fmla="*/ 1828800 h 3303597"/>
              <a:gd name="connsiteX53" fmla="*/ 208547 w 1779936"/>
              <a:gd name="connsiteY53" fmla="*/ 1804737 h 3303597"/>
              <a:gd name="connsiteX54" fmla="*/ 296779 w 1779936"/>
              <a:gd name="connsiteY54" fmla="*/ 1660358 h 3303597"/>
              <a:gd name="connsiteX55" fmla="*/ 256674 w 1779936"/>
              <a:gd name="connsiteY55" fmla="*/ 1612232 h 3303597"/>
              <a:gd name="connsiteX56" fmla="*/ 224590 w 1779936"/>
              <a:gd name="connsiteY56" fmla="*/ 1572127 h 3303597"/>
              <a:gd name="connsiteX57" fmla="*/ 224590 w 1779936"/>
              <a:gd name="connsiteY57" fmla="*/ 1499937 h 3303597"/>
              <a:gd name="connsiteX58" fmla="*/ 256674 w 1779936"/>
              <a:gd name="connsiteY58" fmla="*/ 1419727 h 3303597"/>
              <a:gd name="connsiteX59" fmla="*/ 184484 w 1779936"/>
              <a:gd name="connsiteY59" fmla="*/ 1379622 h 3303597"/>
              <a:gd name="connsiteX60" fmla="*/ 216568 w 1779936"/>
              <a:gd name="connsiteY60" fmla="*/ 1138990 h 3303597"/>
              <a:gd name="connsiteX61" fmla="*/ 216568 w 1779936"/>
              <a:gd name="connsiteY61" fmla="*/ 1082843 h 3303597"/>
              <a:gd name="connsiteX62" fmla="*/ 192505 w 1779936"/>
              <a:gd name="connsiteY62" fmla="*/ 1018674 h 3303597"/>
              <a:gd name="connsiteX63" fmla="*/ 168442 w 1779936"/>
              <a:gd name="connsiteY63" fmla="*/ 818148 h 3303597"/>
              <a:gd name="connsiteX64" fmla="*/ 200526 w 1779936"/>
              <a:gd name="connsiteY64" fmla="*/ 786064 h 3303597"/>
              <a:gd name="connsiteX65" fmla="*/ 160421 w 1779936"/>
              <a:gd name="connsiteY65" fmla="*/ 561474 h 3303597"/>
              <a:gd name="connsiteX66" fmla="*/ 144379 w 1779936"/>
              <a:gd name="connsiteY66" fmla="*/ 457200 h 3303597"/>
              <a:gd name="connsiteX67" fmla="*/ 0 w 1779936"/>
              <a:gd name="connsiteY67" fmla="*/ 0 h 3303597"/>
              <a:gd name="connsiteX68" fmla="*/ 120316 w 1779936"/>
              <a:gd name="connsiteY68"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35380 w 1779936"/>
              <a:gd name="connsiteY45" fmla="*/ 2411525 h 3303597"/>
              <a:gd name="connsiteX46" fmla="*/ 524430 w 1779936"/>
              <a:gd name="connsiteY46" fmla="*/ 2561111 h 3303597"/>
              <a:gd name="connsiteX47" fmla="*/ 450631 w 1779936"/>
              <a:gd name="connsiteY47" fmla="*/ 2501701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35380 w 1779936"/>
              <a:gd name="connsiteY45" fmla="*/ 2411525 h 3303597"/>
              <a:gd name="connsiteX46" fmla="*/ 450631 w 1779936"/>
              <a:gd name="connsiteY46" fmla="*/ 2501701 h 3303597"/>
              <a:gd name="connsiteX47" fmla="*/ 384906 w 1779936"/>
              <a:gd name="connsiteY47" fmla="*/ 2121867 h 3303597"/>
              <a:gd name="connsiteX48" fmla="*/ 164959 w 1779936"/>
              <a:gd name="connsiteY48" fmla="*/ 1925167 h 3303597"/>
              <a:gd name="connsiteX49" fmla="*/ 132558 w 1779936"/>
              <a:gd name="connsiteY49" fmla="*/ 1881830 h 3303597"/>
              <a:gd name="connsiteX50" fmla="*/ 160421 w 1779936"/>
              <a:gd name="connsiteY50" fmla="*/ 1828800 h 3303597"/>
              <a:gd name="connsiteX51" fmla="*/ 208547 w 1779936"/>
              <a:gd name="connsiteY51" fmla="*/ 1804737 h 3303597"/>
              <a:gd name="connsiteX52" fmla="*/ 296779 w 1779936"/>
              <a:gd name="connsiteY52" fmla="*/ 1660358 h 3303597"/>
              <a:gd name="connsiteX53" fmla="*/ 256674 w 1779936"/>
              <a:gd name="connsiteY53" fmla="*/ 1612232 h 3303597"/>
              <a:gd name="connsiteX54" fmla="*/ 224590 w 1779936"/>
              <a:gd name="connsiteY54" fmla="*/ 1572127 h 3303597"/>
              <a:gd name="connsiteX55" fmla="*/ 224590 w 1779936"/>
              <a:gd name="connsiteY55" fmla="*/ 1499937 h 3303597"/>
              <a:gd name="connsiteX56" fmla="*/ 256674 w 1779936"/>
              <a:gd name="connsiteY56" fmla="*/ 1419727 h 3303597"/>
              <a:gd name="connsiteX57" fmla="*/ 184484 w 1779936"/>
              <a:gd name="connsiteY57" fmla="*/ 1379622 h 3303597"/>
              <a:gd name="connsiteX58" fmla="*/ 216568 w 1779936"/>
              <a:gd name="connsiteY58" fmla="*/ 1138990 h 3303597"/>
              <a:gd name="connsiteX59" fmla="*/ 216568 w 1779936"/>
              <a:gd name="connsiteY59" fmla="*/ 1082843 h 3303597"/>
              <a:gd name="connsiteX60" fmla="*/ 192505 w 1779936"/>
              <a:gd name="connsiteY60" fmla="*/ 1018674 h 3303597"/>
              <a:gd name="connsiteX61" fmla="*/ 168442 w 1779936"/>
              <a:gd name="connsiteY61" fmla="*/ 818148 h 3303597"/>
              <a:gd name="connsiteX62" fmla="*/ 200526 w 1779936"/>
              <a:gd name="connsiteY62" fmla="*/ 786064 h 3303597"/>
              <a:gd name="connsiteX63" fmla="*/ 160421 w 1779936"/>
              <a:gd name="connsiteY63" fmla="*/ 561474 h 3303597"/>
              <a:gd name="connsiteX64" fmla="*/ 144379 w 1779936"/>
              <a:gd name="connsiteY64" fmla="*/ 457200 h 3303597"/>
              <a:gd name="connsiteX65" fmla="*/ 0 w 1779936"/>
              <a:gd name="connsiteY65" fmla="*/ 0 h 3303597"/>
              <a:gd name="connsiteX66" fmla="*/ 120316 w 1779936"/>
              <a:gd name="connsiteY66"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35380 w 1779936"/>
              <a:gd name="connsiteY45" fmla="*/ 2411525 h 3303597"/>
              <a:gd name="connsiteX46" fmla="*/ 384906 w 1779936"/>
              <a:gd name="connsiteY46" fmla="*/ 2121867 h 3303597"/>
              <a:gd name="connsiteX47" fmla="*/ 164959 w 1779936"/>
              <a:gd name="connsiteY47" fmla="*/ 1925167 h 3303597"/>
              <a:gd name="connsiteX48" fmla="*/ 132558 w 1779936"/>
              <a:gd name="connsiteY48" fmla="*/ 1881830 h 3303597"/>
              <a:gd name="connsiteX49" fmla="*/ 160421 w 1779936"/>
              <a:gd name="connsiteY49" fmla="*/ 1828800 h 3303597"/>
              <a:gd name="connsiteX50" fmla="*/ 208547 w 1779936"/>
              <a:gd name="connsiteY50" fmla="*/ 1804737 h 3303597"/>
              <a:gd name="connsiteX51" fmla="*/ 296779 w 1779936"/>
              <a:gd name="connsiteY51" fmla="*/ 1660358 h 3303597"/>
              <a:gd name="connsiteX52" fmla="*/ 256674 w 1779936"/>
              <a:gd name="connsiteY52" fmla="*/ 1612232 h 3303597"/>
              <a:gd name="connsiteX53" fmla="*/ 224590 w 1779936"/>
              <a:gd name="connsiteY53" fmla="*/ 1572127 h 3303597"/>
              <a:gd name="connsiteX54" fmla="*/ 224590 w 1779936"/>
              <a:gd name="connsiteY54" fmla="*/ 1499937 h 3303597"/>
              <a:gd name="connsiteX55" fmla="*/ 256674 w 1779936"/>
              <a:gd name="connsiteY55" fmla="*/ 1419727 h 3303597"/>
              <a:gd name="connsiteX56" fmla="*/ 184484 w 1779936"/>
              <a:gd name="connsiteY56" fmla="*/ 1379622 h 3303597"/>
              <a:gd name="connsiteX57" fmla="*/ 216568 w 1779936"/>
              <a:gd name="connsiteY57" fmla="*/ 1138990 h 3303597"/>
              <a:gd name="connsiteX58" fmla="*/ 216568 w 1779936"/>
              <a:gd name="connsiteY58" fmla="*/ 1082843 h 3303597"/>
              <a:gd name="connsiteX59" fmla="*/ 192505 w 1779936"/>
              <a:gd name="connsiteY59" fmla="*/ 1018674 h 3303597"/>
              <a:gd name="connsiteX60" fmla="*/ 168442 w 1779936"/>
              <a:gd name="connsiteY60" fmla="*/ 818148 h 3303597"/>
              <a:gd name="connsiteX61" fmla="*/ 200526 w 1779936"/>
              <a:gd name="connsiteY61" fmla="*/ 786064 h 3303597"/>
              <a:gd name="connsiteX62" fmla="*/ 160421 w 1779936"/>
              <a:gd name="connsiteY62" fmla="*/ 561474 h 3303597"/>
              <a:gd name="connsiteX63" fmla="*/ 144379 w 1779936"/>
              <a:gd name="connsiteY63" fmla="*/ 457200 h 3303597"/>
              <a:gd name="connsiteX64" fmla="*/ 0 w 1779936"/>
              <a:gd name="connsiteY64" fmla="*/ 0 h 3303597"/>
              <a:gd name="connsiteX65" fmla="*/ 120316 w 1779936"/>
              <a:gd name="connsiteY65"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40605 w 1779936"/>
              <a:gd name="connsiteY45" fmla="*/ 2487041 h 3303597"/>
              <a:gd name="connsiteX46" fmla="*/ 384906 w 1779936"/>
              <a:gd name="connsiteY46" fmla="*/ 2121867 h 3303597"/>
              <a:gd name="connsiteX47" fmla="*/ 164959 w 1779936"/>
              <a:gd name="connsiteY47" fmla="*/ 1925167 h 3303597"/>
              <a:gd name="connsiteX48" fmla="*/ 132558 w 1779936"/>
              <a:gd name="connsiteY48" fmla="*/ 1881830 h 3303597"/>
              <a:gd name="connsiteX49" fmla="*/ 160421 w 1779936"/>
              <a:gd name="connsiteY49" fmla="*/ 1828800 h 3303597"/>
              <a:gd name="connsiteX50" fmla="*/ 208547 w 1779936"/>
              <a:gd name="connsiteY50" fmla="*/ 1804737 h 3303597"/>
              <a:gd name="connsiteX51" fmla="*/ 296779 w 1779936"/>
              <a:gd name="connsiteY51" fmla="*/ 1660358 h 3303597"/>
              <a:gd name="connsiteX52" fmla="*/ 256674 w 1779936"/>
              <a:gd name="connsiteY52" fmla="*/ 1612232 h 3303597"/>
              <a:gd name="connsiteX53" fmla="*/ 224590 w 1779936"/>
              <a:gd name="connsiteY53" fmla="*/ 1572127 h 3303597"/>
              <a:gd name="connsiteX54" fmla="*/ 224590 w 1779936"/>
              <a:gd name="connsiteY54" fmla="*/ 1499937 h 3303597"/>
              <a:gd name="connsiteX55" fmla="*/ 256674 w 1779936"/>
              <a:gd name="connsiteY55" fmla="*/ 1419727 h 3303597"/>
              <a:gd name="connsiteX56" fmla="*/ 184484 w 1779936"/>
              <a:gd name="connsiteY56" fmla="*/ 1379622 h 3303597"/>
              <a:gd name="connsiteX57" fmla="*/ 216568 w 1779936"/>
              <a:gd name="connsiteY57" fmla="*/ 1138990 h 3303597"/>
              <a:gd name="connsiteX58" fmla="*/ 216568 w 1779936"/>
              <a:gd name="connsiteY58" fmla="*/ 1082843 h 3303597"/>
              <a:gd name="connsiteX59" fmla="*/ 192505 w 1779936"/>
              <a:gd name="connsiteY59" fmla="*/ 1018674 h 3303597"/>
              <a:gd name="connsiteX60" fmla="*/ 168442 w 1779936"/>
              <a:gd name="connsiteY60" fmla="*/ 818148 h 3303597"/>
              <a:gd name="connsiteX61" fmla="*/ 200526 w 1779936"/>
              <a:gd name="connsiteY61" fmla="*/ 786064 h 3303597"/>
              <a:gd name="connsiteX62" fmla="*/ 160421 w 1779936"/>
              <a:gd name="connsiteY62" fmla="*/ 561474 h 3303597"/>
              <a:gd name="connsiteX63" fmla="*/ 144379 w 1779936"/>
              <a:gd name="connsiteY63" fmla="*/ 457200 h 3303597"/>
              <a:gd name="connsiteX64" fmla="*/ 0 w 1779936"/>
              <a:gd name="connsiteY64" fmla="*/ 0 h 3303597"/>
              <a:gd name="connsiteX65" fmla="*/ 120316 w 1779936"/>
              <a:gd name="connsiteY65"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40605 w 1779936"/>
              <a:gd name="connsiteY45" fmla="*/ 2487041 h 3303597"/>
              <a:gd name="connsiteX46" fmla="*/ 384906 w 1779936"/>
              <a:gd name="connsiteY46" fmla="*/ 2121867 h 3303597"/>
              <a:gd name="connsiteX47" fmla="*/ 164959 w 1779936"/>
              <a:gd name="connsiteY47" fmla="*/ 1925167 h 3303597"/>
              <a:gd name="connsiteX48" fmla="*/ 132558 w 1779936"/>
              <a:gd name="connsiteY48" fmla="*/ 1881830 h 3303597"/>
              <a:gd name="connsiteX49" fmla="*/ 160421 w 1779936"/>
              <a:gd name="connsiteY49" fmla="*/ 1828800 h 3303597"/>
              <a:gd name="connsiteX50" fmla="*/ 208547 w 1779936"/>
              <a:gd name="connsiteY50" fmla="*/ 1804737 h 3303597"/>
              <a:gd name="connsiteX51" fmla="*/ 296779 w 1779936"/>
              <a:gd name="connsiteY51" fmla="*/ 1660358 h 3303597"/>
              <a:gd name="connsiteX52" fmla="*/ 256674 w 1779936"/>
              <a:gd name="connsiteY52" fmla="*/ 1612232 h 3303597"/>
              <a:gd name="connsiteX53" fmla="*/ 224590 w 1779936"/>
              <a:gd name="connsiteY53" fmla="*/ 1572127 h 3303597"/>
              <a:gd name="connsiteX54" fmla="*/ 224590 w 1779936"/>
              <a:gd name="connsiteY54" fmla="*/ 1499937 h 3303597"/>
              <a:gd name="connsiteX55" fmla="*/ 256674 w 1779936"/>
              <a:gd name="connsiteY55" fmla="*/ 1419727 h 3303597"/>
              <a:gd name="connsiteX56" fmla="*/ 184484 w 1779936"/>
              <a:gd name="connsiteY56" fmla="*/ 1379622 h 3303597"/>
              <a:gd name="connsiteX57" fmla="*/ 216568 w 1779936"/>
              <a:gd name="connsiteY57" fmla="*/ 1138990 h 3303597"/>
              <a:gd name="connsiteX58" fmla="*/ 216568 w 1779936"/>
              <a:gd name="connsiteY58" fmla="*/ 1082843 h 3303597"/>
              <a:gd name="connsiteX59" fmla="*/ 192505 w 1779936"/>
              <a:gd name="connsiteY59" fmla="*/ 1018674 h 3303597"/>
              <a:gd name="connsiteX60" fmla="*/ 168442 w 1779936"/>
              <a:gd name="connsiteY60" fmla="*/ 818148 h 3303597"/>
              <a:gd name="connsiteX61" fmla="*/ 200526 w 1779936"/>
              <a:gd name="connsiteY61" fmla="*/ 786064 h 3303597"/>
              <a:gd name="connsiteX62" fmla="*/ 160421 w 1779936"/>
              <a:gd name="connsiteY62" fmla="*/ 561474 h 3303597"/>
              <a:gd name="connsiteX63" fmla="*/ 144379 w 1779936"/>
              <a:gd name="connsiteY63" fmla="*/ 457200 h 3303597"/>
              <a:gd name="connsiteX64" fmla="*/ 0 w 1779936"/>
              <a:gd name="connsiteY64" fmla="*/ 0 h 3303597"/>
              <a:gd name="connsiteX65" fmla="*/ 120316 w 1779936"/>
              <a:gd name="connsiteY65"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17095 w 1779936"/>
              <a:gd name="connsiteY45" fmla="*/ 2148520 h 3303597"/>
              <a:gd name="connsiteX46" fmla="*/ 384906 w 1779936"/>
              <a:gd name="connsiteY46" fmla="*/ 2121867 h 3303597"/>
              <a:gd name="connsiteX47" fmla="*/ 164959 w 1779936"/>
              <a:gd name="connsiteY47" fmla="*/ 1925167 h 3303597"/>
              <a:gd name="connsiteX48" fmla="*/ 132558 w 1779936"/>
              <a:gd name="connsiteY48" fmla="*/ 1881830 h 3303597"/>
              <a:gd name="connsiteX49" fmla="*/ 160421 w 1779936"/>
              <a:gd name="connsiteY49" fmla="*/ 1828800 h 3303597"/>
              <a:gd name="connsiteX50" fmla="*/ 208547 w 1779936"/>
              <a:gd name="connsiteY50" fmla="*/ 1804737 h 3303597"/>
              <a:gd name="connsiteX51" fmla="*/ 296779 w 1779936"/>
              <a:gd name="connsiteY51" fmla="*/ 1660358 h 3303597"/>
              <a:gd name="connsiteX52" fmla="*/ 256674 w 1779936"/>
              <a:gd name="connsiteY52" fmla="*/ 1612232 h 3303597"/>
              <a:gd name="connsiteX53" fmla="*/ 224590 w 1779936"/>
              <a:gd name="connsiteY53" fmla="*/ 1572127 h 3303597"/>
              <a:gd name="connsiteX54" fmla="*/ 224590 w 1779936"/>
              <a:gd name="connsiteY54" fmla="*/ 1499937 h 3303597"/>
              <a:gd name="connsiteX55" fmla="*/ 256674 w 1779936"/>
              <a:gd name="connsiteY55" fmla="*/ 1419727 h 3303597"/>
              <a:gd name="connsiteX56" fmla="*/ 184484 w 1779936"/>
              <a:gd name="connsiteY56" fmla="*/ 1379622 h 3303597"/>
              <a:gd name="connsiteX57" fmla="*/ 216568 w 1779936"/>
              <a:gd name="connsiteY57" fmla="*/ 1138990 h 3303597"/>
              <a:gd name="connsiteX58" fmla="*/ 216568 w 1779936"/>
              <a:gd name="connsiteY58" fmla="*/ 1082843 h 3303597"/>
              <a:gd name="connsiteX59" fmla="*/ 192505 w 1779936"/>
              <a:gd name="connsiteY59" fmla="*/ 1018674 h 3303597"/>
              <a:gd name="connsiteX60" fmla="*/ 168442 w 1779936"/>
              <a:gd name="connsiteY60" fmla="*/ 818148 h 3303597"/>
              <a:gd name="connsiteX61" fmla="*/ 200526 w 1779936"/>
              <a:gd name="connsiteY61" fmla="*/ 786064 h 3303597"/>
              <a:gd name="connsiteX62" fmla="*/ 160421 w 1779936"/>
              <a:gd name="connsiteY62" fmla="*/ 561474 h 3303597"/>
              <a:gd name="connsiteX63" fmla="*/ 144379 w 1779936"/>
              <a:gd name="connsiteY63" fmla="*/ 457200 h 3303597"/>
              <a:gd name="connsiteX64" fmla="*/ 0 w 1779936"/>
              <a:gd name="connsiteY64" fmla="*/ 0 h 3303597"/>
              <a:gd name="connsiteX65" fmla="*/ 120316 w 1779936"/>
              <a:gd name="connsiteY65"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17095 w 1779936"/>
              <a:gd name="connsiteY44" fmla="*/ 2148520 h 3303597"/>
              <a:gd name="connsiteX45" fmla="*/ 384906 w 1779936"/>
              <a:gd name="connsiteY45" fmla="*/ 2121867 h 3303597"/>
              <a:gd name="connsiteX46" fmla="*/ 164959 w 1779936"/>
              <a:gd name="connsiteY46" fmla="*/ 1925167 h 3303597"/>
              <a:gd name="connsiteX47" fmla="*/ 132558 w 1779936"/>
              <a:gd name="connsiteY47" fmla="*/ 1881830 h 3303597"/>
              <a:gd name="connsiteX48" fmla="*/ 160421 w 1779936"/>
              <a:gd name="connsiteY48" fmla="*/ 1828800 h 3303597"/>
              <a:gd name="connsiteX49" fmla="*/ 208547 w 1779936"/>
              <a:gd name="connsiteY49" fmla="*/ 1804737 h 3303597"/>
              <a:gd name="connsiteX50" fmla="*/ 296779 w 1779936"/>
              <a:gd name="connsiteY50" fmla="*/ 1660358 h 3303597"/>
              <a:gd name="connsiteX51" fmla="*/ 256674 w 1779936"/>
              <a:gd name="connsiteY51" fmla="*/ 1612232 h 3303597"/>
              <a:gd name="connsiteX52" fmla="*/ 224590 w 1779936"/>
              <a:gd name="connsiteY52" fmla="*/ 1572127 h 3303597"/>
              <a:gd name="connsiteX53" fmla="*/ 224590 w 1779936"/>
              <a:gd name="connsiteY53" fmla="*/ 1499937 h 3303597"/>
              <a:gd name="connsiteX54" fmla="*/ 256674 w 1779936"/>
              <a:gd name="connsiteY54" fmla="*/ 1419727 h 3303597"/>
              <a:gd name="connsiteX55" fmla="*/ 184484 w 1779936"/>
              <a:gd name="connsiteY55" fmla="*/ 1379622 h 3303597"/>
              <a:gd name="connsiteX56" fmla="*/ 216568 w 1779936"/>
              <a:gd name="connsiteY56" fmla="*/ 1138990 h 3303597"/>
              <a:gd name="connsiteX57" fmla="*/ 216568 w 1779936"/>
              <a:gd name="connsiteY57" fmla="*/ 1082843 h 3303597"/>
              <a:gd name="connsiteX58" fmla="*/ 192505 w 1779936"/>
              <a:gd name="connsiteY58" fmla="*/ 1018674 h 3303597"/>
              <a:gd name="connsiteX59" fmla="*/ 168442 w 1779936"/>
              <a:gd name="connsiteY59" fmla="*/ 818148 h 3303597"/>
              <a:gd name="connsiteX60" fmla="*/ 200526 w 1779936"/>
              <a:gd name="connsiteY60" fmla="*/ 786064 h 3303597"/>
              <a:gd name="connsiteX61" fmla="*/ 160421 w 1779936"/>
              <a:gd name="connsiteY61" fmla="*/ 561474 h 3303597"/>
              <a:gd name="connsiteX62" fmla="*/ 144379 w 1779936"/>
              <a:gd name="connsiteY62" fmla="*/ 457200 h 3303597"/>
              <a:gd name="connsiteX63" fmla="*/ 0 w 1779936"/>
              <a:gd name="connsiteY63" fmla="*/ 0 h 3303597"/>
              <a:gd name="connsiteX64" fmla="*/ 120316 w 1779936"/>
              <a:gd name="connsiteY64" fmla="*/ 64169 h 33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9936" h="3303597">
                <a:moveTo>
                  <a:pt x="120316" y="64169"/>
                </a:moveTo>
                <a:lnTo>
                  <a:pt x="272716" y="112295"/>
                </a:lnTo>
                <a:lnTo>
                  <a:pt x="511659" y="188792"/>
                </a:lnTo>
                <a:lnTo>
                  <a:pt x="625642" y="376990"/>
                </a:lnTo>
                <a:lnTo>
                  <a:pt x="640628" y="459114"/>
                </a:lnTo>
                <a:lnTo>
                  <a:pt x="763055" y="570813"/>
                </a:lnTo>
                <a:lnTo>
                  <a:pt x="805588" y="611755"/>
                </a:lnTo>
                <a:lnTo>
                  <a:pt x="892447" y="615227"/>
                </a:lnTo>
                <a:lnTo>
                  <a:pt x="906062" y="661199"/>
                </a:lnTo>
                <a:cubicBezTo>
                  <a:pt x="906414" y="748273"/>
                  <a:pt x="906765" y="835348"/>
                  <a:pt x="907117" y="922422"/>
                </a:cubicBezTo>
                <a:lnTo>
                  <a:pt x="1012447" y="1019269"/>
                </a:lnTo>
                <a:lnTo>
                  <a:pt x="1114926" y="1275348"/>
                </a:lnTo>
                <a:lnTo>
                  <a:pt x="1147011" y="1411706"/>
                </a:lnTo>
                <a:lnTo>
                  <a:pt x="1184371" y="1480664"/>
                </a:lnTo>
                <a:lnTo>
                  <a:pt x="1284740" y="1577512"/>
                </a:lnTo>
                <a:lnTo>
                  <a:pt x="1331495" y="1668379"/>
                </a:lnTo>
                <a:lnTo>
                  <a:pt x="1363579" y="1909011"/>
                </a:lnTo>
                <a:lnTo>
                  <a:pt x="1499937" y="2013285"/>
                </a:lnTo>
                <a:lnTo>
                  <a:pt x="1620991" y="2094572"/>
                </a:lnTo>
                <a:lnTo>
                  <a:pt x="1708484" y="2176937"/>
                </a:lnTo>
                <a:lnTo>
                  <a:pt x="1779936" y="2201836"/>
                </a:lnTo>
                <a:lnTo>
                  <a:pt x="1540042" y="2302638"/>
                </a:lnTo>
                <a:lnTo>
                  <a:pt x="1444845" y="2546387"/>
                </a:lnTo>
                <a:lnTo>
                  <a:pt x="1298039" y="2638445"/>
                </a:lnTo>
                <a:lnTo>
                  <a:pt x="1154715" y="2690880"/>
                </a:lnTo>
                <a:lnTo>
                  <a:pt x="1100257" y="2783901"/>
                </a:lnTo>
                <a:lnTo>
                  <a:pt x="981313" y="2784978"/>
                </a:lnTo>
                <a:lnTo>
                  <a:pt x="863662" y="2904459"/>
                </a:lnTo>
                <a:lnTo>
                  <a:pt x="872502" y="3183650"/>
                </a:lnTo>
                <a:lnTo>
                  <a:pt x="783636" y="3303597"/>
                </a:lnTo>
                <a:lnTo>
                  <a:pt x="599152" y="3171307"/>
                </a:lnTo>
                <a:lnTo>
                  <a:pt x="598615" y="2998396"/>
                </a:lnTo>
                <a:lnTo>
                  <a:pt x="632187" y="2861603"/>
                </a:lnTo>
                <a:lnTo>
                  <a:pt x="693927" y="2857777"/>
                </a:lnTo>
                <a:cubicBezTo>
                  <a:pt x="750673" y="2817350"/>
                  <a:pt x="849212" y="2891501"/>
                  <a:pt x="905958" y="2760801"/>
                </a:cubicBezTo>
                <a:cubicBezTo>
                  <a:pt x="995528" y="2746993"/>
                  <a:pt x="945781" y="2708882"/>
                  <a:pt x="986590" y="2695074"/>
                </a:cubicBezTo>
                <a:lnTo>
                  <a:pt x="1122947" y="2438400"/>
                </a:lnTo>
                <a:lnTo>
                  <a:pt x="1074821" y="2366211"/>
                </a:lnTo>
                <a:lnTo>
                  <a:pt x="1034716" y="2294022"/>
                </a:lnTo>
                <a:lnTo>
                  <a:pt x="986590" y="2229853"/>
                </a:lnTo>
                <a:lnTo>
                  <a:pt x="810126" y="2157664"/>
                </a:lnTo>
                <a:lnTo>
                  <a:pt x="689811" y="2109537"/>
                </a:lnTo>
                <a:lnTo>
                  <a:pt x="593558" y="2085474"/>
                </a:lnTo>
                <a:lnTo>
                  <a:pt x="473242" y="2093495"/>
                </a:lnTo>
                <a:lnTo>
                  <a:pt x="417095" y="2148520"/>
                </a:lnTo>
                <a:lnTo>
                  <a:pt x="384906" y="2121867"/>
                </a:lnTo>
                <a:cubicBezTo>
                  <a:pt x="310429" y="2067874"/>
                  <a:pt x="235953" y="1982632"/>
                  <a:pt x="164959" y="1925167"/>
                </a:cubicBezTo>
                <a:lnTo>
                  <a:pt x="132558" y="1881830"/>
                </a:lnTo>
                <a:lnTo>
                  <a:pt x="160421" y="1828800"/>
                </a:lnTo>
                <a:lnTo>
                  <a:pt x="208547" y="1804737"/>
                </a:lnTo>
                <a:lnTo>
                  <a:pt x="296779" y="1660358"/>
                </a:lnTo>
                <a:lnTo>
                  <a:pt x="256674" y="1612232"/>
                </a:lnTo>
                <a:lnTo>
                  <a:pt x="224590" y="1572127"/>
                </a:lnTo>
                <a:lnTo>
                  <a:pt x="224590" y="1499937"/>
                </a:lnTo>
                <a:lnTo>
                  <a:pt x="256674" y="1419727"/>
                </a:lnTo>
                <a:lnTo>
                  <a:pt x="184484" y="1379622"/>
                </a:lnTo>
                <a:lnTo>
                  <a:pt x="216568" y="1138990"/>
                </a:lnTo>
                <a:lnTo>
                  <a:pt x="216568" y="1082843"/>
                </a:lnTo>
                <a:lnTo>
                  <a:pt x="192505" y="1018674"/>
                </a:lnTo>
                <a:lnTo>
                  <a:pt x="168442" y="818148"/>
                </a:lnTo>
                <a:lnTo>
                  <a:pt x="200526" y="786064"/>
                </a:lnTo>
                <a:lnTo>
                  <a:pt x="160421" y="561474"/>
                </a:lnTo>
                <a:lnTo>
                  <a:pt x="144379" y="457200"/>
                </a:lnTo>
                <a:lnTo>
                  <a:pt x="0" y="0"/>
                </a:lnTo>
                <a:lnTo>
                  <a:pt x="120316" y="64169"/>
                </a:lnTo>
                <a:close/>
              </a:path>
            </a:pathLst>
          </a:custGeom>
          <a:solidFill>
            <a:srgbClr val="FFC000">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テキスト ボックス 81">
            <a:extLst>
              <a:ext uri="{FF2B5EF4-FFF2-40B4-BE49-F238E27FC236}">
                <a16:creationId xmlns:a16="http://schemas.microsoft.com/office/drawing/2014/main" id="{19123700-B9A6-43F2-BE96-66CB1BFD57A0}"/>
              </a:ext>
            </a:extLst>
          </p:cNvPr>
          <p:cNvSpPr txBox="1"/>
          <p:nvPr/>
        </p:nvSpPr>
        <p:spPr>
          <a:xfrm>
            <a:off x="4939325" y="2483217"/>
            <a:ext cx="446021" cy="246221"/>
          </a:xfrm>
          <a:prstGeom prst="rect">
            <a:avLst/>
          </a:prstGeom>
          <a:noFill/>
        </p:spPr>
        <p:txBody>
          <a:bodyPr wrap="square" rtlCol="0">
            <a:spAutoFit/>
          </a:bodyPr>
          <a:lstStyle/>
          <a:p>
            <a:r>
              <a:rPr kumimoji="1" lang="en-US" altLang="ja-JP" sz="1000" b="1" dirty="0"/>
              <a:t>31ha</a:t>
            </a:r>
            <a:endParaRPr kumimoji="1" lang="ja-JP" altLang="en-US" sz="1000" b="1" dirty="0"/>
          </a:p>
        </p:txBody>
      </p:sp>
      <p:sp>
        <p:nvSpPr>
          <p:cNvPr id="84" name="正方形/長方形 83">
            <a:extLst>
              <a:ext uri="{FF2B5EF4-FFF2-40B4-BE49-F238E27FC236}">
                <a16:creationId xmlns:a16="http://schemas.microsoft.com/office/drawing/2014/main" id="{2BCD07EF-EA54-45D1-B6FA-C0350DA122B0}"/>
              </a:ext>
            </a:extLst>
          </p:cNvPr>
          <p:cNvSpPr/>
          <p:nvPr/>
        </p:nvSpPr>
        <p:spPr>
          <a:xfrm>
            <a:off x="79943" y="589356"/>
            <a:ext cx="2091755" cy="1714005"/>
          </a:xfrm>
          <a:prstGeom prst="rect">
            <a:avLst/>
          </a:prstGeom>
          <a:solidFill>
            <a:schemeClr val="bg1"/>
          </a:solidFill>
          <a:ln w="190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テキスト ボックス 84">
            <a:extLst>
              <a:ext uri="{FF2B5EF4-FFF2-40B4-BE49-F238E27FC236}">
                <a16:creationId xmlns:a16="http://schemas.microsoft.com/office/drawing/2014/main" id="{847CDF6C-C6EE-4331-920D-2D3018B12DFD}"/>
              </a:ext>
            </a:extLst>
          </p:cNvPr>
          <p:cNvSpPr txBox="1"/>
          <p:nvPr/>
        </p:nvSpPr>
        <p:spPr>
          <a:xfrm>
            <a:off x="81813" y="570852"/>
            <a:ext cx="570875" cy="246221"/>
          </a:xfrm>
          <a:prstGeom prst="rect">
            <a:avLst/>
          </a:prstGeom>
          <a:noFill/>
        </p:spPr>
        <p:txBody>
          <a:bodyPr wrap="square" rtlCol="0">
            <a:spAutoFit/>
          </a:bodyPr>
          <a:lstStyle/>
          <a:p>
            <a:r>
              <a:rPr lang="ja-JP" altLang="en-US" sz="1000" b="1" dirty="0"/>
              <a:t>凡 例</a:t>
            </a:r>
            <a:endParaRPr kumimoji="1" lang="ja-JP" altLang="en-US" sz="1000" b="1" dirty="0"/>
          </a:p>
        </p:txBody>
      </p:sp>
      <p:sp>
        <p:nvSpPr>
          <p:cNvPr id="86" name="正方形/長方形 85">
            <a:extLst>
              <a:ext uri="{FF2B5EF4-FFF2-40B4-BE49-F238E27FC236}">
                <a16:creationId xmlns:a16="http://schemas.microsoft.com/office/drawing/2014/main" id="{EFADBE7E-EFED-4554-B3CF-F4E173DDE4CA}"/>
              </a:ext>
            </a:extLst>
          </p:cNvPr>
          <p:cNvSpPr/>
          <p:nvPr/>
        </p:nvSpPr>
        <p:spPr>
          <a:xfrm>
            <a:off x="141089" y="840161"/>
            <a:ext cx="344963" cy="150921"/>
          </a:xfrm>
          <a:prstGeom prst="rect">
            <a:avLst/>
          </a:prstGeom>
          <a:no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テキスト ボックス 86">
            <a:extLst>
              <a:ext uri="{FF2B5EF4-FFF2-40B4-BE49-F238E27FC236}">
                <a16:creationId xmlns:a16="http://schemas.microsoft.com/office/drawing/2014/main" id="{834330A9-2856-4360-AA8B-7465821D8C55}"/>
              </a:ext>
            </a:extLst>
          </p:cNvPr>
          <p:cNvSpPr txBox="1"/>
          <p:nvPr/>
        </p:nvSpPr>
        <p:spPr>
          <a:xfrm>
            <a:off x="440490" y="799846"/>
            <a:ext cx="1498328" cy="246221"/>
          </a:xfrm>
          <a:prstGeom prst="rect">
            <a:avLst/>
          </a:prstGeom>
          <a:noFill/>
        </p:spPr>
        <p:txBody>
          <a:bodyPr wrap="square" rtlCol="0">
            <a:spAutoFit/>
          </a:bodyPr>
          <a:lstStyle/>
          <a:p>
            <a:r>
              <a:rPr kumimoji="1" lang="ja-JP" altLang="en-US" sz="1000" b="1" dirty="0"/>
              <a:t>資源管理林</a:t>
            </a:r>
          </a:p>
        </p:txBody>
      </p:sp>
      <p:sp>
        <p:nvSpPr>
          <p:cNvPr id="92" name="正方形/長方形 91">
            <a:extLst>
              <a:ext uri="{FF2B5EF4-FFF2-40B4-BE49-F238E27FC236}">
                <a16:creationId xmlns:a16="http://schemas.microsoft.com/office/drawing/2014/main" id="{CDB6E5A1-0ABE-4EBC-BAA7-1C74499EE6E7}"/>
              </a:ext>
            </a:extLst>
          </p:cNvPr>
          <p:cNvSpPr/>
          <p:nvPr/>
        </p:nvSpPr>
        <p:spPr>
          <a:xfrm>
            <a:off x="268008" y="1126416"/>
            <a:ext cx="344963" cy="150921"/>
          </a:xfrm>
          <a:prstGeom prst="rect">
            <a:avLst/>
          </a:prstGeom>
          <a:solidFill>
            <a:srgbClr val="FF9900">
              <a:alpha val="69804"/>
            </a:srgb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テキスト ボックス 94">
            <a:extLst>
              <a:ext uri="{FF2B5EF4-FFF2-40B4-BE49-F238E27FC236}">
                <a16:creationId xmlns:a16="http://schemas.microsoft.com/office/drawing/2014/main" id="{175CE534-0AE2-4520-8C05-5444C6609E4A}"/>
              </a:ext>
            </a:extLst>
          </p:cNvPr>
          <p:cNvSpPr txBox="1"/>
          <p:nvPr/>
        </p:nvSpPr>
        <p:spPr>
          <a:xfrm>
            <a:off x="555534" y="1077726"/>
            <a:ext cx="1498328" cy="400110"/>
          </a:xfrm>
          <a:prstGeom prst="rect">
            <a:avLst/>
          </a:prstGeom>
          <a:noFill/>
        </p:spPr>
        <p:txBody>
          <a:bodyPr wrap="square" rtlCol="0">
            <a:spAutoFit/>
          </a:bodyPr>
          <a:lstStyle/>
          <a:p>
            <a:r>
              <a:rPr kumimoji="1" lang="ja-JP" altLang="en-US" sz="1000" b="1" dirty="0"/>
              <a:t>①防災減災重点タイプ（危険地区</a:t>
            </a:r>
            <a:r>
              <a:rPr kumimoji="1" lang="en-US" altLang="ja-JP" sz="1000" b="1" dirty="0"/>
              <a:t>A</a:t>
            </a:r>
            <a:r>
              <a:rPr kumimoji="1" lang="ja-JP" altLang="en-US" sz="1000" b="1" dirty="0"/>
              <a:t>ランク）</a:t>
            </a:r>
          </a:p>
        </p:txBody>
      </p:sp>
      <p:sp>
        <p:nvSpPr>
          <p:cNvPr id="109" name="正方形/長方形 108">
            <a:extLst>
              <a:ext uri="{FF2B5EF4-FFF2-40B4-BE49-F238E27FC236}">
                <a16:creationId xmlns:a16="http://schemas.microsoft.com/office/drawing/2014/main" id="{0DB8CF3B-BF6A-4827-AAD2-3A01A8A923BC}"/>
              </a:ext>
            </a:extLst>
          </p:cNvPr>
          <p:cNvSpPr/>
          <p:nvPr/>
        </p:nvSpPr>
        <p:spPr>
          <a:xfrm>
            <a:off x="268008" y="1545030"/>
            <a:ext cx="344963" cy="150921"/>
          </a:xfrm>
          <a:prstGeom prst="rect">
            <a:avLst/>
          </a:prstGeom>
          <a:solidFill>
            <a:srgbClr val="FFC000">
              <a:alpha val="69804"/>
            </a:srgb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テキスト ボックス 109">
            <a:extLst>
              <a:ext uri="{FF2B5EF4-FFF2-40B4-BE49-F238E27FC236}">
                <a16:creationId xmlns:a16="http://schemas.microsoft.com/office/drawing/2014/main" id="{5105274B-514B-4CF3-8690-371E71903480}"/>
              </a:ext>
            </a:extLst>
          </p:cNvPr>
          <p:cNvSpPr txBox="1"/>
          <p:nvPr/>
        </p:nvSpPr>
        <p:spPr>
          <a:xfrm>
            <a:off x="555533" y="1496340"/>
            <a:ext cx="1616165" cy="400110"/>
          </a:xfrm>
          <a:prstGeom prst="rect">
            <a:avLst/>
          </a:prstGeom>
          <a:noFill/>
        </p:spPr>
        <p:txBody>
          <a:bodyPr wrap="square" rtlCol="0">
            <a:spAutoFit/>
          </a:bodyPr>
          <a:lstStyle/>
          <a:p>
            <a:r>
              <a:rPr kumimoji="1" lang="ja-JP" altLang="en-US" sz="1000" b="1" dirty="0"/>
              <a:t>②防災経営協調タイプ（危険地区</a:t>
            </a:r>
            <a:r>
              <a:rPr kumimoji="1" lang="en-US" altLang="ja-JP" sz="1000" b="1" dirty="0"/>
              <a:t>B,C</a:t>
            </a:r>
            <a:r>
              <a:rPr kumimoji="1" lang="ja-JP" altLang="en-US" sz="1000" b="1" dirty="0"/>
              <a:t>ランク）</a:t>
            </a:r>
          </a:p>
        </p:txBody>
      </p:sp>
      <p:sp>
        <p:nvSpPr>
          <p:cNvPr id="111" name="正方形/長方形 110">
            <a:extLst>
              <a:ext uri="{FF2B5EF4-FFF2-40B4-BE49-F238E27FC236}">
                <a16:creationId xmlns:a16="http://schemas.microsoft.com/office/drawing/2014/main" id="{0B51CBD9-1C90-4DEA-84EC-B1A3CB1BB74C}"/>
              </a:ext>
            </a:extLst>
          </p:cNvPr>
          <p:cNvSpPr/>
          <p:nvPr/>
        </p:nvSpPr>
        <p:spPr>
          <a:xfrm>
            <a:off x="256667" y="1951941"/>
            <a:ext cx="344963" cy="150921"/>
          </a:xfrm>
          <a:prstGeom prst="rect">
            <a:avLst/>
          </a:prstGeom>
          <a:solidFill>
            <a:srgbClr val="FFFF66">
              <a:alpha val="69804"/>
            </a:srgb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テキスト ボックス 111">
            <a:extLst>
              <a:ext uri="{FF2B5EF4-FFF2-40B4-BE49-F238E27FC236}">
                <a16:creationId xmlns:a16="http://schemas.microsoft.com/office/drawing/2014/main" id="{EE963F95-9045-40E1-8AB1-9B93D39843A0}"/>
              </a:ext>
            </a:extLst>
          </p:cNvPr>
          <p:cNvSpPr txBox="1"/>
          <p:nvPr/>
        </p:nvSpPr>
        <p:spPr>
          <a:xfrm>
            <a:off x="544192" y="1903251"/>
            <a:ext cx="1616165" cy="400110"/>
          </a:xfrm>
          <a:prstGeom prst="rect">
            <a:avLst/>
          </a:prstGeom>
          <a:noFill/>
        </p:spPr>
        <p:txBody>
          <a:bodyPr wrap="square" rtlCol="0">
            <a:spAutoFit/>
          </a:bodyPr>
          <a:lstStyle/>
          <a:p>
            <a:r>
              <a:rPr kumimoji="1" lang="ja-JP" altLang="en-US" sz="1000" b="1" dirty="0"/>
              <a:t>③経営管理重点タイプ（危険地区外）</a:t>
            </a:r>
          </a:p>
        </p:txBody>
      </p:sp>
      <p:sp>
        <p:nvSpPr>
          <p:cNvPr id="113" name="テキスト ボックス 112">
            <a:extLst>
              <a:ext uri="{FF2B5EF4-FFF2-40B4-BE49-F238E27FC236}">
                <a16:creationId xmlns:a16="http://schemas.microsoft.com/office/drawing/2014/main" id="{28AEA16F-59AF-4E9C-A7F3-B1AC74907D22}"/>
              </a:ext>
            </a:extLst>
          </p:cNvPr>
          <p:cNvSpPr txBox="1"/>
          <p:nvPr/>
        </p:nvSpPr>
        <p:spPr>
          <a:xfrm>
            <a:off x="5954249" y="4995099"/>
            <a:ext cx="1090353" cy="400110"/>
          </a:xfrm>
          <a:prstGeom prst="rect">
            <a:avLst/>
          </a:prstGeom>
          <a:solidFill>
            <a:schemeClr val="accent4">
              <a:lumMod val="60000"/>
              <a:lumOff val="40000"/>
            </a:schemeClr>
          </a:solidFill>
        </p:spPr>
        <p:txBody>
          <a:bodyPr wrap="square" rtlCol="0">
            <a:spAutoFit/>
          </a:bodyPr>
          <a:lstStyle/>
          <a:p>
            <a:r>
              <a:rPr kumimoji="1" lang="ja-JP" altLang="en-US" sz="1000" b="1" dirty="0"/>
              <a:t>②防災経営協調</a:t>
            </a:r>
            <a:endParaRPr kumimoji="1" lang="en-US" altLang="ja-JP" sz="1000" b="1" dirty="0"/>
          </a:p>
          <a:p>
            <a:r>
              <a:rPr kumimoji="1" lang="ja-JP" altLang="en-US" sz="1000" b="1" dirty="0"/>
              <a:t>タイプ</a:t>
            </a:r>
          </a:p>
        </p:txBody>
      </p:sp>
      <p:sp>
        <p:nvSpPr>
          <p:cNvPr id="24" name="正方形/長方形 23">
            <a:extLst>
              <a:ext uri="{FF2B5EF4-FFF2-40B4-BE49-F238E27FC236}">
                <a16:creationId xmlns:a16="http://schemas.microsoft.com/office/drawing/2014/main" id="{72569535-3DDD-476E-BFB7-F0F94DD9B5A5}"/>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（３）</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３　</a:t>
            </a:r>
            <a:r>
              <a:rPr kumimoji="1" lang="ja-JP" altLang="en-US" sz="1700" dirty="0">
                <a:latin typeface="BIZ UDゴシック" panose="020B0400000000000000" pitchFamily="49" charset="-128"/>
                <a:ea typeface="BIZ UDゴシック" panose="020B0400000000000000" pitchFamily="49" charset="-128"/>
              </a:rPr>
              <a:t>各森林区分において各基軸・個別施策を効率的に展開するためのゾーニング　</a:t>
            </a:r>
          </a:p>
        </p:txBody>
      </p:sp>
      <p:sp>
        <p:nvSpPr>
          <p:cNvPr id="25" name="正方形/長方形 24">
            <a:extLst>
              <a:ext uri="{FF2B5EF4-FFF2-40B4-BE49-F238E27FC236}">
                <a16:creationId xmlns:a16="http://schemas.microsoft.com/office/drawing/2014/main" id="{E8AD41A4-B865-49DD-B5C5-B96933A60D01}"/>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27" name="スライド番号プレースホルダー 10">
            <a:extLst>
              <a:ext uri="{FF2B5EF4-FFF2-40B4-BE49-F238E27FC236}">
                <a16:creationId xmlns:a16="http://schemas.microsoft.com/office/drawing/2014/main" id="{AEACB20E-9A62-46CE-BB13-A1D5AEF8E576}"/>
              </a:ext>
            </a:extLst>
          </p:cNvPr>
          <p:cNvSpPr>
            <a:spLocks noGrp="1"/>
          </p:cNvSpPr>
          <p:nvPr>
            <p:ph type="sldNum" sz="quarter" idx="12"/>
          </p:nvPr>
        </p:nvSpPr>
        <p:spPr>
          <a:xfrm>
            <a:off x="7044602" y="6488405"/>
            <a:ext cx="2228850" cy="365125"/>
          </a:xfrm>
        </p:spPr>
        <p:txBody>
          <a:bodyPr/>
          <a:lstStyle/>
          <a:p>
            <a:fld id="{D2D8002D-B5B0-4BAC-B1F6-782DDCCE6D9C}" type="slidenum">
              <a:rPr kumimoji="1" lang="ja-JP" altLang="en-US" sz="2000" b="1"/>
              <a:t>16</a:t>
            </a:fld>
            <a:endParaRPr kumimoji="1" lang="ja-JP" altLang="en-US" sz="2000" b="1" dirty="0"/>
          </a:p>
        </p:txBody>
      </p:sp>
    </p:spTree>
    <p:extLst>
      <p:ext uri="{BB962C8B-B14F-4D97-AF65-F5344CB8AC3E}">
        <p14:creationId xmlns:p14="http://schemas.microsoft.com/office/powerpoint/2010/main" val="350006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13225F80-6269-45B2-8B3E-2D0DFC732873}"/>
              </a:ext>
            </a:extLst>
          </p:cNvPr>
          <p:cNvSpPr/>
          <p:nvPr/>
        </p:nvSpPr>
        <p:spPr>
          <a:xfrm>
            <a:off x="244351" y="1922264"/>
            <a:ext cx="7022306" cy="2520038"/>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7BB3A622-E720-41E3-827D-A2C23E6489A2}"/>
              </a:ext>
            </a:extLst>
          </p:cNvPr>
          <p:cNvSpPr/>
          <p:nvPr/>
        </p:nvSpPr>
        <p:spPr>
          <a:xfrm>
            <a:off x="332569" y="4118324"/>
            <a:ext cx="9261888" cy="235604"/>
          </a:xfrm>
          <a:prstGeom prst="roundRect">
            <a:avLst>
              <a:gd name="adj" fmla="val 5269"/>
            </a:avLst>
          </a:prstGeom>
          <a:solidFill>
            <a:schemeClr val="accent6">
              <a:lumMod val="20000"/>
              <a:lumOff val="80000"/>
              <a:alpha val="6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050" b="1" dirty="0">
                <a:solidFill>
                  <a:schemeClr val="accent6">
                    <a:lumMod val="50000"/>
                  </a:schemeClr>
                </a:solidFill>
                <a:latin typeface="BIZ UDゴシック" panose="020B0400000000000000" pitchFamily="49" charset="-128"/>
                <a:ea typeface="BIZ UDゴシック" panose="020B0400000000000000" pitchFamily="49" charset="-128"/>
              </a:rPr>
              <a:t>各 森林区分・施策タイプ に共通した施策</a:t>
            </a:r>
            <a:endParaRPr kumimoji="1" lang="en-US" altLang="ja-JP" sz="1050" b="1" dirty="0">
              <a:solidFill>
                <a:schemeClr val="accent6">
                  <a:lumMod val="50000"/>
                </a:schemeClr>
              </a:solidFill>
              <a:latin typeface="BIZ UDゴシック" panose="020B0400000000000000" pitchFamily="49" charset="-128"/>
              <a:ea typeface="BIZ UDゴシック" panose="020B0400000000000000" pitchFamily="49" charset="-128"/>
            </a:endParaRPr>
          </a:p>
        </p:txBody>
      </p:sp>
      <p:pic>
        <p:nvPicPr>
          <p:cNvPr id="187" name="図 186">
            <a:extLst>
              <a:ext uri="{FF2B5EF4-FFF2-40B4-BE49-F238E27FC236}">
                <a16:creationId xmlns:a16="http://schemas.microsoft.com/office/drawing/2014/main" id="{FF9719C1-D8A3-405E-B611-FF65E3BC08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8241" y="5203687"/>
            <a:ext cx="1419955" cy="1646322"/>
          </a:xfrm>
          <a:prstGeom prst="rect">
            <a:avLst/>
          </a:prstGeom>
        </p:spPr>
      </p:pic>
      <p:sp>
        <p:nvSpPr>
          <p:cNvPr id="27" name="四角形: 角を丸くする 26">
            <a:extLst>
              <a:ext uri="{FF2B5EF4-FFF2-40B4-BE49-F238E27FC236}">
                <a16:creationId xmlns:a16="http://schemas.microsoft.com/office/drawing/2014/main" id="{743EC74E-0B84-48B2-956C-E82DCC240E94}"/>
              </a:ext>
            </a:extLst>
          </p:cNvPr>
          <p:cNvSpPr/>
          <p:nvPr/>
        </p:nvSpPr>
        <p:spPr>
          <a:xfrm flipH="1">
            <a:off x="332569" y="2901008"/>
            <a:ext cx="9257074" cy="277306"/>
          </a:xfrm>
          <a:prstGeom prst="roundRect">
            <a:avLst>
              <a:gd name="adj" fmla="val 5077"/>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b="1" dirty="0">
                <a:solidFill>
                  <a:srgbClr val="FF0000"/>
                </a:solidFill>
                <a:latin typeface="BIZ UDゴシック" panose="020B0400000000000000" pitchFamily="49" charset="-128"/>
                <a:ea typeface="BIZ UDゴシック" panose="020B0400000000000000" pitchFamily="49" charset="-128"/>
              </a:rPr>
              <a:t>森林経営意向や基盤整備状況の変化を踏まえ、適宜、資源管理林へ移行</a:t>
            </a:r>
            <a:endParaRPr kumimoji="1" lang="en-US" altLang="ja-JP" sz="1050" b="1" dirty="0">
              <a:solidFill>
                <a:srgbClr val="FF0000"/>
              </a:solidFill>
              <a:latin typeface="BIZ UDゴシック" panose="020B0400000000000000" pitchFamily="49" charset="-128"/>
              <a:ea typeface="BIZ UDゴシック" panose="020B0400000000000000" pitchFamily="49" charset="-128"/>
            </a:endParaRPr>
          </a:p>
        </p:txBody>
      </p:sp>
      <p:sp>
        <p:nvSpPr>
          <p:cNvPr id="212" name="正方形/長方形 211">
            <a:extLst>
              <a:ext uri="{FF2B5EF4-FFF2-40B4-BE49-F238E27FC236}">
                <a16:creationId xmlns:a16="http://schemas.microsoft.com/office/drawing/2014/main" id="{34AC1DCD-24A5-49DF-BC60-A250AC43658F}"/>
              </a:ext>
            </a:extLst>
          </p:cNvPr>
          <p:cNvSpPr/>
          <p:nvPr/>
        </p:nvSpPr>
        <p:spPr>
          <a:xfrm>
            <a:off x="703899" y="601968"/>
            <a:ext cx="9077186" cy="311223"/>
          </a:xfrm>
          <a:prstGeom prst="rect">
            <a:avLst/>
          </a:prstGeom>
          <a:solidFill>
            <a:srgbClr val="ACABAB"/>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2000" b="1" dirty="0">
                <a:solidFill>
                  <a:schemeClr val="bg1"/>
                </a:solidFill>
                <a:latin typeface="BIZ UDゴシック" panose="020B0400000000000000" pitchFamily="49" charset="-128"/>
                <a:ea typeface="BIZ UDゴシック" panose="020B0400000000000000" pitchFamily="49" charset="-128"/>
              </a:rPr>
              <a:t>自然遷移林</a:t>
            </a:r>
            <a:r>
              <a:rPr kumimoji="1" lang="ja-JP" altLang="en-US" sz="1600" b="1" dirty="0">
                <a:solidFill>
                  <a:schemeClr val="bg1"/>
                </a:solidFill>
                <a:latin typeface="BIZ UDゴシック" panose="020B0400000000000000" pitchFamily="49" charset="-128"/>
                <a:ea typeface="BIZ UDゴシック" panose="020B0400000000000000" pitchFamily="49" charset="-128"/>
              </a:rPr>
              <a:t>の対応基軸と施策展開イメージ</a:t>
            </a:r>
          </a:p>
        </p:txBody>
      </p:sp>
      <p:sp>
        <p:nvSpPr>
          <p:cNvPr id="213" name="正方形/長方形 212">
            <a:extLst>
              <a:ext uri="{FF2B5EF4-FFF2-40B4-BE49-F238E27FC236}">
                <a16:creationId xmlns:a16="http://schemas.microsoft.com/office/drawing/2014/main" id="{33468E9A-41DD-4AB6-8073-37A93634AB77}"/>
              </a:ext>
            </a:extLst>
          </p:cNvPr>
          <p:cNvSpPr/>
          <p:nvPr/>
        </p:nvSpPr>
        <p:spPr>
          <a:xfrm>
            <a:off x="7310855" y="1922263"/>
            <a:ext cx="2383218" cy="2520035"/>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a:extLst>
              <a:ext uri="{FF2B5EF4-FFF2-40B4-BE49-F238E27FC236}">
                <a16:creationId xmlns:a16="http://schemas.microsoft.com/office/drawing/2014/main" id="{914DD4FA-C021-439A-BF3A-569E90DA5189}"/>
              </a:ext>
            </a:extLst>
          </p:cNvPr>
          <p:cNvSpPr/>
          <p:nvPr/>
        </p:nvSpPr>
        <p:spPr>
          <a:xfrm>
            <a:off x="7872701" y="1751140"/>
            <a:ext cx="1341085" cy="311223"/>
          </a:xfrm>
          <a:prstGeom prst="rect">
            <a:avLst/>
          </a:prstGeom>
          <a:solidFill>
            <a:schemeClr val="bg1">
              <a:lumMod val="8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②自然共生タイプ</a:t>
            </a:r>
          </a:p>
        </p:txBody>
      </p:sp>
      <p:cxnSp>
        <p:nvCxnSpPr>
          <p:cNvPr id="15" name="直線矢印コネクタ 14">
            <a:extLst>
              <a:ext uri="{FF2B5EF4-FFF2-40B4-BE49-F238E27FC236}">
                <a16:creationId xmlns:a16="http://schemas.microsoft.com/office/drawing/2014/main" id="{BAD43D8F-5508-4837-AB38-299659F0FFE8}"/>
              </a:ext>
            </a:extLst>
          </p:cNvPr>
          <p:cNvCxnSpPr/>
          <p:nvPr/>
        </p:nvCxnSpPr>
        <p:spPr>
          <a:xfrm>
            <a:off x="323014" y="1626539"/>
            <a:ext cx="9317739" cy="0"/>
          </a:xfrm>
          <a:prstGeom prst="straightConnector1">
            <a:avLst/>
          </a:prstGeom>
          <a:ln w="28575">
            <a:gradFill flip="none" rotWithShape="1">
              <a:gsLst>
                <a:gs pos="0">
                  <a:schemeClr val="bg1">
                    <a:lumMod val="50000"/>
                  </a:schemeClr>
                </a:gs>
                <a:gs pos="100000">
                  <a:schemeClr val="bg1">
                    <a:lumMod val="8500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222" name="テキスト ボックス 221">
            <a:extLst>
              <a:ext uri="{FF2B5EF4-FFF2-40B4-BE49-F238E27FC236}">
                <a16:creationId xmlns:a16="http://schemas.microsoft.com/office/drawing/2014/main" id="{4F496B17-5053-46CF-B521-CCC52D254A85}"/>
              </a:ext>
            </a:extLst>
          </p:cNvPr>
          <p:cNvSpPr txBox="1"/>
          <p:nvPr/>
        </p:nvSpPr>
        <p:spPr>
          <a:xfrm>
            <a:off x="199918" y="1158151"/>
            <a:ext cx="1579006" cy="208025"/>
          </a:xfrm>
          <a:prstGeom prst="rect">
            <a:avLst/>
          </a:prstGeom>
          <a:solidFill>
            <a:schemeClr val="bg1"/>
          </a:solidFill>
        </p:spPr>
        <p:txBody>
          <a:bodyPr wrap="square" lIns="0" tIns="0" rIns="0" bIns="0" rtlCol="0">
            <a:noAutofit/>
          </a:bodyPr>
          <a:lstStyle/>
          <a:p>
            <a:r>
              <a:rPr lang="ja-JP" altLang="en-US" sz="1200" b="1" dirty="0">
                <a:solidFill>
                  <a:schemeClr val="bg1">
                    <a:lumMod val="50000"/>
                  </a:schemeClr>
                </a:solidFill>
                <a:latin typeface="BIZ UDPゴシック" panose="020B0400000000000000" pitchFamily="50" charset="-128"/>
                <a:ea typeface="BIZ UDPゴシック" panose="020B0400000000000000" pitchFamily="50" charset="-128"/>
              </a:rPr>
              <a:t>● 山地災害危険地区</a:t>
            </a:r>
          </a:p>
        </p:txBody>
      </p:sp>
      <p:sp>
        <p:nvSpPr>
          <p:cNvPr id="223" name="テキスト ボックス 222">
            <a:extLst>
              <a:ext uri="{FF2B5EF4-FFF2-40B4-BE49-F238E27FC236}">
                <a16:creationId xmlns:a16="http://schemas.microsoft.com/office/drawing/2014/main" id="{7D270418-4C93-4CA4-9D51-779A6C7E58D1}"/>
              </a:ext>
            </a:extLst>
          </p:cNvPr>
          <p:cNvSpPr txBox="1"/>
          <p:nvPr/>
        </p:nvSpPr>
        <p:spPr>
          <a:xfrm>
            <a:off x="830099" y="1426062"/>
            <a:ext cx="1341085" cy="210789"/>
          </a:xfrm>
          <a:prstGeom prst="rect">
            <a:avLst/>
          </a:prstGeom>
          <a:noFill/>
        </p:spPr>
        <p:txBody>
          <a:bodyPr wrap="square" lIns="0" tIns="0" rIns="0" bIns="0" rtlCol="0">
            <a:noAutofit/>
          </a:bodyPr>
          <a:lstStyle/>
          <a:p>
            <a:pPr algn="ctr"/>
            <a:r>
              <a:rPr lang="en-US" altLang="ja-JP" sz="1050" b="1" dirty="0">
                <a:solidFill>
                  <a:schemeClr val="bg1">
                    <a:lumMod val="50000"/>
                  </a:schemeClr>
                </a:solidFill>
                <a:latin typeface="BIZ UDPゴシック" panose="020B0400000000000000" pitchFamily="50" charset="-128"/>
                <a:ea typeface="BIZ UDPゴシック" panose="020B0400000000000000" pitchFamily="50" charset="-128"/>
              </a:rPr>
              <a:t>A</a:t>
            </a:r>
            <a:r>
              <a:rPr lang="ja-JP" altLang="en-US" sz="1050" b="1" dirty="0">
                <a:solidFill>
                  <a:schemeClr val="bg1">
                    <a:lumMod val="50000"/>
                  </a:schemeClr>
                </a:solidFill>
                <a:latin typeface="BIZ UDPゴシック" panose="020B0400000000000000" pitchFamily="50" charset="-128"/>
                <a:ea typeface="BIZ UDPゴシック" panose="020B0400000000000000" pitchFamily="50" charset="-128"/>
              </a:rPr>
              <a:t>ランク</a:t>
            </a:r>
          </a:p>
        </p:txBody>
      </p:sp>
      <p:cxnSp>
        <p:nvCxnSpPr>
          <p:cNvPr id="31" name="直線コネクタ 30">
            <a:extLst>
              <a:ext uri="{FF2B5EF4-FFF2-40B4-BE49-F238E27FC236}">
                <a16:creationId xmlns:a16="http://schemas.microsoft.com/office/drawing/2014/main" id="{70F029CD-A72E-464A-87E7-EF9725EE63A6}"/>
              </a:ext>
            </a:extLst>
          </p:cNvPr>
          <p:cNvCxnSpPr/>
          <p:nvPr/>
        </p:nvCxnSpPr>
        <p:spPr>
          <a:xfrm>
            <a:off x="7293902" y="1487842"/>
            <a:ext cx="0" cy="25509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a:extLst>
              <a:ext uri="{FF2B5EF4-FFF2-40B4-BE49-F238E27FC236}">
                <a16:creationId xmlns:a16="http://schemas.microsoft.com/office/drawing/2014/main" id="{A5099101-5705-4F21-9BC7-EF2BB1E9340C}"/>
              </a:ext>
            </a:extLst>
          </p:cNvPr>
          <p:cNvCxnSpPr/>
          <p:nvPr/>
        </p:nvCxnSpPr>
        <p:spPr>
          <a:xfrm>
            <a:off x="4952484" y="1487842"/>
            <a:ext cx="0" cy="25509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a:extLst>
              <a:ext uri="{FF2B5EF4-FFF2-40B4-BE49-F238E27FC236}">
                <a16:creationId xmlns:a16="http://schemas.microsoft.com/office/drawing/2014/main" id="{8C1F6751-9F32-4969-9833-1506F91B1721}"/>
              </a:ext>
            </a:extLst>
          </p:cNvPr>
          <p:cNvCxnSpPr/>
          <p:nvPr/>
        </p:nvCxnSpPr>
        <p:spPr>
          <a:xfrm>
            <a:off x="2724839" y="1477904"/>
            <a:ext cx="0" cy="25509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8" name="テキスト ボックス 227">
            <a:extLst>
              <a:ext uri="{FF2B5EF4-FFF2-40B4-BE49-F238E27FC236}">
                <a16:creationId xmlns:a16="http://schemas.microsoft.com/office/drawing/2014/main" id="{0FD5C441-4C5F-48D5-A281-521A00427C25}"/>
              </a:ext>
            </a:extLst>
          </p:cNvPr>
          <p:cNvSpPr txBox="1"/>
          <p:nvPr/>
        </p:nvSpPr>
        <p:spPr>
          <a:xfrm>
            <a:off x="3114629" y="1421565"/>
            <a:ext cx="1341085" cy="210789"/>
          </a:xfrm>
          <a:prstGeom prst="rect">
            <a:avLst/>
          </a:prstGeom>
          <a:noFill/>
        </p:spPr>
        <p:txBody>
          <a:bodyPr wrap="square" lIns="0" tIns="0" rIns="0" bIns="0" rtlCol="0">
            <a:noAutofit/>
          </a:bodyPr>
          <a:lstStyle/>
          <a:p>
            <a:pPr algn="ctr"/>
            <a:r>
              <a:rPr lang="en-US" altLang="ja-JP" sz="1050" b="1" dirty="0">
                <a:solidFill>
                  <a:schemeClr val="bg1">
                    <a:lumMod val="50000"/>
                  </a:schemeClr>
                </a:solidFill>
                <a:latin typeface="BIZ UDPゴシック" panose="020B0400000000000000" pitchFamily="50" charset="-128"/>
                <a:ea typeface="BIZ UDPゴシック" panose="020B0400000000000000" pitchFamily="50" charset="-128"/>
              </a:rPr>
              <a:t>B</a:t>
            </a:r>
            <a:r>
              <a:rPr lang="ja-JP" altLang="en-US" sz="1050" b="1" dirty="0">
                <a:solidFill>
                  <a:schemeClr val="bg1">
                    <a:lumMod val="50000"/>
                  </a:schemeClr>
                </a:solidFill>
                <a:latin typeface="BIZ UDPゴシック" panose="020B0400000000000000" pitchFamily="50" charset="-128"/>
                <a:ea typeface="BIZ UDPゴシック" panose="020B0400000000000000" pitchFamily="50" charset="-128"/>
              </a:rPr>
              <a:t>ランク</a:t>
            </a:r>
          </a:p>
        </p:txBody>
      </p:sp>
      <p:sp>
        <p:nvSpPr>
          <p:cNvPr id="229" name="テキスト ボックス 228">
            <a:extLst>
              <a:ext uri="{FF2B5EF4-FFF2-40B4-BE49-F238E27FC236}">
                <a16:creationId xmlns:a16="http://schemas.microsoft.com/office/drawing/2014/main" id="{740DE818-21B2-4EF3-B2A1-0B534B184E06}"/>
              </a:ext>
            </a:extLst>
          </p:cNvPr>
          <p:cNvSpPr txBox="1"/>
          <p:nvPr/>
        </p:nvSpPr>
        <p:spPr>
          <a:xfrm>
            <a:off x="5428645" y="1433715"/>
            <a:ext cx="1341085" cy="210789"/>
          </a:xfrm>
          <a:prstGeom prst="rect">
            <a:avLst/>
          </a:prstGeom>
          <a:noFill/>
        </p:spPr>
        <p:txBody>
          <a:bodyPr wrap="square" lIns="0" tIns="0" rIns="0" bIns="0" rtlCol="0">
            <a:noAutofit/>
          </a:bodyPr>
          <a:lstStyle/>
          <a:p>
            <a:pPr algn="ctr"/>
            <a:r>
              <a:rPr lang="en-US" altLang="ja-JP" sz="1050" b="1" dirty="0">
                <a:solidFill>
                  <a:schemeClr val="bg1">
                    <a:lumMod val="50000"/>
                  </a:schemeClr>
                </a:solidFill>
                <a:latin typeface="BIZ UDPゴシック" panose="020B0400000000000000" pitchFamily="50" charset="-128"/>
                <a:ea typeface="BIZ UDPゴシック" panose="020B0400000000000000" pitchFamily="50" charset="-128"/>
              </a:rPr>
              <a:t>C</a:t>
            </a:r>
            <a:r>
              <a:rPr lang="ja-JP" altLang="en-US" sz="1050" b="1" dirty="0">
                <a:solidFill>
                  <a:schemeClr val="bg1">
                    <a:lumMod val="50000"/>
                  </a:schemeClr>
                </a:solidFill>
                <a:latin typeface="BIZ UDPゴシック" panose="020B0400000000000000" pitchFamily="50" charset="-128"/>
                <a:ea typeface="BIZ UDPゴシック" panose="020B0400000000000000" pitchFamily="50" charset="-128"/>
              </a:rPr>
              <a:t>ランク</a:t>
            </a:r>
          </a:p>
        </p:txBody>
      </p:sp>
      <p:sp>
        <p:nvSpPr>
          <p:cNvPr id="230" name="テキスト ボックス 229">
            <a:extLst>
              <a:ext uri="{FF2B5EF4-FFF2-40B4-BE49-F238E27FC236}">
                <a16:creationId xmlns:a16="http://schemas.microsoft.com/office/drawing/2014/main" id="{416C1996-BACE-4F31-8B7E-CCDA0D731071}"/>
              </a:ext>
            </a:extLst>
          </p:cNvPr>
          <p:cNvSpPr txBox="1"/>
          <p:nvPr/>
        </p:nvSpPr>
        <p:spPr>
          <a:xfrm>
            <a:off x="7872701" y="1426634"/>
            <a:ext cx="1341085" cy="210789"/>
          </a:xfrm>
          <a:prstGeom prst="rect">
            <a:avLst/>
          </a:prstGeom>
          <a:noFill/>
        </p:spPr>
        <p:txBody>
          <a:bodyPr wrap="square" lIns="0" tIns="0" rIns="0" bIns="0" rtlCol="0">
            <a:noAutofit/>
          </a:bodyPr>
          <a:lstStyle/>
          <a:p>
            <a:pPr algn="ctr"/>
            <a:r>
              <a:rPr lang="ja-JP" altLang="en-US" sz="1050" b="1" dirty="0">
                <a:solidFill>
                  <a:schemeClr val="bg1">
                    <a:lumMod val="50000"/>
                  </a:schemeClr>
                </a:solidFill>
                <a:latin typeface="BIZ UDPゴシック" panose="020B0400000000000000" pitchFamily="50" charset="-128"/>
                <a:ea typeface="BIZ UDPゴシック" panose="020B0400000000000000" pitchFamily="50" charset="-128"/>
              </a:rPr>
              <a:t>指定なし</a:t>
            </a:r>
          </a:p>
        </p:txBody>
      </p:sp>
      <p:sp>
        <p:nvSpPr>
          <p:cNvPr id="234" name="四角形: 角を丸くする 233">
            <a:extLst>
              <a:ext uri="{FF2B5EF4-FFF2-40B4-BE49-F238E27FC236}">
                <a16:creationId xmlns:a16="http://schemas.microsoft.com/office/drawing/2014/main" id="{CC62A9FD-78AD-4CFB-8445-001ACF8A80EA}"/>
              </a:ext>
            </a:extLst>
          </p:cNvPr>
          <p:cNvSpPr/>
          <p:nvPr/>
        </p:nvSpPr>
        <p:spPr>
          <a:xfrm>
            <a:off x="7348507" y="2304923"/>
            <a:ext cx="2245951" cy="249336"/>
          </a:xfrm>
          <a:prstGeom prst="roundRect">
            <a:avLst>
              <a:gd name="adj" fmla="val 5612"/>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dirty="0">
                <a:solidFill>
                  <a:schemeClr val="accent5">
                    <a:lumMod val="50000"/>
                  </a:schemeClr>
                </a:solidFill>
                <a:latin typeface="BIZ UDゴシック" panose="020B0400000000000000" pitchFamily="49" charset="-128"/>
                <a:ea typeface="BIZ UDゴシック" panose="020B0400000000000000" pitchFamily="49" charset="-128"/>
              </a:rPr>
              <a:t>災害発生時の対応等 </a:t>
            </a:r>
            <a:endParaRPr kumimoji="1" lang="en-US" altLang="ja-JP" sz="1200" b="1" dirty="0">
              <a:solidFill>
                <a:schemeClr val="accent5">
                  <a:lumMod val="50000"/>
                </a:schemeClr>
              </a:solidFill>
              <a:latin typeface="BIZ UDゴシック" panose="020B0400000000000000" pitchFamily="49" charset="-128"/>
              <a:ea typeface="BIZ UDゴシック" panose="020B0400000000000000" pitchFamily="49" charset="-128"/>
            </a:endParaRPr>
          </a:p>
        </p:txBody>
      </p:sp>
      <p:sp>
        <p:nvSpPr>
          <p:cNvPr id="236" name="四角形: 角を丸くする 235">
            <a:extLst>
              <a:ext uri="{FF2B5EF4-FFF2-40B4-BE49-F238E27FC236}">
                <a16:creationId xmlns:a16="http://schemas.microsoft.com/office/drawing/2014/main" id="{E2ED928F-1F9B-4D99-A469-DA5817E44537}"/>
              </a:ext>
            </a:extLst>
          </p:cNvPr>
          <p:cNvSpPr/>
          <p:nvPr/>
        </p:nvSpPr>
        <p:spPr>
          <a:xfrm flipH="1">
            <a:off x="2702851" y="2313919"/>
            <a:ext cx="4526692" cy="249336"/>
          </a:xfrm>
          <a:prstGeom prst="roundRect">
            <a:avLst>
              <a:gd name="adj" fmla="val 5612"/>
            </a:avLst>
          </a:prstGeom>
          <a:gradFill>
            <a:gsLst>
              <a:gs pos="0">
                <a:schemeClr val="accent5">
                  <a:lumMod val="75000"/>
                </a:schemeClr>
              </a:gs>
              <a:gs pos="33000">
                <a:schemeClr val="accent5">
                  <a:lumMod val="60000"/>
                  <a:lumOff val="40000"/>
                </a:schemeClr>
              </a:gs>
              <a:gs pos="100000">
                <a:schemeClr val="bg1"/>
              </a:gs>
            </a:gsLst>
            <a:lin ang="10800000" scaled="1"/>
          </a:gra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dirty="0">
                <a:solidFill>
                  <a:srgbClr val="002060"/>
                </a:solidFill>
                <a:latin typeface="BIZ UDゴシック" panose="020B0400000000000000" pitchFamily="49" charset="-128"/>
                <a:ea typeface="BIZ UDゴシック" panose="020B0400000000000000" pitchFamily="49" charset="-128"/>
              </a:rPr>
              <a:t>必要に応じた治山対策、森林管理施設の維持・強化 </a:t>
            </a:r>
            <a:endParaRPr kumimoji="1" lang="en-US" altLang="ja-JP" sz="1200" b="1" dirty="0">
              <a:solidFill>
                <a:srgbClr val="002060"/>
              </a:solidFill>
              <a:latin typeface="BIZ UDゴシック" panose="020B0400000000000000" pitchFamily="49" charset="-128"/>
              <a:ea typeface="BIZ UDゴシック" panose="020B0400000000000000" pitchFamily="49" charset="-128"/>
            </a:endParaRPr>
          </a:p>
        </p:txBody>
      </p:sp>
      <p:sp>
        <p:nvSpPr>
          <p:cNvPr id="237" name="四角形: 角を丸くする 236">
            <a:extLst>
              <a:ext uri="{FF2B5EF4-FFF2-40B4-BE49-F238E27FC236}">
                <a16:creationId xmlns:a16="http://schemas.microsoft.com/office/drawing/2014/main" id="{2B850E00-9757-4420-8D6B-1C25DD6BA8B6}"/>
              </a:ext>
            </a:extLst>
          </p:cNvPr>
          <p:cNvSpPr/>
          <p:nvPr/>
        </p:nvSpPr>
        <p:spPr>
          <a:xfrm>
            <a:off x="336480" y="2314879"/>
            <a:ext cx="2331409" cy="249336"/>
          </a:xfrm>
          <a:prstGeom prst="roundRect">
            <a:avLst>
              <a:gd name="adj" fmla="val 5612"/>
            </a:avLst>
          </a:prstGeom>
          <a:solidFill>
            <a:schemeClr val="accent5">
              <a:lumMod val="75000"/>
            </a:schemeClr>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dirty="0">
                <a:solidFill>
                  <a:schemeClr val="bg1"/>
                </a:solidFill>
                <a:latin typeface="BIZ UDゴシック" panose="020B0400000000000000" pitchFamily="49" charset="-128"/>
                <a:ea typeface="BIZ UDゴシック" panose="020B0400000000000000" pitchFamily="49" charset="-128"/>
              </a:rPr>
              <a:t>治山対策の重点実施 </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p:txBody>
      </p:sp>
      <p:sp>
        <p:nvSpPr>
          <p:cNvPr id="238" name="四角形: 角を丸くする 237">
            <a:extLst>
              <a:ext uri="{FF2B5EF4-FFF2-40B4-BE49-F238E27FC236}">
                <a16:creationId xmlns:a16="http://schemas.microsoft.com/office/drawing/2014/main" id="{2553F37B-3EBE-4983-A4E6-76074133E190}"/>
              </a:ext>
            </a:extLst>
          </p:cNvPr>
          <p:cNvSpPr/>
          <p:nvPr/>
        </p:nvSpPr>
        <p:spPr>
          <a:xfrm>
            <a:off x="244350" y="2620087"/>
            <a:ext cx="2811806" cy="283196"/>
          </a:xfrm>
          <a:prstGeom prst="roundRect">
            <a:avLst>
              <a:gd name="adj" fmla="val 5612"/>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b" anchorCtr="0"/>
          <a:lstStyle/>
          <a:p>
            <a:r>
              <a:rPr kumimoji="1" lang="ja-JP" altLang="en-US" sz="1050" dirty="0">
                <a:solidFill>
                  <a:srgbClr val="FF0000"/>
                </a:solidFill>
                <a:latin typeface="BIZ UDゴシック" panose="020B0400000000000000" pitchFamily="49" charset="-128"/>
                <a:ea typeface="BIZ UDゴシック" panose="020B0400000000000000" pitchFamily="49" charset="-128"/>
              </a:rPr>
              <a:t> </a:t>
            </a:r>
            <a:r>
              <a:rPr kumimoji="1" lang="ja-JP" altLang="en-US" sz="1100" b="1" dirty="0">
                <a:solidFill>
                  <a:srgbClr val="FF0000"/>
                </a:solidFill>
                <a:latin typeface="BIZ UDゴシック" panose="020B0400000000000000" pitchFamily="49" charset="-128"/>
                <a:ea typeface="BIZ UDゴシック" panose="020B0400000000000000" pitchFamily="49" charset="-128"/>
              </a:rPr>
              <a:t>基軸２ </a:t>
            </a:r>
            <a:r>
              <a:rPr kumimoji="1" lang="ja-JP" altLang="en-US" sz="1200" b="1" dirty="0">
                <a:solidFill>
                  <a:srgbClr val="FF0000"/>
                </a:solidFill>
                <a:latin typeface="BIZ UDゴシック" panose="020B0400000000000000" pitchFamily="49" charset="-128"/>
                <a:ea typeface="BIZ UDゴシック" panose="020B0400000000000000" pitchFamily="49" charset="-128"/>
              </a:rPr>
              <a:t>持続的な林業経営の推進</a:t>
            </a:r>
            <a:endParaRPr kumimoji="1" lang="en-US" altLang="ja-JP" sz="1200" b="1" dirty="0">
              <a:solidFill>
                <a:srgbClr val="FF0000"/>
              </a:solidFill>
              <a:latin typeface="BIZ UDゴシック" panose="020B0400000000000000" pitchFamily="49" charset="-128"/>
              <a:ea typeface="BIZ UDゴシック" panose="020B0400000000000000" pitchFamily="49" charset="-128"/>
            </a:endParaRPr>
          </a:p>
        </p:txBody>
      </p:sp>
      <p:sp>
        <p:nvSpPr>
          <p:cNvPr id="244" name="テキスト ボックス 243">
            <a:extLst>
              <a:ext uri="{FF2B5EF4-FFF2-40B4-BE49-F238E27FC236}">
                <a16:creationId xmlns:a16="http://schemas.microsoft.com/office/drawing/2014/main" id="{3ED79E97-7634-4D4F-A4EF-E4085C5BC6CB}"/>
              </a:ext>
            </a:extLst>
          </p:cNvPr>
          <p:cNvSpPr txBox="1"/>
          <p:nvPr/>
        </p:nvSpPr>
        <p:spPr>
          <a:xfrm>
            <a:off x="260654" y="4473322"/>
            <a:ext cx="9380099" cy="299663"/>
          </a:xfrm>
          <a:prstGeom prst="rect">
            <a:avLst/>
          </a:prstGeom>
          <a:solidFill>
            <a:schemeClr val="bg1"/>
          </a:solidFill>
        </p:spPr>
        <p:txBody>
          <a:bodyPr wrap="square" lIns="0" tIns="0" rIns="0" bIns="0" rtlCol="0">
            <a:noAutofit/>
          </a:bodyPr>
          <a:lstStyle/>
          <a:p>
            <a:r>
              <a:rPr lang="ja-JP" altLang="en-US" sz="1000" dirty="0">
                <a:latin typeface="BIZ UDPゴシック" panose="020B0400000000000000" pitchFamily="50" charset="-128"/>
                <a:ea typeface="BIZ UDPゴシック" panose="020B0400000000000000" pitchFamily="50" charset="-128"/>
              </a:rPr>
              <a:t>各施策タイプにおいて、対応する基軸を枠で示し、山地災害危険地区の指定状況に応じて施策展開の優先度や適正が高いほど枠内着色を濃く表示している。</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なお、点線枠については、例外的に対応することが想定されるものを表している。</a:t>
            </a:r>
          </a:p>
        </p:txBody>
      </p:sp>
      <p:sp>
        <p:nvSpPr>
          <p:cNvPr id="41" name="四角形: 角を丸くする 40">
            <a:extLst>
              <a:ext uri="{FF2B5EF4-FFF2-40B4-BE49-F238E27FC236}">
                <a16:creationId xmlns:a16="http://schemas.microsoft.com/office/drawing/2014/main" id="{FB14D270-DD28-4886-B030-CEF7EE6135AF}"/>
              </a:ext>
            </a:extLst>
          </p:cNvPr>
          <p:cNvSpPr/>
          <p:nvPr/>
        </p:nvSpPr>
        <p:spPr>
          <a:xfrm>
            <a:off x="260654" y="1985512"/>
            <a:ext cx="2811806" cy="283196"/>
          </a:xfrm>
          <a:prstGeom prst="roundRect">
            <a:avLst>
              <a:gd name="adj" fmla="val 5612"/>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b" anchorCtr="0"/>
          <a:lstStyle/>
          <a:p>
            <a:r>
              <a:rPr kumimoji="1" lang="ja-JP" altLang="en-US" sz="1050" dirty="0">
                <a:solidFill>
                  <a:schemeClr val="accent5">
                    <a:lumMod val="50000"/>
                  </a:schemeClr>
                </a:solidFill>
                <a:latin typeface="BIZ UDゴシック" panose="020B0400000000000000" pitchFamily="49" charset="-128"/>
                <a:ea typeface="BIZ UDゴシック" panose="020B0400000000000000" pitchFamily="49" charset="-128"/>
              </a:rPr>
              <a:t> </a:t>
            </a:r>
            <a:r>
              <a:rPr kumimoji="1" lang="ja-JP" altLang="en-US" sz="1100" b="1" dirty="0">
                <a:solidFill>
                  <a:schemeClr val="accent5">
                    <a:lumMod val="50000"/>
                  </a:schemeClr>
                </a:solidFill>
                <a:latin typeface="BIZ UDゴシック" panose="020B0400000000000000" pitchFamily="49" charset="-128"/>
                <a:ea typeface="BIZ UDゴシック" panose="020B0400000000000000" pitchFamily="49" charset="-128"/>
              </a:rPr>
              <a:t>基軸１ </a:t>
            </a:r>
            <a:r>
              <a:rPr kumimoji="1" lang="ja-JP" altLang="en-US" sz="1200" b="1" dirty="0">
                <a:solidFill>
                  <a:schemeClr val="accent5">
                    <a:lumMod val="50000"/>
                  </a:schemeClr>
                </a:solidFill>
                <a:latin typeface="BIZ UDゴシック" panose="020B0400000000000000" pitchFamily="49" charset="-128"/>
                <a:ea typeface="BIZ UDゴシック" panose="020B0400000000000000" pitchFamily="49" charset="-128"/>
              </a:rPr>
              <a:t>森林防災・減災力の維持・強化</a:t>
            </a:r>
            <a:endParaRPr kumimoji="1" lang="en-US" altLang="ja-JP" sz="1200" b="1" dirty="0">
              <a:solidFill>
                <a:schemeClr val="accent5">
                  <a:lumMod val="50000"/>
                </a:schemeClr>
              </a:solidFill>
              <a:latin typeface="BIZ UDゴシック" panose="020B0400000000000000" pitchFamily="49" charset="-128"/>
              <a:ea typeface="BIZ UDゴシック" panose="020B0400000000000000" pitchFamily="49" charset="-128"/>
            </a:endParaRPr>
          </a:p>
        </p:txBody>
      </p:sp>
      <p:sp>
        <p:nvSpPr>
          <p:cNvPr id="207" name="正方形/長方形 206">
            <a:extLst>
              <a:ext uri="{FF2B5EF4-FFF2-40B4-BE49-F238E27FC236}">
                <a16:creationId xmlns:a16="http://schemas.microsoft.com/office/drawing/2014/main" id="{06C4819F-A7BE-4310-A8D6-0B3C8D83A9DB}"/>
              </a:ext>
            </a:extLst>
          </p:cNvPr>
          <p:cNvSpPr/>
          <p:nvPr/>
        </p:nvSpPr>
        <p:spPr>
          <a:xfrm>
            <a:off x="3125507" y="1757757"/>
            <a:ext cx="1401151" cy="320019"/>
          </a:xfrm>
          <a:prstGeom prst="rect">
            <a:avLst/>
          </a:prstGeom>
          <a:solidFill>
            <a:schemeClr val="bg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①防災減災タイプ</a:t>
            </a:r>
          </a:p>
        </p:txBody>
      </p:sp>
      <p:sp>
        <p:nvSpPr>
          <p:cNvPr id="243" name="四角形: 角を丸くする 242">
            <a:extLst>
              <a:ext uri="{FF2B5EF4-FFF2-40B4-BE49-F238E27FC236}">
                <a16:creationId xmlns:a16="http://schemas.microsoft.com/office/drawing/2014/main" id="{0839F28A-241F-4426-8919-6E285AADC3D7}"/>
              </a:ext>
            </a:extLst>
          </p:cNvPr>
          <p:cNvSpPr/>
          <p:nvPr/>
        </p:nvSpPr>
        <p:spPr>
          <a:xfrm>
            <a:off x="274993" y="3845664"/>
            <a:ext cx="3227378" cy="216796"/>
          </a:xfrm>
          <a:prstGeom prst="roundRect">
            <a:avLst>
              <a:gd name="adj" fmla="val 5612"/>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b" anchorCtr="0"/>
          <a:lstStyle/>
          <a:p>
            <a:r>
              <a:rPr kumimoji="1" lang="ja-JP" altLang="en-US" sz="1050" dirty="0">
                <a:solidFill>
                  <a:schemeClr val="accent6">
                    <a:lumMod val="50000"/>
                  </a:schemeClr>
                </a:solidFill>
                <a:latin typeface="BIZ UDゴシック" panose="020B0400000000000000" pitchFamily="49" charset="-128"/>
                <a:ea typeface="BIZ UDゴシック" panose="020B0400000000000000" pitchFamily="49" charset="-128"/>
              </a:rPr>
              <a:t> </a:t>
            </a:r>
            <a:r>
              <a:rPr kumimoji="1" lang="ja-JP" altLang="en-US" sz="1100" b="1" dirty="0">
                <a:solidFill>
                  <a:schemeClr val="accent6">
                    <a:lumMod val="50000"/>
                  </a:schemeClr>
                </a:solidFill>
                <a:latin typeface="BIZ UDゴシック" panose="020B0400000000000000" pitchFamily="49" charset="-128"/>
                <a:ea typeface="BIZ UDゴシック" panose="020B0400000000000000" pitchFamily="49" charset="-128"/>
              </a:rPr>
              <a:t>基軸４ 森林の維持・保全のための体制づくり</a:t>
            </a:r>
            <a:endParaRPr kumimoji="1" lang="en-US" altLang="ja-JP" sz="1200" b="1" dirty="0">
              <a:solidFill>
                <a:schemeClr val="accent6">
                  <a:lumMod val="50000"/>
                </a:schemeClr>
              </a:solidFill>
              <a:latin typeface="BIZ UDゴシック" panose="020B0400000000000000" pitchFamily="49" charset="-128"/>
              <a:ea typeface="BIZ UDゴシック" panose="020B0400000000000000" pitchFamily="49" charset="-128"/>
            </a:endParaRPr>
          </a:p>
        </p:txBody>
      </p:sp>
      <p:sp>
        <p:nvSpPr>
          <p:cNvPr id="193" name="正方形/長方形 192">
            <a:extLst>
              <a:ext uri="{FF2B5EF4-FFF2-40B4-BE49-F238E27FC236}">
                <a16:creationId xmlns:a16="http://schemas.microsoft.com/office/drawing/2014/main" id="{1FE701BC-015A-45F0-8A0E-C90A27499708}"/>
              </a:ext>
            </a:extLst>
          </p:cNvPr>
          <p:cNvSpPr/>
          <p:nvPr/>
        </p:nvSpPr>
        <p:spPr>
          <a:xfrm>
            <a:off x="1022515" y="4908994"/>
            <a:ext cx="1804199" cy="118459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自然遷移林の治山対策は、災害復旧や施設維持が中心</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防災力強化のため、必要に応じて、整理伐や簡易な構造物等により自然遷移を補助する施業も行います。</a:t>
            </a:r>
          </a:p>
        </p:txBody>
      </p:sp>
      <p:sp>
        <p:nvSpPr>
          <p:cNvPr id="194" name="正方形/長方形 193">
            <a:extLst>
              <a:ext uri="{FF2B5EF4-FFF2-40B4-BE49-F238E27FC236}">
                <a16:creationId xmlns:a16="http://schemas.microsoft.com/office/drawing/2014/main" id="{C42AAD42-7091-40A5-9445-DA1E88B02887}"/>
              </a:ext>
            </a:extLst>
          </p:cNvPr>
          <p:cNvSpPr/>
          <p:nvPr/>
        </p:nvSpPr>
        <p:spPr>
          <a:xfrm>
            <a:off x="4154977" y="4942864"/>
            <a:ext cx="1989237" cy="152787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傾斜が急であったり、路網条件が悪いなど、現状としては、広葉樹林業を見込まない森林になっているが、経営の見込みが立てば、資源管理林に移行します。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a:t>
            </a:r>
          </a:p>
        </p:txBody>
      </p:sp>
      <p:pic>
        <p:nvPicPr>
          <p:cNvPr id="2" name="図 1">
            <a:extLst>
              <a:ext uri="{FF2B5EF4-FFF2-40B4-BE49-F238E27FC236}">
                <a16:creationId xmlns:a16="http://schemas.microsoft.com/office/drawing/2014/main" id="{D5B51364-08A5-4A73-BD9C-1BE093894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48198" y="5279338"/>
            <a:ext cx="910655" cy="1523296"/>
          </a:xfrm>
          <a:prstGeom prst="rect">
            <a:avLst/>
          </a:prstGeom>
        </p:spPr>
      </p:pic>
      <p:sp>
        <p:nvSpPr>
          <p:cNvPr id="195" name="正方形/長方形 194">
            <a:extLst>
              <a:ext uri="{FF2B5EF4-FFF2-40B4-BE49-F238E27FC236}">
                <a16:creationId xmlns:a16="http://schemas.microsoft.com/office/drawing/2014/main" id="{1DACBA91-6994-4904-993A-12E120ECE8F4}"/>
              </a:ext>
            </a:extLst>
          </p:cNvPr>
          <p:cNvSpPr/>
          <p:nvPr/>
        </p:nvSpPr>
        <p:spPr>
          <a:xfrm>
            <a:off x="7982289" y="4875164"/>
            <a:ext cx="1828478" cy="111240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　里山林の利活用や景観</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・生態系の保全活動等</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を通じて、森林環境の</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維持保全を支援します。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p:txBody>
      </p:sp>
      <p:sp>
        <p:nvSpPr>
          <p:cNvPr id="199" name="正方形/長方形 198">
            <a:extLst>
              <a:ext uri="{FF2B5EF4-FFF2-40B4-BE49-F238E27FC236}">
                <a16:creationId xmlns:a16="http://schemas.microsoft.com/office/drawing/2014/main" id="{B3AD43B1-9BD1-4919-B77E-D45FDA92248B}"/>
              </a:ext>
            </a:extLst>
          </p:cNvPr>
          <p:cNvSpPr/>
          <p:nvPr/>
        </p:nvSpPr>
        <p:spPr>
          <a:xfrm>
            <a:off x="120980" y="4915162"/>
            <a:ext cx="853215" cy="236230"/>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b="1" dirty="0">
                <a:solidFill>
                  <a:schemeClr val="tx1"/>
                </a:solidFill>
                <a:latin typeface="BIZ UDゴシック" panose="020B0400000000000000" pitchFamily="49" charset="-128"/>
                <a:ea typeface="BIZ UDゴシック" panose="020B0400000000000000" pitchFamily="49" charset="-128"/>
              </a:rPr>
              <a:t>　大阪府</a:t>
            </a:r>
          </a:p>
        </p:txBody>
      </p:sp>
      <p:sp>
        <p:nvSpPr>
          <p:cNvPr id="200" name="正方形/長方形 199">
            <a:extLst>
              <a:ext uri="{FF2B5EF4-FFF2-40B4-BE49-F238E27FC236}">
                <a16:creationId xmlns:a16="http://schemas.microsoft.com/office/drawing/2014/main" id="{3DD9FF79-BE28-40F5-82B0-F47A6F524532}"/>
              </a:ext>
            </a:extLst>
          </p:cNvPr>
          <p:cNvSpPr/>
          <p:nvPr/>
        </p:nvSpPr>
        <p:spPr>
          <a:xfrm>
            <a:off x="3125507" y="4915162"/>
            <a:ext cx="1025069" cy="236230"/>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b="1" dirty="0">
                <a:solidFill>
                  <a:schemeClr val="tx1"/>
                </a:solidFill>
                <a:latin typeface="BIZ UDゴシック" panose="020B0400000000000000" pitchFamily="49" charset="-128"/>
                <a:ea typeface="BIZ UDゴシック" panose="020B0400000000000000" pitchFamily="49" charset="-128"/>
              </a:rPr>
              <a:t>森林所有者等</a:t>
            </a:r>
          </a:p>
        </p:txBody>
      </p:sp>
      <p:sp>
        <p:nvSpPr>
          <p:cNvPr id="198" name="四角形: 角を丸くする 197">
            <a:extLst>
              <a:ext uri="{FF2B5EF4-FFF2-40B4-BE49-F238E27FC236}">
                <a16:creationId xmlns:a16="http://schemas.microsoft.com/office/drawing/2014/main" id="{321A3BA5-95BF-4AC2-850F-FC6A824DA951}"/>
              </a:ext>
            </a:extLst>
          </p:cNvPr>
          <p:cNvSpPr/>
          <p:nvPr/>
        </p:nvSpPr>
        <p:spPr>
          <a:xfrm>
            <a:off x="2702533" y="3522638"/>
            <a:ext cx="6905216" cy="255203"/>
          </a:xfrm>
          <a:prstGeom prst="roundRect">
            <a:avLst>
              <a:gd name="adj" fmla="val 5612"/>
            </a:avLst>
          </a:prstGeom>
          <a:gradFill flip="none" rotWithShape="1">
            <a:gsLst>
              <a:gs pos="0">
                <a:schemeClr val="accent1">
                  <a:lumMod val="5000"/>
                  <a:lumOff val="95000"/>
                </a:schemeClr>
              </a:gs>
              <a:gs pos="77000">
                <a:schemeClr val="accent4">
                  <a:lumMod val="40000"/>
                  <a:lumOff val="60000"/>
                  <a:alpha val="80000"/>
                </a:schemeClr>
              </a:gs>
              <a:gs pos="100000">
                <a:schemeClr val="accent4">
                  <a:lumMod val="75000"/>
                  <a:alpha val="70000"/>
                </a:schemeClr>
              </a:gs>
            </a:gsLst>
            <a:lin ang="0" scaled="1"/>
            <a:tileRect/>
          </a:gradFill>
          <a:ln w="1905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kumimoji="1" lang="ja-JP" altLang="en-US" sz="1050" b="1" dirty="0">
                <a:solidFill>
                  <a:schemeClr val="accent4">
                    <a:lumMod val="50000"/>
                  </a:schemeClr>
                </a:solidFill>
                <a:latin typeface="BIZ UDゴシック" panose="020B0400000000000000" pitchFamily="49" charset="-128"/>
                <a:ea typeface="BIZ UDゴシック" panose="020B0400000000000000" pitchFamily="49" charset="-128"/>
              </a:rPr>
              <a:t>多機能森林の維持・保全、里山林の利活用による森林保全</a:t>
            </a:r>
            <a:endParaRPr kumimoji="1" lang="en-US" altLang="ja-JP" sz="1050" b="1" dirty="0">
              <a:solidFill>
                <a:schemeClr val="accent4">
                  <a:lumMod val="50000"/>
                </a:schemeClr>
              </a:solidFill>
              <a:latin typeface="BIZ UDゴシック" panose="020B0400000000000000" pitchFamily="49" charset="-128"/>
              <a:ea typeface="BIZ UDゴシック" panose="020B0400000000000000" pitchFamily="49" charset="-128"/>
            </a:endParaRPr>
          </a:p>
        </p:txBody>
      </p:sp>
      <p:pic>
        <p:nvPicPr>
          <p:cNvPr id="42" name="図 41">
            <a:extLst>
              <a:ext uri="{FF2B5EF4-FFF2-40B4-BE49-F238E27FC236}">
                <a16:creationId xmlns:a16="http://schemas.microsoft.com/office/drawing/2014/main" id="{9D87B308-4339-4AFF-A39F-104B19EE13B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358" y="449886"/>
            <a:ext cx="578167" cy="634336"/>
          </a:xfrm>
          <a:prstGeom prst="ellipse">
            <a:avLst/>
          </a:prstGeom>
        </p:spPr>
      </p:pic>
      <p:sp>
        <p:nvSpPr>
          <p:cNvPr id="43" name="四角形: 角を丸くする 42">
            <a:extLst>
              <a:ext uri="{FF2B5EF4-FFF2-40B4-BE49-F238E27FC236}">
                <a16:creationId xmlns:a16="http://schemas.microsoft.com/office/drawing/2014/main" id="{E9D3940D-3B8E-475B-8A13-81D38E66A71E}"/>
              </a:ext>
            </a:extLst>
          </p:cNvPr>
          <p:cNvSpPr/>
          <p:nvPr/>
        </p:nvSpPr>
        <p:spPr>
          <a:xfrm>
            <a:off x="332569" y="3518797"/>
            <a:ext cx="2325766" cy="255203"/>
          </a:xfrm>
          <a:prstGeom prst="roundRect">
            <a:avLst>
              <a:gd name="adj" fmla="val 5612"/>
            </a:avLst>
          </a:prstGeom>
          <a:no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kumimoji="1" lang="ja-JP" altLang="en-US" sz="1050" dirty="0">
                <a:solidFill>
                  <a:schemeClr val="accent4">
                    <a:lumMod val="50000"/>
                  </a:schemeClr>
                </a:solidFill>
                <a:latin typeface="BIZ UDゴシック" panose="020B0400000000000000" pitchFamily="49" charset="-128"/>
                <a:ea typeface="BIZ UDゴシック" panose="020B0400000000000000" pitchFamily="49" charset="-128"/>
              </a:rPr>
              <a:t>（基軸１での対応を優先）</a:t>
            </a:r>
            <a:endParaRPr kumimoji="1" lang="en-US" altLang="ja-JP" sz="1050" dirty="0">
              <a:solidFill>
                <a:schemeClr val="accent4">
                  <a:lumMod val="50000"/>
                </a:schemeClr>
              </a:solidFill>
              <a:latin typeface="BIZ UDゴシック" panose="020B0400000000000000" pitchFamily="49" charset="-128"/>
              <a:ea typeface="BIZ UDゴシック" panose="020B0400000000000000" pitchFamily="49" charset="-128"/>
            </a:endParaRPr>
          </a:p>
        </p:txBody>
      </p:sp>
      <p:pic>
        <p:nvPicPr>
          <p:cNvPr id="44" name="図 43">
            <a:extLst>
              <a:ext uri="{FF2B5EF4-FFF2-40B4-BE49-F238E27FC236}">
                <a16:creationId xmlns:a16="http://schemas.microsoft.com/office/drawing/2014/main" id="{0D1CF71D-F5A8-45F1-9921-BBE77E84A1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1384" y="5520257"/>
            <a:ext cx="1800000" cy="1248750"/>
          </a:xfrm>
          <a:prstGeom prst="rect">
            <a:avLst/>
          </a:prstGeom>
        </p:spPr>
      </p:pic>
      <p:sp>
        <p:nvSpPr>
          <p:cNvPr id="45" name="正方形/長方形 44">
            <a:extLst>
              <a:ext uri="{FF2B5EF4-FFF2-40B4-BE49-F238E27FC236}">
                <a16:creationId xmlns:a16="http://schemas.microsoft.com/office/drawing/2014/main" id="{A9FE0689-B1DE-4C3B-8DEE-1ABF1B13C698}"/>
              </a:ext>
            </a:extLst>
          </p:cNvPr>
          <p:cNvSpPr/>
          <p:nvPr/>
        </p:nvSpPr>
        <p:spPr>
          <a:xfrm>
            <a:off x="6493267" y="4892379"/>
            <a:ext cx="1341040" cy="236230"/>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200" b="1" dirty="0">
                <a:solidFill>
                  <a:schemeClr val="tx1"/>
                </a:solidFill>
                <a:latin typeface="BIZ UDゴシック" panose="020B0400000000000000" pitchFamily="49" charset="-128"/>
                <a:ea typeface="BIZ UDゴシック" panose="020B0400000000000000" pitchFamily="49" charset="-128"/>
              </a:rPr>
              <a:t>　市町村・企業等</a:t>
            </a:r>
          </a:p>
        </p:txBody>
      </p:sp>
      <p:sp>
        <p:nvSpPr>
          <p:cNvPr id="47" name="四角形: 角を丸くする 46">
            <a:extLst>
              <a:ext uri="{FF2B5EF4-FFF2-40B4-BE49-F238E27FC236}">
                <a16:creationId xmlns:a16="http://schemas.microsoft.com/office/drawing/2014/main" id="{5EFC966E-BEA4-455B-AABA-6F2AD5EAD29A}"/>
              </a:ext>
            </a:extLst>
          </p:cNvPr>
          <p:cNvSpPr/>
          <p:nvPr/>
        </p:nvSpPr>
        <p:spPr>
          <a:xfrm>
            <a:off x="260653" y="3251049"/>
            <a:ext cx="3021389" cy="255203"/>
          </a:xfrm>
          <a:prstGeom prst="roundRect">
            <a:avLst>
              <a:gd name="adj" fmla="val 5612"/>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b" anchorCtr="0"/>
          <a:lstStyle/>
          <a:p>
            <a:r>
              <a:rPr kumimoji="1" lang="ja-JP" altLang="en-US" sz="1050" dirty="0">
                <a:solidFill>
                  <a:schemeClr val="accent4">
                    <a:lumMod val="75000"/>
                  </a:schemeClr>
                </a:solidFill>
                <a:latin typeface="BIZ UDゴシック" panose="020B0400000000000000" pitchFamily="49" charset="-128"/>
                <a:ea typeface="BIZ UDゴシック" panose="020B0400000000000000" pitchFamily="49" charset="-128"/>
              </a:rPr>
              <a:t> </a:t>
            </a:r>
            <a:r>
              <a:rPr kumimoji="1" lang="ja-JP" altLang="en-US" sz="1100" b="1" dirty="0">
                <a:solidFill>
                  <a:schemeClr val="accent4">
                    <a:lumMod val="75000"/>
                  </a:schemeClr>
                </a:solidFill>
                <a:latin typeface="BIZ UDゴシック" panose="020B0400000000000000" pitchFamily="49" charset="-128"/>
                <a:ea typeface="BIZ UDゴシック" panose="020B0400000000000000" pitchFamily="49" charset="-128"/>
              </a:rPr>
              <a:t>基軸３ 多様性の高い森林の維持・増進</a:t>
            </a:r>
            <a:endParaRPr kumimoji="1" lang="en-US" altLang="ja-JP" sz="1200" b="1" dirty="0">
              <a:solidFill>
                <a:schemeClr val="accent4">
                  <a:lumMod val="75000"/>
                </a:schemeClr>
              </a:solidFill>
              <a:latin typeface="BIZ UDゴシック" panose="020B0400000000000000" pitchFamily="49" charset="-128"/>
              <a:ea typeface="BIZ UDゴシック" panose="020B0400000000000000" pitchFamily="49" charset="-128"/>
            </a:endParaRPr>
          </a:p>
        </p:txBody>
      </p:sp>
      <p:sp>
        <p:nvSpPr>
          <p:cNvPr id="49" name="正方形/長方形 48">
            <a:extLst>
              <a:ext uri="{FF2B5EF4-FFF2-40B4-BE49-F238E27FC236}">
                <a16:creationId xmlns:a16="http://schemas.microsoft.com/office/drawing/2014/main" id="{B3707CC7-FB92-4C06-91B4-3309AFCF4984}"/>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（３）</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３　</a:t>
            </a:r>
            <a:r>
              <a:rPr kumimoji="1" lang="ja-JP" altLang="en-US" sz="1700" dirty="0">
                <a:latin typeface="BIZ UDゴシック" panose="020B0400000000000000" pitchFamily="49" charset="-128"/>
                <a:ea typeface="BIZ UDゴシック" panose="020B0400000000000000" pitchFamily="49" charset="-128"/>
              </a:rPr>
              <a:t>各森林区分において各基軸・個別施策を効率的に展開するためのゾーニング　</a:t>
            </a:r>
          </a:p>
        </p:txBody>
      </p:sp>
      <p:sp>
        <p:nvSpPr>
          <p:cNvPr id="50" name="正方形/長方形 49">
            <a:extLst>
              <a:ext uri="{FF2B5EF4-FFF2-40B4-BE49-F238E27FC236}">
                <a16:creationId xmlns:a16="http://schemas.microsoft.com/office/drawing/2014/main" id="{CBB0C800-3BCF-4BBD-9C1A-19401B2395CA}"/>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46" name="スライド番号プレースホルダー 10">
            <a:extLst>
              <a:ext uri="{FF2B5EF4-FFF2-40B4-BE49-F238E27FC236}">
                <a16:creationId xmlns:a16="http://schemas.microsoft.com/office/drawing/2014/main" id="{06AAA8FF-4934-467A-AFE3-2C7432850AB1}"/>
              </a:ext>
            </a:extLst>
          </p:cNvPr>
          <p:cNvSpPr>
            <a:spLocks noGrp="1"/>
          </p:cNvSpPr>
          <p:nvPr>
            <p:ph type="sldNum" sz="quarter" idx="12"/>
          </p:nvPr>
        </p:nvSpPr>
        <p:spPr>
          <a:xfrm>
            <a:off x="7044602" y="6488405"/>
            <a:ext cx="2228850" cy="365125"/>
          </a:xfrm>
        </p:spPr>
        <p:txBody>
          <a:bodyPr/>
          <a:lstStyle/>
          <a:p>
            <a:fld id="{D2D8002D-B5B0-4BAC-B1F6-782DDCCE6D9C}" type="slidenum">
              <a:rPr kumimoji="1" lang="ja-JP" altLang="en-US" sz="2000" b="1"/>
              <a:t>17</a:t>
            </a:fld>
            <a:endParaRPr kumimoji="1" lang="ja-JP" altLang="en-US" sz="2000" b="1" dirty="0"/>
          </a:p>
        </p:txBody>
      </p:sp>
    </p:spTree>
    <p:extLst>
      <p:ext uri="{BB962C8B-B14F-4D97-AF65-F5344CB8AC3E}">
        <p14:creationId xmlns:p14="http://schemas.microsoft.com/office/powerpoint/2010/main" val="1253590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C3052F34-2662-4B1C-BD86-C750CEFA0B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66985"/>
            <a:ext cx="9906000" cy="5605541"/>
          </a:xfrm>
          <a:prstGeom prst="rect">
            <a:avLst/>
          </a:prstGeom>
        </p:spPr>
      </p:pic>
      <p:pic>
        <p:nvPicPr>
          <p:cNvPr id="22" name="図 21">
            <a:extLst>
              <a:ext uri="{FF2B5EF4-FFF2-40B4-BE49-F238E27FC236}">
                <a16:creationId xmlns:a16="http://schemas.microsoft.com/office/drawing/2014/main" id="{4450C803-B3E1-40CE-9738-15ED70CEF8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00864" y="6324519"/>
            <a:ext cx="2065020" cy="383089"/>
          </a:xfrm>
          <a:prstGeom prst="rect">
            <a:avLst/>
          </a:prstGeom>
        </p:spPr>
      </p:pic>
      <p:sp>
        <p:nvSpPr>
          <p:cNvPr id="31" name="フリーフォーム: 図形 30">
            <a:extLst>
              <a:ext uri="{FF2B5EF4-FFF2-40B4-BE49-F238E27FC236}">
                <a16:creationId xmlns:a16="http://schemas.microsoft.com/office/drawing/2014/main" id="{F17B3AD1-6E85-4BD4-87F2-0FAA93FEFCB6}"/>
              </a:ext>
            </a:extLst>
          </p:cNvPr>
          <p:cNvSpPr/>
          <p:nvPr/>
        </p:nvSpPr>
        <p:spPr>
          <a:xfrm>
            <a:off x="7070498" y="765054"/>
            <a:ext cx="1699779" cy="2044988"/>
          </a:xfrm>
          <a:custGeom>
            <a:avLst/>
            <a:gdLst>
              <a:gd name="connsiteX0" fmla="*/ 1711037 w 1731818"/>
              <a:gd name="connsiteY0" fmla="*/ 6927 h 2098963"/>
              <a:gd name="connsiteX1" fmla="*/ 1731818 w 1731818"/>
              <a:gd name="connsiteY1" fmla="*/ 256309 h 2098963"/>
              <a:gd name="connsiteX2" fmla="*/ 1662546 w 1731818"/>
              <a:gd name="connsiteY2" fmla="*/ 512618 h 2098963"/>
              <a:gd name="connsiteX3" fmla="*/ 1683328 w 1731818"/>
              <a:gd name="connsiteY3" fmla="*/ 678873 h 2098963"/>
              <a:gd name="connsiteX4" fmla="*/ 1641764 w 1731818"/>
              <a:gd name="connsiteY4" fmla="*/ 748145 h 2098963"/>
              <a:gd name="connsiteX5" fmla="*/ 1586346 w 1731818"/>
              <a:gd name="connsiteY5" fmla="*/ 782782 h 2098963"/>
              <a:gd name="connsiteX6" fmla="*/ 1600200 w 1731818"/>
              <a:gd name="connsiteY6" fmla="*/ 990600 h 2098963"/>
              <a:gd name="connsiteX7" fmla="*/ 1600200 w 1731818"/>
              <a:gd name="connsiteY7" fmla="*/ 1066800 h 2098963"/>
              <a:gd name="connsiteX8" fmla="*/ 1579418 w 1731818"/>
              <a:gd name="connsiteY8" fmla="*/ 1149927 h 2098963"/>
              <a:gd name="connsiteX9" fmla="*/ 1510146 w 1731818"/>
              <a:gd name="connsiteY9" fmla="*/ 1246909 h 2098963"/>
              <a:gd name="connsiteX10" fmla="*/ 1447800 w 1731818"/>
              <a:gd name="connsiteY10" fmla="*/ 1357745 h 2098963"/>
              <a:gd name="connsiteX11" fmla="*/ 1427018 w 1731818"/>
              <a:gd name="connsiteY11" fmla="*/ 1447800 h 2098963"/>
              <a:gd name="connsiteX12" fmla="*/ 1427018 w 1731818"/>
              <a:gd name="connsiteY12" fmla="*/ 1607127 h 2098963"/>
              <a:gd name="connsiteX13" fmla="*/ 1427018 w 1731818"/>
              <a:gd name="connsiteY13" fmla="*/ 1794163 h 2098963"/>
              <a:gd name="connsiteX14" fmla="*/ 1392382 w 1731818"/>
              <a:gd name="connsiteY14" fmla="*/ 1918854 h 2098963"/>
              <a:gd name="connsiteX15" fmla="*/ 1392382 w 1731818"/>
              <a:gd name="connsiteY15" fmla="*/ 2036618 h 2098963"/>
              <a:gd name="connsiteX16" fmla="*/ 1253837 w 1731818"/>
              <a:gd name="connsiteY16" fmla="*/ 2098963 h 2098963"/>
              <a:gd name="connsiteX17" fmla="*/ 1143000 w 1731818"/>
              <a:gd name="connsiteY17" fmla="*/ 1863436 h 2098963"/>
              <a:gd name="connsiteX18" fmla="*/ 1143000 w 1731818"/>
              <a:gd name="connsiteY18" fmla="*/ 1738745 h 2098963"/>
              <a:gd name="connsiteX19" fmla="*/ 1087582 w 1731818"/>
              <a:gd name="connsiteY19" fmla="*/ 1579418 h 2098963"/>
              <a:gd name="connsiteX20" fmla="*/ 997528 w 1731818"/>
              <a:gd name="connsiteY20" fmla="*/ 1267691 h 2098963"/>
              <a:gd name="connsiteX21" fmla="*/ 914400 w 1731818"/>
              <a:gd name="connsiteY21" fmla="*/ 1253836 h 2098963"/>
              <a:gd name="connsiteX22" fmla="*/ 706582 w 1731818"/>
              <a:gd name="connsiteY22" fmla="*/ 1039091 h 2098963"/>
              <a:gd name="connsiteX23" fmla="*/ 526473 w 1731818"/>
              <a:gd name="connsiteY23" fmla="*/ 1046018 h 2098963"/>
              <a:gd name="connsiteX24" fmla="*/ 498764 w 1731818"/>
              <a:gd name="connsiteY24" fmla="*/ 942109 h 2098963"/>
              <a:gd name="connsiteX25" fmla="*/ 367146 w 1731818"/>
              <a:gd name="connsiteY25" fmla="*/ 782782 h 2098963"/>
              <a:gd name="connsiteX26" fmla="*/ 367146 w 1731818"/>
              <a:gd name="connsiteY26" fmla="*/ 782782 h 2098963"/>
              <a:gd name="connsiteX27" fmla="*/ 484909 w 1731818"/>
              <a:gd name="connsiteY27" fmla="*/ 651163 h 2098963"/>
              <a:gd name="connsiteX28" fmla="*/ 505691 w 1731818"/>
              <a:gd name="connsiteY28" fmla="*/ 540327 h 2098963"/>
              <a:gd name="connsiteX29" fmla="*/ 360218 w 1731818"/>
              <a:gd name="connsiteY29" fmla="*/ 325582 h 2098963"/>
              <a:gd name="connsiteX30" fmla="*/ 221673 w 1731818"/>
              <a:gd name="connsiteY30" fmla="*/ 304800 h 2098963"/>
              <a:gd name="connsiteX31" fmla="*/ 41564 w 1731818"/>
              <a:gd name="connsiteY31" fmla="*/ 131618 h 2098963"/>
              <a:gd name="connsiteX32" fmla="*/ 0 w 1731818"/>
              <a:gd name="connsiteY32" fmla="*/ 103909 h 2098963"/>
              <a:gd name="connsiteX33" fmla="*/ 41564 w 1731818"/>
              <a:gd name="connsiteY33" fmla="*/ 0 h 2098963"/>
              <a:gd name="connsiteX34" fmla="*/ 1711037 w 1731818"/>
              <a:gd name="connsiteY34" fmla="*/ 6927 h 2098963"/>
              <a:gd name="connsiteX0" fmla="*/ 1711037 w 1731818"/>
              <a:gd name="connsiteY0" fmla="*/ 0 h 2092036"/>
              <a:gd name="connsiteX1" fmla="*/ 1731818 w 1731818"/>
              <a:gd name="connsiteY1" fmla="*/ 249382 h 2092036"/>
              <a:gd name="connsiteX2" fmla="*/ 1662546 w 1731818"/>
              <a:gd name="connsiteY2" fmla="*/ 505691 h 2092036"/>
              <a:gd name="connsiteX3" fmla="*/ 1683328 w 1731818"/>
              <a:gd name="connsiteY3" fmla="*/ 671946 h 2092036"/>
              <a:gd name="connsiteX4" fmla="*/ 1641764 w 1731818"/>
              <a:gd name="connsiteY4" fmla="*/ 741218 h 2092036"/>
              <a:gd name="connsiteX5" fmla="*/ 1586346 w 1731818"/>
              <a:gd name="connsiteY5" fmla="*/ 775855 h 2092036"/>
              <a:gd name="connsiteX6" fmla="*/ 1600200 w 1731818"/>
              <a:gd name="connsiteY6" fmla="*/ 983673 h 2092036"/>
              <a:gd name="connsiteX7" fmla="*/ 1600200 w 1731818"/>
              <a:gd name="connsiteY7" fmla="*/ 1059873 h 2092036"/>
              <a:gd name="connsiteX8" fmla="*/ 1579418 w 1731818"/>
              <a:gd name="connsiteY8" fmla="*/ 1143000 h 2092036"/>
              <a:gd name="connsiteX9" fmla="*/ 1510146 w 1731818"/>
              <a:gd name="connsiteY9" fmla="*/ 1239982 h 2092036"/>
              <a:gd name="connsiteX10" fmla="*/ 1447800 w 1731818"/>
              <a:gd name="connsiteY10" fmla="*/ 1350818 h 2092036"/>
              <a:gd name="connsiteX11" fmla="*/ 1427018 w 1731818"/>
              <a:gd name="connsiteY11" fmla="*/ 1440873 h 2092036"/>
              <a:gd name="connsiteX12" fmla="*/ 1427018 w 1731818"/>
              <a:gd name="connsiteY12" fmla="*/ 1600200 h 2092036"/>
              <a:gd name="connsiteX13" fmla="*/ 1427018 w 1731818"/>
              <a:gd name="connsiteY13" fmla="*/ 1787236 h 2092036"/>
              <a:gd name="connsiteX14" fmla="*/ 1392382 w 1731818"/>
              <a:gd name="connsiteY14" fmla="*/ 1911927 h 2092036"/>
              <a:gd name="connsiteX15" fmla="*/ 1392382 w 1731818"/>
              <a:gd name="connsiteY15" fmla="*/ 2029691 h 2092036"/>
              <a:gd name="connsiteX16" fmla="*/ 1253837 w 1731818"/>
              <a:gd name="connsiteY16" fmla="*/ 2092036 h 2092036"/>
              <a:gd name="connsiteX17" fmla="*/ 1143000 w 1731818"/>
              <a:gd name="connsiteY17" fmla="*/ 1856509 h 2092036"/>
              <a:gd name="connsiteX18" fmla="*/ 1143000 w 1731818"/>
              <a:gd name="connsiteY18" fmla="*/ 1731818 h 2092036"/>
              <a:gd name="connsiteX19" fmla="*/ 1087582 w 1731818"/>
              <a:gd name="connsiteY19" fmla="*/ 1572491 h 2092036"/>
              <a:gd name="connsiteX20" fmla="*/ 997528 w 1731818"/>
              <a:gd name="connsiteY20" fmla="*/ 1260764 h 2092036"/>
              <a:gd name="connsiteX21" fmla="*/ 914400 w 1731818"/>
              <a:gd name="connsiteY21" fmla="*/ 1246909 h 2092036"/>
              <a:gd name="connsiteX22" fmla="*/ 706582 w 1731818"/>
              <a:gd name="connsiteY22" fmla="*/ 1032164 h 2092036"/>
              <a:gd name="connsiteX23" fmla="*/ 526473 w 1731818"/>
              <a:gd name="connsiteY23" fmla="*/ 1039091 h 2092036"/>
              <a:gd name="connsiteX24" fmla="*/ 498764 w 1731818"/>
              <a:gd name="connsiteY24" fmla="*/ 935182 h 2092036"/>
              <a:gd name="connsiteX25" fmla="*/ 367146 w 1731818"/>
              <a:gd name="connsiteY25" fmla="*/ 775855 h 2092036"/>
              <a:gd name="connsiteX26" fmla="*/ 367146 w 1731818"/>
              <a:gd name="connsiteY26" fmla="*/ 775855 h 2092036"/>
              <a:gd name="connsiteX27" fmla="*/ 484909 w 1731818"/>
              <a:gd name="connsiteY27" fmla="*/ 644236 h 2092036"/>
              <a:gd name="connsiteX28" fmla="*/ 505691 w 1731818"/>
              <a:gd name="connsiteY28" fmla="*/ 533400 h 2092036"/>
              <a:gd name="connsiteX29" fmla="*/ 360218 w 1731818"/>
              <a:gd name="connsiteY29" fmla="*/ 318655 h 2092036"/>
              <a:gd name="connsiteX30" fmla="*/ 221673 w 1731818"/>
              <a:gd name="connsiteY30" fmla="*/ 297873 h 2092036"/>
              <a:gd name="connsiteX31" fmla="*/ 41564 w 1731818"/>
              <a:gd name="connsiteY31" fmla="*/ 124691 h 2092036"/>
              <a:gd name="connsiteX32" fmla="*/ 0 w 1731818"/>
              <a:gd name="connsiteY32" fmla="*/ 96982 h 2092036"/>
              <a:gd name="connsiteX33" fmla="*/ 16164 w 1731818"/>
              <a:gd name="connsiteY33" fmla="*/ 24823 h 2092036"/>
              <a:gd name="connsiteX34" fmla="*/ 1711037 w 1731818"/>
              <a:gd name="connsiteY34" fmla="*/ 0 h 2092036"/>
              <a:gd name="connsiteX0" fmla="*/ 1704687 w 1731818"/>
              <a:gd name="connsiteY0" fmla="*/ 19627 h 2067213"/>
              <a:gd name="connsiteX1" fmla="*/ 1731818 w 1731818"/>
              <a:gd name="connsiteY1" fmla="*/ 224559 h 2067213"/>
              <a:gd name="connsiteX2" fmla="*/ 1662546 w 1731818"/>
              <a:gd name="connsiteY2" fmla="*/ 480868 h 2067213"/>
              <a:gd name="connsiteX3" fmla="*/ 1683328 w 1731818"/>
              <a:gd name="connsiteY3" fmla="*/ 647123 h 2067213"/>
              <a:gd name="connsiteX4" fmla="*/ 1641764 w 1731818"/>
              <a:gd name="connsiteY4" fmla="*/ 716395 h 2067213"/>
              <a:gd name="connsiteX5" fmla="*/ 1586346 w 1731818"/>
              <a:gd name="connsiteY5" fmla="*/ 751032 h 2067213"/>
              <a:gd name="connsiteX6" fmla="*/ 1600200 w 1731818"/>
              <a:gd name="connsiteY6" fmla="*/ 958850 h 2067213"/>
              <a:gd name="connsiteX7" fmla="*/ 1600200 w 1731818"/>
              <a:gd name="connsiteY7" fmla="*/ 1035050 h 2067213"/>
              <a:gd name="connsiteX8" fmla="*/ 1579418 w 1731818"/>
              <a:gd name="connsiteY8" fmla="*/ 1118177 h 2067213"/>
              <a:gd name="connsiteX9" fmla="*/ 1510146 w 1731818"/>
              <a:gd name="connsiteY9" fmla="*/ 1215159 h 2067213"/>
              <a:gd name="connsiteX10" fmla="*/ 1447800 w 1731818"/>
              <a:gd name="connsiteY10" fmla="*/ 1325995 h 2067213"/>
              <a:gd name="connsiteX11" fmla="*/ 1427018 w 1731818"/>
              <a:gd name="connsiteY11" fmla="*/ 1416050 h 2067213"/>
              <a:gd name="connsiteX12" fmla="*/ 1427018 w 1731818"/>
              <a:gd name="connsiteY12" fmla="*/ 1575377 h 2067213"/>
              <a:gd name="connsiteX13" fmla="*/ 1427018 w 1731818"/>
              <a:gd name="connsiteY13" fmla="*/ 1762413 h 2067213"/>
              <a:gd name="connsiteX14" fmla="*/ 1392382 w 1731818"/>
              <a:gd name="connsiteY14" fmla="*/ 1887104 h 2067213"/>
              <a:gd name="connsiteX15" fmla="*/ 1392382 w 1731818"/>
              <a:gd name="connsiteY15" fmla="*/ 2004868 h 2067213"/>
              <a:gd name="connsiteX16" fmla="*/ 1253837 w 1731818"/>
              <a:gd name="connsiteY16" fmla="*/ 2067213 h 2067213"/>
              <a:gd name="connsiteX17" fmla="*/ 1143000 w 1731818"/>
              <a:gd name="connsiteY17" fmla="*/ 1831686 h 2067213"/>
              <a:gd name="connsiteX18" fmla="*/ 1143000 w 1731818"/>
              <a:gd name="connsiteY18" fmla="*/ 1706995 h 2067213"/>
              <a:gd name="connsiteX19" fmla="*/ 1087582 w 1731818"/>
              <a:gd name="connsiteY19" fmla="*/ 1547668 h 2067213"/>
              <a:gd name="connsiteX20" fmla="*/ 997528 w 1731818"/>
              <a:gd name="connsiteY20" fmla="*/ 1235941 h 2067213"/>
              <a:gd name="connsiteX21" fmla="*/ 914400 w 1731818"/>
              <a:gd name="connsiteY21" fmla="*/ 1222086 h 2067213"/>
              <a:gd name="connsiteX22" fmla="*/ 706582 w 1731818"/>
              <a:gd name="connsiteY22" fmla="*/ 1007341 h 2067213"/>
              <a:gd name="connsiteX23" fmla="*/ 526473 w 1731818"/>
              <a:gd name="connsiteY23" fmla="*/ 1014268 h 2067213"/>
              <a:gd name="connsiteX24" fmla="*/ 498764 w 1731818"/>
              <a:gd name="connsiteY24" fmla="*/ 910359 h 2067213"/>
              <a:gd name="connsiteX25" fmla="*/ 367146 w 1731818"/>
              <a:gd name="connsiteY25" fmla="*/ 751032 h 2067213"/>
              <a:gd name="connsiteX26" fmla="*/ 367146 w 1731818"/>
              <a:gd name="connsiteY26" fmla="*/ 751032 h 2067213"/>
              <a:gd name="connsiteX27" fmla="*/ 484909 w 1731818"/>
              <a:gd name="connsiteY27" fmla="*/ 619413 h 2067213"/>
              <a:gd name="connsiteX28" fmla="*/ 505691 w 1731818"/>
              <a:gd name="connsiteY28" fmla="*/ 508577 h 2067213"/>
              <a:gd name="connsiteX29" fmla="*/ 360218 w 1731818"/>
              <a:gd name="connsiteY29" fmla="*/ 293832 h 2067213"/>
              <a:gd name="connsiteX30" fmla="*/ 221673 w 1731818"/>
              <a:gd name="connsiteY30" fmla="*/ 273050 h 2067213"/>
              <a:gd name="connsiteX31" fmla="*/ 41564 w 1731818"/>
              <a:gd name="connsiteY31" fmla="*/ 99868 h 2067213"/>
              <a:gd name="connsiteX32" fmla="*/ 0 w 1731818"/>
              <a:gd name="connsiteY32" fmla="*/ 72159 h 2067213"/>
              <a:gd name="connsiteX33" fmla="*/ 16164 w 1731818"/>
              <a:gd name="connsiteY33" fmla="*/ 0 h 2067213"/>
              <a:gd name="connsiteX34" fmla="*/ 1704687 w 1731818"/>
              <a:gd name="connsiteY34" fmla="*/ 19627 h 2067213"/>
              <a:gd name="connsiteX0" fmla="*/ 1711037 w 1731818"/>
              <a:gd name="connsiteY0" fmla="*/ 38677 h 2067213"/>
              <a:gd name="connsiteX1" fmla="*/ 1731818 w 1731818"/>
              <a:gd name="connsiteY1" fmla="*/ 224559 h 2067213"/>
              <a:gd name="connsiteX2" fmla="*/ 1662546 w 1731818"/>
              <a:gd name="connsiteY2" fmla="*/ 480868 h 2067213"/>
              <a:gd name="connsiteX3" fmla="*/ 1683328 w 1731818"/>
              <a:gd name="connsiteY3" fmla="*/ 647123 h 2067213"/>
              <a:gd name="connsiteX4" fmla="*/ 1641764 w 1731818"/>
              <a:gd name="connsiteY4" fmla="*/ 716395 h 2067213"/>
              <a:gd name="connsiteX5" fmla="*/ 1586346 w 1731818"/>
              <a:gd name="connsiteY5" fmla="*/ 751032 h 2067213"/>
              <a:gd name="connsiteX6" fmla="*/ 1600200 w 1731818"/>
              <a:gd name="connsiteY6" fmla="*/ 958850 h 2067213"/>
              <a:gd name="connsiteX7" fmla="*/ 1600200 w 1731818"/>
              <a:gd name="connsiteY7" fmla="*/ 1035050 h 2067213"/>
              <a:gd name="connsiteX8" fmla="*/ 1579418 w 1731818"/>
              <a:gd name="connsiteY8" fmla="*/ 1118177 h 2067213"/>
              <a:gd name="connsiteX9" fmla="*/ 1510146 w 1731818"/>
              <a:gd name="connsiteY9" fmla="*/ 1215159 h 2067213"/>
              <a:gd name="connsiteX10" fmla="*/ 1447800 w 1731818"/>
              <a:gd name="connsiteY10" fmla="*/ 1325995 h 2067213"/>
              <a:gd name="connsiteX11" fmla="*/ 1427018 w 1731818"/>
              <a:gd name="connsiteY11" fmla="*/ 1416050 h 2067213"/>
              <a:gd name="connsiteX12" fmla="*/ 1427018 w 1731818"/>
              <a:gd name="connsiteY12" fmla="*/ 1575377 h 2067213"/>
              <a:gd name="connsiteX13" fmla="*/ 1427018 w 1731818"/>
              <a:gd name="connsiteY13" fmla="*/ 1762413 h 2067213"/>
              <a:gd name="connsiteX14" fmla="*/ 1392382 w 1731818"/>
              <a:gd name="connsiteY14" fmla="*/ 1887104 h 2067213"/>
              <a:gd name="connsiteX15" fmla="*/ 1392382 w 1731818"/>
              <a:gd name="connsiteY15" fmla="*/ 2004868 h 2067213"/>
              <a:gd name="connsiteX16" fmla="*/ 1253837 w 1731818"/>
              <a:gd name="connsiteY16" fmla="*/ 2067213 h 2067213"/>
              <a:gd name="connsiteX17" fmla="*/ 1143000 w 1731818"/>
              <a:gd name="connsiteY17" fmla="*/ 1831686 h 2067213"/>
              <a:gd name="connsiteX18" fmla="*/ 1143000 w 1731818"/>
              <a:gd name="connsiteY18" fmla="*/ 1706995 h 2067213"/>
              <a:gd name="connsiteX19" fmla="*/ 1087582 w 1731818"/>
              <a:gd name="connsiteY19" fmla="*/ 1547668 h 2067213"/>
              <a:gd name="connsiteX20" fmla="*/ 997528 w 1731818"/>
              <a:gd name="connsiteY20" fmla="*/ 1235941 h 2067213"/>
              <a:gd name="connsiteX21" fmla="*/ 914400 w 1731818"/>
              <a:gd name="connsiteY21" fmla="*/ 1222086 h 2067213"/>
              <a:gd name="connsiteX22" fmla="*/ 706582 w 1731818"/>
              <a:gd name="connsiteY22" fmla="*/ 1007341 h 2067213"/>
              <a:gd name="connsiteX23" fmla="*/ 526473 w 1731818"/>
              <a:gd name="connsiteY23" fmla="*/ 1014268 h 2067213"/>
              <a:gd name="connsiteX24" fmla="*/ 498764 w 1731818"/>
              <a:gd name="connsiteY24" fmla="*/ 910359 h 2067213"/>
              <a:gd name="connsiteX25" fmla="*/ 367146 w 1731818"/>
              <a:gd name="connsiteY25" fmla="*/ 751032 h 2067213"/>
              <a:gd name="connsiteX26" fmla="*/ 367146 w 1731818"/>
              <a:gd name="connsiteY26" fmla="*/ 751032 h 2067213"/>
              <a:gd name="connsiteX27" fmla="*/ 484909 w 1731818"/>
              <a:gd name="connsiteY27" fmla="*/ 619413 h 2067213"/>
              <a:gd name="connsiteX28" fmla="*/ 505691 w 1731818"/>
              <a:gd name="connsiteY28" fmla="*/ 508577 h 2067213"/>
              <a:gd name="connsiteX29" fmla="*/ 360218 w 1731818"/>
              <a:gd name="connsiteY29" fmla="*/ 293832 h 2067213"/>
              <a:gd name="connsiteX30" fmla="*/ 221673 w 1731818"/>
              <a:gd name="connsiteY30" fmla="*/ 273050 h 2067213"/>
              <a:gd name="connsiteX31" fmla="*/ 41564 w 1731818"/>
              <a:gd name="connsiteY31" fmla="*/ 99868 h 2067213"/>
              <a:gd name="connsiteX32" fmla="*/ 0 w 1731818"/>
              <a:gd name="connsiteY32" fmla="*/ 72159 h 2067213"/>
              <a:gd name="connsiteX33" fmla="*/ 16164 w 1731818"/>
              <a:gd name="connsiteY33" fmla="*/ 0 h 2067213"/>
              <a:gd name="connsiteX34" fmla="*/ 1711037 w 1731818"/>
              <a:gd name="connsiteY34" fmla="*/ 38677 h 2067213"/>
              <a:gd name="connsiteX0" fmla="*/ 1711037 w 1731818"/>
              <a:gd name="connsiteY0" fmla="*/ 6927 h 2035463"/>
              <a:gd name="connsiteX1" fmla="*/ 1731818 w 1731818"/>
              <a:gd name="connsiteY1" fmla="*/ 192809 h 2035463"/>
              <a:gd name="connsiteX2" fmla="*/ 1662546 w 1731818"/>
              <a:gd name="connsiteY2" fmla="*/ 449118 h 2035463"/>
              <a:gd name="connsiteX3" fmla="*/ 1683328 w 1731818"/>
              <a:gd name="connsiteY3" fmla="*/ 615373 h 2035463"/>
              <a:gd name="connsiteX4" fmla="*/ 1641764 w 1731818"/>
              <a:gd name="connsiteY4" fmla="*/ 684645 h 2035463"/>
              <a:gd name="connsiteX5" fmla="*/ 1586346 w 1731818"/>
              <a:gd name="connsiteY5" fmla="*/ 719282 h 2035463"/>
              <a:gd name="connsiteX6" fmla="*/ 1600200 w 1731818"/>
              <a:gd name="connsiteY6" fmla="*/ 927100 h 2035463"/>
              <a:gd name="connsiteX7" fmla="*/ 1600200 w 1731818"/>
              <a:gd name="connsiteY7" fmla="*/ 1003300 h 2035463"/>
              <a:gd name="connsiteX8" fmla="*/ 1579418 w 1731818"/>
              <a:gd name="connsiteY8" fmla="*/ 1086427 h 2035463"/>
              <a:gd name="connsiteX9" fmla="*/ 1510146 w 1731818"/>
              <a:gd name="connsiteY9" fmla="*/ 1183409 h 2035463"/>
              <a:gd name="connsiteX10" fmla="*/ 1447800 w 1731818"/>
              <a:gd name="connsiteY10" fmla="*/ 1294245 h 2035463"/>
              <a:gd name="connsiteX11" fmla="*/ 1427018 w 1731818"/>
              <a:gd name="connsiteY11" fmla="*/ 1384300 h 2035463"/>
              <a:gd name="connsiteX12" fmla="*/ 1427018 w 1731818"/>
              <a:gd name="connsiteY12" fmla="*/ 1543627 h 2035463"/>
              <a:gd name="connsiteX13" fmla="*/ 1427018 w 1731818"/>
              <a:gd name="connsiteY13" fmla="*/ 1730663 h 2035463"/>
              <a:gd name="connsiteX14" fmla="*/ 1392382 w 1731818"/>
              <a:gd name="connsiteY14" fmla="*/ 1855354 h 2035463"/>
              <a:gd name="connsiteX15" fmla="*/ 1392382 w 1731818"/>
              <a:gd name="connsiteY15" fmla="*/ 1973118 h 2035463"/>
              <a:gd name="connsiteX16" fmla="*/ 1253837 w 1731818"/>
              <a:gd name="connsiteY16" fmla="*/ 2035463 h 2035463"/>
              <a:gd name="connsiteX17" fmla="*/ 1143000 w 1731818"/>
              <a:gd name="connsiteY17" fmla="*/ 1799936 h 2035463"/>
              <a:gd name="connsiteX18" fmla="*/ 1143000 w 1731818"/>
              <a:gd name="connsiteY18" fmla="*/ 1675245 h 2035463"/>
              <a:gd name="connsiteX19" fmla="*/ 1087582 w 1731818"/>
              <a:gd name="connsiteY19" fmla="*/ 1515918 h 2035463"/>
              <a:gd name="connsiteX20" fmla="*/ 997528 w 1731818"/>
              <a:gd name="connsiteY20" fmla="*/ 1204191 h 2035463"/>
              <a:gd name="connsiteX21" fmla="*/ 914400 w 1731818"/>
              <a:gd name="connsiteY21" fmla="*/ 1190336 h 2035463"/>
              <a:gd name="connsiteX22" fmla="*/ 706582 w 1731818"/>
              <a:gd name="connsiteY22" fmla="*/ 975591 h 2035463"/>
              <a:gd name="connsiteX23" fmla="*/ 526473 w 1731818"/>
              <a:gd name="connsiteY23" fmla="*/ 982518 h 2035463"/>
              <a:gd name="connsiteX24" fmla="*/ 498764 w 1731818"/>
              <a:gd name="connsiteY24" fmla="*/ 878609 h 2035463"/>
              <a:gd name="connsiteX25" fmla="*/ 367146 w 1731818"/>
              <a:gd name="connsiteY25" fmla="*/ 719282 h 2035463"/>
              <a:gd name="connsiteX26" fmla="*/ 367146 w 1731818"/>
              <a:gd name="connsiteY26" fmla="*/ 719282 h 2035463"/>
              <a:gd name="connsiteX27" fmla="*/ 484909 w 1731818"/>
              <a:gd name="connsiteY27" fmla="*/ 587663 h 2035463"/>
              <a:gd name="connsiteX28" fmla="*/ 505691 w 1731818"/>
              <a:gd name="connsiteY28" fmla="*/ 476827 h 2035463"/>
              <a:gd name="connsiteX29" fmla="*/ 360218 w 1731818"/>
              <a:gd name="connsiteY29" fmla="*/ 262082 h 2035463"/>
              <a:gd name="connsiteX30" fmla="*/ 221673 w 1731818"/>
              <a:gd name="connsiteY30" fmla="*/ 241300 h 2035463"/>
              <a:gd name="connsiteX31" fmla="*/ 41564 w 1731818"/>
              <a:gd name="connsiteY31" fmla="*/ 68118 h 2035463"/>
              <a:gd name="connsiteX32" fmla="*/ 0 w 1731818"/>
              <a:gd name="connsiteY32" fmla="*/ 40409 h 2035463"/>
              <a:gd name="connsiteX33" fmla="*/ 3464 w 1731818"/>
              <a:gd name="connsiteY33" fmla="*/ 0 h 2035463"/>
              <a:gd name="connsiteX34" fmla="*/ 1711037 w 1731818"/>
              <a:gd name="connsiteY34" fmla="*/ 6927 h 2035463"/>
              <a:gd name="connsiteX0" fmla="*/ 1711037 w 1731818"/>
              <a:gd name="connsiteY0" fmla="*/ 6927 h 2035463"/>
              <a:gd name="connsiteX1" fmla="*/ 1731818 w 1731818"/>
              <a:gd name="connsiteY1" fmla="*/ 192809 h 2035463"/>
              <a:gd name="connsiteX2" fmla="*/ 1662546 w 1731818"/>
              <a:gd name="connsiteY2" fmla="*/ 449118 h 2035463"/>
              <a:gd name="connsiteX3" fmla="*/ 1683328 w 1731818"/>
              <a:gd name="connsiteY3" fmla="*/ 615373 h 2035463"/>
              <a:gd name="connsiteX4" fmla="*/ 1641764 w 1731818"/>
              <a:gd name="connsiteY4" fmla="*/ 684645 h 2035463"/>
              <a:gd name="connsiteX5" fmla="*/ 1586346 w 1731818"/>
              <a:gd name="connsiteY5" fmla="*/ 719282 h 2035463"/>
              <a:gd name="connsiteX6" fmla="*/ 1600200 w 1731818"/>
              <a:gd name="connsiteY6" fmla="*/ 927100 h 2035463"/>
              <a:gd name="connsiteX7" fmla="*/ 1600200 w 1731818"/>
              <a:gd name="connsiteY7" fmla="*/ 1003300 h 2035463"/>
              <a:gd name="connsiteX8" fmla="*/ 1579418 w 1731818"/>
              <a:gd name="connsiteY8" fmla="*/ 1086427 h 2035463"/>
              <a:gd name="connsiteX9" fmla="*/ 1510146 w 1731818"/>
              <a:gd name="connsiteY9" fmla="*/ 1183409 h 2035463"/>
              <a:gd name="connsiteX10" fmla="*/ 1447800 w 1731818"/>
              <a:gd name="connsiteY10" fmla="*/ 1294245 h 2035463"/>
              <a:gd name="connsiteX11" fmla="*/ 1427018 w 1731818"/>
              <a:gd name="connsiteY11" fmla="*/ 1384300 h 2035463"/>
              <a:gd name="connsiteX12" fmla="*/ 1427018 w 1731818"/>
              <a:gd name="connsiteY12" fmla="*/ 1543627 h 2035463"/>
              <a:gd name="connsiteX13" fmla="*/ 1427018 w 1731818"/>
              <a:gd name="connsiteY13" fmla="*/ 1730663 h 2035463"/>
              <a:gd name="connsiteX14" fmla="*/ 1392382 w 1731818"/>
              <a:gd name="connsiteY14" fmla="*/ 1855354 h 2035463"/>
              <a:gd name="connsiteX15" fmla="*/ 1392382 w 1731818"/>
              <a:gd name="connsiteY15" fmla="*/ 1973118 h 2035463"/>
              <a:gd name="connsiteX16" fmla="*/ 1253837 w 1731818"/>
              <a:gd name="connsiteY16" fmla="*/ 2035463 h 2035463"/>
              <a:gd name="connsiteX17" fmla="*/ 1143000 w 1731818"/>
              <a:gd name="connsiteY17" fmla="*/ 1799936 h 2035463"/>
              <a:gd name="connsiteX18" fmla="*/ 1143000 w 1731818"/>
              <a:gd name="connsiteY18" fmla="*/ 1675245 h 2035463"/>
              <a:gd name="connsiteX19" fmla="*/ 1087582 w 1731818"/>
              <a:gd name="connsiteY19" fmla="*/ 1515918 h 2035463"/>
              <a:gd name="connsiteX20" fmla="*/ 997528 w 1731818"/>
              <a:gd name="connsiteY20" fmla="*/ 1204191 h 2035463"/>
              <a:gd name="connsiteX21" fmla="*/ 914400 w 1731818"/>
              <a:gd name="connsiteY21" fmla="*/ 1190336 h 2035463"/>
              <a:gd name="connsiteX22" fmla="*/ 706582 w 1731818"/>
              <a:gd name="connsiteY22" fmla="*/ 975591 h 2035463"/>
              <a:gd name="connsiteX23" fmla="*/ 526473 w 1731818"/>
              <a:gd name="connsiteY23" fmla="*/ 982518 h 2035463"/>
              <a:gd name="connsiteX24" fmla="*/ 498764 w 1731818"/>
              <a:gd name="connsiteY24" fmla="*/ 878609 h 2035463"/>
              <a:gd name="connsiteX25" fmla="*/ 367146 w 1731818"/>
              <a:gd name="connsiteY25" fmla="*/ 719282 h 2035463"/>
              <a:gd name="connsiteX26" fmla="*/ 367146 w 1731818"/>
              <a:gd name="connsiteY26" fmla="*/ 719282 h 2035463"/>
              <a:gd name="connsiteX27" fmla="*/ 484909 w 1731818"/>
              <a:gd name="connsiteY27" fmla="*/ 587663 h 2035463"/>
              <a:gd name="connsiteX28" fmla="*/ 505691 w 1731818"/>
              <a:gd name="connsiteY28" fmla="*/ 476827 h 2035463"/>
              <a:gd name="connsiteX29" fmla="*/ 360218 w 1731818"/>
              <a:gd name="connsiteY29" fmla="*/ 262082 h 2035463"/>
              <a:gd name="connsiteX30" fmla="*/ 207385 w 1731818"/>
              <a:gd name="connsiteY30" fmla="*/ 265112 h 2035463"/>
              <a:gd name="connsiteX31" fmla="*/ 41564 w 1731818"/>
              <a:gd name="connsiteY31" fmla="*/ 68118 h 2035463"/>
              <a:gd name="connsiteX32" fmla="*/ 0 w 1731818"/>
              <a:gd name="connsiteY32" fmla="*/ 40409 h 2035463"/>
              <a:gd name="connsiteX33" fmla="*/ 3464 w 1731818"/>
              <a:gd name="connsiteY33" fmla="*/ 0 h 2035463"/>
              <a:gd name="connsiteX34" fmla="*/ 1711037 w 1731818"/>
              <a:gd name="connsiteY34" fmla="*/ 6927 h 2035463"/>
              <a:gd name="connsiteX0" fmla="*/ 1711037 w 1731818"/>
              <a:gd name="connsiteY0" fmla="*/ 6927 h 2035463"/>
              <a:gd name="connsiteX1" fmla="*/ 1731818 w 1731818"/>
              <a:gd name="connsiteY1" fmla="*/ 192809 h 2035463"/>
              <a:gd name="connsiteX2" fmla="*/ 1662546 w 1731818"/>
              <a:gd name="connsiteY2" fmla="*/ 449118 h 2035463"/>
              <a:gd name="connsiteX3" fmla="*/ 1683328 w 1731818"/>
              <a:gd name="connsiteY3" fmla="*/ 615373 h 2035463"/>
              <a:gd name="connsiteX4" fmla="*/ 1641764 w 1731818"/>
              <a:gd name="connsiteY4" fmla="*/ 684645 h 2035463"/>
              <a:gd name="connsiteX5" fmla="*/ 1586346 w 1731818"/>
              <a:gd name="connsiteY5" fmla="*/ 719282 h 2035463"/>
              <a:gd name="connsiteX6" fmla="*/ 1600200 w 1731818"/>
              <a:gd name="connsiteY6" fmla="*/ 927100 h 2035463"/>
              <a:gd name="connsiteX7" fmla="*/ 1600200 w 1731818"/>
              <a:gd name="connsiteY7" fmla="*/ 1003300 h 2035463"/>
              <a:gd name="connsiteX8" fmla="*/ 1579418 w 1731818"/>
              <a:gd name="connsiteY8" fmla="*/ 1086427 h 2035463"/>
              <a:gd name="connsiteX9" fmla="*/ 1510146 w 1731818"/>
              <a:gd name="connsiteY9" fmla="*/ 1183409 h 2035463"/>
              <a:gd name="connsiteX10" fmla="*/ 1447800 w 1731818"/>
              <a:gd name="connsiteY10" fmla="*/ 1294245 h 2035463"/>
              <a:gd name="connsiteX11" fmla="*/ 1427018 w 1731818"/>
              <a:gd name="connsiteY11" fmla="*/ 1384300 h 2035463"/>
              <a:gd name="connsiteX12" fmla="*/ 1427018 w 1731818"/>
              <a:gd name="connsiteY12" fmla="*/ 1543627 h 2035463"/>
              <a:gd name="connsiteX13" fmla="*/ 1427018 w 1731818"/>
              <a:gd name="connsiteY13" fmla="*/ 1730663 h 2035463"/>
              <a:gd name="connsiteX14" fmla="*/ 1392382 w 1731818"/>
              <a:gd name="connsiteY14" fmla="*/ 1855354 h 2035463"/>
              <a:gd name="connsiteX15" fmla="*/ 1392382 w 1731818"/>
              <a:gd name="connsiteY15" fmla="*/ 1973118 h 2035463"/>
              <a:gd name="connsiteX16" fmla="*/ 1253837 w 1731818"/>
              <a:gd name="connsiteY16" fmla="*/ 2035463 h 2035463"/>
              <a:gd name="connsiteX17" fmla="*/ 1143000 w 1731818"/>
              <a:gd name="connsiteY17" fmla="*/ 1799936 h 2035463"/>
              <a:gd name="connsiteX18" fmla="*/ 1143000 w 1731818"/>
              <a:gd name="connsiteY18" fmla="*/ 1675245 h 2035463"/>
              <a:gd name="connsiteX19" fmla="*/ 1087582 w 1731818"/>
              <a:gd name="connsiteY19" fmla="*/ 1515918 h 2035463"/>
              <a:gd name="connsiteX20" fmla="*/ 997528 w 1731818"/>
              <a:gd name="connsiteY20" fmla="*/ 1204191 h 2035463"/>
              <a:gd name="connsiteX21" fmla="*/ 914400 w 1731818"/>
              <a:gd name="connsiteY21" fmla="*/ 1190336 h 2035463"/>
              <a:gd name="connsiteX22" fmla="*/ 706582 w 1731818"/>
              <a:gd name="connsiteY22" fmla="*/ 975591 h 2035463"/>
              <a:gd name="connsiteX23" fmla="*/ 526473 w 1731818"/>
              <a:gd name="connsiteY23" fmla="*/ 982518 h 2035463"/>
              <a:gd name="connsiteX24" fmla="*/ 498764 w 1731818"/>
              <a:gd name="connsiteY24" fmla="*/ 878609 h 2035463"/>
              <a:gd name="connsiteX25" fmla="*/ 367146 w 1731818"/>
              <a:gd name="connsiteY25" fmla="*/ 719282 h 2035463"/>
              <a:gd name="connsiteX26" fmla="*/ 367146 w 1731818"/>
              <a:gd name="connsiteY26" fmla="*/ 719282 h 2035463"/>
              <a:gd name="connsiteX27" fmla="*/ 484909 w 1731818"/>
              <a:gd name="connsiteY27" fmla="*/ 587663 h 2035463"/>
              <a:gd name="connsiteX28" fmla="*/ 505691 w 1731818"/>
              <a:gd name="connsiteY28" fmla="*/ 476827 h 2035463"/>
              <a:gd name="connsiteX29" fmla="*/ 293543 w 1731818"/>
              <a:gd name="connsiteY29" fmla="*/ 262082 h 2035463"/>
              <a:gd name="connsiteX30" fmla="*/ 207385 w 1731818"/>
              <a:gd name="connsiteY30" fmla="*/ 265112 h 2035463"/>
              <a:gd name="connsiteX31" fmla="*/ 41564 w 1731818"/>
              <a:gd name="connsiteY31" fmla="*/ 68118 h 2035463"/>
              <a:gd name="connsiteX32" fmla="*/ 0 w 1731818"/>
              <a:gd name="connsiteY32" fmla="*/ 40409 h 2035463"/>
              <a:gd name="connsiteX33" fmla="*/ 3464 w 1731818"/>
              <a:gd name="connsiteY33" fmla="*/ 0 h 2035463"/>
              <a:gd name="connsiteX34" fmla="*/ 1711037 w 1731818"/>
              <a:gd name="connsiteY34" fmla="*/ 6927 h 2035463"/>
              <a:gd name="connsiteX0" fmla="*/ 1711037 w 1731818"/>
              <a:gd name="connsiteY0" fmla="*/ 6927 h 2035463"/>
              <a:gd name="connsiteX1" fmla="*/ 1731818 w 1731818"/>
              <a:gd name="connsiteY1" fmla="*/ 192809 h 2035463"/>
              <a:gd name="connsiteX2" fmla="*/ 1662546 w 1731818"/>
              <a:gd name="connsiteY2" fmla="*/ 449118 h 2035463"/>
              <a:gd name="connsiteX3" fmla="*/ 1683328 w 1731818"/>
              <a:gd name="connsiteY3" fmla="*/ 615373 h 2035463"/>
              <a:gd name="connsiteX4" fmla="*/ 1641764 w 1731818"/>
              <a:gd name="connsiteY4" fmla="*/ 684645 h 2035463"/>
              <a:gd name="connsiteX5" fmla="*/ 1586346 w 1731818"/>
              <a:gd name="connsiteY5" fmla="*/ 719282 h 2035463"/>
              <a:gd name="connsiteX6" fmla="*/ 1600200 w 1731818"/>
              <a:gd name="connsiteY6" fmla="*/ 927100 h 2035463"/>
              <a:gd name="connsiteX7" fmla="*/ 1600200 w 1731818"/>
              <a:gd name="connsiteY7" fmla="*/ 1003300 h 2035463"/>
              <a:gd name="connsiteX8" fmla="*/ 1579418 w 1731818"/>
              <a:gd name="connsiteY8" fmla="*/ 1086427 h 2035463"/>
              <a:gd name="connsiteX9" fmla="*/ 1510146 w 1731818"/>
              <a:gd name="connsiteY9" fmla="*/ 1183409 h 2035463"/>
              <a:gd name="connsiteX10" fmla="*/ 1447800 w 1731818"/>
              <a:gd name="connsiteY10" fmla="*/ 1294245 h 2035463"/>
              <a:gd name="connsiteX11" fmla="*/ 1427018 w 1731818"/>
              <a:gd name="connsiteY11" fmla="*/ 1384300 h 2035463"/>
              <a:gd name="connsiteX12" fmla="*/ 1427018 w 1731818"/>
              <a:gd name="connsiteY12" fmla="*/ 1543627 h 2035463"/>
              <a:gd name="connsiteX13" fmla="*/ 1427018 w 1731818"/>
              <a:gd name="connsiteY13" fmla="*/ 1730663 h 2035463"/>
              <a:gd name="connsiteX14" fmla="*/ 1392382 w 1731818"/>
              <a:gd name="connsiteY14" fmla="*/ 1855354 h 2035463"/>
              <a:gd name="connsiteX15" fmla="*/ 1392382 w 1731818"/>
              <a:gd name="connsiteY15" fmla="*/ 1973118 h 2035463"/>
              <a:gd name="connsiteX16" fmla="*/ 1253837 w 1731818"/>
              <a:gd name="connsiteY16" fmla="*/ 2035463 h 2035463"/>
              <a:gd name="connsiteX17" fmla="*/ 1143000 w 1731818"/>
              <a:gd name="connsiteY17" fmla="*/ 1799936 h 2035463"/>
              <a:gd name="connsiteX18" fmla="*/ 1143000 w 1731818"/>
              <a:gd name="connsiteY18" fmla="*/ 1675245 h 2035463"/>
              <a:gd name="connsiteX19" fmla="*/ 1087582 w 1731818"/>
              <a:gd name="connsiteY19" fmla="*/ 1515918 h 2035463"/>
              <a:gd name="connsiteX20" fmla="*/ 997528 w 1731818"/>
              <a:gd name="connsiteY20" fmla="*/ 1204191 h 2035463"/>
              <a:gd name="connsiteX21" fmla="*/ 914400 w 1731818"/>
              <a:gd name="connsiteY21" fmla="*/ 1190336 h 2035463"/>
              <a:gd name="connsiteX22" fmla="*/ 706582 w 1731818"/>
              <a:gd name="connsiteY22" fmla="*/ 975591 h 2035463"/>
              <a:gd name="connsiteX23" fmla="*/ 526473 w 1731818"/>
              <a:gd name="connsiteY23" fmla="*/ 982518 h 2035463"/>
              <a:gd name="connsiteX24" fmla="*/ 498764 w 1731818"/>
              <a:gd name="connsiteY24" fmla="*/ 878609 h 2035463"/>
              <a:gd name="connsiteX25" fmla="*/ 367146 w 1731818"/>
              <a:gd name="connsiteY25" fmla="*/ 719282 h 2035463"/>
              <a:gd name="connsiteX26" fmla="*/ 367146 w 1731818"/>
              <a:gd name="connsiteY26" fmla="*/ 719282 h 2035463"/>
              <a:gd name="connsiteX27" fmla="*/ 484909 w 1731818"/>
              <a:gd name="connsiteY27" fmla="*/ 587663 h 2035463"/>
              <a:gd name="connsiteX28" fmla="*/ 429491 w 1731818"/>
              <a:gd name="connsiteY28" fmla="*/ 395865 h 2035463"/>
              <a:gd name="connsiteX29" fmla="*/ 293543 w 1731818"/>
              <a:gd name="connsiteY29" fmla="*/ 262082 h 2035463"/>
              <a:gd name="connsiteX30" fmla="*/ 207385 w 1731818"/>
              <a:gd name="connsiteY30" fmla="*/ 265112 h 2035463"/>
              <a:gd name="connsiteX31" fmla="*/ 41564 w 1731818"/>
              <a:gd name="connsiteY31" fmla="*/ 68118 h 2035463"/>
              <a:gd name="connsiteX32" fmla="*/ 0 w 1731818"/>
              <a:gd name="connsiteY32" fmla="*/ 40409 h 2035463"/>
              <a:gd name="connsiteX33" fmla="*/ 3464 w 1731818"/>
              <a:gd name="connsiteY33" fmla="*/ 0 h 2035463"/>
              <a:gd name="connsiteX34" fmla="*/ 1711037 w 1731818"/>
              <a:gd name="connsiteY34" fmla="*/ 6927 h 2035463"/>
              <a:gd name="connsiteX0" fmla="*/ 1711037 w 1731818"/>
              <a:gd name="connsiteY0" fmla="*/ 6927 h 2035463"/>
              <a:gd name="connsiteX1" fmla="*/ 1731818 w 1731818"/>
              <a:gd name="connsiteY1" fmla="*/ 192809 h 2035463"/>
              <a:gd name="connsiteX2" fmla="*/ 1662546 w 1731818"/>
              <a:gd name="connsiteY2" fmla="*/ 449118 h 2035463"/>
              <a:gd name="connsiteX3" fmla="*/ 1683328 w 1731818"/>
              <a:gd name="connsiteY3" fmla="*/ 615373 h 2035463"/>
              <a:gd name="connsiteX4" fmla="*/ 1641764 w 1731818"/>
              <a:gd name="connsiteY4" fmla="*/ 684645 h 2035463"/>
              <a:gd name="connsiteX5" fmla="*/ 1586346 w 1731818"/>
              <a:gd name="connsiteY5" fmla="*/ 719282 h 2035463"/>
              <a:gd name="connsiteX6" fmla="*/ 1600200 w 1731818"/>
              <a:gd name="connsiteY6" fmla="*/ 927100 h 2035463"/>
              <a:gd name="connsiteX7" fmla="*/ 1600200 w 1731818"/>
              <a:gd name="connsiteY7" fmla="*/ 1003300 h 2035463"/>
              <a:gd name="connsiteX8" fmla="*/ 1579418 w 1731818"/>
              <a:gd name="connsiteY8" fmla="*/ 1086427 h 2035463"/>
              <a:gd name="connsiteX9" fmla="*/ 1510146 w 1731818"/>
              <a:gd name="connsiteY9" fmla="*/ 1183409 h 2035463"/>
              <a:gd name="connsiteX10" fmla="*/ 1447800 w 1731818"/>
              <a:gd name="connsiteY10" fmla="*/ 1294245 h 2035463"/>
              <a:gd name="connsiteX11" fmla="*/ 1427018 w 1731818"/>
              <a:gd name="connsiteY11" fmla="*/ 1384300 h 2035463"/>
              <a:gd name="connsiteX12" fmla="*/ 1427018 w 1731818"/>
              <a:gd name="connsiteY12" fmla="*/ 1543627 h 2035463"/>
              <a:gd name="connsiteX13" fmla="*/ 1427018 w 1731818"/>
              <a:gd name="connsiteY13" fmla="*/ 1730663 h 2035463"/>
              <a:gd name="connsiteX14" fmla="*/ 1392382 w 1731818"/>
              <a:gd name="connsiteY14" fmla="*/ 1855354 h 2035463"/>
              <a:gd name="connsiteX15" fmla="*/ 1392382 w 1731818"/>
              <a:gd name="connsiteY15" fmla="*/ 1973118 h 2035463"/>
              <a:gd name="connsiteX16" fmla="*/ 1253837 w 1731818"/>
              <a:gd name="connsiteY16" fmla="*/ 2035463 h 2035463"/>
              <a:gd name="connsiteX17" fmla="*/ 1143000 w 1731818"/>
              <a:gd name="connsiteY17" fmla="*/ 1799936 h 2035463"/>
              <a:gd name="connsiteX18" fmla="*/ 1143000 w 1731818"/>
              <a:gd name="connsiteY18" fmla="*/ 1675245 h 2035463"/>
              <a:gd name="connsiteX19" fmla="*/ 1087582 w 1731818"/>
              <a:gd name="connsiteY19" fmla="*/ 1515918 h 2035463"/>
              <a:gd name="connsiteX20" fmla="*/ 997528 w 1731818"/>
              <a:gd name="connsiteY20" fmla="*/ 1204191 h 2035463"/>
              <a:gd name="connsiteX21" fmla="*/ 914400 w 1731818"/>
              <a:gd name="connsiteY21" fmla="*/ 1190336 h 2035463"/>
              <a:gd name="connsiteX22" fmla="*/ 706582 w 1731818"/>
              <a:gd name="connsiteY22" fmla="*/ 975591 h 2035463"/>
              <a:gd name="connsiteX23" fmla="*/ 526473 w 1731818"/>
              <a:gd name="connsiteY23" fmla="*/ 982518 h 2035463"/>
              <a:gd name="connsiteX24" fmla="*/ 498764 w 1731818"/>
              <a:gd name="connsiteY24" fmla="*/ 878609 h 2035463"/>
              <a:gd name="connsiteX25" fmla="*/ 367146 w 1731818"/>
              <a:gd name="connsiteY25" fmla="*/ 719282 h 2035463"/>
              <a:gd name="connsiteX26" fmla="*/ 367146 w 1731818"/>
              <a:gd name="connsiteY26" fmla="*/ 719282 h 2035463"/>
              <a:gd name="connsiteX27" fmla="*/ 480146 w 1731818"/>
              <a:gd name="connsiteY27" fmla="*/ 554325 h 2035463"/>
              <a:gd name="connsiteX28" fmla="*/ 429491 w 1731818"/>
              <a:gd name="connsiteY28" fmla="*/ 395865 h 2035463"/>
              <a:gd name="connsiteX29" fmla="*/ 293543 w 1731818"/>
              <a:gd name="connsiteY29" fmla="*/ 262082 h 2035463"/>
              <a:gd name="connsiteX30" fmla="*/ 207385 w 1731818"/>
              <a:gd name="connsiteY30" fmla="*/ 265112 h 2035463"/>
              <a:gd name="connsiteX31" fmla="*/ 41564 w 1731818"/>
              <a:gd name="connsiteY31" fmla="*/ 68118 h 2035463"/>
              <a:gd name="connsiteX32" fmla="*/ 0 w 1731818"/>
              <a:gd name="connsiteY32" fmla="*/ 40409 h 2035463"/>
              <a:gd name="connsiteX33" fmla="*/ 3464 w 1731818"/>
              <a:gd name="connsiteY33" fmla="*/ 0 h 2035463"/>
              <a:gd name="connsiteX34" fmla="*/ 1711037 w 1731818"/>
              <a:gd name="connsiteY34" fmla="*/ 6927 h 2035463"/>
              <a:gd name="connsiteX0" fmla="*/ 1711037 w 1731818"/>
              <a:gd name="connsiteY0" fmla="*/ 6927 h 2035463"/>
              <a:gd name="connsiteX1" fmla="*/ 1731818 w 1731818"/>
              <a:gd name="connsiteY1" fmla="*/ 192809 h 2035463"/>
              <a:gd name="connsiteX2" fmla="*/ 1662546 w 1731818"/>
              <a:gd name="connsiteY2" fmla="*/ 449118 h 2035463"/>
              <a:gd name="connsiteX3" fmla="*/ 1683328 w 1731818"/>
              <a:gd name="connsiteY3" fmla="*/ 615373 h 2035463"/>
              <a:gd name="connsiteX4" fmla="*/ 1641764 w 1731818"/>
              <a:gd name="connsiteY4" fmla="*/ 684645 h 2035463"/>
              <a:gd name="connsiteX5" fmla="*/ 1586346 w 1731818"/>
              <a:gd name="connsiteY5" fmla="*/ 719282 h 2035463"/>
              <a:gd name="connsiteX6" fmla="*/ 1600200 w 1731818"/>
              <a:gd name="connsiteY6" fmla="*/ 927100 h 2035463"/>
              <a:gd name="connsiteX7" fmla="*/ 1600200 w 1731818"/>
              <a:gd name="connsiteY7" fmla="*/ 1003300 h 2035463"/>
              <a:gd name="connsiteX8" fmla="*/ 1579418 w 1731818"/>
              <a:gd name="connsiteY8" fmla="*/ 1086427 h 2035463"/>
              <a:gd name="connsiteX9" fmla="*/ 1510146 w 1731818"/>
              <a:gd name="connsiteY9" fmla="*/ 1183409 h 2035463"/>
              <a:gd name="connsiteX10" fmla="*/ 1447800 w 1731818"/>
              <a:gd name="connsiteY10" fmla="*/ 1294245 h 2035463"/>
              <a:gd name="connsiteX11" fmla="*/ 1427018 w 1731818"/>
              <a:gd name="connsiteY11" fmla="*/ 1384300 h 2035463"/>
              <a:gd name="connsiteX12" fmla="*/ 1427018 w 1731818"/>
              <a:gd name="connsiteY12" fmla="*/ 1543627 h 2035463"/>
              <a:gd name="connsiteX13" fmla="*/ 1427018 w 1731818"/>
              <a:gd name="connsiteY13" fmla="*/ 1730663 h 2035463"/>
              <a:gd name="connsiteX14" fmla="*/ 1392382 w 1731818"/>
              <a:gd name="connsiteY14" fmla="*/ 1855354 h 2035463"/>
              <a:gd name="connsiteX15" fmla="*/ 1392382 w 1731818"/>
              <a:gd name="connsiteY15" fmla="*/ 1973118 h 2035463"/>
              <a:gd name="connsiteX16" fmla="*/ 1253837 w 1731818"/>
              <a:gd name="connsiteY16" fmla="*/ 2035463 h 2035463"/>
              <a:gd name="connsiteX17" fmla="*/ 1143000 w 1731818"/>
              <a:gd name="connsiteY17" fmla="*/ 1799936 h 2035463"/>
              <a:gd name="connsiteX18" fmla="*/ 1143000 w 1731818"/>
              <a:gd name="connsiteY18" fmla="*/ 1675245 h 2035463"/>
              <a:gd name="connsiteX19" fmla="*/ 1087582 w 1731818"/>
              <a:gd name="connsiteY19" fmla="*/ 1515918 h 2035463"/>
              <a:gd name="connsiteX20" fmla="*/ 997528 w 1731818"/>
              <a:gd name="connsiteY20" fmla="*/ 1204191 h 2035463"/>
              <a:gd name="connsiteX21" fmla="*/ 914400 w 1731818"/>
              <a:gd name="connsiteY21" fmla="*/ 1190336 h 2035463"/>
              <a:gd name="connsiteX22" fmla="*/ 706582 w 1731818"/>
              <a:gd name="connsiteY22" fmla="*/ 975591 h 2035463"/>
              <a:gd name="connsiteX23" fmla="*/ 526473 w 1731818"/>
              <a:gd name="connsiteY23" fmla="*/ 982518 h 2035463"/>
              <a:gd name="connsiteX24" fmla="*/ 498764 w 1731818"/>
              <a:gd name="connsiteY24" fmla="*/ 878609 h 2035463"/>
              <a:gd name="connsiteX25" fmla="*/ 367146 w 1731818"/>
              <a:gd name="connsiteY25" fmla="*/ 719282 h 2035463"/>
              <a:gd name="connsiteX26" fmla="*/ 733858 w 1731818"/>
              <a:gd name="connsiteY26" fmla="*/ 724044 h 2035463"/>
              <a:gd name="connsiteX27" fmla="*/ 480146 w 1731818"/>
              <a:gd name="connsiteY27" fmla="*/ 554325 h 2035463"/>
              <a:gd name="connsiteX28" fmla="*/ 429491 w 1731818"/>
              <a:gd name="connsiteY28" fmla="*/ 395865 h 2035463"/>
              <a:gd name="connsiteX29" fmla="*/ 293543 w 1731818"/>
              <a:gd name="connsiteY29" fmla="*/ 262082 h 2035463"/>
              <a:gd name="connsiteX30" fmla="*/ 207385 w 1731818"/>
              <a:gd name="connsiteY30" fmla="*/ 265112 h 2035463"/>
              <a:gd name="connsiteX31" fmla="*/ 41564 w 1731818"/>
              <a:gd name="connsiteY31" fmla="*/ 68118 h 2035463"/>
              <a:gd name="connsiteX32" fmla="*/ 0 w 1731818"/>
              <a:gd name="connsiteY32" fmla="*/ 40409 h 2035463"/>
              <a:gd name="connsiteX33" fmla="*/ 3464 w 1731818"/>
              <a:gd name="connsiteY33" fmla="*/ 0 h 2035463"/>
              <a:gd name="connsiteX34" fmla="*/ 1711037 w 1731818"/>
              <a:gd name="connsiteY34" fmla="*/ 6927 h 2035463"/>
              <a:gd name="connsiteX0" fmla="*/ 1711037 w 1731818"/>
              <a:gd name="connsiteY0" fmla="*/ 6927 h 2035463"/>
              <a:gd name="connsiteX1" fmla="*/ 1731818 w 1731818"/>
              <a:gd name="connsiteY1" fmla="*/ 192809 h 2035463"/>
              <a:gd name="connsiteX2" fmla="*/ 1662546 w 1731818"/>
              <a:gd name="connsiteY2" fmla="*/ 449118 h 2035463"/>
              <a:gd name="connsiteX3" fmla="*/ 1683328 w 1731818"/>
              <a:gd name="connsiteY3" fmla="*/ 615373 h 2035463"/>
              <a:gd name="connsiteX4" fmla="*/ 1641764 w 1731818"/>
              <a:gd name="connsiteY4" fmla="*/ 684645 h 2035463"/>
              <a:gd name="connsiteX5" fmla="*/ 1586346 w 1731818"/>
              <a:gd name="connsiteY5" fmla="*/ 719282 h 2035463"/>
              <a:gd name="connsiteX6" fmla="*/ 1600200 w 1731818"/>
              <a:gd name="connsiteY6" fmla="*/ 927100 h 2035463"/>
              <a:gd name="connsiteX7" fmla="*/ 1600200 w 1731818"/>
              <a:gd name="connsiteY7" fmla="*/ 1003300 h 2035463"/>
              <a:gd name="connsiteX8" fmla="*/ 1579418 w 1731818"/>
              <a:gd name="connsiteY8" fmla="*/ 1086427 h 2035463"/>
              <a:gd name="connsiteX9" fmla="*/ 1510146 w 1731818"/>
              <a:gd name="connsiteY9" fmla="*/ 1183409 h 2035463"/>
              <a:gd name="connsiteX10" fmla="*/ 1447800 w 1731818"/>
              <a:gd name="connsiteY10" fmla="*/ 1294245 h 2035463"/>
              <a:gd name="connsiteX11" fmla="*/ 1427018 w 1731818"/>
              <a:gd name="connsiteY11" fmla="*/ 1384300 h 2035463"/>
              <a:gd name="connsiteX12" fmla="*/ 1427018 w 1731818"/>
              <a:gd name="connsiteY12" fmla="*/ 1543627 h 2035463"/>
              <a:gd name="connsiteX13" fmla="*/ 1427018 w 1731818"/>
              <a:gd name="connsiteY13" fmla="*/ 1730663 h 2035463"/>
              <a:gd name="connsiteX14" fmla="*/ 1392382 w 1731818"/>
              <a:gd name="connsiteY14" fmla="*/ 1855354 h 2035463"/>
              <a:gd name="connsiteX15" fmla="*/ 1392382 w 1731818"/>
              <a:gd name="connsiteY15" fmla="*/ 1973118 h 2035463"/>
              <a:gd name="connsiteX16" fmla="*/ 1253837 w 1731818"/>
              <a:gd name="connsiteY16" fmla="*/ 2035463 h 2035463"/>
              <a:gd name="connsiteX17" fmla="*/ 1143000 w 1731818"/>
              <a:gd name="connsiteY17" fmla="*/ 1799936 h 2035463"/>
              <a:gd name="connsiteX18" fmla="*/ 1143000 w 1731818"/>
              <a:gd name="connsiteY18" fmla="*/ 1675245 h 2035463"/>
              <a:gd name="connsiteX19" fmla="*/ 1087582 w 1731818"/>
              <a:gd name="connsiteY19" fmla="*/ 1515918 h 2035463"/>
              <a:gd name="connsiteX20" fmla="*/ 997528 w 1731818"/>
              <a:gd name="connsiteY20" fmla="*/ 1204191 h 2035463"/>
              <a:gd name="connsiteX21" fmla="*/ 914400 w 1731818"/>
              <a:gd name="connsiteY21" fmla="*/ 1190336 h 2035463"/>
              <a:gd name="connsiteX22" fmla="*/ 706582 w 1731818"/>
              <a:gd name="connsiteY22" fmla="*/ 975591 h 2035463"/>
              <a:gd name="connsiteX23" fmla="*/ 526473 w 1731818"/>
              <a:gd name="connsiteY23" fmla="*/ 982518 h 2035463"/>
              <a:gd name="connsiteX24" fmla="*/ 498764 w 1731818"/>
              <a:gd name="connsiteY24" fmla="*/ 878609 h 2035463"/>
              <a:gd name="connsiteX25" fmla="*/ 805296 w 1731818"/>
              <a:gd name="connsiteY25" fmla="*/ 781195 h 2035463"/>
              <a:gd name="connsiteX26" fmla="*/ 733858 w 1731818"/>
              <a:gd name="connsiteY26" fmla="*/ 724044 h 2035463"/>
              <a:gd name="connsiteX27" fmla="*/ 480146 w 1731818"/>
              <a:gd name="connsiteY27" fmla="*/ 554325 h 2035463"/>
              <a:gd name="connsiteX28" fmla="*/ 429491 w 1731818"/>
              <a:gd name="connsiteY28" fmla="*/ 395865 h 2035463"/>
              <a:gd name="connsiteX29" fmla="*/ 293543 w 1731818"/>
              <a:gd name="connsiteY29" fmla="*/ 262082 h 2035463"/>
              <a:gd name="connsiteX30" fmla="*/ 207385 w 1731818"/>
              <a:gd name="connsiteY30" fmla="*/ 265112 h 2035463"/>
              <a:gd name="connsiteX31" fmla="*/ 41564 w 1731818"/>
              <a:gd name="connsiteY31" fmla="*/ 68118 h 2035463"/>
              <a:gd name="connsiteX32" fmla="*/ 0 w 1731818"/>
              <a:gd name="connsiteY32" fmla="*/ 40409 h 2035463"/>
              <a:gd name="connsiteX33" fmla="*/ 3464 w 1731818"/>
              <a:gd name="connsiteY33" fmla="*/ 0 h 2035463"/>
              <a:gd name="connsiteX34" fmla="*/ 1711037 w 1731818"/>
              <a:gd name="connsiteY34" fmla="*/ 6927 h 2035463"/>
              <a:gd name="connsiteX0" fmla="*/ 1711037 w 1731818"/>
              <a:gd name="connsiteY0" fmla="*/ 6927 h 2035463"/>
              <a:gd name="connsiteX1" fmla="*/ 1731818 w 1731818"/>
              <a:gd name="connsiteY1" fmla="*/ 192809 h 2035463"/>
              <a:gd name="connsiteX2" fmla="*/ 1662546 w 1731818"/>
              <a:gd name="connsiteY2" fmla="*/ 449118 h 2035463"/>
              <a:gd name="connsiteX3" fmla="*/ 1683328 w 1731818"/>
              <a:gd name="connsiteY3" fmla="*/ 615373 h 2035463"/>
              <a:gd name="connsiteX4" fmla="*/ 1641764 w 1731818"/>
              <a:gd name="connsiteY4" fmla="*/ 684645 h 2035463"/>
              <a:gd name="connsiteX5" fmla="*/ 1586346 w 1731818"/>
              <a:gd name="connsiteY5" fmla="*/ 719282 h 2035463"/>
              <a:gd name="connsiteX6" fmla="*/ 1600200 w 1731818"/>
              <a:gd name="connsiteY6" fmla="*/ 927100 h 2035463"/>
              <a:gd name="connsiteX7" fmla="*/ 1600200 w 1731818"/>
              <a:gd name="connsiteY7" fmla="*/ 1003300 h 2035463"/>
              <a:gd name="connsiteX8" fmla="*/ 1579418 w 1731818"/>
              <a:gd name="connsiteY8" fmla="*/ 1086427 h 2035463"/>
              <a:gd name="connsiteX9" fmla="*/ 1510146 w 1731818"/>
              <a:gd name="connsiteY9" fmla="*/ 1183409 h 2035463"/>
              <a:gd name="connsiteX10" fmla="*/ 1447800 w 1731818"/>
              <a:gd name="connsiteY10" fmla="*/ 1294245 h 2035463"/>
              <a:gd name="connsiteX11" fmla="*/ 1427018 w 1731818"/>
              <a:gd name="connsiteY11" fmla="*/ 1384300 h 2035463"/>
              <a:gd name="connsiteX12" fmla="*/ 1427018 w 1731818"/>
              <a:gd name="connsiteY12" fmla="*/ 1543627 h 2035463"/>
              <a:gd name="connsiteX13" fmla="*/ 1427018 w 1731818"/>
              <a:gd name="connsiteY13" fmla="*/ 1730663 h 2035463"/>
              <a:gd name="connsiteX14" fmla="*/ 1392382 w 1731818"/>
              <a:gd name="connsiteY14" fmla="*/ 1855354 h 2035463"/>
              <a:gd name="connsiteX15" fmla="*/ 1392382 w 1731818"/>
              <a:gd name="connsiteY15" fmla="*/ 1973118 h 2035463"/>
              <a:gd name="connsiteX16" fmla="*/ 1253837 w 1731818"/>
              <a:gd name="connsiteY16" fmla="*/ 2035463 h 2035463"/>
              <a:gd name="connsiteX17" fmla="*/ 1143000 w 1731818"/>
              <a:gd name="connsiteY17" fmla="*/ 1799936 h 2035463"/>
              <a:gd name="connsiteX18" fmla="*/ 1143000 w 1731818"/>
              <a:gd name="connsiteY18" fmla="*/ 1675245 h 2035463"/>
              <a:gd name="connsiteX19" fmla="*/ 1087582 w 1731818"/>
              <a:gd name="connsiteY19" fmla="*/ 1515918 h 2035463"/>
              <a:gd name="connsiteX20" fmla="*/ 997528 w 1731818"/>
              <a:gd name="connsiteY20" fmla="*/ 1204191 h 2035463"/>
              <a:gd name="connsiteX21" fmla="*/ 914400 w 1731818"/>
              <a:gd name="connsiteY21" fmla="*/ 1190336 h 2035463"/>
              <a:gd name="connsiteX22" fmla="*/ 706582 w 1731818"/>
              <a:gd name="connsiteY22" fmla="*/ 975591 h 2035463"/>
              <a:gd name="connsiteX23" fmla="*/ 526473 w 1731818"/>
              <a:gd name="connsiteY23" fmla="*/ 982518 h 2035463"/>
              <a:gd name="connsiteX24" fmla="*/ 498764 w 1731818"/>
              <a:gd name="connsiteY24" fmla="*/ 878609 h 2035463"/>
              <a:gd name="connsiteX25" fmla="*/ 805296 w 1731818"/>
              <a:gd name="connsiteY25" fmla="*/ 781195 h 2035463"/>
              <a:gd name="connsiteX26" fmla="*/ 638608 w 1731818"/>
              <a:gd name="connsiteY26" fmla="*/ 657369 h 2035463"/>
              <a:gd name="connsiteX27" fmla="*/ 480146 w 1731818"/>
              <a:gd name="connsiteY27" fmla="*/ 554325 h 2035463"/>
              <a:gd name="connsiteX28" fmla="*/ 429491 w 1731818"/>
              <a:gd name="connsiteY28" fmla="*/ 395865 h 2035463"/>
              <a:gd name="connsiteX29" fmla="*/ 293543 w 1731818"/>
              <a:gd name="connsiteY29" fmla="*/ 262082 h 2035463"/>
              <a:gd name="connsiteX30" fmla="*/ 207385 w 1731818"/>
              <a:gd name="connsiteY30" fmla="*/ 265112 h 2035463"/>
              <a:gd name="connsiteX31" fmla="*/ 41564 w 1731818"/>
              <a:gd name="connsiteY31" fmla="*/ 68118 h 2035463"/>
              <a:gd name="connsiteX32" fmla="*/ 0 w 1731818"/>
              <a:gd name="connsiteY32" fmla="*/ 40409 h 2035463"/>
              <a:gd name="connsiteX33" fmla="*/ 3464 w 1731818"/>
              <a:gd name="connsiteY33" fmla="*/ 0 h 2035463"/>
              <a:gd name="connsiteX34" fmla="*/ 1711037 w 1731818"/>
              <a:gd name="connsiteY34" fmla="*/ 6927 h 2035463"/>
              <a:gd name="connsiteX0" fmla="*/ 1711037 w 1731818"/>
              <a:gd name="connsiteY0" fmla="*/ 6927 h 2035463"/>
              <a:gd name="connsiteX1" fmla="*/ 1731818 w 1731818"/>
              <a:gd name="connsiteY1" fmla="*/ 192809 h 2035463"/>
              <a:gd name="connsiteX2" fmla="*/ 1662546 w 1731818"/>
              <a:gd name="connsiteY2" fmla="*/ 449118 h 2035463"/>
              <a:gd name="connsiteX3" fmla="*/ 1683328 w 1731818"/>
              <a:gd name="connsiteY3" fmla="*/ 615373 h 2035463"/>
              <a:gd name="connsiteX4" fmla="*/ 1641764 w 1731818"/>
              <a:gd name="connsiteY4" fmla="*/ 684645 h 2035463"/>
              <a:gd name="connsiteX5" fmla="*/ 1586346 w 1731818"/>
              <a:gd name="connsiteY5" fmla="*/ 719282 h 2035463"/>
              <a:gd name="connsiteX6" fmla="*/ 1600200 w 1731818"/>
              <a:gd name="connsiteY6" fmla="*/ 927100 h 2035463"/>
              <a:gd name="connsiteX7" fmla="*/ 1600200 w 1731818"/>
              <a:gd name="connsiteY7" fmla="*/ 1003300 h 2035463"/>
              <a:gd name="connsiteX8" fmla="*/ 1579418 w 1731818"/>
              <a:gd name="connsiteY8" fmla="*/ 1086427 h 2035463"/>
              <a:gd name="connsiteX9" fmla="*/ 1510146 w 1731818"/>
              <a:gd name="connsiteY9" fmla="*/ 1183409 h 2035463"/>
              <a:gd name="connsiteX10" fmla="*/ 1447800 w 1731818"/>
              <a:gd name="connsiteY10" fmla="*/ 1294245 h 2035463"/>
              <a:gd name="connsiteX11" fmla="*/ 1427018 w 1731818"/>
              <a:gd name="connsiteY11" fmla="*/ 1384300 h 2035463"/>
              <a:gd name="connsiteX12" fmla="*/ 1427018 w 1731818"/>
              <a:gd name="connsiteY12" fmla="*/ 1543627 h 2035463"/>
              <a:gd name="connsiteX13" fmla="*/ 1427018 w 1731818"/>
              <a:gd name="connsiteY13" fmla="*/ 1730663 h 2035463"/>
              <a:gd name="connsiteX14" fmla="*/ 1392382 w 1731818"/>
              <a:gd name="connsiteY14" fmla="*/ 1855354 h 2035463"/>
              <a:gd name="connsiteX15" fmla="*/ 1392382 w 1731818"/>
              <a:gd name="connsiteY15" fmla="*/ 1973118 h 2035463"/>
              <a:gd name="connsiteX16" fmla="*/ 1253837 w 1731818"/>
              <a:gd name="connsiteY16" fmla="*/ 2035463 h 2035463"/>
              <a:gd name="connsiteX17" fmla="*/ 1143000 w 1731818"/>
              <a:gd name="connsiteY17" fmla="*/ 1799936 h 2035463"/>
              <a:gd name="connsiteX18" fmla="*/ 1143000 w 1731818"/>
              <a:gd name="connsiteY18" fmla="*/ 1675245 h 2035463"/>
              <a:gd name="connsiteX19" fmla="*/ 1087582 w 1731818"/>
              <a:gd name="connsiteY19" fmla="*/ 1515918 h 2035463"/>
              <a:gd name="connsiteX20" fmla="*/ 997528 w 1731818"/>
              <a:gd name="connsiteY20" fmla="*/ 1204191 h 2035463"/>
              <a:gd name="connsiteX21" fmla="*/ 914400 w 1731818"/>
              <a:gd name="connsiteY21" fmla="*/ 1190336 h 2035463"/>
              <a:gd name="connsiteX22" fmla="*/ 706582 w 1731818"/>
              <a:gd name="connsiteY22" fmla="*/ 975591 h 2035463"/>
              <a:gd name="connsiteX23" fmla="*/ 526473 w 1731818"/>
              <a:gd name="connsiteY23" fmla="*/ 982518 h 2035463"/>
              <a:gd name="connsiteX24" fmla="*/ 779751 w 1731818"/>
              <a:gd name="connsiteY24" fmla="*/ 916709 h 2035463"/>
              <a:gd name="connsiteX25" fmla="*/ 805296 w 1731818"/>
              <a:gd name="connsiteY25" fmla="*/ 781195 h 2035463"/>
              <a:gd name="connsiteX26" fmla="*/ 638608 w 1731818"/>
              <a:gd name="connsiteY26" fmla="*/ 657369 h 2035463"/>
              <a:gd name="connsiteX27" fmla="*/ 480146 w 1731818"/>
              <a:gd name="connsiteY27" fmla="*/ 554325 h 2035463"/>
              <a:gd name="connsiteX28" fmla="*/ 429491 w 1731818"/>
              <a:gd name="connsiteY28" fmla="*/ 395865 h 2035463"/>
              <a:gd name="connsiteX29" fmla="*/ 293543 w 1731818"/>
              <a:gd name="connsiteY29" fmla="*/ 262082 h 2035463"/>
              <a:gd name="connsiteX30" fmla="*/ 207385 w 1731818"/>
              <a:gd name="connsiteY30" fmla="*/ 265112 h 2035463"/>
              <a:gd name="connsiteX31" fmla="*/ 41564 w 1731818"/>
              <a:gd name="connsiteY31" fmla="*/ 68118 h 2035463"/>
              <a:gd name="connsiteX32" fmla="*/ 0 w 1731818"/>
              <a:gd name="connsiteY32" fmla="*/ 40409 h 2035463"/>
              <a:gd name="connsiteX33" fmla="*/ 3464 w 1731818"/>
              <a:gd name="connsiteY33" fmla="*/ 0 h 2035463"/>
              <a:gd name="connsiteX34" fmla="*/ 1711037 w 1731818"/>
              <a:gd name="connsiteY34" fmla="*/ 6927 h 2035463"/>
              <a:gd name="connsiteX0" fmla="*/ 1711037 w 1731818"/>
              <a:gd name="connsiteY0" fmla="*/ 6927 h 2035463"/>
              <a:gd name="connsiteX1" fmla="*/ 1731818 w 1731818"/>
              <a:gd name="connsiteY1" fmla="*/ 192809 h 2035463"/>
              <a:gd name="connsiteX2" fmla="*/ 1662546 w 1731818"/>
              <a:gd name="connsiteY2" fmla="*/ 449118 h 2035463"/>
              <a:gd name="connsiteX3" fmla="*/ 1683328 w 1731818"/>
              <a:gd name="connsiteY3" fmla="*/ 615373 h 2035463"/>
              <a:gd name="connsiteX4" fmla="*/ 1641764 w 1731818"/>
              <a:gd name="connsiteY4" fmla="*/ 684645 h 2035463"/>
              <a:gd name="connsiteX5" fmla="*/ 1586346 w 1731818"/>
              <a:gd name="connsiteY5" fmla="*/ 719282 h 2035463"/>
              <a:gd name="connsiteX6" fmla="*/ 1600200 w 1731818"/>
              <a:gd name="connsiteY6" fmla="*/ 927100 h 2035463"/>
              <a:gd name="connsiteX7" fmla="*/ 1600200 w 1731818"/>
              <a:gd name="connsiteY7" fmla="*/ 1003300 h 2035463"/>
              <a:gd name="connsiteX8" fmla="*/ 1579418 w 1731818"/>
              <a:gd name="connsiteY8" fmla="*/ 1086427 h 2035463"/>
              <a:gd name="connsiteX9" fmla="*/ 1510146 w 1731818"/>
              <a:gd name="connsiteY9" fmla="*/ 1183409 h 2035463"/>
              <a:gd name="connsiteX10" fmla="*/ 1447800 w 1731818"/>
              <a:gd name="connsiteY10" fmla="*/ 1294245 h 2035463"/>
              <a:gd name="connsiteX11" fmla="*/ 1427018 w 1731818"/>
              <a:gd name="connsiteY11" fmla="*/ 1384300 h 2035463"/>
              <a:gd name="connsiteX12" fmla="*/ 1427018 w 1731818"/>
              <a:gd name="connsiteY12" fmla="*/ 1543627 h 2035463"/>
              <a:gd name="connsiteX13" fmla="*/ 1427018 w 1731818"/>
              <a:gd name="connsiteY13" fmla="*/ 1730663 h 2035463"/>
              <a:gd name="connsiteX14" fmla="*/ 1392382 w 1731818"/>
              <a:gd name="connsiteY14" fmla="*/ 1855354 h 2035463"/>
              <a:gd name="connsiteX15" fmla="*/ 1392382 w 1731818"/>
              <a:gd name="connsiteY15" fmla="*/ 1973118 h 2035463"/>
              <a:gd name="connsiteX16" fmla="*/ 1253837 w 1731818"/>
              <a:gd name="connsiteY16" fmla="*/ 2035463 h 2035463"/>
              <a:gd name="connsiteX17" fmla="*/ 1143000 w 1731818"/>
              <a:gd name="connsiteY17" fmla="*/ 1799936 h 2035463"/>
              <a:gd name="connsiteX18" fmla="*/ 1143000 w 1731818"/>
              <a:gd name="connsiteY18" fmla="*/ 1675245 h 2035463"/>
              <a:gd name="connsiteX19" fmla="*/ 1087582 w 1731818"/>
              <a:gd name="connsiteY19" fmla="*/ 1515918 h 2035463"/>
              <a:gd name="connsiteX20" fmla="*/ 997528 w 1731818"/>
              <a:gd name="connsiteY20" fmla="*/ 1204191 h 2035463"/>
              <a:gd name="connsiteX21" fmla="*/ 914400 w 1731818"/>
              <a:gd name="connsiteY21" fmla="*/ 1190336 h 2035463"/>
              <a:gd name="connsiteX22" fmla="*/ 768494 w 1731818"/>
              <a:gd name="connsiteY22" fmla="*/ 1094653 h 2035463"/>
              <a:gd name="connsiteX23" fmla="*/ 526473 w 1731818"/>
              <a:gd name="connsiteY23" fmla="*/ 982518 h 2035463"/>
              <a:gd name="connsiteX24" fmla="*/ 779751 w 1731818"/>
              <a:gd name="connsiteY24" fmla="*/ 916709 h 2035463"/>
              <a:gd name="connsiteX25" fmla="*/ 805296 w 1731818"/>
              <a:gd name="connsiteY25" fmla="*/ 781195 h 2035463"/>
              <a:gd name="connsiteX26" fmla="*/ 638608 w 1731818"/>
              <a:gd name="connsiteY26" fmla="*/ 657369 h 2035463"/>
              <a:gd name="connsiteX27" fmla="*/ 480146 w 1731818"/>
              <a:gd name="connsiteY27" fmla="*/ 554325 h 2035463"/>
              <a:gd name="connsiteX28" fmla="*/ 429491 w 1731818"/>
              <a:gd name="connsiteY28" fmla="*/ 395865 h 2035463"/>
              <a:gd name="connsiteX29" fmla="*/ 293543 w 1731818"/>
              <a:gd name="connsiteY29" fmla="*/ 262082 h 2035463"/>
              <a:gd name="connsiteX30" fmla="*/ 207385 w 1731818"/>
              <a:gd name="connsiteY30" fmla="*/ 265112 h 2035463"/>
              <a:gd name="connsiteX31" fmla="*/ 41564 w 1731818"/>
              <a:gd name="connsiteY31" fmla="*/ 68118 h 2035463"/>
              <a:gd name="connsiteX32" fmla="*/ 0 w 1731818"/>
              <a:gd name="connsiteY32" fmla="*/ 40409 h 2035463"/>
              <a:gd name="connsiteX33" fmla="*/ 3464 w 1731818"/>
              <a:gd name="connsiteY33" fmla="*/ 0 h 2035463"/>
              <a:gd name="connsiteX34" fmla="*/ 1711037 w 1731818"/>
              <a:gd name="connsiteY34" fmla="*/ 6927 h 2035463"/>
              <a:gd name="connsiteX0" fmla="*/ 1711037 w 1731818"/>
              <a:gd name="connsiteY0" fmla="*/ 6927 h 2035463"/>
              <a:gd name="connsiteX1" fmla="*/ 1731818 w 1731818"/>
              <a:gd name="connsiteY1" fmla="*/ 192809 h 2035463"/>
              <a:gd name="connsiteX2" fmla="*/ 1662546 w 1731818"/>
              <a:gd name="connsiteY2" fmla="*/ 449118 h 2035463"/>
              <a:gd name="connsiteX3" fmla="*/ 1683328 w 1731818"/>
              <a:gd name="connsiteY3" fmla="*/ 615373 h 2035463"/>
              <a:gd name="connsiteX4" fmla="*/ 1641764 w 1731818"/>
              <a:gd name="connsiteY4" fmla="*/ 684645 h 2035463"/>
              <a:gd name="connsiteX5" fmla="*/ 1586346 w 1731818"/>
              <a:gd name="connsiteY5" fmla="*/ 719282 h 2035463"/>
              <a:gd name="connsiteX6" fmla="*/ 1600200 w 1731818"/>
              <a:gd name="connsiteY6" fmla="*/ 927100 h 2035463"/>
              <a:gd name="connsiteX7" fmla="*/ 1600200 w 1731818"/>
              <a:gd name="connsiteY7" fmla="*/ 1003300 h 2035463"/>
              <a:gd name="connsiteX8" fmla="*/ 1579418 w 1731818"/>
              <a:gd name="connsiteY8" fmla="*/ 1086427 h 2035463"/>
              <a:gd name="connsiteX9" fmla="*/ 1510146 w 1731818"/>
              <a:gd name="connsiteY9" fmla="*/ 1183409 h 2035463"/>
              <a:gd name="connsiteX10" fmla="*/ 1447800 w 1731818"/>
              <a:gd name="connsiteY10" fmla="*/ 1294245 h 2035463"/>
              <a:gd name="connsiteX11" fmla="*/ 1427018 w 1731818"/>
              <a:gd name="connsiteY11" fmla="*/ 1384300 h 2035463"/>
              <a:gd name="connsiteX12" fmla="*/ 1427018 w 1731818"/>
              <a:gd name="connsiteY12" fmla="*/ 1543627 h 2035463"/>
              <a:gd name="connsiteX13" fmla="*/ 1427018 w 1731818"/>
              <a:gd name="connsiteY13" fmla="*/ 1730663 h 2035463"/>
              <a:gd name="connsiteX14" fmla="*/ 1392382 w 1731818"/>
              <a:gd name="connsiteY14" fmla="*/ 1855354 h 2035463"/>
              <a:gd name="connsiteX15" fmla="*/ 1392382 w 1731818"/>
              <a:gd name="connsiteY15" fmla="*/ 1973118 h 2035463"/>
              <a:gd name="connsiteX16" fmla="*/ 1253837 w 1731818"/>
              <a:gd name="connsiteY16" fmla="*/ 2035463 h 2035463"/>
              <a:gd name="connsiteX17" fmla="*/ 1143000 w 1731818"/>
              <a:gd name="connsiteY17" fmla="*/ 1799936 h 2035463"/>
              <a:gd name="connsiteX18" fmla="*/ 1143000 w 1731818"/>
              <a:gd name="connsiteY18" fmla="*/ 1675245 h 2035463"/>
              <a:gd name="connsiteX19" fmla="*/ 1087582 w 1731818"/>
              <a:gd name="connsiteY19" fmla="*/ 1515918 h 2035463"/>
              <a:gd name="connsiteX20" fmla="*/ 997528 w 1731818"/>
              <a:gd name="connsiteY20" fmla="*/ 1204191 h 2035463"/>
              <a:gd name="connsiteX21" fmla="*/ 914400 w 1731818"/>
              <a:gd name="connsiteY21" fmla="*/ 1190336 h 2035463"/>
              <a:gd name="connsiteX22" fmla="*/ 768494 w 1731818"/>
              <a:gd name="connsiteY22" fmla="*/ 1094653 h 2035463"/>
              <a:gd name="connsiteX23" fmla="*/ 750311 w 1731818"/>
              <a:gd name="connsiteY23" fmla="*/ 1001568 h 2035463"/>
              <a:gd name="connsiteX24" fmla="*/ 779751 w 1731818"/>
              <a:gd name="connsiteY24" fmla="*/ 916709 h 2035463"/>
              <a:gd name="connsiteX25" fmla="*/ 805296 w 1731818"/>
              <a:gd name="connsiteY25" fmla="*/ 781195 h 2035463"/>
              <a:gd name="connsiteX26" fmla="*/ 638608 w 1731818"/>
              <a:gd name="connsiteY26" fmla="*/ 657369 h 2035463"/>
              <a:gd name="connsiteX27" fmla="*/ 480146 w 1731818"/>
              <a:gd name="connsiteY27" fmla="*/ 554325 h 2035463"/>
              <a:gd name="connsiteX28" fmla="*/ 429491 w 1731818"/>
              <a:gd name="connsiteY28" fmla="*/ 395865 h 2035463"/>
              <a:gd name="connsiteX29" fmla="*/ 293543 w 1731818"/>
              <a:gd name="connsiteY29" fmla="*/ 262082 h 2035463"/>
              <a:gd name="connsiteX30" fmla="*/ 207385 w 1731818"/>
              <a:gd name="connsiteY30" fmla="*/ 265112 h 2035463"/>
              <a:gd name="connsiteX31" fmla="*/ 41564 w 1731818"/>
              <a:gd name="connsiteY31" fmla="*/ 68118 h 2035463"/>
              <a:gd name="connsiteX32" fmla="*/ 0 w 1731818"/>
              <a:gd name="connsiteY32" fmla="*/ 40409 h 2035463"/>
              <a:gd name="connsiteX33" fmla="*/ 3464 w 1731818"/>
              <a:gd name="connsiteY33" fmla="*/ 0 h 2035463"/>
              <a:gd name="connsiteX34" fmla="*/ 1711037 w 1731818"/>
              <a:gd name="connsiteY34" fmla="*/ 6927 h 2035463"/>
              <a:gd name="connsiteX0" fmla="*/ 1711037 w 1731818"/>
              <a:gd name="connsiteY0" fmla="*/ 6927 h 2035463"/>
              <a:gd name="connsiteX1" fmla="*/ 1731818 w 1731818"/>
              <a:gd name="connsiteY1" fmla="*/ 192809 h 2035463"/>
              <a:gd name="connsiteX2" fmla="*/ 1662546 w 1731818"/>
              <a:gd name="connsiteY2" fmla="*/ 449118 h 2035463"/>
              <a:gd name="connsiteX3" fmla="*/ 1683328 w 1731818"/>
              <a:gd name="connsiteY3" fmla="*/ 615373 h 2035463"/>
              <a:gd name="connsiteX4" fmla="*/ 1641764 w 1731818"/>
              <a:gd name="connsiteY4" fmla="*/ 684645 h 2035463"/>
              <a:gd name="connsiteX5" fmla="*/ 1586346 w 1731818"/>
              <a:gd name="connsiteY5" fmla="*/ 719282 h 2035463"/>
              <a:gd name="connsiteX6" fmla="*/ 1600200 w 1731818"/>
              <a:gd name="connsiteY6" fmla="*/ 927100 h 2035463"/>
              <a:gd name="connsiteX7" fmla="*/ 1600200 w 1731818"/>
              <a:gd name="connsiteY7" fmla="*/ 1003300 h 2035463"/>
              <a:gd name="connsiteX8" fmla="*/ 1579418 w 1731818"/>
              <a:gd name="connsiteY8" fmla="*/ 1086427 h 2035463"/>
              <a:gd name="connsiteX9" fmla="*/ 1510146 w 1731818"/>
              <a:gd name="connsiteY9" fmla="*/ 1183409 h 2035463"/>
              <a:gd name="connsiteX10" fmla="*/ 1447800 w 1731818"/>
              <a:gd name="connsiteY10" fmla="*/ 1294245 h 2035463"/>
              <a:gd name="connsiteX11" fmla="*/ 1427018 w 1731818"/>
              <a:gd name="connsiteY11" fmla="*/ 1384300 h 2035463"/>
              <a:gd name="connsiteX12" fmla="*/ 1427018 w 1731818"/>
              <a:gd name="connsiteY12" fmla="*/ 1543627 h 2035463"/>
              <a:gd name="connsiteX13" fmla="*/ 1427018 w 1731818"/>
              <a:gd name="connsiteY13" fmla="*/ 1730663 h 2035463"/>
              <a:gd name="connsiteX14" fmla="*/ 1392382 w 1731818"/>
              <a:gd name="connsiteY14" fmla="*/ 1855354 h 2035463"/>
              <a:gd name="connsiteX15" fmla="*/ 1392382 w 1731818"/>
              <a:gd name="connsiteY15" fmla="*/ 1973118 h 2035463"/>
              <a:gd name="connsiteX16" fmla="*/ 1253837 w 1731818"/>
              <a:gd name="connsiteY16" fmla="*/ 2035463 h 2035463"/>
              <a:gd name="connsiteX17" fmla="*/ 1143000 w 1731818"/>
              <a:gd name="connsiteY17" fmla="*/ 1799936 h 2035463"/>
              <a:gd name="connsiteX18" fmla="*/ 1143000 w 1731818"/>
              <a:gd name="connsiteY18" fmla="*/ 1675245 h 2035463"/>
              <a:gd name="connsiteX19" fmla="*/ 1087582 w 1731818"/>
              <a:gd name="connsiteY19" fmla="*/ 1515918 h 2035463"/>
              <a:gd name="connsiteX20" fmla="*/ 997528 w 1731818"/>
              <a:gd name="connsiteY20" fmla="*/ 1204191 h 2035463"/>
              <a:gd name="connsiteX21" fmla="*/ 914400 w 1731818"/>
              <a:gd name="connsiteY21" fmla="*/ 1190336 h 2035463"/>
              <a:gd name="connsiteX22" fmla="*/ 768494 w 1731818"/>
              <a:gd name="connsiteY22" fmla="*/ 1094653 h 2035463"/>
              <a:gd name="connsiteX23" fmla="*/ 750311 w 1731818"/>
              <a:gd name="connsiteY23" fmla="*/ 1001568 h 2035463"/>
              <a:gd name="connsiteX24" fmla="*/ 779751 w 1731818"/>
              <a:gd name="connsiteY24" fmla="*/ 916709 h 2035463"/>
              <a:gd name="connsiteX25" fmla="*/ 805296 w 1731818"/>
              <a:gd name="connsiteY25" fmla="*/ 781195 h 2035463"/>
              <a:gd name="connsiteX26" fmla="*/ 638608 w 1731818"/>
              <a:gd name="connsiteY26" fmla="*/ 657369 h 2035463"/>
              <a:gd name="connsiteX27" fmla="*/ 480146 w 1731818"/>
              <a:gd name="connsiteY27" fmla="*/ 554325 h 2035463"/>
              <a:gd name="connsiteX28" fmla="*/ 429491 w 1731818"/>
              <a:gd name="connsiteY28" fmla="*/ 395865 h 2035463"/>
              <a:gd name="connsiteX29" fmla="*/ 293543 w 1731818"/>
              <a:gd name="connsiteY29" fmla="*/ 262082 h 2035463"/>
              <a:gd name="connsiteX30" fmla="*/ 207385 w 1731818"/>
              <a:gd name="connsiteY30" fmla="*/ 265112 h 2035463"/>
              <a:gd name="connsiteX31" fmla="*/ 41564 w 1731818"/>
              <a:gd name="connsiteY31" fmla="*/ 68118 h 2035463"/>
              <a:gd name="connsiteX32" fmla="*/ 0 w 1731818"/>
              <a:gd name="connsiteY32" fmla="*/ 40409 h 2035463"/>
              <a:gd name="connsiteX33" fmla="*/ 3464 w 1731818"/>
              <a:gd name="connsiteY33" fmla="*/ 0 h 2035463"/>
              <a:gd name="connsiteX34" fmla="*/ 1711037 w 1731818"/>
              <a:gd name="connsiteY34" fmla="*/ 6927 h 2035463"/>
              <a:gd name="connsiteX0" fmla="*/ 1711037 w 1731818"/>
              <a:gd name="connsiteY0" fmla="*/ 6927 h 2035463"/>
              <a:gd name="connsiteX1" fmla="*/ 1731818 w 1731818"/>
              <a:gd name="connsiteY1" fmla="*/ 192809 h 2035463"/>
              <a:gd name="connsiteX2" fmla="*/ 1662546 w 1731818"/>
              <a:gd name="connsiteY2" fmla="*/ 449118 h 2035463"/>
              <a:gd name="connsiteX3" fmla="*/ 1683328 w 1731818"/>
              <a:gd name="connsiteY3" fmla="*/ 615373 h 2035463"/>
              <a:gd name="connsiteX4" fmla="*/ 1641764 w 1731818"/>
              <a:gd name="connsiteY4" fmla="*/ 684645 h 2035463"/>
              <a:gd name="connsiteX5" fmla="*/ 1586346 w 1731818"/>
              <a:gd name="connsiteY5" fmla="*/ 719282 h 2035463"/>
              <a:gd name="connsiteX6" fmla="*/ 1600200 w 1731818"/>
              <a:gd name="connsiteY6" fmla="*/ 927100 h 2035463"/>
              <a:gd name="connsiteX7" fmla="*/ 1600200 w 1731818"/>
              <a:gd name="connsiteY7" fmla="*/ 1003300 h 2035463"/>
              <a:gd name="connsiteX8" fmla="*/ 1579418 w 1731818"/>
              <a:gd name="connsiteY8" fmla="*/ 1086427 h 2035463"/>
              <a:gd name="connsiteX9" fmla="*/ 1510146 w 1731818"/>
              <a:gd name="connsiteY9" fmla="*/ 1183409 h 2035463"/>
              <a:gd name="connsiteX10" fmla="*/ 1447800 w 1731818"/>
              <a:gd name="connsiteY10" fmla="*/ 1294245 h 2035463"/>
              <a:gd name="connsiteX11" fmla="*/ 1427018 w 1731818"/>
              <a:gd name="connsiteY11" fmla="*/ 1384300 h 2035463"/>
              <a:gd name="connsiteX12" fmla="*/ 1427018 w 1731818"/>
              <a:gd name="connsiteY12" fmla="*/ 1543627 h 2035463"/>
              <a:gd name="connsiteX13" fmla="*/ 1427018 w 1731818"/>
              <a:gd name="connsiteY13" fmla="*/ 1730663 h 2035463"/>
              <a:gd name="connsiteX14" fmla="*/ 1392382 w 1731818"/>
              <a:gd name="connsiteY14" fmla="*/ 1855354 h 2035463"/>
              <a:gd name="connsiteX15" fmla="*/ 1392382 w 1731818"/>
              <a:gd name="connsiteY15" fmla="*/ 1973118 h 2035463"/>
              <a:gd name="connsiteX16" fmla="*/ 1253837 w 1731818"/>
              <a:gd name="connsiteY16" fmla="*/ 2035463 h 2035463"/>
              <a:gd name="connsiteX17" fmla="*/ 1143000 w 1731818"/>
              <a:gd name="connsiteY17" fmla="*/ 1799936 h 2035463"/>
              <a:gd name="connsiteX18" fmla="*/ 1143000 w 1731818"/>
              <a:gd name="connsiteY18" fmla="*/ 1675245 h 2035463"/>
              <a:gd name="connsiteX19" fmla="*/ 1087582 w 1731818"/>
              <a:gd name="connsiteY19" fmla="*/ 1515918 h 2035463"/>
              <a:gd name="connsiteX20" fmla="*/ 997528 w 1731818"/>
              <a:gd name="connsiteY20" fmla="*/ 1204191 h 2035463"/>
              <a:gd name="connsiteX21" fmla="*/ 909637 w 1731818"/>
              <a:gd name="connsiteY21" fmla="*/ 1199861 h 2035463"/>
              <a:gd name="connsiteX22" fmla="*/ 768494 w 1731818"/>
              <a:gd name="connsiteY22" fmla="*/ 1094653 h 2035463"/>
              <a:gd name="connsiteX23" fmla="*/ 750311 w 1731818"/>
              <a:gd name="connsiteY23" fmla="*/ 1001568 h 2035463"/>
              <a:gd name="connsiteX24" fmla="*/ 779751 w 1731818"/>
              <a:gd name="connsiteY24" fmla="*/ 916709 h 2035463"/>
              <a:gd name="connsiteX25" fmla="*/ 805296 w 1731818"/>
              <a:gd name="connsiteY25" fmla="*/ 781195 h 2035463"/>
              <a:gd name="connsiteX26" fmla="*/ 638608 w 1731818"/>
              <a:gd name="connsiteY26" fmla="*/ 657369 h 2035463"/>
              <a:gd name="connsiteX27" fmla="*/ 480146 w 1731818"/>
              <a:gd name="connsiteY27" fmla="*/ 554325 h 2035463"/>
              <a:gd name="connsiteX28" fmla="*/ 429491 w 1731818"/>
              <a:gd name="connsiteY28" fmla="*/ 395865 h 2035463"/>
              <a:gd name="connsiteX29" fmla="*/ 293543 w 1731818"/>
              <a:gd name="connsiteY29" fmla="*/ 262082 h 2035463"/>
              <a:gd name="connsiteX30" fmla="*/ 207385 w 1731818"/>
              <a:gd name="connsiteY30" fmla="*/ 265112 h 2035463"/>
              <a:gd name="connsiteX31" fmla="*/ 41564 w 1731818"/>
              <a:gd name="connsiteY31" fmla="*/ 68118 h 2035463"/>
              <a:gd name="connsiteX32" fmla="*/ 0 w 1731818"/>
              <a:gd name="connsiteY32" fmla="*/ 40409 h 2035463"/>
              <a:gd name="connsiteX33" fmla="*/ 3464 w 1731818"/>
              <a:gd name="connsiteY33" fmla="*/ 0 h 2035463"/>
              <a:gd name="connsiteX34" fmla="*/ 1711037 w 1731818"/>
              <a:gd name="connsiteY34" fmla="*/ 6927 h 2035463"/>
              <a:gd name="connsiteX0" fmla="*/ 1711037 w 1731818"/>
              <a:gd name="connsiteY0" fmla="*/ 6927 h 2035463"/>
              <a:gd name="connsiteX1" fmla="*/ 1731818 w 1731818"/>
              <a:gd name="connsiteY1" fmla="*/ 192809 h 2035463"/>
              <a:gd name="connsiteX2" fmla="*/ 1662546 w 1731818"/>
              <a:gd name="connsiteY2" fmla="*/ 449118 h 2035463"/>
              <a:gd name="connsiteX3" fmla="*/ 1683328 w 1731818"/>
              <a:gd name="connsiteY3" fmla="*/ 615373 h 2035463"/>
              <a:gd name="connsiteX4" fmla="*/ 1641764 w 1731818"/>
              <a:gd name="connsiteY4" fmla="*/ 684645 h 2035463"/>
              <a:gd name="connsiteX5" fmla="*/ 1586346 w 1731818"/>
              <a:gd name="connsiteY5" fmla="*/ 719282 h 2035463"/>
              <a:gd name="connsiteX6" fmla="*/ 1600200 w 1731818"/>
              <a:gd name="connsiteY6" fmla="*/ 927100 h 2035463"/>
              <a:gd name="connsiteX7" fmla="*/ 1600200 w 1731818"/>
              <a:gd name="connsiteY7" fmla="*/ 1003300 h 2035463"/>
              <a:gd name="connsiteX8" fmla="*/ 1579418 w 1731818"/>
              <a:gd name="connsiteY8" fmla="*/ 1086427 h 2035463"/>
              <a:gd name="connsiteX9" fmla="*/ 1510146 w 1731818"/>
              <a:gd name="connsiteY9" fmla="*/ 1183409 h 2035463"/>
              <a:gd name="connsiteX10" fmla="*/ 1447800 w 1731818"/>
              <a:gd name="connsiteY10" fmla="*/ 1294245 h 2035463"/>
              <a:gd name="connsiteX11" fmla="*/ 1427018 w 1731818"/>
              <a:gd name="connsiteY11" fmla="*/ 1384300 h 2035463"/>
              <a:gd name="connsiteX12" fmla="*/ 1427018 w 1731818"/>
              <a:gd name="connsiteY12" fmla="*/ 1543627 h 2035463"/>
              <a:gd name="connsiteX13" fmla="*/ 1427018 w 1731818"/>
              <a:gd name="connsiteY13" fmla="*/ 1730663 h 2035463"/>
              <a:gd name="connsiteX14" fmla="*/ 1392382 w 1731818"/>
              <a:gd name="connsiteY14" fmla="*/ 1855354 h 2035463"/>
              <a:gd name="connsiteX15" fmla="*/ 1392382 w 1731818"/>
              <a:gd name="connsiteY15" fmla="*/ 1973118 h 2035463"/>
              <a:gd name="connsiteX16" fmla="*/ 1253837 w 1731818"/>
              <a:gd name="connsiteY16" fmla="*/ 2035463 h 2035463"/>
              <a:gd name="connsiteX17" fmla="*/ 1143000 w 1731818"/>
              <a:gd name="connsiteY17" fmla="*/ 1799936 h 2035463"/>
              <a:gd name="connsiteX18" fmla="*/ 1143000 w 1731818"/>
              <a:gd name="connsiteY18" fmla="*/ 1675245 h 2035463"/>
              <a:gd name="connsiteX19" fmla="*/ 1087582 w 1731818"/>
              <a:gd name="connsiteY19" fmla="*/ 1515918 h 2035463"/>
              <a:gd name="connsiteX20" fmla="*/ 983240 w 1731818"/>
              <a:gd name="connsiteY20" fmla="*/ 1223241 h 2035463"/>
              <a:gd name="connsiteX21" fmla="*/ 909637 w 1731818"/>
              <a:gd name="connsiteY21" fmla="*/ 1199861 h 2035463"/>
              <a:gd name="connsiteX22" fmla="*/ 768494 w 1731818"/>
              <a:gd name="connsiteY22" fmla="*/ 1094653 h 2035463"/>
              <a:gd name="connsiteX23" fmla="*/ 750311 w 1731818"/>
              <a:gd name="connsiteY23" fmla="*/ 1001568 h 2035463"/>
              <a:gd name="connsiteX24" fmla="*/ 779751 w 1731818"/>
              <a:gd name="connsiteY24" fmla="*/ 916709 h 2035463"/>
              <a:gd name="connsiteX25" fmla="*/ 805296 w 1731818"/>
              <a:gd name="connsiteY25" fmla="*/ 781195 h 2035463"/>
              <a:gd name="connsiteX26" fmla="*/ 638608 w 1731818"/>
              <a:gd name="connsiteY26" fmla="*/ 657369 h 2035463"/>
              <a:gd name="connsiteX27" fmla="*/ 480146 w 1731818"/>
              <a:gd name="connsiteY27" fmla="*/ 554325 h 2035463"/>
              <a:gd name="connsiteX28" fmla="*/ 429491 w 1731818"/>
              <a:gd name="connsiteY28" fmla="*/ 395865 h 2035463"/>
              <a:gd name="connsiteX29" fmla="*/ 293543 w 1731818"/>
              <a:gd name="connsiteY29" fmla="*/ 262082 h 2035463"/>
              <a:gd name="connsiteX30" fmla="*/ 207385 w 1731818"/>
              <a:gd name="connsiteY30" fmla="*/ 265112 h 2035463"/>
              <a:gd name="connsiteX31" fmla="*/ 41564 w 1731818"/>
              <a:gd name="connsiteY31" fmla="*/ 68118 h 2035463"/>
              <a:gd name="connsiteX32" fmla="*/ 0 w 1731818"/>
              <a:gd name="connsiteY32" fmla="*/ 40409 h 2035463"/>
              <a:gd name="connsiteX33" fmla="*/ 3464 w 1731818"/>
              <a:gd name="connsiteY33" fmla="*/ 0 h 2035463"/>
              <a:gd name="connsiteX34" fmla="*/ 1711037 w 1731818"/>
              <a:gd name="connsiteY34" fmla="*/ 6927 h 2035463"/>
              <a:gd name="connsiteX0" fmla="*/ 1711037 w 1731818"/>
              <a:gd name="connsiteY0" fmla="*/ 6927 h 2035463"/>
              <a:gd name="connsiteX1" fmla="*/ 1731818 w 1731818"/>
              <a:gd name="connsiteY1" fmla="*/ 192809 h 2035463"/>
              <a:gd name="connsiteX2" fmla="*/ 1662546 w 1731818"/>
              <a:gd name="connsiteY2" fmla="*/ 449118 h 2035463"/>
              <a:gd name="connsiteX3" fmla="*/ 1683328 w 1731818"/>
              <a:gd name="connsiteY3" fmla="*/ 615373 h 2035463"/>
              <a:gd name="connsiteX4" fmla="*/ 1641764 w 1731818"/>
              <a:gd name="connsiteY4" fmla="*/ 684645 h 2035463"/>
              <a:gd name="connsiteX5" fmla="*/ 1586346 w 1731818"/>
              <a:gd name="connsiteY5" fmla="*/ 719282 h 2035463"/>
              <a:gd name="connsiteX6" fmla="*/ 1600200 w 1731818"/>
              <a:gd name="connsiteY6" fmla="*/ 927100 h 2035463"/>
              <a:gd name="connsiteX7" fmla="*/ 1600200 w 1731818"/>
              <a:gd name="connsiteY7" fmla="*/ 1003300 h 2035463"/>
              <a:gd name="connsiteX8" fmla="*/ 1579418 w 1731818"/>
              <a:gd name="connsiteY8" fmla="*/ 1086427 h 2035463"/>
              <a:gd name="connsiteX9" fmla="*/ 1510146 w 1731818"/>
              <a:gd name="connsiteY9" fmla="*/ 1183409 h 2035463"/>
              <a:gd name="connsiteX10" fmla="*/ 1447800 w 1731818"/>
              <a:gd name="connsiteY10" fmla="*/ 1294245 h 2035463"/>
              <a:gd name="connsiteX11" fmla="*/ 1427018 w 1731818"/>
              <a:gd name="connsiteY11" fmla="*/ 1384300 h 2035463"/>
              <a:gd name="connsiteX12" fmla="*/ 1427018 w 1731818"/>
              <a:gd name="connsiteY12" fmla="*/ 1543627 h 2035463"/>
              <a:gd name="connsiteX13" fmla="*/ 1427018 w 1731818"/>
              <a:gd name="connsiteY13" fmla="*/ 1730663 h 2035463"/>
              <a:gd name="connsiteX14" fmla="*/ 1392382 w 1731818"/>
              <a:gd name="connsiteY14" fmla="*/ 1855354 h 2035463"/>
              <a:gd name="connsiteX15" fmla="*/ 1392382 w 1731818"/>
              <a:gd name="connsiteY15" fmla="*/ 1973118 h 2035463"/>
              <a:gd name="connsiteX16" fmla="*/ 1253837 w 1731818"/>
              <a:gd name="connsiteY16" fmla="*/ 2035463 h 2035463"/>
              <a:gd name="connsiteX17" fmla="*/ 1143000 w 1731818"/>
              <a:gd name="connsiteY17" fmla="*/ 1799936 h 2035463"/>
              <a:gd name="connsiteX18" fmla="*/ 1143000 w 1731818"/>
              <a:gd name="connsiteY18" fmla="*/ 1675245 h 2035463"/>
              <a:gd name="connsiteX19" fmla="*/ 1082820 w 1731818"/>
              <a:gd name="connsiteY19" fmla="*/ 1525443 h 2035463"/>
              <a:gd name="connsiteX20" fmla="*/ 983240 w 1731818"/>
              <a:gd name="connsiteY20" fmla="*/ 1223241 h 2035463"/>
              <a:gd name="connsiteX21" fmla="*/ 909637 w 1731818"/>
              <a:gd name="connsiteY21" fmla="*/ 1199861 h 2035463"/>
              <a:gd name="connsiteX22" fmla="*/ 768494 w 1731818"/>
              <a:gd name="connsiteY22" fmla="*/ 1094653 h 2035463"/>
              <a:gd name="connsiteX23" fmla="*/ 750311 w 1731818"/>
              <a:gd name="connsiteY23" fmla="*/ 1001568 h 2035463"/>
              <a:gd name="connsiteX24" fmla="*/ 779751 w 1731818"/>
              <a:gd name="connsiteY24" fmla="*/ 916709 h 2035463"/>
              <a:gd name="connsiteX25" fmla="*/ 805296 w 1731818"/>
              <a:gd name="connsiteY25" fmla="*/ 781195 h 2035463"/>
              <a:gd name="connsiteX26" fmla="*/ 638608 w 1731818"/>
              <a:gd name="connsiteY26" fmla="*/ 657369 h 2035463"/>
              <a:gd name="connsiteX27" fmla="*/ 480146 w 1731818"/>
              <a:gd name="connsiteY27" fmla="*/ 554325 h 2035463"/>
              <a:gd name="connsiteX28" fmla="*/ 429491 w 1731818"/>
              <a:gd name="connsiteY28" fmla="*/ 395865 h 2035463"/>
              <a:gd name="connsiteX29" fmla="*/ 293543 w 1731818"/>
              <a:gd name="connsiteY29" fmla="*/ 262082 h 2035463"/>
              <a:gd name="connsiteX30" fmla="*/ 207385 w 1731818"/>
              <a:gd name="connsiteY30" fmla="*/ 265112 h 2035463"/>
              <a:gd name="connsiteX31" fmla="*/ 41564 w 1731818"/>
              <a:gd name="connsiteY31" fmla="*/ 68118 h 2035463"/>
              <a:gd name="connsiteX32" fmla="*/ 0 w 1731818"/>
              <a:gd name="connsiteY32" fmla="*/ 40409 h 2035463"/>
              <a:gd name="connsiteX33" fmla="*/ 3464 w 1731818"/>
              <a:gd name="connsiteY33" fmla="*/ 0 h 2035463"/>
              <a:gd name="connsiteX34" fmla="*/ 1711037 w 1731818"/>
              <a:gd name="connsiteY34" fmla="*/ 6927 h 2035463"/>
              <a:gd name="connsiteX0" fmla="*/ 1711037 w 1731818"/>
              <a:gd name="connsiteY0" fmla="*/ 6927 h 2025938"/>
              <a:gd name="connsiteX1" fmla="*/ 1731818 w 1731818"/>
              <a:gd name="connsiteY1" fmla="*/ 192809 h 2025938"/>
              <a:gd name="connsiteX2" fmla="*/ 1662546 w 1731818"/>
              <a:gd name="connsiteY2" fmla="*/ 449118 h 2025938"/>
              <a:gd name="connsiteX3" fmla="*/ 1683328 w 1731818"/>
              <a:gd name="connsiteY3" fmla="*/ 615373 h 2025938"/>
              <a:gd name="connsiteX4" fmla="*/ 1641764 w 1731818"/>
              <a:gd name="connsiteY4" fmla="*/ 684645 h 2025938"/>
              <a:gd name="connsiteX5" fmla="*/ 1586346 w 1731818"/>
              <a:gd name="connsiteY5" fmla="*/ 719282 h 2025938"/>
              <a:gd name="connsiteX6" fmla="*/ 1600200 w 1731818"/>
              <a:gd name="connsiteY6" fmla="*/ 927100 h 2025938"/>
              <a:gd name="connsiteX7" fmla="*/ 1600200 w 1731818"/>
              <a:gd name="connsiteY7" fmla="*/ 1003300 h 2025938"/>
              <a:gd name="connsiteX8" fmla="*/ 1579418 w 1731818"/>
              <a:gd name="connsiteY8" fmla="*/ 1086427 h 2025938"/>
              <a:gd name="connsiteX9" fmla="*/ 1510146 w 1731818"/>
              <a:gd name="connsiteY9" fmla="*/ 1183409 h 2025938"/>
              <a:gd name="connsiteX10" fmla="*/ 1447800 w 1731818"/>
              <a:gd name="connsiteY10" fmla="*/ 1294245 h 2025938"/>
              <a:gd name="connsiteX11" fmla="*/ 1427018 w 1731818"/>
              <a:gd name="connsiteY11" fmla="*/ 1384300 h 2025938"/>
              <a:gd name="connsiteX12" fmla="*/ 1427018 w 1731818"/>
              <a:gd name="connsiteY12" fmla="*/ 1543627 h 2025938"/>
              <a:gd name="connsiteX13" fmla="*/ 1427018 w 1731818"/>
              <a:gd name="connsiteY13" fmla="*/ 1730663 h 2025938"/>
              <a:gd name="connsiteX14" fmla="*/ 1392382 w 1731818"/>
              <a:gd name="connsiteY14" fmla="*/ 1855354 h 2025938"/>
              <a:gd name="connsiteX15" fmla="*/ 1392382 w 1731818"/>
              <a:gd name="connsiteY15" fmla="*/ 1973118 h 2025938"/>
              <a:gd name="connsiteX16" fmla="*/ 1201450 w 1731818"/>
              <a:gd name="connsiteY16" fmla="*/ 2025938 h 2025938"/>
              <a:gd name="connsiteX17" fmla="*/ 1143000 w 1731818"/>
              <a:gd name="connsiteY17" fmla="*/ 1799936 h 2025938"/>
              <a:gd name="connsiteX18" fmla="*/ 1143000 w 1731818"/>
              <a:gd name="connsiteY18" fmla="*/ 1675245 h 2025938"/>
              <a:gd name="connsiteX19" fmla="*/ 1082820 w 1731818"/>
              <a:gd name="connsiteY19" fmla="*/ 1525443 h 2025938"/>
              <a:gd name="connsiteX20" fmla="*/ 983240 w 1731818"/>
              <a:gd name="connsiteY20" fmla="*/ 1223241 h 2025938"/>
              <a:gd name="connsiteX21" fmla="*/ 909637 w 1731818"/>
              <a:gd name="connsiteY21" fmla="*/ 1199861 h 2025938"/>
              <a:gd name="connsiteX22" fmla="*/ 768494 w 1731818"/>
              <a:gd name="connsiteY22" fmla="*/ 1094653 h 2025938"/>
              <a:gd name="connsiteX23" fmla="*/ 750311 w 1731818"/>
              <a:gd name="connsiteY23" fmla="*/ 1001568 h 2025938"/>
              <a:gd name="connsiteX24" fmla="*/ 779751 w 1731818"/>
              <a:gd name="connsiteY24" fmla="*/ 916709 h 2025938"/>
              <a:gd name="connsiteX25" fmla="*/ 805296 w 1731818"/>
              <a:gd name="connsiteY25" fmla="*/ 781195 h 2025938"/>
              <a:gd name="connsiteX26" fmla="*/ 638608 w 1731818"/>
              <a:gd name="connsiteY26" fmla="*/ 657369 h 2025938"/>
              <a:gd name="connsiteX27" fmla="*/ 480146 w 1731818"/>
              <a:gd name="connsiteY27" fmla="*/ 554325 h 2025938"/>
              <a:gd name="connsiteX28" fmla="*/ 429491 w 1731818"/>
              <a:gd name="connsiteY28" fmla="*/ 395865 h 2025938"/>
              <a:gd name="connsiteX29" fmla="*/ 293543 w 1731818"/>
              <a:gd name="connsiteY29" fmla="*/ 262082 h 2025938"/>
              <a:gd name="connsiteX30" fmla="*/ 207385 w 1731818"/>
              <a:gd name="connsiteY30" fmla="*/ 265112 h 2025938"/>
              <a:gd name="connsiteX31" fmla="*/ 41564 w 1731818"/>
              <a:gd name="connsiteY31" fmla="*/ 68118 h 2025938"/>
              <a:gd name="connsiteX32" fmla="*/ 0 w 1731818"/>
              <a:gd name="connsiteY32" fmla="*/ 40409 h 2025938"/>
              <a:gd name="connsiteX33" fmla="*/ 3464 w 1731818"/>
              <a:gd name="connsiteY33" fmla="*/ 0 h 2025938"/>
              <a:gd name="connsiteX34" fmla="*/ 1711037 w 1731818"/>
              <a:gd name="connsiteY34" fmla="*/ 6927 h 2025938"/>
              <a:gd name="connsiteX0" fmla="*/ 1711037 w 1731818"/>
              <a:gd name="connsiteY0" fmla="*/ 6927 h 2030701"/>
              <a:gd name="connsiteX1" fmla="*/ 1731818 w 1731818"/>
              <a:gd name="connsiteY1" fmla="*/ 192809 h 2030701"/>
              <a:gd name="connsiteX2" fmla="*/ 1662546 w 1731818"/>
              <a:gd name="connsiteY2" fmla="*/ 449118 h 2030701"/>
              <a:gd name="connsiteX3" fmla="*/ 1683328 w 1731818"/>
              <a:gd name="connsiteY3" fmla="*/ 615373 h 2030701"/>
              <a:gd name="connsiteX4" fmla="*/ 1641764 w 1731818"/>
              <a:gd name="connsiteY4" fmla="*/ 684645 h 2030701"/>
              <a:gd name="connsiteX5" fmla="*/ 1586346 w 1731818"/>
              <a:gd name="connsiteY5" fmla="*/ 719282 h 2030701"/>
              <a:gd name="connsiteX6" fmla="*/ 1600200 w 1731818"/>
              <a:gd name="connsiteY6" fmla="*/ 927100 h 2030701"/>
              <a:gd name="connsiteX7" fmla="*/ 1600200 w 1731818"/>
              <a:gd name="connsiteY7" fmla="*/ 1003300 h 2030701"/>
              <a:gd name="connsiteX8" fmla="*/ 1579418 w 1731818"/>
              <a:gd name="connsiteY8" fmla="*/ 1086427 h 2030701"/>
              <a:gd name="connsiteX9" fmla="*/ 1510146 w 1731818"/>
              <a:gd name="connsiteY9" fmla="*/ 1183409 h 2030701"/>
              <a:gd name="connsiteX10" fmla="*/ 1447800 w 1731818"/>
              <a:gd name="connsiteY10" fmla="*/ 1294245 h 2030701"/>
              <a:gd name="connsiteX11" fmla="*/ 1427018 w 1731818"/>
              <a:gd name="connsiteY11" fmla="*/ 1384300 h 2030701"/>
              <a:gd name="connsiteX12" fmla="*/ 1427018 w 1731818"/>
              <a:gd name="connsiteY12" fmla="*/ 1543627 h 2030701"/>
              <a:gd name="connsiteX13" fmla="*/ 1427018 w 1731818"/>
              <a:gd name="connsiteY13" fmla="*/ 1730663 h 2030701"/>
              <a:gd name="connsiteX14" fmla="*/ 1392382 w 1731818"/>
              <a:gd name="connsiteY14" fmla="*/ 1855354 h 2030701"/>
              <a:gd name="connsiteX15" fmla="*/ 1392382 w 1731818"/>
              <a:gd name="connsiteY15" fmla="*/ 1973118 h 2030701"/>
              <a:gd name="connsiteX16" fmla="*/ 1230025 w 1731818"/>
              <a:gd name="connsiteY16" fmla="*/ 2030701 h 2030701"/>
              <a:gd name="connsiteX17" fmla="*/ 1143000 w 1731818"/>
              <a:gd name="connsiteY17" fmla="*/ 1799936 h 2030701"/>
              <a:gd name="connsiteX18" fmla="*/ 1143000 w 1731818"/>
              <a:gd name="connsiteY18" fmla="*/ 1675245 h 2030701"/>
              <a:gd name="connsiteX19" fmla="*/ 1082820 w 1731818"/>
              <a:gd name="connsiteY19" fmla="*/ 1525443 h 2030701"/>
              <a:gd name="connsiteX20" fmla="*/ 983240 w 1731818"/>
              <a:gd name="connsiteY20" fmla="*/ 1223241 h 2030701"/>
              <a:gd name="connsiteX21" fmla="*/ 909637 w 1731818"/>
              <a:gd name="connsiteY21" fmla="*/ 1199861 h 2030701"/>
              <a:gd name="connsiteX22" fmla="*/ 768494 w 1731818"/>
              <a:gd name="connsiteY22" fmla="*/ 1094653 h 2030701"/>
              <a:gd name="connsiteX23" fmla="*/ 750311 w 1731818"/>
              <a:gd name="connsiteY23" fmla="*/ 1001568 h 2030701"/>
              <a:gd name="connsiteX24" fmla="*/ 779751 w 1731818"/>
              <a:gd name="connsiteY24" fmla="*/ 916709 h 2030701"/>
              <a:gd name="connsiteX25" fmla="*/ 805296 w 1731818"/>
              <a:gd name="connsiteY25" fmla="*/ 781195 h 2030701"/>
              <a:gd name="connsiteX26" fmla="*/ 638608 w 1731818"/>
              <a:gd name="connsiteY26" fmla="*/ 657369 h 2030701"/>
              <a:gd name="connsiteX27" fmla="*/ 480146 w 1731818"/>
              <a:gd name="connsiteY27" fmla="*/ 554325 h 2030701"/>
              <a:gd name="connsiteX28" fmla="*/ 429491 w 1731818"/>
              <a:gd name="connsiteY28" fmla="*/ 395865 h 2030701"/>
              <a:gd name="connsiteX29" fmla="*/ 293543 w 1731818"/>
              <a:gd name="connsiteY29" fmla="*/ 262082 h 2030701"/>
              <a:gd name="connsiteX30" fmla="*/ 207385 w 1731818"/>
              <a:gd name="connsiteY30" fmla="*/ 265112 h 2030701"/>
              <a:gd name="connsiteX31" fmla="*/ 41564 w 1731818"/>
              <a:gd name="connsiteY31" fmla="*/ 68118 h 2030701"/>
              <a:gd name="connsiteX32" fmla="*/ 0 w 1731818"/>
              <a:gd name="connsiteY32" fmla="*/ 40409 h 2030701"/>
              <a:gd name="connsiteX33" fmla="*/ 3464 w 1731818"/>
              <a:gd name="connsiteY33" fmla="*/ 0 h 2030701"/>
              <a:gd name="connsiteX34" fmla="*/ 1711037 w 1731818"/>
              <a:gd name="connsiteY34" fmla="*/ 6927 h 2030701"/>
              <a:gd name="connsiteX0" fmla="*/ 1711037 w 1731818"/>
              <a:gd name="connsiteY0" fmla="*/ 6927 h 2030701"/>
              <a:gd name="connsiteX1" fmla="*/ 1731818 w 1731818"/>
              <a:gd name="connsiteY1" fmla="*/ 192809 h 2030701"/>
              <a:gd name="connsiteX2" fmla="*/ 1662546 w 1731818"/>
              <a:gd name="connsiteY2" fmla="*/ 449118 h 2030701"/>
              <a:gd name="connsiteX3" fmla="*/ 1683328 w 1731818"/>
              <a:gd name="connsiteY3" fmla="*/ 615373 h 2030701"/>
              <a:gd name="connsiteX4" fmla="*/ 1641764 w 1731818"/>
              <a:gd name="connsiteY4" fmla="*/ 684645 h 2030701"/>
              <a:gd name="connsiteX5" fmla="*/ 1586346 w 1731818"/>
              <a:gd name="connsiteY5" fmla="*/ 719282 h 2030701"/>
              <a:gd name="connsiteX6" fmla="*/ 1600200 w 1731818"/>
              <a:gd name="connsiteY6" fmla="*/ 927100 h 2030701"/>
              <a:gd name="connsiteX7" fmla="*/ 1600200 w 1731818"/>
              <a:gd name="connsiteY7" fmla="*/ 1003300 h 2030701"/>
              <a:gd name="connsiteX8" fmla="*/ 1579418 w 1731818"/>
              <a:gd name="connsiteY8" fmla="*/ 1086427 h 2030701"/>
              <a:gd name="connsiteX9" fmla="*/ 1510146 w 1731818"/>
              <a:gd name="connsiteY9" fmla="*/ 1183409 h 2030701"/>
              <a:gd name="connsiteX10" fmla="*/ 1447800 w 1731818"/>
              <a:gd name="connsiteY10" fmla="*/ 1294245 h 2030701"/>
              <a:gd name="connsiteX11" fmla="*/ 1427018 w 1731818"/>
              <a:gd name="connsiteY11" fmla="*/ 1384300 h 2030701"/>
              <a:gd name="connsiteX12" fmla="*/ 1427018 w 1731818"/>
              <a:gd name="connsiteY12" fmla="*/ 1543627 h 2030701"/>
              <a:gd name="connsiteX13" fmla="*/ 1427018 w 1731818"/>
              <a:gd name="connsiteY13" fmla="*/ 1730663 h 2030701"/>
              <a:gd name="connsiteX14" fmla="*/ 1392382 w 1731818"/>
              <a:gd name="connsiteY14" fmla="*/ 1855354 h 2030701"/>
              <a:gd name="connsiteX15" fmla="*/ 1392382 w 1731818"/>
              <a:gd name="connsiteY15" fmla="*/ 1973118 h 2030701"/>
              <a:gd name="connsiteX16" fmla="*/ 1230025 w 1731818"/>
              <a:gd name="connsiteY16" fmla="*/ 2030701 h 2030701"/>
              <a:gd name="connsiteX17" fmla="*/ 1171575 w 1731818"/>
              <a:gd name="connsiteY17" fmla="*/ 1795174 h 2030701"/>
              <a:gd name="connsiteX18" fmla="*/ 1143000 w 1731818"/>
              <a:gd name="connsiteY18" fmla="*/ 1675245 h 2030701"/>
              <a:gd name="connsiteX19" fmla="*/ 1082820 w 1731818"/>
              <a:gd name="connsiteY19" fmla="*/ 1525443 h 2030701"/>
              <a:gd name="connsiteX20" fmla="*/ 983240 w 1731818"/>
              <a:gd name="connsiteY20" fmla="*/ 1223241 h 2030701"/>
              <a:gd name="connsiteX21" fmla="*/ 909637 w 1731818"/>
              <a:gd name="connsiteY21" fmla="*/ 1199861 h 2030701"/>
              <a:gd name="connsiteX22" fmla="*/ 768494 w 1731818"/>
              <a:gd name="connsiteY22" fmla="*/ 1094653 h 2030701"/>
              <a:gd name="connsiteX23" fmla="*/ 750311 w 1731818"/>
              <a:gd name="connsiteY23" fmla="*/ 1001568 h 2030701"/>
              <a:gd name="connsiteX24" fmla="*/ 779751 w 1731818"/>
              <a:gd name="connsiteY24" fmla="*/ 916709 h 2030701"/>
              <a:gd name="connsiteX25" fmla="*/ 805296 w 1731818"/>
              <a:gd name="connsiteY25" fmla="*/ 781195 h 2030701"/>
              <a:gd name="connsiteX26" fmla="*/ 638608 w 1731818"/>
              <a:gd name="connsiteY26" fmla="*/ 657369 h 2030701"/>
              <a:gd name="connsiteX27" fmla="*/ 480146 w 1731818"/>
              <a:gd name="connsiteY27" fmla="*/ 554325 h 2030701"/>
              <a:gd name="connsiteX28" fmla="*/ 429491 w 1731818"/>
              <a:gd name="connsiteY28" fmla="*/ 395865 h 2030701"/>
              <a:gd name="connsiteX29" fmla="*/ 293543 w 1731818"/>
              <a:gd name="connsiteY29" fmla="*/ 262082 h 2030701"/>
              <a:gd name="connsiteX30" fmla="*/ 207385 w 1731818"/>
              <a:gd name="connsiteY30" fmla="*/ 265112 h 2030701"/>
              <a:gd name="connsiteX31" fmla="*/ 41564 w 1731818"/>
              <a:gd name="connsiteY31" fmla="*/ 68118 h 2030701"/>
              <a:gd name="connsiteX32" fmla="*/ 0 w 1731818"/>
              <a:gd name="connsiteY32" fmla="*/ 40409 h 2030701"/>
              <a:gd name="connsiteX33" fmla="*/ 3464 w 1731818"/>
              <a:gd name="connsiteY33" fmla="*/ 0 h 2030701"/>
              <a:gd name="connsiteX34" fmla="*/ 1711037 w 1731818"/>
              <a:gd name="connsiteY34" fmla="*/ 6927 h 2030701"/>
              <a:gd name="connsiteX0" fmla="*/ 1711037 w 1731818"/>
              <a:gd name="connsiteY0" fmla="*/ 6927 h 2044988"/>
              <a:gd name="connsiteX1" fmla="*/ 1731818 w 1731818"/>
              <a:gd name="connsiteY1" fmla="*/ 192809 h 2044988"/>
              <a:gd name="connsiteX2" fmla="*/ 1662546 w 1731818"/>
              <a:gd name="connsiteY2" fmla="*/ 449118 h 2044988"/>
              <a:gd name="connsiteX3" fmla="*/ 1683328 w 1731818"/>
              <a:gd name="connsiteY3" fmla="*/ 615373 h 2044988"/>
              <a:gd name="connsiteX4" fmla="*/ 1641764 w 1731818"/>
              <a:gd name="connsiteY4" fmla="*/ 684645 h 2044988"/>
              <a:gd name="connsiteX5" fmla="*/ 1586346 w 1731818"/>
              <a:gd name="connsiteY5" fmla="*/ 719282 h 2044988"/>
              <a:gd name="connsiteX6" fmla="*/ 1600200 w 1731818"/>
              <a:gd name="connsiteY6" fmla="*/ 927100 h 2044988"/>
              <a:gd name="connsiteX7" fmla="*/ 1600200 w 1731818"/>
              <a:gd name="connsiteY7" fmla="*/ 1003300 h 2044988"/>
              <a:gd name="connsiteX8" fmla="*/ 1579418 w 1731818"/>
              <a:gd name="connsiteY8" fmla="*/ 1086427 h 2044988"/>
              <a:gd name="connsiteX9" fmla="*/ 1510146 w 1731818"/>
              <a:gd name="connsiteY9" fmla="*/ 1183409 h 2044988"/>
              <a:gd name="connsiteX10" fmla="*/ 1447800 w 1731818"/>
              <a:gd name="connsiteY10" fmla="*/ 1294245 h 2044988"/>
              <a:gd name="connsiteX11" fmla="*/ 1427018 w 1731818"/>
              <a:gd name="connsiteY11" fmla="*/ 1384300 h 2044988"/>
              <a:gd name="connsiteX12" fmla="*/ 1427018 w 1731818"/>
              <a:gd name="connsiteY12" fmla="*/ 1543627 h 2044988"/>
              <a:gd name="connsiteX13" fmla="*/ 1427018 w 1731818"/>
              <a:gd name="connsiteY13" fmla="*/ 1730663 h 2044988"/>
              <a:gd name="connsiteX14" fmla="*/ 1392382 w 1731818"/>
              <a:gd name="connsiteY14" fmla="*/ 1855354 h 2044988"/>
              <a:gd name="connsiteX15" fmla="*/ 1392382 w 1731818"/>
              <a:gd name="connsiteY15" fmla="*/ 1973118 h 2044988"/>
              <a:gd name="connsiteX16" fmla="*/ 1230025 w 1731818"/>
              <a:gd name="connsiteY16" fmla="*/ 2044988 h 2044988"/>
              <a:gd name="connsiteX17" fmla="*/ 1171575 w 1731818"/>
              <a:gd name="connsiteY17" fmla="*/ 1795174 h 2044988"/>
              <a:gd name="connsiteX18" fmla="*/ 1143000 w 1731818"/>
              <a:gd name="connsiteY18" fmla="*/ 1675245 h 2044988"/>
              <a:gd name="connsiteX19" fmla="*/ 1082820 w 1731818"/>
              <a:gd name="connsiteY19" fmla="*/ 1525443 h 2044988"/>
              <a:gd name="connsiteX20" fmla="*/ 983240 w 1731818"/>
              <a:gd name="connsiteY20" fmla="*/ 1223241 h 2044988"/>
              <a:gd name="connsiteX21" fmla="*/ 909637 w 1731818"/>
              <a:gd name="connsiteY21" fmla="*/ 1199861 h 2044988"/>
              <a:gd name="connsiteX22" fmla="*/ 768494 w 1731818"/>
              <a:gd name="connsiteY22" fmla="*/ 1094653 h 2044988"/>
              <a:gd name="connsiteX23" fmla="*/ 750311 w 1731818"/>
              <a:gd name="connsiteY23" fmla="*/ 1001568 h 2044988"/>
              <a:gd name="connsiteX24" fmla="*/ 779751 w 1731818"/>
              <a:gd name="connsiteY24" fmla="*/ 916709 h 2044988"/>
              <a:gd name="connsiteX25" fmla="*/ 805296 w 1731818"/>
              <a:gd name="connsiteY25" fmla="*/ 781195 h 2044988"/>
              <a:gd name="connsiteX26" fmla="*/ 638608 w 1731818"/>
              <a:gd name="connsiteY26" fmla="*/ 657369 h 2044988"/>
              <a:gd name="connsiteX27" fmla="*/ 480146 w 1731818"/>
              <a:gd name="connsiteY27" fmla="*/ 554325 h 2044988"/>
              <a:gd name="connsiteX28" fmla="*/ 429491 w 1731818"/>
              <a:gd name="connsiteY28" fmla="*/ 395865 h 2044988"/>
              <a:gd name="connsiteX29" fmla="*/ 293543 w 1731818"/>
              <a:gd name="connsiteY29" fmla="*/ 262082 h 2044988"/>
              <a:gd name="connsiteX30" fmla="*/ 207385 w 1731818"/>
              <a:gd name="connsiteY30" fmla="*/ 265112 h 2044988"/>
              <a:gd name="connsiteX31" fmla="*/ 41564 w 1731818"/>
              <a:gd name="connsiteY31" fmla="*/ 68118 h 2044988"/>
              <a:gd name="connsiteX32" fmla="*/ 0 w 1731818"/>
              <a:gd name="connsiteY32" fmla="*/ 40409 h 2044988"/>
              <a:gd name="connsiteX33" fmla="*/ 3464 w 1731818"/>
              <a:gd name="connsiteY33" fmla="*/ 0 h 2044988"/>
              <a:gd name="connsiteX34" fmla="*/ 1711037 w 1731818"/>
              <a:gd name="connsiteY34" fmla="*/ 6927 h 2044988"/>
              <a:gd name="connsiteX0" fmla="*/ 1707573 w 1728354"/>
              <a:gd name="connsiteY0" fmla="*/ 6927 h 2044988"/>
              <a:gd name="connsiteX1" fmla="*/ 1728354 w 1728354"/>
              <a:gd name="connsiteY1" fmla="*/ 192809 h 2044988"/>
              <a:gd name="connsiteX2" fmla="*/ 1659082 w 1728354"/>
              <a:gd name="connsiteY2" fmla="*/ 449118 h 2044988"/>
              <a:gd name="connsiteX3" fmla="*/ 1679864 w 1728354"/>
              <a:gd name="connsiteY3" fmla="*/ 615373 h 2044988"/>
              <a:gd name="connsiteX4" fmla="*/ 1638300 w 1728354"/>
              <a:gd name="connsiteY4" fmla="*/ 684645 h 2044988"/>
              <a:gd name="connsiteX5" fmla="*/ 1582882 w 1728354"/>
              <a:gd name="connsiteY5" fmla="*/ 719282 h 2044988"/>
              <a:gd name="connsiteX6" fmla="*/ 1596736 w 1728354"/>
              <a:gd name="connsiteY6" fmla="*/ 927100 h 2044988"/>
              <a:gd name="connsiteX7" fmla="*/ 1596736 w 1728354"/>
              <a:gd name="connsiteY7" fmla="*/ 1003300 h 2044988"/>
              <a:gd name="connsiteX8" fmla="*/ 1575954 w 1728354"/>
              <a:gd name="connsiteY8" fmla="*/ 1086427 h 2044988"/>
              <a:gd name="connsiteX9" fmla="*/ 1506682 w 1728354"/>
              <a:gd name="connsiteY9" fmla="*/ 1183409 h 2044988"/>
              <a:gd name="connsiteX10" fmla="*/ 1444336 w 1728354"/>
              <a:gd name="connsiteY10" fmla="*/ 1294245 h 2044988"/>
              <a:gd name="connsiteX11" fmla="*/ 1423554 w 1728354"/>
              <a:gd name="connsiteY11" fmla="*/ 1384300 h 2044988"/>
              <a:gd name="connsiteX12" fmla="*/ 1423554 w 1728354"/>
              <a:gd name="connsiteY12" fmla="*/ 1543627 h 2044988"/>
              <a:gd name="connsiteX13" fmla="*/ 1423554 w 1728354"/>
              <a:gd name="connsiteY13" fmla="*/ 1730663 h 2044988"/>
              <a:gd name="connsiteX14" fmla="*/ 1388918 w 1728354"/>
              <a:gd name="connsiteY14" fmla="*/ 1855354 h 2044988"/>
              <a:gd name="connsiteX15" fmla="*/ 1388918 w 1728354"/>
              <a:gd name="connsiteY15" fmla="*/ 1973118 h 2044988"/>
              <a:gd name="connsiteX16" fmla="*/ 1226561 w 1728354"/>
              <a:gd name="connsiteY16" fmla="*/ 2044988 h 2044988"/>
              <a:gd name="connsiteX17" fmla="*/ 1168111 w 1728354"/>
              <a:gd name="connsiteY17" fmla="*/ 1795174 h 2044988"/>
              <a:gd name="connsiteX18" fmla="*/ 1139536 w 1728354"/>
              <a:gd name="connsiteY18" fmla="*/ 1675245 h 2044988"/>
              <a:gd name="connsiteX19" fmla="*/ 1079356 w 1728354"/>
              <a:gd name="connsiteY19" fmla="*/ 1525443 h 2044988"/>
              <a:gd name="connsiteX20" fmla="*/ 979776 w 1728354"/>
              <a:gd name="connsiteY20" fmla="*/ 1223241 h 2044988"/>
              <a:gd name="connsiteX21" fmla="*/ 906173 w 1728354"/>
              <a:gd name="connsiteY21" fmla="*/ 1199861 h 2044988"/>
              <a:gd name="connsiteX22" fmla="*/ 765030 w 1728354"/>
              <a:gd name="connsiteY22" fmla="*/ 1094653 h 2044988"/>
              <a:gd name="connsiteX23" fmla="*/ 746847 w 1728354"/>
              <a:gd name="connsiteY23" fmla="*/ 1001568 h 2044988"/>
              <a:gd name="connsiteX24" fmla="*/ 776287 w 1728354"/>
              <a:gd name="connsiteY24" fmla="*/ 916709 h 2044988"/>
              <a:gd name="connsiteX25" fmla="*/ 801832 w 1728354"/>
              <a:gd name="connsiteY25" fmla="*/ 781195 h 2044988"/>
              <a:gd name="connsiteX26" fmla="*/ 635144 w 1728354"/>
              <a:gd name="connsiteY26" fmla="*/ 657369 h 2044988"/>
              <a:gd name="connsiteX27" fmla="*/ 476682 w 1728354"/>
              <a:gd name="connsiteY27" fmla="*/ 554325 h 2044988"/>
              <a:gd name="connsiteX28" fmla="*/ 426027 w 1728354"/>
              <a:gd name="connsiteY28" fmla="*/ 395865 h 2044988"/>
              <a:gd name="connsiteX29" fmla="*/ 290079 w 1728354"/>
              <a:gd name="connsiteY29" fmla="*/ 262082 h 2044988"/>
              <a:gd name="connsiteX30" fmla="*/ 203921 w 1728354"/>
              <a:gd name="connsiteY30" fmla="*/ 265112 h 2044988"/>
              <a:gd name="connsiteX31" fmla="*/ 38100 w 1728354"/>
              <a:gd name="connsiteY31" fmla="*/ 68118 h 2044988"/>
              <a:gd name="connsiteX32" fmla="*/ 29874 w 1728354"/>
              <a:gd name="connsiteY32" fmla="*/ 35646 h 2044988"/>
              <a:gd name="connsiteX33" fmla="*/ 0 w 1728354"/>
              <a:gd name="connsiteY33" fmla="*/ 0 h 2044988"/>
              <a:gd name="connsiteX34" fmla="*/ 1707573 w 1728354"/>
              <a:gd name="connsiteY34" fmla="*/ 6927 h 2044988"/>
              <a:gd name="connsiteX0" fmla="*/ 1707573 w 1728354"/>
              <a:gd name="connsiteY0" fmla="*/ 6927 h 2044988"/>
              <a:gd name="connsiteX1" fmla="*/ 1728354 w 1728354"/>
              <a:gd name="connsiteY1" fmla="*/ 192809 h 2044988"/>
              <a:gd name="connsiteX2" fmla="*/ 1659082 w 1728354"/>
              <a:gd name="connsiteY2" fmla="*/ 449118 h 2044988"/>
              <a:gd name="connsiteX3" fmla="*/ 1679864 w 1728354"/>
              <a:gd name="connsiteY3" fmla="*/ 615373 h 2044988"/>
              <a:gd name="connsiteX4" fmla="*/ 1638300 w 1728354"/>
              <a:gd name="connsiteY4" fmla="*/ 684645 h 2044988"/>
              <a:gd name="connsiteX5" fmla="*/ 1582882 w 1728354"/>
              <a:gd name="connsiteY5" fmla="*/ 719282 h 2044988"/>
              <a:gd name="connsiteX6" fmla="*/ 1596736 w 1728354"/>
              <a:gd name="connsiteY6" fmla="*/ 927100 h 2044988"/>
              <a:gd name="connsiteX7" fmla="*/ 1596736 w 1728354"/>
              <a:gd name="connsiteY7" fmla="*/ 1003300 h 2044988"/>
              <a:gd name="connsiteX8" fmla="*/ 1575954 w 1728354"/>
              <a:gd name="connsiteY8" fmla="*/ 1086427 h 2044988"/>
              <a:gd name="connsiteX9" fmla="*/ 1506682 w 1728354"/>
              <a:gd name="connsiteY9" fmla="*/ 1183409 h 2044988"/>
              <a:gd name="connsiteX10" fmla="*/ 1444336 w 1728354"/>
              <a:gd name="connsiteY10" fmla="*/ 1294245 h 2044988"/>
              <a:gd name="connsiteX11" fmla="*/ 1423554 w 1728354"/>
              <a:gd name="connsiteY11" fmla="*/ 1384300 h 2044988"/>
              <a:gd name="connsiteX12" fmla="*/ 1423554 w 1728354"/>
              <a:gd name="connsiteY12" fmla="*/ 1543627 h 2044988"/>
              <a:gd name="connsiteX13" fmla="*/ 1423554 w 1728354"/>
              <a:gd name="connsiteY13" fmla="*/ 1730663 h 2044988"/>
              <a:gd name="connsiteX14" fmla="*/ 1388918 w 1728354"/>
              <a:gd name="connsiteY14" fmla="*/ 1855354 h 2044988"/>
              <a:gd name="connsiteX15" fmla="*/ 1388918 w 1728354"/>
              <a:gd name="connsiteY15" fmla="*/ 1973118 h 2044988"/>
              <a:gd name="connsiteX16" fmla="*/ 1226561 w 1728354"/>
              <a:gd name="connsiteY16" fmla="*/ 2044988 h 2044988"/>
              <a:gd name="connsiteX17" fmla="*/ 1168111 w 1728354"/>
              <a:gd name="connsiteY17" fmla="*/ 1795174 h 2044988"/>
              <a:gd name="connsiteX18" fmla="*/ 1139536 w 1728354"/>
              <a:gd name="connsiteY18" fmla="*/ 1675245 h 2044988"/>
              <a:gd name="connsiteX19" fmla="*/ 1079356 w 1728354"/>
              <a:gd name="connsiteY19" fmla="*/ 1525443 h 2044988"/>
              <a:gd name="connsiteX20" fmla="*/ 979776 w 1728354"/>
              <a:gd name="connsiteY20" fmla="*/ 1223241 h 2044988"/>
              <a:gd name="connsiteX21" fmla="*/ 906173 w 1728354"/>
              <a:gd name="connsiteY21" fmla="*/ 1199861 h 2044988"/>
              <a:gd name="connsiteX22" fmla="*/ 765030 w 1728354"/>
              <a:gd name="connsiteY22" fmla="*/ 1094653 h 2044988"/>
              <a:gd name="connsiteX23" fmla="*/ 746847 w 1728354"/>
              <a:gd name="connsiteY23" fmla="*/ 1001568 h 2044988"/>
              <a:gd name="connsiteX24" fmla="*/ 776287 w 1728354"/>
              <a:gd name="connsiteY24" fmla="*/ 916709 h 2044988"/>
              <a:gd name="connsiteX25" fmla="*/ 801832 w 1728354"/>
              <a:gd name="connsiteY25" fmla="*/ 781195 h 2044988"/>
              <a:gd name="connsiteX26" fmla="*/ 635144 w 1728354"/>
              <a:gd name="connsiteY26" fmla="*/ 657369 h 2044988"/>
              <a:gd name="connsiteX27" fmla="*/ 476682 w 1728354"/>
              <a:gd name="connsiteY27" fmla="*/ 554325 h 2044988"/>
              <a:gd name="connsiteX28" fmla="*/ 426027 w 1728354"/>
              <a:gd name="connsiteY28" fmla="*/ 395865 h 2044988"/>
              <a:gd name="connsiteX29" fmla="*/ 290079 w 1728354"/>
              <a:gd name="connsiteY29" fmla="*/ 262082 h 2044988"/>
              <a:gd name="connsiteX30" fmla="*/ 203921 w 1728354"/>
              <a:gd name="connsiteY30" fmla="*/ 265112 h 2044988"/>
              <a:gd name="connsiteX31" fmla="*/ 61913 w 1728354"/>
              <a:gd name="connsiteY31" fmla="*/ 87168 h 2044988"/>
              <a:gd name="connsiteX32" fmla="*/ 29874 w 1728354"/>
              <a:gd name="connsiteY32" fmla="*/ 35646 h 2044988"/>
              <a:gd name="connsiteX33" fmla="*/ 0 w 1728354"/>
              <a:gd name="connsiteY33" fmla="*/ 0 h 2044988"/>
              <a:gd name="connsiteX34" fmla="*/ 1707573 w 1728354"/>
              <a:gd name="connsiteY34" fmla="*/ 6927 h 2044988"/>
              <a:gd name="connsiteX0" fmla="*/ 1678998 w 1699779"/>
              <a:gd name="connsiteY0" fmla="*/ 6927 h 2044988"/>
              <a:gd name="connsiteX1" fmla="*/ 1699779 w 1699779"/>
              <a:gd name="connsiteY1" fmla="*/ 192809 h 2044988"/>
              <a:gd name="connsiteX2" fmla="*/ 1630507 w 1699779"/>
              <a:gd name="connsiteY2" fmla="*/ 449118 h 2044988"/>
              <a:gd name="connsiteX3" fmla="*/ 1651289 w 1699779"/>
              <a:gd name="connsiteY3" fmla="*/ 615373 h 2044988"/>
              <a:gd name="connsiteX4" fmla="*/ 1609725 w 1699779"/>
              <a:gd name="connsiteY4" fmla="*/ 684645 h 2044988"/>
              <a:gd name="connsiteX5" fmla="*/ 1554307 w 1699779"/>
              <a:gd name="connsiteY5" fmla="*/ 719282 h 2044988"/>
              <a:gd name="connsiteX6" fmla="*/ 1568161 w 1699779"/>
              <a:gd name="connsiteY6" fmla="*/ 927100 h 2044988"/>
              <a:gd name="connsiteX7" fmla="*/ 1568161 w 1699779"/>
              <a:gd name="connsiteY7" fmla="*/ 1003300 h 2044988"/>
              <a:gd name="connsiteX8" fmla="*/ 1547379 w 1699779"/>
              <a:gd name="connsiteY8" fmla="*/ 1086427 h 2044988"/>
              <a:gd name="connsiteX9" fmla="*/ 1478107 w 1699779"/>
              <a:gd name="connsiteY9" fmla="*/ 1183409 h 2044988"/>
              <a:gd name="connsiteX10" fmla="*/ 1415761 w 1699779"/>
              <a:gd name="connsiteY10" fmla="*/ 1294245 h 2044988"/>
              <a:gd name="connsiteX11" fmla="*/ 1394979 w 1699779"/>
              <a:gd name="connsiteY11" fmla="*/ 1384300 h 2044988"/>
              <a:gd name="connsiteX12" fmla="*/ 1394979 w 1699779"/>
              <a:gd name="connsiteY12" fmla="*/ 1543627 h 2044988"/>
              <a:gd name="connsiteX13" fmla="*/ 1394979 w 1699779"/>
              <a:gd name="connsiteY13" fmla="*/ 1730663 h 2044988"/>
              <a:gd name="connsiteX14" fmla="*/ 1360343 w 1699779"/>
              <a:gd name="connsiteY14" fmla="*/ 1855354 h 2044988"/>
              <a:gd name="connsiteX15" fmla="*/ 1360343 w 1699779"/>
              <a:gd name="connsiteY15" fmla="*/ 1973118 h 2044988"/>
              <a:gd name="connsiteX16" fmla="*/ 1197986 w 1699779"/>
              <a:gd name="connsiteY16" fmla="*/ 2044988 h 2044988"/>
              <a:gd name="connsiteX17" fmla="*/ 1139536 w 1699779"/>
              <a:gd name="connsiteY17" fmla="*/ 1795174 h 2044988"/>
              <a:gd name="connsiteX18" fmla="*/ 1110961 w 1699779"/>
              <a:gd name="connsiteY18" fmla="*/ 1675245 h 2044988"/>
              <a:gd name="connsiteX19" fmla="*/ 1050781 w 1699779"/>
              <a:gd name="connsiteY19" fmla="*/ 1525443 h 2044988"/>
              <a:gd name="connsiteX20" fmla="*/ 951201 w 1699779"/>
              <a:gd name="connsiteY20" fmla="*/ 1223241 h 2044988"/>
              <a:gd name="connsiteX21" fmla="*/ 877598 w 1699779"/>
              <a:gd name="connsiteY21" fmla="*/ 1199861 h 2044988"/>
              <a:gd name="connsiteX22" fmla="*/ 736455 w 1699779"/>
              <a:gd name="connsiteY22" fmla="*/ 1094653 h 2044988"/>
              <a:gd name="connsiteX23" fmla="*/ 718272 w 1699779"/>
              <a:gd name="connsiteY23" fmla="*/ 1001568 h 2044988"/>
              <a:gd name="connsiteX24" fmla="*/ 747712 w 1699779"/>
              <a:gd name="connsiteY24" fmla="*/ 916709 h 2044988"/>
              <a:gd name="connsiteX25" fmla="*/ 773257 w 1699779"/>
              <a:gd name="connsiteY25" fmla="*/ 781195 h 2044988"/>
              <a:gd name="connsiteX26" fmla="*/ 606569 w 1699779"/>
              <a:gd name="connsiteY26" fmla="*/ 657369 h 2044988"/>
              <a:gd name="connsiteX27" fmla="*/ 448107 w 1699779"/>
              <a:gd name="connsiteY27" fmla="*/ 554325 h 2044988"/>
              <a:gd name="connsiteX28" fmla="*/ 397452 w 1699779"/>
              <a:gd name="connsiteY28" fmla="*/ 395865 h 2044988"/>
              <a:gd name="connsiteX29" fmla="*/ 261504 w 1699779"/>
              <a:gd name="connsiteY29" fmla="*/ 262082 h 2044988"/>
              <a:gd name="connsiteX30" fmla="*/ 175346 w 1699779"/>
              <a:gd name="connsiteY30" fmla="*/ 265112 h 2044988"/>
              <a:gd name="connsiteX31" fmla="*/ 33338 w 1699779"/>
              <a:gd name="connsiteY31" fmla="*/ 87168 h 2044988"/>
              <a:gd name="connsiteX32" fmla="*/ 1299 w 1699779"/>
              <a:gd name="connsiteY32" fmla="*/ 35646 h 2044988"/>
              <a:gd name="connsiteX33" fmla="*/ 0 w 1699779"/>
              <a:gd name="connsiteY33" fmla="*/ 0 h 2044988"/>
              <a:gd name="connsiteX34" fmla="*/ 1678998 w 1699779"/>
              <a:gd name="connsiteY34" fmla="*/ 6927 h 2044988"/>
              <a:gd name="connsiteX0" fmla="*/ 1678998 w 1699779"/>
              <a:gd name="connsiteY0" fmla="*/ 6927 h 2044988"/>
              <a:gd name="connsiteX1" fmla="*/ 1699779 w 1699779"/>
              <a:gd name="connsiteY1" fmla="*/ 192809 h 2044988"/>
              <a:gd name="connsiteX2" fmla="*/ 1630507 w 1699779"/>
              <a:gd name="connsiteY2" fmla="*/ 449118 h 2044988"/>
              <a:gd name="connsiteX3" fmla="*/ 1651289 w 1699779"/>
              <a:gd name="connsiteY3" fmla="*/ 615373 h 2044988"/>
              <a:gd name="connsiteX4" fmla="*/ 1609725 w 1699779"/>
              <a:gd name="connsiteY4" fmla="*/ 684645 h 2044988"/>
              <a:gd name="connsiteX5" fmla="*/ 1554307 w 1699779"/>
              <a:gd name="connsiteY5" fmla="*/ 719282 h 2044988"/>
              <a:gd name="connsiteX6" fmla="*/ 1568161 w 1699779"/>
              <a:gd name="connsiteY6" fmla="*/ 927100 h 2044988"/>
              <a:gd name="connsiteX7" fmla="*/ 1568161 w 1699779"/>
              <a:gd name="connsiteY7" fmla="*/ 1003300 h 2044988"/>
              <a:gd name="connsiteX8" fmla="*/ 1547379 w 1699779"/>
              <a:gd name="connsiteY8" fmla="*/ 1086427 h 2044988"/>
              <a:gd name="connsiteX9" fmla="*/ 1478107 w 1699779"/>
              <a:gd name="connsiteY9" fmla="*/ 1183409 h 2044988"/>
              <a:gd name="connsiteX10" fmla="*/ 1415761 w 1699779"/>
              <a:gd name="connsiteY10" fmla="*/ 1294245 h 2044988"/>
              <a:gd name="connsiteX11" fmla="*/ 1394979 w 1699779"/>
              <a:gd name="connsiteY11" fmla="*/ 1384300 h 2044988"/>
              <a:gd name="connsiteX12" fmla="*/ 1337829 w 1699779"/>
              <a:gd name="connsiteY12" fmla="*/ 1540452 h 2044988"/>
              <a:gd name="connsiteX13" fmla="*/ 1394979 w 1699779"/>
              <a:gd name="connsiteY13" fmla="*/ 1730663 h 2044988"/>
              <a:gd name="connsiteX14" fmla="*/ 1360343 w 1699779"/>
              <a:gd name="connsiteY14" fmla="*/ 1855354 h 2044988"/>
              <a:gd name="connsiteX15" fmla="*/ 1360343 w 1699779"/>
              <a:gd name="connsiteY15" fmla="*/ 1973118 h 2044988"/>
              <a:gd name="connsiteX16" fmla="*/ 1197986 w 1699779"/>
              <a:gd name="connsiteY16" fmla="*/ 2044988 h 2044988"/>
              <a:gd name="connsiteX17" fmla="*/ 1139536 w 1699779"/>
              <a:gd name="connsiteY17" fmla="*/ 1795174 h 2044988"/>
              <a:gd name="connsiteX18" fmla="*/ 1110961 w 1699779"/>
              <a:gd name="connsiteY18" fmla="*/ 1675245 h 2044988"/>
              <a:gd name="connsiteX19" fmla="*/ 1050781 w 1699779"/>
              <a:gd name="connsiteY19" fmla="*/ 1525443 h 2044988"/>
              <a:gd name="connsiteX20" fmla="*/ 951201 w 1699779"/>
              <a:gd name="connsiteY20" fmla="*/ 1223241 h 2044988"/>
              <a:gd name="connsiteX21" fmla="*/ 877598 w 1699779"/>
              <a:gd name="connsiteY21" fmla="*/ 1199861 h 2044988"/>
              <a:gd name="connsiteX22" fmla="*/ 736455 w 1699779"/>
              <a:gd name="connsiteY22" fmla="*/ 1094653 h 2044988"/>
              <a:gd name="connsiteX23" fmla="*/ 718272 w 1699779"/>
              <a:gd name="connsiteY23" fmla="*/ 1001568 h 2044988"/>
              <a:gd name="connsiteX24" fmla="*/ 747712 w 1699779"/>
              <a:gd name="connsiteY24" fmla="*/ 916709 h 2044988"/>
              <a:gd name="connsiteX25" fmla="*/ 773257 w 1699779"/>
              <a:gd name="connsiteY25" fmla="*/ 781195 h 2044988"/>
              <a:gd name="connsiteX26" fmla="*/ 606569 w 1699779"/>
              <a:gd name="connsiteY26" fmla="*/ 657369 h 2044988"/>
              <a:gd name="connsiteX27" fmla="*/ 448107 w 1699779"/>
              <a:gd name="connsiteY27" fmla="*/ 554325 h 2044988"/>
              <a:gd name="connsiteX28" fmla="*/ 397452 w 1699779"/>
              <a:gd name="connsiteY28" fmla="*/ 395865 h 2044988"/>
              <a:gd name="connsiteX29" fmla="*/ 261504 w 1699779"/>
              <a:gd name="connsiteY29" fmla="*/ 262082 h 2044988"/>
              <a:gd name="connsiteX30" fmla="*/ 175346 w 1699779"/>
              <a:gd name="connsiteY30" fmla="*/ 265112 h 2044988"/>
              <a:gd name="connsiteX31" fmla="*/ 33338 w 1699779"/>
              <a:gd name="connsiteY31" fmla="*/ 87168 h 2044988"/>
              <a:gd name="connsiteX32" fmla="*/ 1299 w 1699779"/>
              <a:gd name="connsiteY32" fmla="*/ 35646 h 2044988"/>
              <a:gd name="connsiteX33" fmla="*/ 0 w 1699779"/>
              <a:gd name="connsiteY33" fmla="*/ 0 h 2044988"/>
              <a:gd name="connsiteX34" fmla="*/ 1678998 w 1699779"/>
              <a:gd name="connsiteY34" fmla="*/ 6927 h 2044988"/>
              <a:gd name="connsiteX0" fmla="*/ 1678998 w 1699779"/>
              <a:gd name="connsiteY0" fmla="*/ 6927 h 2044988"/>
              <a:gd name="connsiteX1" fmla="*/ 1699779 w 1699779"/>
              <a:gd name="connsiteY1" fmla="*/ 192809 h 2044988"/>
              <a:gd name="connsiteX2" fmla="*/ 1630507 w 1699779"/>
              <a:gd name="connsiteY2" fmla="*/ 449118 h 2044988"/>
              <a:gd name="connsiteX3" fmla="*/ 1651289 w 1699779"/>
              <a:gd name="connsiteY3" fmla="*/ 615373 h 2044988"/>
              <a:gd name="connsiteX4" fmla="*/ 1609725 w 1699779"/>
              <a:gd name="connsiteY4" fmla="*/ 684645 h 2044988"/>
              <a:gd name="connsiteX5" fmla="*/ 1554307 w 1699779"/>
              <a:gd name="connsiteY5" fmla="*/ 719282 h 2044988"/>
              <a:gd name="connsiteX6" fmla="*/ 1568161 w 1699779"/>
              <a:gd name="connsiteY6" fmla="*/ 927100 h 2044988"/>
              <a:gd name="connsiteX7" fmla="*/ 1568161 w 1699779"/>
              <a:gd name="connsiteY7" fmla="*/ 1003300 h 2044988"/>
              <a:gd name="connsiteX8" fmla="*/ 1547379 w 1699779"/>
              <a:gd name="connsiteY8" fmla="*/ 1086427 h 2044988"/>
              <a:gd name="connsiteX9" fmla="*/ 1478107 w 1699779"/>
              <a:gd name="connsiteY9" fmla="*/ 1183409 h 2044988"/>
              <a:gd name="connsiteX10" fmla="*/ 1415761 w 1699779"/>
              <a:gd name="connsiteY10" fmla="*/ 1294245 h 2044988"/>
              <a:gd name="connsiteX11" fmla="*/ 1394979 w 1699779"/>
              <a:gd name="connsiteY11" fmla="*/ 1384300 h 2044988"/>
              <a:gd name="connsiteX12" fmla="*/ 1337829 w 1699779"/>
              <a:gd name="connsiteY12" fmla="*/ 1540452 h 2044988"/>
              <a:gd name="connsiteX13" fmla="*/ 1356879 w 1699779"/>
              <a:gd name="connsiteY13" fmla="*/ 1730663 h 2044988"/>
              <a:gd name="connsiteX14" fmla="*/ 1360343 w 1699779"/>
              <a:gd name="connsiteY14" fmla="*/ 1855354 h 2044988"/>
              <a:gd name="connsiteX15" fmla="*/ 1360343 w 1699779"/>
              <a:gd name="connsiteY15" fmla="*/ 1973118 h 2044988"/>
              <a:gd name="connsiteX16" fmla="*/ 1197986 w 1699779"/>
              <a:gd name="connsiteY16" fmla="*/ 2044988 h 2044988"/>
              <a:gd name="connsiteX17" fmla="*/ 1139536 w 1699779"/>
              <a:gd name="connsiteY17" fmla="*/ 1795174 h 2044988"/>
              <a:gd name="connsiteX18" fmla="*/ 1110961 w 1699779"/>
              <a:gd name="connsiteY18" fmla="*/ 1675245 h 2044988"/>
              <a:gd name="connsiteX19" fmla="*/ 1050781 w 1699779"/>
              <a:gd name="connsiteY19" fmla="*/ 1525443 h 2044988"/>
              <a:gd name="connsiteX20" fmla="*/ 951201 w 1699779"/>
              <a:gd name="connsiteY20" fmla="*/ 1223241 h 2044988"/>
              <a:gd name="connsiteX21" fmla="*/ 877598 w 1699779"/>
              <a:gd name="connsiteY21" fmla="*/ 1199861 h 2044988"/>
              <a:gd name="connsiteX22" fmla="*/ 736455 w 1699779"/>
              <a:gd name="connsiteY22" fmla="*/ 1094653 h 2044988"/>
              <a:gd name="connsiteX23" fmla="*/ 718272 w 1699779"/>
              <a:gd name="connsiteY23" fmla="*/ 1001568 h 2044988"/>
              <a:gd name="connsiteX24" fmla="*/ 747712 w 1699779"/>
              <a:gd name="connsiteY24" fmla="*/ 916709 h 2044988"/>
              <a:gd name="connsiteX25" fmla="*/ 773257 w 1699779"/>
              <a:gd name="connsiteY25" fmla="*/ 781195 h 2044988"/>
              <a:gd name="connsiteX26" fmla="*/ 606569 w 1699779"/>
              <a:gd name="connsiteY26" fmla="*/ 657369 h 2044988"/>
              <a:gd name="connsiteX27" fmla="*/ 448107 w 1699779"/>
              <a:gd name="connsiteY27" fmla="*/ 554325 h 2044988"/>
              <a:gd name="connsiteX28" fmla="*/ 397452 w 1699779"/>
              <a:gd name="connsiteY28" fmla="*/ 395865 h 2044988"/>
              <a:gd name="connsiteX29" fmla="*/ 261504 w 1699779"/>
              <a:gd name="connsiteY29" fmla="*/ 262082 h 2044988"/>
              <a:gd name="connsiteX30" fmla="*/ 175346 w 1699779"/>
              <a:gd name="connsiteY30" fmla="*/ 265112 h 2044988"/>
              <a:gd name="connsiteX31" fmla="*/ 33338 w 1699779"/>
              <a:gd name="connsiteY31" fmla="*/ 87168 h 2044988"/>
              <a:gd name="connsiteX32" fmla="*/ 1299 w 1699779"/>
              <a:gd name="connsiteY32" fmla="*/ 35646 h 2044988"/>
              <a:gd name="connsiteX33" fmla="*/ 0 w 1699779"/>
              <a:gd name="connsiteY33" fmla="*/ 0 h 2044988"/>
              <a:gd name="connsiteX34" fmla="*/ 1678998 w 1699779"/>
              <a:gd name="connsiteY34" fmla="*/ 6927 h 2044988"/>
              <a:gd name="connsiteX0" fmla="*/ 1678998 w 1699779"/>
              <a:gd name="connsiteY0" fmla="*/ 6927 h 2044988"/>
              <a:gd name="connsiteX1" fmla="*/ 1699779 w 1699779"/>
              <a:gd name="connsiteY1" fmla="*/ 192809 h 2044988"/>
              <a:gd name="connsiteX2" fmla="*/ 1630507 w 1699779"/>
              <a:gd name="connsiteY2" fmla="*/ 449118 h 2044988"/>
              <a:gd name="connsiteX3" fmla="*/ 1651289 w 1699779"/>
              <a:gd name="connsiteY3" fmla="*/ 615373 h 2044988"/>
              <a:gd name="connsiteX4" fmla="*/ 1609725 w 1699779"/>
              <a:gd name="connsiteY4" fmla="*/ 684645 h 2044988"/>
              <a:gd name="connsiteX5" fmla="*/ 1554307 w 1699779"/>
              <a:gd name="connsiteY5" fmla="*/ 719282 h 2044988"/>
              <a:gd name="connsiteX6" fmla="*/ 1568161 w 1699779"/>
              <a:gd name="connsiteY6" fmla="*/ 927100 h 2044988"/>
              <a:gd name="connsiteX7" fmla="*/ 1568161 w 1699779"/>
              <a:gd name="connsiteY7" fmla="*/ 1003300 h 2044988"/>
              <a:gd name="connsiteX8" fmla="*/ 1547379 w 1699779"/>
              <a:gd name="connsiteY8" fmla="*/ 1086427 h 2044988"/>
              <a:gd name="connsiteX9" fmla="*/ 1478107 w 1699779"/>
              <a:gd name="connsiteY9" fmla="*/ 1183409 h 2044988"/>
              <a:gd name="connsiteX10" fmla="*/ 1415761 w 1699779"/>
              <a:gd name="connsiteY10" fmla="*/ 1294245 h 2044988"/>
              <a:gd name="connsiteX11" fmla="*/ 1394979 w 1699779"/>
              <a:gd name="connsiteY11" fmla="*/ 1384300 h 2044988"/>
              <a:gd name="connsiteX12" fmla="*/ 1337829 w 1699779"/>
              <a:gd name="connsiteY12" fmla="*/ 1540452 h 2044988"/>
              <a:gd name="connsiteX13" fmla="*/ 1356879 w 1699779"/>
              <a:gd name="connsiteY13" fmla="*/ 1730663 h 2044988"/>
              <a:gd name="connsiteX14" fmla="*/ 1328593 w 1699779"/>
              <a:gd name="connsiteY14" fmla="*/ 1855354 h 2044988"/>
              <a:gd name="connsiteX15" fmla="*/ 1360343 w 1699779"/>
              <a:gd name="connsiteY15" fmla="*/ 1973118 h 2044988"/>
              <a:gd name="connsiteX16" fmla="*/ 1197986 w 1699779"/>
              <a:gd name="connsiteY16" fmla="*/ 2044988 h 2044988"/>
              <a:gd name="connsiteX17" fmla="*/ 1139536 w 1699779"/>
              <a:gd name="connsiteY17" fmla="*/ 1795174 h 2044988"/>
              <a:gd name="connsiteX18" fmla="*/ 1110961 w 1699779"/>
              <a:gd name="connsiteY18" fmla="*/ 1675245 h 2044988"/>
              <a:gd name="connsiteX19" fmla="*/ 1050781 w 1699779"/>
              <a:gd name="connsiteY19" fmla="*/ 1525443 h 2044988"/>
              <a:gd name="connsiteX20" fmla="*/ 951201 w 1699779"/>
              <a:gd name="connsiteY20" fmla="*/ 1223241 h 2044988"/>
              <a:gd name="connsiteX21" fmla="*/ 877598 w 1699779"/>
              <a:gd name="connsiteY21" fmla="*/ 1199861 h 2044988"/>
              <a:gd name="connsiteX22" fmla="*/ 736455 w 1699779"/>
              <a:gd name="connsiteY22" fmla="*/ 1094653 h 2044988"/>
              <a:gd name="connsiteX23" fmla="*/ 718272 w 1699779"/>
              <a:gd name="connsiteY23" fmla="*/ 1001568 h 2044988"/>
              <a:gd name="connsiteX24" fmla="*/ 747712 w 1699779"/>
              <a:gd name="connsiteY24" fmla="*/ 916709 h 2044988"/>
              <a:gd name="connsiteX25" fmla="*/ 773257 w 1699779"/>
              <a:gd name="connsiteY25" fmla="*/ 781195 h 2044988"/>
              <a:gd name="connsiteX26" fmla="*/ 606569 w 1699779"/>
              <a:gd name="connsiteY26" fmla="*/ 657369 h 2044988"/>
              <a:gd name="connsiteX27" fmla="*/ 448107 w 1699779"/>
              <a:gd name="connsiteY27" fmla="*/ 554325 h 2044988"/>
              <a:gd name="connsiteX28" fmla="*/ 397452 w 1699779"/>
              <a:gd name="connsiteY28" fmla="*/ 395865 h 2044988"/>
              <a:gd name="connsiteX29" fmla="*/ 261504 w 1699779"/>
              <a:gd name="connsiteY29" fmla="*/ 262082 h 2044988"/>
              <a:gd name="connsiteX30" fmla="*/ 175346 w 1699779"/>
              <a:gd name="connsiteY30" fmla="*/ 265112 h 2044988"/>
              <a:gd name="connsiteX31" fmla="*/ 33338 w 1699779"/>
              <a:gd name="connsiteY31" fmla="*/ 87168 h 2044988"/>
              <a:gd name="connsiteX32" fmla="*/ 1299 w 1699779"/>
              <a:gd name="connsiteY32" fmla="*/ 35646 h 2044988"/>
              <a:gd name="connsiteX33" fmla="*/ 0 w 1699779"/>
              <a:gd name="connsiteY33" fmla="*/ 0 h 2044988"/>
              <a:gd name="connsiteX34" fmla="*/ 1678998 w 1699779"/>
              <a:gd name="connsiteY34" fmla="*/ 6927 h 2044988"/>
              <a:gd name="connsiteX0" fmla="*/ 1678998 w 1699779"/>
              <a:gd name="connsiteY0" fmla="*/ 6927 h 2044988"/>
              <a:gd name="connsiteX1" fmla="*/ 1699779 w 1699779"/>
              <a:gd name="connsiteY1" fmla="*/ 192809 h 2044988"/>
              <a:gd name="connsiteX2" fmla="*/ 1630507 w 1699779"/>
              <a:gd name="connsiteY2" fmla="*/ 449118 h 2044988"/>
              <a:gd name="connsiteX3" fmla="*/ 1651289 w 1699779"/>
              <a:gd name="connsiteY3" fmla="*/ 615373 h 2044988"/>
              <a:gd name="connsiteX4" fmla="*/ 1609725 w 1699779"/>
              <a:gd name="connsiteY4" fmla="*/ 684645 h 2044988"/>
              <a:gd name="connsiteX5" fmla="*/ 1554307 w 1699779"/>
              <a:gd name="connsiteY5" fmla="*/ 719282 h 2044988"/>
              <a:gd name="connsiteX6" fmla="*/ 1568161 w 1699779"/>
              <a:gd name="connsiteY6" fmla="*/ 927100 h 2044988"/>
              <a:gd name="connsiteX7" fmla="*/ 1568161 w 1699779"/>
              <a:gd name="connsiteY7" fmla="*/ 1003300 h 2044988"/>
              <a:gd name="connsiteX8" fmla="*/ 1547379 w 1699779"/>
              <a:gd name="connsiteY8" fmla="*/ 1086427 h 2044988"/>
              <a:gd name="connsiteX9" fmla="*/ 1478107 w 1699779"/>
              <a:gd name="connsiteY9" fmla="*/ 1183409 h 2044988"/>
              <a:gd name="connsiteX10" fmla="*/ 1415761 w 1699779"/>
              <a:gd name="connsiteY10" fmla="*/ 1294245 h 2044988"/>
              <a:gd name="connsiteX11" fmla="*/ 1394979 w 1699779"/>
              <a:gd name="connsiteY11" fmla="*/ 1384300 h 2044988"/>
              <a:gd name="connsiteX12" fmla="*/ 1337829 w 1699779"/>
              <a:gd name="connsiteY12" fmla="*/ 1540452 h 2044988"/>
              <a:gd name="connsiteX13" fmla="*/ 1356879 w 1699779"/>
              <a:gd name="connsiteY13" fmla="*/ 1730663 h 2044988"/>
              <a:gd name="connsiteX14" fmla="*/ 1328593 w 1699779"/>
              <a:gd name="connsiteY14" fmla="*/ 1855354 h 2044988"/>
              <a:gd name="connsiteX15" fmla="*/ 1341293 w 1699779"/>
              <a:gd name="connsiteY15" fmla="*/ 1973118 h 2044988"/>
              <a:gd name="connsiteX16" fmla="*/ 1197986 w 1699779"/>
              <a:gd name="connsiteY16" fmla="*/ 2044988 h 2044988"/>
              <a:gd name="connsiteX17" fmla="*/ 1139536 w 1699779"/>
              <a:gd name="connsiteY17" fmla="*/ 1795174 h 2044988"/>
              <a:gd name="connsiteX18" fmla="*/ 1110961 w 1699779"/>
              <a:gd name="connsiteY18" fmla="*/ 1675245 h 2044988"/>
              <a:gd name="connsiteX19" fmla="*/ 1050781 w 1699779"/>
              <a:gd name="connsiteY19" fmla="*/ 1525443 h 2044988"/>
              <a:gd name="connsiteX20" fmla="*/ 951201 w 1699779"/>
              <a:gd name="connsiteY20" fmla="*/ 1223241 h 2044988"/>
              <a:gd name="connsiteX21" fmla="*/ 877598 w 1699779"/>
              <a:gd name="connsiteY21" fmla="*/ 1199861 h 2044988"/>
              <a:gd name="connsiteX22" fmla="*/ 736455 w 1699779"/>
              <a:gd name="connsiteY22" fmla="*/ 1094653 h 2044988"/>
              <a:gd name="connsiteX23" fmla="*/ 718272 w 1699779"/>
              <a:gd name="connsiteY23" fmla="*/ 1001568 h 2044988"/>
              <a:gd name="connsiteX24" fmla="*/ 747712 w 1699779"/>
              <a:gd name="connsiteY24" fmla="*/ 916709 h 2044988"/>
              <a:gd name="connsiteX25" fmla="*/ 773257 w 1699779"/>
              <a:gd name="connsiteY25" fmla="*/ 781195 h 2044988"/>
              <a:gd name="connsiteX26" fmla="*/ 606569 w 1699779"/>
              <a:gd name="connsiteY26" fmla="*/ 657369 h 2044988"/>
              <a:gd name="connsiteX27" fmla="*/ 448107 w 1699779"/>
              <a:gd name="connsiteY27" fmla="*/ 554325 h 2044988"/>
              <a:gd name="connsiteX28" fmla="*/ 397452 w 1699779"/>
              <a:gd name="connsiteY28" fmla="*/ 395865 h 2044988"/>
              <a:gd name="connsiteX29" fmla="*/ 261504 w 1699779"/>
              <a:gd name="connsiteY29" fmla="*/ 262082 h 2044988"/>
              <a:gd name="connsiteX30" fmla="*/ 175346 w 1699779"/>
              <a:gd name="connsiteY30" fmla="*/ 265112 h 2044988"/>
              <a:gd name="connsiteX31" fmla="*/ 33338 w 1699779"/>
              <a:gd name="connsiteY31" fmla="*/ 87168 h 2044988"/>
              <a:gd name="connsiteX32" fmla="*/ 1299 w 1699779"/>
              <a:gd name="connsiteY32" fmla="*/ 35646 h 2044988"/>
              <a:gd name="connsiteX33" fmla="*/ 0 w 1699779"/>
              <a:gd name="connsiteY33" fmla="*/ 0 h 2044988"/>
              <a:gd name="connsiteX34" fmla="*/ 1678998 w 1699779"/>
              <a:gd name="connsiteY34" fmla="*/ 6927 h 2044988"/>
              <a:gd name="connsiteX0" fmla="*/ 1678998 w 1699779"/>
              <a:gd name="connsiteY0" fmla="*/ 6927 h 2044988"/>
              <a:gd name="connsiteX1" fmla="*/ 1699779 w 1699779"/>
              <a:gd name="connsiteY1" fmla="*/ 192809 h 2044988"/>
              <a:gd name="connsiteX2" fmla="*/ 1630507 w 1699779"/>
              <a:gd name="connsiteY2" fmla="*/ 449118 h 2044988"/>
              <a:gd name="connsiteX3" fmla="*/ 1651289 w 1699779"/>
              <a:gd name="connsiteY3" fmla="*/ 615373 h 2044988"/>
              <a:gd name="connsiteX4" fmla="*/ 1609725 w 1699779"/>
              <a:gd name="connsiteY4" fmla="*/ 684645 h 2044988"/>
              <a:gd name="connsiteX5" fmla="*/ 1554307 w 1699779"/>
              <a:gd name="connsiteY5" fmla="*/ 719282 h 2044988"/>
              <a:gd name="connsiteX6" fmla="*/ 1568161 w 1699779"/>
              <a:gd name="connsiteY6" fmla="*/ 927100 h 2044988"/>
              <a:gd name="connsiteX7" fmla="*/ 1568161 w 1699779"/>
              <a:gd name="connsiteY7" fmla="*/ 1003300 h 2044988"/>
              <a:gd name="connsiteX8" fmla="*/ 1547379 w 1699779"/>
              <a:gd name="connsiteY8" fmla="*/ 1086427 h 2044988"/>
              <a:gd name="connsiteX9" fmla="*/ 1478107 w 1699779"/>
              <a:gd name="connsiteY9" fmla="*/ 1183409 h 2044988"/>
              <a:gd name="connsiteX10" fmla="*/ 1415761 w 1699779"/>
              <a:gd name="connsiteY10" fmla="*/ 1294245 h 2044988"/>
              <a:gd name="connsiteX11" fmla="*/ 1394979 w 1699779"/>
              <a:gd name="connsiteY11" fmla="*/ 1384300 h 2044988"/>
              <a:gd name="connsiteX12" fmla="*/ 1337829 w 1699779"/>
              <a:gd name="connsiteY12" fmla="*/ 1540452 h 2044988"/>
              <a:gd name="connsiteX13" fmla="*/ 1356879 w 1699779"/>
              <a:gd name="connsiteY13" fmla="*/ 1730663 h 2044988"/>
              <a:gd name="connsiteX14" fmla="*/ 1341293 w 1699779"/>
              <a:gd name="connsiteY14" fmla="*/ 1855354 h 2044988"/>
              <a:gd name="connsiteX15" fmla="*/ 1341293 w 1699779"/>
              <a:gd name="connsiteY15" fmla="*/ 1973118 h 2044988"/>
              <a:gd name="connsiteX16" fmla="*/ 1197986 w 1699779"/>
              <a:gd name="connsiteY16" fmla="*/ 2044988 h 2044988"/>
              <a:gd name="connsiteX17" fmla="*/ 1139536 w 1699779"/>
              <a:gd name="connsiteY17" fmla="*/ 1795174 h 2044988"/>
              <a:gd name="connsiteX18" fmla="*/ 1110961 w 1699779"/>
              <a:gd name="connsiteY18" fmla="*/ 1675245 h 2044988"/>
              <a:gd name="connsiteX19" fmla="*/ 1050781 w 1699779"/>
              <a:gd name="connsiteY19" fmla="*/ 1525443 h 2044988"/>
              <a:gd name="connsiteX20" fmla="*/ 951201 w 1699779"/>
              <a:gd name="connsiteY20" fmla="*/ 1223241 h 2044988"/>
              <a:gd name="connsiteX21" fmla="*/ 877598 w 1699779"/>
              <a:gd name="connsiteY21" fmla="*/ 1199861 h 2044988"/>
              <a:gd name="connsiteX22" fmla="*/ 736455 w 1699779"/>
              <a:gd name="connsiteY22" fmla="*/ 1094653 h 2044988"/>
              <a:gd name="connsiteX23" fmla="*/ 718272 w 1699779"/>
              <a:gd name="connsiteY23" fmla="*/ 1001568 h 2044988"/>
              <a:gd name="connsiteX24" fmla="*/ 747712 w 1699779"/>
              <a:gd name="connsiteY24" fmla="*/ 916709 h 2044988"/>
              <a:gd name="connsiteX25" fmla="*/ 773257 w 1699779"/>
              <a:gd name="connsiteY25" fmla="*/ 781195 h 2044988"/>
              <a:gd name="connsiteX26" fmla="*/ 606569 w 1699779"/>
              <a:gd name="connsiteY26" fmla="*/ 657369 h 2044988"/>
              <a:gd name="connsiteX27" fmla="*/ 448107 w 1699779"/>
              <a:gd name="connsiteY27" fmla="*/ 554325 h 2044988"/>
              <a:gd name="connsiteX28" fmla="*/ 397452 w 1699779"/>
              <a:gd name="connsiteY28" fmla="*/ 395865 h 2044988"/>
              <a:gd name="connsiteX29" fmla="*/ 261504 w 1699779"/>
              <a:gd name="connsiteY29" fmla="*/ 262082 h 2044988"/>
              <a:gd name="connsiteX30" fmla="*/ 175346 w 1699779"/>
              <a:gd name="connsiteY30" fmla="*/ 265112 h 2044988"/>
              <a:gd name="connsiteX31" fmla="*/ 33338 w 1699779"/>
              <a:gd name="connsiteY31" fmla="*/ 87168 h 2044988"/>
              <a:gd name="connsiteX32" fmla="*/ 1299 w 1699779"/>
              <a:gd name="connsiteY32" fmla="*/ 35646 h 2044988"/>
              <a:gd name="connsiteX33" fmla="*/ 0 w 1699779"/>
              <a:gd name="connsiteY33" fmla="*/ 0 h 2044988"/>
              <a:gd name="connsiteX34" fmla="*/ 1678998 w 1699779"/>
              <a:gd name="connsiteY34" fmla="*/ 6927 h 2044988"/>
              <a:gd name="connsiteX0" fmla="*/ 1678998 w 1699779"/>
              <a:gd name="connsiteY0" fmla="*/ 6927 h 2044988"/>
              <a:gd name="connsiteX1" fmla="*/ 1699779 w 1699779"/>
              <a:gd name="connsiteY1" fmla="*/ 192809 h 2044988"/>
              <a:gd name="connsiteX2" fmla="*/ 1630507 w 1699779"/>
              <a:gd name="connsiteY2" fmla="*/ 449118 h 2044988"/>
              <a:gd name="connsiteX3" fmla="*/ 1651289 w 1699779"/>
              <a:gd name="connsiteY3" fmla="*/ 615373 h 2044988"/>
              <a:gd name="connsiteX4" fmla="*/ 1609725 w 1699779"/>
              <a:gd name="connsiteY4" fmla="*/ 684645 h 2044988"/>
              <a:gd name="connsiteX5" fmla="*/ 1554307 w 1699779"/>
              <a:gd name="connsiteY5" fmla="*/ 719282 h 2044988"/>
              <a:gd name="connsiteX6" fmla="*/ 1568161 w 1699779"/>
              <a:gd name="connsiteY6" fmla="*/ 927100 h 2044988"/>
              <a:gd name="connsiteX7" fmla="*/ 1568161 w 1699779"/>
              <a:gd name="connsiteY7" fmla="*/ 1003300 h 2044988"/>
              <a:gd name="connsiteX8" fmla="*/ 1547379 w 1699779"/>
              <a:gd name="connsiteY8" fmla="*/ 1086427 h 2044988"/>
              <a:gd name="connsiteX9" fmla="*/ 1478107 w 1699779"/>
              <a:gd name="connsiteY9" fmla="*/ 1183409 h 2044988"/>
              <a:gd name="connsiteX10" fmla="*/ 1450686 w 1699779"/>
              <a:gd name="connsiteY10" fmla="*/ 1300595 h 2044988"/>
              <a:gd name="connsiteX11" fmla="*/ 1394979 w 1699779"/>
              <a:gd name="connsiteY11" fmla="*/ 1384300 h 2044988"/>
              <a:gd name="connsiteX12" fmla="*/ 1337829 w 1699779"/>
              <a:gd name="connsiteY12" fmla="*/ 1540452 h 2044988"/>
              <a:gd name="connsiteX13" fmla="*/ 1356879 w 1699779"/>
              <a:gd name="connsiteY13" fmla="*/ 1730663 h 2044988"/>
              <a:gd name="connsiteX14" fmla="*/ 1341293 w 1699779"/>
              <a:gd name="connsiteY14" fmla="*/ 1855354 h 2044988"/>
              <a:gd name="connsiteX15" fmla="*/ 1341293 w 1699779"/>
              <a:gd name="connsiteY15" fmla="*/ 1973118 h 2044988"/>
              <a:gd name="connsiteX16" fmla="*/ 1197986 w 1699779"/>
              <a:gd name="connsiteY16" fmla="*/ 2044988 h 2044988"/>
              <a:gd name="connsiteX17" fmla="*/ 1139536 w 1699779"/>
              <a:gd name="connsiteY17" fmla="*/ 1795174 h 2044988"/>
              <a:gd name="connsiteX18" fmla="*/ 1110961 w 1699779"/>
              <a:gd name="connsiteY18" fmla="*/ 1675245 h 2044988"/>
              <a:gd name="connsiteX19" fmla="*/ 1050781 w 1699779"/>
              <a:gd name="connsiteY19" fmla="*/ 1525443 h 2044988"/>
              <a:gd name="connsiteX20" fmla="*/ 951201 w 1699779"/>
              <a:gd name="connsiteY20" fmla="*/ 1223241 h 2044988"/>
              <a:gd name="connsiteX21" fmla="*/ 877598 w 1699779"/>
              <a:gd name="connsiteY21" fmla="*/ 1199861 h 2044988"/>
              <a:gd name="connsiteX22" fmla="*/ 736455 w 1699779"/>
              <a:gd name="connsiteY22" fmla="*/ 1094653 h 2044988"/>
              <a:gd name="connsiteX23" fmla="*/ 718272 w 1699779"/>
              <a:gd name="connsiteY23" fmla="*/ 1001568 h 2044988"/>
              <a:gd name="connsiteX24" fmla="*/ 747712 w 1699779"/>
              <a:gd name="connsiteY24" fmla="*/ 916709 h 2044988"/>
              <a:gd name="connsiteX25" fmla="*/ 773257 w 1699779"/>
              <a:gd name="connsiteY25" fmla="*/ 781195 h 2044988"/>
              <a:gd name="connsiteX26" fmla="*/ 606569 w 1699779"/>
              <a:gd name="connsiteY26" fmla="*/ 657369 h 2044988"/>
              <a:gd name="connsiteX27" fmla="*/ 448107 w 1699779"/>
              <a:gd name="connsiteY27" fmla="*/ 554325 h 2044988"/>
              <a:gd name="connsiteX28" fmla="*/ 397452 w 1699779"/>
              <a:gd name="connsiteY28" fmla="*/ 395865 h 2044988"/>
              <a:gd name="connsiteX29" fmla="*/ 261504 w 1699779"/>
              <a:gd name="connsiteY29" fmla="*/ 262082 h 2044988"/>
              <a:gd name="connsiteX30" fmla="*/ 175346 w 1699779"/>
              <a:gd name="connsiteY30" fmla="*/ 265112 h 2044988"/>
              <a:gd name="connsiteX31" fmla="*/ 33338 w 1699779"/>
              <a:gd name="connsiteY31" fmla="*/ 87168 h 2044988"/>
              <a:gd name="connsiteX32" fmla="*/ 1299 w 1699779"/>
              <a:gd name="connsiteY32" fmla="*/ 35646 h 2044988"/>
              <a:gd name="connsiteX33" fmla="*/ 0 w 1699779"/>
              <a:gd name="connsiteY33" fmla="*/ 0 h 2044988"/>
              <a:gd name="connsiteX34" fmla="*/ 1678998 w 1699779"/>
              <a:gd name="connsiteY34" fmla="*/ 6927 h 204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9779" h="2044988">
                <a:moveTo>
                  <a:pt x="1678998" y="6927"/>
                </a:moveTo>
                <a:lnTo>
                  <a:pt x="1699779" y="192809"/>
                </a:lnTo>
                <a:lnTo>
                  <a:pt x="1630507" y="449118"/>
                </a:lnTo>
                <a:lnTo>
                  <a:pt x="1651289" y="615373"/>
                </a:lnTo>
                <a:lnTo>
                  <a:pt x="1609725" y="684645"/>
                </a:lnTo>
                <a:lnTo>
                  <a:pt x="1554307" y="719282"/>
                </a:lnTo>
                <a:lnTo>
                  <a:pt x="1568161" y="927100"/>
                </a:lnTo>
                <a:lnTo>
                  <a:pt x="1568161" y="1003300"/>
                </a:lnTo>
                <a:lnTo>
                  <a:pt x="1547379" y="1086427"/>
                </a:lnTo>
                <a:lnTo>
                  <a:pt x="1478107" y="1183409"/>
                </a:lnTo>
                <a:lnTo>
                  <a:pt x="1450686" y="1300595"/>
                </a:lnTo>
                <a:lnTo>
                  <a:pt x="1394979" y="1384300"/>
                </a:lnTo>
                <a:lnTo>
                  <a:pt x="1337829" y="1540452"/>
                </a:lnTo>
                <a:lnTo>
                  <a:pt x="1356879" y="1730663"/>
                </a:lnTo>
                <a:cubicBezTo>
                  <a:pt x="1358034" y="1772227"/>
                  <a:pt x="1340138" y="1813790"/>
                  <a:pt x="1341293" y="1855354"/>
                </a:cubicBezTo>
                <a:lnTo>
                  <a:pt x="1341293" y="1973118"/>
                </a:lnTo>
                <a:lnTo>
                  <a:pt x="1197986" y="2044988"/>
                </a:lnTo>
                <a:lnTo>
                  <a:pt x="1139536" y="1795174"/>
                </a:lnTo>
                <a:lnTo>
                  <a:pt x="1110961" y="1675245"/>
                </a:lnTo>
                <a:lnTo>
                  <a:pt x="1050781" y="1525443"/>
                </a:lnTo>
                <a:lnTo>
                  <a:pt x="951201" y="1223241"/>
                </a:lnTo>
                <a:lnTo>
                  <a:pt x="877598" y="1199861"/>
                </a:lnTo>
                <a:lnTo>
                  <a:pt x="736455" y="1094653"/>
                </a:lnTo>
                <a:lnTo>
                  <a:pt x="718272" y="1001568"/>
                </a:lnTo>
                <a:lnTo>
                  <a:pt x="747712" y="916709"/>
                </a:lnTo>
                <a:lnTo>
                  <a:pt x="773257" y="781195"/>
                </a:lnTo>
                <a:lnTo>
                  <a:pt x="606569" y="657369"/>
                </a:lnTo>
                <a:lnTo>
                  <a:pt x="448107" y="554325"/>
                </a:lnTo>
                <a:lnTo>
                  <a:pt x="397452" y="395865"/>
                </a:lnTo>
                <a:lnTo>
                  <a:pt x="261504" y="262082"/>
                </a:lnTo>
                <a:lnTo>
                  <a:pt x="175346" y="265112"/>
                </a:lnTo>
                <a:lnTo>
                  <a:pt x="33338" y="87168"/>
                </a:lnTo>
                <a:lnTo>
                  <a:pt x="1299" y="35646"/>
                </a:lnTo>
                <a:lnTo>
                  <a:pt x="0" y="0"/>
                </a:lnTo>
                <a:lnTo>
                  <a:pt x="1678998" y="6927"/>
                </a:lnTo>
                <a:close/>
              </a:path>
            </a:pathLst>
          </a:custGeom>
          <a:solidFill>
            <a:srgbClr val="E7E6E6">
              <a:alpha val="69804"/>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D10557B2-25DB-44F2-8F82-6C91C3BDA767}"/>
              </a:ext>
            </a:extLst>
          </p:cNvPr>
          <p:cNvSpPr/>
          <p:nvPr/>
        </p:nvSpPr>
        <p:spPr>
          <a:xfrm>
            <a:off x="79943" y="587477"/>
            <a:ext cx="2091755" cy="1298928"/>
          </a:xfrm>
          <a:prstGeom prst="rect">
            <a:avLst/>
          </a:prstGeom>
          <a:solidFill>
            <a:schemeClr val="bg1"/>
          </a:solidFill>
          <a:ln w="190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a:extLst>
              <a:ext uri="{FF2B5EF4-FFF2-40B4-BE49-F238E27FC236}">
                <a16:creationId xmlns:a16="http://schemas.microsoft.com/office/drawing/2014/main" id="{B9520655-A525-4EDC-8AC8-4AF526B12C5E}"/>
              </a:ext>
            </a:extLst>
          </p:cNvPr>
          <p:cNvSpPr txBox="1"/>
          <p:nvPr/>
        </p:nvSpPr>
        <p:spPr>
          <a:xfrm>
            <a:off x="81813" y="568972"/>
            <a:ext cx="570875" cy="246221"/>
          </a:xfrm>
          <a:prstGeom prst="rect">
            <a:avLst/>
          </a:prstGeom>
          <a:noFill/>
        </p:spPr>
        <p:txBody>
          <a:bodyPr wrap="square" rtlCol="0">
            <a:spAutoFit/>
          </a:bodyPr>
          <a:lstStyle/>
          <a:p>
            <a:r>
              <a:rPr lang="ja-JP" altLang="en-US" sz="1000" b="1" dirty="0"/>
              <a:t>凡 例</a:t>
            </a:r>
            <a:endParaRPr kumimoji="1" lang="ja-JP" altLang="en-US" sz="1000" b="1" dirty="0"/>
          </a:p>
        </p:txBody>
      </p:sp>
      <p:sp>
        <p:nvSpPr>
          <p:cNvPr id="34" name="正方形/長方形 33">
            <a:extLst>
              <a:ext uri="{FF2B5EF4-FFF2-40B4-BE49-F238E27FC236}">
                <a16:creationId xmlns:a16="http://schemas.microsoft.com/office/drawing/2014/main" id="{5B532968-D4E4-4363-98A1-C69C56DDDD83}"/>
              </a:ext>
            </a:extLst>
          </p:cNvPr>
          <p:cNvSpPr/>
          <p:nvPr/>
        </p:nvSpPr>
        <p:spPr>
          <a:xfrm>
            <a:off x="141089" y="838281"/>
            <a:ext cx="344963" cy="150921"/>
          </a:xfrm>
          <a:prstGeom prst="rect">
            <a:avLst/>
          </a:prstGeom>
          <a:no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a:extLst>
              <a:ext uri="{FF2B5EF4-FFF2-40B4-BE49-F238E27FC236}">
                <a16:creationId xmlns:a16="http://schemas.microsoft.com/office/drawing/2014/main" id="{6B3A8879-8A72-421B-8592-B2444A25D96D}"/>
              </a:ext>
            </a:extLst>
          </p:cNvPr>
          <p:cNvSpPr txBox="1"/>
          <p:nvPr/>
        </p:nvSpPr>
        <p:spPr>
          <a:xfrm>
            <a:off x="440490" y="797966"/>
            <a:ext cx="1498328" cy="246221"/>
          </a:xfrm>
          <a:prstGeom prst="rect">
            <a:avLst/>
          </a:prstGeom>
          <a:noFill/>
        </p:spPr>
        <p:txBody>
          <a:bodyPr wrap="square" rtlCol="0">
            <a:spAutoFit/>
          </a:bodyPr>
          <a:lstStyle/>
          <a:p>
            <a:r>
              <a:rPr kumimoji="1" lang="ja-JP" altLang="en-US" sz="1000" b="1" dirty="0"/>
              <a:t>自然遷移林</a:t>
            </a:r>
          </a:p>
        </p:txBody>
      </p:sp>
      <p:sp>
        <p:nvSpPr>
          <p:cNvPr id="36" name="正方形/長方形 35">
            <a:extLst>
              <a:ext uri="{FF2B5EF4-FFF2-40B4-BE49-F238E27FC236}">
                <a16:creationId xmlns:a16="http://schemas.microsoft.com/office/drawing/2014/main" id="{A91E935B-3BC0-4000-A5F2-A2DFE2A49C51}"/>
              </a:ext>
            </a:extLst>
          </p:cNvPr>
          <p:cNvSpPr/>
          <p:nvPr/>
        </p:nvSpPr>
        <p:spPr>
          <a:xfrm>
            <a:off x="268008" y="1124536"/>
            <a:ext cx="344963" cy="150921"/>
          </a:xfrm>
          <a:prstGeom prst="rect">
            <a:avLst/>
          </a:prstGeom>
          <a:solidFill>
            <a:schemeClr val="bg1">
              <a:lumMod val="50000"/>
              <a:alpha val="69804"/>
            </a:scheme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7322601B-EB60-47BA-934C-986905229094}"/>
              </a:ext>
            </a:extLst>
          </p:cNvPr>
          <p:cNvSpPr txBox="1"/>
          <p:nvPr/>
        </p:nvSpPr>
        <p:spPr>
          <a:xfrm>
            <a:off x="555533" y="1075846"/>
            <a:ext cx="1604823" cy="400110"/>
          </a:xfrm>
          <a:prstGeom prst="rect">
            <a:avLst/>
          </a:prstGeom>
          <a:noFill/>
        </p:spPr>
        <p:txBody>
          <a:bodyPr wrap="square" rtlCol="0">
            <a:spAutoFit/>
          </a:bodyPr>
          <a:lstStyle/>
          <a:p>
            <a:r>
              <a:rPr kumimoji="1" lang="ja-JP" altLang="en-US" sz="1000" b="1" dirty="0"/>
              <a:t>①防災減災タイプ</a:t>
            </a:r>
            <a:endParaRPr kumimoji="1" lang="en-US" altLang="ja-JP" sz="1000" b="1" dirty="0"/>
          </a:p>
          <a:p>
            <a:r>
              <a:rPr kumimoji="1" lang="ja-JP" altLang="en-US" sz="1000" b="1" dirty="0"/>
              <a:t>（危険地区</a:t>
            </a:r>
            <a:r>
              <a:rPr kumimoji="1" lang="en-US" altLang="ja-JP" sz="1000" b="1" dirty="0"/>
              <a:t>A B,C</a:t>
            </a:r>
            <a:r>
              <a:rPr kumimoji="1" lang="ja-JP" altLang="en-US" sz="1000" b="1" dirty="0"/>
              <a:t>ランク）</a:t>
            </a:r>
          </a:p>
        </p:txBody>
      </p:sp>
      <p:sp>
        <p:nvSpPr>
          <p:cNvPr id="38" name="正方形/長方形 37">
            <a:extLst>
              <a:ext uri="{FF2B5EF4-FFF2-40B4-BE49-F238E27FC236}">
                <a16:creationId xmlns:a16="http://schemas.microsoft.com/office/drawing/2014/main" id="{5B03A8D0-15FC-41CC-B075-B2F1618CC571}"/>
              </a:ext>
            </a:extLst>
          </p:cNvPr>
          <p:cNvSpPr/>
          <p:nvPr/>
        </p:nvSpPr>
        <p:spPr>
          <a:xfrm>
            <a:off x="268008" y="1543150"/>
            <a:ext cx="344963" cy="150921"/>
          </a:xfrm>
          <a:prstGeom prst="rect">
            <a:avLst/>
          </a:prstGeom>
          <a:solidFill>
            <a:schemeClr val="bg2">
              <a:alpha val="69804"/>
            </a:scheme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a:extLst>
              <a:ext uri="{FF2B5EF4-FFF2-40B4-BE49-F238E27FC236}">
                <a16:creationId xmlns:a16="http://schemas.microsoft.com/office/drawing/2014/main" id="{7FAE9182-A2CE-4F56-A629-56C40BAAB686}"/>
              </a:ext>
            </a:extLst>
          </p:cNvPr>
          <p:cNvSpPr txBox="1"/>
          <p:nvPr/>
        </p:nvSpPr>
        <p:spPr>
          <a:xfrm>
            <a:off x="555533" y="1494460"/>
            <a:ext cx="1616165" cy="400110"/>
          </a:xfrm>
          <a:prstGeom prst="rect">
            <a:avLst/>
          </a:prstGeom>
          <a:noFill/>
        </p:spPr>
        <p:txBody>
          <a:bodyPr wrap="square" rtlCol="0">
            <a:spAutoFit/>
          </a:bodyPr>
          <a:lstStyle/>
          <a:p>
            <a:r>
              <a:rPr kumimoji="1" lang="ja-JP" altLang="en-US" sz="1000" b="1" dirty="0"/>
              <a:t>②自然共生タイプ</a:t>
            </a:r>
            <a:endParaRPr kumimoji="1" lang="en-US" altLang="ja-JP" sz="1000" b="1" dirty="0"/>
          </a:p>
          <a:p>
            <a:r>
              <a:rPr kumimoji="1" lang="ja-JP" altLang="en-US" sz="1000" b="1" dirty="0"/>
              <a:t>（危険地区外）</a:t>
            </a:r>
          </a:p>
        </p:txBody>
      </p:sp>
      <p:sp>
        <p:nvSpPr>
          <p:cNvPr id="42" name="テキスト ボックス 41">
            <a:extLst>
              <a:ext uri="{FF2B5EF4-FFF2-40B4-BE49-F238E27FC236}">
                <a16:creationId xmlns:a16="http://schemas.microsoft.com/office/drawing/2014/main" id="{D40A547A-2C82-43C5-A664-A7BC2D43BCE4}"/>
              </a:ext>
            </a:extLst>
          </p:cNvPr>
          <p:cNvSpPr txBox="1"/>
          <p:nvPr/>
        </p:nvSpPr>
        <p:spPr>
          <a:xfrm>
            <a:off x="8579710" y="2241929"/>
            <a:ext cx="768521" cy="369332"/>
          </a:xfrm>
          <a:prstGeom prst="rect">
            <a:avLst/>
          </a:prstGeom>
          <a:solidFill>
            <a:schemeClr val="bg2"/>
          </a:solidFill>
        </p:spPr>
        <p:txBody>
          <a:bodyPr wrap="square" rtlCol="0">
            <a:spAutoFit/>
          </a:bodyPr>
          <a:lstStyle/>
          <a:p>
            <a:r>
              <a:rPr kumimoji="1" lang="ja-JP" altLang="en-US" sz="900" b="1" dirty="0"/>
              <a:t>②自然共生</a:t>
            </a:r>
            <a:endParaRPr kumimoji="1" lang="en-US" altLang="ja-JP" sz="900" b="1" dirty="0"/>
          </a:p>
          <a:p>
            <a:r>
              <a:rPr kumimoji="1" lang="ja-JP" altLang="en-US" sz="900" b="1" dirty="0"/>
              <a:t>タイプ</a:t>
            </a:r>
          </a:p>
        </p:txBody>
      </p:sp>
      <p:sp>
        <p:nvSpPr>
          <p:cNvPr id="43" name="テキスト ボックス 42">
            <a:extLst>
              <a:ext uri="{FF2B5EF4-FFF2-40B4-BE49-F238E27FC236}">
                <a16:creationId xmlns:a16="http://schemas.microsoft.com/office/drawing/2014/main" id="{EABF14B0-2675-4F93-B23F-7B693585E6B8}"/>
              </a:ext>
            </a:extLst>
          </p:cNvPr>
          <p:cNvSpPr txBox="1"/>
          <p:nvPr/>
        </p:nvSpPr>
        <p:spPr>
          <a:xfrm>
            <a:off x="1412642" y="3058067"/>
            <a:ext cx="800290" cy="369332"/>
          </a:xfrm>
          <a:prstGeom prst="rect">
            <a:avLst/>
          </a:prstGeom>
          <a:solidFill>
            <a:schemeClr val="bg1">
              <a:lumMod val="50000"/>
            </a:schemeClr>
          </a:solidFill>
        </p:spPr>
        <p:txBody>
          <a:bodyPr wrap="square" rtlCol="0">
            <a:spAutoFit/>
          </a:bodyPr>
          <a:lstStyle/>
          <a:p>
            <a:r>
              <a:rPr kumimoji="1" lang="ja-JP" altLang="en-US" sz="900" b="1" dirty="0">
                <a:solidFill>
                  <a:schemeClr val="bg1"/>
                </a:solidFill>
              </a:rPr>
              <a:t>①防災減災</a:t>
            </a:r>
            <a:endParaRPr kumimoji="1" lang="en-US" altLang="ja-JP" sz="900" b="1" dirty="0">
              <a:solidFill>
                <a:schemeClr val="bg1"/>
              </a:solidFill>
            </a:endParaRPr>
          </a:p>
          <a:p>
            <a:r>
              <a:rPr kumimoji="1" lang="ja-JP" altLang="en-US" sz="900" b="1" dirty="0">
                <a:solidFill>
                  <a:schemeClr val="bg1"/>
                </a:solidFill>
              </a:rPr>
              <a:t>タイプ</a:t>
            </a:r>
          </a:p>
        </p:txBody>
      </p:sp>
      <p:sp>
        <p:nvSpPr>
          <p:cNvPr id="41" name="フリーフォーム: 図形 40">
            <a:extLst>
              <a:ext uri="{FF2B5EF4-FFF2-40B4-BE49-F238E27FC236}">
                <a16:creationId xmlns:a16="http://schemas.microsoft.com/office/drawing/2014/main" id="{0FB0D02F-F640-4099-92F1-451D25E52219}"/>
              </a:ext>
            </a:extLst>
          </p:cNvPr>
          <p:cNvSpPr/>
          <p:nvPr/>
        </p:nvSpPr>
        <p:spPr>
          <a:xfrm>
            <a:off x="1917515" y="741072"/>
            <a:ext cx="6556125" cy="3739390"/>
          </a:xfrm>
          <a:custGeom>
            <a:avLst/>
            <a:gdLst>
              <a:gd name="connsiteX0" fmla="*/ 6408420 w 6553200"/>
              <a:gd name="connsiteY0" fmla="*/ 3086100 h 3710940"/>
              <a:gd name="connsiteX1" fmla="*/ 6461760 w 6553200"/>
              <a:gd name="connsiteY1" fmla="*/ 2987040 h 3710940"/>
              <a:gd name="connsiteX2" fmla="*/ 6530340 w 6553200"/>
              <a:gd name="connsiteY2" fmla="*/ 3002280 h 3710940"/>
              <a:gd name="connsiteX3" fmla="*/ 6553200 w 6553200"/>
              <a:gd name="connsiteY3" fmla="*/ 2811780 h 3710940"/>
              <a:gd name="connsiteX4" fmla="*/ 6522720 w 6553200"/>
              <a:gd name="connsiteY4" fmla="*/ 2697480 h 3710940"/>
              <a:gd name="connsiteX5" fmla="*/ 6499860 w 6553200"/>
              <a:gd name="connsiteY5" fmla="*/ 2598420 h 3710940"/>
              <a:gd name="connsiteX6" fmla="*/ 6530340 w 6553200"/>
              <a:gd name="connsiteY6" fmla="*/ 2423160 h 3710940"/>
              <a:gd name="connsiteX7" fmla="*/ 6484620 w 6553200"/>
              <a:gd name="connsiteY7" fmla="*/ 2346960 h 3710940"/>
              <a:gd name="connsiteX8" fmla="*/ 6431280 w 6553200"/>
              <a:gd name="connsiteY8" fmla="*/ 2171700 h 3710940"/>
              <a:gd name="connsiteX9" fmla="*/ 6370320 w 6553200"/>
              <a:gd name="connsiteY9" fmla="*/ 2133600 h 3710940"/>
              <a:gd name="connsiteX10" fmla="*/ 6271260 w 6553200"/>
              <a:gd name="connsiteY10" fmla="*/ 2026920 h 3710940"/>
              <a:gd name="connsiteX11" fmla="*/ 6225540 w 6553200"/>
              <a:gd name="connsiteY11" fmla="*/ 1866900 h 3710940"/>
              <a:gd name="connsiteX12" fmla="*/ 6210300 w 6553200"/>
              <a:gd name="connsiteY12" fmla="*/ 1767840 h 3710940"/>
              <a:gd name="connsiteX13" fmla="*/ 6149340 w 6553200"/>
              <a:gd name="connsiteY13" fmla="*/ 1615440 h 3710940"/>
              <a:gd name="connsiteX14" fmla="*/ 6111240 w 6553200"/>
              <a:gd name="connsiteY14" fmla="*/ 1508760 h 3710940"/>
              <a:gd name="connsiteX15" fmla="*/ 6088380 w 6553200"/>
              <a:gd name="connsiteY15" fmla="*/ 1417320 h 3710940"/>
              <a:gd name="connsiteX16" fmla="*/ 6012180 w 6553200"/>
              <a:gd name="connsiteY16" fmla="*/ 1272540 h 3710940"/>
              <a:gd name="connsiteX17" fmla="*/ 5852160 w 6553200"/>
              <a:gd name="connsiteY17" fmla="*/ 1188720 h 3710940"/>
              <a:gd name="connsiteX18" fmla="*/ 5791200 w 6553200"/>
              <a:gd name="connsiteY18" fmla="*/ 1097280 h 3710940"/>
              <a:gd name="connsiteX19" fmla="*/ 5791200 w 6553200"/>
              <a:gd name="connsiteY19" fmla="*/ 1043940 h 3710940"/>
              <a:gd name="connsiteX20" fmla="*/ 5844540 w 6553200"/>
              <a:gd name="connsiteY20" fmla="*/ 830580 h 3710940"/>
              <a:gd name="connsiteX21" fmla="*/ 5699760 w 6553200"/>
              <a:gd name="connsiteY21" fmla="*/ 723900 h 3710940"/>
              <a:gd name="connsiteX22" fmla="*/ 5585460 w 6553200"/>
              <a:gd name="connsiteY22" fmla="*/ 624840 h 3710940"/>
              <a:gd name="connsiteX23" fmla="*/ 5532120 w 6553200"/>
              <a:gd name="connsiteY23" fmla="*/ 563880 h 3710940"/>
              <a:gd name="connsiteX24" fmla="*/ 5486400 w 6553200"/>
              <a:gd name="connsiteY24" fmla="*/ 434340 h 3710940"/>
              <a:gd name="connsiteX25" fmla="*/ 5433060 w 6553200"/>
              <a:gd name="connsiteY25" fmla="*/ 396240 h 3710940"/>
              <a:gd name="connsiteX26" fmla="*/ 5379720 w 6553200"/>
              <a:gd name="connsiteY26" fmla="*/ 350520 h 3710940"/>
              <a:gd name="connsiteX27" fmla="*/ 5295900 w 6553200"/>
              <a:gd name="connsiteY27" fmla="*/ 335280 h 3710940"/>
              <a:gd name="connsiteX28" fmla="*/ 5219700 w 6553200"/>
              <a:gd name="connsiteY28" fmla="*/ 228600 h 3710940"/>
              <a:gd name="connsiteX29" fmla="*/ 5219700 w 6553200"/>
              <a:gd name="connsiteY29" fmla="*/ 228600 h 3710940"/>
              <a:gd name="connsiteX30" fmla="*/ 5135880 w 6553200"/>
              <a:gd name="connsiteY30" fmla="*/ 129540 h 3710940"/>
              <a:gd name="connsiteX31" fmla="*/ 5113020 w 6553200"/>
              <a:gd name="connsiteY31" fmla="*/ 45720 h 3710940"/>
              <a:gd name="connsiteX32" fmla="*/ 5059680 w 6553200"/>
              <a:gd name="connsiteY32" fmla="*/ 53340 h 3710940"/>
              <a:gd name="connsiteX33" fmla="*/ 4968240 w 6553200"/>
              <a:gd name="connsiteY33" fmla="*/ 175260 h 3710940"/>
              <a:gd name="connsiteX34" fmla="*/ 4815840 w 6553200"/>
              <a:gd name="connsiteY34" fmla="*/ 213360 h 3710940"/>
              <a:gd name="connsiteX35" fmla="*/ 4754880 w 6553200"/>
              <a:gd name="connsiteY35" fmla="*/ 152400 h 3710940"/>
              <a:gd name="connsiteX36" fmla="*/ 4716780 w 6553200"/>
              <a:gd name="connsiteY36" fmla="*/ 129540 h 3710940"/>
              <a:gd name="connsiteX37" fmla="*/ 4663440 w 6553200"/>
              <a:gd name="connsiteY37" fmla="*/ 129540 h 3710940"/>
              <a:gd name="connsiteX38" fmla="*/ 4556760 w 6553200"/>
              <a:gd name="connsiteY38" fmla="*/ 243840 h 3710940"/>
              <a:gd name="connsiteX39" fmla="*/ 4541520 w 6553200"/>
              <a:gd name="connsiteY39" fmla="*/ 358140 h 3710940"/>
              <a:gd name="connsiteX40" fmla="*/ 4335780 w 6553200"/>
              <a:gd name="connsiteY40" fmla="*/ 480060 h 3710940"/>
              <a:gd name="connsiteX41" fmla="*/ 4168140 w 6553200"/>
              <a:gd name="connsiteY41" fmla="*/ 571500 h 3710940"/>
              <a:gd name="connsiteX42" fmla="*/ 4038600 w 6553200"/>
              <a:gd name="connsiteY42" fmla="*/ 541020 h 3710940"/>
              <a:gd name="connsiteX43" fmla="*/ 3909060 w 6553200"/>
              <a:gd name="connsiteY43" fmla="*/ 480060 h 3710940"/>
              <a:gd name="connsiteX44" fmla="*/ 3771900 w 6553200"/>
              <a:gd name="connsiteY44" fmla="*/ 441960 h 3710940"/>
              <a:gd name="connsiteX45" fmla="*/ 3596640 w 6553200"/>
              <a:gd name="connsiteY45" fmla="*/ 350520 h 3710940"/>
              <a:gd name="connsiteX46" fmla="*/ 3550920 w 6553200"/>
              <a:gd name="connsiteY46" fmla="*/ 304800 h 3710940"/>
              <a:gd name="connsiteX47" fmla="*/ 3329940 w 6553200"/>
              <a:gd name="connsiteY47" fmla="*/ 342900 h 3710940"/>
              <a:gd name="connsiteX48" fmla="*/ 3200400 w 6553200"/>
              <a:gd name="connsiteY48" fmla="*/ 198120 h 3710940"/>
              <a:gd name="connsiteX49" fmla="*/ 3032760 w 6553200"/>
              <a:gd name="connsiteY49" fmla="*/ 53340 h 3710940"/>
              <a:gd name="connsiteX50" fmla="*/ 2918460 w 6553200"/>
              <a:gd name="connsiteY50" fmla="*/ 45720 h 3710940"/>
              <a:gd name="connsiteX51" fmla="*/ 2796540 w 6553200"/>
              <a:gd name="connsiteY51" fmla="*/ 83820 h 3710940"/>
              <a:gd name="connsiteX52" fmla="*/ 2674620 w 6553200"/>
              <a:gd name="connsiteY52" fmla="*/ 121920 h 3710940"/>
              <a:gd name="connsiteX53" fmla="*/ 2522220 w 6553200"/>
              <a:gd name="connsiteY53" fmla="*/ 152400 h 3710940"/>
              <a:gd name="connsiteX54" fmla="*/ 2499360 w 6553200"/>
              <a:gd name="connsiteY54" fmla="*/ 152400 h 3710940"/>
              <a:gd name="connsiteX55" fmla="*/ 2339340 w 6553200"/>
              <a:gd name="connsiteY55" fmla="*/ 30480 h 3710940"/>
              <a:gd name="connsiteX56" fmla="*/ 2118360 w 6553200"/>
              <a:gd name="connsiteY56" fmla="*/ 38100 h 3710940"/>
              <a:gd name="connsiteX57" fmla="*/ 2034540 w 6553200"/>
              <a:gd name="connsiteY57" fmla="*/ 68580 h 3710940"/>
              <a:gd name="connsiteX58" fmla="*/ 1927860 w 6553200"/>
              <a:gd name="connsiteY58" fmla="*/ 0 h 3710940"/>
              <a:gd name="connsiteX59" fmla="*/ 1744980 w 6553200"/>
              <a:gd name="connsiteY59" fmla="*/ 38100 h 3710940"/>
              <a:gd name="connsiteX60" fmla="*/ 1600200 w 6553200"/>
              <a:gd name="connsiteY60" fmla="*/ 0 h 3710940"/>
              <a:gd name="connsiteX61" fmla="*/ 1196340 w 6553200"/>
              <a:gd name="connsiteY61" fmla="*/ 114300 h 3710940"/>
              <a:gd name="connsiteX62" fmla="*/ 1112520 w 6553200"/>
              <a:gd name="connsiteY62" fmla="*/ 106680 h 3710940"/>
              <a:gd name="connsiteX63" fmla="*/ 975360 w 6553200"/>
              <a:gd name="connsiteY63" fmla="*/ 53340 h 3710940"/>
              <a:gd name="connsiteX64" fmla="*/ 868680 w 6553200"/>
              <a:gd name="connsiteY64" fmla="*/ 53340 h 3710940"/>
              <a:gd name="connsiteX65" fmla="*/ 708660 w 6553200"/>
              <a:gd name="connsiteY65" fmla="*/ 91440 h 3710940"/>
              <a:gd name="connsiteX66" fmla="*/ 434340 w 6553200"/>
              <a:gd name="connsiteY66" fmla="*/ 99060 h 3710940"/>
              <a:gd name="connsiteX67" fmla="*/ 472440 w 6553200"/>
              <a:gd name="connsiteY67" fmla="*/ 320040 h 3710940"/>
              <a:gd name="connsiteX68" fmla="*/ 716280 w 6553200"/>
              <a:gd name="connsiteY68" fmla="*/ 480060 h 3710940"/>
              <a:gd name="connsiteX69" fmla="*/ 708660 w 6553200"/>
              <a:gd name="connsiteY69" fmla="*/ 518160 h 3710940"/>
              <a:gd name="connsiteX70" fmla="*/ 381000 w 6553200"/>
              <a:gd name="connsiteY70" fmla="*/ 838200 h 3710940"/>
              <a:gd name="connsiteX71" fmla="*/ 358140 w 6553200"/>
              <a:gd name="connsiteY71" fmla="*/ 883920 h 3710940"/>
              <a:gd name="connsiteX72" fmla="*/ 304800 w 6553200"/>
              <a:gd name="connsiteY72" fmla="*/ 1021080 h 3710940"/>
              <a:gd name="connsiteX73" fmla="*/ 137160 w 6553200"/>
              <a:gd name="connsiteY73" fmla="*/ 1082040 h 3710940"/>
              <a:gd name="connsiteX74" fmla="*/ 91440 w 6553200"/>
              <a:gd name="connsiteY74" fmla="*/ 1226820 h 3710940"/>
              <a:gd name="connsiteX75" fmla="*/ 0 w 6553200"/>
              <a:gd name="connsiteY75" fmla="*/ 1264920 h 3710940"/>
              <a:gd name="connsiteX76" fmla="*/ 22860 w 6553200"/>
              <a:gd name="connsiteY76" fmla="*/ 1623060 h 3710940"/>
              <a:gd name="connsiteX77" fmla="*/ 38100 w 6553200"/>
              <a:gd name="connsiteY77" fmla="*/ 1706880 h 3710940"/>
              <a:gd name="connsiteX78" fmla="*/ 22860 w 6553200"/>
              <a:gd name="connsiteY78" fmla="*/ 1752600 h 3710940"/>
              <a:gd name="connsiteX79" fmla="*/ 15240 w 6553200"/>
              <a:gd name="connsiteY79" fmla="*/ 1813560 h 3710940"/>
              <a:gd name="connsiteX80" fmla="*/ 106680 w 6553200"/>
              <a:gd name="connsiteY80" fmla="*/ 1805940 h 3710940"/>
              <a:gd name="connsiteX81" fmla="*/ 160020 w 6553200"/>
              <a:gd name="connsiteY81" fmla="*/ 1828800 h 3710940"/>
              <a:gd name="connsiteX82" fmla="*/ 182880 w 6553200"/>
              <a:gd name="connsiteY82" fmla="*/ 1897380 h 3710940"/>
              <a:gd name="connsiteX83" fmla="*/ 205740 w 6553200"/>
              <a:gd name="connsiteY83" fmla="*/ 1813560 h 3710940"/>
              <a:gd name="connsiteX84" fmla="*/ 281940 w 6553200"/>
              <a:gd name="connsiteY84" fmla="*/ 1760220 h 3710940"/>
              <a:gd name="connsiteX85" fmla="*/ 358140 w 6553200"/>
              <a:gd name="connsiteY85" fmla="*/ 1630680 h 3710940"/>
              <a:gd name="connsiteX86" fmla="*/ 441960 w 6553200"/>
              <a:gd name="connsiteY86" fmla="*/ 1539240 h 3710940"/>
              <a:gd name="connsiteX87" fmla="*/ 502920 w 6553200"/>
              <a:gd name="connsiteY87" fmla="*/ 1485900 h 3710940"/>
              <a:gd name="connsiteX88" fmla="*/ 502920 w 6553200"/>
              <a:gd name="connsiteY88" fmla="*/ 1485900 h 3710940"/>
              <a:gd name="connsiteX89" fmla="*/ 502920 w 6553200"/>
              <a:gd name="connsiteY89" fmla="*/ 1242060 h 3710940"/>
              <a:gd name="connsiteX90" fmla="*/ 441960 w 6553200"/>
              <a:gd name="connsiteY90" fmla="*/ 1264920 h 3710940"/>
              <a:gd name="connsiteX91" fmla="*/ 381000 w 6553200"/>
              <a:gd name="connsiteY91" fmla="*/ 1257300 h 3710940"/>
              <a:gd name="connsiteX92" fmla="*/ 358140 w 6553200"/>
              <a:gd name="connsiteY92" fmla="*/ 1173480 h 3710940"/>
              <a:gd name="connsiteX93" fmla="*/ 365760 w 6553200"/>
              <a:gd name="connsiteY93" fmla="*/ 1066800 h 3710940"/>
              <a:gd name="connsiteX94" fmla="*/ 441960 w 6553200"/>
              <a:gd name="connsiteY94" fmla="*/ 1021080 h 3710940"/>
              <a:gd name="connsiteX95" fmla="*/ 472440 w 6553200"/>
              <a:gd name="connsiteY95" fmla="*/ 967740 h 3710940"/>
              <a:gd name="connsiteX96" fmla="*/ 502920 w 6553200"/>
              <a:gd name="connsiteY96" fmla="*/ 967740 h 3710940"/>
              <a:gd name="connsiteX97" fmla="*/ 609600 w 6553200"/>
              <a:gd name="connsiteY97" fmla="*/ 1036320 h 3710940"/>
              <a:gd name="connsiteX98" fmla="*/ 685800 w 6553200"/>
              <a:gd name="connsiteY98" fmla="*/ 1036320 h 3710940"/>
              <a:gd name="connsiteX99" fmla="*/ 777240 w 6553200"/>
              <a:gd name="connsiteY99" fmla="*/ 1021080 h 3710940"/>
              <a:gd name="connsiteX100" fmla="*/ 914400 w 6553200"/>
              <a:gd name="connsiteY100" fmla="*/ 1013460 h 3710940"/>
              <a:gd name="connsiteX101" fmla="*/ 982980 w 6553200"/>
              <a:gd name="connsiteY101" fmla="*/ 982980 h 3710940"/>
              <a:gd name="connsiteX102" fmla="*/ 1028700 w 6553200"/>
              <a:gd name="connsiteY102" fmla="*/ 906780 h 3710940"/>
              <a:gd name="connsiteX103" fmla="*/ 1104900 w 6553200"/>
              <a:gd name="connsiteY103" fmla="*/ 853440 h 3710940"/>
              <a:gd name="connsiteX104" fmla="*/ 1150620 w 6553200"/>
              <a:gd name="connsiteY104" fmla="*/ 731520 h 3710940"/>
              <a:gd name="connsiteX105" fmla="*/ 1303020 w 6553200"/>
              <a:gd name="connsiteY105" fmla="*/ 701040 h 3710940"/>
              <a:gd name="connsiteX106" fmla="*/ 1348740 w 6553200"/>
              <a:gd name="connsiteY106" fmla="*/ 807720 h 3710940"/>
              <a:gd name="connsiteX107" fmla="*/ 1188720 w 6553200"/>
              <a:gd name="connsiteY107" fmla="*/ 845820 h 3710940"/>
              <a:gd name="connsiteX108" fmla="*/ 1082040 w 6553200"/>
              <a:gd name="connsiteY108" fmla="*/ 1112520 h 3710940"/>
              <a:gd name="connsiteX109" fmla="*/ 845820 w 6553200"/>
              <a:gd name="connsiteY109" fmla="*/ 1203960 h 3710940"/>
              <a:gd name="connsiteX110" fmla="*/ 754380 w 6553200"/>
              <a:gd name="connsiteY110" fmla="*/ 1203960 h 3710940"/>
              <a:gd name="connsiteX111" fmla="*/ 708660 w 6553200"/>
              <a:gd name="connsiteY111" fmla="*/ 1348740 h 3710940"/>
              <a:gd name="connsiteX112" fmla="*/ 624840 w 6553200"/>
              <a:gd name="connsiteY112" fmla="*/ 1371600 h 3710940"/>
              <a:gd name="connsiteX113" fmla="*/ 640080 w 6553200"/>
              <a:gd name="connsiteY113" fmla="*/ 1463040 h 3710940"/>
              <a:gd name="connsiteX114" fmla="*/ 746760 w 6553200"/>
              <a:gd name="connsiteY114" fmla="*/ 1607820 h 3710940"/>
              <a:gd name="connsiteX115" fmla="*/ 723900 w 6553200"/>
              <a:gd name="connsiteY115" fmla="*/ 1684020 h 3710940"/>
              <a:gd name="connsiteX116" fmla="*/ 647700 w 6553200"/>
              <a:gd name="connsiteY116" fmla="*/ 1760220 h 3710940"/>
              <a:gd name="connsiteX117" fmla="*/ 518160 w 6553200"/>
              <a:gd name="connsiteY117" fmla="*/ 1783080 h 3710940"/>
              <a:gd name="connsiteX118" fmla="*/ 487680 w 6553200"/>
              <a:gd name="connsiteY118" fmla="*/ 1905000 h 3710940"/>
              <a:gd name="connsiteX119" fmla="*/ 441960 w 6553200"/>
              <a:gd name="connsiteY119" fmla="*/ 2057400 h 3710940"/>
              <a:gd name="connsiteX120" fmla="*/ 327660 w 6553200"/>
              <a:gd name="connsiteY120" fmla="*/ 2148840 h 3710940"/>
              <a:gd name="connsiteX121" fmla="*/ 426720 w 6553200"/>
              <a:gd name="connsiteY121" fmla="*/ 2186940 h 3710940"/>
              <a:gd name="connsiteX122" fmla="*/ 403860 w 6553200"/>
              <a:gd name="connsiteY122" fmla="*/ 2255520 h 3710940"/>
              <a:gd name="connsiteX123" fmla="*/ 350520 w 6553200"/>
              <a:gd name="connsiteY123" fmla="*/ 2308860 h 3710940"/>
              <a:gd name="connsiteX124" fmla="*/ 373380 w 6553200"/>
              <a:gd name="connsiteY124" fmla="*/ 2415540 h 3710940"/>
              <a:gd name="connsiteX125" fmla="*/ 373380 w 6553200"/>
              <a:gd name="connsiteY125" fmla="*/ 2545080 h 3710940"/>
              <a:gd name="connsiteX126" fmla="*/ 403860 w 6553200"/>
              <a:gd name="connsiteY126" fmla="*/ 2613660 h 3710940"/>
              <a:gd name="connsiteX127" fmla="*/ 662940 w 6553200"/>
              <a:gd name="connsiteY127" fmla="*/ 2705100 h 3710940"/>
              <a:gd name="connsiteX128" fmla="*/ 685800 w 6553200"/>
              <a:gd name="connsiteY128" fmla="*/ 2773680 h 3710940"/>
              <a:gd name="connsiteX129" fmla="*/ 670560 w 6553200"/>
              <a:gd name="connsiteY129" fmla="*/ 2842260 h 3710940"/>
              <a:gd name="connsiteX130" fmla="*/ 853440 w 6553200"/>
              <a:gd name="connsiteY130" fmla="*/ 2865120 h 3710940"/>
              <a:gd name="connsiteX131" fmla="*/ 914400 w 6553200"/>
              <a:gd name="connsiteY131" fmla="*/ 3002280 h 3710940"/>
              <a:gd name="connsiteX132" fmla="*/ 906780 w 6553200"/>
              <a:gd name="connsiteY132" fmla="*/ 3086100 h 3710940"/>
              <a:gd name="connsiteX133" fmla="*/ 838200 w 6553200"/>
              <a:gd name="connsiteY133" fmla="*/ 3238500 h 3710940"/>
              <a:gd name="connsiteX134" fmla="*/ 891540 w 6553200"/>
              <a:gd name="connsiteY134" fmla="*/ 3261360 h 3710940"/>
              <a:gd name="connsiteX135" fmla="*/ 891540 w 6553200"/>
              <a:gd name="connsiteY135" fmla="*/ 3368040 h 3710940"/>
              <a:gd name="connsiteX136" fmla="*/ 944880 w 6553200"/>
              <a:gd name="connsiteY136" fmla="*/ 3383280 h 3710940"/>
              <a:gd name="connsiteX137" fmla="*/ 960120 w 6553200"/>
              <a:gd name="connsiteY137" fmla="*/ 3505200 h 3710940"/>
              <a:gd name="connsiteX138" fmla="*/ 944880 w 6553200"/>
              <a:gd name="connsiteY138" fmla="*/ 3573780 h 3710940"/>
              <a:gd name="connsiteX139" fmla="*/ 1028700 w 6553200"/>
              <a:gd name="connsiteY139" fmla="*/ 3558540 h 3710940"/>
              <a:gd name="connsiteX140" fmla="*/ 1059180 w 6553200"/>
              <a:gd name="connsiteY140" fmla="*/ 3505200 h 3710940"/>
              <a:gd name="connsiteX141" fmla="*/ 1059180 w 6553200"/>
              <a:gd name="connsiteY141" fmla="*/ 3413760 h 3710940"/>
              <a:gd name="connsiteX142" fmla="*/ 1112520 w 6553200"/>
              <a:gd name="connsiteY142" fmla="*/ 3406140 h 3710940"/>
              <a:gd name="connsiteX143" fmla="*/ 1203960 w 6553200"/>
              <a:gd name="connsiteY143" fmla="*/ 3482340 h 3710940"/>
              <a:gd name="connsiteX144" fmla="*/ 1211580 w 6553200"/>
              <a:gd name="connsiteY144" fmla="*/ 3444240 h 3710940"/>
              <a:gd name="connsiteX145" fmla="*/ 1219200 w 6553200"/>
              <a:gd name="connsiteY145" fmla="*/ 3352800 h 3710940"/>
              <a:gd name="connsiteX146" fmla="*/ 1257300 w 6553200"/>
              <a:gd name="connsiteY146" fmla="*/ 3345180 h 3710940"/>
              <a:gd name="connsiteX147" fmla="*/ 1280160 w 6553200"/>
              <a:gd name="connsiteY147" fmla="*/ 3398520 h 3710940"/>
              <a:gd name="connsiteX148" fmla="*/ 1371600 w 6553200"/>
              <a:gd name="connsiteY148" fmla="*/ 3680460 h 3710940"/>
              <a:gd name="connsiteX149" fmla="*/ 1463040 w 6553200"/>
              <a:gd name="connsiteY149" fmla="*/ 3649980 h 3710940"/>
              <a:gd name="connsiteX150" fmla="*/ 1516380 w 6553200"/>
              <a:gd name="connsiteY150" fmla="*/ 3619500 h 3710940"/>
              <a:gd name="connsiteX151" fmla="*/ 1600200 w 6553200"/>
              <a:gd name="connsiteY151" fmla="*/ 3619500 h 3710940"/>
              <a:gd name="connsiteX152" fmla="*/ 1630680 w 6553200"/>
              <a:gd name="connsiteY152" fmla="*/ 3634740 h 3710940"/>
              <a:gd name="connsiteX153" fmla="*/ 1775460 w 6553200"/>
              <a:gd name="connsiteY153" fmla="*/ 3589020 h 3710940"/>
              <a:gd name="connsiteX154" fmla="*/ 1836420 w 6553200"/>
              <a:gd name="connsiteY154" fmla="*/ 3589020 h 3710940"/>
              <a:gd name="connsiteX155" fmla="*/ 1927860 w 6553200"/>
              <a:gd name="connsiteY155" fmla="*/ 3627120 h 3710940"/>
              <a:gd name="connsiteX156" fmla="*/ 2225040 w 6553200"/>
              <a:gd name="connsiteY156" fmla="*/ 3672840 h 3710940"/>
              <a:gd name="connsiteX157" fmla="*/ 2453640 w 6553200"/>
              <a:gd name="connsiteY157" fmla="*/ 3710940 h 3710940"/>
              <a:gd name="connsiteX158" fmla="*/ 2819400 w 6553200"/>
              <a:gd name="connsiteY158" fmla="*/ 3665220 h 3710940"/>
              <a:gd name="connsiteX159" fmla="*/ 2956560 w 6553200"/>
              <a:gd name="connsiteY159" fmla="*/ 3596640 h 3710940"/>
              <a:gd name="connsiteX160" fmla="*/ 3185160 w 6553200"/>
              <a:gd name="connsiteY160" fmla="*/ 3459480 h 3710940"/>
              <a:gd name="connsiteX161" fmla="*/ 3390900 w 6553200"/>
              <a:gd name="connsiteY161" fmla="*/ 3345180 h 3710940"/>
              <a:gd name="connsiteX162" fmla="*/ 3589020 w 6553200"/>
              <a:gd name="connsiteY162" fmla="*/ 3223260 h 3710940"/>
              <a:gd name="connsiteX163" fmla="*/ 3611880 w 6553200"/>
              <a:gd name="connsiteY163" fmla="*/ 3017520 h 3710940"/>
              <a:gd name="connsiteX164" fmla="*/ 3726180 w 6553200"/>
              <a:gd name="connsiteY164" fmla="*/ 2880360 h 3710940"/>
              <a:gd name="connsiteX165" fmla="*/ 3749040 w 6553200"/>
              <a:gd name="connsiteY165" fmla="*/ 2773680 h 3710940"/>
              <a:gd name="connsiteX166" fmla="*/ 3924300 w 6553200"/>
              <a:gd name="connsiteY166" fmla="*/ 2659380 h 3710940"/>
              <a:gd name="connsiteX167" fmla="*/ 4000500 w 6553200"/>
              <a:gd name="connsiteY167" fmla="*/ 2499360 h 3710940"/>
              <a:gd name="connsiteX168" fmla="*/ 4175760 w 6553200"/>
              <a:gd name="connsiteY168" fmla="*/ 2438400 h 3710940"/>
              <a:gd name="connsiteX169" fmla="*/ 4312920 w 6553200"/>
              <a:gd name="connsiteY169" fmla="*/ 2286000 h 3710940"/>
              <a:gd name="connsiteX170" fmla="*/ 4472940 w 6553200"/>
              <a:gd name="connsiteY170" fmla="*/ 2202180 h 3710940"/>
              <a:gd name="connsiteX171" fmla="*/ 4610100 w 6553200"/>
              <a:gd name="connsiteY171" fmla="*/ 2164080 h 3710940"/>
              <a:gd name="connsiteX172" fmla="*/ 4777740 w 6553200"/>
              <a:gd name="connsiteY172" fmla="*/ 2171700 h 3710940"/>
              <a:gd name="connsiteX173" fmla="*/ 4930140 w 6553200"/>
              <a:gd name="connsiteY173" fmla="*/ 2202180 h 3710940"/>
              <a:gd name="connsiteX174" fmla="*/ 5135880 w 6553200"/>
              <a:gd name="connsiteY174" fmla="*/ 2202180 h 3710940"/>
              <a:gd name="connsiteX175" fmla="*/ 5326380 w 6553200"/>
              <a:gd name="connsiteY175" fmla="*/ 2293620 h 3710940"/>
              <a:gd name="connsiteX176" fmla="*/ 5478780 w 6553200"/>
              <a:gd name="connsiteY176" fmla="*/ 2369820 h 3710940"/>
              <a:gd name="connsiteX177" fmla="*/ 5753100 w 6553200"/>
              <a:gd name="connsiteY177" fmla="*/ 2522220 h 3710940"/>
              <a:gd name="connsiteX178" fmla="*/ 5890260 w 6553200"/>
              <a:gd name="connsiteY178" fmla="*/ 2636520 h 3710940"/>
              <a:gd name="connsiteX179" fmla="*/ 5890260 w 6553200"/>
              <a:gd name="connsiteY179" fmla="*/ 2636520 h 3710940"/>
              <a:gd name="connsiteX180" fmla="*/ 6111240 w 6553200"/>
              <a:gd name="connsiteY180" fmla="*/ 2819400 h 3710940"/>
              <a:gd name="connsiteX181" fmla="*/ 6408420 w 6553200"/>
              <a:gd name="connsiteY181" fmla="*/ 3086100 h 3710940"/>
              <a:gd name="connsiteX0" fmla="*/ 6357643 w 6553200"/>
              <a:gd name="connsiteY0" fmla="*/ 3067195 h 3710940"/>
              <a:gd name="connsiteX1" fmla="*/ 6461760 w 6553200"/>
              <a:gd name="connsiteY1" fmla="*/ 2987040 h 3710940"/>
              <a:gd name="connsiteX2" fmla="*/ 6530340 w 6553200"/>
              <a:gd name="connsiteY2" fmla="*/ 3002280 h 3710940"/>
              <a:gd name="connsiteX3" fmla="*/ 6553200 w 6553200"/>
              <a:gd name="connsiteY3" fmla="*/ 2811780 h 3710940"/>
              <a:gd name="connsiteX4" fmla="*/ 6522720 w 6553200"/>
              <a:gd name="connsiteY4" fmla="*/ 2697480 h 3710940"/>
              <a:gd name="connsiteX5" fmla="*/ 6499860 w 6553200"/>
              <a:gd name="connsiteY5" fmla="*/ 2598420 h 3710940"/>
              <a:gd name="connsiteX6" fmla="*/ 6530340 w 6553200"/>
              <a:gd name="connsiteY6" fmla="*/ 2423160 h 3710940"/>
              <a:gd name="connsiteX7" fmla="*/ 6484620 w 6553200"/>
              <a:gd name="connsiteY7" fmla="*/ 2346960 h 3710940"/>
              <a:gd name="connsiteX8" fmla="*/ 6431280 w 6553200"/>
              <a:gd name="connsiteY8" fmla="*/ 2171700 h 3710940"/>
              <a:gd name="connsiteX9" fmla="*/ 6370320 w 6553200"/>
              <a:gd name="connsiteY9" fmla="*/ 2133600 h 3710940"/>
              <a:gd name="connsiteX10" fmla="*/ 6271260 w 6553200"/>
              <a:gd name="connsiteY10" fmla="*/ 2026920 h 3710940"/>
              <a:gd name="connsiteX11" fmla="*/ 6225540 w 6553200"/>
              <a:gd name="connsiteY11" fmla="*/ 1866900 h 3710940"/>
              <a:gd name="connsiteX12" fmla="*/ 6210300 w 6553200"/>
              <a:gd name="connsiteY12" fmla="*/ 1767840 h 3710940"/>
              <a:gd name="connsiteX13" fmla="*/ 6149340 w 6553200"/>
              <a:gd name="connsiteY13" fmla="*/ 1615440 h 3710940"/>
              <a:gd name="connsiteX14" fmla="*/ 6111240 w 6553200"/>
              <a:gd name="connsiteY14" fmla="*/ 1508760 h 3710940"/>
              <a:gd name="connsiteX15" fmla="*/ 6088380 w 6553200"/>
              <a:gd name="connsiteY15" fmla="*/ 1417320 h 3710940"/>
              <a:gd name="connsiteX16" fmla="*/ 6012180 w 6553200"/>
              <a:gd name="connsiteY16" fmla="*/ 1272540 h 3710940"/>
              <a:gd name="connsiteX17" fmla="*/ 5852160 w 6553200"/>
              <a:gd name="connsiteY17" fmla="*/ 1188720 h 3710940"/>
              <a:gd name="connsiteX18" fmla="*/ 5791200 w 6553200"/>
              <a:gd name="connsiteY18" fmla="*/ 1097280 h 3710940"/>
              <a:gd name="connsiteX19" fmla="*/ 5791200 w 6553200"/>
              <a:gd name="connsiteY19" fmla="*/ 1043940 h 3710940"/>
              <a:gd name="connsiteX20" fmla="*/ 5844540 w 6553200"/>
              <a:gd name="connsiteY20" fmla="*/ 830580 h 3710940"/>
              <a:gd name="connsiteX21" fmla="*/ 5699760 w 6553200"/>
              <a:gd name="connsiteY21" fmla="*/ 723900 h 3710940"/>
              <a:gd name="connsiteX22" fmla="*/ 5585460 w 6553200"/>
              <a:gd name="connsiteY22" fmla="*/ 624840 h 3710940"/>
              <a:gd name="connsiteX23" fmla="*/ 5532120 w 6553200"/>
              <a:gd name="connsiteY23" fmla="*/ 563880 h 3710940"/>
              <a:gd name="connsiteX24" fmla="*/ 5486400 w 6553200"/>
              <a:gd name="connsiteY24" fmla="*/ 434340 h 3710940"/>
              <a:gd name="connsiteX25" fmla="*/ 5433060 w 6553200"/>
              <a:gd name="connsiteY25" fmla="*/ 396240 h 3710940"/>
              <a:gd name="connsiteX26" fmla="*/ 5379720 w 6553200"/>
              <a:gd name="connsiteY26" fmla="*/ 350520 h 3710940"/>
              <a:gd name="connsiteX27" fmla="*/ 5295900 w 6553200"/>
              <a:gd name="connsiteY27" fmla="*/ 335280 h 3710940"/>
              <a:gd name="connsiteX28" fmla="*/ 5219700 w 6553200"/>
              <a:gd name="connsiteY28" fmla="*/ 228600 h 3710940"/>
              <a:gd name="connsiteX29" fmla="*/ 5219700 w 6553200"/>
              <a:gd name="connsiteY29" fmla="*/ 228600 h 3710940"/>
              <a:gd name="connsiteX30" fmla="*/ 5135880 w 6553200"/>
              <a:gd name="connsiteY30" fmla="*/ 129540 h 3710940"/>
              <a:gd name="connsiteX31" fmla="*/ 5113020 w 6553200"/>
              <a:gd name="connsiteY31" fmla="*/ 45720 h 3710940"/>
              <a:gd name="connsiteX32" fmla="*/ 5059680 w 6553200"/>
              <a:gd name="connsiteY32" fmla="*/ 53340 h 3710940"/>
              <a:gd name="connsiteX33" fmla="*/ 4968240 w 6553200"/>
              <a:gd name="connsiteY33" fmla="*/ 175260 h 3710940"/>
              <a:gd name="connsiteX34" fmla="*/ 4815840 w 6553200"/>
              <a:gd name="connsiteY34" fmla="*/ 213360 h 3710940"/>
              <a:gd name="connsiteX35" fmla="*/ 4754880 w 6553200"/>
              <a:gd name="connsiteY35" fmla="*/ 152400 h 3710940"/>
              <a:gd name="connsiteX36" fmla="*/ 4716780 w 6553200"/>
              <a:gd name="connsiteY36" fmla="*/ 129540 h 3710940"/>
              <a:gd name="connsiteX37" fmla="*/ 4663440 w 6553200"/>
              <a:gd name="connsiteY37" fmla="*/ 129540 h 3710940"/>
              <a:gd name="connsiteX38" fmla="*/ 4556760 w 6553200"/>
              <a:gd name="connsiteY38" fmla="*/ 243840 h 3710940"/>
              <a:gd name="connsiteX39" fmla="*/ 4541520 w 6553200"/>
              <a:gd name="connsiteY39" fmla="*/ 358140 h 3710940"/>
              <a:gd name="connsiteX40" fmla="*/ 4335780 w 6553200"/>
              <a:gd name="connsiteY40" fmla="*/ 480060 h 3710940"/>
              <a:gd name="connsiteX41" fmla="*/ 4168140 w 6553200"/>
              <a:gd name="connsiteY41" fmla="*/ 571500 h 3710940"/>
              <a:gd name="connsiteX42" fmla="*/ 4038600 w 6553200"/>
              <a:gd name="connsiteY42" fmla="*/ 541020 h 3710940"/>
              <a:gd name="connsiteX43" fmla="*/ 3909060 w 6553200"/>
              <a:gd name="connsiteY43" fmla="*/ 480060 h 3710940"/>
              <a:gd name="connsiteX44" fmla="*/ 3771900 w 6553200"/>
              <a:gd name="connsiteY44" fmla="*/ 441960 h 3710940"/>
              <a:gd name="connsiteX45" fmla="*/ 3596640 w 6553200"/>
              <a:gd name="connsiteY45" fmla="*/ 350520 h 3710940"/>
              <a:gd name="connsiteX46" fmla="*/ 3550920 w 6553200"/>
              <a:gd name="connsiteY46" fmla="*/ 304800 h 3710940"/>
              <a:gd name="connsiteX47" fmla="*/ 3329940 w 6553200"/>
              <a:gd name="connsiteY47" fmla="*/ 342900 h 3710940"/>
              <a:gd name="connsiteX48" fmla="*/ 3200400 w 6553200"/>
              <a:gd name="connsiteY48" fmla="*/ 198120 h 3710940"/>
              <a:gd name="connsiteX49" fmla="*/ 3032760 w 6553200"/>
              <a:gd name="connsiteY49" fmla="*/ 53340 h 3710940"/>
              <a:gd name="connsiteX50" fmla="*/ 2918460 w 6553200"/>
              <a:gd name="connsiteY50" fmla="*/ 45720 h 3710940"/>
              <a:gd name="connsiteX51" fmla="*/ 2796540 w 6553200"/>
              <a:gd name="connsiteY51" fmla="*/ 83820 h 3710940"/>
              <a:gd name="connsiteX52" fmla="*/ 2674620 w 6553200"/>
              <a:gd name="connsiteY52" fmla="*/ 121920 h 3710940"/>
              <a:gd name="connsiteX53" fmla="*/ 2522220 w 6553200"/>
              <a:gd name="connsiteY53" fmla="*/ 152400 h 3710940"/>
              <a:gd name="connsiteX54" fmla="*/ 2499360 w 6553200"/>
              <a:gd name="connsiteY54" fmla="*/ 152400 h 3710940"/>
              <a:gd name="connsiteX55" fmla="*/ 2339340 w 6553200"/>
              <a:gd name="connsiteY55" fmla="*/ 30480 h 3710940"/>
              <a:gd name="connsiteX56" fmla="*/ 2118360 w 6553200"/>
              <a:gd name="connsiteY56" fmla="*/ 38100 h 3710940"/>
              <a:gd name="connsiteX57" fmla="*/ 2034540 w 6553200"/>
              <a:gd name="connsiteY57" fmla="*/ 68580 h 3710940"/>
              <a:gd name="connsiteX58" fmla="*/ 1927860 w 6553200"/>
              <a:gd name="connsiteY58" fmla="*/ 0 h 3710940"/>
              <a:gd name="connsiteX59" fmla="*/ 1744980 w 6553200"/>
              <a:gd name="connsiteY59" fmla="*/ 38100 h 3710940"/>
              <a:gd name="connsiteX60" fmla="*/ 1600200 w 6553200"/>
              <a:gd name="connsiteY60" fmla="*/ 0 h 3710940"/>
              <a:gd name="connsiteX61" fmla="*/ 1196340 w 6553200"/>
              <a:gd name="connsiteY61" fmla="*/ 114300 h 3710940"/>
              <a:gd name="connsiteX62" fmla="*/ 1112520 w 6553200"/>
              <a:gd name="connsiteY62" fmla="*/ 106680 h 3710940"/>
              <a:gd name="connsiteX63" fmla="*/ 975360 w 6553200"/>
              <a:gd name="connsiteY63" fmla="*/ 53340 h 3710940"/>
              <a:gd name="connsiteX64" fmla="*/ 868680 w 6553200"/>
              <a:gd name="connsiteY64" fmla="*/ 53340 h 3710940"/>
              <a:gd name="connsiteX65" fmla="*/ 708660 w 6553200"/>
              <a:gd name="connsiteY65" fmla="*/ 91440 h 3710940"/>
              <a:gd name="connsiteX66" fmla="*/ 434340 w 6553200"/>
              <a:gd name="connsiteY66" fmla="*/ 99060 h 3710940"/>
              <a:gd name="connsiteX67" fmla="*/ 472440 w 6553200"/>
              <a:gd name="connsiteY67" fmla="*/ 320040 h 3710940"/>
              <a:gd name="connsiteX68" fmla="*/ 716280 w 6553200"/>
              <a:gd name="connsiteY68" fmla="*/ 480060 h 3710940"/>
              <a:gd name="connsiteX69" fmla="*/ 708660 w 6553200"/>
              <a:gd name="connsiteY69" fmla="*/ 518160 h 3710940"/>
              <a:gd name="connsiteX70" fmla="*/ 381000 w 6553200"/>
              <a:gd name="connsiteY70" fmla="*/ 838200 h 3710940"/>
              <a:gd name="connsiteX71" fmla="*/ 358140 w 6553200"/>
              <a:gd name="connsiteY71" fmla="*/ 883920 h 3710940"/>
              <a:gd name="connsiteX72" fmla="*/ 304800 w 6553200"/>
              <a:gd name="connsiteY72" fmla="*/ 1021080 h 3710940"/>
              <a:gd name="connsiteX73" fmla="*/ 137160 w 6553200"/>
              <a:gd name="connsiteY73" fmla="*/ 1082040 h 3710940"/>
              <a:gd name="connsiteX74" fmla="*/ 91440 w 6553200"/>
              <a:gd name="connsiteY74" fmla="*/ 1226820 h 3710940"/>
              <a:gd name="connsiteX75" fmla="*/ 0 w 6553200"/>
              <a:gd name="connsiteY75" fmla="*/ 1264920 h 3710940"/>
              <a:gd name="connsiteX76" fmla="*/ 22860 w 6553200"/>
              <a:gd name="connsiteY76" fmla="*/ 1623060 h 3710940"/>
              <a:gd name="connsiteX77" fmla="*/ 38100 w 6553200"/>
              <a:gd name="connsiteY77" fmla="*/ 1706880 h 3710940"/>
              <a:gd name="connsiteX78" fmla="*/ 22860 w 6553200"/>
              <a:gd name="connsiteY78" fmla="*/ 1752600 h 3710940"/>
              <a:gd name="connsiteX79" fmla="*/ 15240 w 6553200"/>
              <a:gd name="connsiteY79" fmla="*/ 1813560 h 3710940"/>
              <a:gd name="connsiteX80" fmla="*/ 106680 w 6553200"/>
              <a:gd name="connsiteY80" fmla="*/ 1805940 h 3710940"/>
              <a:gd name="connsiteX81" fmla="*/ 160020 w 6553200"/>
              <a:gd name="connsiteY81" fmla="*/ 1828800 h 3710940"/>
              <a:gd name="connsiteX82" fmla="*/ 182880 w 6553200"/>
              <a:gd name="connsiteY82" fmla="*/ 1897380 h 3710940"/>
              <a:gd name="connsiteX83" fmla="*/ 205740 w 6553200"/>
              <a:gd name="connsiteY83" fmla="*/ 1813560 h 3710940"/>
              <a:gd name="connsiteX84" fmla="*/ 281940 w 6553200"/>
              <a:gd name="connsiteY84" fmla="*/ 1760220 h 3710940"/>
              <a:gd name="connsiteX85" fmla="*/ 358140 w 6553200"/>
              <a:gd name="connsiteY85" fmla="*/ 1630680 h 3710940"/>
              <a:gd name="connsiteX86" fmla="*/ 441960 w 6553200"/>
              <a:gd name="connsiteY86" fmla="*/ 1539240 h 3710940"/>
              <a:gd name="connsiteX87" fmla="*/ 502920 w 6553200"/>
              <a:gd name="connsiteY87" fmla="*/ 1485900 h 3710940"/>
              <a:gd name="connsiteX88" fmla="*/ 502920 w 6553200"/>
              <a:gd name="connsiteY88" fmla="*/ 1485900 h 3710940"/>
              <a:gd name="connsiteX89" fmla="*/ 502920 w 6553200"/>
              <a:gd name="connsiteY89" fmla="*/ 1242060 h 3710940"/>
              <a:gd name="connsiteX90" fmla="*/ 441960 w 6553200"/>
              <a:gd name="connsiteY90" fmla="*/ 1264920 h 3710940"/>
              <a:gd name="connsiteX91" fmla="*/ 381000 w 6553200"/>
              <a:gd name="connsiteY91" fmla="*/ 1257300 h 3710940"/>
              <a:gd name="connsiteX92" fmla="*/ 358140 w 6553200"/>
              <a:gd name="connsiteY92" fmla="*/ 1173480 h 3710940"/>
              <a:gd name="connsiteX93" fmla="*/ 365760 w 6553200"/>
              <a:gd name="connsiteY93" fmla="*/ 1066800 h 3710940"/>
              <a:gd name="connsiteX94" fmla="*/ 441960 w 6553200"/>
              <a:gd name="connsiteY94" fmla="*/ 1021080 h 3710940"/>
              <a:gd name="connsiteX95" fmla="*/ 472440 w 6553200"/>
              <a:gd name="connsiteY95" fmla="*/ 967740 h 3710940"/>
              <a:gd name="connsiteX96" fmla="*/ 502920 w 6553200"/>
              <a:gd name="connsiteY96" fmla="*/ 967740 h 3710940"/>
              <a:gd name="connsiteX97" fmla="*/ 609600 w 6553200"/>
              <a:gd name="connsiteY97" fmla="*/ 1036320 h 3710940"/>
              <a:gd name="connsiteX98" fmla="*/ 685800 w 6553200"/>
              <a:gd name="connsiteY98" fmla="*/ 1036320 h 3710940"/>
              <a:gd name="connsiteX99" fmla="*/ 777240 w 6553200"/>
              <a:gd name="connsiteY99" fmla="*/ 1021080 h 3710940"/>
              <a:gd name="connsiteX100" fmla="*/ 914400 w 6553200"/>
              <a:gd name="connsiteY100" fmla="*/ 1013460 h 3710940"/>
              <a:gd name="connsiteX101" fmla="*/ 982980 w 6553200"/>
              <a:gd name="connsiteY101" fmla="*/ 982980 h 3710940"/>
              <a:gd name="connsiteX102" fmla="*/ 1028700 w 6553200"/>
              <a:gd name="connsiteY102" fmla="*/ 906780 h 3710940"/>
              <a:gd name="connsiteX103" fmla="*/ 1104900 w 6553200"/>
              <a:gd name="connsiteY103" fmla="*/ 853440 h 3710940"/>
              <a:gd name="connsiteX104" fmla="*/ 1150620 w 6553200"/>
              <a:gd name="connsiteY104" fmla="*/ 731520 h 3710940"/>
              <a:gd name="connsiteX105" fmla="*/ 1303020 w 6553200"/>
              <a:gd name="connsiteY105" fmla="*/ 701040 h 3710940"/>
              <a:gd name="connsiteX106" fmla="*/ 1348740 w 6553200"/>
              <a:gd name="connsiteY106" fmla="*/ 807720 h 3710940"/>
              <a:gd name="connsiteX107" fmla="*/ 1188720 w 6553200"/>
              <a:gd name="connsiteY107" fmla="*/ 845820 h 3710940"/>
              <a:gd name="connsiteX108" fmla="*/ 1082040 w 6553200"/>
              <a:gd name="connsiteY108" fmla="*/ 1112520 h 3710940"/>
              <a:gd name="connsiteX109" fmla="*/ 845820 w 6553200"/>
              <a:gd name="connsiteY109" fmla="*/ 1203960 h 3710940"/>
              <a:gd name="connsiteX110" fmla="*/ 754380 w 6553200"/>
              <a:gd name="connsiteY110" fmla="*/ 1203960 h 3710940"/>
              <a:gd name="connsiteX111" fmla="*/ 708660 w 6553200"/>
              <a:gd name="connsiteY111" fmla="*/ 1348740 h 3710940"/>
              <a:gd name="connsiteX112" fmla="*/ 624840 w 6553200"/>
              <a:gd name="connsiteY112" fmla="*/ 1371600 h 3710940"/>
              <a:gd name="connsiteX113" fmla="*/ 640080 w 6553200"/>
              <a:gd name="connsiteY113" fmla="*/ 1463040 h 3710940"/>
              <a:gd name="connsiteX114" fmla="*/ 746760 w 6553200"/>
              <a:gd name="connsiteY114" fmla="*/ 1607820 h 3710940"/>
              <a:gd name="connsiteX115" fmla="*/ 723900 w 6553200"/>
              <a:gd name="connsiteY115" fmla="*/ 1684020 h 3710940"/>
              <a:gd name="connsiteX116" fmla="*/ 647700 w 6553200"/>
              <a:gd name="connsiteY116" fmla="*/ 1760220 h 3710940"/>
              <a:gd name="connsiteX117" fmla="*/ 518160 w 6553200"/>
              <a:gd name="connsiteY117" fmla="*/ 1783080 h 3710940"/>
              <a:gd name="connsiteX118" fmla="*/ 487680 w 6553200"/>
              <a:gd name="connsiteY118" fmla="*/ 1905000 h 3710940"/>
              <a:gd name="connsiteX119" fmla="*/ 441960 w 6553200"/>
              <a:gd name="connsiteY119" fmla="*/ 2057400 h 3710940"/>
              <a:gd name="connsiteX120" fmla="*/ 327660 w 6553200"/>
              <a:gd name="connsiteY120" fmla="*/ 2148840 h 3710940"/>
              <a:gd name="connsiteX121" fmla="*/ 426720 w 6553200"/>
              <a:gd name="connsiteY121" fmla="*/ 2186940 h 3710940"/>
              <a:gd name="connsiteX122" fmla="*/ 403860 w 6553200"/>
              <a:gd name="connsiteY122" fmla="*/ 2255520 h 3710940"/>
              <a:gd name="connsiteX123" fmla="*/ 350520 w 6553200"/>
              <a:gd name="connsiteY123" fmla="*/ 2308860 h 3710940"/>
              <a:gd name="connsiteX124" fmla="*/ 373380 w 6553200"/>
              <a:gd name="connsiteY124" fmla="*/ 2415540 h 3710940"/>
              <a:gd name="connsiteX125" fmla="*/ 373380 w 6553200"/>
              <a:gd name="connsiteY125" fmla="*/ 2545080 h 3710940"/>
              <a:gd name="connsiteX126" fmla="*/ 403860 w 6553200"/>
              <a:gd name="connsiteY126" fmla="*/ 2613660 h 3710940"/>
              <a:gd name="connsiteX127" fmla="*/ 662940 w 6553200"/>
              <a:gd name="connsiteY127" fmla="*/ 2705100 h 3710940"/>
              <a:gd name="connsiteX128" fmla="*/ 685800 w 6553200"/>
              <a:gd name="connsiteY128" fmla="*/ 2773680 h 3710940"/>
              <a:gd name="connsiteX129" fmla="*/ 670560 w 6553200"/>
              <a:gd name="connsiteY129" fmla="*/ 2842260 h 3710940"/>
              <a:gd name="connsiteX130" fmla="*/ 853440 w 6553200"/>
              <a:gd name="connsiteY130" fmla="*/ 2865120 h 3710940"/>
              <a:gd name="connsiteX131" fmla="*/ 914400 w 6553200"/>
              <a:gd name="connsiteY131" fmla="*/ 3002280 h 3710940"/>
              <a:gd name="connsiteX132" fmla="*/ 906780 w 6553200"/>
              <a:gd name="connsiteY132" fmla="*/ 3086100 h 3710940"/>
              <a:gd name="connsiteX133" fmla="*/ 838200 w 6553200"/>
              <a:gd name="connsiteY133" fmla="*/ 3238500 h 3710940"/>
              <a:gd name="connsiteX134" fmla="*/ 891540 w 6553200"/>
              <a:gd name="connsiteY134" fmla="*/ 3261360 h 3710940"/>
              <a:gd name="connsiteX135" fmla="*/ 891540 w 6553200"/>
              <a:gd name="connsiteY135" fmla="*/ 3368040 h 3710940"/>
              <a:gd name="connsiteX136" fmla="*/ 944880 w 6553200"/>
              <a:gd name="connsiteY136" fmla="*/ 3383280 h 3710940"/>
              <a:gd name="connsiteX137" fmla="*/ 960120 w 6553200"/>
              <a:gd name="connsiteY137" fmla="*/ 3505200 h 3710940"/>
              <a:gd name="connsiteX138" fmla="*/ 944880 w 6553200"/>
              <a:gd name="connsiteY138" fmla="*/ 3573780 h 3710940"/>
              <a:gd name="connsiteX139" fmla="*/ 1028700 w 6553200"/>
              <a:gd name="connsiteY139" fmla="*/ 3558540 h 3710940"/>
              <a:gd name="connsiteX140" fmla="*/ 1059180 w 6553200"/>
              <a:gd name="connsiteY140" fmla="*/ 3505200 h 3710940"/>
              <a:gd name="connsiteX141" fmla="*/ 1059180 w 6553200"/>
              <a:gd name="connsiteY141" fmla="*/ 3413760 h 3710940"/>
              <a:gd name="connsiteX142" fmla="*/ 1112520 w 6553200"/>
              <a:gd name="connsiteY142" fmla="*/ 3406140 h 3710940"/>
              <a:gd name="connsiteX143" fmla="*/ 1203960 w 6553200"/>
              <a:gd name="connsiteY143" fmla="*/ 3482340 h 3710940"/>
              <a:gd name="connsiteX144" fmla="*/ 1211580 w 6553200"/>
              <a:gd name="connsiteY144" fmla="*/ 3444240 h 3710940"/>
              <a:gd name="connsiteX145" fmla="*/ 1219200 w 6553200"/>
              <a:gd name="connsiteY145" fmla="*/ 3352800 h 3710940"/>
              <a:gd name="connsiteX146" fmla="*/ 1257300 w 6553200"/>
              <a:gd name="connsiteY146" fmla="*/ 3345180 h 3710940"/>
              <a:gd name="connsiteX147" fmla="*/ 1280160 w 6553200"/>
              <a:gd name="connsiteY147" fmla="*/ 3398520 h 3710940"/>
              <a:gd name="connsiteX148" fmla="*/ 1371600 w 6553200"/>
              <a:gd name="connsiteY148" fmla="*/ 3680460 h 3710940"/>
              <a:gd name="connsiteX149" fmla="*/ 1463040 w 6553200"/>
              <a:gd name="connsiteY149" fmla="*/ 3649980 h 3710940"/>
              <a:gd name="connsiteX150" fmla="*/ 1516380 w 6553200"/>
              <a:gd name="connsiteY150" fmla="*/ 3619500 h 3710940"/>
              <a:gd name="connsiteX151" fmla="*/ 1600200 w 6553200"/>
              <a:gd name="connsiteY151" fmla="*/ 3619500 h 3710940"/>
              <a:gd name="connsiteX152" fmla="*/ 1630680 w 6553200"/>
              <a:gd name="connsiteY152" fmla="*/ 3634740 h 3710940"/>
              <a:gd name="connsiteX153" fmla="*/ 1775460 w 6553200"/>
              <a:gd name="connsiteY153" fmla="*/ 3589020 h 3710940"/>
              <a:gd name="connsiteX154" fmla="*/ 1836420 w 6553200"/>
              <a:gd name="connsiteY154" fmla="*/ 3589020 h 3710940"/>
              <a:gd name="connsiteX155" fmla="*/ 1927860 w 6553200"/>
              <a:gd name="connsiteY155" fmla="*/ 3627120 h 3710940"/>
              <a:gd name="connsiteX156" fmla="*/ 2225040 w 6553200"/>
              <a:gd name="connsiteY156" fmla="*/ 3672840 h 3710940"/>
              <a:gd name="connsiteX157" fmla="*/ 2453640 w 6553200"/>
              <a:gd name="connsiteY157" fmla="*/ 3710940 h 3710940"/>
              <a:gd name="connsiteX158" fmla="*/ 2819400 w 6553200"/>
              <a:gd name="connsiteY158" fmla="*/ 3665220 h 3710940"/>
              <a:gd name="connsiteX159" fmla="*/ 2956560 w 6553200"/>
              <a:gd name="connsiteY159" fmla="*/ 3596640 h 3710940"/>
              <a:gd name="connsiteX160" fmla="*/ 3185160 w 6553200"/>
              <a:gd name="connsiteY160" fmla="*/ 3459480 h 3710940"/>
              <a:gd name="connsiteX161" fmla="*/ 3390900 w 6553200"/>
              <a:gd name="connsiteY161" fmla="*/ 3345180 h 3710940"/>
              <a:gd name="connsiteX162" fmla="*/ 3589020 w 6553200"/>
              <a:gd name="connsiteY162" fmla="*/ 3223260 h 3710940"/>
              <a:gd name="connsiteX163" fmla="*/ 3611880 w 6553200"/>
              <a:gd name="connsiteY163" fmla="*/ 3017520 h 3710940"/>
              <a:gd name="connsiteX164" fmla="*/ 3726180 w 6553200"/>
              <a:gd name="connsiteY164" fmla="*/ 2880360 h 3710940"/>
              <a:gd name="connsiteX165" fmla="*/ 3749040 w 6553200"/>
              <a:gd name="connsiteY165" fmla="*/ 2773680 h 3710940"/>
              <a:gd name="connsiteX166" fmla="*/ 3924300 w 6553200"/>
              <a:gd name="connsiteY166" fmla="*/ 2659380 h 3710940"/>
              <a:gd name="connsiteX167" fmla="*/ 4000500 w 6553200"/>
              <a:gd name="connsiteY167" fmla="*/ 2499360 h 3710940"/>
              <a:gd name="connsiteX168" fmla="*/ 4175760 w 6553200"/>
              <a:gd name="connsiteY168" fmla="*/ 2438400 h 3710940"/>
              <a:gd name="connsiteX169" fmla="*/ 4312920 w 6553200"/>
              <a:gd name="connsiteY169" fmla="*/ 2286000 h 3710940"/>
              <a:gd name="connsiteX170" fmla="*/ 4472940 w 6553200"/>
              <a:gd name="connsiteY170" fmla="*/ 2202180 h 3710940"/>
              <a:gd name="connsiteX171" fmla="*/ 4610100 w 6553200"/>
              <a:gd name="connsiteY171" fmla="*/ 2164080 h 3710940"/>
              <a:gd name="connsiteX172" fmla="*/ 4777740 w 6553200"/>
              <a:gd name="connsiteY172" fmla="*/ 2171700 h 3710940"/>
              <a:gd name="connsiteX173" fmla="*/ 4930140 w 6553200"/>
              <a:gd name="connsiteY173" fmla="*/ 2202180 h 3710940"/>
              <a:gd name="connsiteX174" fmla="*/ 5135880 w 6553200"/>
              <a:gd name="connsiteY174" fmla="*/ 2202180 h 3710940"/>
              <a:gd name="connsiteX175" fmla="*/ 5326380 w 6553200"/>
              <a:gd name="connsiteY175" fmla="*/ 2293620 h 3710940"/>
              <a:gd name="connsiteX176" fmla="*/ 5478780 w 6553200"/>
              <a:gd name="connsiteY176" fmla="*/ 2369820 h 3710940"/>
              <a:gd name="connsiteX177" fmla="*/ 5753100 w 6553200"/>
              <a:gd name="connsiteY177" fmla="*/ 2522220 h 3710940"/>
              <a:gd name="connsiteX178" fmla="*/ 5890260 w 6553200"/>
              <a:gd name="connsiteY178" fmla="*/ 2636520 h 3710940"/>
              <a:gd name="connsiteX179" fmla="*/ 5890260 w 6553200"/>
              <a:gd name="connsiteY179" fmla="*/ 2636520 h 3710940"/>
              <a:gd name="connsiteX180" fmla="*/ 6111240 w 6553200"/>
              <a:gd name="connsiteY180" fmla="*/ 2819400 h 3710940"/>
              <a:gd name="connsiteX181" fmla="*/ 6357643 w 6553200"/>
              <a:gd name="connsiteY181" fmla="*/ 3067195 h 3710940"/>
              <a:gd name="connsiteX0" fmla="*/ 6357643 w 6553200"/>
              <a:gd name="connsiteY0" fmla="*/ 3067195 h 3710940"/>
              <a:gd name="connsiteX1" fmla="*/ 6471281 w 6553200"/>
              <a:gd name="connsiteY1" fmla="*/ 2987040 h 3710940"/>
              <a:gd name="connsiteX2" fmla="*/ 6530340 w 6553200"/>
              <a:gd name="connsiteY2" fmla="*/ 3002280 h 3710940"/>
              <a:gd name="connsiteX3" fmla="*/ 6553200 w 6553200"/>
              <a:gd name="connsiteY3" fmla="*/ 2811780 h 3710940"/>
              <a:gd name="connsiteX4" fmla="*/ 6522720 w 6553200"/>
              <a:gd name="connsiteY4" fmla="*/ 2697480 h 3710940"/>
              <a:gd name="connsiteX5" fmla="*/ 6499860 w 6553200"/>
              <a:gd name="connsiteY5" fmla="*/ 2598420 h 3710940"/>
              <a:gd name="connsiteX6" fmla="*/ 6530340 w 6553200"/>
              <a:gd name="connsiteY6" fmla="*/ 2423160 h 3710940"/>
              <a:gd name="connsiteX7" fmla="*/ 6484620 w 6553200"/>
              <a:gd name="connsiteY7" fmla="*/ 2346960 h 3710940"/>
              <a:gd name="connsiteX8" fmla="*/ 6431280 w 6553200"/>
              <a:gd name="connsiteY8" fmla="*/ 2171700 h 3710940"/>
              <a:gd name="connsiteX9" fmla="*/ 6370320 w 6553200"/>
              <a:gd name="connsiteY9" fmla="*/ 2133600 h 3710940"/>
              <a:gd name="connsiteX10" fmla="*/ 6271260 w 6553200"/>
              <a:gd name="connsiteY10" fmla="*/ 2026920 h 3710940"/>
              <a:gd name="connsiteX11" fmla="*/ 6225540 w 6553200"/>
              <a:gd name="connsiteY11" fmla="*/ 1866900 h 3710940"/>
              <a:gd name="connsiteX12" fmla="*/ 6210300 w 6553200"/>
              <a:gd name="connsiteY12" fmla="*/ 1767840 h 3710940"/>
              <a:gd name="connsiteX13" fmla="*/ 6149340 w 6553200"/>
              <a:gd name="connsiteY13" fmla="*/ 1615440 h 3710940"/>
              <a:gd name="connsiteX14" fmla="*/ 6111240 w 6553200"/>
              <a:gd name="connsiteY14" fmla="*/ 1508760 h 3710940"/>
              <a:gd name="connsiteX15" fmla="*/ 6088380 w 6553200"/>
              <a:gd name="connsiteY15" fmla="*/ 1417320 h 3710940"/>
              <a:gd name="connsiteX16" fmla="*/ 6012180 w 6553200"/>
              <a:gd name="connsiteY16" fmla="*/ 1272540 h 3710940"/>
              <a:gd name="connsiteX17" fmla="*/ 5852160 w 6553200"/>
              <a:gd name="connsiteY17" fmla="*/ 1188720 h 3710940"/>
              <a:gd name="connsiteX18" fmla="*/ 5791200 w 6553200"/>
              <a:gd name="connsiteY18" fmla="*/ 1097280 h 3710940"/>
              <a:gd name="connsiteX19" fmla="*/ 5791200 w 6553200"/>
              <a:gd name="connsiteY19" fmla="*/ 1043940 h 3710940"/>
              <a:gd name="connsiteX20" fmla="*/ 5844540 w 6553200"/>
              <a:gd name="connsiteY20" fmla="*/ 830580 h 3710940"/>
              <a:gd name="connsiteX21" fmla="*/ 5699760 w 6553200"/>
              <a:gd name="connsiteY21" fmla="*/ 723900 h 3710940"/>
              <a:gd name="connsiteX22" fmla="*/ 5585460 w 6553200"/>
              <a:gd name="connsiteY22" fmla="*/ 624840 h 3710940"/>
              <a:gd name="connsiteX23" fmla="*/ 5532120 w 6553200"/>
              <a:gd name="connsiteY23" fmla="*/ 563880 h 3710940"/>
              <a:gd name="connsiteX24" fmla="*/ 5486400 w 6553200"/>
              <a:gd name="connsiteY24" fmla="*/ 434340 h 3710940"/>
              <a:gd name="connsiteX25" fmla="*/ 5433060 w 6553200"/>
              <a:gd name="connsiteY25" fmla="*/ 396240 h 3710940"/>
              <a:gd name="connsiteX26" fmla="*/ 5379720 w 6553200"/>
              <a:gd name="connsiteY26" fmla="*/ 350520 h 3710940"/>
              <a:gd name="connsiteX27" fmla="*/ 5295900 w 6553200"/>
              <a:gd name="connsiteY27" fmla="*/ 335280 h 3710940"/>
              <a:gd name="connsiteX28" fmla="*/ 5219700 w 6553200"/>
              <a:gd name="connsiteY28" fmla="*/ 228600 h 3710940"/>
              <a:gd name="connsiteX29" fmla="*/ 5219700 w 6553200"/>
              <a:gd name="connsiteY29" fmla="*/ 228600 h 3710940"/>
              <a:gd name="connsiteX30" fmla="*/ 5135880 w 6553200"/>
              <a:gd name="connsiteY30" fmla="*/ 129540 h 3710940"/>
              <a:gd name="connsiteX31" fmla="*/ 5113020 w 6553200"/>
              <a:gd name="connsiteY31" fmla="*/ 45720 h 3710940"/>
              <a:gd name="connsiteX32" fmla="*/ 5059680 w 6553200"/>
              <a:gd name="connsiteY32" fmla="*/ 53340 h 3710940"/>
              <a:gd name="connsiteX33" fmla="*/ 4968240 w 6553200"/>
              <a:gd name="connsiteY33" fmla="*/ 175260 h 3710940"/>
              <a:gd name="connsiteX34" fmla="*/ 4815840 w 6553200"/>
              <a:gd name="connsiteY34" fmla="*/ 213360 h 3710940"/>
              <a:gd name="connsiteX35" fmla="*/ 4754880 w 6553200"/>
              <a:gd name="connsiteY35" fmla="*/ 152400 h 3710940"/>
              <a:gd name="connsiteX36" fmla="*/ 4716780 w 6553200"/>
              <a:gd name="connsiteY36" fmla="*/ 129540 h 3710940"/>
              <a:gd name="connsiteX37" fmla="*/ 4663440 w 6553200"/>
              <a:gd name="connsiteY37" fmla="*/ 129540 h 3710940"/>
              <a:gd name="connsiteX38" fmla="*/ 4556760 w 6553200"/>
              <a:gd name="connsiteY38" fmla="*/ 243840 h 3710940"/>
              <a:gd name="connsiteX39" fmla="*/ 4541520 w 6553200"/>
              <a:gd name="connsiteY39" fmla="*/ 358140 h 3710940"/>
              <a:gd name="connsiteX40" fmla="*/ 4335780 w 6553200"/>
              <a:gd name="connsiteY40" fmla="*/ 480060 h 3710940"/>
              <a:gd name="connsiteX41" fmla="*/ 4168140 w 6553200"/>
              <a:gd name="connsiteY41" fmla="*/ 571500 h 3710940"/>
              <a:gd name="connsiteX42" fmla="*/ 4038600 w 6553200"/>
              <a:gd name="connsiteY42" fmla="*/ 541020 h 3710940"/>
              <a:gd name="connsiteX43" fmla="*/ 3909060 w 6553200"/>
              <a:gd name="connsiteY43" fmla="*/ 480060 h 3710940"/>
              <a:gd name="connsiteX44" fmla="*/ 3771900 w 6553200"/>
              <a:gd name="connsiteY44" fmla="*/ 441960 h 3710940"/>
              <a:gd name="connsiteX45" fmla="*/ 3596640 w 6553200"/>
              <a:gd name="connsiteY45" fmla="*/ 350520 h 3710940"/>
              <a:gd name="connsiteX46" fmla="*/ 3550920 w 6553200"/>
              <a:gd name="connsiteY46" fmla="*/ 304800 h 3710940"/>
              <a:gd name="connsiteX47" fmla="*/ 3329940 w 6553200"/>
              <a:gd name="connsiteY47" fmla="*/ 342900 h 3710940"/>
              <a:gd name="connsiteX48" fmla="*/ 3200400 w 6553200"/>
              <a:gd name="connsiteY48" fmla="*/ 198120 h 3710940"/>
              <a:gd name="connsiteX49" fmla="*/ 3032760 w 6553200"/>
              <a:gd name="connsiteY49" fmla="*/ 53340 h 3710940"/>
              <a:gd name="connsiteX50" fmla="*/ 2918460 w 6553200"/>
              <a:gd name="connsiteY50" fmla="*/ 45720 h 3710940"/>
              <a:gd name="connsiteX51" fmla="*/ 2796540 w 6553200"/>
              <a:gd name="connsiteY51" fmla="*/ 83820 h 3710940"/>
              <a:gd name="connsiteX52" fmla="*/ 2674620 w 6553200"/>
              <a:gd name="connsiteY52" fmla="*/ 121920 h 3710940"/>
              <a:gd name="connsiteX53" fmla="*/ 2522220 w 6553200"/>
              <a:gd name="connsiteY53" fmla="*/ 152400 h 3710940"/>
              <a:gd name="connsiteX54" fmla="*/ 2499360 w 6553200"/>
              <a:gd name="connsiteY54" fmla="*/ 152400 h 3710940"/>
              <a:gd name="connsiteX55" fmla="*/ 2339340 w 6553200"/>
              <a:gd name="connsiteY55" fmla="*/ 30480 h 3710940"/>
              <a:gd name="connsiteX56" fmla="*/ 2118360 w 6553200"/>
              <a:gd name="connsiteY56" fmla="*/ 38100 h 3710940"/>
              <a:gd name="connsiteX57" fmla="*/ 2034540 w 6553200"/>
              <a:gd name="connsiteY57" fmla="*/ 68580 h 3710940"/>
              <a:gd name="connsiteX58" fmla="*/ 1927860 w 6553200"/>
              <a:gd name="connsiteY58" fmla="*/ 0 h 3710940"/>
              <a:gd name="connsiteX59" fmla="*/ 1744980 w 6553200"/>
              <a:gd name="connsiteY59" fmla="*/ 38100 h 3710940"/>
              <a:gd name="connsiteX60" fmla="*/ 1600200 w 6553200"/>
              <a:gd name="connsiteY60" fmla="*/ 0 h 3710940"/>
              <a:gd name="connsiteX61" fmla="*/ 1196340 w 6553200"/>
              <a:gd name="connsiteY61" fmla="*/ 114300 h 3710940"/>
              <a:gd name="connsiteX62" fmla="*/ 1112520 w 6553200"/>
              <a:gd name="connsiteY62" fmla="*/ 106680 h 3710940"/>
              <a:gd name="connsiteX63" fmla="*/ 975360 w 6553200"/>
              <a:gd name="connsiteY63" fmla="*/ 53340 h 3710940"/>
              <a:gd name="connsiteX64" fmla="*/ 868680 w 6553200"/>
              <a:gd name="connsiteY64" fmla="*/ 53340 h 3710940"/>
              <a:gd name="connsiteX65" fmla="*/ 708660 w 6553200"/>
              <a:gd name="connsiteY65" fmla="*/ 91440 h 3710940"/>
              <a:gd name="connsiteX66" fmla="*/ 434340 w 6553200"/>
              <a:gd name="connsiteY66" fmla="*/ 99060 h 3710940"/>
              <a:gd name="connsiteX67" fmla="*/ 472440 w 6553200"/>
              <a:gd name="connsiteY67" fmla="*/ 320040 h 3710940"/>
              <a:gd name="connsiteX68" fmla="*/ 716280 w 6553200"/>
              <a:gd name="connsiteY68" fmla="*/ 480060 h 3710940"/>
              <a:gd name="connsiteX69" fmla="*/ 708660 w 6553200"/>
              <a:gd name="connsiteY69" fmla="*/ 518160 h 3710940"/>
              <a:gd name="connsiteX70" fmla="*/ 381000 w 6553200"/>
              <a:gd name="connsiteY70" fmla="*/ 838200 h 3710940"/>
              <a:gd name="connsiteX71" fmla="*/ 358140 w 6553200"/>
              <a:gd name="connsiteY71" fmla="*/ 883920 h 3710940"/>
              <a:gd name="connsiteX72" fmla="*/ 304800 w 6553200"/>
              <a:gd name="connsiteY72" fmla="*/ 1021080 h 3710940"/>
              <a:gd name="connsiteX73" fmla="*/ 137160 w 6553200"/>
              <a:gd name="connsiteY73" fmla="*/ 1082040 h 3710940"/>
              <a:gd name="connsiteX74" fmla="*/ 91440 w 6553200"/>
              <a:gd name="connsiteY74" fmla="*/ 1226820 h 3710940"/>
              <a:gd name="connsiteX75" fmla="*/ 0 w 6553200"/>
              <a:gd name="connsiteY75" fmla="*/ 1264920 h 3710940"/>
              <a:gd name="connsiteX76" fmla="*/ 22860 w 6553200"/>
              <a:gd name="connsiteY76" fmla="*/ 1623060 h 3710940"/>
              <a:gd name="connsiteX77" fmla="*/ 38100 w 6553200"/>
              <a:gd name="connsiteY77" fmla="*/ 1706880 h 3710940"/>
              <a:gd name="connsiteX78" fmla="*/ 22860 w 6553200"/>
              <a:gd name="connsiteY78" fmla="*/ 1752600 h 3710940"/>
              <a:gd name="connsiteX79" fmla="*/ 15240 w 6553200"/>
              <a:gd name="connsiteY79" fmla="*/ 1813560 h 3710940"/>
              <a:gd name="connsiteX80" fmla="*/ 106680 w 6553200"/>
              <a:gd name="connsiteY80" fmla="*/ 1805940 h 3710940"/>
              <a:gd name="connsiteX81" fmla="*/ 160020 w 6553200"/>
              <a:gd name="connsiteY81" fmla="*/ 1828800 h 3710940"/>
              <a:gd name="connsiteX82" fmla="*/ 182880 w 6553200"/>
              <a:gd name="connsiteY82" fmla="*/ 1897380 h 3710940"/>
              <a:gd name="connsiteX83" fmla="*/ 205740 w 6553200"/>
              <a:gd name="connsiteY83" fmla="*/ 1813560 h 3710940"/>
              <a:gd name="connsiteX84" fmla="*/ 281940 w 6553200"/>
              <a:gd name="connsiteY84" fmla="*/ 1760220 h 3710940"/>
              <a:gd name="connsiteX85" fmla="*/ 358140 w 6553200"/>
              <a:gd name="connsiteY85" fmla="*/ 1630680 h 3710940"/>
              <a:gd name="connsiteX86" fmla="*/ 441960 w 6553200"/>
              <a:gd name="connsiteY86" fmla="*/ 1539240 h 3710940"/>
              <a:gd name="connsiteX87" fmla="*/ 502920 w 6553200"/>
              <a:gd name="connsiteY87" fmla="*/ 1485900 h 3710940"/>
              <a:gd name="connsiteX88" fmla="*/ 502920 w 6553200"/>
              <a:gd name="connsiteY88" fmla="*/ 1485900 h 3710940"/>
              <a:gd name="connsiteX89" fmla="*/ 502920 w 6553200"/>
              <a:gd name="connsiteY89" fmla="*/ 1242060 h 3710940"/>
              <a:gd name="connsiteX90" fmla="*/ 441960 w 6553200"/>
              <a:gd name="connsiteY90" fmla="*/ 1264920 h 3710940"/>
              <a:gd name="connsiteX91" fmla="*/ 381000 w 6553200"/>
              <a:gd name="connsiteY91" fmla="*/ 1257300 h 3710940"/>
              <a:gd name="connsiteX92" fmla="*/ 358140 w 6553200"/>
              <a:gd name="connsiteY92" fmla="*/ 1173480 h 3710940"/>
              <a:gd name="connsiteX93" fmla="*/ 365760 w 6553200"/>
              <a:gd name="connsiteY93" fmla="*/ 1066800 h 3710940"/>
              <a:gd name="connsiteX94" fmla="*/ 441960 w 6553200"/>
              <a:gd name="connsiteY94" fmla="*/ 1021080 h 3710940"/>
              <a:gd name="connsiteX95" fmla="*/ 472440 w 6553200"/>
              <a:gd name="connsiteY95" fmla="*/ 967740 h 3710940"/>
              <a:gd name="connsiteX96" fmla="*/ 502920 w 6553200"/>
              <a:gd name="connsiteY96" fmla="*/ 967740 h 3710940"/>
              <a:gd name="connsiteX97" fmla="*/ 609600 w 6553200"/>
              <a:gd name="connsiteY97" fmla="*/ 1036320 h 3710940"/>
              <a:gd name="connsiteX98" fmla="*/ 685800 w 6553200"/>
              <a:gd name="connsiteY98" fmla="*/ 1036320 h 3710940"/>
              <a:gd name="connsiteX99" fmla="*/ 777240 w 6553200"/>
              <a:gd name="connsiteY99" fmla="*/ 1021080 h 3710940"/>
              <a:gd name="connsiteX100" fmla="*/ 914400 w 6553200"/>
              <a:gd name="connsiteY100" fmla="*/ 1013460 h 3710940"/>
              <a:gd name="connsiteX101" fmla="*/ 982980 w 6553200"/>
              <a:gd name="connsiteY101" fmla="*/ 982980 h 3710940"/>
              <a:gd name="connsiteX102" fmla="*/ 1028700 w 6553200"/>
              <a:gd name="connsiteY102" fmla="*/ 906780 h 3710940"/>
              <a:gd name="connsiteX103" fmla="*/ 1104900 w 6553200"/>
              <a:gd name="connsiteY103" fmla="*/ 853440 h 3710940"/>
              <a:gd name="connsiteX104" fmla="*/ 1150620 w 6553200"/>
              <a:gd name="connsiteY104" fmla="*/ 731520 h 3710940"/>
              <a:gd name="connsiteX105" fmla="*/ 1303020 w 6553200"/>
              <a:gd name="connsiteY105" fmla="*/ 701040 h 3710940"/>
              <a:gd name="connsiteX106" fmla="*/ 1348740 w 6553200"/>
              <a:gd name="connsiteY106" fmla="*/ 807720 h 3710940"/>
              <a:gd name="connsiteX107" fmla="*/ 1188720 w 6553200"/>
              <a:gd name="connsiteY107" fmla="*/ 845820 h 3710940"/>
              <a:gd name="connsiteX108" fmla="*/ 1082040 w 6553200"/>
              <a:gd name="connsiteY108" fmla="*/ 1112520 h 3710940"/>
              <a:gd name="connsiteX109" fmla="*/ 845820 w 6553200"/>
              <a:gd name="connsiteY109" fmla="*/ 1203960 h 3710940"/>
              <a:gd name="connsiteX110" fmla="*/ 754380 w 6553200"/>
              <a:gd name="connsiteY110" fmla="*/ 1203960 h 3710940"/>
              <a:gd name="connsiteX111" fmla="*/ 708660 w 6553200"/>
              <a:gd name="connsiteY111" fmla="*/ 1348740 h 3710940"/>
              <a:gd name="connsiteX112" fmla="*/ 624840 w 6553200"/>
              <a:gd name="connsiteY112" fmla="*/ 1371600 h 3710940"/>
              <a:gd name="connsiteX113" fmla="*/ 640080 w 6553200"/>
              <a:gd name="connsiteY113" fmla="*/ 1463040 h 3710940"/>
              <a:gd name="connsiteX114" fmla="*/ 746760 w 6553200"/>
              <a:gd name="connsiteY114" fmla="*/ 1607820 h 3710940"/>
              <a:gd name="connsiteX115" fmla="*/ 723900 w 6553200"/>
              <a:gd name="connsiteY115" fmla="*/ 1684020 h 3710940"/>
              <a:gd name="connsiteX116" fmla="*/ 647700 w 6553200"/>
              <a:gd name="connsiteY116" fmla="*/ 1760220 h 3710940"/>
              <a:gd name="connsiteX117" fmla="*/ 518160 w 6553200"/>
              <a:gd name="connsiteY117" fmla="*/ 1783080 h 3710940"/>
              <a:gd name="connsiteX118" fmla="*/ 487680 w 6553200"/>
              <a:gd name="connsiteY118" fmla="*/ 1905000 h 3710940"/>
              <a:gd name="connsiteX119" fmla="*/ 441960 w 6553200"/>
              <a:gd name="connsiteY119" fmla="*/ 2057400 h 3710940"/>
              <a:gd name="connsiteX120" fmla="*/ 327660 w 6553200"/>
              <a:gd name="connsiteY120" fmla="*/ 2148840 h 3710940"/>
              <a:gd name="connsiteX121" fmla="*/ 426720 w 6553200"/>
              <a:gd name="connsiteY121" fmla="*/ 2186940 h 3710940"/>
              <a:gd name="connsiteX122" fmla="*/ 403860 w 6553200"/>
              <a:gd name="connsiteY122" fmla="*/ 2255520 h 3710940"/>
              <a:gd name="connsiteX123" fmla="*/ 350520 w 6553200"/>
              <a:gd name="connsiteY123" fmla="*/ 2308860 h 3710940"/>
              <a:gd name="connsiteX124" fmla="*/ 373380 w 6553200"/>
              <a:gd name="connsiteY124" fmla="*/ 2415540 h 3710940"/>
              <a:gd name="connsiteX125" fmla="*/ 373380 w 6553200"/>
              <a:gd name="connsiteY125" fmla="*/ 2545080 h 3710940"/>
              <a:gd name="connsiteX126" fmla="*/ 403860 w 6553200"/>
              <a:gd name="connsiteY126" fmla="*/ 2613660 h 3710940"/>
              <a:gd name="connsiteX127" fmla="*/ 662940 w 6553200"/>
              <a:gd name="connsiteY127" fmla="*/ 2705100 h 3710940"/>
              <a:gd name="connsiteX128" fmla="*/ 685800 w 6553200"/>
              <a:gd name="connsiteY128" fmla="*/ 2773680 h 3710940"/>
              <a:gd name="connsiteX129" fmla="*/ 670560 w 6553200"/>
              <a:gd name="connsiteY129" fmla="*/ 2842260 h 3710940"/>
              <a:gd name="connsiteX130" fmla="*/ 853440 w 6553200"/>
              <a:gd name="connsiteY130" fmla="*/ 2865120 h 3710940"/>
              <a:gd name="connsiteX131" fmla="*/ 914400 w 6553200"/>
              <a:gd name="connsiteY131" fmla="*/ 3002280 h 3710940"/>
              <a:gd name="connsiteX132" fmla="*/ 906780 w 6553200"/>
              <a:gd name="connsiteY132" fmla="*/ 3086100 h 3710940"/>
              <a:gd name="connsiteX133" fmla="*/ 838200 w 6553200"/>
              <a:gd name="connsiteY133" fmla="*/ 3238500 h 3710940"/>
              <a:gd name="connsiteX134" fmla="*/ 891540 w 6553200"/>
              <a:gd name="connsiteY134" fmla="*/ 3261360 h 3710940"/>
              <a:gd name="connsiteX135" fmla="*/ 891540 w 6553200"/>
              <a:gd name="connsiteY135" fmla="*/ 3368040 h 3710940"/>
              <a:gd name="connsiteX136" fmla="*/ 944880 w 6553200"/>
              <a:gd name="connsiteY136" fmla="*/ 3383280 h 3710940"/>
              <a:gd name="connsiteX137" fmla="*/ 960120 w 6553200"/>
              <a:gd name="connsiteY137" fmla="*/ 3505200 h 3710940"/>
              <a:gd name="connsiteX138" fmla="*/ 944880 w 6553200"/>
              <a:gd name="connsiteY138" fmla="*/ 3573780 h 3710940"/>
              <a:gd name="connsiteX139" fmla="*/ 1028700 w 6553200"/>
              <a:gd name="connsiteY139" fmla="*/ 3558540 h 3710940"/>
              <a:gd name="connsiteX140" fmla="*/ 1059180 w 6553200"/>
              <a:gd name="connsiteY140" fmla="*/ 3505200 h 3710940"/>
              <a:gd name="connsiteX141" fmla="*/ 1059180 w 6553200"/>
              <a:gd name="connsiteY141" fmla="*/ 3413760 h 3710940"/>
              <a:gd name="connsiteX142" fmla="*/ 1112520 w 6553200"/>
              <a:gd name="connsiteY142" fmla="*/ 3406140 h 3710940"/>
              <a:gd name="connsiteX143" fmla="*/ 1203960 w 6553200"/>
              <a:gd name="connsiteY143" fmla="*/ 3482340 h 3710940"/>
              <a:gd name="connsiteX144" fmla="*/ 1211580 w 6553200"/>
              <a:gd name="connsiteY144" fmla="*/ 3444240 h 3710940"/>
              <a:gd name="connsiteX145" fmla="*/ 1219200 w 6553200"/>
              <a:gd name="connsiteY145" fmla="*/ 3352800 h 3710940"/>
              <a:gd name="connsiteX146" fmla="*/ 1257300 w 6553200"/>
              <a:gd name="connsiteY146" fmla="*/ 3345180 h 3710940"/>
              <a:gd name="connsiteX147" fmla="*/ 1280160 w 6553200"/>
              <a:gd name="connsiteY147" fmla="*/ 3398520 h 3710940"/>
              <a:gd name="connsiteX148" fmla="*/ 1371600 w 6553200"/>
              <a:gd name="connsiteY148" fmla="*/ 3680460 h 3710940"/>
              <a:gd name="connsiteX149" fmla="*/ 1463040 w 6553200"/>
              <a:gd name="connsiteY149" fmla="*/ 3649980 h 3710940"/>
              <a:gd name="connsiteX150" fmla="*/ 1516380 w 6553200"/>
              <a:gd name="connsiteY150" fmla="*/ 3619500 h 3710940"/>
              <a:gd name="connsiteX151" fmla="*/ 1600200 w 6553200"/>
              <a:gd name="connsiteY151" fmla="*/ 3619500 h 3710940"/>
              <a:gd name="connsiteX152" fmla="*/ 1630680 w 6553200"/>
              <a:gd name="connsiteY152" fmla="*/ 3634740 h 3710940"/>
              <a:gd name="connsiteX153" fmla="*/ 1775460 w 6553200"/>
              <a:gd name="connsiteY153" fmla="*/ 3589020 h 3710940"/>
              <a:gd name="connsiteX154" fmla="*/ 1836420 w 6553200"/>
              <a:gd name="connsiteY154" fmla="*/ 3589020 h 3710940"/>
              <a:gd name="connsiteX155" fmla="*/ 1927860 w 6553200"/>
              <a:gd name="connsiteY155" fmla="*/ 3627120 h 3710940"/>
              <a:gd name="connsiteX156" fmla="*/ 2225040 w 6553200"/>
              <a:gd name="connsiteY156" fmla="*/ 3672840 h 3710940"/>
              <a:gd name="connsiteX157" fmla="*/ 2453640 w 6553200"/>
              <a:gd name="connsiteY157" fmla="*/ 3710940 h 3710940"/>
              <a:gd name="connsiteX158" fmla="*/ 2819400 w 6553200"/>
              <a:gd name="connsiteY158" fmla="*/ 3665220 h 3710940"/>
              <a:gd name="connsiteX159" fmla="*/ 2956560 w 6553200"/>
              <a:gd name="connsiteY159" fmla="*/ 3596640 h 3710940"/>
              <a:gd name="connsiteX160" fmla="*/ 3185160 w 6553200"/>
              <a:gd name="connsiteY160" fmla="*/ 3459480 h 3710940"/>
              <a:gd name="connsiteX161" fmla="*/ 3390900 w 6553200"/>
              <a:gd name="connsiteY161" fmla="*/ 3345180 h 3710940"/>
              <a:gd name="connsiteX162" fmla="*/ 3589020 w 6553200"/>
              <a:gd name="connsiteY162" fmla="*/ 3223260 h 3710940"/>
              <a:gd name="connsiteX163" fmla="*/ 3611880 w 6553200"/>
              <a:gd name="connsiteY163" fmla="*/ 3017520 h 3710940"/>
              <a:gd name="connsiteX164" fmla="*/ 3726180 w 6553200"/>
              <a:gd name="connsiteY164" fmla="*/ 2880360 h 3710940"/>
              <a:gd name="connsiteX165" fmla="*/ 3749040 w 6553200"/>
              <a:gd name="connsiteY165" fmla="*/ 2773680 h 3710940"/>
              <a:gd name="connsiteX166" fmla="*/ 3924300 w 6553200"/>
              <a:gd name="connsiteY166" fmla="*/ 2659380 h 3710940"/>
              <a:gd name="connsiteX167" fmla="*/ 4000500 w 6553200"/>
              <a:gd name="connsiteY167" fmla="*/ 2499360 h 3710940"/>
              <a:gd name="connsiteX168" fmla="*/ 4175760 w 6553200"/>
              <a:gd name="connsiteY168" fmla="*/ 2438400 h 3710940"/>
              <a:gd name="connsiteX169" fmla="*/ 4312920 w 6553200"/>
              <a:gd name="connsiteY169" fmla="*/ 2286000 h 3710940"/>
              <a:gd name="connsiteX170" fmla="*/ 4472940 w 6553200"/>
              <a:gd name="connsiteY170" fmla="*/ 2202180 h 3710940"/>
              <a:gd name="connsiteX171" fmla="*/ 4610100 w 6553200"/>
              <a:gd name="connsiteY171" fmla="*/ 2164080 h 3710940"/>
              <a:gd name="connsiteX172" fmla="*/ 4777740 w 6553200"/>
              <a:gd name="connsiteY172" fmla="*/ 2171700 h 3710940"/>
              <a:gd name="connsiteX173" fmla="*/ 4930140 w 6553200"/>
              <a:gd name="connsiteY173" fmla="*/ 2202180 h 3710940"/>
              <a:gd name="connsiteX174" fmla="*/ 5135880 w 6553200"/>
              <a:gd name="connsiteY174" fmla="*/ 2202180 h 3710940"/>
              <a:gd name="connsiteX175" fmla="*/ 5326380 w 6553200"/>
              <a:gd name="connsiteY175" fmla="*/ 2293620 h 3710940"/>
              <a:gd name="connsiteX176" fmla="*/ 5478780 w 6553200"/>
              <a:gd name="connsiteY176" fmla="*/ 2369820 h 3710940"/>
              <a:gd name="connsiteX177" fmla="*/ 5753100 w 6553200"/>
              <a:gd name="connsiteY177" fmla="*/ 2522220 h 3710940"/>
              <a:gd name="connsiteX178" fmla="*/ 5890260 w 6553200"/>
              <a:gd name="connsiteY178" fmla="*/ 2636520 h 3710940"/>
              <a:gd name="connsiteX179" fmla="*/ 5890260 w 6553200"/>
              <a:gd name="connsiteY179" fmla="*/ 2636520 h 3710940"/>
              <a:gd name="connsiteX180" fmla="*/ 6111240 w 6553200"/>
              <a:gd name="connsiteY180" fmla="*/ 2819400 h 3710940"/>
              <a:gd name="connsiteX181" fmla="*/ 6357643 w 6553200"/>
              <a:gd name="connsiteY181" fmla="*/ 3067195 h 371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6553200" h="3710940">
                <a:moveTo>
                  <a:pt x="6357643" y="3067195"/>
                </a:moveTo>
                <a:lnTo>
                  <a:pt x="6471281" y="2987040"/>
                </a:lnTo>
                <a:lnTo>
                  <a:pt x="6530340" y="3002280"/>
                </a:lnTo>
                <a:lnTo>
                  <a:pt x="6553200" y="2811780"/>
                </a:lnTo>
                <a:lnTo>
                  <a:pt x="6522720" y="2697480"/>
                </a:lnTo>
                <a:lnTo>
                  <a:pt x="6499860" y="2598420"/>
                </a:lnTo>
                <a:lnTo>
                  <a:pt x="6530340" y="2423160"/>
                </a:lnTo>
                <a:lnTo>
                  <a:pt x="6484620" y="2346960"/>
                </a:lnTo>
                <a:lnTo>
                  <a:pt x="6431280" y="2171700"/>
                </a:lnTo>
                <a:lnTo>
                  <a:pt x="6370320" y="2133600"/>
                </a:lnTo>
                <a:lnTo>
                  <a:pt x="6271260" y="2026920"/>
                </a:lnTo>
                <a:lnTo>
                  <a:pt x="6225540" y="1866900"/>
                </a:lnTo>
                <a:lnTo>
                  <a:pt x="6210300" y="1767840"/>
                </a:lnTo>
                <a:lnTo>
                  <a:pt x="6149340" y="1615440"/>
                </a:lnTo>
                <a:lnTo>
                  <a:pt x="6111240" y="1508760"/>
                </a:lnTo>
                <a:lnTo>
                  <a:pt x="6088380" y="1417320"/>
                </a:lnTo>
                <a:lnTo>
                  <a:pt x="6012180" y="1272540"/>
                </a:lnTo>
                <a:lnTo>
                  <a:pt x="5852160" y="1188720"/>
                </a:lnTo>
                <a:lnTo>
                  <a:pt x="5791200" y="1097280"/>
                </a:lnTo>
                <a:lnTo>
                  <a:pt x="5791200" y="1043940"/>
                </a:lnTo>
                <a:lnTo>
                  <a:pt x="5844540" y="830580"/>
                </a:lnTo>
                <a:lnTo>
                  <a:pt x="5699760" y="723900"/>
                </a:lnTo>
                <a:lnTo>
                  <a:pt x="5585460" y="624840"/>
                </a:lnTo>
                <a:lnTo>
                  <a:pt x="5532120" y="563880"/>
                </a:lnTo>
                <a:lnTo>
                  <a:pt x="5486400" y="434340"/>
                </a:lnTo>
                <a:lnTo>
                  <a:pt x="5433060" y="396240"/>
                </a:lnTo>
                <a:lnTo>
                  <a:pt x="5379720" y="350520"/>
                </a:lnTo>
                <a:lnTo>
                  <a:pt x="5295900" y="335280"/>
                </a:lnTo>
                <a:lnTo>
                  <a:pt x="5219700" y="228600"/>
                </a:lnTo>
                <a:lnTo>
                  <a:pt x="5219700" y="228600"/>
                </a:lnTo>
                <a:lnTo>
                  <a:pt x="5135880" y="129540"/>
                </a:lnTo>
                <a:lnTo>
                  <a:pt x="5113020" y="45720"/>
                </a:lnTo>
                <a:lnTo>
                  <a:pt x="5059680" y="53340"/>
                </a:lnTo>
                <a:lnTo>
                  <a:pt x="4968240" y="175260"/>
                </a:lnTo>
                <a:lnTo>
                  <a:pt x="4815840" y="213360"/>
                </a:lnTo>
                <a:lnTo>
                  <a:pt x="4754880" y="152400"/>
                </a:lnTo>
                <a:lnTo>
                  <a:pt x="4716780" y="129540"/>
                </a:lnTo>
                <a:lnTo>
                  <a:pt x="4663440" y="129540"/>
                </a:lnTo>
                <a:lnTo>
                  <a:pt x="4556760" y="243840"/>
                </a:lnTo>
                <a:lnTo>
                  <a:pt x="4541520" y="358140"/>
                </a:lnTo>
                <a:lnTo>
                  <a:pt x="4335780" y="480060"/>
                </a:lnTo>
                <a:lnTo>
                  <a:pt x="4168140" y="571500"/>
                </a:lnTo>
                <a:lnTo>
                  <a:pt x="4038600" y="541020"/>
                </a:lnTo>
                <a:lnTo>
                  <a:pt x="3909060" y="480060"/>
                </a:lnTo>
                <a:lnTo>
                  <a:pt x="3771900" y="441960"/>
                </a:lnTo>
                <a:lnTo>
                  <a:pt x="3596640" y="350520"/>
                </a:lnTo>
                <a:lnTo>
                  <a:pt x="3550920" y="304800"/>
                </a:lnTo>
                <a:lnTo>
                  <a:pt x="3329940" y="342900"/>
                </a:lnTo>
                <a:lnTo>
                  <a:pt x="3200400" y="198120"/>
                </a:lnTo>
                <a:lnTo>
                  <a:pt x="3032760" y="53340"/>
                </a:lnTo>
                <a:lnTo>
                  <a:pt x="2918460" y="45720"/>
                </a:lnTo>
                <a:lnTo>
                  <a:pt x="2796540" y="83820"/>
                </a:lnTo>
                <a:lnTo>
                  <a:pt x="2674620" y="121920"/>
                </a:lnTo>
                <a:lnTo>
                  <a:pt x="2522220" y="152400"/>
                </a:lnTo>
                <a:lnTo>
                  <a:pt x="2499360" y="152400"/>
                </a:lnTo>
                <a:lnTo>
                  <a:pt x="2339340" y="30480"/>
                </a:lnTo>
                <a:lnTo>
                  <a:pt x="2118360" y="38100"/>
                </a:lnTo>
                <a:lnTo>
                  <a:pt x="2034540" y="68580"/>
                </a:lnTo>
                <a:lnTo>
                  <a:pt x="1927860" y="0"/>
                </a:lnTo>
                <a:lnTo>
                  <a:pt x="1744980" y="38100"/>
                </a:lnTo>
                <a:lnTo>
                  <a:pt x="1600200" y="0"/>
                </a:lnTo>
                <a:lnTo>
                  <a:pt x="1196340" y="114300"/>
                </a:lnTo>
                <a:lnTo>
                  <a:pt x="1112520" y="106680"/>
                </a:lnTo>
                <a:lnTo>
                  <a:pt x="975360" y="53340"/>
                </a:lnTo>
                <a:lnTo>
                  <a:pt x="868680" y="53340"/>
                </a:lnTo>
                <a:lnTo>
                  <a:pt x="708660" y="91440"/>
                </a:lnTo>
                <a:lnTo>
                  <a:pt x="434340" y="99060"/>
                </a:lnTo>
                <a:lnTo>
                  <a:pt x="472440" y="320040"/>
                </a:lnTo>
                <a:lnTo>
                  <a:pt x="716280" y="480060"/>
                </a:lnTo>
                <a:lnTo>
                  <a:pt x="708660" y="518160"/>
                </a:lnTo>
                <a:lnTo>
                  <a:pt x="381000" y="838200"/>
                </a:lnTo>
                <a:lnTo>
                  <a:pt x="358140" y="883920"/>
                </a:lnTo>
                <a:lnTo>
                  <a:pt x="304800" y="1021080"/>
                </a:lnTo>
                <a:lnTo>
                  <a:pt x="137160" y="1082040"/>
                </a:lnTo>
                <a:lnTo>
                  <a:pt x="91440" y="1226820"/>
                </a:lnTo>
                <a:lnTo>
                  <a:pt x="0" y="1264920"/>
                </a:lnTo>
                <a:lnTo>
                  <a:pt x="22860" y="1623060"/>
                </a:lnTo>
                <a:lnTo>
                  <a:pt x="38100" y="1706880"/>
                </a:lnTo>
                <a:lnTo>
                  <a:pt x="22860" y="1752600"/>
                </a:lnTo>
                <a:lnTo>
                  <a:pt x="15240" y="1813560"/>
                </a:lnTo>
                <a:lnTo>
                  <a:pt x="106680" y="1805940"/>
                </a:lnTo>
                <a:lnTo>
                  <a:pt x="160020" y="1828800"/>
                </a:lnTo>
                <a:lnTo>
                  <a:pt x="182880" y="1897380"/>
                </a:lnTo>
                <a:lnTo>
                  <a:pt x="205740" y="1813560"/>
                </a:lnTo>
                <a:lnTo>
                  <a:pt x="281940" y="1760220"/>
                </a:lnTo>
                <a:lnTo>
                  <a:pt x="358140" y="1630680"/>
                </a:lnTo>
                <a:lnTo>
                  <a:pt x="441960" y="1539240"/>
                </a:lnTo>
                <a:lnTo>
                  <a:pt x="502920" y="1485900"/>
                </a:lnTo>
                <a:lnTo>
                  <a:pt x="502920" y="1485900"/>
                </a:lnTo>
                <a:lnTo>
                  <a:pt x="502920" y="1242060"/>
                </a:lnTo>
                <a:lnTo>
                  <a:pt x="441960" y="1264920"/>
                </a:lnTo>
                <a:lnTo>
                  <a:pt x="381000" y="1257300"/>
                </a:lnTo>
                <a:lnTo>
                  <a:pt x="358140" y="1173480"/>
                </a:lnTo>
                <a:lnTo>
                  <a:pt x="365760" y="1066800"/>
                </a:lnTo>
                <a:lnTo>
                  <a:pt x="441960" y="1021080"/>
                </a:lnTo>
                <a:lnTo>
                  <a:pt x="472440" y="967740"/>
                </a:lnTo>
                <a:lnTo>
                  <a:pt x="502920" y="967740"/>
                </a:lnTo>
                <a:lnTo>
                  <a:pt x="609600" y="1036320"/>
                </a:lnTo>
                <a:lnTo>
                  <a:pt x="685800" y="1036320"/>
                </a:lnTo>
                <a:lnTo>
                  <a:pt x="777240" y="1021080"/>
                </a:lnTo>
                <a:lnTo>
                  <a:pt x="914400" y="1013460"/>
                </a:lnTo>
                <a:lnTo>
                  <a:pt x="982980" y="982980"/>
                </a:lnTo>
                <a:lnTo>
                  <a:pt x="1028700" y="906780"/>
                </a:lnTo>
                <a:lnTo>
                  <a:pt x="1104900" y="853440"/>
                </a:lnTo>
                <a:lnTo>
                  <a:pt x="1150620" y="731520"/>
                </a:lnTo>
                <a:lnTo>
                  <a:pt x="1303020" y="701040"/>
                </a:lnTo>
                <a:lnTo>
                  <a:pt x="1348740" y="807720"/>
                </a:lnTo>
                <a:lnTo>
                  <a:pt x="1188720" y="845820"/>
                </a:lnTo>
                <a:lnTo>
                  <a:pt x="1082040" y="1112520"/>
                </a:lnTo>
                <a:lnTo>
                  <a:pt x="845820" y="1203960"/>
                </a:lnTo>
                <a:lnTo>
                  <a:pt x="754380" y="1203960"/>
                </a:lnTo>
                <a:lnTo>
                  <a:pt x="708660" y="1348740"/>
                </a:lnTo>
                <a:lnTo>
                  <a:pt x="624840" y="1371600"/>
                </a:lnTo>
                <a:lnTo>
                  <a:pt x="640080" y="1463040"/>
                </a:lnTo>
                <a:lnTo>
                  <a:pt x="746760" y="1607820"/>
                </a:lnTo>
                <a:lnTo>
                  <a:pt x="723900" y="1684020"/>
                </a:lnTo>
                <a:lnTo>
                  <a:pt x="647700" y="1760220"/>
                </a:lnTo>
                <a:lnTo>
                  <a:pt x="518160" y="1783080"/>
                </a:lnTo>
                <a:lnTo>
                  <a:pt x="487680" y="1905000"/>
                </a:lnTo>
                <a:lnTo>
                  <a:pt x="441960" y="2057400"/>
                </a:lnTo>
                <a:lnTo>
                  <a:pt x="327660" y="2148840"/>
                </a:lnTo>
                <a:lnTo>
                  <a:pt x="426720" y="2186940"/>
                </a:lnTo>
                <a:lnTo>
                  <a:pt x="403860" y="2255520"/>
                </a:lnTo>
                <a:lnTo>
                  <a:pt x="350520" y="2308860"/>
                </a:lnTo>
                <a:lnTo>
                  <a:pt x="373380" y="2415540"/>
                </a:lnTo>
                <a:lnTo>
                  <a:pt x="373380" y="2545080"/>
                </a:lnTo>
                <a:lnTo>
                  <a:pt x="403860" y="2613660"/>
                </a:lnTo>
                <a:lnTo>
                  <a:pt x="662940" y="2705100"/>
                </a:lnTo>
                <a:lnTo>
                  <a:pt x="685800" y="2773680"/>
                </a:lnTo>
                <a:lnTo>
                  <a:pt x="670560" y="2842260"/>
                </a:lnTo>
                <a:lnTo>
                  <a:pt x="853440" y="2865120"/>
                </a:lnTo>
                <a:lnTo>
                  <a:pt x="914400" y="3002280"/>
                </a:lnTo>
                <a:lnTo>
                  <a:pt x="906780" y="3086100"/>
                </a:lnTo>
                <a:lnTo>
                  <a:pt x="838200" y="3238500"/>
                </a:lnTo>
                <a:lnTo>
                  <a:pt x="891540" y="3261360"/>
                </a:lnTo>
                <a:lnTo>
                  <a:pt x="891540" y="3368040"/>
                </a:lnTo>
                <a:lnTo>
                  <a:pt x="944880" y="3383280"/>
                </a:lnTo>
                <a:lnTo>
                  <a:pt x="960120" y="3505200"/>
                </a:lnTo>
                <a:lnTo>
                  <a:pt x="944880" y="3573780"/>
                </a:lnTo>
                <a:lnTo>
                  <a:pt x="1028700" y="3558540"/>
                </a:lnTo>
                <a:lnTo>
                  <a:pt x="1059180" y="3505200"/>
                </a:lnTo>
                <a:lnTo>
                  <a:pt x="1059180" y="3413760"/>
                </a:lnTo>
                <a:lnTo>
                  <a:pt x="1112520" y="3406140"/>
                </a:lnTo>
                <a:lnTo>
                  <a:pt x="1203960" y="3482340"/>
                </a:lnTo>
                <a:lnTo>
                  <a:pt x="1211580" y="3444240"/>
                </a:lnTo>
                <a:lnTo>
                  <a:pt x="1219200" y="3352800"/>
                </a:lnTo>
                <a:lnTo>
                  <a:pt x="1257300" y="3345180"/>
                </a:lnTo>
                <a:lnTo>
                  <a:pt x="1280160" y="3398520"/>
                </a:lnTo>
                <a:lnTo>
                  <a:pt x="1371600" y="3680460"/>
                </a:lnTo>
                <a:lnTo>
                  <a:pt x="1463040" y="3649980"/>
                </a:lnTo>
                <a:lnTo>
                  <a:pt x="1516380" y="3619500"/>
                </a:lnTo>
                <a:lnTo>
                  <a:pt x="1600200" y="3619500"/>
                </a:lnTo>
                <a:lnTo>
                  <a:pt x="1630680" y="3634740"/>
                </a:lnTo>
                <a:lnTo>
                  <a:pt x="1775460" y="3589020"/>
                </a:lnTo>
                <a:lnTo>
                  <a:pt x="1836420" y="3589020"/>
                </a:lnTo>
                <a:lnTo>
                  <a:pt x="1927860" y="3627120"/>
                </a:lnTo>
                <a:lnTo>
                  <a:pt x="2225040" y="3672840"/>
                </a:lnTo>
                <a:lnTo>
                  <a:pt x="2453640" y="3710940"/>
                </a:lnTo>
                <a:lnTo>
                  <a:pt x="2819400" y="3665220"/>
                </a:lnTo>
                <a:lnTo>
                  <a:pt x="2956560" y="3596640"/>
                </a:lnTo>
                <a:lnTo>
                  <a:pt x="3185160" y="3459480"/>
                </a:lnTo>
                <a:lnTo>
                  <a:pt x="3390900" y="3345180"/>
                </a:lnTo>
                <a:lnTo>
                  <a:pt x="3589020" y="3223260"/>
                </a:lnTo>
                <a:lnTo>
                  <a:pt x="3611880" y="3017520"/>
                </a:lnTo>
                <a:lnTo>
                  <a:pt x="3726180" y="2880360"/>
                </a:lnTo>
                <a:lnTo>
                  <a:pt x="3749040" y="2773680"/>
                </a:lnTo>
                <a:lnTo>
                  <a:pt x="3924300" y="2659380"/>
                </a:lnTo>
                <a:lnTo>
                  <a:pt x="4000500" y="2499360"/>
                </a:lnTo>
                <a:lnTo>
                  <a:pt x="4175760" y="2438400"/>
                </a:lnTo>
                <a:lnTo>
                  <a:pt x="4312920" y="2286000"/>
                </a:lnTo>
                <a:lnTo>
                  <a:pt x="4472940" y="2202180"/>
                </a:lnTo>
                <a:lnTo>
                  <a:pt x="4610100" y="2164080"/>
                </a:lnTo>
                <a:lnTo>
                  <a:pt x="4777740" y="2171700"/>
                </a:lnTo>
                <a:lnTo>
                  <a:pt x="4930140" y="2202180"/>
                </a:lnTo>
                <a:lnTo>
                  <a:pt x="5135880" y="2202180"/>
                </a:lnTo>
                <a:lnTo>
                  <a:pt x="5326380" y="2293620"/>
                </a:lnTo>
                <a:lnTo>
                  <a:pt x="5478780" y="2369820"/>
                </a:lnTo>
                <a:lnTo>
                  <a:pt x="5753100" y="2522220"/>
                </a:lnTo>
                <a:lnTo>
                  <a:pt x="5890260" y="2636520"/>
                </a:lnTo>
                <a:lnTo>
                  <a:pt x="5890260" y="2636520"/>
                </a:lnTo>
                <a:lnTo>
                  <a:pt x="6111240" y="2819400"/>
                </a:lnTo>
                <a:lnTo>
                  <a:pt x="6357643" y="3067195"/>
                </a:lnTo>
                <a:close/>
              </a:path>
            </a:pathLst>
          </a:custGeom>
          <a:solidFill>
            <a:srgbClr val="7F7F7F">
              <a:alpha val="6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フリーフォーム: 図形 45">
            <a:extLst>
              <a:ext uri="{FF2B5EF4-FFF2-40B4-BE49-F238E27FC236}">
                <a16:creationId xmlns:a16="http://schemas.microsoft.com/office/drawing/2014/main" id="{BE4486D2-7397-4B1B-8AFD-8BFD7B1BE8C7}"/>
              </a:ext>
            </a:extLst>
          </p:cNvPr>
          <p:cNvSpPr/>
          <p:nvPr/>
        </p:nvSpPr>
        <p:spPr>
          <a:xfrm>
            <a:off x="3317515" y="2989771"/>
            <a:ext cx="5684357" cy="3320589"/>
          </a:xfrm>
          <a:custGeom>
            <a:avLst/>
            <a:gdLst>
              <a:gd name="connsiteX0" fmla="*/ 213360 w 3139440"/>
              <a:gd name="connsiteY0" fmla="*/ 1760220 h 2636520"/>
              <a:gd name="connsiteX1" fmla="*/ 259080 w 3139440"/>
              <a:gd name="connsiteY1" fmla="*/ 1912620 h 2636520"/>
              <a:gd name="connsiteX2" fmla="*/ 335280 w 3139440"/>
              <a:gd name="connsiteY2" fmla="*/ 2072640 h 2636520"/>
              <a:gd name="connsiteX3" fmla="*/ 358140 w 3139440"/>
              <a:gd name="connsiteY3" fmla="*/ 2202180 h 2636520"/>
              <a:gd name="connsiteX4" fmla="*/ 274320 w 3139440"/>
              <a:gd name="connsiteY4" fmla="*/ 2286000 h 2636520"/>
              <a:gd name="connsiteX5" fmla="*/ 152400 w 3139440"/>
              <a:gd name="connsiteY5" fmla="*/ 2179320 h 2636520"/>
              <a:gd name="connsiteX6" fmla="*/ 137160 w 3139440"/>
              <a:gd name="connsiteY6" fmla="*/ 2179320 h 2636520"/>
              <a:gd name="connsiteX7" fmla="*/ 91440 w 3139440"/>
              <a:gd name="connsiteY7" fmla="*/ 2339340 h 2636520"/>
              <a:gd name="connsiteX8" fmla="*/ 0 w 3139440"/>
              <a:gd name="connsiteY8" fmla="*/ 2506980 h 2636520"/>
              <a:gd name="connsiteX9" fmla="*/ 205740 w 3139440"/>
              <a:gd name="connsiteY9" fmla="*/ 2590800 h 2636520"/>
              <a:gd name="connsiteX10" fmla="*/ 655320 w 3139440"/>
              <a:gd name="connsiteY10" fmla="*/ 2636520 h 2636520"/>
              <a:gd name="connsiteX11" fmla="*/ 731520 w 3139440"/>
              <a:gd name="connsiteY11" fmla="*/ 2598420 h 2636520"/>
              <a:gd name="connsiteX12" fmla="*/ 754380 w 3139440"/>
              <a:gd name="connsiteY12" fmla="*/ 2407920 h 2636520"/>
              <a:gd name="connsiteX13" fmla="*/ 1043940 w 3139440"/>
              <a:gd name="connsiteY13" fmla="*/ 2141220 h 2636520"/>
              <a:gd name="connsiteX14" fmla="*/ 1203960 w 3139440"/>
              <a:gd name="connsiteY14" fmla="*/ 1859280 h 2636520"/>
              <a:gd name="connsiteX15" fmla="*/ 1379220 w 3139440"/>
              <a:gd name="connsiteY15" fmla="*/ 1714500 h 2636520"/>
              <a:gd name="connsiteX16" fmla="*/ 1478280 w 3139440"/>
              <a:gd name="connsiteY16" fmla="*/ 1638300 h 2636520"/>
              <a:gd name="connsiteX17" fmla="*/ 1600200 w 3139440"/>
              <a:gd name="connsiteY17" fmla="*/ 1501140 h 2636520"/>
              <a:gd name="connsiteX18" fmla="*/ 1684020 w 3139440"/>
              <a:gd name="connsiteY18" fmla="*/ 1264920 h 2636520"/>
              <a:gd name="connsiteX19" fmla="*/ 1844040 w 3139440"/>
              <a:gd name="connsiteY19" fmla="*/ 1135380 h 2636520"/>
              <a:gd name="connsiteX20" fmla="*/ 2156460 w 3139440"/>
              <a:gd name="connsiteY20" fmla="*/ 1005840 h 2636520"/>
              <a:gd name="connsiteX21" fmla="*/ 2202180 w 3139440"/>
              <a:gd name="connsiteY21" fmla="*/ 914400 h 2636520"/>
              <a:gd name="connsiteX22" fmla="*/ 2377440 w 3139440"/>
              <a:gd name="connsiteY22" fmla="*/ 685800 h 2636520"/>
              <a:gd name="connsiteX23" fmla="*/ 2446020 w 3139440"/>
              <a:gd name="connsiteY23" fmla="*/ 655320 h 2636520"/>
              <a:gd name="connsiteX24" fmla="*/ 2567940 w 3139440"/>
              <a:gd name="connsiteY24" fmla="*/ 609600 h 2636520"/>
              <a:gd name="connsiteX25" fmla="*/ 2682240 w 3139440"/>
              <a:gd name="connsiteY25" fmla="*/ 457200 h 2636520"/>
              <a:gd name="connsiteX26" fmla="*/ 3063240 w 3139440"/>
              <a:gd name="connsiteY26" fmla="*/ 350520 h 2636520"/>
              <a:gd name="connsiteX27" fmla="*/ 3086100 w 3139440"/>
              <a:gd name="connsiteY27" fmla="*/ 220980 h 2636520"/>
              <a:gd name="connsiteX28" fmla="*/ 3139440 w 3139440"/>
              <a:gd name="connsiteY28" fmla="*/ 0 h 2636520"/>
              <a:gd name="connsiteX29" fmla="*/ 2484120 w 3139440"/>
              <a:gd name="connsiteY29" fmla="*/ 182880 h 2636520"/>
              <a:gd name="connsiteX30" fmla="*/ 2209800 w 3139440"/>
              <a:gd name="connsiteY30" fmla="*/ 190500 h 2636520"/>
              <a:gd name="connsiteX31" fmla="*/ 2095500 w 3139440"/>
              <a:gd name="connsiteY31" fmla="*/ 213360 h 2636520"/>
              <a:gd name="connsiteX32" fmla="*/ 1905000 w 3139440"/>
              <a:gd name="connsiteY32" fmla="*/ 350520 h 2636520"/>
              <a:gd name="connsiteX33" fmla="*/ 1752600 w 3139440"/>
              <a:gd name="connsiteY33" fmla="*/ 411480 h 2636520"/>
              <a:gd name="connsiteX34" fmla="*/ 1287780 w 3139440"/>
              <a:gd name="connsiteY34" fmla="*/ 845820 h 2636520"/>
              <a:gd name="connsiteX35" fmla="*/ 1249680 w 3139440"/>
              <a:gd name="connsiteY35" fmla="*/ 1112520 h 2636520"/>
              <a:gd name="connsiteX36" fmla="*/ 998220 w 3139440"/>
              <a:gd name="connsiteY36" fmla="*/ 1303020 h 2636520"/>
              <a:gd name="connsiteX37" fmla="*/ 922020 w 3139440"/>
              <a:gd name="connsiteY37" fmla="*/ 1363980 h 2636520"/>
              <a:gd name="connsiteX38" fmla="*/ 746760 w 3139440"/>
              <a:gd name="connsiteY38" fmla="*/ 1623060 h 2636520"/>
              <a:gd name="connsiteX39" fmla="*/ 563880 w 3139440"/>
              <a:gd name="connsiteY39" fmla="*/ 1623060 h 2636520"/>
              <a:gd name="connsiteX40" fmla="*/ 419100 w 3139440"/>
              <a:gd name="connsiteY40" fmla="*/ 1623060 h 2636520"/>
              <a:gd name="connsiteX41" fmla="*/ 213360 w 3139440"/>
              <a:gd name="connsiteY41" fmla="*/ 1760220 h 2636520"/>
              <a:gd name="connsiteX0" fmla="*/ 213360 w 3139440"/>
              <a:gd name="connsiteY0" fmla="*/ 1760220 h 2636520"/>
              <a:gd name="connsiteX1" fmla="*/ 259080 w 3139440"/>
              <a:gd name="connsiteY1" fmla="*/ 1912620 h 2636520"/>
              <a:gd name="connsiteX2" fmla="*/ 335280 w 3139440"/>
              <a:gd name="connsiteY2" fmla="*/ 2072640 h 2636520"/>
              <a:gd name="connsiteX3" fmla="*/ 358140 w 3139440"/>
              <a:gd name="connsiteY3" fmla="*/ 2202180 h 2636520"/>
              <a:gd name="connsiteX4" fmla="*/ 274320 w 3139440"/>
              <a:gd name="connsiteY4" fmla="*/ 2286000 h 2636520"/>
              <a:gd name="connsiteX5" fmla="*/ 152400 w 3139440"/>
              <a:gd name="connsiteY5" fmla="*/ 2179320 h 2636520"/>
              <a:gd name="connsiteX6" fmla="*/ 137160 w 3139440"/>
              <a:gd name="connsiteY6" fmla="*/ 2179320 h 2636520"/>
              <a:gd name="connsiteX7" fmla="*/ 91440 w 3139440"/>
              <a:gd name="connsiteY7" fmla="*/ 2339340 h 2636520"/>
              <a:gd name="connsiteX8" fmla="*/ 0 w 3139440"/>
              <a:gd name="connsiteY8" fmla="*/ 2506980 h 2636520"/>
              <a:gd name="connsiteX9" fmla="*/ 205740 w 3139440"/>
              <a:gd name="connsiteY9" fmla="*/ 2590800 h 2636520"/>
              <a:gd name="connsiteX10" fmla="*/ 655320 w 3139440"/>
              <a:gd name="connsiteY10" fmla="*/ 2636520 h 2636520"/>
              <a:gd name="connsiteX11" fmla="*/ 731520 w 3139440"/>
              <a:gd name="connsiteY11" fmla="*/ 2598420 h 2636520"/>
              <a:gd name="connsiteX12" fmla="*/ 754380 w 3139440"/>
              <a:gd name="connsiteY12" fmla="*/ 2407920 h 2636520"/>
              <a:gd name="connsiteX13" fmla="*/ 1043940 w 3139440"/>
              <a:gd name="connsiteY13" fmla="*/ 2141220 h 2636520"/>
              <a:gd name="connsiteX14" fmla="*/ 1203960 w 3139440"/>
              <a:gd name="connsiteY14" fmla="*/ 1859280 h 2636520"/>
              <a:gd name="connsiteX15" fmla="*/ 1379220 w 3139440"/>
              <a:gd name="connsiteY15" fmla="*/ 1714500 h 2636520"/>
              <a:gd name="connsiteX16" fmla="*/ 1478280 w 3139440"/>
              <a:gd name="connsiteY16" fmla="*/ 1638300 h 2636520"/>
              <a:gd name="connsiteX17" fmla="*/ 1600200 w 3139440"/>
              <a:gd name="connsiteY17" fmla="*/ 1501140 h 2636520"/>
              <a:gd name="connsiteX18" fmla="*/ 1684020 w 3139440"/>
              <a:gd name="connsiteY18" fmla="*/ 1264920 h 2636520"/>
              <a:gd name="connsiteX19" fmla="*/ 1844040 w 3139440"/>
              <a:gd name="connsiteY19" fmla="*/ 1135380 h 2636520"/>
              <a:gd name="connsiteX20" fmla="*/ 2156460 w 3139440"/>
              <a:gd name="connsiteY20" fmla="*/ 1005840 h 2636520"/>
              <a:gd name="connsiteX21" fmla="*/ 2202180 w 3139440"/>
              <a:gd name="connsiteY21" fmla="*/ 914400 h 2636520"/>
              <a:gd name="connsiteX22" fmla="*/ 2377440 w 3139440"/>
              <a:gd name="connsiteY22" fmla="*/ 685800 h 2636520"/>
              <a:gd name="connsiteX23" fmla="*/ 2446020 w 3139440"/>
              <a:gd name="connsiteY23" fmla="*/ 655320 h 2636520"/>
              <a:gd name="connsiteX24" fmla="*/ 2567940 w 3139440"/>
              <a:gd name="connsiteY24" fmla="*/ 609600 h 2636520"/>
              <a:gd name="connsiteX25" fmla="*/ 2682240 w 3139440"/>
              <a:gd name="connsiteY25" fmla="*/ 457200 h 2636520"/>
              <a:gd name="connsiteX26" fmla="*/ 3063240 w 3139440"/>
              <a:gd name="connsiteY26" fmla="*/ 350520 h 2636520"/>
              <a:gd name="connsiteX27" fmla="*/ 3086100 w 3139440"/>
              <a:gd name="connsiteY27" fmla="*/ 220980 h 2636520"/>
              <a:gd name="connsiteX28" fmla="*/ 3139440 w 3139440"/>
              <a:gd name="connsiteY28" fmla="*/ 0 h 2636520"/>
              <a:gd name="connsiteX29" fmla="*/ 2484120 w 3139440"/>
              <a:gd name="connsiteY29" fmla="*/ 182880 h 2636520"/>
              <a:gd name="connsiteX30" fmla="*/ 2209800 w 3139440"/>
              <a:gd name="connsiteY30" fmla="*/ 190500 h 2636520"/>
              <a:gd name="connsiteX31" fmla="*/ 2095500 w 3139440"/>
              <a:gd name="connsiteY31" fmla="*/ 213360 h 2636520"/>
              <a:gd name="connsiteX32" fmla="*/ 1905000 w 3139440"/>
              <a:gd name="connsiteY32" fmla="*/ 350520 h 2636520"/>
              <a:gd name="connsiteX33" fmla="*/ 1752600 w 3139440"/>
              <a:gd name="connsiteY33" fmla="*/ 411480 h 2636520"/>
              <a:gd name="connsiteX34" fmla="*/ 1287780 w 3139440"/>
              <a:gd name="connsiteY34" fmla="*/ 845820 h 2636520"/>
              <a:gd name="connsiteX35" fmla="*/ 1249680 w 3139440"/>
              <a:gd name="connsiteY35" fmla="*/ 1112520 h 2636520"/>
              <a:gd name="connsiteX36" fmla="*/ 998220 w 3139440"/>
              <a:gd name="connsiteY36" fmla="*/ 1303020 h 2636520"/>
              <a:gd name="connsiteX37" fmla="*/ 922020 w 3139440"/>
              <a:gd name="connsiteY37" fmla="*/ 1363980 h 2636520"/>
              <a:gd name="connsiteX38" fmla="*/ 784860 w 3139440"/>
              <a:gd name="connsiteY38" fmla="*/ 1623060 h 2636520"/>
              <a:gd name="connsiteX39" fmla="*/ 563880 w 3139440"/>
              <a:gd name="connsiteY39" fmla="*/ 1623060 h 2636520"/>
              <a:gd name="connsiteX40" fmla="*/ 419100 w 3139440"/>
              <a:gd name="connsiteY40" fmla="*/ 1623060 h 2636520"/>
              <a:gd name="connsiteX41" fmla="*/ 213360 w 3139440"/>
              <a:gd name="connsiteY41" fmla="*/ 1760220 h 2636520"/>
              <a:gd name="connsiteX0" fmla="*/ 213360 w 3139440"/>
              <a:gd name="connsiteY0" fmla="*/ 1760220 h 2636520"/>
              <a:gd name="connsiteX1" fmla="*/ 259080 w 3139440"/>
              <a:gd name="connsiteY1" fmla="*/ 1912620 h 2636520"/>
              <a:gd name="connsiteX2" fmla="*/ 335280 w 3139440"/>
              <a:gd name="connsiteY2" fmla="*/ 2072640 h 2636520"/>
              <a:gd name="connsiteX3" fmla="*/ 358140 w 3139440"/>
              <a:gd name="connsiteY3" fmla="*/ 2202180 h 2636520"/>
              <a:gd name="connsiteX4" fmla="*/ 274320 w 3139440"/>
              <a:gd name="connsiteY4" fmla="*/ 2286000 h 2636520"/>
              <a:gd name="connsiteX5" fmla="*/ 152400 w 3139440"/>
              <a:gd name="connsiteY5" fmla="*/ 2179320 h 2636520"/>
              <a:gd name="connsiteX6" fmla="*/ 137160 w 3139440"/>
              <a:gd name="connsiteY6" fmla="*/ 2179320 h 2636520"/>
              <a:gd name="connsiteX7" fmla="*/ 91440 w 3139440"/>
              <a:gd name="connsiteY7" fmla="*/ 2339340 h 2636520"/>
              <a:gd name="connsiteX8" fmla="*/ 0 w 3139440"/>
              <a:gd name="connsiteY8" fmla="*/ 2506980 h 2636520"/>
              <a:gd name="connsiteX9" fmla="*/ 205740 w 3139440"/>
              <a:gd name="connsiteY9" fmla="*/ 2590800 h 2636520"/>
              <a:gd name="connsiteX10" fmla="*/ 655320 w 3139440"/>
              <a:gd name="connsiteY10" fmla="*/ 2636520 h 2636520"/>
              <a:gd name="connsiteX11" fmla="*/ 731520 w 3139440"/>
              <a:gd name="connsiteY11" fmla="*/ 2598420 h 2636520"/>
              <a:gd name="connsiteX12" fmla="*/ 754380 w 3139440"/>
              <a:gd name="connsiteY12" fmla="*/ 2407920 h 2636520"/>
              <a:gd name="connsiteX13" fmla="*/ 1043940 w 3139440"/>
              <a:gd name="connsiteY13" fmla="*/ 2141220 h 2636520"/>
              <a:gd name="connsiteX14" fmla="*/ 1203960 w 3139440"/>
              <a:gd name="connsiteY14" fmla="*/ 1859280 h 2636520"/>
              <a:gd name="connsiteX15" fmla="*/ 1379220 w 3139440"/>
              <a:gd name="connsiteY15" fmla="*/ 1714500 h 2636520"/>
              <a:gd name="connsiteX16" fmla="*/ 1478280 w 3139440"/>
              <a:gd name="connsiteY16" fmla="*/ 1638300 h 2636520"/>
              <a:gd name="connsiteX17" fmla="*/ 1600200 w 3139440"/>
              <a:gd name="connsiteY17" fmla="*/ 1501140 h 2636520"/>
              <a:gd name="connsiteX18" fmla="*/ 1684020 w 3139440"/>
              <a:gd name="connsiteY18" fmla="*/ 1264920 h 2636520"/>
              <a:gd name="connsiteX19" fmla="*/ 1844040 w 3139440"/>
              <a:gd name="connsiteY19" fmla="*/ 1135380 h 2636520"/>
              <a:gd name="connsiteX20" fmla="*/ 2156460 w 3139440"/>
              <a:gd name="connsiteY20" fmla="*/ 1005840 h 2636520"/>
              <a:gd name="connsiteX21" fmla="*/ 2202180 w 3139440"/>
              <a:gd name="connsiteY21" fmla="*/ 914400 h 2636520"/>
              <a:gd name="connsiteX22" fmla="*/ 2377440 w 3139440"/>
              <a:gd name="connsiteY22" fmla="*/ 685800 h 2636520"/>
              <a:gd name="connsiteX23" fmla="*/ 2446020 w 3139440"/>
              <a:gd name="connsiteY23" fmla="*/ 655320 h 2636520"/>
              <a:gd name="connsiteX24" fmla="*/ 2567940 w 3139440"/>
              <a:gd name="connsiteY24" fmla="*/ 609600 h 2636520"/>
              <a:gd name="connsiteX25" fmla="*/ 2682240 w 3139440"/>
              <a:gd name="connsiteY25" fmla="*/ 457200 h 2636520"/>
              <a:gd name="connsiteX26" fmla="*/ 3063240 w 3139440"/>
              <a:gd name="connsiteY26" fmla="*/ 350520 h 2636520"/>
              <a:gd name="connsiteX27" fmla="*/ 3086100 w 3139440"/>
              <a:gd name="connsiteY27" fmla="*/ 220980 h 2636520"/>
              <a:gd name="connsiteX28" fmla="*/ 3139440 w 3139440"/>
              <a:gd name="connsiteY28" fmla="*/ 0 h 2636520"/>
              <a:gd name="connsiteX29" fmla="*/ 2484120 w 3139440"/>
              <a:gd name="connsiteY29" fmla="*/ 182880 h 2636520"/>
              <a:gd name="connsiteX30" fmla="*/ 2209800 w 3139440"/>
              <a:gd name="connsiteY30" fmla="*/ 190500 h 2636520"/>
              <a:gd name="connsiteX31" fmla="*/ 2095500 w 3139440"/>
              <a:gd name="connsiteY31" fmla="*/ 213360 h 2636520"/>
              <a:gd name="connsiteX32" fmla="*/ 1905000 w 3139440"/>
              <a:gd name="connsiteY32" fmla="*/ 350520 h 2636520"/>
              <a:gd name="connsiteX33" fmla="*/ 1752600 w 3139440"/>
              <a:gd name="connsiteY33" fmla="*/ 411480 h 2636520"/>
              <a:gd name="connsiteX34" fmla="*/ 1287780 w 3139440"/>
              <a:gd name="connsiteY34" fmla="*/ 845820 h 2636520"/>
              <a:gd name="connsiteX35" fmla="*/ 1249680 w 3139440"/>
              <a:gd name="connsiteY35" fmla="*/ 1112520 h 2636520"/>
              <a:gd name="connsiteX36" fmla="*/ 1013460 w 3139440"/>
              <a:gd name="connsiteY36" fmla="*/ 1280160 h 2636520"/>
              <a:gd name="connsiteX37" fmla="*/ 922020 w 3139440"/>
              <a:gd name="connsiteY37" fmla="*/ 1363980 h 2636520"/>
              <a:gd name="connsiteX38" fmla="*/ 784860 w 3139440"/>
              <a:gd name="connsiteY38" fmla="*/ 1623060 h 2636520"/>
              <a:gd name="connsiteX39" fmla="*/ 563880 w 3139440"/>
              <a:gd name="connsiteY39" fmla="*/ 1623060 h 2636520"/>
              <a:gd name="connsiteX40" fmla="*/ 419100 w 3139440"/>
              <a:gd name="connsiteY40" fmla="*/ 1623060 h 2636520"/>
              <a:gd name="connsiteX41" fmla="*/ 213360 w 3139440"/>
              <a:gd name="connsiteY41" fmla="*/ 1760220 h 2636520"/>
              <a:gd name="connsiteX0" fmla="*/ 213360 w 3139440"/>
              <a:gd name="connsiteY0" fmla="*/ 1760220 h 2636520"/>
              <a:gd name="connsiteX1" fmla="*/ 259080 w 3139440"/>
              <a:gd name="connsiteY1" fmla="*/ 1912620 h 2636520"/>
              <a:gd name="connsiteX2" fmla="*/ 335280 w 3139440"/>
              <a:gd name="connsiteY2" fmla="*/ 2072640 h 2636520"/>
              <a:gd name="connsiteX3" fmla="*/ 358140 w 3139440"/>
              <a:gd name="connsiteY3" fmla="*/ 2202180 h 2636520"/>
              <a:gd name="connsiteX4" fmla="*/ 274320 w 3139440"/>
              <a:gd name="connsiteY4" fmla="*/ 2286000 h 2636520"/>
              <a:gd name="connsiteX5" fmla="*/ 152400 w 3139440"/>
              <a:gd name="connsiteY5" fmla="*/ 2179320 h 2636520"/>
              <a:gd name="connsiteX6" fmla="*/ 137160 w 3139440"/>
              <a:gd name="connsiteY6" fmla="*/ 2179320 h 2636520"/>
              <a:gd name="connsiteX7" fmla="*/ 91440 w 3139440"/>
              <a:gd name="connsiteY7" fmla="*/ 2339340 h 2636520"/>
              <a:gd name="connsiteX8" fmla="*/ 0 w 3139440"/>
              <a:gd name="connsiteY8" fmla="*/ 2506980 h 2636520"/>
              <a:gd name="connsiteX9" fmla="*/ 205740 w 3139440"/>
              <a:gd name="connsiteY9" fmla="*/ 2590800 h 2636520"/>
              <a:gd name="connsiteX10" fmla="*/ 655320 w 3139440"/>
              <a:gd name="connsiteY10" fmla="*/ 2636520 h 2636520"/>
              <a:gd name="connsiteX11" fmla="*/ 731520 w 3139440"/>
              <a:gd name="connsiteY11" fmla="*/ 2598420 h 2636520"/>
              <a:gd name="connsiteX12" fmla="*/ 754380 w 3139440"/>
              <a:gd name="connsiteY12" fmla="*/ 2407920 h 2636520"/>
              <a:gd name="connsiteX13" fmla="*/ 1043940 w 3139440"/>
              <a:gd name="connsiteY13" fmla="*/ 2141220 h 2636520"/>
              <a:gd name="connsiteX14" fmla="*/ 1203960 w 3139440"/>
              <a:gd name="connsiteY14" fmla="*/ 1859280 h 2636520"/>
              <a:gd name="connsiteX15" fmla="*/ 1394460 w 3139440"/>
              <a:gd name="connsiteY15" fmla="*/ 1737360 h 2636520"/>
              <a:gd name="connsiteX16" fmla="*/ 1478280 w 3139440"/>
              <a:gd name="connsiteY16" fmla="*/ 1638300 h 2636520"/>
              <a:gd name="connsiteX17" fmla="*/ 1600200 w 3139440"/>
              <a:gd name="connsiteY17" fmla="*/ 1501140 h 2636520"/>
              <a:gd name="connsiteX18" fmla="*/ 1684020 w 3139440"/>
              <a:gd name="connsiteY18" fmla="*/ 1264920 h 2636520"/>
              <a:gd name="connsiteX19" fmla="*/ 1844040 w 3139440"/>
              <a:gd name="connsiteY19" fmla="*/ 1135380 h 2636520"/>
              <a:gd name="connsiteX20" fmla="*/ 2156460 w 3139440"/>
              <a:gd name="connsiteY20" fmla="*/ 1005840 h 2636520"/>
              <a:gd name="connsiteX21" fmla="*/ 2202180 w 3139440"/>
              <a:gd name="connsiteY21" fmla="*/ 914400 h 2636520"/>
              <a:gd name="connsiteX22" fmla="*/ 2377440 w 3139440"/>
              <a:gd name="connsiteY22" fmla="*/ 685800 h 2636520"/>
              <a:gd name="connsiteX23" fmla="*/ 2446020 w 3139440"/>
              <a:gd name="connsiteY23" fmla="*/ 655320 h 2636520"/>
              <a:gd name="connsiteX24" fmla="*/ 2567940 w 3139440"/>
              <a:gd name="connsiteY24" fmla="*/ 609600 h 2636520"/>
              <a:gd name="connsiteX25" fmla="*/ 2682240 w 3139440"/>
              <a:gd name="connsiteY25" fmla="*/ 457200 h 2636520"/>
              <a:gd name="connsiteX26" fmla="*/ 3063240 w 3139440"/>
              <a:gd name="connsiteY26" fmla="*/ 350520 h 2636520"/>
              <a:gd name="connsiteX27" fmla="*/ 3086100 w 3139440"/>
              <a:gd name="connsiteY27" fmla="*/ 220980 h 2636520"/>
              <a:gd name="connsiteX28" fmla="*/ 3139440 w 3139440"/>
              <a:gd name="connsiteY28" fmla="*/ 0 h 2636520"/>
              <a:gd name="connsiteX29" fmla="*/ 2484120 w 3139440"/>
              <a:gd name="connsiteY29" fmla="*/ 182880 h 2636520"/>
              <a:gd name="connsiteX30" fmla="*/ 2209800 w 3139440"/>
              <a:gd name="connsiteY30" fmla="*/ 190500 h 2636520"/>
              <a:gd name="connsiteX31" fmla="*/ 2095500 w 3139440"/>
              <a:gd name="connsiteY31" fmla="*/ 213360 h 2636520"/>
              <a:gd name="connsiteX32" fmla="*/ 1905000 w 3139440"/>
              <a:gd name="connsiteY32" fmla="*/ 350520 h 2636520"/>
              <a:gd name="connsiteX33" fmla="*/ 1752600 w 3139440"/>
              <a:gd name="connsiteY33" fmla="*/ 411480 h 2636520"/>
              <a:gd name="connsiteX34" fmla="*/ 1287780 w 3139440"/>
              <a:gd name="connsiteY34" fmla="*/ 845820 h 2636520"/>
              <a:gd name="connsiteX35" fmla="*/ 1249680 w 3139440"/>
              <a:gd name="connsiteY35" fmla="*/ 1112520 h 2636520"/>
              <a:gd name="connsiteX36" fmla="*/ 1013460 w 3139440"/>
              <a:gd name="connsiteY36" fmla="*/ 1280160 h 2636520"/>
              <a:gd name="connsiteX37" fmla="*/ 922020 w 3139440"/>
              <a:gd name="connsiteY37" fmla="*/ 1363980 h 2636520"/>
              <a:gd name="connsiteX38" fmla="*/ 784860 w 3139440"/>
              <a:gd name="connsiteY38" fmla="*/ 1623060 h 2636520"/>
              <a:gd name="connsiteX39" fmla="*/ 563880 w 3139440"/>
              <a:gd name="connsiteY39" fmla="*/ 1623060 h 2636520"/>
              <a:gd name="connsiteX40" fmla="*/ 419100 w 3139440"/>
              <a:gd name="connsiteY40" fmla="*/ 1623060 h 2636520"/>
              <a:gd name="connsiteX41" fmla="*/ 213360 w 3139440"/>
              <a:gd name="connsiteY41" fmla="*/ 1760220 h 2636520"/>
              <a:gd name="connsiteX0" fmla="*/ 213360 w 3139440"/>
              <a:gd name="connsiteY0" fmla="*/ 1760220 h 2636520"/>
              <a:gd name="connsiteX1" fmla="*/ 259080 w 3139440"/>
              <a:gd name="connsiteY1" fmla="*/ 1912620 h 2636520"/>
              <a:gd name="connsiteX2" fmla="*/ 335280 w 3139440"/>
              <a:gd name="connsiteY2" fmla="*/ 2072640 h 2636520"/>
              <a:gd name="connsiteX3" fmla="*/ 358140 w 3139440"/>
              <a:gd name="connsiteY3" fmla="*/ 2202180 h 2636520"/>
              <a:gd name="connsiteX4" fmla="*/ 274320 w 3139440"/>
              <a:gd name="connsiteY4" fmla="*/ 2286000 h 2636520"/>
              <a:gd name="connsiteX5" fmla="*/ 152400 w 3139440"/>
              <a:gd name="connsiteY5" fmla="*/ 2179320 h 2636520"/>
              <a:gd name="connsiteX6" fmla="*/ 137160 w 3139440"/>
              <a:gd name="connsiteY6" fmla="*/ 2179320 h 2636520"/>
              <a:gd name="connsiteX7" fmla="*/ 91440 w 3139440"/>
              <a:gd name="connsiteY7" fmla="*/ 2339340 h 2636520"/>
              <a:gd name="connsiteX8" fmla="*/ 0 w 3139440"/>
              <a:gd name="connsiteY8" fmla="*/ 2506980 h 2636520"/>
              <a:gd name="connsiteX9" fmla="*/ 205740 w 3139440"/>
              <a:gd name="connsiteY9" fmla="*/ 2590800 h 2636520"/>
              <a:gd name="connsiteX10" fmla="*/ 655320 w 3139440"/>
              <a:gd name="connsiteY10" fmla="*/ 2636520 h 2636520"/>
              <a:gd name="connsiteX11" fmla="*/ 731520 w 3139440"/>
              <a:gd name="connsiteY11" fmla="*/ 2598420 h 2636520"/>
              <a:gd name="connsiteX12" fmla="*/ 754380 w 3139440"/>
              <a:gd name="connsiteY12" fmla="*/ 2407920 h 2636520"/>
              <a:gd name="connsiteX13" fmla="*/ 1043940 w 3139440"/>
              <a:gd name="connsiteY13" fmla="*/ 2141220 h 2636520"/>
              <a:gd name="connsiteX14" fmla="*/ 1203960 w 3139440"/>
              <a:gd name="connsiteY14" fmla="*/ 1859280 h 2636520"/>
              <a:gd name="connsiteX15" fmla="*/ 1394460 w 3139440"/>
              <a:gd name="connsiteY15" fmla="*/ 1737360 h 2636520"/>
              <a:gd name="connsiteX16" fmla="*/ 1478280 w 3139440"/>
              <a:gd name="connsiteY16" fmla="*/ 1638300 h 2636520"/>
              <a:gd name="connsiteX17" fmla="*/ 1600200 w 3139440"/>
              <a:gd name="connsiteY17" fmla="*/ 1501140 h 2636520"/>
              <a:gd name="connsiteX18" fmla="*/ 1684020 w 3139440"/>
              <a:gd name="connsiteY18" fmla="*/ 1264920 h 2636520"/>
              <a:gd name="connsiteX19" fmla="*/ 1844040 w 3139440"/>
              <a:gd name="connsiteY19" fmla="*/ 1135380 h 2636520"/>
              <a:gd name="connsiteX20" fmla="*/ 2156460 w 3139440"/>
              <a:gd name="connsiteY20" fmla="*/ 1005840 h 2636520"/>
              <a:gd name="connsiteX21" fmla="*/ 2202180 w 3139440"/>
              <a:gd name="connsiteY21" fmla="*/ 914400 h 2636520"/>
              <a:gd name="connsiteX22" fmla="*/ 2377440 w 3139440"/>
              <a:gd name="connsiteY22" fmla="*/ 685800 h 2636520"/>
              <a:gd name="connsiteX23" fmla="*/ 2446020 w 3139440"/>
              <a:gd name="connsiteY23" fmla="*/ 655320 h 2636520"/>
              <a:gd name="connsiteX24" fmla="*/ 2567940 w 3139440"/>
              <a:gd name="connsiteY24" fmla="*/ 609600 h 2636520"/>
              <a:gd name="connsiteX25" fmla="*/ 2682240 w 3139440"/>
              <a:gd name="connsiteY25" fmla="*/ 457200 h 2636520"/>
              <a:gd name="connsiteX26" fmla="*/ 3063240 w 3139440"/>
              <a:gd name="connsiteY26" fmla="*/ 350520 h 2636520"/>
              <a:gd name="connsiteX27" fmla="*/ 3086100 w 3139440"/>
              <a:gd name="connsiteY27" fmla="*/ 220980 h 2636520"/>
              <a:gd name="connsiteX28" fmla="*/ 3139440 w 3139440"/>
              <a:gd name="connsiteY28" fmla="*/ 0 h 2636520"/>
              <a:gd name="connsiteX29" fmla="*/ 2484120 w 3139440"/>
              <a:gd name="connsiteY29" fmla="*/ 182880 h 2636520"/>
              <a:gd name="connsiteX30" fmla="*/ 2209800 w 3139440"/>
              <a:gd name="connsiteY30" fmla="*/ 190500 h 2636520"/>
              <a:gd name="connsiteX31" fmla="*/ 2095500 w 3139440"/>
              <a:gd name="connsiteY31" fmla="*/ 213360 h 2636520"/>
              <a:gd name="connsiteX32" fmla="*/ 1905000 w 3139440"/>
              <a:gd name="connsiteY32" fmla="*/ 350520 h 2636520"/>
              <a:gd name="connsiteX33" fmla="*/ 1752600 w 3139440"/>
              <a:gd name="connsiteY33" fmla="*/ 411480 h 2636520"/>
              <a:gd name="connsiteX34" fmla="*/ 1287780 w 3139440"/>
              <a:gd name="connsiteY34" fmla="*/ 845820 h 2636520"/>
              <a:gd name="connsiteX35" fmla="*/ 1211580 w 3139440"/>
              <a:gd name="connsiteY35" fmla="*/ 1120140 h 2636520"/>
              <a:gd name="connsiteX36" fmla="*/ 1013460 w 3139440"/>
              <a:gd name="connsiteY36" fmla="*/ 1280160 h 2636520"/>
              <a:gd name="connsiteX37" fmla="*/ 922020 w 3139440"/>
              <a:gd name="connsiteY37" fmla="*/ 1363980 h 2636520"/>
              <a:gd name="connsiteX38" fmla="*/ 784860 w 3139440"/>
              <a:gd name="connsiteY38" fmla="*/ 1623060 h 2636520"/>
              <a:gd name="connsiteX39" fmla="*/ 563880 w 3139440"/>
              <a:gd name="connsiteY39" fmla="*/ 1623060 h 2636520"/>
              <a:gd name="connsiteX40" fmla="*/ 419100 w 3139440"/>
              <a:gd name="connsiteY40" fmla="*/ 1623060 h 2636520"/>
              <a:gd name="connsiteX41" fmla="*/ 213360 w 3139440"/>
              <a:gd name="connsiteY41" fmla="*/ 1760220 h 2636520"/>
              <a:gd name="connsiteX0" fmla="*/ 213360 w 3139440"/>
              <a:gd name="connsiteY0" fmla="*/ 1760220 h 2636520"/>
              <a:gd name="connsiteX1" fmla="*/ 259080 w 3139440"/>
              <a:gd name="connsiteY1" fmla="*/ 1912620 h 2636520"/>
              <a:gd name="connsiteX2" fmla="*/ 335280 w 3139440"/>
              <a:gd name="connsiteY2" fmla="*/ 2072640 h 2636520"/>
              <a:gd name="connsiteX3" fmla="*/ 358140 w 3139440"/>
              <a:gd name="connsiteY3" fmla="*/ 2202180 h 2636520"/>
              <a:gd name="connsiteX4" fmla="*/ 274320 w 3139440"/>
              <a:gd name="connsiteY4" fmla="*/ 2286000 h 2636520"/>
              <a:gd name="connsiteX5" fmla="*/ 152400 w 3139440"/>
              <a:gd name="connsiteY5" fmla="*/ 2179320 h 2636520"/>
              <a:gd name="connsiteX6" fmla="*/ 137160 w 3139440"/>
              <a:gd name="connsiteY6" fmla="*/ 2179320 h 2636520"/>
              <a:gd name="connsiteX7" fmla="*/ 91440 w 3139440"/>
              <a:gd name="connsiteY7" fmla="*/ 2339340 h 2636520"/>
              <a:gd name="connsiteX8" fmla="*/ 0 w 3139440"/>
              <a:gd name="connsiteY8" fmla="*/ 2506980 h 2636520"/>
              <a:gd name="connsiteX9" fmla="*/ 205740 w 3139440"/>
              <a:gd name="connsiteY9" fmla="*/ 2590800 h 2636520"/>
              <a:gd name="connsiteX10" fmla="*/ 655320 w 3139440"/>
              <a:gd name="connsiteY10" fmla="*/ 2636520 h 2636520"/>
              <a:gd name="connsiteX11" fmla="*/ 731520 w 3139440"/>
              <a:gd name="connsiteY11" fmla="*/ 2598420 h 2636520"/>
              <a:gd name="connsiteX12" fmla="*/ 754380 w 3139440"/>
              <a:gd name="connsiteY12" fmla="*/ 2407920 h 2636520"/>
              <a:gd name="connsiteX13" fmla="*/ 1043940 w 3139440"/>
              <a:gd name="connsiteY13" fmla="*/ 2141220 h 2636520"/>
              <a:gd name="connsiteX14" fmla="*/ 1203960 w 3139440"/>
              <a:gd name="connsiteY14" fmla="*/ 1859280 h 2636520"/>
              <a:gd name="connsiteX15" fmla="*/ 1394460 w 3139440"/>
              <a:gd name="connsiteY15" fmla="*/ 1737360 h 2636520"/>
              <a:gd name="connsiteX16" fmla="*/ 1478280 w 3139440"/>
              <a:gd name="connsiteY16" fmla="*/ 1638300 h 2636520"/>
              <a:gd name="connsiteX17" fmla="*/ 1600200 w 3139440"/>
              <a:gd name="connsiteY17" fmla="*/ 1501140 h 2636520"/>
              <a:gd name="connsiteX18" fmla="*/ 1684020 w 3139440"/>
              <a:gd name="connsiteY18" fmla="*/ 1264920 h 2636520"/>
              <a:gd name="connsiteX19" fmla="*/ 1844040 w 3139440"/>
              <a:gd name="connsiteY19" fmla="*/ 1135380 h 2636520"/>
              <a:gd name="connsiteX20" fmla="*/ 2156460 w 3139440"/>
              <a:gd name="connsiteY20" fmla="*/ 1005840 h 2636520"/>
              <a:gd name="connsiteX21" fmla="*/ 2202180 w 3139440"/>
              <a:gd name="connsiteY21" fmla="*/ 914400 h 2636520"/>
              <a:gd name="connsiteX22" fmla="*/ 2377440 w 3139440"/>
              <a:gd name="connsiteY22" fmla="*/ 685800 h 2636520"/>
              <a:gd name="connsiteX23" fmla="*/ 2446020 w 3139440"/>
              <a:gd name="connsiteY23" fmla="*/ 655320 h 2636520"/>
              <a:gd name="connsiteX24" fmla="*/ 2567940 w 3139440"/>
              <a:gd name="connsiteY24" fmla="*/ 609600 h 2636520"/>
              <a:gd name="connsiteX25" fmla="*/ 2682240 w 3139440"/>
              <a:gd name="connsiteY25" fmla="*/ 457200 h 2636520"/>
              <a:gd name="connsiteX26" fmla="*/ 3063240 w 3139440"/>
              <a:gd name="connsiteY26" fmla="*/ 350520 h 2636520"/>
              <a:gd name="connsiteX27" fmla="*/ 3086100 w 3139440"/>
              <a:gd name="connsiteY27" fmla="*/ 220980 h 2636520"/>
              <a:gd name="connsiteX28" fmla="*/ 3139440 w 3139440"/>
              <a:gd name="connsiteY28" fmla="*/ 0 h 2636520"/>
              <a:gd name="connsiteX29" fmla="*/ 2484120 w 3139440"/>
              <a:gd name="connsiteY29" fmla="*/ 182880 h 2636520"/>
              <a:gd name="connsiteX30" fmla="*/ 2209800 w 3139440"/>
              <a:gd name="connsiteY30" fmla="*/ 190500 h 2636520"/>
              <a:gd name="connsiteX31" fmla="*/ 2095500 w 3139440"/>
              <a:gd name="connsiteY31" fmla="*/ 213360 h 2636520"/>
              <a:gd name="connsiteX32" fmla="*/ 1905000 w 3139440"/>
              <a:gd name="connsiteY32" fmla="*/ 350520 h 2636520"/>
              <a:gd name="connsiteX33" fmla="*/ 1752600 w 3139440"/>
              <a:gd name="connsiteY33" fmla="*/ 411480 h 2636520"/>
              <a:gd name="connsiteX34" fmla="*/ 1287780 w 3139440"/>
              <a:gd name="connsiteY34" fmla="*/ 845820 h 2636520"/>
              <a:gd name="connsiteX35" fmla="*/ 1211580 w 3139440"/>
              <a:gd name="connsiteY35" fmla="*/ 1120140 h 2636520"/>
              <a:gd name="connsiteX36" fmla="*/ 1013460 w 3139440"/>
              <a:gd name="connsiteY36" fmla="*/ 1280160 h 2636520"/>
              <a:gd name="connsiteX37" fmla="*/ 922020 w 3139440"/>
              <a:gd name="connsiteY37" fmla="*/ 1363980 h 2636520"/>
              <a:gd name="connsiteX38" fmla="*/ 784860 w 3139440"/>
              <a:gd name="connsiteY38" fmla="*/ 1623060 h 2636520"/>
              <a:gd name="connsiteX39" fmla="*/ 563880 w 3139440"/>
              <a:gd name="connsiteY39" fmla="*/ 1623060 h 2636520"/>
              <a:gd name="connsiteX40" fmla="*/ 419100 w 3139440"/>
              <a:gd name="connsiteY40" fmla="*/ 1623060 h 2636520"/>
              <a:gd name="connsiteX41" fmla="*/ 213360 w 3139440"/>
              <a:gd name="connsiteY41" fmla="*/ 1760220 h 2636520"/>
              <a:gd name="connsiteX0" fmla="*/ 213360 w 3139440"/>
              <a:gd name="connsiteY0" fmla="*/ 1760220 h 2636520"/>
              <a:gd name="connsiteX1" fmla="*/ 259080 w 3139440"/>
              <a:gd name="connsiteY1" fmla="*/ 1912620 h 2636520"/>
              <a:gd name="connsiteX2" fmla="*/ 335280 w 3139440"/>
              <a:gd name="connsiteY2" fmla="*/ 2072640 h 2636520"/>
              <a:gd name="connsiteX3" fmla="*/ 358140 w 3139440"/>
              <a:gd name="connsiteY3" fmla="*/ 2202180 h 2636520"/>
              <a:gd name="connsiteX4" fmla="*/ 274320 w 3139440"/>
              <a:gd name="connsiteY4" fmla="*/ 2286000 h 2636520"/>
              <a:gd name="connsiteX5" fmla="*/ 152400 w 3139440"/>
              <a:gd name="connsiteY5" fmla="*/ 2179320 h 2636520"/>
              <a:gd name="connsiteX6" fmla="*/ 137160 w 3139440"/>
              <a:gd name="connsiteY6" fmla="*/ 2179320 h 2636520"/>
              <a:gd name="connsiteX7" fmla="*/ 91440 w 3139440"/>
              <a:gd name="connsiteY7" fmla="*/ 2339340 h 2636520"/>
              <a:gd name="connsiteX8" fmla="*/ 0 w 3139440"/>
              <a:gd name="connsiteY8" fmla="*/ 2506980 h 2636520"/>
              <a:gd name="connsiteX9" fmla="*/ 205740 w 3139440"/>
              <a:gd name="connsiteY9" fmla="*/ 2590800 h 2636520"/>
              <a:gd name="connsiteX10" fmla="*/ 655320 w 3139440"/>
              <a:gd name="connsiteY10" fmla="*/ 2636520 h 2636520"/>
              <a:gd name="connsiteX11" fmla="*/ 731520 w 3139440"/>
              <a:gd name="connsiteY11" fmla="*/ 2598420 h 2636520"/>
              <a:gd name="connsiteX12" fmla="*/ 754380 w 3139440"/>
              <a:gd name="connsiteY12" fmla="*/ 2407920 h 2636520"/>
              <a:gd name="connsiteX13" fmla="*/ 1043940 w 3139440"/>
              <a:gd name="connsiteY13" fmla="*/ 2141220 h 2636520"/>
              <a:gd name="connsiteX14" fmla="*/ 1203960 w 3139440"/>
              <a:gd name="connsiteY14" fmla="*/ 1859280 h 2636520"/>
              <a:gd name="connsiteX15" fmla="*/ 1394460 w 3139440"/>
              <a:gd name="connsiteY15" fmla="*/ 1737360 h 2636520"/>
              <a:gd name="connsiteX16" fmla="*/ 1478280 w 3139440"/>
              <a:gd name="connsiteY16" fmla="*/ 1638300 h 2636520"/>
              <a:gd name="connsiteX17" fmla="*/ 1600200 w 3139440"/>
              <a:gd name="connsiteY17" fmla="*/ 1501140 h 2636520"/>
              <a:gd name="connsiteX18" fmla="*/ 1684020 w 3139440"/>
              <a:gd name="connsiteY18" fmla="*/ 1264920 h 2636520"/>
              <a:gd name="connsiteX19" fmla="*/ 1844040 w 3139440"/>
              <a:gd name="connsiteY19" fmla="*/ 1135380 h 2636520"/>
              <a:gd name="connsiteX20" fmla="*/ 2156460 w 3139440"/>
              <a:gd name="connsiteY20" fmla="*/ 1005840 h 2636520"/>
              <a:gd name="connsiteX21" fmla="*/ 2202180 w 3139440"/>
              <a:gd name="connsiteY21" fmla="*/ 914400 h 2636520"/>
              <a:gd name="connsiteX22" fmla="*/ 2377440 w 3139440"/>
              <a:gd name="connsiteY22" fmla="*/ 685800 h 2636520"/>
              <a:gd name="connsiteX23" fmla="*/ 2446020 w 3139440"/>
              <a:gd name="connsiteY23" fmla="*/ 655320 h 2636520"/>
              <a:gd name="connsiteX24" fmla="*/ 2567940 w 3139440"/>
              <a:gd name="connsiteY24" fmla="*/ 609600 h 2636520"/>
              <a:gd name="connsiteX25" fmla="*/ 2682240 w 3139440"/>
              <a:gd name="connsiteY25" fmla="*/ 457200 h 2636520"/>
              <a:gd name="connsiteX26" fmla="*/ 3063240 w 3139440"/>
              <a:gd name="connsiteY26" fmla="*/ 350520 h 2636520"/>
              <a:gd name="connsiteX27" fmla="*/ 3086100 w 3139440"/>
              <a:gd name="connsiteY27" fmla="*/ 220980 h 2636520"/>
              <a:gd name="connsiteX28" fmla="*/ 3139440 w 3139440"/>
              <a:gd name="connsiteY28" fmla="*/ 0 h 2636520"/>
              <a:gd name="connsiteX29" fmla="*/ 2484120 w 3139440"/>
              <a:gd name="connsiteY29" fmla="*/ 182880 h 2636520"/>
              <a:gd name="connsiteX30" fmla="*/ 2209800 w 3139440"/>
              <a:gd name="connsiteY30" fmla="*/ 190500 h 2636520"/>
              <a:gd name="connsiteX31" fmla="*/ 2095500 w 3139440"/>
              <a:gd name="connsiteY31" fmla="*/ 213360 h 2636520"/>
              <a:gd name="connsiteX32" fmla="*/ 1905000 w 3139440"/>
              <a:gd name="connsiteY32" fmla="*/ 350520 h 2636520"/>
              <a:gd name="connsiteX33" fmla="*/ 1752600 w 3139440"/>
              <a:gd name="connsiteY33" fmla="*/ 411480 h 2636520"/>
              <a:gd name="connsiteX34" fmla="*/ 1287780 w 3139440"/>
              <a:gd name="connsiteY34" fmla="*/ 845820 h 2636520"/>
              <a:gd name="connsiteX35" fmla="*/ 1211580 w 3139440"/>
              <a:gd name="connsiteY35" fmla="*/ 1120140 h 2636520"/>
              <a:gd name="connsiteX36" fmla="*/ 1013460 w 3139440"/>
              <a:gd name="connsiteY36" fmla="*/ 1280160 h 2636520"/>
              <a:gd name="connsiteX37" fmla="*/ 922020 w 3139440"/>
              <a:gd name="connsiteY37" fmla="*/ 1363980 h 2636520"/>
              <a:gd name="connsiteX38" fmla="*/ 784860 w 3139440"/>
              <a:gd name="connsiteY38" fmla="*/ 1623060 h 2636520"/>
              <a:gd name="connsiteX39" fmla="*/ 563880 w 3139440"/>
              <a:gd name="connsiteY39" fmla="*/ 1623060 h 2636520"/>
              <a:gd name="connsiteX40" fmla="*/ 419100 w 3139440"/>
              <a:gd name="connsiteY40" fmla="*/ 1623060 h 2636520"/>
              <a:gd name="connsiteX41" fmla="*/ 213360 w 3139440"/>
              <a:gd name="connsiteY41" fmla="*/ 1760220 h 2636520"/>
              <a:gd name="connsiteX0" fmla="*/ 213360 w 3139440"/>
              <a:gd name="connsiteY0" fmla="*/ 1760220 h 2636520"/>
              <a:gd name="connsiteX1" fmla="*/ 259080 w 3139440"/>
              <a:gd name="connsiteY1" fmla="*/ 1912620 h 2636520"/>
              <a:gd name="connsiteX2" fmla="*/ 335280 w 3139440"/>
              <a:gd name="connsiteY2" fmla="*/ 2072640 h 2636520"/>
              <a:gd name="connsiteX3" fmla="*/ 358140 w 3139440"/>
              <a:gd name="connsiteY3" fmla="*/ 2202180 h 2636520"/>
              <a:gd name="connsiteX4" fmla="*/ 274320 w 3139440"/>
              <a:gd name="connsiteY4" fmla="*/ 2286000 h 2636520"/>
              <a:gd name="connsiteX5" fmla="*/ 152400 w 3139440"/>
              <a:gd name="connsiteY5" fmla="*/ 2179320 h 2636520"/>
              <a:gd name="connsiteX6" fmla="*/ 137160 w 3139440"/>
              <a:gd name="connsiteY6" fmla="*/ 2179320 h 2636520"/>
              <a:gd name="connsiteX7" fmla="*/ 91440 w 3139440"/>
              <a:gd name="connsiteY7" fmla="*/ 2339340 h 2636520"/>
              <a:gd name="connsiteX8" fmla="*/ 0 w 3139440"/>
              <a:gd name="connsiteY8" fmla="*/ 2506980 h 2636520"/>
              <a:gd name="connsiteX9" fmla="*/ 205740 w 3139440"/>
              <a:gd name="connsiteY9" fmla="*/ 2590800 h 2636520"/>
              <a:gd name="connsiteX10" fmla="*/ 655320 w 3139440"/>
              <a:gd name="connsiteY10" fmla="*/ 2636520 h 2636520"/>
              <a:gd name="connsiteX11" fmla="*/ 1815253 w 3139440"/>
              <a:gd name="connsiteY11" fmla="*/ 2403687 h 2636520"/>
              <a:gd name="connsiteX12" fmla="*/ 754380 w 3139440"/>
              <a:gd name="connsiteY12" fmla="*/ 2407920 h 2636520"/>
              <a:gd name="connsiteX13" fmla="*/ 1043940 w 3139440"/>
              <a:gd name="connsiteY13" fmla="*/ 2141220 h 2636520"/>
              <a:gd name="connsiteX14" fmla="*/ 1203960 w 3139440"/>
              <a:gd name="connsiteY14" fmla="*/ 1859280 h 2636520"/>
              <a:gd name="connsiteX15" fmla="*/ 1394460 w 3139440"/>
              <a:gd name="connsiteY15" fmla="*/ 1737360 h 2636520"/>
              <a:gd name="connsiteX16" fmla="*/ 1478280 w 3139440"/>
              <a:gd name="connsiteY16" fmla="*/ 1638300 h 2636520"/>
              <a:gd name="connsiteX17" fmla="*/ 1600200 w 3139440"/>
              <a:gd name="connsiteY17" fmla="*/ 1501140 h 2636520"/>
              <a:gd name="connsiteX18" fmla="*/ 1684020 w 3139440"/>
              <a:gd name="connsiteY18" fmla="*/ 1264920 h 2636520"/>
              <a:gd name="connsiteX19" fmla="*/ 1844040 w 3139440"/>
              <a:gd name="connsiteY19" fmla="*/ 1135380 h 2636520"/>
              <a:gd name="connsiteX20" fmla="*/ 2156460 w 3139440"/>
              <a:gd name="connsiteY20" fmla="*/ 1005840 h 2636520"/>
              <a:gd name="connsiteX21" fmla="*/ 2202180 w 3139440"/>
              <a:gd name="connsiteY21" fmla="*/ 914400 h 2636520"/>
              <a:gd name="connsiteX22" fmla="*/ 2377440 w 3139440"/>
              <a:gd name="connsiteY22" fmla="*/ 685800 h 2636520"/>
              <a:gd name="connsiteX23" fmla="*/ 2446020 w 3139440"/>
              <a:gd name="connsiteY23" fmla="*/ 655320 h 2636520"/>
              <a:gd name="connsiteX24" fmla="*/ 2567940 w 3139440"/>
              <a:gd name="connsiteY24" fmla="*/ 609600 h 2636520"/>
              <a:gd name="connsiteX25" fmla="*/ 2682240 w 3139440"/>
              <a:gd name="connsiteY25" fmla="*/ 457200 h 2636520"/>
              <a:gd name="connsiteX26" fmla="*/ 3063240 w 3139440"/>
              <a:gd name="connsiteY26" fmla="*/ 350520 h 2636520"/>
              <a:gd name="connsiteX27" fmla="*/ 3086100 w 3139440"/>
              <a:gd name="connsiteY27" fmla="*/ 220980 h 2636520"/>
              <a:gd name="connsiteX28" fmla="*/ 3139440 w 3139440"/>
              <a:gd name="connsiteY28" fmla="*/ 0 h 2636520"/>
              <a:gd name="connsiteX29" fmla="*/ 2484120 w 3139440"/>
              <a:gd name="connsiteY29" fmla="*/ 182880 h 2636520"/>
              <a:gd name="connsiteX30" fmla="*/ 2209800 w 3139440"/>
              <a:gd name="connsiteY30" fmla="*/ 190500 h 2636520"/>
              <a:gd name="connsiteX31" fmla="*/ 2095500 w 3139440"/>
              <a:gd name="connsiteY31" fmla="*/ 213360 h 2636520"/>
              <a:gd name="connsiteX32" fmla="*/ 1905000 w 3139440"/>
              <a:gd name="connsiteY32" fmla="*/ 350520 h 2636520"/>
              <a:gd name="connsiteX33" fmla="*/ 1752600 w 3139440"/>
              <a:gd name="connsiteY33" fmla="*/ 411480 h 2636520"/>
              <a:gd name="connsiteX34" fmla="*/ 1287780 w 3139440"/>
              <a:gd name="connsiteY34" fmla="*/ 845820 h 2636520"/>
              <a:gd name="connsiteX35" fmla="*/ 1211580 w 3139440"/>
              <a:gd name="connsiteY35" fmla="*/ 1120140 h 2636520"/>
              <a:gd name="connsiteX36" fmla="*/ 1013460 w 3139440"/>
              <a:gd name="connsiteY36" fmla="*/ 1280160 h 2636520"/>
              <a:gd name="connsiteX37" fmla="*/ 922020 w 3139440"/>
              <a:gd name="connsiteY37" fmla="*/ 1363980 h 2636520"/>
              <a:gd name="connsiteX38" fmla="*/ 784860 w 3139440"/>
              <a:gd name="connsiteY38" fmla="*/ 1623060 h 2636520"/>
              <a:gd name="connsiteX39" fmla="*/ 563880 w 3139440"/>
              <a:gd name="connsiteY39" fmla="*/ 1623060 h 2636520"/>
              <a:gd name="connsiteX40" fmla="*/ 419100 w 3139440"/>
              <a:gd name="connsiteY40" fmla="*/ 1623060 h 2636520"/>
              <a:gd name="connsiteX41" fmla="*/ 213360 w 3139440"/>
              <a:gd name="connsiteY41" fmla="*/ 1760220 h 2636520"/>
              <a:gd name="connsiteX0" fmla="*/ 213360 w 3139440"/>
              <a:gd name="connsiteY0" fmla="*/ 1760220 h 2636520"/>
              <a:gd name="connsiteX1" fmla="*/ 259080 w 3139440"/>
              <a:gd name="connsiteY1" fmla="*/ 1912620 h 2636520"/>
              <a:gd name="connsiteX2" fmla="*/ 335280 w 3139440"/>
              <a:gd name="connsiteY2" fmla="*/ 2072640 h 2636520"/>
              <a:gd name="connsiteX3" fmla="*/ 358140 w 3139440"/>
              <a:gd name="connsiteY3" fmla="*/ 2202180 h 2636520"/>
              <a:gd name="connsiteX4" fmla="*/ 274320 w 3139440"/>
              <a:gd name="connsiteY4" fmla="*/ 2286000 h 2636520"/>
              <a:gd name="connsiteX5" fmla="*/ 152400 w 3139440"/>
              <a:gd name="connsiteY5" fmla="*/ 2179320 h 2636520"/>
              <a:gd name="connsiteX6" fmla="*/ 137160 w 3139440"/>
              <a:gd name="connsiteY6" fmla="*/ 2179320 h 2636520"/>
              <a:gd name="connsiteX7" fmla="*/ 91440 w 3139440"/>
              <a:gd name="connsiteY7" fmla="*/ 2339340 h 2636520"/>
              <a:gd name="connsiteX8" fmla="*/ 0 w 3139440"/>
              <a:gd name="connsiteY8" fmla="*/ 2506980 h 2636520"/>
              <a:gd name="connsiteX9" fmla="*/ 205740 w 3139440"/>
              <a:gd name="connsiteY9" fmla="*/ 2590800 h 2636520"/>
              <a:gd name="connsiteX10" fmla="*/ 655320 w 3139440"/>
              <a:gd name="connsiteY10" fmla="*/ 2636520 h 2636520"/>
              <a:gd name="connsiteX11" fmla="*/ 1815253 w 3139440"/>
              <a:gd name="connsiteY11" fmla="*/ 2403687 h 2636520"/>
              <a:gd name="connsiteX12" fmla="*/ 2786380 w 3139440"/>
              <a:gd name="connsiteY12" fmla="*/ 2314787 h 2636520"/>
              <a:gd name="connsiteX13" fmla="*/ 1043940 w 3139440"/>
              <a:gd name="connsiteY13" fmla="*/ 2141220 h 2636520"/>
              <a:gd name="connsiteX14" fmla="*/ 1203960 w 3139440"/>
              <a:gd name="connsiteY14" fmla="*/ 1859280 h 2636520"/>
              <a:gd name="connsiteX15" fmla="*/ 1394460 w 3139440"/>
              <a:gd name="connsiteY15" fmla="*/ 1737360 h 2636520"/>
              <a:gd name="connsiteX16" fmla="*/ 1478280 w 3139440"/>
              <a:gd name="connsiteY16" fmla="*/ 1638300 h 2636520"/>
              <a:gd name="connsiteX17" fmla="*/ 1600200 w 3139440"/>
              <a:gd name="connsiteY17" fmla="*/ 1501140 h 2636520"/>
              <a:gd name="connsiteX18" fmla="*/ 1684020 w 3139440"/>
              <a:gd name="connsiteY18" fmla="*/ 1264920 h 2636520"/>
              <a:gd name="connsiteX19" fmla="*/ 1844040 w 3139440"/>
              <a:gd name="connsiteY19" fmla="*/ 1135380 h 2636520"/>
              <a:gd name="connsiteX20" fmla="*/ 2156460 w 3139440"/>
              <a:gd name="connsiteY20" fmla="*/ 1005840 h 2636520"/>
              <a:gd name="connsiteX21" fmla="*/ 2202180 w 3139440"/>
              <a:gd name="connsiteY21" fmla="*/ 914400 h 2636520"/>
              <a:gd name="connsiteX22" fmla="*/ 2377440 w 3139440"/>
              <a:gd name="connsiteY22" fmla="*/ 685800 h 2636520"/>
              <a:gd name="connsiteX23" fmla="*/ 2446020 w 3139440"/>
              <a:gd name="connsiteY23" fmla="*/ 655320 h 2636520"/>
              <a:gd name="connsiteX24" fmla="*/ 2567940 w 3139440"/>
              <a:gd name="connsiteY24" fmla="*/ 609600 h 2636520"/>
              <a:gd name="connsiteX25" fmla="*/ 2682240 w 3139440"/>
              <a:gd name="connsiteY25" fmla="*/ 457200 h 2636520"/>
              <a:gd name="connsiteX26" fmla="*/ 3063240 w 3139440"/>
              <a:gd name="connsiteY26" fmla="*/ 350520 h 2636520"/>
              <a:gd name="connsiteX27" fmla="*/ 3086100 w 3139440"/>
              <a:gd name="connsiteY27" fmla="*/ 220980 h 2636520"/>
              <a:gd name="connsiteX28" fmla="*/ 3139440 w 3139440"/>
              <a:gd name="connsiteY28" fmla="*/ 0 h 2636520"/>
              <a:gd name="connsiteX29" fmla="*/ 2484120 w 3139440"/>
              <a:gd name="connsiteY29" fmla="*/ 182880 h 2636520"/>
              <a:gd name="connsiteX30" fmla="*/ 2209800 w 3139440"/>
              <a:gd name="connsiteY30" fmla="*/ 190500 h 2636520"/>
              <a:gd name="connsiteX31" fmla="*/ 2095500 w 3139440"/>
              <a:gd name="connsiteY31" fmla="*/ 213360 h 2636520"/>
              <a:gd name="connsiteX32" fmla="*/ 1905000 w 3139440"/>
              <a:gd name="connsiteY32" fmla="*/ 350520 h 2636520"/>
              <a:gd name="connsiteX33" fmla="*/ 1752600 w 3139440"/>
              <a:gd name="connsiteY33" fmla="*/ 411480 h 2636520"/>
              <a:gd name="connsiteX34" fmla="*/ 1287780 w 3139440"/>
              <a:gd name="connsiteY34" fmla="*/ 845820 h 2636520"/>
              <a:gd name="connsiteX35" fmla="*/ 1211580 w 3139440"/>
              <a:gd name="connsiteY35" fmla="*/ 1120140 h 2636520"/>
              <a:gd name="connsiteX36" fmla="*/ 1013460 w 3139440"/>
              <a:gd name="connsiteY36" fmla="*/ 1280160 h 2636520"/>
              <a:gd name="connsiteX37" fmla="*/ 922020 w 3139440"/>
              <a:gd name="connsiteY37" fmla="*/ 1363980 h 2636520"/>
              <a:gd name="connsiteX38" fmla="*/ 784860 w 3139440"/>
              <a:gd name="connsiteY38" fmla="*/ 1623060 h 2636520"/>
              <a:gd name="connsiteX39" fmla="*/ 563880 w 3139440"/>
              <a:gd name="connsiteY39" fmla="*/ 1623060 h 2636520"/>
              <a:gd name="connsiteX40" fmla="*/ 419100 w 3139440"/>
              <a:gd name="connsiteY40" fmla="*/ 1623060 h 2636520"/>
              <a:gd name="connsiteX41" fmla="*/ 213360 w 3139440"/>
              <a:gd name="connsiteY41" fmla="*/ 1760220 h 2636520"/>
              <a:gd name="connsiteX0" fmla="*/ 213360 w 3139440"/>
              <a:gd name="connsiteY0" fmla="*/ 1760220 h 2636520"/>
              <a:gd name="connsiteX1" fmla="*/ 259080 w 3139440"/>
              <a:gd name="connsiteY1" fmla="*/ 1912620 h 2636520"/>
              <a:gd name="connsiteX2" fmla="*/ 335280 w 3139440"/>
              <a:gd name="connsiteY2" fmla="*/ 2072640 h 2636520"/>
              <a:gd name="connsiteX3" fmla="*/ 358140 w 3139440"/>
              <a:gd name="connsiteY3" fmla="*/ 2202180 h 2636520"/>
              <a:gd name="connsiteX4" fmla="*/ 274320 w 3139440"/>
              <a:gd name="connsiteY4" fmla="*/ 2286000 h 2636520"/>
              <a:gd name="connsiteX5" fmla="*/ 152400 w 3139440"/>
              <a:gd name="connsiteY5" fmla="*/ 2179320 h 2636520"/>
              <a:gd name="connsiteX6" fmla="*/ 137160 w 3139440"/>
              <a:gd name="connsiteY6" fmla="*/ 2179320 h 2636520"/>
              <a:gd name="connsiteX7" fmla="*/ 91440 w 3139440"/>
              <a:gd name="connsiteY7" fmla="*/ 2339340 h 2636520"/>
              <a:gd name="connsiteX8" fmla="*/ 0 w 3139440"/>
              <a:gd name="connsiteY8" fmla="*/ 2506980 h 2636520"/>
              <a:gd name="connsiteX9" fmla="*/ 205740 w 3139440"/>
              <a:gd name="connsiteY9" fmla="*/ 2590800 h 2636520"/>
              <a:gd name="connsiteX10" fmla="*/ 655320 w 3139440"/>
              <a:gd name="connsiteY10" fmla="*/ 2636520 h 2636520"/>
              <a:gd name="connsiteX11" fmla="*/ 1815253 w 3139440"/>
              <a:gd name="connsiteY11" fmla="*/ 2403687 h 2636520"/>
              <a:gd name="connsiteX12" fmla="*/ 2786380 w 3139440"/>
              <a:gd name="connsiteY12" fmla="*/ 2314787 h 2636520"/>
              <a:gd name="connsiteX13" fmla="*/ 2974340 w 3139440"/>
              <a:gd name="connsiteY13" fmla="*/ 2225886 h 2636520"/>
              <a:gd name="connsiteX14" fmla="*/ 1203960 w 3139440"/>
              <a:gd name="connsiteY14" fmla="*/ 1859280 h 2636520"/>
              <a:gd name="connsiteX15" fmla="*/ 1394460 w 3139440"/>
              <a:gd name="connsiteY15" fmla="*/ 1737360 h 2636520"/>
              <a:gd name="connsiteX16" fmla="*/ 1478280 w 3139440"/>
              <a:gd name="connsiteY16" fmla="*/ 1638300 h 2636520"/>
              <a:gd name="connsiteX17" fmla="*/ 1600200 w 3139440"/>
              <a:gd name="connsiteY17" fmla="*/ 1501140 h 2636520"/>
              <a:gd name="connsiteX18" fmla="*/ 1684020 w 3139440"/>
              <a:gd name="connsiteY18" fmla="*/ 1264920 h 2636520"/>
              <a:gd name="connsiteX19" fmla="*/ 1844040 w 3139440"/>
              <a:gd name="connsiteY19" fmla="*/ 1135380 h 2636520"/>
              <a:gd name="connsiteX20" fmla="*/ 2156460 w 3139440"/>
              <a:gd name="connsiteY20" fmla="*/ 1005840 h 2636520"/>
              <a:gd name="connsiteX21" fmla="*/ 2202180 w 3139440"/>
              <a:gd name="connsiteY21" fmla="*/ 914400 h 2636520"/>
              <a:gd name="connsiteX22" fmla="*/ 2377440 w 3139440"/>
              <a:gd name="connsiteY22" fmla="*/ 685800 h 2636520"/>
              <a:gd name="connsiteX23" fmla="*/ 2446020 w 3139440"/>
              <a:gd name="connsiteY23" fmla="*/ 655320 h 2636520"/>
              <a:gd name="connsiteX24" fmla="*/ 2567940 w 3139440"/>
              <a:gd name="connsiteY24" fmla="*/ 609600 h 2636520"/>
              <a:gd name="connsiteX25" fmla="*/ 2682240 w 3139440"/>
              <a:gd name="connsiteY25" fmla="*/ 457200 h 2636520"/>
              <a:gd name="connsiteX26" fmla="*/ 3063240 w 3139440"/>
              <a:gd name="connsiteY26" fmla="*/ 350520 h 2636520"/>
              <a:gd name="connsiteX27" fmla="*/ 3086100 w 3139440"/>
              <a:gd name="connsiteY27" fmla="*/ 220980 h 2636520"/>
              <a:gd name="connsiteX28" fmla="*/ 3139440 w 3139440"/>
              <a:gd name="connsiteY28" fmla="*/ 0 h 2636520"/>
              <a:gd name="connsiteX29" fmla="*/ 2484120 w 3139440"/>
              <a:gd name="connsiteY29" fmla="*/ 182880 h 2636520"/>
              <a:gd name="connsiteX30" fmla="*/ 2209800 w 3139440"/>
              <a:gd name="connsiteY30" fmla="*/ 190500 h 2636520"/>
              <a:gd name="connsiteX31" fmla="*/ 2095500 w 3139440"/>
              <a:gd name="connsiteY31" fmla="*/ 213360 h 2636520"/>
              <a:gd name="connsiteX32" fmla="*/ 1905000 w 3139440"/>
              <a:gd name="connsiteY32" fmla="*/ 350520 h 2636520"/>
              <a:gd name="connsiteX33" fmla="*/ 1752600 w 3139440"/>
              <a:gd name="connsiteY33" fmla="*/ 411480 h 2636520"/>
              <a:gd name="connsiteX34" fmla="*/ 1287780 w 3139440"/>
              <a:gd name="connsiteY34" fmla="*/ 845820 h 2636520"/>
              <a:gd name="connsiteX35" fmla="*/ 1211580 w 3139440"/>
              <a:gd name="connsiteY35" fmla="*/ 1120140 h 2636520"/>
              <a:gd name="connsiteX36" fmla="*/ 1013460 w 3139440"/>
              <a:gd name="connsiteY36" fmla="*/ 1280160 h 2636520"/>
              <a:gd name="connsiteX37" fmla="*/ 922020 w 3139440"/>
              <a:gd name="connsiteY37" fmla="*/ 1363980 h 2636520"/>
              <a:gd name="connsiteX38" fmla="*/ 784860 w 3139440"/>
              <a:gd name="connsiteY38" fmla="*/ 1623060 h 2636520"/>
              <a:gd name="connsiteX39" fmla="*/ 563880 w 3139440"/>
              <a:gd name="connsiteY39" fmla="*/ 1623060 h 2636520"/>
              <a:gd name="connsiteX40" fmla="*/ 419100 w 3139440"/>
              <a:gd name="connsiteY40" fmla="*/ 1623060 h 2636520"/>
              <a:gd name="connsiteX41" fmla="*/ 213360 w 3139440"/>
              <a:gd name="connsiteY41" fmla="*/ 1760220 h 2636520"/>
              <a:gd name="connsiteX0" fmla="*/ 213360 w 3139440"/>
              <a:gd name="connsiteY0" fmla="*/ 1760220 h 2636520"/>
              <a:gd name="connsiteX1" fmla="*/ 259080 w 3139440"/>
              <a:gd name="connsiteY1" fmla="*/ 1912620 h 2636520"/>
              <a:gd name="connsiteX2" fmla="*/ 335280 w 3139440"/>
              <a:gd name="connsiteY2" fmla="*/ 2072640 h 2636520"/>
              <a:gd name="connsiteX3" fmla="*/ 358140 w 3139440"/>
              <a:gd name="connsiteY3" fmla="*/ 2202180 h 2636520"/>
              <a:gd name="connsiteX4" fmla="*/ 274320 w 3139440"/>
              <a:gd name="connsiteY4" fmla="*/ 2286000 h 2636520"/>
              <a:gd name="connsiteX5" fmla="*/ 152400 w 3139440"/>
              <a:gd name="connsiteY5" fmla="*/ 2179320 h 2636520"/>
              <a:gd name="connsiteX6" fmla="*/ 137160 w 3139440"/>
              <a:gd name="connsiteY6" fmla="*/ 2179320 h 2636520"/>
              <a:gd name="connsiteX7" fmla="*/ 91440 w 3139440"/>
              <a:gd name="connsiteY7" fmla="*/ 2339340 h 2636520"/>
              <a:gd name="connsiteX8" fmla="*/ 0 w 3139440"/>
              <a:gd name="connsiteY8" fmla="*/ 2506980 h 2636520"/>
              <a:gd name="connsiteX9" fmla="*/ 205740 w 3139440"/>
              <a:gd name="connsiteY9" fmla="*/ 2590800 h 2636520"/>
              <a:gd name="connsiteX10" fmla="*/ 655320 w 3139440"/>
              <a:gd name="connsiteY10" fmla="*/ 2636520 h 2636520"/>
              <a:gd name="connsiteX11" fmla="*/ 1815253 w 3139440"/>
              <a:gd name="connsiteY11" fmla="*/ 2403687 h 2636520"/>
              <a:gd name="connsiteX12" fmla="*/ 2693246 w 3139440"/>
              <a:gd name="connsiteY12" fmla="*/ 2314787 h 2636520"/>
              <a:gd name="connsiteX13" fmla="*/ 2974340 w 3139440"/>
              <a:gd name="connsiteY13" fmla="*/ 2225886 h 2636520"/>
              <a:gd name="connsiteX14" fmla="*/ 1203960 w 3139440"/>
              <a:gd name="connsiteY14" fmla="*/ 1859280 h 2636520"/>
              <a:gd name="connsiteX15" fmla="*/ 1394460 w 3139440"/>
              <a:gd name="connsiteY15" fmla="*/ 1737360 h 2636520"/>
              <a:gd name="connsiteX16" fmla="*/ 1478280 w 3139440"/>
              <a:gd name="connsiteY16" fmla="*/ 1638300 h 2636520"/>
              <a:gd name="connsiteX17" fmla="*/ 1600200 w 3139440"/>
              <a:gd name="connsiteY17" fmla="*/ 1501140 h 2636520"/>
              <a:gd name="connsiteX18" fmla="*/ 1684020 w 3139440"/>
              <a:gd name="connsiteY18" fmla="*/ 1264920 h 2636520"/>
              <a:gd name="connsiteX19" fmla="*/ 1844040 w 3139440"/>
              <a:gd name="connsiteY19" fmla="*/ 1135380 h 2636520"/>
              <a:gd name="connsiteX20" fmla="*/ 2156460 w 3139440"/>
              <a:gd name="connsiteY20" fmla="*/ 1005840 h 2636520"/>
              <a:gd name="connsiteX21" fmla="*/ 2202180 w 3139440"/>
              <a:gd name="connsiteY21" fmla="*/ 914400 h 2636520"/>
              <a:gd name="connsiteX22" fmla="*/ 2377440 w 3139440"/>
              <a:gd name="connsiteY22" fmla="*/ 685800 h 2636520"/>
              <a:gd name="connsiteX23" fmla="*/ 2446020 w 3139440"/>
              <a:gd name="connsiteY23" fmla="*/ 655320 h 2636520"/>
              <a:gd name="connsiteX24" fmla="*/ 2567940 w 3139440"/>
              <a:gd name="connsiteY24" fmla="*/ 609600 h 2636520"/>
              <a:gd name="connsiteX25" fmla="*/ 2682240 w 3139440"/>
              <a:gd name="connsiteY25" fmla="*/ 457200 h 2636520"/>
              <a:gd name="connsiteX26" fmla="*/ 3063240 w 3139440"/>
              <a:gd name="connsiteY26" fmla="*/ 350520 h 2636520"/>
              <a:gd name="connsiteX27" fmla="*/ 3086100 w 3139440"/>
              <a:gd name="connsiteY27" fmla="*/ 220980 h 2636520"/>
              <a:gd name="connsiteX28" fmla="*/ 3139440 w 3139440"/>
              <a:gd name="connsiteY28" fmla="*/ 0 h 2636520"/>
              <a:gd name="connsiteX29" fmla="*/ 2484120 w 3139440"/>
              <a:gd name="connsiteY29" fmla="*/ 182880 h 2636520"/>
              <a:gd name="connsiteX30" fmla="*/ 2209800 w 3139440"/>
              <a:gd name="connsiteY30" fmla="*/ 190500 h 2636520"/>
              <a:gd name="connsiteX31" fmla="*/ 2095500 w 3139440"/>
              <a:gd name="connsiteY31" fmla="*/ 213360 h 2636520"/>
              <a:gd name="connsiteX32" fmla="*/ 1905000 w 3139440"/>
              <a:gd name="connsiteY32" fmla="*/ 350520 h 2636520"/>
              <a:gd name="connsiteX33" fmla="*/ 1752600 w 3139440"/>
              <a:gd name="connsiteY33" fmla="*/ 411480 h 2636520"/>
              <a:gd name="connsiteX34" fmla="*/ 1287780 w 3139440"/>
              <a:gd name="connsiteY34" fmla="*/ 845820 h 2636520"/>
              <a:gd name="connsiteX35" fmla="*/ 1211580 w 3139440"/>
              <a:gd name="connsiteY35" fmla="*/ 1120140 h 2636520"/>
              <a:gd name="connsiteX36" fmla="*/ 1013460 w 3139440"/>
              <a:gd name="connsiteY36" fmla="*/ 1280160 h 2636520"/>
              <a:gd name="connsiteX37" fmla="*/ 922020 w 3139440"/>
              <a:gd name="connsiteY37" fmla="*/ 1363980 h 2636520"/>
              <a:gd name="connsiteX38" fmla="*/ 784860 w 3139440"/>
              <a:gd name="connsiteY38" fmla="*/ 1623060 h 2636520"/>
              <a:gd name="connsiteX39" fmla="*/ 563880 w 3139440"/>
              <a:gd name="connsiteY39" fmla="*/ 1623060 h 2636520"/>
              <a:gd name="connsiteX40" fmla="*/ 419100 w 3139440"/>
              <a:gd name="connsiteY40" fmla="*/ 1623060 h 2636520"/>
              <a:gd name="connsiteX41" fmla="*/ 213360 w 3139440"/>
              <a:gd name="connsiteY41" fmla="*/ 1760220 h 2636520"/>
              <a:gd name="connsiteX0" fmla="*/ 213360 w 3219027"/>
              <a:gd name="connsiteY0" fmla="*/ 1760220 h 2636520"/>
              <a:gd name="connsiteX1" fmla="*/ 259080 w 3219027"/>
              <a:gd name="connsiteY1" fmla="*/ 1912620 h 2636520"/>
              <a:gd name="connsiteX2" fmla="*/ 335280 w 3219027"/>
              <a:gd name="connsiteY2" fmla="*/ 2072640 h 2636520"/>
              <a:gd name="connsiteX3" fmla="*/ 358140 w 3219027"/>
              <a:gd name="connsiteY3" fmla="*/ 2202180 h 2636520"/>
              <a:gd name="connsiteX4" fmla="*/ 274320 w 3219027"/>
              <a:gd name="connsiteY4" fmla="*/ 2286000 h 2636520"/>
              <a:gd name="connsiteX5" fmla="*/ 152400 w 3219027"/>
              <a:gd name="connsiteY5" fmla="*/ 2179320 h 2636520"/>
              <a:gd name="connsiteX6" fmla="*/ 137160 w 3219027"/>
              <a:gd name="connsiteY6" fmla="*/ 2179320 h 2636520"/>
              <a:gd name="connsiteX7" fmla="*/ 91440 w 3219027"/>
              <a:gd name="connsiteY7" fmla="*/ 2339340 h 2636520"/>
              <a:gd name="connsiteX8" fmla="*/ 0 w 3219027"/>
              <a:gd name="connsiteY8" fmla="*/ 2506980 h 2636520"/>
              <a:gd name="connsiteX9" fmla="*/ 205740 w 3219027"/>
              <a:gd name="connsiteY9" fmla="*/ 2590800 h 2636520"/>
              <a:gd name="connsiteX10" fmla="*/ 655320 w 3219027"/>
              <a:gd name="connsiteY10" fmla="*/ 2636520 h 2636520"/>
              <a:gd name="connsiteX11" fmla="*/ 1815253 w 3219027"/>
              <a:gd name="connsiteY11" fmla="*/ 2403687 h 2636520"/>
              <a:gd name="connsiteX12" fmla="*/ 2693246 w 3219027"/>
              <a:gd name="connsiteY12" fmla="*/ 2314787 h 2636520"/>
              <a:gd name="connsiteX13" fmla="*/ 2974340 w 3219027"/>
              <a:gd name="connsiteY13" fmla="*/ 2225886 h 2636520"/>
              <a:gd name="connsiteX14" fmla="*/ 3219027 w 3219027"/>
              <a:gd name="connsiteY14" fmla="*/ 2299547 h 2636520"/>
              <a:gd name="connsiteX15" fmla="*/ 1394460 w 3219027"/>
              <a:gd name="connsiteY15" fmla="*/ 1737360 h 2636520"/>
              <a:gd name="connsiteX16" fmla="*/ 1478280 w 3219027"/>
              <a:gd name="connsiteY16" fmla="*/ 1638300 h 2636520"/>
              <a:gd name="connsiteX17" fmla="*/ 1600200 w 3219027"/>
              <a:gd name="connsiteY17" fmla="*/ 1501140 h 2636520"/>
              <a:gd name="connsiteX18" fmla="*/ 1684020 w 3219027"/>
              <a:gd name="connsiteY18" fmla="*/ 1264920 h 2636520"/>
              <a:gd name="connsiteX19" fmla="*/ 1844040 w 3219027"/>
              <a:gd name="connsiteY19" fmla="*/ 1135380 h 2636520"/>
              <a:gd name="connsiteX20" fmla="*/ 2156460 w 3219027"/>
              <a:gd name="connsiteY20" fmla="*/ 1005840 h 2636520"/>
              <a:gd name="connsiteX21" fmla="*/ 2202180 w 3219027"/>
              <a:gd name="connsiteY21" fmla="*/ 914400 h 2636520"/>
              <a:gd name="connsiteX22" fmla="*/ 2377440 w 3219027"/>
              <a:gd name="connsiteY22" fmla="*/ 685800 h 2636520"/>
              <a:gd name="connsiteX23" fmla="*/ 2446020 w 3219027"/>
              <a:gd name="connsiteY23" fmla="*/ 655320 h 2636520"/>
              <a:gd name="connsiteX24" fmla="*/ 2567940 w 3219027"/>
              <a:gd name="connsiteY24" fmla="*/ 609600 h 2636520"/>
              <a:gd name="connsiteX25" fmla="*/ 2682240 w 3219027"/>
              <a:gd name="connsiteY25" fmla="*/ 457200 h 2636520"/>
              <a:gd name="connsiteX26" fmla="*/ 3063240 w 3219027"/>
              <a:gd name="connsiteY26" fmla="*/ 350520 h 2636520"/>
              <a:gd name="connsiteX27" fmla="*/ 3086100 w 3219027"/>
              <a:gd name="connsiteY27" fmla="*/ 220980 h 2636520"/>
              <a:gd name="connsiteX28" fmla="*/ 3139440 w 3219027"/>
              <a:gd name="connsiteY28" fmla="*/ 0 h 2636520"/>
              <a:gd name="connsiteX29" fmla="*/ 2484120 w 3219027"/>
              <a:gd name="connsiteY29" fmla="*/ 182880 h 2636520"/>
              <a:gd name="connsiteX30" fmla="*/ 2209800 w 3219027"/>
              <a:gd name="connsiteY30" fmla="*/ 190500 h 2636520"/>
              <a:gd name="connsiteX31" fmla="*/ 2095500 w 3219027"/>
              <a:gd name="connsiteY31" fmla="*/ 213360 h 2636520"/>
              <a:gd name="connsiteX32" fmla="*/ 1905000 w 3219027"/>
              <a:gd name="connsiteY32" fmla="*/ 350520 h 2636520"/>
              <a:gd name="connsiteX33" fmla="*/ 1752600 w 3219027"/>
              <a:gd name="connsiteY33" fmla="*/ 411480 h 2636520"/>
              <a:gd name="connsiteX34" fmla="*/ 1287780 w 3219027"/>
              <a:gd name="connsiteY34" fmla="*/ 845820 h 2636520"/>
              <a:gd name="connsiteX35" fmla="*/ 1211580 w 3219027"/>
              <a:gd name="connsiteY35" fmla="*/ 1120140 h 2636520"/>
              <a:gd name="connsiteX36" fmla="*/ 1013460 w 3219027"/>
              <a:gd name="connsiteY36" fmla="*/ 1280160 h 2636520"/>
              <a:gd name="connsiteX37" fmla="*/ 922020 w 3219027"/>
              <a:gd name="connsiteY37" fmla="*/ 1363980 h 2636520"/>
              <a:gd name="connsiteX38" fmla="*/ 784860 w 3219027"/>
              <a:gd name="connsiteY38" fmla="*/ 1623060 h 2636520"/>
              <a:gd name="connsiteX39" fmla="*/ 563880 w 3219027"/>
              <a:gd name="connsiteY39" fmla="*/ 1623060 h 2636520"/>
              <a:gd name="connsiteX40" fmla="*/ 419100 w 3219027"/>
              <a:gd name="connsiteY40" fmla="*/ 1623060 h 2636520"/>
              <a:gd name="connsiteX41" fmla="*/ 213360 w 3219027"/>
              <a:gd name="connsiteY41" fmla="*/ 1760220 h 2636520"/>
              <a:gd name="connsiteX0" fmla="*/ 213360 w 3782060"/>
              <a:gd name="connsiteY0" fmla="*/ 1760220 h 2636520"/>
              <a:gd name="connsiteX1" fmla="*/ 259080 w 3782060"/>
              <a:gd name="connsiteY1" fmla="*/ 1912620 h 2636520"/>
              <a:gd name="connsiteX2" fmla="*/ 335280 w 3782060"/>
              <a:gd name="connsiteY2" fmla="*/ 2072640 h 2636520"/>
              <a:gd name="connsiteX3" fmla="*/ 358140 w 3782060"/>
              <a:gd name="connsiteY3" fmla="*/ 2202180 h 2636520"/>
              <a:gd name="connsiteX4" fmla="*/ 274320 w 3782060"/>
              <a:gd name="connsiteY4" fmla="*/ 2286000 h 2636520"/>
              <a:gd name="connsiteX5" fmla="*/ 152400 w 3782060"/>
              <a:gd name="connsiteY5" fmla="*/ 2179320 h 2636520"/>
              <a:gd name="connsiteX6" fmla="*/ 137160 w 3782060"/>
              <a:gd name="connsiteY6" fmla="*/ 2179320 h 2636520"/>
              <a:gd name="connsiteX7" fmla="*/ 91440 w 3782060"/>
              <a:gd name="connsiteY7" fmla="*/ 2339340 h 2636520"/>
              <a:gd name="connsiteX8" fmla="*/ 0 w 3782060"/>
              <a:gd name="connsiteY8" fmla="*/ 2506980 h 2636520"/>
              <a:gd name="connsiteX9" fmla="*/ 205740 w 3782060"/>
              <a:gd name="connsiteY9" fmla="*/ 2590800 h 2636520"/>
              <a:gd name="connsiteX10" fmla="*/ 655320 w 3782060"/>
              <a:gd name="connsiteY10" fmla="*/ 2636520 h 2636520"/>
              <a:gd name="connsiteX11" fmla="*/ 1815253 w 3782060"/>
              <a:gd name="connsiteY11" fmla="*/ 2403687 h 2636520"/>
              <a:gd name="connsiteX12" fmla="*/ 2693246 w 3782060"/>
              <a:gd name="connsiteY12" fmla="*/ 2314787 h 2636520"/>
              <a:gd name="connsiteX13" fmla="*/ 2974340 w 3782060"/>
              <a:gd name="connsiteY13" fmla="*/ 2225886 h 2636520"/>
              <a:gd name="connsiteX14" fmla="*/ 3219027 w 3782060"/>
              <a:gd name="connsiteY14" fmla="*/ 2299547 h 2636520"/>
              <a:gd name="connsiteX15" fmla="*/ 3782060 w 3782060"/>
              <a:gd name="connsiteY15" fmla="*/ 2211493 h 2636520"/>
              <a:gd name="connsiteX16" fmla="*/ 1478280 w 3782060"/>
              <a:gd name="connsiteY16" fmla="*/ 1638300 h 2636520"/>
              <a:gd name="connsiteX17" fmla="*/ 1600200 w 3782060"/>
              <a:gd name="connsiteY17" fmla="*/ 1501140 h 2636520"/>
              <a:gd name="connsiteX18" fmla="*/ 1684020 w 3782060"/>
              <a:gd name="connsiteY18" fmla="*/ 1264920 h 2636520"/>
              <a:gd name="connsiteX19" fmla="*/ 1844040 w 3782060"/>
              <a:gd name="connsiteY19" fmla="*/ 1135380 h 2636520"/>
              <a:gd name="connsiteX20" fmla="*/ 2156460 w 3782060"/>
              <a:gd name="connsiteY20" fmla="*/ 1005840 h 2636520"/>
              <a:gd name="connsiteX21" fmla="*/ 2202180 w 3782060"/>
              <a:gd name="connsiteY21" fmla="*/ 914400 h 2636520"/>
              <a:gd name="connsiteX22" fmla="*/ 2377440 w 3782060"/>
              <a:gd name="connsiteY22" fmla="*/ 685800 h 2636520"/>
              <a:gd name="connsiteX23" fmla="*/ 2446020 w 3782060"/>
              <a:gd name="connsiteY23" fmla="*/ 655320 h 2636520"/>
              <a:gd name="connsiteX24" fmla="*/ 2567940 w 3782060"/>
              <a:gd name="connsiteY24" fmla="*/ 609600 h 2636520"/>
              <a:gd name="connsiteX25" fmla="*/ 2682240 w 3782060"/>
              <a:gd name="connsiteY25" fmla="*/ 457200 h 2636520"/>
              <a:gd name="connsiteX26" fmla="*/ 3063240 w 3782060"/>
              <a:gd name="connsiteY26" fmla="*/ 350520 h 2636520"/>
              <a:gd name="connsiteX27" fmla="*/ 3086100 w 3782060"/>
              <a:gd name="connsiteY27" fmla="*/ 220980 h 2636520"/>
              <a:gd name="connsiteX28" fmla="*/ 3139440 w 3782060"/>
              <a:gd name="connsiteY28" fmla="*/ 0 h 2636520"/>
              <a:gd name="connsiteX29" fmla="*/ 2484120 w 3782060"/>
              <a:gd name="connsiteY29" fmla="*/ 182880 h 2636520"/>
              <a:gd name="connsiteX30" fmla="*/ 2209800 w 3782060"/>
              <a:gd name="connsiteY30" fmla="*/ 190500 h 2636520"/>
              <a:gd name="connsiteX31" fmla="*/ 2095500 w 3782060"/>
              <a:gd name="connsiteY31" fmla="*/ 213360 h 2636520"/>
              <a:gd name="connsiteX32" fmla="*/ 1905000 w 3782060"/>
              <a:gd name="connsiteY32" fmla="*/ 350520 h 2636520"/>
              <a:gd name="connsiteX33" fmla="*/ 1752600 w 3782060"/>
              <a:gd name="connsiteY33" fmla="*/ 411480 h 2636520"/>
              <a:gd name="connsiteX34" fmla="*/ 1287780 w 3782060"/>
              <a:gd name="connsiteY34" fmla="*/ 845820 h 2636520"/>
              <a:gd name="connsiteX35" fmla="*/ 1211580 w 3782060"/>
              <a:gd name="connsiteY35" fmla="*/ 1120140 h 2636520"/>
              <a:gd name="connsiteX36" fmla="*/ 1013460 w 3782060"/>
              <a:gd name="connsiteY36" fmla="*/ 1280160 h 2636520"/>
              <a:gd name="connsiteX37" fmla="*/ 922020 w 3782060"/>
              <a:gd name="connsiteY37" fmla="*/ 1363980 h 2636520"/>
              <a:gd name="connsiteX38" fmla="*/ 784860 w 3782060"/>
              <a:gd name="connsiteY38" fmla="*/ 1623060 h 2636520"/>
              <a:gd name="connsiteX39" fmla="*/ 563880 w 3782060"/>
              <a:gd name="connsiteY39" fmla="*/ 1623060 h 2636520"/>
              <a:gd name="connsiteX40" fmla="*/ 419100 w 3782060"/>
              <a:gd name="connsiteY40" fmla="*/ 1623060 h 2636520"/>
              <a:gd name="connsiteX41" fmla="*/ 213360 w 3782060"/>
              <a:gd name="connsiteY41" fmla="*/ 1760220 h 2636520"/>
              <a:gd name="connsiteX0" fmla="*/ 213360 w 4179147"/>
              <a:gd name="connsiteY0" fmla="*/ 1760220 h 2636520"/>
              <a:gd name="connsiteX1" fmla="*/ 259080 w 4179147"/>
              <a:gd name="connsiteY1" fmla="*/ 1912620 h 2636520"/>
              <a:gd name="connsiteX2" fmla="*/ 335280 w 4179147"/>
              <a:gd name="connsiteY2" fmla="*/ 2072640 h 2636520"/>
              <a:gd name="connsiteX3" fmla="*/ 358140 w 4179147"/>
              <a:gd name="connsiteY3" fmla="*/ 2202180 h 2636520"/>
              <a:gd name="connsiteX4" fmla="*/ 274320 w 4179147"/>
              <a:gd name="connsiteY4" fmla="*/ 2286000 h 2636520"/>
              <a:gd name="connsiteX5" fmla="*/ 152400 w 4179147"/>
              <a:gd name="connsiteY5" fmla="*/ 2179320 h 2636520"/>
              <a:gd name="connsiteX6" fmla="*/ 137160 w 4179147"/>
              <a:gd name="connsiteY6" fmla="*/ 2179320 h 2636520"/>
              <a:gd name="connsiteX7" fmla="*/ 91440 w 4179147"/>
              <a:gd name="connsiteY7" fmla="*/ 2339340 h 2636520"/>
              <a:gd name="connsiteX8" fmla="*/ 0 w 4179147"/>
              <a:gd name="connsiteY8" fmla="*/ 2506980 h 2636520"/>
              <a:gd name="connsiteX9" fmla="*/ 205740 w 4179147"/>
              <a:gd name="connsiteY9" fmla="*/ 2590800 h 2636520"/>
              <a:gd name="connsiteX10" fmla="*/ 655320 w 4179147"/>
              <a:gd name="connsiteY10" fmla="*/ 2636520 h 2636520"/>
              <a:gd name="connsiteX11" fmla="*/ 1815253 w 4179147"/>
              <a:gd name="connsiteY11" fmla="*/ 2403687 h 2636520"/>
              <a:gd name="connsiteX12" fmla="*/ 2693246 w 4179147"/>
              <a:gd name="connsiteY12" fmla="*/ 2314787 h 2636520"/>
              <a:gd name="connsiteX13" fmla="*/ 2974340 w 4179147"/>
              <a:gd name="connsiteY13" fmla="*/ 2225886 h 2636520"/>
              <a:gd name="connsiteX14" fmla="*/ 3219027 w 4179147"/>
              <a:gd name="connsiteY14" fmla="*/ 2299547 h 2636520"/>
              <a:gd name="connsiteX15" fmla="*/ 3782060 w 4179147"/>
              <a:gd name="connsiteY15" fmla="*/ 2211493 h 2636520"/>
              <a:gd name="connsiteX16" fmla="*/ 4179147 w 4179147"/>
              <a:gd name="connsiteY16" fmla="*/ 2332566 h 2636520"/>
              <a:gd name="connsiteX17" fmla="*/ 1600200 w 4179147"/>
              <a:gd name="connsiteY17" fmla="*/ 1501140 h 2636520"/>
              <a:gd name="connsiteX18" fmla="*/ 1684020 w 4179147"/>
              <a:gd name="connsiteY18" fmla="*/ 1264920 h 2636520"/>
              <a:gd name="connsiteX19" fmla="*/ 1844040 w 4179147"/>
              <a:gd name="connsiteY19" fmla="*/ 1135380 h 2636520"/>
              <a:gd name="connsiteX20" fmla="*/ 2156460 w 4179147"/>
              <a:gd name="connsiteY20" fmla="*/ 1005840 h 2636520"/>
              <a:gd name="connsiteX21" fmla="*/ 2202180 w 4179147"/>
              <a:gd name="connsiteY21" fmla="*/ 914400 h 2636520"/>
              <a:gd name="connsiteX22" fmla="*/ 2377440 w 4179147"/>
              <a:gd name="connsiteY22" fmla="*/ 685800 h 2636520"/>
              <a:gd name="connsiteX23" fmla="*/ 2446020 w 4179147"/>
              <a:gd name="connsiteY23" fmla="*/ 655320 h 2636520"/>
              <a:gd name="connsiteX24" fmla="*/ 2567940 w 4179147"/>
              <a:gd name="connsiteY24" fmla="*/ 609600 h 2636520"/>
              <a:gd name="connsiteX25" fmla="*/ 2682240 w 4179147"/>
              <a:gd name="connsiteY25" fmla="*/ 457200 h 2636520"/>
              <a:gd name="connsiteX26" fmla="*/ 3063240 w 4179147"/>
              <a:gd name="connsiteY26" fmla="*/ 350520 h 2636520"/>
              <a:gd name="connsiteX27" fmla="*/ 3086100 w 4179147"/>
              <a:gd name="connsiteY27" fmla="*/ 220980 h 2636520"/>
              <a:gd name="connsiteX28" fmla="*/ 3139440 w 4179147"/>
              <a:gd name="connsiteY28" fmla="*/ 0 h 2636520"/>
              <a:gd name="connsiteX29" fmla="*/ 2484120 w 4179147"/>
              <a:gd name="connsiteY29" fmla="*/ 182880 h 2636520"/>
              <a:gd name="connsiteX30" fmla="*/ 2209800 w 4179147"/>
              <a:gd name="connsiteY30" fmla="*/ 190500 h 2636520"/>
              <a:gd name="connsiteX31" fmla="*/ 2095500 w 4179147"/>
              <a:gd name="connsiteY31" fmla="*/ 213360 h 2636520"/>
              <a:gd name="connsiteX32" fmla="*/ 1905000 w 4179147"/>
              <a:gd name="connsiteY32" fmla="*/ 350520 h 2636520"/>
              <a:gd name="connsiteX33" fmla="*/ 1752600 w 4179147"/>
              <a:gd name="connsiteY33" fmla="*/ 411480 h 2636520"/>
              <a:gd name="connsiteX34" fmla="*/ 1287780 w 4179147"/>
              <a:gd name="connsiteY34" fmla="*/ 845820 h 2636520"/>
              <a:gd name="connsiteX35" fmla="*/ 1211580 w 4179147"/>
              <a:gd name="connsiteY35" fmla="*/ 1120140 h 2636520"/>
              <a:gd name="connsiteX36" fmla="*/ 1013460 w 4179147"/>
              <a:gd name="connsiteY36" fmla="*/ 1280160 h 2636520"/>
              <a:gd name="connsiteX37" fmla="*/ 922020 w 4179147"/>
              <a:gd name="connsiteY37" fmla="*/ 1363980 h 2636520"/>
              <a:gd name="connsiteX38" fmla="*/ 784860 w 4179147"/>
              <a:gd name="connsiteY38" fmla="*/ 1623060 h 2636520"/>
              <a:gd name="connsiteX39" fmla="*/ 563880 w 4179147"/>
              <a:gd name="connsiteY39" fmla="*/ 1623060 h 2636520"/>
              <a:gd name="connsiteX40" fmla="*/ 419100 w 4179147"/>
              <a:gd name="connsiteY40" fmla="*/ 1623060 h 2636520"/>
              <a:gd name="connsiteX41" fmla="*/ 213360 w 4179147"/>
              <a:gd name="connsiteY41" fmla="*/ 1760220 h 2636520"/>
              <a:gd name="connsiteX0" fmla="*/ 213360 w 4665133"/>
              <a:gd name="connsiteY0" fmla="*/ 1760220 h 2636520"/>
              <a:gd name="connsiteX1" fmla="*/ 259080 w 4665133"/>
              <a:gd name="connsiteY1" fmla="*/ 1912620 h 2636520"/>
              <a:gd name="connsiteX2" fmla="*/ 335280 w 4665133"/>
              <a:gd name="connsiteY2" fmla="*/ 2072640 h 2636520"/>
              <a:gd name="connsiteX3" fmla="*/ 358140 w 4665133"/>
              <a:gd name="connsiteY3" fmla="*/ 2202180 h 2636520"/>
              <a:gd name="connsiteX4" fmla="*/ 274320 w 4665133"/>
              <a:gd name="connsiteY4" fmla="*/ 2286000 h 2636520"/>
              <a:gd name="connsiteX5" fmla="*/ 152400 w 4665133"/>
              <a:gd name="connsiteY5" fmla="*/ 2179320 h 2636520"/>
              <a:gd name="connsiteX6" fmla="*/ 137160 w 4665133"/>
              <a:gd name="connsiteY6" fmla="*/ 2179320 h 2636520"/>
              <a:gd name="connsiteX7" fmla="*/ 91440 w 4665133"/>
              <a:gd name="connsiteY7" fmla="*/ 2339340 h 2636520"/>
              <a:gd name="connsiteX8" fmla="*/ 0 w 4665133"/>
              <a:gd name="connsiteY8" fmla="*/ 2506980 h 2636520"/>
              <a:gd name="connsiteX9" fmla="*/ 205740 w 4665133"/>
              <a:gd name="connsiteY9" fmla="*/ 2590800 h 2636520"/>
              <a:gd name="connsiteX10" fmla="*/ 655320 w 4665133"/>
              <a:gd name="connsiteY10" fmla="*/ 2636520 h 2636520"/>
              <a:gd name="connsiteX11" fmla="*/ 1815253 w 4665133"/>
              <a:gd name="connsiteY11" fmla="*/ 2403687 h 2636520"/>
              <a:gd name="connsiteX12" fmla="*/ 2693246 w 4665133"/>
              <a:gd name="connsiteY12" fmla="*/ 2314787 h 2636520"/>
              <a:gd name="connsiteX13" fmla="*/ 2974340 w 4665133"/>
              <a:gd name="connsiteY13" fmla="*/ 2225886 h 2636520"/>
              <a:gd name="connsiteX14" fmla="*/ 3219027 w 4665133"/>
              <a:gd name="connsiteY14" fmla="*/ 2299547 h 2636520"/>
              <a:gd name="connsiteX15" fmla="*/ 3782060 w 4665133"/>
              <a:gd name="connsiteY15" fmla="*/ 2211493 h 2636520"/>
              <a:gd name="connsiteX16" fmla="*/ 4179147 w 4665133"/>
              <a:gd name="connsiteY16" fmla="*/ 2332566 h 2636520"/>
              <a:gd name="connsiteX17" fmla="*/ 4665133 w 4665133"/>
              <a:gd name="connsiteY17" fmla="*/ 2297007 h 2636520"/>
              <a:gd name="connsiteX18" fmla="*/ 1684020 w 4665133"/>
              <a:gd name="connsiteY18" fmla="*/ 1264920 h 2636520"/>
              <a:gd name="connsiteX19" fmla="*/ 1844040 w 4665133"/>
              <a:gd name="connsiteY19" fmla="*/ 1135380 h 2636520"/>
              <a:gd name="connsiteX20" fmla="*/ 2156460 w 4665133"/>
              <a:gd name="connsiteY20" fmla="*/ 1005840 h 2636520"/>
              <a:gd name="connsiteX21" fmla="*/ 2202180 w 4665133"/>
              <a:gd name="connsiteY21" fmla="*/ 914400 h 2636520"/>
              <a:gd name="connsiteX22" fmla="*/ 2377440 w 4665133"/>
              <a:gd name="connsiteY22" fmla="*/ 685800 h 2636520"/>
              <a:gd name="connsiteX23" fmla="*/ 2446020 w 4665133"/>
              <a:gd name="connsiteY23" fmla="*/ 655320 h 2636520"/>
              <a:gd name="connsiteX24" fmla="*/ 2567940 w 4665133"/>
              <a:gd name="connsiteY24" fmla="*/ 609600 h 2636520"/>
              <a:gd name="connsiteX25" fmla="*/ 2682240 w 4665133"/>
              <a:gd name="connsiteY25" fmla="*/ 457200 h 2636520"/>
              <a:gd name="connsiteX26" fmla="*/ 3063240 w 4665133"/>
              <a:gd name="connsiteY26" fmla="*/ 350520 h 2636520"/>
              <a:gd name="connsiteX27" fmla="*/ 3086100 w 4665133"/>
              <a:gd name="connsiteY27" fmla="*/ 220980 h 2636520"/>
              <a:gd name="connsiteX28" fmla="*/ 3139440 w 4665133"/>
              <a:gd name="connsiteY28" fmla="*/ 0 h 2636520"/>
              <a:gd name="connsiteX29" fmla="*/ 2484120 w 4665133"/>
              <a:gd name="connsiteY29" fmla="*/ 182880 h 2636520"/>
              <a:gd name="connsiteX30" fmla="*/ 2209800 w 4665133"/>
              <a:gd name="connsiteY30" fmla="*/ 190500 h 2636520"/>
              <a:gd name="connsiteX31" fmla="*/ 2095500 w 4665133"/>
              <a:gd name="connsiteY31" fmla="*/ 213360 h 2636520"/>
              <a:gd name="connsiteX32" fmla="*/ 1905000 w 4665133"/>
              <a:gd name="connsiteY32" fmla="*/ 350520 h 2636520"/>
              <a:gd name="connsiteX33" fmla="*/ 1752600 w 4665133"/>
              <a:gd name="connsiteY33" fmla="*/ 411480 h 2636520"/>
              <a:gd name="connsiteX34" fmla="*/ 1287780 w 4665133"/>
              <a:gd name="connsiteY34" fmla="*/ 845820 h 2636520"/>
              <a:gd name="connsiteX35" fmla="*/ 1211580 w 4665133"/>
              <a:gd name="connsiteY35" fmla="*/ 1120140 h 2636520"/>
              <a:gd name="connsiteX36" fmla="*/ 1013460 w 4665133"/>
              <a:gd name="connsiteY36" fmla="*/ 1280160 h 2636520"/>
              <a:gd name="connsiteX37" fmla="*/ 922020 w 4665133"/>
              <a:gd name="connsiteY37" fmla="*/ 1363980 h 2636520"/>
              <a:gd name="connsiteX38" fmla="*/ 784860 w 4665133"/>
              <a:gd name="connsiteY38" fmla="*/ 1623060 h 2636520"/>
              <a:gd name="connsiteX39" fmla="*/ 563880 w 4665133"/>
              <a:gd name="connsiteY39" fmla="*/ 1623060 h 2636520"/>
              <a:gd name="connsiteX40" fmla="*/ 419100 w 4665133"/>
              <a:gd name="connsiteY40" fmla="*/ 1623060 h 2636520"/>
              <a:gd name="connsiteX41" fmla="*/ 213360 w 4665133"/>
              <a:gd name="connsiteY41" fmla="*/ 1760220 h 2636520"/>
              <a:gd name="connsiteX0" fmla="*/ 213360 w 4977553"/>
              <a:gd name="connsiteY0" fmla="*/ 1760220 h 2636520"/>
              <a:gd name="connsiteX1" fmla="*/ 259080 w 4977553"/>
              <a:gd name="connsiteY1" fmla="*/ 1912620 h 2636520"/>
              <a:gd name="connsiteX2" fmla="*/ 335280 w 4977553"/>
              <a:gd name="connsiteY2" fmla="*/ 2072640 h 2636520"/>
              <a:gd name="connsiteX3" fmla="*/ 358140 w 4977553"/>
              <a:gd name="connsiteY3" fmla="*/ 2202180 h 2636520"/>
              <a:gd name="connsiteX4" fmla="*/ 274320 w 4977553"/>
              <a:gd name="connsiteY4" fmla="*/ 2286000 h 2636520"/>
              <a:gd name="connsiteX5" fmla="*/ 152400 w 4977553"/>
              <a:gd name="connsiteY5" fmla="*/ 2179320 h 2636520"/>
              <a:gd name="connsiteX6" fmla="*/ 137160 w 4977553"/>
              <a:gd name="connsiteY6" fmla="*/ 2179320 h 2636520"/>
              <a:gd name="connsiteX7" fmla="*/ 91440 w 4977553"/>
              <a:gd name="connsiteY7" fmla="*/ 2339340 h 2636520"/>
              <a:gd name="connsiteX8" fmla="*/ 0 w 4977553"/>
              <a:gd name="connsiteY8" fmla="*/ 2506980 h 2636520"/>
              <a:gd name="connsiteX9" fmla="*/ 205740 w 4977553"/>
              <a:gd name="connsiteY9" fmla="*/ 2590800 h 2636520"/>
              <a:gd name="connsiteX10" fmla="*/ 655320 w 4977553"/>
              <a:gd name="connsiteY10" fmla="*/ 2636520 h 2636520"/>
              <a:gd name="connsiteX11" fmla="*/ 1815253 w 4977553"/>
              <a:gd name="connsiteY11" fmla="*/ 2403687 h 2636520"/>
              <a:gd name="connsiteX12" fmla="*/ 2693246 w 4977553"/>
              <a:gd name="connsiteY12" fmla="*/ 2314787 h 2636520"/>
              <a:gd name="connsiteX13" fmla="*/ 2974340 w 4977553"/>
              <a:gd name="connsiteY13" fmla="*/ 2225886 h 2636520"/>
              <a:gd name="connsiteX14" fmla="*/ 3219027 w 4977553"/>
              <a:gd name="connsiteY14" fmla="*/ 2299547 h 2636520"/>
              <a:gd name="connsiteX15" fmla="*/ 3782060 w 4977553"/>
              <a:gd name="connsiteY15" fmla="*/ 2211493 h 2636520"/>
              <a:gd name="connsiteX16" fmla="*/ 4179147 w 4977553"/>
              <a:gd name="connsiteY16" fmla="*/ 2332566 h 2636520"/>
              <a:gd name="connsiteX17" fmla="*/ 4665133 w 4977553"/>
              <a:gd name="connsiteY17" fmla="*/ 2297007 h 2636520"/>
              <a:gd name="connsiteX18" fmla="*/ 4977553 w 4977553"/>
              <a:gd name="connsiteY18" fmla="*/ 2136987 h 2636520"/>
              <a:gd name="connsiteX19" fmla="*/ 1844040 w 4977553"/>
              <a:gd name="connsiteY19" fmla="*/ 1135380 h 2636520"/>
              <a:gd name="connsiteX20" fmla="*/ 2156460 w 4977553"/>
              <a:gd name="connsiteY20" fmla="*/ 1005840 h 2636520"/>
              <a:gd name="connsiteX21" fmla="*/ 2202180 w 4977553"/>
              <a:gd name="connsiteY21" fmla="*/ 914400 h 2636520"/>
              <a:gd name="connsiteX22" fmla="*/ 2377440 w 4977553"/>
              <a:gd name="connsiteY22" fmla="*/ 685800 h 2636520"/>
              <a:gd name="connsiteX23" fmla="*/ 2446020 w 4977553"/>
              <a:gd name="connsiteY23" fmla="*/ 655320 h 2636520"/>
              <a:gd name="connsiteX24" fmla="*/ 2567940 w 4977553"/>
              <a:gd name="connsiteY24" fmla="*/ 609600 h 2636520"/>
              <a:gd name="connsiteX25" fmla="*/ 2682240 w 4977553"/>
              <a:gd name="connsiteY25" fmla="*/ 457200 h 2636520"/>
              <a:gd name="connsiteX26" fmla="*/ 3063240 w 4977553"/>
              <a:gd name="connsiteY26" fmla="*/ 350520 h 2636520"/>
              <a:gd name="connsiteX27" fmla="*/ 3086100 w 4977553"/>
              <a:gd name="connsiteY27" fmla="*/ 220980 h 2636520"/>
              <a:gd name="connsiteX28" fmla="*/ 3139440 w 4977553"/>
              <a:gd name="connsiteY28" fmla="*/ 0 h 2636520"/>
              <a:gd name="connsiteX29" fmla="*/ 2484120 w 4977553"/>
              <a:gd name="connsiteY29" fmla="*/ 182880 h 2636520"/>
              <a:gd name="connsiteX30" fmla="*/ 2209800 w 4977553"/>
              <a:gd name="connsiteY30" fmla="*/ 190500 h 2636520"/>
              <a:gd name="connsiteX31" fmla="*/ 2095500 w 4977553"/>
              <a:gd name="connsiteY31" fmla="*/ 213360 h 2636520"/>
              <a:gd name="connsiteX32" fmla="*/ 1905000 w 4977553"/>
              <a:gd name="connsiteY32" fmla="*/ 350520 h 2636520"/>
              <a:gd name="connsiteX33" fmla="*/ 1752600 w 4977553"/>
              <a:gd name="connsiteY33" fmla="*/ 411480 h 2636520"/>
              <a:gd name="connsiteX34" fmla="*/ 1287780 w 4977553"/>
              <a:gd name="connsiteY34" fmla="*/ 845820 h 2636520"/>
              <a:gd name="connsiteX35" fmla="*/ 1211580 w 4977553"/>
              <a:gd name="connsiteY35" fmla="*/ 1120140 h 2636520"/>
              <a:gd name="connsiteX36" fmla="*/ 1013460 w 4977553"/>
              <a:gd name="connsiteY36" fmla="*/ 1280160 h 2636520"/>
              <a:gd name="connsiteX37" fmla="*/ 922020 w 4977553"/>
              <a:gd name="connsiteY37" fmla="*/ 1363980 h 2636520"/>
              <a:gd name="connsiteX38" fmla="*/ 784860 w 4977553"/>
              <a:gd name="connsiteY38" fmla="*/ 1623060 h 2636520"/>
              <a:gd name="connsiteX39" fmla="*/ 563880 w 4977553"/>
              <a:gd name="connsiteY39" fmla="*/ 1623060 h 2636520"/>
              <a:gd name="connsiteX40" fmla="*/ 419100 w 4977553"/>
              <a:gd name="connsiteY40" fmla="*/ 1623060 h 2636520"/>
              <a:gd name="connsiteX41" fmla="*/ 213360 w 4977553"/>
              <a:gd name="connsiteY41" fmla="*/ 1760220 h 2636520"/>
              <a:gd name="connsiteX0" fmla="*/ 213360 w 5442373"/>
              <a:gd name="connsiteY0" fmla="*/ 1760220 h 2636520"/>
              <a:gd name="connsiteX1" fmla="*/ 259080 w 5442373"/>
              <a:gd name="connsiteY1" fmla="*/ 1912620 h 2636520"/>
              <a:gd name="connsiteX2" fmla="*/ 335280 w 5442373"/>
              <a:gd name="connsiteY2" fmla="*/ 2072640 h 2636520"/>
              <a:gd name="connsiteX3" fmla="*/ 358140 w 5442373"/>
              <a:gd name="connsiteY3" fmla="*/ 2202180 h 2636520"/>
              <a:gd name="connsiteX4" fmla="*/ 274320 w 5442373"/>
              <a:gd name="connsiteY4" fmla="*/ 2286000 h 2636520"/>
              <a:gd name="connsiteX5" fmla="*/ 152400 w 5442373"/>
              <a:gd name="connsiteY5" fmla="*/ 2179320 h 2636520"/>
              <a:gd name="connsiteX6" fmla="*/ 137160 w 5442373"/>
              <a:gd name="connsiteY6" fmla="*/ 2179320 h 2636520"/>
              <a:gd name="connsiteX7" fmla="*/ 91440 w 5442373"/>
              <a:gd name="connsiteY7" fmla="*/ 2339340 h 2636520"/>
              <a:gd name="connsiteX8" fmla="*/ 0 w 5442373"/>
              <a:gd name="connsiteY8" fmla="*/ 2506980 h 2636520"/>
              <a:gd name="connsiteX9" fmla="*/ 205740 w 5442373"/>
              <a:gd name="connsiteY9" fmla="*/ 2590800 h 2636520"/>
              <a:gd name="connsiteX10" fmla="*/ 655320 w 5442373"/>
              <a:gd name="connsiteY10" fmla="*/ 2636520 h 2636520"/>
              <a:gd name="connsiteX11" fmla="*/ 1815253 w 5442373"/>
              <a:gd name="connsiteY11" fmla="*/ 2403687 h 2636520"/>
              <a:gd name="connsiteX12" fmla="*/ 2693246 w 5442373"/>
              <a:gd name="connsiteY12" fmla="*/ 2314787 h 2636520"/>
              <a:gd name="connsiteX13" fmla="*/ 2974340 w 5442373"/>
              <a:gd name="connsiteY13" fmla="*/ 2225886 h 2636520"/>
              <a:gd name="connsiteX14" fmla="*/ 3219027 w 5442373"/>
              <a:gd name="connsiteY14" fmla="*/ 2299547 h 2636520"/>
              <a:gd name="connsiteX15" fmla="*/ 3782060 w 5442373"/>
              <a:gd name="connsiteY15" fmla="*/ 2211493 h 2636520"/>
              <a:gd name="connsiteX16" fmla="*/ 4179147 w 5442373"/>
              <a:gd name="connsiteY16" fmla="*/ 2332566 h 2636520"/>
              <a:gd name="connsiteX17" fmla="*/ 4665133 w 5442373"/>
              <a:gd name="connsiteY17" fmla="*/ 2297007 h 2636520"/>
              <a:gd name="connsiteX18" fmla="*/ 4977553 w 5442373"/>
              <a:gd name="connsiteY18" fmla="*/ 2136987 h 2636520"/>
              <a:gd name="connsiteX19" fmla="*/ 5442373 w 5442373"/>
              <a:gd name="connsiteY19" fmla="*/ 2075180 h 2636520"/>
              <a:gd name="connsiteX20" fmla="*/ 2156460 w 5442373"/>
              <a:gd name="connsiteY20" fmla="*/ 1005840 h 2636520"/>
              <a:gd name="connsiteX21" fmla="*/ 2202180 w 5442373"/>
              <a:gd name="connsiteY21" fmla="*/ 914400 h 2636520"/>
              <a:gd name="connsiteX22" fmla="*/ 2377440 w 5442373"/>
              <a:gd name="connsiteY22" fmla="*/ 685800 h 2636520"/>
              <a:gd name="connsiteX23" fmla="*/ 2446020 w 5442373"/>
              <a:gd name="connsiteY23" fmla="*/ 655320 h 2636520"/>
              <a:gd name="connsiteX24" fmla="*/ 2567940 w 5442373"/>
              <a:gd name="connsiteY24" fmla="*/ 609600 h 2636520"/>
              <a:gd name="connsiteX25" fmla="*/ 2682240 w 5442373"/>
              <a:gd name="connsiteY25" fmla="*/ 457200 h 2636520"/>
              <a:gd name="connsiteX26" fmla="*/ 3063240 w 5442373"/>
              <a:gd name="connsiteY26" fmla="*/ 350520 h 2636520"/>
              <a:gd name="connsiteX27" fmla="*/ 3086100 w 5442373"/>
              <a:gd name="connsiteY27" fmla="*/ 220980 h 2636520"/>
              <a:gd name="connsiteX28" fmla="*/ 3139440 w 5442373"/>
              <a:gd name="connsiteY28" fmla="*/ 0 h 2636520"/>
              <a:gd name="connsiteX29" fmla="*/ 2484120 w 5442373"/>
              <a:gd name="connsiteY29" fmla="*/ 182880 h 2636520"/>
              <a:gd name="connsiteX30" fmla="*/ 2209800 w 5442373"/>
              <a:gd name="connsiteY30" fmla="*/ 190500 h 2636520"/>
              <a:gd name="connsiteX31" fmla="*/ 2095500 w 5442373"/>
              <a:gd name="connsiteY31" fmla="*/ 213360 h 2636520"/>
              <a:gd name="connsiteX32" fmla="*/ 1905000 w 5442373"/>
              <a:gd name="connsiteY32" fmla="*/ 350520 h 2636520"/>
              <a:gd name="connsiteX33" fmla="*/ 1752600 w 5442373"/>
              <a:gd name="connsiteY33" fmla="*/ 411480 h 2636520"/>
              <a:gd name="connsiteX34" fmla="*/ 1287780 w 5442373"/>
              <a:gd name="connsiteY34" fmla="*/ 845820 h 2636520"/>
              <a:gd name="connsiteX35" fmla="*/ 1211580 w 5442373"/>
              <a:gd name="connsiteY35" fmla="*/ 1120140 h 2636520"/>
              <a:gd name="connsiteX36" fmla="*/ 1013460 w 5442373"/>
              <a:gd name="connsiteY36" fmla="*/ 1280160 h 2636520"/>
              <a:gd name="connsiteX37" fmla="*/ 922020 w 5442373"/>
              <a:gd name="connsiteY37" fmla="*/ 1363980 h 2636520"/>
              <a:gd name="connsiteX38" fmla="*/ 784860 w 5442373"/>
              <a:gd name="connsiteY38" fmla="*/ 1623060 h 2636520"/>
              <a:gd name="connsiteX39" fmla="*/ 563880 w 5442373"/>
              <a:gd name="connsiteY39" fmla="*/ 1623060 h 2636520"/>
              <a:gd name="connsiteX40" fmla="*/ 419100 w 5442373"/>
              <a:gd name="connsiteY40" fmla="*/ 1623060 h 2636520"/>
              <a:gd name="connsiteX41" fmla="*/ 213360 w 5442373"/>
              <a:gd name="connsiteY41" fmla="*/ 1760220 h 2636520"/>
              <a:gd name="connsiteX0" fmla="*/ 213360 w 5830993"/>
              <a:gd name="connsiteY0" fmla="*/ 1760220 h 2636520"/>
              <a:gd name="connsiteX1" fmla="*/ 259080 w 5830993"/>
              <a:gd name="connsiteY1" fmla="*/ 1912620 h 2636520"/>
              <a:gd name="connsiteX2" fmla="*/ 335280 w 5830993"/>
              <a:gd name="connsiteY2" fmla="*/ 2072640 h 2636520"/>
              <a:gd name="connsiteX3" fmla="*/ 358140 w 5830993"/>
              <a:gd name="connsiteY3" fmla="*/ 2202180 h 2636520"/>
              <a:gd name="connsiteX4" fmla="*/ 274320 w 5830993"/>
              <a:gd name="connsiteY4" fmla="*/ 2286000 h 2636520"/>
              <a:gd name="connsiteX5" fmla="*/ 152400 w 5830993"/>
              <a:gd name="connsiteY5" fmla="*/ 2179320 h 2636520"/>
              <a:gd name="connsiteX6" fmla="*/ 137160 w 5830993"/>
              <a:gd name="connsiteY6" fmla="*/ 2179320 h 2636520"/>
              <a:gd name="connsiteX7" fmla="*/ 91440 w 5830993"/>
              <a:gd name="connsiteY7" fmla="*/ 2339340 h 2636520"/>
              <a:gd name="connsiteX8" fmla="*/ 0 w 5830993"/>
              <a:gd name="connsiteY8" fmla="*/ 2506980 h 2636520"/>
              <a:gd name="connsiteX9" fmla="*/ 205740 w 5830993"/>
              <a:gd name="connsiteY9" fmla="*/ 2590800 h 2636520"/>
              <a:gd name="connsiteX10" fmla="*/ 655320 w 5830993"/>
              <a:gd name="connsiteY10" fmla="*/ 2636520 h 2636520"/>
              <a:gd name="connsiteX11" fmla="*/ 1815253 w 5830993"/>
              <a:gd name="connsiteY11" fmla="*/ 2403687 h 2636520"/>
              <a:gd name="connsiteX12" fmla="*/ 2693246 w 5830993"/>
              <a:gd name="connsiteY12" fmla="*/ 2314787 h 2636520"/>
              <a:gd name="connsiteX13" fmla="*/ 2974340 w 5830993"/>
              <a:gd name="connsiteY13" fmla="*/ 2225886 h 2636520"/>
              <a:gd name="connsiteX14" fmla="*/ 3219027 w 5830993"/>
              <a:gd name="connsiteY14" fmla="*/ 2299547 h 2636520"/>
              <a:gd name="connsiteX15" fmla="*/ 3782060 w 5830993"/>
              <a:gd name="connsiteY15" fmla="*/ 2211493 h 2636520"/>
              <a:gd name="connsiteX16" fmla="*/ 4179147 w 5830993"/>
              <a:gd name="connsiteY16" fmla="*/ 2332566 h 2636520"/>
              <a:gd name="connsiteX17" fmla="*/ 4665133 w 5830993"/>
              <a:gd name="connsiteY17" fmla="*/ 2297007 h 2636520"/>
              <a:gd name="connsiteX18" fmla="*/ 4977553 w 5830993"/>
              <a:gd name="connsiteY18" fmla="*/ 2136987 h 2636520"/>
              <a:gd name="connsiteX19" fmla="*/ 5442373 w 5830993"/>
              <a:gd name="connsiteY19" fmla="*/ 2075180 h 2636520"/>
              <a:gd name="connsiteX20" fmla="*/ 5830993 w 5830993"/>
              <a:gd name="connsiteY20" fmla="*/ 1903307 h 2636520"/>
              <a:gd name="connsiteX21" fmla="*/ 2202180 w 5830993"/>
              <a:gd name="connsiteY21" fmla="*/ 914400 h 2636520"/>
              <a:gd name="connsiteX22" fmla="*/ 2377440 w 5830993"/>
              <a:gd name="connsiteY22" fmla="*/ 685800 h 2636520"/>
              <a:gd name="connsiteX23" fmla="*/ 2446020 w 5830993"/>
              <a:gd name="connsiteY23" fmla="*/ 655320 h 2636520"/>
              <a:gd name="connsiteX24" fmla="*/ 2567940 w 5830993"/>
              <a:gd name="connsiteY24" fmla="*/ 609600 h 2636520"/>
              <a:gd name="connsiteX25" fmla="*/ 2682240 w 5830993"/>
              <a:gd name="connsiteY25" fmla="*/ 457200 h 2636520"/>
              <a:gd name="connsiteX26" fmla="*/ 3063240 w 5830993"/>
              <a:gd name="connsiteY26" fmla="*/ 350520 h 2636520"/>
              <a:gd name="connsiteX27" fmla="*/ 3086100 w 5830993"/>
              <a:gd name="connsiteY27" fmla="*/ 220980 h 2636520"/>
              <a:gd name="connsiteX28" fmla="*/ 3139440 w 5830993"/>
              <a:gd name="connsiteY28" fmla="*/ 0 h 2636520"/>
              <a:gd name="connsiteX29" fmla="*/ 2484120 w 5830993"/>
              <a:gd name="connsiteY29" fmla="*/ 182880 h 2636520"/>
              <a:gd name="connsiteX30" fmla="*/ 2209800 w 5830993"/>
              <a:gd name="connsiteY30" fmla="*/ 190500 h 2636520"/>
              <a:gd name="connsiteX31" fmla="*/ 2095500 w 5830993"/>
              <a:gd name="connsiteY31" fmla="*/ 213360 h 2636520"/>
              <a:gd name="connsiteX32" fmla="*/ 1905000 w 5830993"/>
              <a:gd name="connsiteY32" fmla="*/ 350520 h 2636520"/>
              <a:gd name="connsiteX33" fmla="*/ 1752600 w 5830993"/>
              <a:gd name="connsiteY33" fmla="*/ 411480 h 2636520"/>
              <a:gd name="connsiteX34" fmla="*/ 1287780 w 5830993"/>
              <a:gd name="connsiteY34" fmla="*/ 845820 h 2636520"/>
              <a:gd name="connsiteX35" fmla="*/ 1211580 w 5830993"/>
              <a:gd name="connsiteY35" fmla="*/ 1120140 h 2636520"/>
              <a:gd name="connsiteX36" fmla="*/ 1013460 w 5830993"/>
              <a:gd name="connsiteY36" fmla="*/ 1280160 h 2636520"/>
              <a:gd name="connsiteX37" fmla="*/ 922020 w 5830993"/>
              <a:gd name="connsiteY37" fmla="*/ 1363980 h 2636520"/>
              <a:gd name="connsiteX38" fmla="*/ 784860 w 5830993"/>
              <a:gd name="connsiteY38" fmla="*/ 1623060 h 2636520"/>
              <a:gd name="connsiteX39" fmla="*/ 563880 w 5830993"/>
              <a:gd name="connsiteY39" fmla="*/ 1623060 h 2636520"/>
              <a:gd name="connsiteX40" fmla="*/ 419100 w 5830993"/>
              <a:gd name="connsiteY40" fmla="*/ 1623060 h 2636520"/>
              <a:gd name="connsiteX41" fmla="*/ 213360 w 5830993"/>
              <a:gd name="connsiteY41" fmla="*/ 1760220 h 2636520"/>
              <a:gd name="connsiteX0" fmla="*/ 213360 w 5952913"/>
              <a:gd name="connsiteY0" fmla="*/ 1760220 h 2636520"/>
              <a:gd name="connsiteX1" fmla="*/ 259080 w 5952913"/>
              <a:gd name="connsiteY1" fmla="*/ 1912620 h 2636520"/>
              <a:gd name="connsiteX2" fmla="*/ 335280 w 5952913"/>
              <a:gd name="connsiteY2" fmla="*/ 2072640 h 2636520"/>
              <a:gd name="connsiteX3" fmla="*/ 358140 w 5952913"/>
              <a:gd name="connsiteY3" fmla="*/ 2202180 h 2636520"/>
              <a:gd name="connsiteX4" fmla="*/ 274320 w 5952913"/>
              <a:gd name="connsiteY4" fmla="*/ 2286000 h 2636520"/>
              <a:gd name="connsiteX5" fmla="*/ 152400 w 5952913"/>
              <a:gd name="connsiteY5" fmla="*/ 2179320 h 2636520"/>
              <a:gd name="connsiteX6" fmla="*/ 137160 w 5952913"/>
              <a:gd name="connsiteY6" fmla="*/ 2179320 h 2636520"/>
              <a:gd name="connsiteX7" fmla="*/ 91440 w 5952913"/>
              <a:gd name="connsiteY7" fmla="*/ 2339340 h 2636520"/>
              <a:gd name="connsiteX8" fmla="*/ 0 w 5952913"/>
              <a:gd name="connsiteY8" fmla="*/ 2506980 h 2636520"/>
              <a:gd name="connsiteX9" fmla="*/ 205740 w 5952913"/>
              <a:gd name="connsiteY9" fmla="*/ 2590800 h 2636520"/>
              <a:gd name="connsiteX10" fmla="*/ 655320 w 5952913"/>
              <a:gd name="connsiteY10" fmla="*/ 2636520 h 2636520"/>
              <a:gd name="connsiteX11" fmla="*/ 1815253 w 5952913"/>
              <a:gd name="connsiteY11" fmla="*/ 2403687 h 2636520"/>
              <a:gd name="connsiteX12" fmla="*/ 2693246 w 5952913"/>
              <a:gd name="connsiteY12" fmla="*/ 2314787 h 2636520"/>
              <a:gd name="connsiteX13" fmla="*/ 2974340 w 5952913"/>
              <a:gd name="connsiteY13" fmla="*/ 2225886 h 2636520"/>
              <a:gd name="connsiteX14" fmla="*/ 3219027 w 5952913"/>
              <a:gd name="connsiteY14" fmla="*/ 2299547 h 2636520"/>
              <a:gd name="connsiteX15" fmla="*/ 3782060 w 5952913"/>
              <a:gd name="connsiteY15" fmla="*/ 2211493 h 2636520"/>
              <a:gd name="connsiteX16" fmla="*/ 4179147 w 5952913"/>
              <a:gd name="connsiteY16" fmla="*/ 2332566 h 2636520"/>
              <a:gd name="connsiteX17" fmla="*/ 4665133 w 5952913"/>
              <a:gd name="connsiteY17" fmla="*/ 2297007 h 2636520"/>
              <a:gd name="connsiteX18" fmla="*/ 4977553 w 5952913"/>
              <a:gd name="connsiteY18" fmla="*/ 2136987 h 2636520"/>
              <a:gd name="connsiteX19" fmla="*/ 5442373 w 5952913"/>
              <a:gd name="connsiteY19" fmla="*/ 2075180 h 2636520"/>
              <a:gd name="connsiteX20" fmla="*/ 5830993 w 5952913"/>
              <a:gd name="connsiteY20" fmla="*/ 1903307 h 2636520"/>
              <a:gd name="connsiteX21" fmla="*/ 5952913 w 5952913"/>
              <a:gd name="connsiteY21" fmla="*/ 1676400 h 2636520"/>
              <a:gd name="connsiteX22" fmla="*/ 2377440 w 5952913"/>
              <a:gd name="connsiteY22" fmla="*/ 685800 h 2636520"/>
              <a:gd name="connsiteX23" fmla="*/ 2446020 w 5952913"/>
              <a:gd name="connsiteY23" fmla="*/ 655320 h 2636520"/>
              <a:gd name="connsiteX24" fmla="*/ 2567940 w 5952913"/>
              <a:gd name="connsiteY24" fmla="*/ 609600 h 2636520"/>
              <a:gd name="connsiteX25" fmla="*/ 2682240 w 5952913"/>
              <a:gd name="connsiteY25" fmla="*/ 457200 h 2636520"/>
              <a:gd name="connsiteX26" fmla="*/ 3063240 w 5952913"/>
              <a:gd name="connsiteY26" fmla="*/ 350520 h 2636520"/>
              <a:gd name="connsiteX27" fmla="*/ 3086100 w 5952913"/>
              <a:gd name="connsiteY27" fmla="*/ 220980 h 2636520"/>
              <a:gd name="connsiteX28" fmla="*/ 3139440 w 5952913"/>
              <a:gd name="connsiteY28" fmla="*/ 0 h 2636520"/>
              <a:gd name="connsiteX29" fmla="*/ 2484120 w 5952913"/>
              <a:gd name="connsiteY29" fmla="*/ 182880 h 2636520"/>
              <a:gd name="connsiteX30" fmla="*/ 2209800 w 5952913"/>
              <a:gd name="connsiteY30" fmla="*/ 190500 h 2636520"/>
              <a:gd name="connsiteX31" fmla="*/ 2095500 w 5952913"/>
              <a:gd name="connsiteY31" fmla="*/ 213360 h 2636520"/>
              <a:gd name="connsiteX32" fmla="*/ 1905000 w 5952913"/>
              <a:gd name="connsiteY32" fmla="*/ 350520 h 2636520"/>
              <a:gd name="connsiteX33" fmla="*/ 1752600 w 5952913"/>
              <a:gd name="connsiteY33" fmla="*/ 411480 h 2636520"/>
              <a:gd name="connsiteX34" fmla="*/ 1287780 w 5952913"/>
              <a:gd name="connsiteY34" fmla="*/ 845820 h 2636520"/>
              <a:gd name="connsiteX35" fmla="*/ 1211580 w 5952913"/>
              <a:gd name="connsiteY35" fmla="*/ 1120140 h 2636520"/>
              <a:gd name="connsiteX36" fmla="*/ 1013460 w 5952913"/>
              <a:gd name="connsiteY36" fmla="*/ 1280160 h 2636520"/>
              <a:gd name="connsiteX37" fmla="*/ 922020 w 5952913"/>
              <a:gd name="connsiteY37" fmla="*/ 1363980 h 2636520"/>
              <a:gd name="connsiteX38" fmla="*/ 784860 w 5952913"/>
              <a:gd name="connsiteY38" fmla="*/ 1623060 h 2636520"/>
              <a:gd name="connsiteX39" fmla="*/ 563880 w 5952913"/>
              <a:gd name="connsiteY39" fmla="*/ 1623060 h 2636520"/>
              <a:gd name="connsiteX40" fmla="*/ 419100 w 5952913"/>
              <a:gd name="connsiteY40" fmla="*/ 1623060 h 2636520"/>
              <a:gd name="connsiteX41" fmla="*/ 213360 w 5952913"/>
              <a:gd name="connsiteY41" fmla="*/ 1760220 h 2636520"/>
              <a:gd name="connsiteX0" fmla="*/ 213360 w 6298354"/>
              <a:gd name="connsiteY0" fmla="*/ 1760220 h 2636520"/>
              <a:gd name="connsiteX1" fmla="*/ 259080 w 6298354"/>
              <a:gd name="connsiteY1" fmla="*/ 1912620 h 2636520"/>
              <a:gd name="connsiteX2" fmla="*/ 335280 w 6298354"/>
              <a:gd name="connsiteY2" fmla="*/ 2072640 h 2636520"/>
              <a:gd name="connsiteX3" fmla="*/ 358140 w 6298354"/>
              <a:gd name="connsiteY3" fmla="*/ 2202180 h 2636520"/>
              <a:gd name="connsiteX4" fmla="*/ 274320 w 6298354"/>
              <a:gd name="connsiteY4" fmla="*/ 2286000 h 2636520"/>
              <a:gd name="connsiteX5" fmla="*/ 152400 w 6298354"/>
              <a:gd name="connsiteY5" fmla="*/ 2179320 h 2636520"/>
              <a:gd name="connsiteX6" fmla="*/ 137160 w 6298354"/>
              <a:gd name="connsiteY6" fmla="*/ 2179320 h 2636520"/>
              <a:gd name="connsiteX7" fmla="*/ 91440 w 6298354"/>
              <a:gd name="connsiteY7" fmla="*/ 2339340 h 2636520"/>
              <a:gd name="connsiteX8" fmla="*/ 0 w 6298354"/>
              <a:gd name="connsiteY8" fmla="*/ 2506980 h 2636520"/>
              <a:gd name="connsiteX9" fmla="*/ 205740 w 6298354"/>
              <a:gd name="connsiteY9" fmla="*/ 2590800 h 2636520"/>
              <a:gd name="connsiteX10" fmla="*/ 655320 w 6298354"/>
              <a:gd name="connsiteY10" fmla="*/ 2636520 h 2636520"/>
              <a:gd name="connsiteX11" fmla="*/ 1815253 w 6298354"/>
              <a:gd name="connsiteY11" fmla="*/ 2403687 h 2636520"/>
              <a:gd name="connsiteX12" fmla="*/ 2693246 w 6298354"/>
              <a:gd name="connsiteY12" fmla="*/ 2314787 h 2636520"/>
              <a:gd name="connsiteX13" fmla="*/ 2974340 w 6298354"/>
              <a:gd name="connsiteY13" fmla="*/ 2225886 h 2636520"/>
              <a:gd name="connsiteX14" fmla="*/ 3219027 w 6298354"/>
              <a:gd name="connsiteY14" fmla="*/ 2299547 h 2636520"/>
              <a:gd name="connsiteX15" fmla="*/ 3782060 w 6298354"/>
              <a:gd name="connsiteY15" fmla="*/ 2211493 h 2636520"/>
              <a:gd name="connsiteX16" fmla="*/ 4179147 w 6298354"/>
              <a:gd name="connsiteY16" fmla="*/ 2332566 h 2636520"/>
              <a:gd name="connsiteX17" fmla="*/ 4665133 w 6298354"/>
              <a:gd name="connsiteY17" fmla="*/ 2297007 h 2636520"/>
              <a:gd name="connsiteX18" fmla="*/ 4977553 w 6298354"/>
              <a:gd name="connsiteY18" fmla="*/ 2136987 h 2636520"/>
              <a:gd name="connsiteX19" fmla="*/ 5442373 w 6298354"/>
              <a:gd name="connsiteY19" fmla="*/ 2075180 h 2636520"/>
              <a:gd name="connsiteX20" fmla="*/ 5830993 w 6298354"/>
              <a:gd name="connsiteY20" fmla="*/ 1903307 h 2636520"/>
              <a:gd name="connsiteX21" fmla="*/ 5952913 w 6298354"/>
              <a:gd name="connsiteY21" fmla="*/ 1676400 h 2636520"/>
              <a:gd name="connsiteX22" fmla="*/ 2377440 w 6298354"/>
              <a:gd name="connsiteY22" fmla="*/ 685800 h 2636520"/>
              <a:gd name="connsiteX23" fmla="*/ 6298354 w 6298354"/>
              <a:gd name="connsiteY23" fmla="*/ 1654387 h 2636520"/>
              <a:gd name="connsiteX24" fmla="*/ 2567940 w 6298354"/>
              <a:gd name="connsiteY24" fmla="*/ 609600 h 2636520"/>
              <a:gd name="connsiteX25" fmla="*/ 2682240 w 6298354"/>
              <a:gd name="connsiteY25" fmla="*/ 457200 h 2636520"/>
              <a:gd name="connsiteX26" fmla="*/ 3063240 w 6298354"/>
              <a:gd name="connsiteY26" fmla="*/ 350520 h 2636520"/>
              <a:gd name="connsiteX27" fmla="*/ 3086100 w 6298354"/>
              <a:gd name="connsiteY27" fmla="*/ 220980 h 2636520"/>
              <a:gd name="connsiteX28" fmla="*/ 3139440 w 6298354"/>
              <a:gd name="connsiteY28" fmla="*/ 0 h 2636520"/>
              <a:gd name="connsiteX29" fmla="*/ 2484120 w 6298354"/>
              <a:gd name="connsiteY29" fmla="*/ 182880 h 2636520"/>
              <a:gd name="connsiteX30" fmla="*/ 2209800 w 6298354"/>
              <a:gd name="connsiteY30" fmla="*/ 190500 h 2636520"/>
              <a:gd name="connsiteX31" fmla="*/ 2095500 w 6298354"/>
              <a:gd name="connsiteY31" fmla="*/ 213360 h 2636520"/>
              <a:gd name="connsiteX32" fmla="*/ 1905000 w 6298354"/>
              <a:gd name="connsiteY32" fmla="*/ 350520 h 2636520"/>
              <a:gd name="connsiteX33" fmla="*/ 1752600 w 6298354"/>
              <a:gd name="connsiteY33" fmla="*/ 411480 h 2636520"/>
              <a:gd name="connsiteX34" fmla="*/ 1287780 w 6298354"/>
              <a:gd name="connsiteY34" fmla="*/ 845820 h 2636520"/>
              <a:gd name="connsiteX35" fmla="*/ 1211580 w 6298354"/>
              <a:gd name="connsiteY35" fmla="*/ 1120140 h 2636520"/>
              <a:gd name="connsiteX36" fmla="*/ 1013460 w 6298354"/>
              <a:gd name="connsiteY36" fmla="*/ 1280160 h 2636520"/>
              <a:gd name="connsiteX37" fmla="*/ 922020 w 6298354"/>
              <a:gd name="connsiteY37" fmla="*/ 1363980 h 2636520"/>
              <a:gd name="connsiteX38" fmla="*/ 784860 w 6298354"/>
              <a:gd name="connsiteY38" fmla="*/ 1623060 h 2636520"/>
              <a:gd name="connsiteX39" fmla="*/ 563880 w 6298354"/>
              <a:gd name="connsiteY39" fmla="*/ 1623060 h 2636520"/>
              <a:gd name="connsiteX40" fmla="*/ 419100 w 6298354"/>
              <a:gd name="connsiteY40" fmla="*/ 1623060 h 2636520"/>
              <a:gd name="connsiteX41" fmla="*/ 213360 w 6298354"/>
              <a:gd name="connsiteY41" fmla="*/ 1760220 h 2636520"/>
              <a:gd name="connsiteX0" fmla="*/ 213360 w 6628554"/>
              <a:gd name="connsiteY0" fmla="*/ 1760220 h 2636520"/>
              <a:gd name="connsiteX1" fmla="*/ 259080 w 6628554"/>
              <a:gd name="connsiteY1" fmla="*/ 1912620 h 2636520"/>
              <a:gd name="connsiteX2" fmla="*/ 335280 w 6628554"/>
              <a:gd name="connsiteY2" fmla="*/ 2072640 h 2636520"/>
              <a:gd name="connsiteX3" fmla="*/ 358140 w 6628554"/>
              <a:gd name="connsiteY3" fmla="*/ 2202180 h 2636520"/>
              <a:gd name="connsiteX4" fmla="*/ 274320 w 6628554"/>
              <a:gd name="connsiteY4" fmla="*/ 2286000 h 2636520"/>
              <a:gd name="connsiteX5" fmla="*/ 152400 w 6628554"/>
              <a:gd name="connsiteY5" fmla="*/ 2179320 h 2636520"/>
              <a:gd name="connsiteX6" fmla="*/ 137160 w 6628554"/>
              <a:gd name="connsiteY6" fmla="*/ 2179320 h 2636520"/>
              <a:gd name="connsiteX7" fmla="*/ 91440 w 6628554"/>
              <a:gd name="connsiteY7" fmla="*/ 2339340 h 2636520"/>
              <a:gd name="connsiteX8" fmla="*/ 0 w 6628554"/>
              <a:gd name="connsiteY8" fmla="*/ 2506980 h 2636520"/>
              <a:gd name="connsiteX9" fmla="*/ 205740 w 6628554"/>
              <a:gd name="connsiteY9" fmla="*/ 2590800 h 2636520"/>
              <a:gd name="connsiteX10" fmla="*/ 655320 w 6628554"/>
              <a:gd name="connsiteY10" fmla="*/ 2636520 h 2636520"/>
              <a:gd name="connsiteX11" fmla="*/ 1815253 w 6628554"/>
              <a:gd name="connsiteY11" fmla="*/ 2403687 h 2636520"/>
              <a:gd name="connsiteX12" fmla="*/ 2693246 w 6628554"/>
              <a:gd name="connsiteY12" fmla="*/ 2314787 h 2636520"/>
              <a:gd name="connsiteX13" fmla="*/ 2974340 w 6628554"/>
              <a:gd name="connsiteY13" fmla="*/ 2225886 h 2636520"/>
              <a:gd name="connsiteX14" fmla="*/ 3219027 w 6628554"/>
              <a:gd name="connsiteY14" fmla="*/ 2299547 h 2636520"/>
              <a:gd name="connsiteX15" fmla="*/ 3782060 w 6628554"/>
              <a:gd name="connsiteY15" fmla="*/ 2211493 h 2636520"/>
              <a:gd name="connsiteX16" fmla="*/ 4179147 w 6628554"/>
              <a:gd name="connsiteY16" fmla="*/ 2332566 h 2636520"/>
              <a:gd name="connsiteX17" fmla="*/ 4665133 w 6628554"/>
              <a:gd name="connsiteY17" fmla="*/ 2297007 h 2636520"/>
              <a:gd name="connsiteX18" fmla="*/ 4977553 w 6628554"/>
              <a:gd name="connsiteY18" fmla="*/ 2136987 h 2636520"/>
              <a:gd name="connsiteX19" fmla="*/ 5442373 w 6628554"/>
              <a:gd name="connsiteY19" fmla="*/ 2075180 h 2636520"/>
              <a:gd name="connsiteX20" fmla="*/ 5830993 w 6628554"/>
              <a:gd name="connsiteY20" fmla="*/ 1903307 h 2636520"/>
              <a:gd name="connsiteX21" fmla="*/ 5952913 w 6628554"/>
              <a:gd name="connsiteY21" fmla="*/ 1676400 h 2636520"/>
              <a:gd name="connsiteX22" fmla="*/ 2377440 w 6628554"/>
              <a:gd name="connsiteY22" fmla="*/ 685800 h 2636520"/>
              <a:gd name="connsiteX23" fmla="*/ 6628554 w 6628554"/>
              <a:gd name="connsiteY23" fmla="*/ 943187 h 2636520"/>
              <a:gd name="connsiteX24" fmla="*/ 2567940 w 6628554"/>
              <a:gd name="connsiteY24" fmla="*/ 609600 h 2636520"/>
              <a:gd name="connsiteX25" fmla="*/ 2682240 w 6628554"/>
              <a:gd name="connsiteY25" fmla="*/ 457200 h 2636520"/>
              <a:gd name="connsiteX26" fmla="*/ 3063240 w 6628554"/>
              <a:gd name="connsiteY26" fmla="*/ 350520 h 2636520"/>
              <a:gd name="connsiteX27" fmla="*/ 3086100 w 6628554"/>
              <a:gd name="connsiteY27" fmla="*/ 220980 h 2636520"/>
              <a:gd name="connsiteX28" fmla="*/ 3139440 w 6628554"/>
              <a:gd name="connsiteY28" fmla="*/ 0 h 2636520"/>
              <a:gd name="connsiteX29" fmla="*/ 2484120 w 6628554"/>
              <a:gd name="connsiteY29" fmla="*/ 182880 h 2636520"/>
              <a:gd name="connsiteX30" fmla="*/ 2209800 w 6628554"/>
              <a:gd name="connsiteY30" fmla="*/ 190500 h 2636520"/>
              <a:gd name="connsiteX31" fmla="*/ 2095500 w 6628554"/>
              <a:gd name="connsiteY31" fmla="*/ 213360 h 2636520"/>
              <a:gd name="connsiteX32" fmla="*/ 1905000 w 6628554"/>
              <a:gd name="connsiteY32" fmla="*/ 350520 h 2636520"/>
              <a:gd name="connsiteX33" fmla="*/ 1752600 w 6628554"/>
              <a:gd name="connsiteY33" fmla="*/ 411480 h 2636520"/>
              <a:gd name="connsiteX34" fmla="*/ 1287780 w 6628554"/>
              <a:gd name="connsiteY34" fmla="*/ 845820 h 2636520"/>
              <a:gd name="connsiteX35" fmla="*/ 1211580 w 6628554"/>
              <a:gd name="connsiteY35" fmla="*/ 1120140 h 2636520"/>
              <a:gd name="connsiteX36" fmla="*/ 1013460 w 6628554"/>
              <a:gd name="connsiteY36" fmla="*/ 1280160 h 2636520"/>
              <a:gd name="connsiteX37" fmla="*/ 922020 w 6628554"/>
              <a:gd name="connsiteY37" fmla="*/ 1363980 h 2636520"/>
              <a:gd name="connsiteX38" fmla="*/ 784860 w 6628554"/>
              <a:gd name="connsiteY38" fmla="*/ 1623060 h 2636520"/>
              <a:gd name="connsiteX39" fmla="*/ 563880 w 6628554"/>
              <a:gd name="connsiteY39" fmla="*/ 1623060 h 2636520"/>
              <a:gd name="connsiteX40" fmla="*/ 419100 w 6628554"/>
              <a:gd name="connsiteY40" fmla="*/ 1623060 h 2636520"/>
              <a:gd name="connsiteX41" fmla="*/ 213360 w 6628554"/>
              <a:gd name="connsiteY41" fmla="*/ 1760220 h 2636520"/>
              <a:gd name="connsiteX0" fmla="*/ 213360 w 6628554"/>
              <a:gd name="connsiteY0" fmla="*/ 1760220 h 2636520"/>
              <a:gd name="connsiteX1" fmla="*/ 259080 w 6628554"/>
              <a:gd name="connsiteY1" fmla="*/ 1912620 h 2636520"/>
              <a:gd name="connsiteX2" fmla="*/ 335280 w 6628554"/>
              <a:gd name="connsiteY2" fmla="*/ 2072640 h 2636520"/>
              <a:gd name="connsiteX3" fmla="*/ 358140 w 6628554"/>
              <a:gd name="connsiteY3" fmla="*/ 2202180 h 2636520"/>
              <a:gd name="connsiteX4" fmla="*/ 274320 w 6628554"/>
              <a:gd name="connsiteY4" fmla="*/ 2286000 h 2636520"/>
              <a:gd name="connsiteX5" fmla="*/ 152400 w 6628554"/>
              <a:gd name="connsiteY5" fmla="*/ 2179320 h 2636520"/>
              <a:gd name="connsiteX6" fmla="*/ 137160 w 6628554"/>
              <a:gd name="connsiteY6" fmla="*/ 2179320 h 2636520"/>
              <a:gd name="connsiteX7" fmla="*/ 91440 w 6628554"/>
              <a:gd name="connsiteY7" fmla="*/ 2339340 h 2636520"/>
              <a:gd name="connsiteX8" fmla="*/ 0 w 6628554"/>
              <a:gd name="connsiteY8" fmla="*/ 2506980 h 2636520"/>
              <a:gd name="connsiteX9" fmla="*/ 205740 w 6628554"/>
              <a:gd name="connsiteY9" fmla="*/ 2590800 h 2636520"/>
              <a:gd name="connsiteX10" fmla="*/ 655320 w 6628554"/>
              <a:gd name="connsiteY10" fmla="*/ 2636520 h 2636520"/>
              <a:gd name="connsiteX11" fmla="*/ 1815253 w 6628554"/>
              <a:gd name="connsiteY11" fmla="*/ 2403687 h 2636520"/>
              <a:gd name="connsiteX12" fmla="*/ 2693246 w 6628554"/>
              <a:gd name="connsiteY12" fmla="*/ 2314787 h 2636520"/>
              <a:gd name="connsiteX13" fmla="*/ 2974340 w 6628554"/>
              <a:gd name="connsiteY13" fmla="*/ 2225886 h 2636520"/>
              <a:gd name="connsiteX14" fmla="*/ 3219027 w 6628554"/>
              <a:gd name="connsiteY14" fmla="*/ 2299547 h 2636520"/>
              <a:gd name="connsiteX15" fmla="*/ 3782060 w 6628554"/>
              <a:gd name="connsiteY15" fmla="*/ 2211493 h 2636520"/>
              <a:gd name="connsiteX16" fmla="*/ 4179147 w 6628554"/>
              <a:gd name="connsiteY16" fmla="*/ 2332566 h 2636520"/>
              <a:gd name="connsiteX17" fmla="*/ 4665133 w 6628554"/>
              <a:gd name="connsiteY17" fmla="*/ 2297007 h 2636520"/>
              <a:gd name="connsiteX18" fmla="*/ 4977553 w 6628554"/>
              <a:gd name="connsiteY18" fmla="*/ 2136987 h 2636520"/>
              <a:gd name="connsiteX19" fmla="*/ 5442373 w 6628554"/>
              <a:gd name="connsiteY19" fmla="*/ 2075180 h 2636520"/>
              <a:gd name="connsiteX20" fmla="*/ 5830993 w 6628554"/>
              <a:gd name="connsiteY20" fmla="*/ 1903307 h 2636520"/>
              <a:gd name="connsiteX21" fmla="*/ 5952913 w 6628554"/>
              <a:gd name="connsiteY21" fmla="*/ 1676400 h 2636520"/>
              <a:gd name="connsiteX22" fmla="*/ 6238240 w 6628554"/>
              <a:gd name="connsiteY22" fmla="*/ 1659467 h 2636520"/>
              <a:gd name="connsiteX23" fmla="*/ 6628554 w 6628554"/>
              <a:gd name="connsiteY23" fmla="*/ 943187 h 2636520"/>
              <a:gd name="connsiteX24" fmla="*/ 2567940 w 6628554"/>
              <a:gd name="connsiteY24" fmla="*/ 609600 h 2636520"/>
              <a:gd name="connsiteX25" fmla="*/ 2682240 w 6628554"/>
              <a:gd name="connsiteY25" fmla="*/ 457200 h 2636520"/>
              <a:gd name="connsiteX26" fmla="*/ 3063240 w 6628554"/>
              <a:gd name="connsiteY26" fmla="*/ 350520 h 2636520"/>
              <a:gd name="connsiteX27" fmla="*/ 3086100 w 6628554"/>
              <a:gd name="connsiteY27" fmla="*/ 220980 h 2636520"/>
              <a:gd name="connsiteX28" fmla="*/ 3139440 w 6628554"/>
              <a:gd name="connsiteY28" fmla="*/ 0 h 2636520"/>
              <a:gd name="connsiteX29" fmla="*/ 2484120 w 6628554"/>
              <a:gd name="connsiteY29" fmla="*/ 182880 h 2636520"/>
              <a:gd name="connsiteX30" fmla="*/ 2209800 w 6628554"/>
              <a:gd name="connsiteY30" fmla="*/ 190500 h 2636520"/>
              <a:gd name="connsiteX31" fmla="*/ 2095500 w 6628554"/>
              <a:gd name="connsiteY31" fmla="*/ 213360 h 2636520"/>
              <a:gd name="connsiteX32" fmla="*/ 1905000 w 6628554"/>
              <a:gd name="connsiteY32" fmla="*/ 350520 h 2636520"/>
              <a:gd name="connsiteX33" fmla="*/ 1752600 w 6628554"/>
              <a:gd name="connsiteY33" fmla="*/ 411480 h 2636520"/>
              <a:gd name="connsiteX34" fmla="*/ 1287780 w 6628554"/>
              <a:gd name="connsiteY34" fmla="*/ 845820 h 2636520"/>
              <a:gd name="connsiteX35" fmla="*/ 1211580 w 6628554"/>
              <a:gd name="connsiteY35" fmla="*/ 1120140 h 2636520"/>
              <a:gd name="connsiteX36" fmla="*/ 1013460 w 6628554"/>
              <a:gd name="connsiteY36" fmla="*/ 1280160 h 2636520"/>
              <a:gd name="connsiteX37" fmla="*/ 922020 w 6628554"/>
              <a:gd name="connsiteY37" fmla="*/ 1363980 h 2636520"/>
              <a:gd name="connsiteX38" fmla="*/ 784860 w 6628554"/>
              <a:gd name="connsiteY38" fmla="*/ 1623060 h 2636520"/>
              <a:gd name="connsiteX39" fmla="*/ 563880 w 6628554"/>
              <a:gd name="connsiteY39" fmla="*/ 1623060 h 2636520"/>
              <a:gd name="connsiteX40" fmla="*/ 419100 w 6628554"/>
              <a:gd name="connsiteY40" fmla="*/ 1623060 h 2636520"/>
              <a:gd name="connsiteX41" fmla="*/ 213360 w 6628554"/>
              <a:gd name="connsiteY41" fmla="*/ 1760220 h 2636520"/>
              <a:gd name="connsiteX0" fmla="*/ 213360 w 6628554"/>
              <a:gd name="connsiteY0" fmla="*/ 1760220 h 2636520"/>
              <a:gd name="connsiteX1" fmla="*/ 259080 w 6628554"/>
              <a:gd name="connsiteY1" fmla="*/ 1912620 h 2636520"/>
              <a:gd name="connsiteX2" fmla="*/ 335280 w 6628554"/>
              <a:gd name="connsiteY2" fmla="*/ 2072640 h 2636520"/>
              <a:gd name="connsiteX3" fmla="*/ 358140 w 6628554"/>
              <a:gd name="connsiteY3" fmla="*/ 2202180 h 2636520"/>
              <a:gd name="connsiteX4" fmla="*/ 274320 w 6628554"/>
              <a:gd name="connsiteY4" fmla="*/ 2286000 h 2636520"/>
              <a:gd name="connsiteX5" fmla="*/ 152400 w 6628554"/>
              <a:gd name="connsiteY5" fmla="*/ 2179320 h 2636520"/>
              <a:gd name="connsiteX6" fmla="*/ 137160 w 6628554"/>
              <a:gd name="connsiteY6" fmla="*/ 2179320 h 2636520"/>
              <a:gd name="connsiteX7" fmla="*/ 91440 w 6628554"/>
              <a:gd name="connsiteY7" fmla="*/ 2339340 h 2636520"/>
              <a:gd name="connsiteX8" fmla="*/ 0 w 6628554"/>
              <a:gd name="connsiteY8" fmla="*/ 2506980 h 2636520"/>
              <a:gd name="connsiteX9" fmla="*/ 205740 w 6628554"/>
              <a:gd name="connsiteY9" fmla="*/ 2590800 h 2636520"/>
              <a:gd name="connsiteX10" fmla="*/ 655320 w 6628554"/>
              <a:gd name="connsiteY10" fmla="*/ 2636520 h 2636520"/>
              <a:gd name="connsiteX11" fmla="*/ 1815253 w 6628554"/>
              <a:gd name="connsiteY11" fmla="*/ 2403687 h 2636520"/>
              <a:gd name="connsiteX12" fmla="*/ 2693246 w 6628554"/>
              <a:gd name="connsiteY12" fmla="*/ 2314787 h 2636520"/>
              <a:gd name="connsiteX13" fmla="*/ 2974340 w 6628554"/>
              <a:gd name="connsiteY13" fmla="*/ 2225886 h 2636520"/>
              <a:gd name="connsiteX14" fmla="*/ 3219027 w 6628554"/>
              <a:gd name="connsiteY14" fmla="*/ 2299547 h 2636520"/>
              <a:gd name="connsiteX15" fmla="*/ 3782060 w 6628554"/>
              <a:gd name="connsiteY15" fmla="*/ 2211493 h 2636520"/>
              <a:gd name="connsiteX16" fmla="*/ 4179147 w 6628554"/>
              <a:gd name="connsiteY16" fmla="*/ 2332566 h 2636520"/>
              <a:gd name="connsiteX17" fmla="*/ 4665133 w 6628554"/>
              <a:gd name="connsiteY17" fmla="*/ 2297007 h 2636520"/>
              <a:gd name="connsiteX18" fmla="*/ 4977553 w 6628554"/>
              <a:gd name="connsiteY18" fmla="*/ 2136987 h 2636520"/>
              <a:gd name="connsiteX19" fmla="*/ 5442373 w 6628554"/>
              <a:gd name="connsiteY19" fmla="*/ 2075180 h 2636520"/>
              <a:gd name="connsiteX20" fmla="*/ 5830993 w 6628554"/>
              <a:gd name="connsiteY20" fmla="*/ 1903307 h 2636520"/>
              <a:gd name="connsiteX21" fmla="*/ 5952913 w 6628554"/>
              <a:gd name="connsiteY21" fmla="*/ 1676400 h 2636520"/>
              <a:gd name="connsiteX22" fmla="*/ 6238240 w 6628554"/>
              <a:gd name="connsiteY22" fmla="*/ 1659467 h 2636520"/>
              <a:gd name="connsiteX23" fmla="*/ 6628554 w 6628554"/>
              <a:gd name="connsiteY23" fmla="*/ 943187 h 2636520"/>
              <a:gd name="connsiteX24" fmla="*/ 2567940 w 6628554"/>
              <a:gd name="connsiteY24" fmla="*/ 609600 h 2636520"/>
              <a:gd name="connsiteX25" fmla="*/ 2682240 w 6628554"/>
              <a:gd name="connsiteY25" fmla="*/ 457200 h 2636520"/>
              <a:gd name="connsiteX26" fmla="*/ 3063240 w 6628554"/>
              <a:gd name="connsiteY26" fmla="*/ 350520 h 2636520"/>
              <a:gd name="connsiteX27" fmla="*/ 3086100 w 6628554"/>
              <a:gd name="connsiteY27" fmla="*/ 220980 h 2636520"/>
              <a:gd name="connsiteX28" fmla="*/ 3139440 w 6628554"/>
              <a:gd name="connsiteY28" fmla="*/ 0 h 2636520"/>
              <a:gd name="connsiteX29" fmla="*/ 2484120 w 6628554"/>
              <a:gd name="connsiteY29" fmla="*/ 182880 h 2636520"/>
              <a:gd name="connsiteX30" fmla="*/ 2209800 w 6628554"/>
              <a:gd name="connsiteY30" fmla="*/ 190500 h 2636520"/>
              <a:gd name="connsiteX31" fmla="*/ 2095500 w 6628554"/>
              <a:gd name="connsiteY31" fmla="*/ 213360 h 2636520"/>
              <a:gd name="connsiteX32" fmla="*/ 1905000 w 6628554"/>
              <a:gd name="connsiteY32" fmla="*/ 350520 h 2636520"/>
              <a:gd name="connsiteX33" fmla="*/ 1752600 w 6628554"/>
              <a:gd name="connsiteY33" fmla="*/ 411480 h 2636520"/>
              <a:gd name="connsiteX34" fmla="*/ 1287780 w 6628554"/>
              <a:gd name="connsiteY34" fmla="*/ 845820 h 2636520"/>
              <a:gd name="connsiteX35" fmla="*/ 1211580 w 6628554"/>
              <a:gd name="connsiteY35" fmla="*/ 1120140 h 2636520"/>
              <a:gd name="connsiteX36" fmla="*/ 1013460 w 6628554"/>
              <a:gd name="connsiteY36" fmla="*/ 1280160 h 2636520"/>
              <a:gd name="connsiteX37" fmla="*/ 922020 w 6628554"/>
              <a:gd name="connsiteY37" fmla="*/ 1363980 h 2636520"/>
              <a:gd name="connsiteX38" fmla="*/ 784860 w 6628554"/>
              <a:gd name="connsiteY38" fmla="*/ 1623060 h 2636520"/>
              <a:gd name="connsiteX39" fmla="*/ 563880 w 6628554"/>
              <a:gd name="connsiteY39" fmla="*/ 1623060 h 2636520"/>
              <a:gd name="connsiteX40" fmla="*/ 419100 w 6628554"/>
              <a:gd name="connsiteY40" fmla="*/ 1623060 h 2636520"/>
              <a:gd name="connsiteX41" fmla="*/ 213360 w 6628554"/>
              <a:gd name="connsiteY41" fmla="*/ 1760220 h 2636520"/>
              <a:gd name="connsiteX0" fmla="*/ 213360 w 6628554"/>
              <a:gd name="connsiteY0" fmla="*/ 1760220 h 2636520"/>
              <a:gd name="connsiteX1" fmla="*/ 259080 w 6628554"/>
              <a:gd name="connsiteY1" fmla="*/ 1912620 h 2636520"/>
              <a:gd name="connsiteX2" fmla="*/ 335280 w 6628554"/>
              <a:gd name="connsiteY2" fmla="*/ 2072640 h 2636520"/>
              <a:gd name="connsiteX3" fmla="*/ 358140 w 6628554"/>
              <a:gd name="connsiteY3" fmla="*/ 2202180 h 2636520"/>
              <a:gd name="connsiteX4" fmla="*/ 274320 w 6628554"/>
              <a:gd name="connsiteY4" fmla="*/ 2286000 h 2636520"/>
              <a:gd name="connsiteX5" fmla="*/ 152400 w 6628554"/>
              <a:gd name="connsiteY5" fmla="*/ 2179320 h 2636520"/>
              <a:gd name="connsiteX6" fmla="*/ 137160 w 6628554"/>
              <a:gd name="connsiteY6" fmla="*/ 2179320 h 2636520"/>
              <a:gd name="connsiteX7" fmla="*/ 91440 w 6628554"/>
              <a:gd name="connsiteY7" fmla="*/ 2339340 h 2636520"/>
              <a:gd name="connsiteX8" fmla="*/ 0 w 6628554"/>
              <a:gd name="connsiteY8" fmla="*/ 2506980 h 2636520"/>
              <a:gd name="connsiteX9" fmla="*/ 205740 w 6628554"/>
              <a:gd name="connsiteY9" fmla="*/ 2590800 h 2636520"/>
              <a:gd name="connsiteX10" fmla="*/ 655320 w 6628554"/>
              <a:gd name="connsiteY10" fmla="*/ 2636520 h 2636520"/>
              <a:gd name="connsiteX11" fmla="*/ 1815253 w 6628554"/>
              <a:gd name="connsiteY11" fmla="*/ 2403687 h 2636520"/>
              <a:gd name="connsiteX12" fmla="*/ 2693246 w 6628554"/>
              <a:gd name="connsiteY12" fmla="*/ 2314787 h 2636520"/>
              <a:gd name="connsiteX13" fmla="*/ 2974340 w 6628554"/>
              <a:gd name="connsiteY13" fmla="*/ 2225886 h 2636520"/>
              <a:gd name="connsiteX14" fmla="*/ 3219027 w 6628554"/>
              <a:gd name="connsiteY14" fmla="*/ 2299547 h 2636520"/>
              <a:gd name="connsiteX15" fmla="*/ 3782060 w 6628554"/>
              <a:gd name="connsiteY15" fmla="*/ 2211493 h 2636520"/>
              <a:gd name="connsiteX16" fmla="*/ 4179147 w 6628554"/>
              <a:gd name="connsiteY16" fmla="*/ 2332566 h 2636520"/>
              <a:gd name="connsiteX17" fmla="*/ 4665133 w 6628554"/>
              <a:gd name="connsiteY17" fmla="*/ 2297007 h 2636520"/>
              <a:gd name="connsiteX18" fmla="*/ 4977553 w 6628554"/>
              <a:gd name="connsiteY18" fmla="*/ 2136987 h 2636520"/>
              <a:gd name="connsiteX19" fmla="*/ 5442373 w 6628554"/>
              <a:gd name="connsiteY19" fmla="*/ 2075180 h 2636520"/>
              <a:gd name="connsiteX20" fmla="*/ 5830993 w 6628554"/>
              <a:gd name="connsiteY20" fmla="*/ 1903307 h 2636520"/>
              <a:gd name="connsiteX21" fmla="*/ 5952913 w 6628554"/>
              <a:gd name="connsiteY21" fmla="*/ 1676400 h 2636520"/>
              <a:gd name="connsiteX22" fmla="*/ 6238240 w 6628554"/>
              <a:gd name="connsiteY22" fmla="*/ 1659467 h 2636520"/>
              <a:gd name="connsiteX23" fmla="*/ 6628554 w 6628554"/>
              <a:gd name="connsiteY23" fmla="*/ 943187 h 2636520"/>
              <a:gd name="connsiteX24" fmla="*/ 2567940 w 6628554"/>
              <a:gd name="connsiteY24" fmla="*/ 609600 h 2636520"/>
              <a:gd name="connsiteX25" fmla="*/ 2682240 w 6628554"/>
              <a:gd name="connsiteY25" fmla="*/ 457200 h 2636520"/>
              <a:gd name="connsiteX26" fmla="*/ 3063240 w 6628554"/>
              <a:gd name="connsiteY26" fmla="*/ 350520 h 2636520"/>
              <a:gd name="connsiteX27" fmla="*/ 3086100 w 6628554"/>
              <a:gd name="connsiteY27" fmla="*/ 220980 h 2636520"/>
              <a:gd name="connsiteX28" fmla="*/ 3139440 w 6628554"/>
              <a:gd name="connsiteY28" fmla="*/ 0 h 2636520"/>
              <a:gd name="connsiteX29" fmla="*/ 2484120 w 6628554"/>
              <a:gd name="connsiteY29" fmla="*/ 182880 h 2636520"/>
              <a:gd name="connsiteX30" fmla="*/ 2209800 w 6628554"/>
              <a:gd name="connsiteY30" fmla="*/ 190500 h 2636520"/>
              <a:gd name="connsiteX31" fmla="*/ 2095500 w 6628554"/>
              <a:gd name="connsiteY31" fmla="*/ 213360 h 2636520"/>
              <a:gd name="connsiteX32" fmla="*/ 1905000 w 6628554"/>
              <a:gd name="connsiteY32" fmla="*/ 350520 h 2636520"/>
              <a:gd name="connsiteX33" fmla="*/ 1752600 w 6628554"/>
              <a:gd name="connsiteY33" fmla="*/ 411480 h 2636520"/>
              <a:gd name="connsiteX34" fmla="*/ 1287780 w 6628554"/>
              <a:gd name="connsiteY34" fmla="*/ 845820 h 2636520"/>
              <a:gd name="connsiteX35" fmla="*/ 1211580 w 6628554"/>
              <a:gd name="connsiteY35" fmla="*/ 1120140 h 2636520"/>
              <a:gd name="connsiteX36" fmla="*/ 1013460 w 6628554"/>
              <a:gd name="connsiteY36" fmla="*/ 1280160 h 2636520"/>
              <a:gd name="connsiteX37" fmla="*/ 922020 w 6628554"/>
              <a:gd name="connsiteY37" fmla="*/ 1363980 h 2636520"/>
              <a:gd name="connsiteX38" fmla="*/ 784860 w 6628554"/>
              <a:gd name="connsiteY38" fmla="*/ 1623060 h 2636520"/>
              <a:gd name="connsiteX39" fmla="*/ 563880 w 6628554"/>
              <a:gd name="connsiteY39" fmla="*/ 1623060 h 2636520"/>
              <a:gd name="connsiteX40" fmla="*/ 419100 w 6628554"/>
              <a:gd name="connsiteY40" fmla="*/ 1623060 h 2636520"/>
              <a:gd name="connsiteX41" fmla="*/ 213360 w 6628554"/>
              <a:gd name="connsiteY41" fmla="*/ 1760220 h 2636520"/>
              <a:gd name="connsiteX0" fmla="*/ 213360 w 7084907"/>
              <a:gd name="connsiteY0" fmla="*/ 2564553 h 3440853"/>
              <a:gd name="connsiteX1" fmla="*/ 259080 w 7084907"/>
              <a:gd name="connsiteY1" fmla="*/ 2716953 h 3440853"/>
              <a:gd name="connsiteX2" fmla="*/ 335280 w 7084907"/>
              <a:gd name="connsiteY2" fmla="*/ 2876973 h 3440853"/>
              <a:gd name="connsiteX3" fmla="*/ 358140 w 7084907"/>
              <a:gd name="connsiteY3" fmla="*/ 3006513 h 3440853"/>
              <a:gd name="connsiteX4" fmla="*/ 274320 w 7084907"/>
              <a:gd name="connsiteY4" fmla="*/ 3090333 h 3440853"/>
              <a:gd name="connsiteX5" fmla="*/ 152400 w 7084907"/>
              <a:gd name="connsiteY5" fmla="*/ 2983653 h 3440853"/>
              <a:gd name="connsiteX6" fmla="*/ 137160 w 7084907"/>
              <a:gd name="connsiteY6" fmla="*/ 2983653 h 3440853"/>
              <a:gd name="connsiteX7" fmla="*/ 91440 w 7084907"/>
              <a:gd name="connsiteY7" fmla="*/ 3143673 h 3440853"/>
              <a:gd name="connsiteX8" fmla="*/ 0 w 7084907"/>
              <a:gd name="connsiteY8" fmla="*/ 3311313 h 3440853"/>
              <a:gd name="connsiteX9" fmla="*/ 205740 w 7084907"/>
              <a:gd name="connsiteY9" fmla="*/ 3395133 h 3440853"/>
              <a:gd name="connsiteX10" fmla="*/ 655320 w 7084907"/>
              <a:gd name="connsiteY10" fmla="*/ 3440853 h 3440853"/>
              <a:gd name="connsiteX11" fmla="*/ 1815253 w 7084907"/>
              <a:gd name="connsiteY11" fmla="*/ 3208020 h 3440853"/>
              <a:gd name="connsiteX12" fmla="*/ 2693246 w 7084907"/>
              <a:gd name="connsiteY12" fmla="*/ 3119120 h 3440853"/>
              <a:gd name="connsiteX13" fmla="*/ 2974340 w 7084907"/>
              <a:gd name="connsiteY13" fmla="*/ 3030219 h 3440853"/>
              <a:gd name="connsiteX14" fmla="*/ 3219027 w 7084907"/>
              <a:gd name="connsiteY14" fmla="*/ 3103880 h 3440853"/>
              <a:gd name="connsiteX15" fmla="*/ 3782060 w 7084907"/>
              <a:gd name="connsiteY15" fmla="*/ 3015826 h 3440853"/>
              <a:gd name="connsiteX16" fmla="*/ 4179147 w 7084907"/>
              <a:gd name="connsiteY16" fmla="*/ 3136899 h 3440853"/>
              <a:gd name="connsiteX17" fmla="*/ 4665133 w 7084907"/>
              <a:gd name="connsiteY17" fmla="*/ 3101340 h 3440853"/>
              <a:gd name="connsiteX18" fmla="*/ 4977553 w 7084907"/>
              <a:gd name="connsiteY18" fmla="*/ 2941320 h 3440853"/>
              <a:gd name="connsiteX19" fmla="*/ 5442373 w 7084907"/>
              <a:gd name="connsiteY19" fmla="*/ 2879513 h 3440853"/>
              <a:gd name="connsiteX20" fmla="*/ 5830993 w 7084907"/>
              <a:gd name="connsiteY20" fmla="*/ 2707640 h 3440853"/>
              <a:gd name="connsiteX21" fmla="*/ 5952913 w 7084907"/>
              <a:gd name="connsiteY21" fmla="*/ 2480733 h 3440853"/>
              <a:gd name="connsiteX22" fmla="*/ 6238240 w 7084907"/>
              <a:gd name="connsiteY22" fmla="*/ 2463800 h 3440853"/>
              <a:gd name="connsiteX23" fmla="*/ 6628554 w 7084907"/>
              <a:gd name="connsiteY23" fmla="*/ 1747520 h 3440853"/>
              <a:gd name="connsiteX24" fmla="*/ 2567940 w 7084907"/>
              <a:gd name="connsiteY24" fmla="*/ 1413933 h 3440853"/>
              <a:gd name="connsiteX25" fmla="*/ 2682240 w 7084907"/>
              <a:gd name="connsiteY25" fmla="*/ 1261533 h 3440853"/>
              <a:gd name="connsiteX26" fmla="*/ 3063240 w 7084907"/>
              <a:gd name="connsiteY26" fmla="*/ 1154853 h 3440853"/>
              <a:gd name="connsiteX27" fmla="*/ 3086100 w 7084907"/>
              <a:gd name="connsiteY27" fmla="*/ 1025313 h 3440853"/>
              <a:gd name="connsiteX28" fmla="*/ 7084907 w 7084907"/>
              <a:gd name="connsiteY28" fmla="*/ 0 h 3440853"/>
              <a:gd name="connsiteX29" fmla="*/ 2484120 w 7084907"/>
              <a:gd name="connsiteY29" fmla="*/ 987213 h 3440853"/>
              <a:gd name="connsiteX30" fmla="*/ 2209800 w 7084907"/>
              <a:gd name="connsiteY30" fmla="*/ 994833 h 3440853"/>
              <a:gd name="connsiteX31" fmla="*/ 2095500 w 7084907"/>
              <a:gd name="connsiteY31" fmla="*/ 1017693 h 3440853"/>
              <a:gd name="connsiteX32" fmla="*/ 1905000 w 7084907"/>
              <a:gd name="connsiteY32" fmla="*/ 1154853 h 3440853"/>
              <a:gd name="connsiteX33" fmla="*/ 1752600 w 7084907"/>
              <a:gd name="connsiteY33" fmla="*/ 1215813 h 3440853"/>
              <a:gd name="connsiteX34" fmla="*/ 1287780 w 7084907"/>
              <a:gd name="connsiteY34" fmla="*/ 1650153 h 3440853"/>
              <a:gd name="connsiteX35" fmla="*/ 1211580 w 7084907"/>
              <a:gd name="connsiteY35" fmla="*/ 1924473 h 3440853"/>
              <a:gd name="connsiteX36" fmla="*/ 1013460 w 7084907"/>
              <a:gd name="connsiteY36" fmla="*/ 2084493 h 3440853"/>
              <a:gd name="connsiteX37" fmla="*/ 922020 w 7084907"/>
              <a:gd name="connsiteY37" fmla="*/ 2168313 h 3440853"/>
              <a:gd name="connsiteX38" fmla="*/ 784860 w 7084907"/>
              <a:gd name="connsiteY38" fmla="*/ 2427393 h 3440853"/>
              <a:gd name="connsiteX39" fmla="*/ 563880 w 7084907"/>
              <a:gd name="connsiteY39" fmla="*/ 2427393 h 3440853"/>
              <a:gd name="connsiteX40" fmla="*/ 419100 w 7084907"/>
              <a:gd name="connsiteY40" fmla="*/ 2427393 h 3440853"/>
              <a:gd name="connsiteX41" fmla="*/ 213360 w 7084907"/>
              <a:gd name="connsiteY41" fmla="*/ 2564553 h 3440853"/>
              <a:gd name="connsiteX0" fmla="*/ 213360 w 7084907"/>
              <a:gd name="connsiteY0" fmla="*/ 2564553 h 3440853"/>
              <a:gd name="connsiteX1" fmla="*/ 259080 w 7084907"/>
              <a:gd name="connsiteY1" fmla="*/ 2716953 h 3440853"/>
              <a:gd name="connsiteX2" fmla="*/ 335280 w 7084907"/>
              <a:gd name="connsiteY2" fmla="*/ 2876973 h 3440853"/>
              <a:gd name="connsiteX3" fmla="*/ 358140 w 7084907"/>
              <a:gd name="connsiteY3" fmla="*/ 3006513 h 3440853"/>
              <a:gd name="connsiteX4" fmla="*/ 274320 w 7084907"/>
              <a:gd name="connsiteY4" fmla="*/ 3090333 h 3440853"/>
              <a:gd name="connsiteX5" fmla="*/ 152400 w 7084907"/>
              <a:gd name="connsiteY5" fmla="*/ 2983653 h 3440853"/>
              <a:gd name="connsiteX6" fmla="*/ 137160 w 7084907"/>
              <a:gd name="connsiteY6" fmla="*/ 2983653 h 3440853"/>
              <a:gd name="connsiteX7" fmla="*/ 91440 w 7084907"/>
              <a:gd name="connsiteY7" fmla="*/ 3143673 h 3440853"/>
              <a:gd name="connsiteX8" fmla="*/ 0 w 7084907"/>
              <a:gd name="connsiteY8" fmla="*/ 3311313 h 3440853"/>
              <a:gd name="connsiteX9" fmla="*/ 205740 w 7084907"/>
              <a:gd name="connsiteY9" fmla="*/ 3395133 h 3440853"/>
              <a:gd name="connsiteX10" fmla="*/ 655320 w 7084907"/>
              <a:gd name="connsiteY10" fmla="*/ 3440853 h 3440853"/>
              <a:gd name="connsiteX11" fmla="*/ 1815253 w 7084907"/>
              <a:gd name="connsiteY11" fmla="*/ 3208020 h 3440853"/>
              <a:gd name="connsiteX12" fmla="*/ 2693246 w 7084907"/>
              <a:gd name="connsiteY12" fmla="*/ 3119120 h 3440853"/>
              <a:gd name="connsiteX13" fmla="*/ 2974340 w 7084907"/>
              <a:gd name="connsiteY13" fmla="*/ 3030219 h 3440853"/>
              <a:gd name="connsiteX14" fmla="*/ 3219027 w 7084907"/>
              <a:gd name="connsiteY14" fmla="*/ 3103880 h 3440853"/>
              <a:gd name="connsiteX15" fmla="*/ 3782060 w 7084907"/>
              <a:gd name="connsiteY15" fmla="*/ 3015826 h 3440853"/>
              <a:gd name="connsiteX16" fmla="*/ 4179147 w 7084907"/>
              <a:gd name="connsiteY16" fmla="*/ 3136899 h 3440853"/>
              <a:gd name="connsiteX17" fmla="*/ 4665133 w 7084907"/>
              <a:gd name="connsiteY17" fmla="*/ 3101340 h 3440853"/>
              <a:gd name="connsiteX18" fmla="*/ 4977553 w 7084907"/>
              <a:gd name="connsiteY18" fmla="*/ 2941320 h 3440853"/>
              <a:gd name="connsiteX19" fmla="*/ 5442373 w 7084907"/>
              <a:gd name="connsiteY19" fmla="*/ 2879513 h 3440853"/>
              <a:gd name="connsiteX20" fmla="*/ 5830993 w 7084907"/>
              <a:gd name="connsiteY20" fmla="*/ 2707640 h 3440853"/>
              <a:gd name="connsiteX21" fmla="*/ 5952913 w 7084907"/>
              <a:gd name="connsiteY21" fmla="*/ 2480733 h 3440853"/>
              <a:gd name="connsiteX22" fmla="*/ 6238240 w 7084907"/>
              <a:gd name="connsiteY22" fmla="*/ 2463800 h 3440853"/>
              <a:gd name="connsiteX23" fmla="*/ 6628554 w 7084907"/>
              <a:gd name="connsiteY23" fmla="*/ 1747520 h 3440853"/>
              <a:gd name="connsiteX24" fmla="*/ 2567940 w 7084907"/>
              <a:gd name="connsiteY24" fmla="*/ 1413933 h 3440853"/>
              <a:gd name="connsiteX25" fmla="*/ 2682240 w 7084907"/>
              <a:gd name="connsiteY25" fmla="*/ 1261533 h 3440853"/>
              <a:gd name="connsiteX26" fmla="*/ 3063240 w 7084907"/>
              <a:gd name="connsiteY26" fmla="*/ 1154853 h 3440853"/>
              <a:gd name="connsiteX27" fmla="*/ 7023100 w 7084907"/>
              <a:gd name="connsiteY27" fmla="*/ 144780 h 3440853"/>
              <a:gd name="connsiteX28" fmla="*/ 7084907 w 7084907"/>
              <a:gd name="connsiteY28" fmla="*/ 0 h 3440853"/>
              <a:gd name="connsiteX29" fmla="*/ 2484120 w 7084907"/>
              <a:gd name="connsiteY29" fmla="*/ 987213 h 3440853"/>
              <a:gd name="connsiteX30" fmla="*/ 2209800 w 7084907"/>
              <a:gd name="connsiteY30" fmla="*/ 994833 h 3440853"/>
              <a:gd name="connsiteX31" fmla="*/ 2095500 w 7084907"/>
              <a:gd name="connsiteY31" fmla="*/ 1017693 h 3440853"/>
              <a:gd name="connsiteX32" fmla="*/ 1905000 w 7084907"/>
              <a:gd name="connsiteY32" fmla="*/ 1154853 h 3440853"/>
              <a:gd name="connsiteX33" fmla="*/ 1752600 w 7084907"/>
              <a:gd name="connsiteY33" fmla="*/ 1215813 h 3440853"/>
              <a:gd name="connsiteX34" fmla="*/ 1287780 w 7084907"/>
              <a:gd name="connsiteY34" fmla="*/ 1650153 h 3440853"/>
              <a:gd name="connsiteX35" fmla="*/ 1211580 w 7084907"/>
              <a:gd name="connsiteY35" fmla="*/ 1924473 h 3440853"/>
              <a:gd name="connsiteX36" fmla="*/ 1013460 w 7084907"/>
              <a:gd name="connsiteY36" fmla="*/ 2084493 h 3440853"/>
              <a:gd name="connsiteX37" fmla="*/ 922020 w 7084907"/>
              <a:gd name="connsiteY37" fmla="*/ 2168313 h 3440853"/>
              <a:gd name="connsiteX38" fmla="*/ 784860 w 7084907"/>
              <a:gd name="connsiteY38" fmla="*/ 2427393 h 3440853"/>
              <a:gd name="connsiteX39" fmla="*/ 563880 w 7084907"/>
              <a:gd name="connsiteY39" fmla="*/ 2427393 h 3440853"/>
              <a:gd name="connsiteX40" fmla="*/ 419100 w 7084907"/>
              <a:gd name="connsiteY40" fmla="*/ 2427393 h 3440853"/>
              <a:gd name="connsiteX41" fmla="*/ 213360 w 7084907"/>
              <a:gd name="connsiteY41" fmla="*/ 2564553 h 3440853"/>
              <a:gd name="connsiteX0" fmla="*/ 213360 w 7178040"/>
              <a:gd name="connsiteY0" fmla="*/ 2564553 h 3440853"/>
              <a:gd name="connsiteX1" fmla="*/ 259080 w 7178040"/>
              <a:gd name="connsiteY1" fmla="*/ 2716953 h 3440853"/>
              <a:gd name="connsiteX2" fmla="*/ 335280 w 7178040"/>
              <a:gd name="connsiteY2" fmla="*/ 2876973 h 3440853"/>
              <a:gd name="connsiteX3" fmla="*/ 358140 w 7178040"/>
              <a:gd name="connsiteY3" fmla="*/ 3006513 h 3440853"/>
              <a:gd name="connsiteX4" fmla="*/ 274320 w 7178040"/>
              <a:gd name="connsiteY4" fmla="*/ 3090333 h 3440853"/>
              <a:gd name="connsiteX5" fmla="*/ 152400 w 7178040"/>
              <a:gd name="connsiteY5" fmla="*/ 2983653 h 3440853"/>
              <a:gd name="connsiteX6" fmla="*/ 137160 w 7178040"/>
              <a:gd name="connsiteY6" fmla="*/ 2983653 h 3440853"/>
              <a:gd name="connsiteX7" fmla="*/ 91440 w 7178040"/>
              <a:gd name="connsiteY7" fmla="*/ 3143673 h 3440853"/>
              <a:gd name="connsiteX8" fmla="*/ 0 w 7178040"/>
              <a:gd name="connsiteY8" fmla="*/ 3311313 h 3440853"/>
              <a:gd name="connsiteX9" fmla="*/ 205740 w 7178040"/>
              <a:gd name="connsiteY9" fmla="*/ 3395133 h 3440853"/>
              <a:gd name="connsiteX10" fmla="*/ 655320 w 7178040"/>
              <a:gd name="connsiteY10" fmla="*/ 3440853 h 3440853"/>
              <a:gd name="connsiteX11" fmla="*/ 1815253 w 7178040"/>
              <a:gd name="connsiteY11" fmla="*/ 3208020 h 3440853"/>
              <a:gd name="connsiteX12" fmla="*/ 2693246 w 7178040"/>
              <a:gd name="connsiteY12" fmla="*/ 3119120 h 3440853"/>
              <a:gd name="connsiteX13" fmla="*/ 2974340 w 7178040"/>
              <a:gd name="connsiteY13" fmla="*/ 3030219 h 3440853"/>
              <a:gd name="connsiteX14" fmla="*/ 3219027 w 7178040"/>
              <a:gd name="connsiteY14" fmla="*/ 3103880 h 3440853"/>
              <a:gd name="connsiteX15" fmla="*/ 3782060 w 7178040"/>
              <a:gd name="connsiteY15" fmla="*/ 3015826 h 3440853"/>
              <a:gd name="connsiteX16" fmla="*/ 4179147 w 7178040"/>
              <a:gd name="connsiteY16" fmla="*/ 3136899 h 3440853"/>
              <a:gd name="connsiteX17" fmla="*/ 4665133 w 7178040"/>
              <a:gd name="connsiteY17" fmla="*/ 3101340 h 3440853"/>
              <a:gd name="connsiteX18" fmla="*/ 4977553 w 7178040"/>
              <a:gd name="connsiteY18" fmla="*/ 2941320 h 3440853"/>
              <a:gd name="connsiteX19" fmla="*/ 5442373 w 7178040"/>
              <a:gd name="connsiteY19" fmla="*/ 2879513 h 3440853"/>
              <a:gd name="connsiteX20" fmla="*/ 5830993 w 7178040"/>
              <a:gd name="connsiteY20" fmla="*/ 2707640 h 3440853"/>
              <a:gd name="connsiteX21" fmla="*/ 5952913 w 7178040"/>
              <a:gd name="connsiteY21" fmla="*/ 2480733 h 3440853"/>
              <a:gd name="connsiteX22" fmla="*/ 6238240 w 7178040"/>
              <a:gd name="connsiteY22" fmla="*/ 2463800 h 3440853"/>
              <a:gd name="connsiteX23" fmla="*/ 6628554 w 7178040"/>
              <a:gd name="connsiteY23" fmla="*/ 1747520 h 3440853"/>
              <a:gd name="connsiteX24" fmla="*/ 2567940 w 7178040"/>
              <a:gd name="connsiteY24" fmla="*/ 1413933 h 3440853"/>
              <a:gd name="connsiteX25" fmla="*/ 2682240 w 7178040"/>
              <a:gd name="connsiteY25" fmla="*/ 1261533 h 3440853"/>
              <a:gd name="connsiteX26" fmla="*/ 7178040 w 7178040"/>
              <a:gd name="connsiteY26" fmla="*/ 121920 h 3440853"/>
              <a:gd name="connsiteX27" fmla="*/ 7023100 w 7178040"/>
              <a:gd name="connsiteY27" fmla="*/ 144780 h 3440853"/>
              <a:gd name="connsiteX28" fmla="*/ 7084907 w 7178040"/>
              <a:gd name="connsiteY28" fmla="*/ 0 h 3440853"/>
              <a:gd name="connsiteX29" fmla="*/ 2484120 w 7178040"/>
              <a:gd name="connsiteY29" fmla="*/ 987213 h 3440853"/>
              <a:gd name="connsiteX30" fmla="*/ 2209800 w 7178040"/>
              <a:gd name="connsiteY30" fmla="*/ 994833 h 3440853"/>
              <a:gd name="connsiteX31" fmla="*/ 2095500 w 7178040"/>
              <a:gd name="connsiteY31" fmla="*/ 1017693 h 3440853"/>
              <a:gd name="connsiteX32" fmla="*/ 1905000 w 7178040"/>
              <a:gd name="connsiteY32" fmla="*/ 1154853 h 3440853"/>
              <a:gd name="connsiteX33" fmla="*/ 1752600 w 7178040"/>
              <a:gd name="connsiteY33" fmla="*/ 1215813 h 3440853"/>
              <a:gd name="connsiteX34" fmla="*/ 1287780 w 7178040"/>
              <a:gd name="connsiteY34" fmla="*/ 1650153 h 3440853"/>
              <a:gd name="connsiteX35" fmla="*/ 1211580 w 7178040"/>
              <a:gd name="connsiteY35" fmla="*/ 1924473 h 3440853"/>
              <a:gd name="connsiteX36" fmla="*/ 1013460 w 7178040"/>
              <a:gd name="connsiteY36" fmla="*/ 2084493 h 3440853"/>
              <a:gd name="connsiteX37" fmla="*/ 922020 w 7178040"/>
              <a:gd name="connsiteY37" fmla="*/ 2168313 h 3440853"/>
              <a:gd name="connsiteX38" fmla="*/ 784860 w 7178040"/>
              <a:gd name="connsiteY38" fmla="*/ 2427393 h 3440853"/>
              <a:gd name="connsiteX39" fmla="*/ 563880 w 7178040"/>
              <a:gd name="connsiteY39" fmla="*/ 2427393 h 3440853"/>
              <a:gd name="connsiteX40" fmla="*/ 419100 w 7178040"/>
              <a:gd name="connsiteY40" fmla="*/ 2427393 h 3440853"/>
              <a:gd name="connsiteX41" fmla="*/ 213360 w 7178040"/>
              <a:gd name="connsiteY41" fmla="*/ 2564553 h 3440853"/>
              <a:gd name="connsiteX0" fmla="*/ 213360 w 7482840"/>
              <a:gd name="connsiteY0" fmla="*/ 2564553 h 3440853"/>
              <a:gd name="connsiteX1" fmla="*/ 259080 w 7482840"/>
              <a:gd name="connsiteY1" fmla="*/ 2716953 h 3440853"/>
              <a:gd name="connsiteX2" fmla="*/ 335280 w 7482840"/>
              <a:gd name="connsiteY2" fmla="*/ 2876973 h 3440853"/>
              <a:gd name="connsiteX3" fmla="*/ 358140 w 7482840"/>
              <a:gd name="connsiteY3" fmla="*/ 3006513 h 3440853"/>
              <a:gd name="connsiteX4" fmla="*/ 274320 w 7482840"/>
              <a:gd name="connsiteY4" fmla="*/ 3090333 h 3440853"/>
              <a:gd name="connsiteX5" fmla="*/ 152400 w 7482840"/>
              <a:gd name="connsiteY5" fmla="*/ 2983653 h 3440853"/>
              <a:gd name="connsiteX6" fmla="*/ 137160 w 7482840"/>
              <a:gd name="connsiteY6" fmla="*/ 2983653 h 3440853"/>
              <a:gd name="connsiteX7" fmla="*/ 91440 w 7482840"/>
              <a:gd name="connsiteY7" fmla="*/ 3143673 h 3440853"/>
              <a:gd name="connsiteX8" fmla="*/ 0 w 7482840"/>
              <a:gd name="connsiteY8" fmla="*/ 3311313 h 3440853"/>
              <a:gd name="connsiteX9" fmla="*/ 205740 w 7482840"/>
              <a:gd name="connsiteY9" fmla="*/ 3395133 h 3440853"/>
              <a:gd name="connsiteX10" fmla="*/ 655320 w 7482840"/>
              <a:gd name="connsiteY10" fmla="*/ 3440853 h 3440853"/>
              <a:gd name="connsiteX11" fmla="*/ 1815253 w 7482840"/>
              <a:gd name="connsiteY11" fmla="*/ 3208020 h 3440853"/>
              <a:gd name="connsiteX12" fmla="*/ 2693246 w 7482840"/>
              <a:gd name="connsiteY12" fmla="*/ 3119120 h 3440853"/>
              <a:gd name="connsiteX13" fmla="*/ 2974340 w 7482840"/>
              <a:gd name="connsiteY13" fmla="*/ 3030219 h 3440853"/>
              <a:gd name="connsiteX14" fmla="*/ 3219027 w 7482840"/>
              <a:gd name="connsiteY14" fmla="*/ 3103880 h 3440853"/>
              <a:gd name="connsiteX15" fmla="*/ 3782060 w 7482840"/>
              <a:gd name="connsiteY15" fmla="*/ 3015826 h 3440853"/>
              <a:gd name="connsiteX16" fmla="*/ 4179147 w 7482840"/>
              <a:gd name="connsiteY16" fmla="*/ 3136899 h 3440853"/>
              <a:gd name="connsiteX17" fmla="*/ 4665133 w 7482840"/>
              <a:gd name="connsiteY17" fmla="*/ 3101340 h 3440853"/>
              <a:gd name="connsiteX18" fmla="*/ 4977553 w 7482840"/>
              <a:gd name="connsiteY18" fmla="*/ 2941320 h 3440853"/>
              <a:gd name="connsiteX19" fmla="*/ 5442373 w 7482840"/>
              <a:gd name="connsiteY19" fmla="*/ 2879513 h 3440853"/>
              <a:gd name="connsiteX20" fmla="*/ 5830993 w 7482840"/>
              <a:gd name="connsiteY20" fmla="*/ 2707640 h 3440853"/>
              <a:gd name="connsiteX21" fmla="*/ 5952913 w 7482840"/>
              <a:gd name="connsiteY21" fmla="*/ 2480733 h 3440853"/>
              <a:gd name="connsiteX22" fmla="*/ 6238240 w 7482840"/>
              <a:gd name="connsiteY22" fmla="*/ 2463800 h 3440853"/>
              <a:gd name="connsiteX23" fmla="*/ 6628554 w 7482840"/>
              <a:gd name="connsiteY23" fmla="*/ 1747520 h 3440853"/>
              <a:gd name="connsiteX24" fmla="*/ 2567940 w 7482840"/>
              <a:gd name="connsiteY24" fmla="*/ 1413933 h 3440853"/>
              <a:gd name="connsiteX25" fmla="*/ 7482840 w 7482840"/>
              <a:gd name="connsiteY25" fmla="*/ 550333 h 3440853"/>
              <a:gd name="connsiteX26" fmla="*/ 7178040 w 7482840"/>
              <a:gd name="connsiteY26" fmla="*/ 121920 h 3440853"/>
              <a:gd name="connsiteX27" fmla="*/ 7023100 w 7482840"/>
              <a:gd name="connsiteY27" fmla="*/ 144780 h 3440853"/>
              <a:gd name="connsiteX28" fmla="*/ 7084907 w 7482840"/>
              <a:gd name="connsiteY28" fmla="*/ 0 h 3440853"/>
              <a:gd name="connsiteX29" fmla="*/ 2484120 w 7482840"/>
              <a:gd name="connsiteY29" fmla="*/ 987213 h 3440853"/>
              <a:gd name="connsiteX30" fmla="*/ 2209800 w 7482840"/>
              <a:gd name="connsiteY30" fmla="*/ 994833 h 3440853"/>
              <a:gd name="connsiteX31" fmla="*/ 2095500 w 7482840"/>
              <a:gd name="connsiteY31" fmla="*/ 1017693 h 3440853"/>
              <a:gd name="connsiteX32" fmla="*/ 1905000 w 7482840"/>
              <a:gd name="connsiteY32" fmla="*/ 1154853 h 3440853"/>
              <a:gd name="connsiteX33" fmla="*/ 1752600 w 7482840"/>
              <a:gd name="connsiteY33" fmla="*/ 1215813 h 3440853"/>
              <a:gd name="connsiteX34" fmla="*/ 1287780 w 7482840"/>
              <a:gd name="connsiteY34" fmla="*/ 1650153 h 3440853"/>
              <a:gd name="connsiteX35" fmla="*/ 1211580 w 7482840"/>
              <a:gd name="connsiteY35" fmla="*/ 1924473 h 3440853"/>
              <a:gd name="connsiteX36" fmla="*/ 1013460 w 7482840"/>
              <a:gd name="connsiteY36" fmla="*/ 2084493 h 3440853"/>
              <a:gd name="connsiteX37" fmla="*/ 922020 w 7482840"/>
              <a:gd name="connsiteY37" fmla="*/ 2168313 h 3440853"/>
              <a:gd name="connsiteX38" fmla="*/ 784860 w 7482840"/>
              <a:gd name="connsiteY38" fmla="*/ 2427393 h 3440853"/>
              <a:gd name="connsiteX39" fmla="*/ 563880 w 7482840"/>
              <a:gd name="connsiteY39" fmla="*/ 2427393 h 3440853"/>
              <a:gd name="connsiteX40" fmla="*/ 419100 w 7482840"/>
              <a:gd name="connsiteY40" fmla="*/ 2427393 h 3440853"/>
              <a:gd name="connsiteX41" fmla="*/ 213360 w 7482840"/>
              <a:gd name="connsiteY41" fmla="*/ 2564553 h 3440853"/>
              <a:gd name="connsiteX0" fmla="*/ 213360 w 7732606"/>
              <a:gd name="connsiteY0" fmla="*/ 2564553 h 3440853"/>
              <a:gd name="connsiteX1" fmla="*/ 259080 w 7732606"/>
              <a:gd name="connsiteY1" fmla="*/ 2716953 h 3440853"/>
              <a:gd name="connsiteX2" fmla="*/ 335280 w 7732606"/>
              <a:gd name="connsiteY2" fmla="*/ 2876973 h 3440853"/>
              <a:gd name="connsiteX3" fmla="*/ 358140 w 7732606"/>
              <a:gd name="connsiteY3" fmla="*/ 3006513 h 3440853"/>
              <a:gd name="connsiteX4" fmla="*/ 274320 w 7732606"/>
              <a:gd name="connsiteY4" fmla="*/ 3090333 h 3440853"/>
              <a:gd name="connsiteX5" fmla="*/ 152400 w 7732606"/>
              <a:gd name="connsiteY5" fmla="*/ 2983653 h 3440853"/>
              <a:gd name="connsiteX6" fmla="*/ 137160 w 7732606"/>
              <a:gd name="connsiteY6" fmla="*/ 2983653 h 3440853"/>
              <a:gd name="connsiteX7" fmla="*/ 91440 w 7732606"/>
              <a:gd name="connsiteY7" fmla="*/ 3143673 h 3440853"/>
              <a:gd name="connsiteX8" fmla="*/ 0 w 7732606"/>
              <a:gd name="connsiteY8" fmla="*/ 3311313 h 3440853"/>
              <a:gd name="connsiteX9" fmla="*/ 205740 w 7732606"/>
              <a:gd name="connsiteY9" fmla="*/ 3395133 h 3440853"/>
              <a:gd name="connsiteX10" fmla="*/ 655320 w 7732606"/>
              <a:gd name="connsiteY10" fmla="*/ 3440853 h 3440853"/>
              <a:gd name="connsiteX11" fmla="*/ 1815253 w 7732606"/>
              <a:gd name="connsiteY11" fmla="*/ 3208020 h 3440853"/>
              <a:gd name="connsiteX12" fmla="*/ 2693246 w 7732606"/>
              <a:gd name="connsiteY12" fmla="*/ 3119120 h 3440853"/>
              <a:gd name="connsiteX13" fmla="*/ 2974340 w 7732606"/>
              <a:gd name="connsiteY13" fmla="*/ 3030219 h 3440853"/>
              <a:gd name="connsiteX14" fmla="*/ 3219027 w 7732606"/>
              <a:gd name="connsiteY14" fmla="*/ 3103880 h 3440853"/>
              <a:gd name="connsiteX15" fmla="*/ 3782060 w 7732606"/>
              <a:gd name="connsiteY15" fmla="*/ 3015826 h 3440853"/>
              <a:gd name="connsiteX16" fmla="*/ 4179147 w 7732606"/>
              <a:gd name="connsiteY16" fmla="*/ 3136899 h 3440853"/>
              <a:gd name="connsiteX17" fmla="*/ 4665133 w 7732606"/>
              <a:gd name="connsiteY17" fmla="*/ 3101340 h 3440853"/>
              <a:gd name="connsiteX18" fmla="*/ 4977553 w 7732606"/>
              <a:gd name="connsiteY18" fmla="*/ 2941320 h 3440853"/>
              <a:gd name="connsiteX19" fmla="*/ 5442373 w 7732606"/>
              <a:gd name="connsiteY19" fmla="*/ 2879513 h 3440853"/>
              <a:gd name="connsiteX20" fmla="*/ 5830993 w 7732606"/>
              <a:gd name="connsiteY20" fmla="*/ 2707640 h 3440853"/>
              <a:gd name="connsiteX21" fmla="*/ 5952913 w 7732606"/>
              <a:gd name="connsiteY21" fmla="*/ 2480733 h 3440853"/>
              <a:gd name="connsiteX22" fmla="*/ 6238240 w 7732606"/>
              <a:gd name="connsiteY22" fmla="*/ 2463800 h 3440853"/>
              <a:gd name="connsiteX23" fmla="*/ 6628554 w 7732606"/>
              <a:gd name="connsiteY23" fmla="*/ 1747520 h 3440853"/>
              <a:gd name="connsiteX24" fmla="*/ 7732606 w 7732606"/>
              <a:gd name="connsiteY24" fmla="*/ 999066 h 3440853"/>
              <a:gd name="connsiteX25" fmla="*/ 7482840 w 7732606"/>
              <a:gd name="connsiteY25" fmla="*/ 550333 h 3440853"/>
              <a:gd name="connsiteX26" fmla="*/ 7178040 w 7732606"/>
              <a:gd name="connsiteY26" fmla="*/ 121920 h 3440853"/>
              <a:gd name="connsiteX27" fmla="*/ 7023100 w 7732606"/>
              <a:gd name="connsiteY27" fmla="*/ 144780 h 3440853"/>
              <a:gd name="connsiteX28" fmla="*/ 7084907 w 7732606"/>
              <a:gd name="connsiteY28" fmla="*/ 0 h 3440853"/>
              <a:gd name="connsiteX29" fmla="*/ 2484120 w 7732606"/>
              <a:gd name="connsiteY29" fmla="*/ 987213 h 3440853"/>
              <a:gd name="connsiteX30" fmla="*/ 2209800 w 7732606"/>
              <a:gd name="connsiteY30" fmla="*/ 994833 h 3440853"/>
              <a:gd name="connsiteX31" fmla="*/ 2095500 w 7732606"/>
              <a:gd name="connsiteY31" fmla="*/ 1017693 h 3440853"/>
              <a:gd name="connsiteX32" fmla="*/ 1905000 w 7732606"/>
              <a:gd name="connsiteY32" fmla="*/ 1154853 h 3440853"/>
              <a:gd name="connsiteX33" fmla="*/ 1752600 w 7732606"/>
              <a:gd name="connsiteY33" fmla="*/ 1215813 h 3440853"/>
              <a:gd name="connsiteX34" fmla="*/ 1287780 w 7732606"/>
              <a:gd name="connsiteY34" fmla="*/ 1650153 h 3440853"/>
              <a:gd name="connsiteX35" fmla="*/ 1211580 w 7732606"/>
              <a:gd name="connsiteY35" fmla="*/ 1924473 h 3440853"/>
              <a:gd name="connsiteX36" fmla="*/ 1013460 w 7732606"/>
              <a:gd name="connsiteY36" fmla="*/ 2084493 h 3440853"/>
              <a:gd name="connsiteX37" fmla="*/ 922020 w 7732606"/>
              <a:gd name="connsiteY37" fmla="*/ 2168313 h 3440853"/>
              <a:gd name="connsiteX38" fmla="*/ 784860 w 7732606"/>
              <a:gd name="connsiteY38" fmla="*/ 2427393 h 3440853"/>
              <a:gd name="connsiteX39" fmla="*/ 563880 w 7732606"/>
              <a:gd name="connsiteY39" fmla="*/ 2427393 h 3440853"/>
              <a:gd name="connsiteX40" fmla="*/ 419100 w 7732606"/>
              <a:gd name="connsiteY40" fmla="*/ 2427393 h 3440853"/>
              <a:gd name="connsiteX41" fmla="*/ 213360 w 7732606"/>
              <a:gd name="connsiteY41" fmla="*/ 2564553 h 3440853"/>
              <a:gd name="connsiteX0" fmla="*/ 213360 w 7732606"/>
              <a:gd name="connsiteY0" fmla="*/ 2564553 h 3440853"/>
              <a:gd name="connsiteX1" fmla="*/ 259080 w 7732606"/>
              <a:gd name="connsiteY1" fmla="*/ 2716953 h 3440853"/>
              <a:gd name="connsiteX2" fmla="*/ 335280 w 7732606"/>
              <a:gd name="connsiteY2" fmla="*/ 2876973 h 3440853"/>
              <a:gd name="connsiteX3" fmla="*/ 358140 w 7732606"/>
              <a:gd name="connsiteY3" fmla="*/ 3006513 h 3440853"/>
              <a:gd name="connsiteX4" fmla="*/ 274320 w 7732606"/>
              <a:gd name="connsiteY4" fmla="*/ 3090333 h 3440853"/>
              <a:gd name="connsiteX5" fmla="*/ 152400 w 7732606"/>
              <a:gd name="connsiteY5" fmla="*/ 2983653 h 3440853"/>
              <a:gd name="connsiteX6" fmla="*/ 137160 w 7732606"/>
              <a:gd name="connsiteY6" fmla="*/ 2983653 h 3440853"/>
              <a:gd name="connsiteX7" fmla="*/ 91440 w 7732606"/>
              <a:gd name="connsiteY7" fmla="*/ 3143673 h 3440853"/>
              <a:gd name="connsiteX8" fmla="*/ 0 w 7732606"/>
              <a:gd name="connsiteY8" fmla="*/ 3311313 h 3440853"/>
              <a:gd name="connsiteX9" fmla="*/ 205740 w 7732606"/>
              <a:gd name="connsiteY9" fmla="*/ 3395133 h 3440853"/>
              <a:gd name="connsiteX10" fmla="*/ 655320 w 7732606"/>
              <a:gd name="connsiteY10" fmla="*/ 3440853 h 3440853"/>
              <a:gd name="connsiteX11" fmla="*/ 1815253 w 7732606"/>
              <a:gd name="connsiteY11" fmla="*/ 3208020 h 3440853"/>
              <a:gd name="connsiteX12" fmla="*/ 2693246 w 7732606"/>
              <a:gd name="connsiteY12" fmla="*/ 3119120 h 3440853"/>
              <a:gd name="connsiteX13" fmla="*/ 2974340 w 7732606"/>
              <a:gd name="connsiteY13" fmla="*/ 3030219 h 3440853"/>
              <a:gd name="connsiteX14" fmla="*/ 3219027 w 7732606"/>
              <a:gd name="connsiteY14" fmla="*/ 3103880 h 3440853"/>
              <a:gd name="connsiteX15" fmla="*/ 3782060 w 7732606"/>
              <a:gd name="connsiteY15" fmla="*/ 3015826 h 3440853"/>
              <a:gd name="connsiteX16" fmla="*/ 4179147 w 7732606"/>
              <a:gd name="connsiteY16" fmla="*/ 3136899 h 3440853"/>
              <a:gd name="connsiteX17" fmla="*/ 4665133 w 7732606"/>
              <a:gd name="connsiteY17" fmla="*/ 3101340 h 3440853"/>
              <a:gd name="connsiteX18" fmla="*/ 4977553 w 7732606"/>
              <a:gd name="connsiteY18" fmla="*/ 2941320 h 3440853"/>
              <a:gd name="connsiteX19" fmla="*/ 5442373 w 7732606"/>
              <a:gd name="connsiteY19" fmla="*/ 2879513 h 3440853"/>
              <a:gd name="connsiteX20" fmla="*/ 5830993 w 7732606"/>
              <a:gd name="connsiteY20" fmla="*/ 2707640 h 3440853"/>
              <a:gd name="connsiteX21" fmla="*/ 5952913 w 7732606"/>
              <a:gd name="connsiteY21" fmla="*/ 2480733 h 3440853"/>
              <a:gd name="connsiteX22" fmla="*/ 6238240 w 7732606"/>
              <a:gd name="connsiteY22" fmla="*/ 2463800 h 3440853"/>
              <a:gd name="connsiteX23" fmla="*/ 6628554 w 7732606"/>
              <a:gd name="connsiteY23" fmla="*/ 1747520 h 3440853"/>
              <a:gd name="connsiteX24" fmla="*/ 7084904 w 7732606"/>
              <a:gd name="connsiteY24" fmla="*/ 1438047 h 3440853"/>
              <a:gd name="connsiteX25" fmla="*/ 7732606 w 7732606"/>
              <a:gd name="connsiteY25" fmla="*/ 999066 h 3440853"/>
              <a:gd name="connsiteX26" fmla="*/ 7482840 w 7732606"/>
              <a:gd name="connsiteY26" fmla="*/ 550333 h 3440853"/>
              <a:gd name="connsiteX27" fmla="*/ 7178040 w 7732606"/>
              <a:gd name="connsiteY27" fmla="*/ 121920 h 3440853"/>
              <a:gd name="connsiteX28" fmla="*/ 7023100 w 7732606"/>
              <a:gd name="connsiteY28" fmla="*/ 144780 h 3440853"/>
              <a:gd name="connsiteX29" fmla="*/ 7084907 w 7732606"/>
              <a:gd name="connsiteY29" fmla="*/ 0 h 3440853"/>
              <a:gd name="connsiteX30" fmla="*/ 2484120 w 7732606"/>
              <a:gd name="connsiteY30" fmla="*/ 987213 h 3440853"/>
              <a:gd name="connsiteX31" fmla="*/ 2209800 w 7732606"/>
              <a:gd name="connsiteY31" fmla="*/ 994833 h 3440853"/>
              <a:gd name="connsiteX32" fmla="*/ 2095500 w 7732606"/>
              <a:gd name="connsiteY32" fmla="*/ 1017693 h 3440853"/>
              <a:gd name="connsiteX33" fmla="*/ 1905000 w 7732606"/>
              <a:gd name="connsiteY33" fmla="*/ 1154853 h 3440853"/>
              <a:gd name="connsiteX34" fmla="*/ 1752600 w 7732606"/>
              <a:gd name="connsiteY34" fmla="*/ 1215813 h 3440853"/>
              <a:gd name="connsiteX35" fmla="*/ 1287780 w 7732606"/>
              <a:gd name="connsiteY35" fmla="*/ 1650153 h 3440853"/>
              <a:gd name="connsiteX36" fmla="*/ 1211580 w 7732606"/>
              <a:gd name="connsiteY36" fmla="*/ 1924473 h 3440853"/>
              <a:gd name="connsiteX37" fmla="*/ 1013460 w 7732606"/>
              <a:gd name="connsiteY37" fmla="*/ 2084493 h 3440853"/>
              <a:gd name="connsiteX38" fmla="*/ 922020 w 7732606"/>
              <a:gd name="connsiteY38" fmla="*/ 2168313 h 3440853"/>
              <a:gd name="connsiteX39" fmla="*/ 784860 w 7732606"/>
              <a:gd name="connsiteY39" fmla="*/ 2427393 h 3440853"/>
              <a:gd name="connsiteX40" fmla="*/ 563880 w 7732606"/>
              <a:gd name="connsiteY40" fmla="*/ 2427393 h 3440853"/>
              <a:gd name="connsiteX41" fmla="*/ 419100 w 7732606"/>
              <a:gd name="connsiteY41" fmla="*/ 2427393 h 3440853"/>
              <a:gd name="connsiteX42" fmla="*/ 213360 w 7732606"/>
              <a:gd name="connsiteY42" fmla="*/ 2564553 h 3440853"/>
              <a:gd name="connsiteX0" fmla="*/ 213360 w 7732606"/>
              <a:gd name="connsiteY0" fmla="*/ 2564553 h 3440853"/>
              <a:gd name="connsiteX1" fmla="*/ 259080 w 7732606"/>
              <a:gd name="connsiteY1" fmla="*/ 2716953 h 3440853"/>
              <a:gd name="connsiteX2" fmla="*/ 335280 w 7732606"/>
              <a:gd name="connsiteY2" fmla="*/ 2876973 h 3440853"/>
              <a:gd name="connsiteX3" fmla="*/ 358140 w 7732606"/>
              <a:gd name="connsiteY3" fmla="*/ 3006513 h 3440853"/>
              <a:gd name="connsiteX4" fmla="*/ 274320 w 7732606"/>
              <a:gd name="connsiteY4" fmla="*/ 3090333 h 3440853"/>
              <a:gd name="connsiteX5" fmla="*/ 152400 w 7732606"/>
              <a:gd name="connsiteY5" fmla="*/ 2983653 h 3440853"/>
              <a:gd name="connsiteX6" fmla="*/ 137160 w 7732606"/>
              <a:gd name="connsiteY6" fmla="*/ 2983653 h 3440853"/>
              <a:gd name="connsiteX7" fmla="*/ 91440 w 7732606"/>
              <a:gd name="connsiteY7" fmla="*/ 3143673 h 3440853"/>
              <a:gd name="connsiteX8" fmla="*/ 0 w 7732606"/>
              <a:gd name="connsiteY8" fmla="*/ 3311313 h 3440853"/>
              <a:gd name="connsiteX9" fmla="*/ 205740 w 7732606"/>
              <a:gd name="connsiteY9" fmla="*/ 3395133 h 3440853"/>
              <a:gd name="connsiteX10" fmla="*/ 655320 w 7732606"/>
              <a:gd name="connsiteY10" fmla="*/ 3440853 h 3440853"/>
              <a:gd name="connsiteX11" fmla="*/ 1815253 w 7732606"/>
              <a:gd name="connsiteY11" fmla="*/ 3208020 h 3440853"/>
              <a:gd name="connsiteX12" fmla="*/ 2693246 w 7732606"/>
              <a:gd name="connsiteY12" fmla="*/ 3119120 h 3440853"/>
              <a:gd name="connsiteX13" fmla="*/ 2974340 w 7732606"/>
              <a:gd name="connsiteY13" fmla="*/ 3030219 h 3440853"/>
              <a:gd name="connsiteX14" fmla="*/ 3219027 w 7732606"/>
              <a:gd name="connsiteY14" fmla="*/ 3103880 h 3440853"/>
              <a:gd name="connsiteX15" fmla="*/ 3782060 w 7732606"/>
              <a:gd name="connsiteY15" fmla="*/ 3015826 h 3440853"/>
              <a:gd name="connsiteX16" fmla="*/ 4179147 w 7732606"/>
              <a:gd name="connsiteY16" fmla="*/ 3136899 h 3440853"/>
              <a:gd name="connsiteX17" fmla="*/ 4665133 w 7732606"/>
              <a:gd name="connsiteY17" fmla="*/ 3101340 h 3440853"/>
              <a:gd name="connsiteX18" fmla="*/ 4977553 w 7732606"/>
              <a:gd name="connsiteY18" fmla="*/ 2941320 h 3440853"/>
              <a:gd name="connsiteX19" fmla="*/ 5442373 w 7732606"/>
              <a:gd name="connsiteY19" fmla="*/ 2879513 h 3440853"/>
              <a:gd name="connsiteX20" fmla="*/ 5830993 w 7732606"/>
              <a:gd name="connsiteY20" fmla="*/ 2707640 h 3440853"/>
              <a:gd name="connsiteX21" fmla="*/ 5952913 w 7732606"/>
              <a:gd name="connsiteY21" fmla="*/ 2480733 h 3440853"/>
              <a:gd name="connsiteX22" fmla="*/ 6238240 w 7732606"/>
              <a:gd name="connsiteY22" fmla="*/ 2463800 h 3440853"/>
              <a:gd name="connsiteX23" fmla="*/ 6628554 w 7732606"/>
              <a:gd name="connsiteY23" fmla="*/ 1747520 h 3440853"/>
              <a:gd name="connsiteX24" fmla="*/ 7051037 w 7732606"/>
              <a:gd name="connsiteY24" fmla="*/ 1336447 h 3440853"/>
              <a:gd name="connsiteX25" fmla="*/ 7732606 w 7732606"/>
              <a:gd name="connsiteY25" fmla="*/ 999066 h 3440853"/>
              <a:gd name="connsiteX26" fmla="*/ 7482840 w 7732606"/>
              <a:gd name="connsiteY26" fmla="*/ 550333 h 3440853"/>
              <a:gd name="connsiteX27" fmla="*/ 7178040 w 7732606"/>
              <a:gd name="connsiteY27" fmla="*/ 121920 h 3440853"/>
              <a:gd name="connsiteX28" fmla="*/ 7023100 w 7732606"/>
              <a:gd name="connsiteY28" fmla="*/ 144780 h 3440853"/>
              <a:gd name="connsiteX29" fmla="*/ 7084907 w 7732606"/>
              <a:gd name="connsiteY29" fmla="*/ 0 h 3440853"/>
              <a:gd name="connsiteX30" fmla="*/ 2484120 w 7732606"/>
              <a:gd name="connsiteY30" fmla="*/ 987213 h 3440853"/>
              <a:gd name="connsiteX31" fmla="*/ 2209800 w 7732606"/>
              <a:gd name="connsiteY31" fmla="*/ 994833 h 3440853"/>
              <a:gd name="connsiteX32" fmla="*/ 2095500 w 7732606"/>
              <a:gd name="connsiteY32" fmla="*/ 1017693 h 3440853"/>
              <a:gd name="connsiteX33" fmla="*/ 1905000 w 7732606"/>
              <a:gd name="connsiteY33" fmla="*/ 1154853 h 3440853"/>
              <a:gd name="connsiteX34" fmla="*/ 1752600 w 7732606"/>
              <a:gd name="connsiteY34" fmla="*/ 1215813 h 3440853"/>
              <a:gd name="connsiteX35" fmla="*/ 1287780 w 7732606"/>
              <a:gd name="connsiteY35" fmla="*/ 1650153 h 3440853"/>
              <a:gd name="connsiteX36" fmla="*/ 1211580 w 7732606"/>
              <a:gd name="connsiteY36" fmla="*/ 1924473 h 3440853"/>
              <a:gd name="connsiteX37" fmla="*/ 1013460 w 7732606"/>
              <a:gd name="connsiteY37" fmla="*/ 2084493 h 3440853"/>
              <a:gd name="connsiteX38" fmla="*/ 922020 w 7732606"/>
              <a:gd name="connsiteY38" fmla="*/ 2168313 h 3440853"/>
              <a:gd name="connsiteX39" fmla="*/ 784860 w 7732606"/>
              <a:gd name="connsiteY39" fmla="*/ 2427393 h 3440853"/>
              <a:gd name="connsiteX40" fmla="*/ 563880 w 7732606"/>
              <a:gd name="connsiteY40" fmla="*/ 2427393 h 3440853"/>
              <a:gd name="connsiteX41" fmla="*/ 419100 w 7732606"/>
              <a:gd name="connsiteY41" fmla="*/ 2427393 h 3440853"/>
              <a:gd name="connsiteX42" fmla="*/ 213360 w 7732606"/>
              <a:gd name="connsiteY42" fmla="*/ 2564553 h 3440853"/>
              <a:gd name="connsiteX0" fmla="*/ 213360 w 7732606"/>
              <a:gd name="connsiteY0" fmla="*/ 3211407 h 4087707"/>
              <a:gd name="connsiteX1" fmla="*/ 259080 w 7732606"/>
              <a:gd name="connsiteY1" fmla="*/ 3363807 h 4087707"/>
              <a:gd name="connsiteX2" fmla="*/ 335280 w 7732606"/>
              <a:gd name="connsiteY2" fmla="*/ 3523827 h 4087707"/>
              <a:gd name="connsiteX3" fmla="*/ 358140 w 7732606"/>
              <a:gd name="connsiteY3" fmla="*/ 3653367 h 4087707"/>
              <a:gd name="connsiteX4" fmla="*/ 274320 w 7732606"/>
              <a:gd name="connsiteY4" fmla="*/ 3737187 h 4087707"/>
              <a:gd name="connsiteX5" fmla="*/ 152400 w 7732606"/>
              <a:gd name="connsiteY5" fmla="*/ 3630507 h 4087707"/>
              <a:gd name="connsiteX6" fmla="*/ 137160 w 7732606"/>
              <a:gd name="connsiteY6" fmla="*/ 3630507 h 4087707"/>
              <a:gd name="connsiteX7" fmla="*/ 91440 w 7732606"/>
              <a:gd name="connsiteY7" fmla="*/ 3790527 h 4087707"/>
              <a:gd name="connsiteX8" fmla="*/ 0 w 7732606"/>
              <a:gd name="connsiteY8" fmla="*/ 3958167 h 4087707"/>
              <a:gd name="connsiteX9" fmla="*/ 205740 w 7732606"/>
              <a:gd name="connsiteY9" fmla="*/ 4041987 h 4087707"/>
              <a:gd name="connsiteX10" fmla="*/ 655320 w 7732606"/>
              <a:gd name="connsiteY10" fmla="*/ 4087707 h 4087707"/>
              <a:gd name="connsiteX11" fmla="*/ 1815253 w 7732606"/>
              <a:gd name="connsiteY11" fmla="*/ 3854874 h 4087707"/>
              <a:gd name="connsiteX12" fmla="*/ 2693246 w 7732606"/>
              <a:gd name="connsiteY12" fmla="*/ 3765974 h 4087707"/>
              <a:gd name="connsiteX13" fmla="*/ 2974340 w 7732606"/>
              <a:gd name="connsiteY13" fmla="*/ 3677073 h 4087707"/>
              <a:gd name="connsiteX14" fmla="*/ 3219027 w 7732606"/>
              <a:gd name="connsiteY14" fmla="*/ 3750734 h 4087707"/>
              <a:gd name="connsiteX15" fmla="*/ 3782060 w 7732606"/>
              <a:gd name="connsiteY15" fmla="*/ 3662680 h 4087707"/>
              <a:gd name="connsiteX16" fmla="*/ 4179147 w 7732606"/>
              <a:gd name="connsiteY16" fmla="*/ 3783753 h 4087707"/>
              <a:gd name="connsiteX17" fmla="*/ 4665133 w 7732606"/>
              <a:gd name="connsiteY17" fmla="*/ 3748194 h 4087707"/>
              <a:gd name="connsiteX18" fmla="*/ 4977553 w 7732606"/>
              <a:gd name="connsiteY18" fmla="*/ 3588174 h 4087707"/>
              <a:gd name="connsiteX19" fmla="*/ 5442373 w 7732606"/>
              <a:gd name="connsiteY19" fmla="*/ 3526367 h 4087707"/>
              <a:gd name="connsiteX20" fmla="*/ 5830993 w 7732606"/>
              <a:gd name="connsiteY20" fmla="*/ 3354494 h 4087707"/>
              <a:gd name="connsiteX21" fmla="*/ 5952913 w 7732606"/>
              <a:gd name="connsiteY21" fmla="*/ 3127587 h 4087707"/>
              <a:gd name="connsiteX22" fmla="*/ 6238240 w 7732606"/>
              <a:gd name="connsiteY22" fmla="*/ 3110654 h 4087707"/>
              <a:gd name="connsiteX23" fmla="*/ 6628554 w 7732606"/>
              <a:gd name="connsiteY23" fmla="*/ 2394374 h 4087707"/>
              <a:gd name="connsiteX24" fmla="*/ 7051037 w 7732606"/>
              <a:gd name="connsiteY24" fmla="*/ 1983301 h 4087707"/>
              <a:gd name="connsiteX25" fmla="*/ 7732606 w 7732606"/>
              <a:gd name="connsiteY25" fmla="*/ 1645920 h 4087707"/>
              <a:gd name="connsiteX26" fmla="*/ 7482840 w 7732606"/>
              <a:gd name="connsiteY26" fmla="*/ 1197187 h 4087707"/>
              <a:gd name="connsiteX27" fmla="*/ 7178040 w 7732606"/>
              <a:gd name="connsiteY27" fmla="*/ 768774 h 4087707"/>
              <a:gd name="connsiteX28" fmla="*/ 7023100 w 7732606"/>
              <a:gd name="connsiteY28" fmla="*/ 791634 h 4087707"/>
              <a:gd name="connsiteX29" fmla="*/ 7084907 w 7732606"/>
              <a:gd name="connsiteY29" fmla="*/ 646854 h 4087707"/>
              <a:gd name="connsiteX30" fmla="*/ 6353387 w 7732606"/>
              <a:gd name="connsiteY30" fmla="*/ 0 h 4087707"/>
              <a:gd name="connsiteX31" fmla="*/ 2209800 w 7732606"/>
              <a:gd name="connsiteY31" fmla="*/ 1641687 h 4087707"/>
              <a:gd name="connsiteX32" fmla="*/ 2095500 w 7732606"/>
              <a:gd name="connsiteY32" fmla="*/ 1664547 h 4087707"/>
              <a:gd name="connsiteX33" fmla="*/ 1905000 w 7732606"/>
              <a:gd name="connsiteY33" fmla="*/ 1801707 h 4087707"/>
              <a:gd name="connsiteX34" fmla="*/ 1752600 w 7732606"/>
              <a:gd name="connsiteY34" fmla="*/ 1862667 h 4087707"/>
              <a:gd name="connsiteX35" fmla="*/ 1287780 w 7732606"/>
              <a:gd name="connsiteY35" fmla="*/ 2297007 h 4087707"/>
              <a:gd name="connsiteX36" fmla="*/ 1211580 w 7732606"/>
              <a:gd name="connsiteY36" fmla="*/ 2571327 h 4087707"/>
              <a:gd name="connsiteX37" fmla="*/ 1013460 w 7732606"/>
              <a:gd name="connsiteY37" fmla="*/ 2731347 h 4087707"/>
              <a:gd name="connsiteX38" fmla="*/ 922020 w 7732606"/>
              <a:gd name="connsiteY38" fmla="*/ 2815167 h 4087707"/>
              <a:gd name="connsiteX39" fmla="*/ 784860 w 7732606"/>
              <a:gd name="connsiteY39" fmla="*/ 3074247 h 4087707"/>
              <a:gd name="connsiteX40" fmla="*/ 563880 w 7732606"/>
              <a:gd name="connsiteY40" fmla="*/ 3074247 h 4087707"/>
              <a:gd name="connsiteX41" fmla="*/ 419100 w 7732606"/>
              <a:gd name="connsiteY41" fmla="*/ 3074247 h 4087707"/>
              <a:gd name="connsiteX42" fmla="*/ 213360 w 7732606"/>
              <a:gd name="connsiteY42" fmla="*/ 3211407 h 4087707"/>
              <a:gd name="connsiteX0" fmla="*/ 213360 w 7732606"/>
              <a:gd name="connsiteY0" fmla="*/ 3211407 h 4087707"/>
              <a:gd name="connsiteX1" fmla="*/ 259080 w 7732606"/>
              <a:gd name="connsiteY1" fmla="*/ 3363807 h 4087707"/>
              <a:gd name="connsiteX2" fmla="*/ 335280 w 7732606"/>
              <a:gd name="connsiteY2" fmla="*/ 3523827 h 4087707"/>
              <a:gd name="connsiteX3" fmla="*/ 358140 w 7732606"/>
              <a:gd name="connsiteY3" fmla="*/ 3653367 h 4087707"/>
              <a:gd name="connsiteX4" fmla="*/ 274320 w 7732606"/>
              <a:gd name="connsiteY4" fmla="*/ 3737187 h 4087707"/>
              <a:gd name="connsiteX5" fmla="*/ 152400 w 7732606"/>
              <a:gd name="connsiteY5" fmla="*/ 3630507 h 4087707"/>
              <a:gd name="connsiteX6" fmla="*/ 137160 w 7732606"/>
              <a:gd name="connsiteY6" fmla="*/ 3630507 h 4087707"/>
              <a:gd name="connsiteX7" fmla="*/ 91440 w 7732606"/>
              <a:gd name="connsiteY7" fmla="*/ 3790527 h 4087707"/>
              <a:gd name="connsiteX8" fmla="*/ 0 w 7732606"/>
              <a:gd name="connsiteY8" fmla="*/ 3958167 h 4087707"/>
              <a:gd name="connsiteX9" fmla="*/ 205740 w 7732606"/>
              <a:gd name="connsiteY9" fmla="*/ 4041987 h 4087707"/>
              <a:gd name="connsiteX10" fmla="*/ 655320 w 7732606"/>
              <a:gd name="connsiteY10" fmla="*/ 4087707 h 4087707"/>
              <a:gd name="connsiteX11" fmla="*/ 1815253 w 7732606"/>
              <a:gd name="connsiteY11" fmla="*/ 3854874 h 4087707"/>
              <a:gd name="connsiteX12" fmla="*/ 2693246 w 7732606"/>
              <a:gd name="connsiteY12" fmla="*/ 3765974 h 4087707"/>
              <a:gd name="connsiteX13" fmla="*/ 2974340 w 7732606"/>
              <a:gd name="connsiteY13" fmla="*/ 3677073 h 4087707"/>
              <a:gd name="connsiteX14" fmla="*/ 3219027 w 7732606"/>
              <a:gd name="connsiteY14" fmla="*/ 3750734 h 4087707"/>
              <a:gd name="connsiteX15" fmla="*/ 3782060 w 7732606"/>
              <a:gd name="connsiteY15" fmla="*/ 3662680 h 4087707"/>
              <a:gd name="connsiteX16" fmla="*/ 4179147 w 7732606"/>
              <a:gd name="connsiteY16" fmla="*/ 3783753 h 4087707"/>
              <a:gd name="connsiteX17" fmla="*/ 4665133 w 7732606"/>
              <a:gd name="connsiteY17" fmla="*/ 3748194 h 4087707"/>
              <a:gd name="connsiteX18" fmla="*/ 4977553 w 7732606"/>
              <a:gd name="connsiteY18" fmla="*/ 3588174 h 4087707"/>
              <a:gd name="connsiteX19" fmla="*/ 5442373 w 7732606"/>
              <a:gd name="connsiteY19" fmla="*/ 3526367 h 4087707"/>
              <a:gd name="connsiteX20" fmla="*/ 5830993 w 7732606"/>
              <a:gd name="connsiteY20" fmla="*/ 3354494 h 4087707"/>
              <a:gd name="connsiteX21" fmla="*/ 5952913 w 7732606"/>
              <a:gd name="connsiteY21" fmla="*/ 3127587 h 4087707"/>
              <a:gd name="connsiteX22" fmla="*/ 6238240 w 7732606"/>
              <a:gd name="connsiteY22" fmla="*/ 3110654 h 4087707"/>
              <a:gd name="connsiteX23" fmla="*/ 6628554 w 7732606"/>
              <a:gd name="connsiteY23" fmla="*/ 2394374 h 4087707"/>
              <a:gd name="connsiteX24" fmla="*/ 7051037 w 7732606"/>
              <a:gd name="connsiteY24" fmla="*/ 1983301 h 4087707"/>
              <a:gd name="connsiteX25" fmla="*/ 7732606 w 7732606"/>
              <a:gd name="connsiteY25" fmla="*/ 1645920 h 4087707"/>
              <a:gd name="connsiteX26" fmla="*/ 7482840 w 7732606"/>
              <a:gd name="connsiteY26" fmla="*/ 1197187 h 4087707"/>
              <a:gd name="connsiteX27" fmla="*/ 7178040 w 7732606"/>
              <a:gd name="connsiteY27" fmla="*/ 768774 h 4087707"/>
              <a:gd name="connsiteX28" fmla="*/ 7082366 w 7732606"/>
              <a:gd name="connsiteY28" fmla="*/ 774701 h 4087707"/>
              <a:gd name="connsiteX29" fmla="*/ 7084907 w 7732606"/>
              <a:gd name="connsiteY29" fmla="*/ 646854 h 4087707"/>
              <a:gd name="connsiteX30" fmla="*/ 6353387 w 7732606"/>
              <a:gd name="connsiteY30" fmla="*/ 0 h 4087707"/>
              <a:gd name="connsiteX31" fmla="*/ 2209800 w 7732606"/>
              <a:gd name="connsiteY31" fmla="*/ 1641687 h 4087707"/>
              <a:gd name="connsiteX32" fmla="*/ 2095500 w 7732606"/>
              <a:gd name="connsiteY32" fmla="*/ 1664547 h 4087707"/>
              <a:gd name="connsiteX33" fmla="*/ 1905000 w 7732606"/>
              <a:gd name="connsiteY33" fmla="*/ 1801707 h 4087707"/>
              <a:gd name="connsiteX34" fmla="*/ 1752600 w 7732606"/>
              <a:gd name="connsiteY34" fmla="*/ 1862667 h 4087707"/>
              <a:gd name="connsiteX35" fmla="*/ 1287780 w 7732606"/>
              <a:gd name="connsiteY35" fmla="*/ 2297007 h 4087707"/>
              <a:gd name="connsiteX36" fmla="*/ 1211580 w 7732606"/>
              <a:gd name="connsiteY36" fmla="*/ 2571327 h 4087707"/>
              <a:gd name="connsiteX37" fmla="*/ 1013460 w 7732606"/>
              <a:gd name="connsiteY37" fmla="*/ 2731347 h 4087707"/>
              <a:gd name="connsiteX38" fmla="*/ 922020 w 7732606"/>
              <a:gd name="connsiteY38" fmla="*/ 2815167 h 4087707"/>
              <a:gd name="connsiteX39" fmla="*/ 784860 w 7732606"/>
              <a:gd name="connsiteY39" fmla="*/ 3074247 h 4087707"/>
              <a:gd name="connsiteX40" fmla="*/ 563880 w 7732606"/>
              <a:gd name="connsiteY40" fmla="*/ 3074247 h 4087707"/>
              <a:gd name="connsiteX41" fmla="*/ 419100 w 7732606"/>
              <a:gd name="connsiteY41" fmla="*/ 3074247 h 4087707"/>
              <a:gd name="connsiteX42" fmla="*/ 213360 w 7732606"/>
              <a:gd name="connsiteY42" fmla="*/ 3211407 h 4087707"/>
              <a:gd name="connsiteX0" fmla="*/ 213360 w 7732606"/>
              <a:gd name="connsiteY0" fmla="*/ 3211407 h 4087707"/>
              <a:gd name="connsiteX1" fmla="*/ 259080 w 7732606"/>
              <a:gd name="connsiteY1" fmla="*/ 3363807 h 4087707"/>
              <a:gd name="connsiteX2" fmla="*/ 335280 w 7732606"/>
              <a:gd name="connsiteY2" fmla="*/ 3523827 h 4087707"/>
              <a:gd name="connsiteX3" fmla="*/ 358140 w 7732606"/>
              <a:gd name="connsiteY3" fmla="*/ 3653367 h 4087707"/>
              <a:gd name="connsiteX4" fmla="*/ 274320 w 7732606"/>
              <a:gd name="connsiteY4" fmla="*/ 3737187 h 4087707"/>
              <a:gd name="connsiteX5" fmla="*/ 152400 w 7732606"/>
              <a:gd name="connsiteY5" fmla="*/ 3630507 h 4087707"/>
              <a:gd name="connsiteX6" fmla="*/ 137160 w 7732606"/>
              <a:gd name="connsiteY6" fmla="*/ 3630507 h 4087707"/>
              <a:gd name="connsiteX7" fmla="*/ 91440 w 7732606"/>
              <a:gd name="connsiteY7" fmla="*/ 3790527 h 4087707"/>
              <a:gd name="connsiteX8" fmla="*/ 0 w 7732606"/>
              <a:gd name="connsiteY8" fmla="*/ 3958167 h 4087707"/>
              <a:gd name="connsiteX9" fmla="*/ 205740 w 7732606"/>
              <a:gd name="connsiteY9" fmla="*/ 4041987 h 4087707"/>
              <a:gd name="connsiteX10" fmla="*/ 655320 w 7732606"/>
              <a:gd name="connsiteY10" fmla="*/ 4087707 h 4087707"/>
              <a:gd name="connsiteX11" fmla="*/ 1815253 w 7732606"/>
              <a:gd name="connsiteY11" fmla="*/ 3854874 h 4087707"/>
              <a:gd name="connsiteX12" fmla="*/ 2693246 w 7732606"/>
              <a:gd name="connsiteY12" fmla="*/ 3765974 h 4087707"/>
              <a:gd name="connsiteX13" fmla="*/ 2974340 w 7732606"/>
              <a:gd name="connsiteY13" fmla="*/ 3677073 h 4087707"/>
              <a:gd name="connsiteX14" fmla="*/ 3219027 w 7732606"/>
              <a:gd name="connsiteY14" fmla="*/ 3750734 h 4087707"/>
              <a:gd name="connsiteX15" fmla="*/ 3782060 w 7732606"/>
              <a:gd name="connsiteY15" fmla="*/ 3662680 h 4087707"/>
              <a:gd name="connsiteX16" fmla="*/ 4179147 w 7732606"/>
              <a:gd name="connsiteY16" fmla="*/ 3783753 h 4087707"/>
              <a:gd name="connsiteX17" fmla="*/ 4665133 w 7732606"/>
              <a:gd name="connsiteY17" fmla="*/ 3748194 h 4087707"/>
              <a:gd name="connsiteX18" fmla="*/ 4977553 w 7732606"/>
              <a:gd name="connsiteY18" fmla="*/ 3588174 h 4087707"/>
              <a:gd name="connsiteX19" fmla="*/ 5442373 w 7732606"/>
              <a:gd name="connsiteY19" fmla="*/ 3526367 h 4087707"/>
              <a:gd name="connsiteX20" fmla="*/ 5830993 w 7732606"/>
              <a:gd name="connsiteY20" fmla="*/ 3354494 h 4087707"/>
              <a:gd name="connsiteX21" fmla="*/ 5952913 w 7732606"/>
              <a:gd name="connsiteY21" fmla="*/ 3127587 h 4087707"/>
              <a:gd name="connsiteX22" fmla="*/ 6238240 w 7732606"/>
              <a:gd name="connsiteY22" fmla="*/ 3110654 h 4087707"/>
              <a:gd name="connsiteX23" fmla="*/ 6628554 w 7732606"/>
              <a:gd name="connsiteY23" fmla="*/ 2394374 h 4087707"/>
              <a:gd name="connsiteX24" fmla="*/ 7051037 w 7732606"/>
              <a:gd name="connsiteY24" fmla="*/ 1983301 h 4087707"/>
              <a:gd name="connsiteX25" fmla="*/ 7732606 w 7732606"/>
              <a:gd name="connsiteY25" fmla="*/ 1645920 h 4087707"/>
              <a:gd name="connsiteX26" fmla="*/ 7482840 w 7732606"/>
              <a:gd name="connsiteY26" fmla="*/ 1197187 h 4087707"/>
              <a:gd name="connsiteX27" fmla="*/ 7152640 w 7732606"/>
              <a:gd name="connsiteY27" fmla="*/ 887307 h 4087707"/>
              <a:gd name="connsiteX28" fmla="*/ 7082366 w 7732606"/>
              <a:gd name="connsiteY28" fmla="*/ 774701 h 4087707"/>
              <a:gd name="connsiteX29" fmla="*/ 7084907 w 7732606"/>
              <a:gd name="connsiteY29" fmla="*/ 646854 h 4087707"/>
              <a:gd name="connsiteX30" fmla="*/ 6353387 w 7732606"/>
              <a:gd name="connsiteY30" fmla="*/ 0 h 4087707"/>
              <a:gd name="connsiteX31" fmla="*/ 2209800 w 7732606"/>
              <a:gd name="connsiteY31" fmla="*/ 1641687 h 4087707"/>
              <a:gd name="connsiteX32" fmla="*/ 2095500 w 7732606"/>
              <a:gd name="connsiteY32" fmla="*/ 1664547 h 4087707"/>
              <a:gd name="connsiteX33" fmla="*/ 1905000 w 7732606"/>
              <a:gd name="connsiteY33" fmla="*/ 1801707 h 4087707"/>
              <a:gd name="connsiteX34" fmla="*/ 1752600 w 7732606"/>
              <a:gd name="connsiteY34" fmla="*/ 1862667 h 4087707"/>
              <a:gd name="connsiteX35" fmla="*/ 1287780 w 7732606"/>
              <a:gd name="connsiteY35" fmla="*/ 2297007 h 4087707"/>
              <a:gd name="connsiteX36" fmla="*/ 1211580 w 7732606"/>
              <a:gd name="connsiteY36" fmla="*/ 2571327 h 4087707"/>
              <a:gd name="connsiteX37" fmla="*/ 1013460 w 7732606"/>
              <a:gd name="connsiteY37" fmla="*/ 2731347 h 4087707"/>
              <a:gd name="connsiteX38" fmla="*/ 922020 w 7732606"/>
              <a:gd name="connsiteY38" fmla="*/ 2815167 h 4087707"/>
              <a:gd name="connsiteX39" fmla="*/ 784860 w 7732606"/>
              <a:gd name="connsiteY39" fmla="*/ 3074247 h 4087707"/>
              <a:gd name="connsiteX40" fmla="*/ 563880 w 7732606"/>
              <a:gd name="connsiteY40" fmla="*/ 3074247 h 4087707"/>
              <a:gd name="connsiteX41" fmla="*/ 419100 w 7732606"/>
              <a:gd name="connsiteY41" fmla="*/ 3074247 h 4087707"/>
              <a:gd name="connsiteX42" fmla="*/ 213360 w 7732606"/>
              <a:gd name="connsiteY42" fmla="*/ 3211407 h 4087707"/>
              <a:gd name="connsiteX0" fmla="*/ 213360 w 7732606"/>
              <a:gd name="connsiteY0" fmla="*/ 3211407 h 4087707"/>
              <a:gd name="connsiteX1" fmla="*/ 259080 w 7732606"/>
              <a:gd name="connsiteY1" fmla="*/ 3363807 h 4087707"/>
              <a:gd name="connsiteX2" fmla="*/ 335280 w 7732606"/>
              <a:gd name="connsiteY2" fmla="*/ 3523827 h 4087707"/>
              <a:gd name="connsiteX3" fmla="*/ 358140 w 7732606"/>
              <a:gd name="connsiteY3" fmla="*/ 3653367 h 4087707"/>
              <a:gd name="connsiteX4" fmla="*/ 274320 w 7732606"/>
              <a:gd name="connsiteY4" fmla="*/ 3737187 h 4087707"/>
              <a:gd name="connsiteX5" fmla="*/ 152400 w 7732606"/>
              <a:gd name="connsiteY5" fmla="*/ 3630507 h 4087707"/>
              <a:gd name="connsiteX6" fmla="*/ 137160 w 7732606"/>
              <a:gd name="connsiteY6" fmla="*/ 3630507 h 4087707"/>
              <a:gd name="connsiteX7" fmla="*/ 91440 w 7732606"/>
              <a:gd name="connsiteY7" fmla="*/ 3790527 h 4087707"/>
              <a:gd name="connsiteX8" fmla="*/ 0 w 7732606"/>
              <a:gd name="connsiteY8" fmla="*/ 3958167 h 4087707"/>
              <a:gd name="connsiteX9" fmla="*/ 205740 w 7732606"/>
              <a:gd name="connsiteY9" fmla="*/ 4041987 h 4087707"/>
              <a:gd name="connsiteX10" fmla="*/ 655320 w 7732606"/>
              <a:gd name="connsiteY10" fmla="*/ 4087707 h 4087707"/>
              <a:gd name="connsiteX11" fmla="*/ 1815253 w 7732606"/>
              <a:gd name="connsiteY11" fmla="*/ 3854874 h 4087707"/>
              <a:gd name="connsiteX12" fmla="*/ 2693246 w 7732606"/>
              <a:gd name="connsiteY12" fmla="*/ 3765974 h 4087707"/>
              <a:gd name="connsiteX13" fmla="*/ 2974340 w 7732606"/>
              <a:gd name="connsiteY13" fmla="*/ 3677073 h 4087707"/>
              <a:gd name="connsiteX14" fmla="*/ 3219027 w 7732606"/>
              <a:gd name="connsiteY14" fmla="*/ 3750734 h 4087707"/>
              <a:gd name="connsiteX15" fmla="*/ 3782060 w 7732606"/>
              <a:gd name="connsiteY15" fmla="*/ 3662680 h 4087707"/>
              <a:gd name="connsiteX16" fmla="*/ 4179147 w 7732606"/>
              <a:gd name="connsiteY16" fmla="*/ 3783753 h 4087707"/>
              <a:gd name="connsiteX17" fmla="*/ 4665133 w 7732606"/>
              <a:gd name="connsiteY17" fmla="*/ 3748194 h 4087707"/>
              <a:gd name="connsiteX18" fmla="*/ 4977553 w 7732606"/>
              <a:gd name="connsiteY18" fmla="*/ 3588174 h 4087707"/>
              <a:gd name="connsiteX19" fmla="*/ 5442373 w 7732606"/>
              <a:gd name="connsiteY19" fmla="*/ 3526367 h 4087707"/>
              <a:gd name="connsiteX20" fmla="*/ 5830993 w 7732606"/>
              <a:gd name="connsiteY20" fmla="*/ 3354494 h 4087707"/>
              <a:gd name="connsiteX21" fmla="*/ 5952913 w 7732606"/>
              <a:gd name="connsiteY21" fmla="*/ 3127587 h 4087707"/>
              <a:gd name="connsiteX22" fmla="*/ 6238240 w 7732606"/>
              <a:gd name="connsiteY22" fmla="*/ 3110654 h 4087707"/>
              <a:gd name="connsiteX23" fmla="*/ 6628554 w 7732606"/>
              <a:gd name="connsiteY23" fmla="*/ 2394374 h 4087707"/>
              <a:gd name="connsiteX24" fmla="*/ 7051037 w 7732606"/>
              <a:gd name="connsiteY24" fmla="*/ 1983301 h 4087707"/>
              <a:gd name="connsiteX25" fmla="*/ 7732606 w 7732606"/>
              <a:gd name="connsiteY25" fmla="*/ 1645920 h 4087707"/>
              <a:gd name="connsiteX26" fmla="*/ 7482840 w 7732606"/>
              <a:gd name="connsiteY26" fmla="*/ 1197187 h 4087707"/>
              <a:gd name="connsiteX27" fmla="*/ 7152640 w 7732606"/>
              <a:gd name="connsiteY27" fmla="*/ 887307 h 4087707"/>
              <a:gd name="connsiteX28" fmla="*/ 7082366 w 7732606"/>
              <a:gd name="connsiteY28" fmla="*/ 774701 h 4087707"/>
              <a:gd name="connsiteX29" fmla="*/ 7084907 w 7732606"/>
              <a:gd name="connsiteY29" fmla="*/ 646854 h 4087707"/>
              <a:gd name="connsiteX30" fmla="*/ 6353387 w 7732606"/>
              <a:gd name="connsiteY30" fmla="*/ 0 h 4087707"/>
              <a:gd name="connsiteX31" fmla="*/ 2209800 w 7732606"/>
              <a:gd name="connsiteY31" fmla="*/ 1641687 h 4087707"/>
              <a:gd name="connsiteX32" fmla="*/ 2095500 w 7732606"/>
              <a:gd name="connsiteY32" fmla="*/ 1664547 h 4087707"/>
              <a:gd name="connsiteX33" fmla="*/ 1905000 w 7732606"/>
              <a:gd name="connsiteY33" fmla="*/ 1801707 h 4087707"/>
              <a:gd name="connsiteX34" fmla="*/ 1752600 w 7732606"/>
              <a:gd name="connsiteY34" fmla="*/ 1862667 h 4087707"/>
              <a:gd name="connsiteX35" fmla="*/ 1287780 w 7732606"/>
              <a:gd name="connsiteY35" fmla="*/ 2297007 h 4087707"/>
              <a:gd name="connsiteX36" fmla="*/ 1211580 w 7732606"/>
              <a:gd name="connsiteY36" fmla="*/ 2571327 h 4087707"/>
              <a:gd name="connsiteX37" fmla="*/ 1013460 w 7732606"/>
              <a:gd name="connsiteY37" fmla="*/ 2731347 h 4087707"/>
              <a:gd name="connsiteX38" fmla="*/ 922020 w 7732606"/>
              <a:gd name="connsiteY38" fmla="*/ 2815167 h 4087707"/>
              <a:gd name="connsiteX39" fmla="*/ 784860 w 7732606"/>
              <a:gd name="connsiteY39" fmla="*/ 3074247 h 4087707"/>
              <a:gd name="connsiteX40" fmla="*/ 563880 w 7732606"/>
              <a:gd name="connsiteY40" fmla="*/ 3074247 h 4087707"/>
              <a:gd name="connsiteX41" fmla="*/ 419100 w 7732606"/>
              <a:gd name="connsiteY41" fmla="*/ 3074247 h 4087707"/>
              <a:gd name="connsiteX42" fmla="*/ 213360 w 7732606"/>
              <a:gd name="connsiteY42" fmla="*/ 3211407 h 4087707"/>
              <a:gd name="connsiteX0" fmla="*/ 213360 w 7732606"/>
              <a:gd name="connsiteY0" fmla="*/ 3610187 h 4486487"/>
              <a:gd name="connsiteX1" fmla="*/ 259080 w 7732606"/>
              <a:gd name="connsiteY1" fmla="*/ 3762587 h 4486487"/>
              <a:gd name="connsiteX2" fmla="*/ 335280 w 7732606"/>
              <a:gd name="connsiteY2" fmla="*/ 3922607 h 4486487"/>
              <a:gd name="connsiteX3" fmla="*/ 358140 w 7732606"/>
              <a:gd name="connsiteY3" fmla="*/ 4052147 h 4486487"/>
              <a:gd name="connsiteX4" fmla="*/ 274320 w 7732606"/>
              <a:gd name="connsiteY4" fmla="*/ 4135967 h 4486487"/>
              <a:gd name="connsiteX5" fmla="*/ 152400 w 7732606"/>
              <a:gd name="connsiteY5" fmla="*/ 4029287 h 4486487"/>
              <a:gd name="connsiteX6" fmla="*/ 137160 w 7732606"/>
              <a:gd name="connsiteY6" fmla="*/ 4029287 h 4486487"/>
              <a:gd name="connsiteX7" fmla="*/ 91440 w 7732606"/>
              <a:gd name="connsiteY7" fmla="*/ 4189307 h 4486487"/>
              <a:gd name="connsiteX8" fmla="*/ 0 w 7732606"/>
              <a:gd name="connsiteY8" fmla="*/ 4356947 h 4486487"/>
              <a:gd name="connsiteX9" fmla="*/ 205740 w 7732606"/>
              <a:gd name="connsiteY9" fmla="*/ 4440767 h 4486487"/>
              <a:gd name="connsiteX10" fmla="*/ 655320 w 7732606"/>
              <a:gd name="connsiteY10" fmla="*/ 4486487 h 4486487"/>
              <a:gd name="connsiteX11" fmla="*/ 1815253 w 7732606"/>
              <a:gd name="connsiteY11" fmla="*/ 4253654 h 4486487"/>
              <a:gd name="connsiteX12" fmla="*/ 2693246 w 7732606"/>
              <a:gd name="connsiteY12" fmla="*/ 4164754 h 4486487"/>
              <a:gd name="connsiteX13" fmla="*/ 2974340 w 7732606"/>
              <a:gd name="connsiteY13" fmla="*/ 4075853 h 4486487"/>
              <a:gd name="connsiteX14" fmla="*/ 3219027 w 7732606"/>
              <a:gd name="connsiteY14" fmla="*/ 4149514 h 4486487"/>
              <a:gd name="connsiteX15" fmla="*/ 3782060 w 7732606"/>
              <a:gd name="connsiteY15" fmla="*/ 4061460 h 4486487"/>
              <a:gd name="connsiteX16" fmla="*/ 4179147 w 7732606"/>
              <a:gd name="connsiteY16" fmla="*/ 4182533 h 4486487"/>
              <a:gd name="connsiteX17" fmla="*/ 4665133 w 7732606"/>
              <a:gd name="connsiteY17" fmla="*/ 4146974 h 4486487"/>
              <a:gd name="connsiteX18" fmla="*/ 4977553 w 7732606"/>
              <a:gd name="connsiteY18" fmla="*/ 3986954 h 4486487"/>
              <a:gd name="connsiteX19" fmla="*/ 5442373 w 7732606"/>
              <a:gd name="connsiteY19" fmla="*/ 3925147 h 4486487"/>
              <a:gd name="connsiteX20" fmla="*/ 5830993 w 7732606"/>
              <a:gd name="connsiteY20" fmla="*/ 3753274 h 4486487"/>
              <a:gd name="connsiteX21" fmla="*/ 5952913 w 7732606"/>
              <a:gd name="connsiteY21" fmla="*/ 3526367 h 4486487"/>
              <a:gd name="connsiteX22" fmla="*/ 6238240 w 7732606"/>
              <a:gd name="connsiteY22" fmla="*/ 3509434 h 4486487"/>
              <a:gd name="connsiteX23" fmla="*/ 6628554 w 7732606"/>
              <a:gd name="connsiteY23" fmla="*/ 2793154 h 4486487"/>
              <a:gd name="connsiteX24" fmla="*/ 7051037 w 7732606"/>
              <a:gd name="connsiteY24" fmla="*/ 2382081 h 4486487"/>
              <a:gd name="connsiteX25" fmla="*/ 7732606 w 7732606"/>
              <a:gd name="connsiteY25" fmla="*/ 2044700 h 4486487"/>
              <a:gd name="connsiteX26" fmla="*/ 7482840 w 7732606"/>
              <a:gd name="connsiteY26" fmla="*/ 1595967 h 4486487"/>
              <a:gd name="connsiteX27" fmla="*/ 7152640 w 7732606"/>
              <a:gd name="connsiteY27" fmla="*/ 1286087 h 4486487"/>
              <a:gd name="connsiteX28" fmla="*/ 7082366 w 7732606"/>
              <a:gd name="connsiteY28" fmla="*/ 1173481 h 4486487"/>
              <a:gd name="connsiteX29" fmla="*/ 7084907 w 7732606"/>
              <a:gd name="connsiteY29" fmla="*/ 1045634 h 4486487"/>
              <a:gd name="connsiteX30" fmla="*/ 6353387 w 7732606"/>
              <a:gd name="connsiteY30" fmla="*/ 398780 h 4486487"/>
              <a:gd name="connsiteX31" fmla="*/ 5613400 w 7732606"/>
              <a:gd name="connsiteY31" fmla="*/ 0 h 4486487"/>
              <a:gd name="connsiteX32" fmla="*/ 2095500 w 7732606"/>
              <a:gd name="connsiteY32" fmla="*/ 2063327 h 4486487"/>
              <a:gd name="connsiteX33" fmla="*/ 1905000 w 7732606"/>
              <a:gd name="connsiteY33" fmla="*/ 2200487 h 4486487"/>
              <a:gd name="connsiteX34" fmla="*/ 1752600 w 7732606"/>
              <a:gd name="connsiteY34" fmla="*/ 2261447 h 4486487"/>
              <a:gd name="connsiteX35" fmla="*/ 1287780 w 7732606"/>
              <a:gd name="connsiteY35" fmla="*/ 2695787 h 4486487"/>
              <a:gd name="connsiteX36" fmla="*/ 1211580 w 7732606"/>
              <a:gd name="connsiteY36" fmla="*/ 2970107 h 4486487"/>
              <a:gd name="connsiteX37" fmla="*/ 1013460 w 7732606"/>
              <a:gd name="connsiteY37" fmla="*/ 3130127 h 4486487"/>
              <a:gd name="connsiteX38" fmla="*/ 922020 w 7732606"/>
              <a:gd name="connsiteY38" fmla="*/ 3213947 h 4486487"/>
              <a:gd name="connsiteX39" fmla="*/ 784860 w 7732606"/>
              <a:gd name="connsiteY39" fmla="*/ 3473027 h 4486487"/>
              <a:gd name="connsiteX40" fmla="*/ 563880 w 7732606"/>
              <a:gd name="connsiteY40" fmla="*/ 3473027 h 4486487"/>
              <a:gd name="connsiteX41" fmla="*/ 419100 w 7732606"/>
              <a:gd name="connsiteY41" fmla="*/ 3473027 h 4486487"/>
              <a:gd name="connsiteX42" fmla="*/ 213360 w 7732606"/>
              <a:gd name="connsiteY42" fmla="*/ 3610187 h 4486487"/>
              <a:gd name="connsiteX0" fmla="*/ 213360 w 7732606"/>
              <a:gd name="connsiteY0" fmla="*/ 3722793 h 4599093"/>
              <a:gd name="connsiteX1" fmla="*/ 259080 w 7732606"/>
              <a:gd name="connsiteY1" fmla="*/ 3875193 h 4599093"/>
              <a:gd name="connsiteX2" fmla="*/ 335280 w 7732606"/>
              <a:gd name="connsiteY2" fmla="*/ 4035213 h 4599093"/>
              <a:gd name="connsiteX3" fmla="*/ 358140 w 7732606"/>
              <a:gd name="connsiteY3" fmla="*/ 4164753 h 4599093"/>
              <a:gd name="connsiteX4" fmla="*/ 274320 w 7732606"/>
              <a:gd name="connsiteY4" fmla="*/ 4248573 h 4599093"/>
              <a:gd name="connsiteX5" fmla="*/ 152400 w 7732606"/>
              <a:gd name="connsiteY5" fmla="*/ 4141893 h 4599093"/>
              <a:gd name="connsiteX6" fmla="*/ 137160 w 7732606"/>
              <a:gd name="connsiteY6" fmla="*/ 4141893 h 4599093"/>
              <a:gd name="connsiteX7" fmla="*/ 91440 w 7732606"/>
              <a:gd name="connsiteY7" fmla="*/ 4301913 h 4599093"/>
              <a:gd name="connsiteX8" fmla="*/ 0 w 7732606"/>
              <a:gd name="connsiteY8" fmla="*/ 4469553 h 4599093"/>
              <a:gd name="connsiteX9" fmla="*/ 205740 w 7732606"/>
              <a:gd name="connsiteY9" fmla="*/ 4553373 h 4599093"/>
              <a:gd name="connsiteX10" fmla="*/ 655320 w 7732606"/>
              <a:gd name="connsiteY10" fmla="*/ 4599093 h 4599093"/>
              <a:gd name="connsiteX11" fmla="*/ 1815253 w 7732606"/>
              <a:gd name="connsiteY11" fmla="*/ 4366260 h 4599093"/>
              <a:gd name="connsiteX12" fmla="*/ 2693246 w 7732606"/>
              <a:gd name="connsiteY12" fmla="*/ 4277360 h 4599093"/>
              <a:gd name="connsiteX13" fmla="*/ 2974340 w 7732606"/>
              <a:gd name="connsiteY13" fmla="*/ 4188459 h 4599093"/>
              <a:gd name="connsiteX14" fmla="*/ 3219027 w 7732606"/>
              <a:gd name="connsiteY14" fmla="*/ 4262120 h 4599093"/>
              <a:gd name="connsiteX15" fmla="*/ 3782060 w 7732606"/>
              <a:gd name="connsiteY15" fmla="*/ 4174066 h 4599093"/>
              <a:gd name="connsiteX16" fmla="*/ 4179147 w 7732606"/>
              <a:gd name="connsiteY16" fmla="*/ 4295139 h 4599093"/>
              <a:gd name="connsiteX17" fmla="*/ 4665133 w 7732606"/>
              <a:gd name="connsiteY17" fmla="*/ 4259580 h 4599093"/>
              <a:gd name="connsiteX18" fmla="*/ 4977553 w 7732606"/>
              <a:gd name="connsiteY18" fmla="*/ 4099560 h 4599093"/>
              <a:gd name="connsiteX19" fmla="*/ 5442373 w 7732606"/>
              <a:gd name="connsiteY19" fmla="*/ 4037753 h 4599093"/>
              <a:gd name="connsiteX20" fmla="*/ 5830993 w 7732606"/>
              <a:gd name="connsiteY20" fmla="*/ 3865880 h 4599093"/>
              <a:gd name="connsiteX21" fmla="*/ 5952913 w 7732606"/>
              <a:gd name="connsiteY21" fmla="*/ 3638973 h 4599093"/>
              <a:gd name="connsiteX22" fmla="*/ 6238240 w 7732606"/>
              <a:gd name="connsiteY22" fmla="*/ 3622040 h 4599093"/>
              <a:gd name="connsiteX23" fmla="*/ 6628554 w 7732606"/>
              <a:gd name="connsiteY23" fmla="*/ 2905760 h 4599093"/>
              <a:gd name="connsiteX24" fmla="*/ 7051037 w 7732606"/>
              <a:gd name="connsiteY24" fmla="*/ 2494687 h 4599093"/>
              <a:gd name="connsiteX25" fmla="*/ 7732606 w 7732606"/>
              <a:gd name="connsiteY25" fmla="*/ 2157306 h 4599093"/>
              <a:gd name="connsiteX26" fmla="*/ 7482840 w 7732606"/>
              <a:gd name="connsiteY26" fmla="*/ 1708573 h 4599093"/>
              <a:gd name="connsiteX27" fmla="*/ 7152640 w 7732606"/>
              <a:gd name="connsiteY27" fmla="*/ 1398693 h 4599093"/>
              <a:gd name="connsiteX28" fmla="*/ 7082366 w 7732606"/>
              <a:gd name="connsiteY28" fmla="*/ 1286087 h 4599093"/>
              <a:gd name="connsiteX29" fmla="*/ 7084907 w 7732606"/>
              <a:gd name="connsiteY29" fmla="*/ 1158240 h 4599093"/>
              <a:gd name="connsiteX30" fmla="*/ 6353387 w 7732606"/>
              <a:gd name="connsiteY30" fmla="*/ 511386 h 4599093"/>
              <a:gd name="connsiteX31" fmla="*/ 5613400 w 7732606"/>
              <a:gd name="connsiteY31" fmla="*/ 112606 h 4599093"/>
              <a:gd name="connsiteX32" fmla="*/ 5338233 w 7732606"/>
              <a:gd name="connsiteY32" fmla="*/ 0 h 4599093"/>
              <a:gd name="connsiteX33" fmla="*/ 1905000 w 7732606"/>
              <a:gd name="connsiteY33" fmla="*/ 2313093 h 4599093"/>
              <a:gd name="connsiteX34" fmla="*/ 1752600 w 7732606"/>
              <a:gd name="connsiteY34" fmla="*/ 2374053 h 4599093"/>
              <a:gd name="connsiteX35" fmla="*/ 1287780 w 7732606"/>
              <a:gd name="connsiteY35" fmla="*/ 2808393 h 4599093"/>
              <a:gd name="connsiteX36" fmla="*/ 1211580 w 7732606"/>
              <a:gd name="connsiteY36" fmla="*/ 3082713 h 4599093"/>
              <a:gd name="connsiteX37" fmla="*/ 1013460 w 7732606"/>
              <a:gd name="connsiteY37" fmla="*/ 3242733 h 4599093"/>
              <a:gd name="connsiteX38" fmla="*/ 922020 w 7732606"/>
              <a:gd name="connsiteY38" fmla="*/ 3326553 h 4599093"/>
              <a:gd name="connsiteX39" fmla="*/ 784860 w 7732606"/>
              <a:gd name="connsiteY39" fmla="*/ 3585633 h 4599093"/>
              <a:gd name="connsiteX40" fmla="*/ 563880 w 7732606"/>
              <a:gd name="connsiteY40" fmla="*/ 3585633 h 4599093"/>
              <a:gd name="connsiteX41" fmla="*/ 419100 w 7732606"/>
              <a:gd name="connsiteY41" fmla="*/ 3585633 h 4599093"/>
              <a:gd name="connsiteX42" fmla="*/ 213360 w 7732606"/>
              <a:gd name="connsiteY42" fmla="*/ 3722793 h 459909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1752600 w 7732606"/>
              <a:gd name="connsiteY34" fmla="*/ 2414693 h 4639733"/>
              <a:gd name="connsiteX35" fmla="*/ 1287780 w 7732606"/>
              <a:gd name="connsiteY35" fmla="*/ 2849033 h 4639733"/>
              <a:gd name="connsiteX36" fmla="*/ 1211580 w 7732606"/>
              <a:gd name="connsiteY36" fmla="*/ 3123353 h 4639733"/>
              <a:gd name="connsiteX37" fmla="*/ 1013460 w 7732606"/>
              <a:gd name="connsiteY37" fmla="*/ 3283373 h 4639733"/>
              <a:gd name="connsiteX38" fmla="*/ 922020 w 7732606"/>
              <a:gd name="connsiteY38" fmla="*/ 3367193 h 4639733"/>
              <a:gd name="connsiteX39" fmla="*/ 784860 w 7732606"/>
              <a:gd name="connsiteY39" fmla="*/ 3626273 h 4639733"/>
              <a:gd name="connsiteX40" fmla="*/ 563880 w 7732606"/>
              <a:gd name="connsiteY40" fmla="*/ 3626273 h 4639733"/>
              <a:gd name="connsiteX41" fmla="*/ 419100 w 7732606"/>
              <a:gd name="connsiteY41" fmla="*/ 3626273 h 4639733"/>
              <a:gd name="connsiteX42" fmla="*/ 213360 w 7732606"/>
              <a:gd name="connsiteY42"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1752600 w 7732606"/>
              <a:gd name="connsiteY34" fmla="*/ 2414693 h 4639733"/>
              <a:gd name="connsiteX35" fmla="*/ 1287780 w 7732606"/>
              <a:gd name="connsiteY35" fmla="*/ 2849033 h 4639733"/>
              <a:gd name="connsiteX36" fmla="*/ 1211580 w 7732606"/>
              <a:gd name="connsiteY36" fmla="*/ 3123353 h 4639733"/>
              <a:gd name="connsiteX37" fmla="*/ 1013460 w 7732606"/>
              <a:gd name="connsiteY37" fmla="*/ 3283373 h 4639733"/>
              <a:gd name="connsiteX38" fmla="*/ 922020 w 7732606"/>
              <a:gd name="connsiteY38" fmla="*/ 3367193 h 4639733"/>
              <a:gd name="connsiteX39" fmla="*/ 784860 w 7732606"/>
              <a:gd name="connsiteY39" fmla="*/ 3626273 h 4639733"/>
              <a:gd name="connsiteX40" fmla="*/ 563880 w 7732606"/>
              <a:gd name="connsiteY40" fmla="*/ 3626273 h 4639733"/>
              <a:gd name="connsiteX41" fmla="*/ 419100 w 7732606"/>
              <a:gd name="connsiteY41" fmla="*/ 3626273 h 4639733"/>
              <a:gd name="connsiteX42" fmla="*/ 213360 w 7732606"/>
              <a:gd name="connsiteY42"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1287780 w 7732606"/>
              <a:gd name="connsiteY35" fmla="*/ 2849033 h 4639733"/>
              <a:gd name="connsiteX36" fmla="*/ 1211580 w 7732606"/>
              <a:gd name="connsiteY36" fmla="*/ 3123353 h 4639733"/>
              <a:gd name="connsiteX37" fmla="*/ 1013460 w 7732606"/>
              <a:gd name="connsiteY37" fmla="*/ 3283373 h 4639733"/>
              <a:gd name="connsiteX38" fmla="*/ 922020 w 7732606"/>
              <a:gd name="connsiteY38" fmla="*/ 3367193 h 4639733"/>
              <a:gd name="connsiteX39" fmla="*/ 784860 w 7732606"/>
              <a:gd name="connsiteY39" fmla="*/ 3626273 h 4639733"/>
              <a:gd name="connsiteX40" fmla="*/ 563880 w 7732606"/>
              <a:gd name="connsiteY40" fmla="*/ 3626273 h 4639733"/>
              <a:gd name="connsiteX41" fmla="*/ 419100 w 7732606"/>
              <a:gd name="connsiteY41" fmla="*/ 3626273 h 4639733"/>
              <a:gd name="connsiteX42" fmla="*/ 213360 w 7732606"/>
              <a:gd name="connsiteY42"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1287780 w 7732606"/>
              <a:gd name="connsiteY35" fmla="*/ 2849033 h 4639733"/>
              <a:gd name="connsiteX36" fmla="*/ 1211580 w 7732606"/>
              <a:gd name="connsiteY36" fmla="*/ 3123353 h 4639733"/>
              <a:gd name="connsiteX37" fmla="*/ 1013460 w 7732606"/>
              <a:gd name="connsiteY37" fmla="*/ 3283373 h 4639733"/>
              <a:gd name="connsiteX38" fmla="*/ 922020 w 7732606"/>
              <a:gd name="connsiteY38" fmla="*/ 3367193 h 4639733"/>
              <a:gd name="connsiteX39" fmla="*/ 784860 w 7732606"/>
              <a:gd name="connsiteY39" fmla="*/ 3626273 h 4639733"/>
              <a:gd name="connsiteX40" fmla="*/ 563880 w 7732606"/>
              <a:gd name="connsiteY40" fmla="*/ 3626273 h 4639733"/>
              <a:gd name="connsiteX41" fmla="*/ 419100 w 7732606"/>
              <a:gd name="connsiteY41" fmla="*/ 3626273 h 4639733"/>
              <a:gd name="connsiteX42" fmla="*/ 213360 w 7732606"/>
              <a:gd name="connsiteY42"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1287780 w 7732606"/>
              <a:gd name="connsiteY35" fmla="*/ 2849033 h 4639733"/>
              <a:gd name="connsiteX36" fmla="*/ 1211580 w 7732606"/>
              <a:gd name="connsiteY36" fmla="*/ 3123353 h 4639733"/>
              <a:gd name="connsiteX37" fmla="*/ 1013460 w 7732606"/>
              <a:gd name="connsiteY37" fmla="*/ 3283373 h 4639733"/>
              <a:gd name="connsiteX38" fmla="*/ 922020 w 7732606"/>
              <a:gd name="connsiteY38" fmla="*/ 3367193 h 4639733"/>
              <a:gd name="connsiteX39" fmla="*/ 784860 w 7732606"/>
              <a:gd name="connsiteY39" fmla="*/ 3626273 h 4639733"/>
              <a:gd name="connsiteX40" fmla="*/ 563880 w 7732606"/>
              <a:gd name="connsiteY40" fmla="*/ 3626273 h 4639733"/>
              <a:gd name="connsiteX41" fmla="*/ 419100 w 7732606"/>
              <a:gd name="connsiteY41" fmla="*/ 3626273 h 4639733"/>
              <a:gd name="connsiteX42" fmla="*/ 213360 w 7732606"/>
              <a:gd name="connsiteY42"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1211580 w 7732606"/>
              <a:gd name="connsiteY36" fmla="*/ 3123353 h 4639733"/>
              <a:gd name="connsiteX37" fmla="*/ 1013460 w 7732606"/>
              <a:gd name="connsiteY37" fmla="*/ 3283373 h 4639733"/>
              <a:gd name="connsiteX38" fmla="*/ 922020 w 7732606"/>
              <a:gd name="connsiteY38" fmla="*/ 3367193 h 4639733"/>
              <a:gd name="connsiteX39" fmla="*/ 784860 w 7732606"/>
              <a:gd name="connsiteY39" fmla="*/ 3626273 h 4639733"/>
              <a:gd name="connsiteX40" fmla="*/ 563880 w 7732606"/>
              <a:gd name="connsiteY40" fmla="*/ 3626273 h 4639733"/>
              <a:gd name="connsiteX41" fmla="*/ 419100 w 7732606"/>
              <a:gd name="connsiteY41" fmla="*/ 3626273 h 4639733"/>
              <a:gd name="connsiteX42" fmla="*/ 213360 w 7732606"/>
              <a:gd name="connsiteY42"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1211580 w 7732606"/>
              <a:gd name="connsiteY36" fmla="*/ 3123353 h 4639733"/>
              <a:gd name="connsiteX37" fmla="*/ 1013460 w 7732606"/>
              <a:gd name="connsiteY37" fmla="*/ 3283373 h 4639733"/>
              <a:gd name="connsiteX38" fmla="*/ 922020 w 7732606"/>
              <a:gd name="connsiteY38" fmla="*/ 3367193 h 4639733"/>
              <a:gd name="connsiteX39" fmla="*/ 784860 w 7732606"/>
              <a:gd name="connsiteY39" fmla="*/ 3626273 h 4639733"/>
              <a:gd name="connsiteX40" fmla="*/ 563880 w 7732606"/>
              <a:gd name="connsiteY40" fmla="*/ 3626273 h 4639733"/>
              <a:gd name="connsiteX41" fmla="*/ 419100 w 7732606"/>
              <a:gd name="connsiteY41" fmla="*/ 3626273 h 4639733"/>
              <a:gd name="connsiteX42" fmla="*/ 213360 w 7732606"/>
              <a:gd name="connsiteY42"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013460 w 7732606"/>
              <a:gd name="connsiteY37" fmla="*/ 3283373 h 4639733"/>
              <a:gd name="connsiteX38" fmla="*/ 922020 w 7732606"/>
              <a:gd name="connsiteY38" fmla="*/ 3367193 h 4639733"/>
              <a:gd name="connsiteX39" fmla="*/ 784860 w 7732606"/>
              <a:gd name="connsiteY39" fmla="*/ 3626273 h 4639733"/>
              <a:gd name="connsiteX40" fmla="*/ 563880 w 7732606"/>
              <a:gd name="connsiteY40" fmla="*/ 3626273 h 4639733"/>
              <a:gd name="connsiteX41" fmla="*/ 419100 w 7732606"/>
              <a:gd name="connsiteY41" fmla="*/ 3626273 h 4639733"/>
              <a:gd name="connsiteX42" fmla="*/ 213360 w 7732606"/>
              <a:gd name="connsiteY42"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013460 w 7732606"/>
              <a:gd name="connsiteY37" fmla="*/ 3283373 h 4639733"/>
              <a:gd name="connsiteX38" fmla="*/ 922020 w 7732606"/>
              <a:gd name="connsiteY38" fmla="*/ 3367193 h 4639733"/>
              <a:gd name="connsiteX39" fmla="*/ 784860 w 7732606"/>
              <a:gd name="connsiteY39" fmla="*/ 3626273 h 4639733"/>
              <a:gd name="connsiteX40" fmla="*/ 563880 w 7732606"/>
              <a:gd name="connsiteY40" fmla="*/ 3626273 h 4639733"/>
              <a:gd name="connsiteX41" fmla="*/ 419100 w 7732606"/>
              <a:gd name="connsiteY41" fmla="*/ 3626273 h 4639733"/>
              <a:gd name="connsiteX42" fmla="*/ 213360 w 7732606"/>
              <a:gd name="connsiteY42"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013460 w 7732606"/>
              <a:gd name="connsiteY37" fmla="*/ 3283373 h 4639733"/>
              <a:gd name="connsiteX38" fmla="*/ 922020 w 7732606"/>
              <a:gd name="connsiteY38" fmla="*/ 3367193 h 4639733"/>
              <a:gd name="connsiteX39" fmla="*/ 784860 w 7732606"/>
              <a:gd name="connsiteY39" fmla="*/ 3626273 h 4639733"/>
              <a:gd name="connsiteX40" fmla="*/ 563880 w 7732606"/>
              <a:gd name="connsiteY40" fmla="*/ 3626273 h 4639733"/>
              <a:gd name="connsiteX41" fmla="*/ 419100 w 7732606"/>
              <a:gd name="connsiteY41" fmla="*/ 3626273 h 4639733"/>
              <a:gd name="connsiteX42" fmla="*/ 213360 w 7732606"/>
              <a:gd name="connsiteY42"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922020 w 7732606"/>
              <a:gd name="connsiteY38" fmla="*/ 3367193 h 4639733"/>
              <a:gd name="connsiteX39" fmla="*/ 784860 w 7732606"/>
              <a:gd name="connsiteY39" fmla="*/ 3626273 h 4639733"/>
              <a:gd name="connsiteX40" fmla="*/ 563880 w 7732606"/>
              <a:gd name="connsiteY40" fmla="*/ 3626273 h 4639733"/>
              <a:gd name="connsiteX41" fmla="*/ 419100 w 7732606"/>
              <a:gd name="connsiteY41" fmla="*/ 3626273 h 4639733"/>
              <a:gd name="connsiteX42" fmla="*/ 213360 w 7732606"/>
              <a:gd name="connsiteY42"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784860 w 7732606"/>
              <a:gd name="connsiteY39" fmla="*/ 3626273 h 4639733"/>
              <a:gd name="connsiteX40" fmla="*/ 563880 w 7732606"/>
              <a:gd name="connsiteY40" fmla="*/ 3626273 h 4639733"/>
              <a:gd name="connsiteX41" fmla="*/ 419100 w 7732606"/>
              <a:gd name="connsiteY41" fmla="*/ 3626273 h 4639733"/>
              <a:gd name="connsiteX42" fmla="*/ 213360 w 7732606"/>
              <a:gd name="connsiteY42"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563880 w 7732606"/>
              <a:gd name="connsiteY40" fmla="*/ 3626273 h 4639733"/>
              <a:gd name="connsiteX41" fmla="*/ 419100 w 7732606"/>
              <a:gd name="connsiteY41" fmla="*/ 3626273 h 4639733"/>
              <a:gd name="connsiteX42" fmla="*/ 213360 w 7732606"/>
              <a:gd name="connsiteY42"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419100 w 7732606"/>
              <a:gd name="connsiteY41" fmla="*/ 3626273 h 4639733"/>
              <a:gd name="connsiteX42" fmla="*/ 213360 w 7732606"/>
              <a:gd name="connsiteY42"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419100 w 7732606"/>
              <a:gd name="connsiteY41" fmla="*/ 3626273 h 4639733"/>
              <a:gd name="connsiteX42" fmla="*/ 213360 w 7732606"/>
              <a:gd name="connsiteY42"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1039704 w 7732606"/>
              <a:gd name="connsiteY41" fmla="*/ 2535327 h 4639733"/>
              <a:gd name="connsiteX42" fmla="*/ 419100 w 7732606"/>
              <a:gd name="connsiteY42" fmla="*/ 3626273 h 4639733"/>
              <a:gd name="connsiteX43" fmla="*/ 213360 w 7732606"/>
              <a:gd name="connsiteY43"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1937171 w 7732606"/>
              <a:gd name="connsiteY41" fmla="*/ 2416794 h 4639733"/>
              <a:gd name="connsiteX42" fmla="*/ 419100 w 7732606"/>
              <a:gd name="connsiteY42" fmla="*/ 3626273 h 4639733"/>
              <a:gd name="connsiteX43" fmla="*/ 213360 w 7732606"/>
              <a:gd name="connsiteY43"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1937171 w 7732606"/>
              <a:gd name="connsiteY41" fmla="*/ 2416794 h 4639733"/>
              <a:gd name="connsiteX42" fmla="*/ 1573104 w 7732606"/>
              <a:gd name="connsiteY42" fmla="*/ 2662327 h 4639733"/>
              <a:gd name="connsiteX43" fmla="*/ 419100 w 7732606"/>
              <a:gd name="connsiteY43" fmla="*/ 3626273 h 4639733"/>
              <a:gd name="connsiteX44" fmla="*/ 213360 w 7732606"/>
              <a:gd name="connsiteY44"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1937171 w 7732606"/>
              <a:gd name="connsiteY41" fmla="*/ 2416794 h 4639733"/>
              <a:gd name="connsiteX42" fmla="*/ 1801704 w 7732606"/>
              <a:gd name="connsiteY42" fmla="*/ 2840127 h 4639733"/>
              <a:gd name="connsiteX43" fmla="*/ 419100 w 7732606"/>
              <a:gd name="connsiteY43" fmla="*/ 3626273 h 4639733"/>
              <a:gd name="connsiteX44" fmla="*/ 213360 w 7732606"/>
              <a:gd name="connsiteY44"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1937171 w 7732606"/>
              <a:gd name="connsiteY41" fmla="*/ 2416794 h 4639733"/>
              <a:gd name="connsiteX42" fmla="*/ 1801704 w 7732606"/>
              <a:gd name="connsiteY42" fmla="*/ 2840127 h 4639733"/>
              <a:gd name="connsiteX43" fmla="*/ 1217504 w 7732606"/>
              <a:gd name="connsiteY43" fmla="*/ 3161860 h 4639733"/>
              <a:gd name="connsiteX44" fmla="*/ 419100 w 7732606"/>
              <a:gd name="connsiteY44" fmla="*/ 3626273 h 4639733"/>
              <a:gd name="connsiteX45" fmla="*/ 213360 w 7732606"/>
              <a:gd name="connsiteY45"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1937171 w 7732606"/>
              <a:gd name="connsiteY41" fmla="*/ 2416794 h 4639733"/>
              <a:gd name="connsiteX42" fmla="*/ 1801704 w 7732606"/>
              <a:gd name="connsiteY42" fmla="*/ 2840127 h 4639733"/>
              <a:gd name="connsiteX43" fmla="*/ 1107438 w 7732606"/>
              <a:gd name="connsiteY43" fmla="*/ 2780860 h 4639733"/>
              <a:gd name="connsiteX44" fmla="*/ 419100 w 7732606"/>
              <a:gd name="connsiteY44" fmla="*/ 3626273 h 4639733"/>
              <a:gd name="connsiteX45" fmla="*/ 213360 w 7732606"/>
              <a:gd name="connsiteY45"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1937171 w 7732606"/>
              <a:gd name="connsiteY41" fmla="*/ 2416794 h 4639733"/>
              <a:gd name="connsiteX42" fmla="*/ 1801704 w 7732606"/>
              <a:gd name="connsiteY42" fmla="*/ 2840127 h 4639733"/>
              <a:gd name="connsiteX43" fmla="*/ 1107438 w 7732606"/>
              <a:gd name="connsiteY43" fmla="*/ 2780860 h 4639733"/>
              <a:gd name="connsiteX44" fmla="*/ 419100 w 7732606"/>
              <a:gd name="connsiteY44" fmla="*/ 3626273 h 4639733"/>
              <a:gd name="connsiteX45" fmla="*/ 213360 w 7732606"/>
              <a:gd name="connsiteY45"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1937171 w 7732606"/>
              <a:gd name="connsiteY41" fmla="*/ 2416794 h 4639733"/>
              <a:gd name="connsiteX42" fmla="*/ 1801704 w 7732606"/>
              <a:gd name="connsiteY42" fmla="*/ 2840127 h 4639733"/>
              <a:gd name="connsiteX43" fmla="*/ 1107438 w 7732606"/>
              <a:gd name="connsiteY43" fmla="*/ 2780860 h 4639733"/>
              <a:gd name="connsiteX44" fmla="*/ 819570 w 7732606"/>
              <a:gd name="connsiteY44" fmla="*/ 3161860 h 4639733"/>
              <a:gd name="connsiteX45" fmla="*/ 419100 w 7732606"/>
              <a:gd name="connsiteY45" fmla="*/ 3626273 h 4639733"/>
              <a:gd name="connsiteX46" fmla="*/ 213360 w 7732606"/>
              <a:gd name="connsiteY46"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1937171 w 7732606"/>
              <a:gd name="connsiteY41" fmla="*/ 2416794 h 4639733"/>
              <a:gd name="connsiteX42" fmla="*/ 1801704 w 7732606"/>
              <a:gd name="connsiteY42" fmla="*/ 2840127 h 4639733"/>
              <a:gd name="connsiteX43" fmla="*/ 1107438 w 7732606"/>
              <a:gd name="connsiteY43" fmla="*/ 2780860 h 4639733"/>
              <a:gd name="connsiteX44" fmla="*/ 616370 w 7732606"/>
              <a:gd name="connsiteY44" fmla="*/ 2882460 h 4639733"/>
              <a:gd name="connsiteX45" fmla="*/ 419100 w 7732606"/>
              <a:gd name="connsiteY45" fmla="*/ 3626273 h 4639733"/>
              <a:gd name="connsiteX46" fmla="*/ 213360 w 7732606"/>
              <a:gd name="connsiteY46" fmla="*/ 3763433 h 4639733"/>
              <a:gd name="connsiteX0" fmla="*/ 213360 w 7732606"/>
              <a:gd name="connsiteY0" fmla="*/ 37634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1937171 w 7732606"/>
              <a:gd name="connsiteY41" fmla="*/ 2416794 h 4639733"/>
              <a:gd name="connsiteX42" fmla="*/ 1801704 w 7732606"/>
              <a:gd name="connsiteY42" fmla="*/ 2840127 h 4639733"/>
              <a:gd name="connsiteX43" fmla="*/ 1107438 w 7732606"/>
              <a:gd name="connsiteY43" fmla="*/ 2780860 h 4639733"/>
              <a:gd name="connsiteX44" fmla="*/ 616370 w 7732606"/>
              <a:gd name="connsiteY44" fmla="*/ 2882460 h 4639733"/>
              <a:gd name="connsiteX45" fmla="*/ 342900 w 7732606"/>
              <a:gd name="connsiteY45" fmla="*/ 3423073 h 4639733"/>
              <a:gd name="connsiteX46" fmla="*/ 213360 w 7732606"/>
              <a:gd name="connsiteY46" fmla="*/ 3763433 h 4639733"/>
              <a:gd name="connsiteX0" fmla="*/ 357293 w 7732606"/>
              <a:gd name="connsiteY0" fmla="*/ 3788833 h 4639733"/>
              <a:gd name="connsiteX1" fmla="*/ 259080 w 7732606"/>
              <a:gd name="connsiteY1" fmla="*/ 3915833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1937171 w 7732606"/>
              <a:gd name="connsiteY41" fmla="*/ 2416794 h 4639733"/>
              <a:gd name="connsiteX42" fmla="*/ 1801704 w 7732606"/>
              <a:gd name="connsiteY42" fmla="*/ 2840127 h 4639733"/>
              <a:gd name="connsiteX43" fmla="*/ 1107438 w 7732606"/>
              <a:gd name="connsiteY43" fmla="*/ 2780860 h 4639733"/>
              <a:gd name="connsiteX44" fmla="*/ 616370 w 7732606"/>
              <a:gd name="connsiteY44" fmla="*/ 2882460 h 4639733"/>
              <a:gd name="connsiteX45" fmla="*/ 342900 w 7732606"/>
              <a:gd name="connsiteY45" fmla="*/ 3423073 h 4639733"/>
              <a:gd name="connsiteX46" fmla="*/ 357293 w 7732606"/>
              <a:gd name="connsiteY46" fmla="*/ 3788833 h 4639733"/>
              <a:gd name="connsiteX0" fmla="*/ 357293 w 7732606"/>
              <a:gd name="connsiteY0" fmla="*/ 3788833 h 4639733"/>
              <a:gd name="connsiteX1" fmla="*/ 555414 w 7732606"/>
              <a:gd name="connsiteY1" fmla="*/ 4008966 h 4639733"/>
              <a:gd name="connsiteX2" fmla="*/ 335280 w 7732606"/>
              <a:gd name="connsiteY2" fmla="*/ 40758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1937171 w 7732606"/>
              <a:gd name="connsiteY41" fmla="*/ 2416794 h 4639733"/>
              <a:gd name="connsiteX42" fmla="*/ 1801704 w 7732606"/>
              <a:gd name="connsiteY42" fmla="*/ 2840127 h 4639733"/>
              <a:gd name="connsiteX43" fmla="*/ 1107438 w 7732606"/>
              <a:gd name="connsiteY43" fmla="*/ 2780860 h 4639733"/>
              <a:gd name="connsiteX44" fmla="*/ 616370 w 7732606"/>
              <a:gd name="connsiteY44" fmla="*/ 2882460 h 4639733"/>
              <a:gd name="connsiteX45" fmla="*/ 342900 w 7732606"/>
              <a:gd name="connsiteY45" fmla="*/ 3423073 h 4639733"/>
              <a:gd name="connsiteX46" fmla="*/ 357293 w 7732606"/>
              <a:gd name="connsiteY46" fmla="*/ 3788833 h 4639733"/>
              <a:gd name="connsiteX0" fmla="*/ 357293 w 7732606"/>
              <a:gd name="connsiteY0" fmla="*/ 3788833 h 4639733"/>
              <a:gd name="connsiteX1" fmla="*/ 555414 w 7732606"/>
              <a:gd name="connsiteY1" fmla="*/ 4008966 h 4639733"/>
              <a:gd name="connsiteX2" fmla="*/ 784013 w 7732606"/>
              <a:gd name="connsiteY2" fmla="*/ 4152053 h 4639733"/>
              <a:gd name="connsiteX3" fmla="*/ 358140 w 7732606"/>
              <a:gd name="connsiteY3" fmla="*/ 42053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1937171 w 7732606"/>
              <a:gd name="connsiteY41" fmla="*/ 2416794 h 4639733"/>
              <a:gd name="connsiteX42" fmla="*/ 1801704 w 7732606"/>
              <a:gd name="connsiteY42" fmla="*/ 2840127 h 4639733"/>
              <a:gd name="connsiteX43" fmla="*/ 1107438 w 7732606"/>
              <a:gd name="connsiteY43" fmla="*/ 2780860 h 4639733"/>
              <a:gd name="connsiteX44" fmla="*/ 616370 w 7732606"/>
              <a:gd name="connsiteY44" fmla="*/ 2882460 h 4639733"/>
              <a:gd name="connsiteX45" fmla="*/ 342900 w 7732606"/>
              <a:gd name="connsiteY45" fmla="*/ 3423073 h 4639733"/>
              <a:gd name="connsiteX46" fmla="*/ 357293 w 7732606"/>
              <a:gd name="connsiteY46" fmla="*/ 3788833 h 4639733"/>
              <a:gd name="connsiteX0" fmla="*/ 357293 w 7732606"/>
              <a:gd name="connsiteY0" fmla="*/ 3788833 h 4639733"/>
              <a:gd name="connsiteX1" fmla="*/ 555414 w 7732606"/>
              <a:gd name="connsiteY1" fmla="*/ 4008966 h 4639733"/>
              <a:gd name="connsiteX2" fmla="*/ 784013 w 7732606"/>
              <a:gd name="connsiteY2" fmla="*/ 4152053 h 4639733"/>
              <a:gd name="connsiteX3" fmla="*/ 950807 w 7732606"/>
              <a:gd name="connsiteY3" fmla="*/ 4154593 h 4639733"/>
              <a:gd name="connsiteX4" fmla="*/ 274320 w 7732606"/>
              <a:gd name="connsiteY4" fmla="*/ 4289213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1937171 w 7732606"/>
              <a:gd name="connsiteY41" fmla="*/ 2416794 h 4639733"/>
              <a:gd name="connsiteX42" fmla="*/ 1801704 w 7732606"/>
              <a:gd name="connsiteY42" fmla="*/ 2840127 h 4639733"/>
              <a:gd name="connsiteX43" fmla="*/ 1107438 w 7732606"/>
              <a:gd name="connsiteY43" fmla="*/ 2780860 h 4639733"/>
              <a:gd name="connsiteX44" fmla="*/ 616370 w 7732606"/>
              <a:gd name="connsiteY44" fmla="*/ 2882460 h 4639733"/>
              <a:gd name="connsiteX45" fmla="*/ 342900 w 7732606"/>
              <a:gd name="connsiteY45" fmla="*/ 3423073 h 4639733"/>
              <a:gd name="connsiteX46" fmla="*/ 357293 w 7732606"/>
              <a:gd name="connsiteY46" fmla="*/ 3788833 h 4639733"/>
              <a:gd name="connsiteX0" fmla="*/ 357293 w 7732606"/>
              <a:gd name="connsiteY0" fmla="*/ 3788833 h 4639733"/>
              <a:gd name="connsiteX1" fmla="*/ 555414 w 7732606"/>
              <a:gd name="connsiteY1" fmla="*/ 4008966 h 4639733"/>
              <a:gd name="connsiteX2" fmla="*/ 784013 w 7732606"/>
              <a:gd name="connsiteY2" fmla="*/ 4152053 h 4639733"/>
              <a:gd name="connsiteX3" fmla="*/ 950807 w 7732606"/>
              <a:gd name="connsiteY3" fmla="*/ 4154593 h 4639733"/>
              <a:gd name="connsiteX4" fmla="*/ 1231054 w 7732606"/>
              <a:gd name="connsiteY4" fmla="*/ 4348480 h 4639733"/>
              <a:gd name="connsiteX5" fmla="*/ 152400 w 7732606"/>
              <a:gd name="connsiteY5" fmla="*/ 4182533 h 4639733"/>
              <a:gd name="connsiteX6" fmla="*/ 137160 w 7732606"/>
              <a:gd name="connsiteY6" fmla="*/ 4182533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1937171 w 7732606"/>
              <a:gd name="connsiteY41" fmla="*/ 2416794 h 4639733"/>
              <a:gd name="connsiteX42" fmla="*/ 1801704 w 7732606"/>
              <a:gd name="connsiteY42" fmla="*/ 2840127 h 4639733"/>
              <a:gd name="connsiteX43" fmla="*/ 1107438 w 7732606"/>
              <a:gd name="connsiteY43" fmla="*/ 2780860 h 4639733"/>
              <a:gd name="connsiteX44" fmla="*/ 616370 w 7732606"/>
              <a:gd name="connsiteY44" fmla="*/ 2882460 h 4639733"/>
              <a:gd name="connsiteX45" fmla="*/ 342900 w 7732606"/>
              <a:gd name="connsiteY45" fmla="*/ 3423073 h 4639733"/>
              <a:gd name="connsiteX46" fmla="*/ 357293 w 7732606"/>
              <a:gd name="connsiteY46" fmla="*/ 3788833 h 4639733"/>
              <a:gd name="connsiteX0" fmla="*/ 357293 w 7732606"/>
              <a:gd name="connsiteY0" fmla="*/ 3788833 h 4639733"/>
              <a:gd name="connsiteX1" fmla="*/ 555414 w 7732606"/>
              <a:gd name="connsiteY1" fmla="*/ 4008966 h 4639733"/>
              <a:gd name="connsiteX2" fmla="*/ 784013 w 7732606"/>
              <a:gd name="connsiteY2" fmla="*/ 4152053 h 4639733"/>
              <a:gd name="connsiteX3" fmla="*/ 950807 w 7732606"/>
              <a:gd name="connsiteY3" fmla="*/ 4154593 h 4639733"/>
              <a:gd name="connsiteX4" fmla="*/ 1231054 w 7732606"/>
              <a:gd name="connsiteY4" fmla="*/ 4348480 h 4639733"/>
              <a:gd name="connsiteX5" fmla="*/ 152400 w 7732606"/>
              <a:gd name="connsiteY5" fmla="*/ 4182533 h 4639733"/>
              <a:gd name="connsiteX6" fmla="*/ 899160 w 7732606"/>
              <a:gd name="connsiteY6" fmla="*/ 4453466 h 4639733"/>
              <a:gd name="connsiteX7" fmla="*/ 91440 w 7732606"/>
              <a:gd name="connsiteY7" fmla="*/ 4342553 h 4639733"/>
              <a:gd name="connsiteX8" fmla="*/ 0 w 7732606"/>
              <a:gd name="connsiteY8" fmla="*/ 4510193 h 4639733"/>
              <a:gd name="connsiteX9" fmla="*/ 205740 w 7732606"/>
              <a:gd name="connsiteY9" fmla="*/ 4594013 h 4639733"/>
              <a:gd name="connsiteX10" fmla="*/ 655320 w 7732606"/>
              <a:gd name="connsiteY10" fmla="*/ 4639733 h 4639733"/>
              <a:gd name="connsiteX11" fmla="*/ 1815253 w 7732606"/>
              <a:gd name="connsiteY11" fmla="*/ 4406900 h 4639733"/>
              <a:gd name="connsiteX12" fmla="*/ 2693246 w 7732606"/>
              <a:gd name="connsiteY12" fmla="*/ 4318000 h 4639733"/>
              <a:gd name="connsiteX13" fmla="*/ 2974340 w 7732606"/>
              <a:gd name="connsiteY13" fmla="*/ 4229099 h 4639733"/>
              <a:gd name="connsiteX14" fmla="*/ 3219027 w 7732606"/>
              <a:gd name="connsiteY14" fmla="*/ 4302760 h 4639733"/>
              <a:gd name="connsiteX15" fmla="*/ 3782060 w 7732606"/>
              <a:gd name="connsiteY15" fmla="*/ 4214706 h 4639733"/>
              <a:gd name="connsiteX16" fmla="*/ 4179147 w 7732606"/>
              <a:gd name="connsiteY16" fmla="*/ 4335779 h 4639733"/>
              <a:gd name="connsiteX17" fmla="*/ 4665133 w 7732606"/>
              <a:gd name="connsiteY17" fmla="*/ 4300220 h 4639733"/>
              <a:gd name="connsiteX18" fmla="*/ 4977553 w 7732606"/>
              <a:gd name="connsiteY18" fmla="*/ 4140200 h 4639733"/>
              <a:gd name="connsiteX19" fmla="*/ 5442373 w 7732606"/>
              <a:gd name="connsiteY19" fmla="*/ 4078393 h 4639733"/>
              <a:gd name="connsiteX20" fmla="*/ 5830993 w 7732606"/>
              <a:gd name="connsiteY20" fmla="*/ 3906520 h 4639733"/>
              <a:gd name="connsiteX21" fmla="*/ 5952913 w 7732606"/>
              <a:gd name="connsiteY21" fmla="*/ 3679613 h 4639733"/>
              <a:gd name="connsiteX22" fmla="*/ 6238240 w 7732606"/>
              <a:gd name="connsiteY22" fmla="*/ 3662680 h 4639733"/>
              <a:gd name="connsiteX23" fmla="*/ 6628554 w 7732606"/>
              <a:gd name="connsiteY23" fmla="*/ 2946400 h 4639733"/>
              <a:gd name="connsiteX24" fmla="*/ 7051037 w 7732606"/>
              <a:gd name="connsiteY24" fmla="*/ 2535327 h 4639733"/>
              <a:gd name="connsiteX25" fmla="*/ 7732606 w 7732606"/>
              <a:gd name="connsiteY25" fmla="*/ 2197946 h 4639733"/>
              <a:gd name="connsiteX26" fmla="*/ 7482840 w 7732606"/>
              <a:gd name="connsiteY26" fmla="*/ 1749213 h 4639733"/>
              <a:gd name="connsiteX27" fmla="*/ 7152640 w 7732606"/>
              <a:gd name="connsiteY27" fmla="*/ 1439333 h 4639733"/>
              <a:gd name="connsiteX28" fmla="*/ 7082366 w 7732606"/>
              <a:gd name="connsiteY28" fmla="*/ 1326727 h 4639733"/>
              <a:gd name="connsiteX29" fmla="*/ 7084907 w 7732606"/>
              <a:gd name="connsiteY29" fmla="*/ 1198880 h 4639733"/>
              <a:gd name="connsiteX30" fmla="*/ 6353387 w 7732606"/>
              <a:gd name="connsiteY30" fmla="*/ 552026 h 4639733"/>
              <a:gd name="connsiteX31" fmla="*/ 5613400 w 7732606"/>
              <a:gd name="connsiteY31" fmla="*/ 153246 h 4639733"/>
              <a:gd name="connsiteX32" fmla="*/ 5338233 w 7732606"/>
              <a:gd name="connsiteY32" fmla="*/ 40640 h 4639733"/>
              <a:gd name="connsiteX33" fmla="*/ 4580467 w 7732606"/>
              <a:gd name="connsiteY33" fmla="*/ 0 h 4639733"/>
              <a:gd name="connsiteX34" fmla="*/ 3649134 w 7732606"/>
              <a:gd name="connsiteY34" fmla="*/ 746759 h 4639733"/>
              <a:gd name="connsiteX35" fmla="*/ 3243580 w 7732606"/>
              <a:gd name="connsiteY35" fmla="*/ 1468966 h 4639733"/>
              <a:gd name="connsiteX36" fmla="*/ 2363046 w 7732606"/>
              <a:gd name="connsiteY36" fmla="*/ 1963420 h 4639733"/>
              <a:gd name="connsiteX37" fmla="*/ 1843193 w 7732606"/>
              <a:gd name="connsiteY37" fmla="*/ 2131906 h 4639733"/>
              <a:gd name="connsiteX38" fmla="*/ 1303020 w 7732606"/>
              <a:gd name="connsiteY38" fmla="*/ 2029460 h 4639733"/>
              <a:gd name="connsiteX39" fmla="*/ 1081193 w 7732606"/>
              <a:gd name="connsiteY39" fmla="*/ 1949873 h 4639733"/>
              <a:gd name="connsiteX40" fmla="*/ 1215813 w 7732606"/>
              <a:gd name="connsiteY40" fmla="*/ 2212340 h 4639733"/>
              <a:gd name="connsiteX41" fmla="*/ 1937171 w 7732606"/>
              <a:gd name="connsiteY41" fmla="*/ 2416794 h 4639733"/>
              <a:gd name="connsiteX42" fmla="*/ 1801704 w 7732606"/>
              <a:gd name="connsiteY42" fmla="*/ 2840127 h 4639733"/>
              <a:gd name="connsiteX43" fmla="*/ 1107438 w 7732606"/>
              <a:gd name="connsiteY43" fmla="*/ 2780860 h 4639733"/>
              <a:gd name="connsiteX44" fmla="*/ 616370 w 7732606"/>
              <a:gd name="connsiteY44" fmla="*/ 2882460 h 4639733"/>
              <a:gd name="connsiteX45" fmla="*/ 342900 w 7732606"/>
              <a:gd name="connsiteY45" fmla="*/ 3423073 h 4639733"/>
              <a:gd name="connsiteX46" fmla="*/ 357293 w 7732606"/>
              <a:gd name="connsiteY46" fmla="*/ 3788833 h 4639733"/>
              <a:gd name="connsiteX0" fmla="*/ 357293 w 7732606"/>
              <a:gd name="connsiteY0" fmla="*/ 3788833 h 4639733"/>
              <a:gd name="connsiteX1" fmla="*/ 555414 w 7732606"/>
              <a:gd name="connsiteY1" fmla="*/ 4008966 h 4639733"/>
              <a:gd name="connsiteX2" fmla="*/ 784013 w 7732606"/>
              <a:gd name="connsiteY2" fmla="*/ 4152053 h 4639733"/>
              <a:gd name="connsiteX3" fmla="*/ 950807 w 7732606"/>
              <a:gd name="connsiteY3" fmla="*/ 4154593 h 4639733"/>
              <a:gd name="connsiteX4" fmla="*/ 1231054 w 7732606"/>
              <a:gd name="connsiteY4" fmla="*/ 4348480 h 4639733"/>
              <a:gd name="connsiteX5" fmla="*/ 899160 w 7732606"/>
              <a:gd name="connsiteY5" fmla="*/ 4453466 h 4639733"/>
              <a:gd name="connsiteX6" fmla="*/ 91440 w 7732606"/>
              <a:gd name="connsiteY6" fmla="*/ 4342553 h 4639733"/>
              <a:gd name="connsiteX7" fmla="*/ 0 w 7732606"/>
              <a:gd name="connsiteY7" fmla="*/ 4510193 h 4639733"/>
              <a:gd name="connsiteX8" fmla="*/ 205740 w 7732606"/>
              <a:gd name="connsiteY8" fmla="*/ 4594013 h 4639733"/>
              <a:gd name="connsiteX9" fmla="*/ 655320 w 7732606"/>
              <a:gd name="connsiteY9" fmla="*/ 4639733 h 4639733"/>
              <a:gd name="connsiteX10" fmla="*/ 1815253 w 7732606"/>
              <a:gd name="connsiteY10" fmla="*/ 4406900 h 4639733"/>
              <a:gd name="connsiteX11" fmla="*/ 2693246 w 7732606"/>
              <a:gd name="connsiteY11" fmla="*/ 4318000 h 4639733"/>
              <a:gd name="connsiteX12" fmla="*/ 2974340 w 7732606"/>
              <a:gd name="connsiteY12" fmla="*/ 4229099 h 4639733"/>
              <a:gd name="connsiteX13" fmla="*/ 3219027 w 7732606"/>
              <a:gd name="connsiteY13" fmla="*/ 4302760 h 4639733"/>
              <a:gd name="connsiteX14" fmla="*/ 3782060 w 7732606"/>
              <a:gd name="connsiteY14" fmla="*/ 4214706 h 4639733"/>
              <a:gd name="connsiteX15" fmla="*/ 4179147 w 7732606"/>
              <a:gd name="connsiteY15" fmla="*/ 4335779 h 4639733"/>
              <a:gd name="connsiteX16" fmla="*/ 4665133 w 7732606"/>
              <a:gd name="connsiteY16" fmla="*/ 4300220 h 4639733"/>
              <a:gd name="connsiteX17" fmla="*/ 4977553 w 7732606"/>
              <a:gd name="connsiteY17" fmla="*/ 4140200 h 4639733"/>
              <a:gd name="connsiteX18" fmla="*/ 5442373 w 7732606"/>
              <a:gd name="connsiteY18" fmla="*/ 4078393 h 4639733"/>
              <a:gd name="connsiteX19" fmla="*/ 5830993 w 7732606"/>
              <a:gd name="connsiteY19" fmla="*/ 3906520 h 4639733"/>
              <a:gd name="connsiteX20" fmla="*/ 5952913 w 7732606"/>
              <a:gd name="connsiteY20" fmla="*/ 3679613 h 4639733"/>
              <a:gd name="connsiteX21" fmla="*/ 6238240 w 7732606"/>
              <a:gd name="connsiteY21" fmla="*/ 3662680 h 4639733"/>
              <a:gd name="connsiteX22" fmla="*/ 6628554 w 7732606"/>
              <a:gd name="connsiteY22" fmla="*/ 2946400 h 4639733"/>
              <a:gd name="connsiteX23" fmla="*/ 7051037 w 7732606"/>
              <a:gd name="connsiteY23" fmla="*/ 2535327 h 4639733"/>
              <a:gd name="connsiteX24" fmla="*/ 7732606 w 7732606"/>
              <a:gd name="connsiteY24" fmla="*/ 2197946 h 4639733"/>
              <a:gd name="connsiteX25" fmla="*/ 7482840 w 7732606"/>
              <a:gd name="connsiteY25" fmla="*/ 1749213 h 4639733"/>
              <a:gd name="connsiteX26" fmla="*/ 7152640 w 7732606"/>
              <a:gd name="connsiteY26" fmla="*/ 1439333 h 4639733"/>
              <a:gd name="connsiteX27" fmla="*/ 7082366 w 7732606"/>
              <a:gd name="connsiteY27" fmla="*/ 1326727 h 4639733"/>
              <a:gd name="connsiteX28" fmla="*/ 7084907 w 7732606"/>
              <a:gd name="connsiteY28" fmla="*/ 1198880 h 4639733"/>
              <a:gd name="connsiteX29" fmla="*/ 6353387 w 7732606"/>
              <a:gd name="connsiteY29" fmla="*/ 552026 h 4639733"/>
              <a:gd name="connsiteX30" fmla="*/ 5613400 w 7732606"/>
              <a:gd name="connsiteY30" fmla="*/ 153246 h 4639733"/>
              <a:gd name="connsiteX31" fmla="*/ 5338233 w 7732606"/>
              <a:gd name="connsiteY31" fmla="*/ 40640 h 4639733"/>
              <a:gd name="connsiteX32" fmla="*/ 4580467 w 7732606"/>
              <a:gd name="connsiteY32" fmla="*/ 0 h 4639733"/>
              <a:gd name="connsiteX33" fmla="*/ 3649134 w 7732606"/>
              <a:gd name="connsiteY33" fmla="*/ 746759 h 4639733"/>
              <a:gd name="connsiteX34" fmla="*/ 3243580 w 7732606"/>
              <a:gd name="connsiteY34" fmla="*/ 1468966 h 4639733"/>
              <a:gd name="connsiteX35" fmla="*/ 2363046 w 7732606"/>
              <a:gd name="connsiteY35" fmla="*/ 1963420 h 4639733"/>
              <a:gd name="connsiteX36" fmla="*/ 1843193 w 7732606"/>
              <a:gd name="connsiteY36" fmla="*/ 2131906 h 4639733"/>
              <a:gd name="connsiteX37" fmla="*/ 1303020 w 7732606"/>
              <a:gd name="connsiteY37" fmla="*/ 2029460 h 4639733"/>
              <a:gd name="connsiteX38" fmla="*/ 1081193 w 7732606"/>
              <a:gd name="connsiteY38" fmla="*/ 1949873 h 4639733"/>
              <a:gd name="connsiteX39" fmla="*/ 1215813 w 7732606"/>
              <a:gd name="connsiteY39" fmla="*/ 2212340 h 4639733"/>
              <a:gd name="connsiteX40" fmla="*/ 1937171 w 7732606"/>
              <a:gd name="connsiteY40" fmla="*/ 2416794 h 4639733"/>
              <a:gd name="connsiteX41" fmla="*/ 1801704 w 7732606"/>
              <a:gd name="connsiteY41" fmla="*/ 2840127 h 4639733"/>
              <a:gd name="connsiteX42" fmla="*/ 1107438 w 7732606"/>
              <a:gd name="connsiteY42" fmla="*/ 2780860 h 4639733"/>
              <a:gd name="connsiteX43" fmla="*/ 616370 w 7732606"/>
              <a:gd name="connsiteY43" fmla="*/ 2882460 h 4639733"/>
              <a:gd name="connsiteX44" fmla="*/ 342900 w 7732606"/>
              <a:gd name="connsiteY44" fmla="*/ 3423073 h 4639733"/>
              <a:gd name="connsiteX45" fmla="*/ 357293 w 7732606"/>
              <a:gd name="connsiteY45" fmla="*/ 3788833 h 4639733"/>
              <a:gd name="connsiteX0" fmla="*/ 357293 w 7732606"/>
              <a:gd name="connsiteY0" fmla="*/ 3788833 h 4639733"/>
              <a:gd name="connsiteX1" fmla="*/ 555414 w 7732606"/>
              <a:gd name="connsiteY1" fmla="*/ 4008966 h 4639733"/>
              <a:gd name="connsiteX2" fmla="*/ 784013 w 7732606"/>
              <a:gd name="connsiteY2" fmla="*/ 4152053 h 4639733"/>
              <a:gd name="connsiteX3" fmla="*/ 950807 w 7732606"/>
              <a:gd name="connsiteY3" fmla="*/ 4154593 h 4639733"/>
              <a:gd name="connsiteX4" fmla="*/ 1231054 w 7732606"/>
              <a:gd name="connsiteY4" fmla="*/ 4348480 h 4639733"/>
              <a:gd name="connsiteX5" fmla="*/ 899160 w 7732606"/>
              <a:gd name="connsiteY5" fmla="*/ 4453466 h 4639733"/>
              <a:gd name="connsiteX6" fmla="*/ 0 w 7732606"/>
              <a:gd name="connsiteY6" fmla="*/ 4510193 h 4639733"/>
              <a:gd name="connsiteX7" fmla="*/ 205740 w 7732606"/>
              <a:gd name="connsiteY7" fmla="*/ 4594013 h 4639733"/>
              <a:gd name="connsiteX8" fmla="*/ 655320 w 7732606"/>
              <a:gd name="connsiteY8" fmla="*/ 4639733 h 4639733"/>
              <a:gd name="connsiteX9" fmla="*/ 1815253 w 7732606"/>
              <a:gd name="connsiteY9" fmla="*/ 4406900 h 4639733"/>
              <a:gd name="connsiteX10" fmla="*/ 2693246 w 7732606"/>
              <a:gd name="connsiteY10" fmla="*/ 4318000 h 4639733"/>
              <a:gd name="connsiteX11" fmla="*/ 2974340 w 7732606"/>
              <a:gd name="connsiteY11" fmla="*/ 4229099 h 4639733"/>
              <a:gd name="connsiteX12" fmla="*/ 3219027 w 7732606"/>
              <a:gd name="connsiteY12" fmla="*/ 4302760 h 4639733"/>
              <a:gd name="connsiteX13" fmla="*/ 3782060 w 7732606"/>
              <a:gd name="connsiteY13" fmla="*/ 4214706 h 4639733"/>
              <a:gd name="connsiteX14" fmla="*/ 4179147 w 7732606"/>
              <a:gd name="connsiteY14" fmla="*/ 4335779 h 4639733"/>
              <a:gd name="connsiteX15" fmla="*/ 4665133 w 7732606"/>
              <a:gd name="connsiteY15" fmla="*/ 4300220 h 4639733"/>
              <a:gd name="connsiteX16" fmla="*/ 4977553 w 7732606"/>
              <a:gd name="connsiteY16" fmla="*/ 4140200 h 4639733"/>
              <a:gd name="connsiteX17" fmla="*/ 5442373 w 7732606"/>
              <a:gd name="connsiteY17" fmla="*/ 4078393 h 4639733"/>
              <a:gd name="connsiteX18" fmla="*/ 5830993 w 7732606"/>
              <a:gd name="connsiteY18" fmla="*/ 3906520 h 4639733"/>
              <a:gd name="connsiteX19" fmla="*/ 5952913 w 7732606"/>
              <a:gd name="connsiteY19" fmla="*/ 3679613 h 4639733"/>
              <a:gd name="connsiteX20" fmla="*/ 6238240 w 7732606"/>
              <a:gd name="connsiteY20" fmla="*/ 3662680 h 4639733"/>
              <a:gd name="connsiteX21" fmla="*/ 6628554 w 7732606"/>
              <a:gd name="connsiteY21" fmla="*/ 2946400 h 4639733"/>
              <a:gd name="connsiteX22" fmla="*/ 7051037 w 7732606"/>
              <a:gd name="connsiteY22" fmla="*/ 2535327 h 4639733"/>
              <a:gd name="connsiteX23" fmla="*/ 7732606 w 7732606"/>
              <a:gd name="connsiteY23" fmla="*/ 2197946 h 4639733"/>
              <a:gd name="connsiteX24" fmla="*/ 7482840 w 7732606"/>
              <a:gd name="connsiteY24" fmla="*/ 1749213 h 4639733"/>
              <a:gd name="connsiteX25" fmla="*/ 7152640 w 7732606"/>
              <a:gd name="connsiteY25" fmla="*/ 1439333 h 4639733"/>
              <a:gd name="connsiteX26" fmla="*/ 7082366 w 7732606"/>
              <a:gd name="connsiteY26" fmla="*/ 1326727 h 4639733"/>
              <a:gd name="connsiteX27" fmla="*/ 7084907 w 7732606"/>
              <a:gd name="connsiteY27" fmla="*/ 1198880 h 4639733"/>
              <a:gd name="connsiteX28" fmla="*/ 6353387 w 7732606"/>
              <a:gd name="connsiteY28" fmla="*/ 552026 h 4639733"/>
              <a:gd name="connsiteX29" fmla="*/ 5613400 w 7732606"/>
              <a:gd name="connsiteY29" fmla="*/ 153246 h 4639733"/>
              <a:gd name="connsiteX30" fmla="*/ 5338233 w 7732606"/>
              <a:gd name="connsiteY30" fmla="*/ 40640 h 4639733"/>
              <a:gd name="connsiteX31" fmla="*/ 4580467 w 7732606"/>
              <a:gd name="connsiteY31" fmla="*/ 0 h 4639733"/>
              <a:gd name="connsiteX32" fmla="*/ 3649134 w 7732606"/>
              <a:gd name="connsiteY32" fmla="*/ 746759 h 4639733"/>
              <a:gd name="connsiteX33" fmla="*/ 3243580 w 7732606"/>
              <a:gd name="connsiteY33" fmla="*/ 1468966 h 4639733"/>
              <a:gd name="connsiteX34" fmla="*/ 2363046 w 7732606"/>
              <a:gd name="connsiteY34" fmla="*/ 1963420 h 4639733"/>
              <a:gd name="connsiteX35" fmla="*/ 1843193 w 7732606"/>
              <a:gd name="connsiteY35" fmla="*/ 2131906 h 4639733"/>
              <a:gd name="connsiteX36" fmla="*/ 1303020 w 7732606"/>
              <a:gd name="connsiteY36" fmla="*/ 2029460 h 4639733"/>
              <a:gd name="connsiteX37" fmla="*/ 1081193 w 7732606"/>
              <a:gd name="connsiteY37" fmla="*/ 1949873 h 4639733"/>
              <a:gd name="connsiteX38" fmla="*/ 1215813 w 7732606"/>
              <a:gd name="connsiteY38" fmla="*/ 2212340 h 4639733"/>
              <a:gd name="connsiteX39" fmla="*/ 1937171 w 7732606"/>
              <a:gd name="connsiteY39" fmla="*/ 2416794 h 4639733"/>
              <a:gd name="connsiteX40" fmla="*/ 1801704 w 7732606"/>
              <a:gd name="connsiteY40" fmla="*/ 2840127 h 4639733"/>
              <a:gd name="connsiteX41" fmla="*/ 1107438 w 7732606"/>
              <a:gd name="connsiteY41" fmla="*/ 2780860 h 4639733"/>
              <a:gd name="connsiteX42" fmla="*/ 616370 w 7732606"/>
              <a:gd name="connsiteY42" fmla="*/ 2882460 h 4639733"/>
              <a:gd name="connsiteX43" fmla="*/ 342900 w 7732606"/>
              <a:gd name="connsiteY43" fmla="*/ 3423073 h 4639733"/>
              <a:gd name="connsiteX44" fmla="*/ 357293 w 7732606"/>
              <a:gd name="connsiteY44" fmla="*/ 3788833 h 4639733"/>
              <a:gd name="connsiteX0" fmla="*/ 151553 w 7526866"/>
              <a:gd name="connsiteY0" fmla="*/ 3788833 h 4639733"/>
              <a:gd name="connsiteX1" fmla="*/ 349674 w 7526866"/>
              <a:gd name="connsiteY1" fmla="*/ 4008966 h 4639733"/>
              <a:gd name="connsiteX2" fmla="*/ 578273 w 7526866"/>
              <a:gd name="connsiteY2" fmla="*/ 4152053 h 4639733"/>
              <a:gd name="connsiteX3" fmla="*/ 745067 w 7526866"/>
              <a:gd name="connsiteY3" fmla="*/ 4154593 h 4639733"/>
              <a:gd name="connsiteX4" fmla="*/ 1025314 w 7526866"/>
              <a:gd name="connsiteY4" fmla="*/ 4348480 h 4639733"/>
              <a:gd name="connsiteX5" fmla="*/ 693420 w 7526866"/>
              <a:gd name="connsiteY5" fmla="*/ 4453466 h 4639733"/>
              <a:gd name="connsiteX6" fmla="*/ 0 w 7526866"/>
              <a:gd name="connsiteY6" fmla="*/ 4594013 h 4639733"/>
              <a:gd name="connsiteX7" fmla="*/ 449580 w 7526866"/>
              <a:gd name="connsiteY7" fmla="*/ 4639733 h 4639733"/>
              <a:gd name="connsiteX8" fmla="*/ 1609513 w 7526866"/>
              <a:gd name="connsiteY8" fmla="*/ 4406900 h 4639733"/>
              <a:gd name="connsiteX9" fmla="*/ 2487506 w 7526866"/>
              <a:gd name="connsiteY9" fmla="*/ 4318000 h 4639733"/>
              <a:gd name="connsiteX10" fmla="*/ 2768600 w 7526866"/>
              <a:gd name="connsiteY10" fmla="*/ 4229099 h 4639733"/>
              <a:gd name="connsiteX11" fmla="*/ 3013287 w 7526866"/>
              <a:gd name="connsiteY11" fmla="*/ 4302760 h 4639733"/>
              <a:gd name="connsiteX12" fmla="*/ 3576320 w 7526866"/>
              <a:gd name="connsiteY12" fmla="*/ 4214706 h 4639733"/>
              <a:gd name="connsiteX13" fmla="*/ 3973407 w 7526866"/>
              <a:gd name="connsiteY13" fmla="*/ 4335779 h 4639733"/>
              <a:gd name="connsiteX14" fmla="*/ 4459393 w 7526866"/>
              <a:gd name="connsiteY14" fmla="*/ 4300220 h 4639733"/>
              <a:gd name="connsiteX15" fmla="*/ 4771813 w 7526866"/>
              <a:gd name="connsiteY15" fmla="*/ 4140200 h 4639733"/>
              <a:gd name="connsiteX16" fmla="*/ 5236633 w 7526866"/>
              <a:gd name="connsiteY16" fmla="*/ 4078393 h 4639733"/>
              <a:gd name="connsiteX17" fmla="*/ 5625253 w 7526866"/>
              <a:gd name="connsiteY17" fmla="*/ 3906520 h 4639733"/>
              <a:gd name="connsiteX18" fmla="*/ 5747173 w 7526866"/>
              <a:gd name="connsiteY18" fmla="*/ 3679613 h 4639733"/>
              <a:gd name="connsiteX19" fmla="*/ 6032500 w 7526866"/>
              <a:gd name="connsiteY19" fmla="*/ 3662680 h 4639733"/>
              <a:gd name="connsiteX20" fmla="*/ 6422814 w 7526866"/>
              <a:gd name="connsiteY20" fmla="*/ 2946400 h 4639733"/>
              <a:gd name="connsiteX21" fmla="*/ 6845297 w 7526866"/>
              <a:gd name="connsiteY21" fmla="*/ 2535327 h 4639733"/>
              <a:gd name="connsiteX22" fmla="*/ 7526866 w 7526866"/>
              <a:gd name="connsiteY22" fmla="*/ 2197946 h 4639733"/>
              <a:gd name="connsiteX23" fmla="*/ 7277100 w 7526866"/>
              <a:gd name="connsiteY23" fmla="*/ 1749213 h 4639733"/>
              <a:gd name="connsiteX24" fmla="*/ 6946900 w 7526866"/>
              <a:gd name="connsiteY24" fmla="*/ 1439333 h 4639733"/>
              <a:gd name="connsiteX25" fmla="*/ 6876626 w 7526866"/>
              <a:gd name="connsiteY25" fmla="*/ 1326727 h 4639733"/>
              <a:gd name="connsiteX26" fmla="*/ 6879167 w 7526866"/>
              <a:gd name="connsiteY26" fmla="*/ 1198880 h 4639733"/>
              <a:gd name="connsiteX27" fmla="*/ 6147647 w 7526866"/>
              <a:gd name="connsiteY27" fmla="*/ 552026 h 4639733"/>
              <a:gd name="connsiteX28" fmla="*/ 5407660 w 7526866"/>
              <a:gd name="connsiteY28" fmla="*/ 153246 h 4639733"/>
              <a:gd name="connsiteX29" fmla="*/ 5132493 w 7526866"/>
              <a:gd name="connsiteY29" fmla="*/ 40640 h 4639733"/>
              <a:gd name="connsiteX30" fmla="*/ 4374727 w 7526866"/>
              <a:gd name="connsiteY30" fmla="*/ 0 h 4639733"/>
              <a:gd name="connsiteX31" fmla="*/ 3443394 w 7526866"/>
              <a:gd name="connsiteY31" fmla="*/ 746759 h 4639733"/>
              <a:gd name="connsiteX32" fmla="*/ 3037840 w 7526866"/>
              <a:gd name="connsiteY32" fmla="*/ 1468966 h 4639733"/>
              <a:gd name="connsiteX33" fmla="*/ 2157306 w 7526866"/>
              <a:gd name="connsiteY33" fmla="*/ 1963420 h 4639733"/>
              <a:gd name="connsiteX34" fmla="*/ 1637453 w 7526866"/>
              <a:gd name="connsiteY34" fmla="*/ 2131906 h 4639733"/>
              <a:gd name="connsiteX35" fmla="*/ 1097280 w 7526866"/>
              <a:gd name="connsiteY35" fmla="*/ 2029460 h 4639733"/>
              <a:gd name="connsiteX36" fmla="*/ 875453 w 7526866"/>
              <a:gd name="connsiteY36" fmla="*/ 1949873 h 4639733"/>
              <a:gd name="connsiteX37" fmla="*/ 1010073 w 7526866"/>
              <a:gd name="connsiteY37" fmla="*/ 2212340 h 4639733"/>
              <a:gd name="connsiteX38" fmla="*/ 1731431 w 7526866"/>
              <a:gd name="connsiteY38" fmla="*/ 2416794 h 4639733"/>
              <a:gd name="connsiteX39" fmla="*/ 1595964 w 7526866"/>
              <a:gd name="connsiteY39" fmla="*/ 2840127 h 4639733"/>
              <a:gd name="connsiteX40" fmla="*/ 901698 w 7526866"/>
              <a:gd name="connsiteY40" fmla="*/ 2780860 h 4639733"/>
              <a:gd name="connsiteX41" fmla="*/ 410630 w 7526866"/>
              <a:gd name="connsiteY41" fmla="*/ 2882460 h 4639733"/>
              <a:gd name="connsiteX42" fmla="*/ 137160 w 7526866"/>
              <a:gd name="connsiteY42" fmla="*/ 3423073 h 4639733"/>
              <a:gd name="connsiteX43" fmla="*/ 151553 w 7526866"/>
              <a:gd name="connsiteY43" fmla="*/ 3788833 h 4639733"/>
              <a:gd name="connsiteX0" fmla="*/ 14393 w 7389706"/>
              <a:gd name="connsiteY0" fmla="*/ 3788833 h 4639733"/>
              <a:gd name="connsiteX1" fmla="*/ 212514 w 7389706"/>
              <a:gd name="connsiteY1" fmla="*/ 4008966 h 4639733"/>
              <a:gd name="connsiteX2" fmla="*/ 441113 w 7389706"/>
              <a:gd name="connsiteY2" fmla="*/ 4152053 h 4639733"/>
              <a:gd name="connsiteX3" fmla="*/ 607907 w 7389706"/>
              <a:gd name="connsiteY3" fmla="*/ 4154593 h 4639733"/>
              <a:gd name="connsiteX4" fmla="*/ 888154 w 7389706"/>
              <a:gd name="connsiteY4" fmla="*/ 4348480 h 4639733"/>
              <a:gd name="connsiteX5" fmla="*/ 556260 w 7389706"/>
              <a:gd name="connsiteY5" fmla="*/ 4453466 h 4639733"/>
              <a:gd name="connsiteX6" fmla="*/ 311573 w 7389706"/>
              <a:gd name="connsiteY6" fmla="*/ 4509346 h 4639733"/>
              <a:gd name="connsiteX7" fmla="*/ 312420 w 7389706"/>
              <a:gd name="connsiteY7" fmla="*/ 4639733 h 4639733"/>
              <a:gd name="connsiteX8" fmla="*/ 1472353 w 7389706"/>
              <a:gd name="connsiteY8" fmla="*/ 4406900 h 4639733"/>
              <a:gd name="connsiteX9" fmla="*/ 2350346 w 7389706"/>
              <a:gd name="connsiteY9" fmla="*/ 4318000 h 4639733"/>
              <a:gd name="connsiteX10" fmla="*/ 2631440 w 7389706"/>
              <a:gd name="connsiteY10" fmla="*/ 4229099 h 4639733"/>
              <a:gd name="connsiteX11" fmla="*/ 2876127 w 7389706"/>
              <a:gd name="connsiteY11" fmla="*/ 4302760 h 4639733"/>
              <a:gd name="connsiteX12" fmla="*/ 3439160 w 7389706"/>
              <a:gd name="connsiteY12" fmla="*/ 4214706 h 4639733"/>
              <a:gd name="connsiteX13" fmla="*/ 3836247 w 7389706"/>
              <a:gd name="connsiteY13" fmla="*/ 4335779 h 4639733"/>
              <a:gd name="connsiteX14" fmla="*/ 4322233 w 7389706"/>
              <a:gd name="connsiteY14" fmla="*/ 4300220 h 4639733"/>
              <a:gd name="connsiteX15" fmla="*/ 4634653 w 7389706"/>
              <a:gd name="connsiteY15" fmla="*/ 4140200 h 4639733"/>
              <a:gd name="connsiteX16" fmla="*/ 5099473 w 7389706"/>
              <a:gd name="connsiteY16" fmla="*/ 4078393 h 4639733"/>
              <a:gd name="connsiteX17" fmla="*/ 5488093 w 7389706"/>
              <a:gd name="connsiteY17" fmla="*/ 3906520 h 4639733"/>
              <a:gd name="connsiteX18" fmla="*/ 5610013 w 7389706"/>
              <a:gd name="connsiteY18" fmla="*/ 3679613 h 4639733"/>
              <a:gd name="connsiteX19" fmla="*/ 5895340 w 7389706"/>
              <a:gd name="connsiteY19" fmla="*/ 3662680 h 4639733"/>
              <a:gd name="connsiteX20" fmla="*/ 6285654 w 7389706"/>
              <a:gd name="connsiteY20" fmla="*/ 2946400 h 4639733"/>
              <a:gd name="connsiteX21" fmla="*/ 6708137 w 7389706"/>
              <a:gd name="connsiteY21" fmla="*/ 2535327 h 4639733"/>
              <a:gd name="connsiteX22" fmla="*/ 7389706 w 7389706"/>
              <a:gd name="connsiteY22" fmla="*/ 2197946 h 4639733"/>
              <a:gd name="connsiteX23" fmla="*/ 7139940 w 7389706"/>
              <a:gd name="connsiteY23" fmla="*/ 1749213 h 4639733"/>
              <a:gd name="connsiteX24" fmla="*/ 6809740 w 7389706"/>
              <a:gd name="connsiteY24" fmla="*/ 1439333 h 4639733"/>
              <a:gd name="connsiteX25" fmla="*/ 6739466 w 7389706"/>
              <a:gd name="connsiteY25" fmla="*/ 1326727 h 4639733"/>
              <a:gd name="connsiteX26" fmla="*/ 6742007 w 7389706"/>
              <a:gd name="connsiteY26" fmla="*/ 1198880 h 4639733"/>
              <a:gd name="connsiteX27" fmla="*/ 6010487 w 7389706"/>
              <a:gd name="connsiteY27" fmla="*/ 552026 h 4639733"/>
              <a:gd name="connsiteX28" fmla="*/ 5270500 w 7389706"/>
              <a:gd name="connsiteY28" fmla="*/ 153246 h 4639733"/>
              <a:gd name="connsiteX29" fmla="*/ 4995333 w 7389706"/>
              <a:gd name="connsiteY29" fmla="*/ 40640 h 4639733"/>
              <a:gd name="connsiteX30" fmla="*/ 4237567 w 7389706"/>
              <a:gd name="connsiteY30" fmla="*/ 0 h 4639733"/>
              <a:gd name="connsiteX31" fmla="*/ 3306234 w 7389706"/>
              <a:gd name="connsiteY31" fmla="*/ 746759 h 4639733"/>
              <a:gd name="connsiteX32" fmla="*/ 2900680 w 7389706"/>
              <a:gd name="connsiteY32" fmla="*/ 1468966 h 4639733"/>
              <a:gd name="connsiteX33" fmla="*/ 2020146 w 7389706"/>
              <a:gd name="connsiteY33" fmla="*/ 1963420 h 4639733"/>
              <a:gd name="connsiteX34" fmla="*/ 1500293 w 7389706"/>
              <a:gd name="connsiteY34" fmla="*/ 2131906 h 4639733"/>
              <a:gd name="connsiteX35" fmla="*/ 960120 w 7389706"/>
              <a:gd name="connsiteY35" fmla="*/ 2029460 h 4639733"/>
              <a:gd name="connsiteX36" fmla="*/ 738293 w 7389706"/>
              <a:gd name="connsiteY36" fmla="*/ 1949873 h 4639733"/>
              <a:gd name="connsiteX37" fmla="*/ 872913 w 7389706"/>
              <a:gd name="connsiteY37" fmla="*/ 2212340 h 4639733"/>
              <a:gd name="connsiteX38" fmla="*/ 1594271 w 7389706"/>
              <a:gd name="connsiteY38" fmla="*/ 2416794 h 4639733"/>
              <a:gd name="connsiteX39" fmla="*/ 1458804 w 7389706"/>
              <a:gd name="connsiteY39" fmla="*/ 2840127 h 4639733"/>
              <a:gd name="connsiteX40" fmla="*/ 764538 w 7389706"/>
              <a:gd name="connsiteY40" fmla="*/ 2780860 h 4639733"/>
              <a:gd name="connsiteX41" fmla="*/ 273470 w 7389706"/>
              <a:gd name="connsiteY41" fmla="*/ 2882460 h 4639733"/>
              <a:gd name="connsiteX42" fmla="*/ 0 w 7389706"/>
              <a:gd name="connsiteY42" fmla="*/ 3423073 h 4639733"/>
              <a:gd name="connsiteX43" fmla="*/ 14393 w 7389706"/>
              <a:gd name="connsiteY43" fmla="*/ 3788833 h 4639733"/>
              <a:gd name="connsiteX0" fmla="*/ 14393 w 7389706"/>
              <a:gd name="connsiteY0" fmla="*/ 3788833 h 4639733"/>
              <a:gd name="connsiteX1" fmla="*/ 212514 w 7389706"/>
              <a:gd name="connsiteY1" fmla="*/ 4008966 h 4639733"/>
              <a:gd name="connsiteX2" fmla="*/ 441113 w 7389706"/>
              <a:gd name="connsiteY2" fmla="*/ 4152053 h 4639733"/>
              <a:gd name="connsiteX3" fmla="*/ 607907 w 7389706"/>
              <a:gd name="connsiteY3" fmla="*/ 4154593 h 4639733"/>
              <a:gd name="connsiteX4" fmla="*/ 888154 w 7389706"/>
              <a:gd name="connsiteY4" fmla="*/ 4348480 h 4639733"/>
              <a:gd name="connsiteX5" fmla="*/ 598594 w 7389706"/>
              <a:gd name="connsiteY5" fmla="*/ 4385732 h 4639733"/>
              <a:gd name="connsiteX6" fmla="*/ 311573 w 7389706"/>
              <a:gd name="connsiteY6" fmla="*/ 4509346 h 4639733"/>
              <a:gd name="connsiteX7" fmla="*/ 312420 w 7389706"/>
              <a:gd name="connsiteY7" fmla="*/ 4639733 h 4639733"/>
              <a:gd name="connsiteX8" fmla="*/ 1472353 w 7389706"/>
              <a:gd name="connsiteY8" fmla="*/ 4406900 h 4639733"/>
              <a:gd name="connsiteX9" fmla="*/ 2350346 w 7389706"/>
              <a:gd name="connsiteY9" fmla="*/ 4318000 h 4639733"/>
              <a:gd name="connsiteX10" fmla="*/ 2631440 w 7389706"/>
              <a:gd name="connsiteY10" fmla="*/ 4229099 h 4639733"/>
              <a:gd name="connsiteX11" fmla="*/ 2876127 w 7389706"/>
              <a:gd name="connsiteY11" fmla="*/ 4302760 h 4639733"/>
              <a:gd name="connsiteX12" fmla="*/ 3439160 w 7389706"/>
              <a:gd name="connsiteY12" fmla="*/ 4214706 h 4639733"/>
              <a:gd name="connsiteX13" fmla="*/ 3836247 w 7389706"/>
              <a:gd name="connsiteY13" fmla="*/ 4335779 h 4639733"/>
              <a:gd name="connsiteX14" fmla="*/ 4322233 w 7389706"/>
              <a:gd name="connsiteY14" fmla="*/ 4300220 h 4639733"/>
              <a:gd name="connsiteX15" fmla="*/ 4634653 w 7389706"/>
              <a:gd name="connsiteY15" fmla="*/ 4140200 h 4639733"/>
              <a:gd name="connsiteX16" fmla="*/ 5099473 w 7389706"/>
              <a:gd name="connsiteY16" fmla="*/ 4078393 h 4639733"/>
              <a:gd name="connsiteX17" fmla="*/ 5488093 w 7389706"/>
              <a:gd name="connsiteY17" fmla="*/ 3906520 h 4639733"/>
              <a:gd name="connsiteX18" fmla="*/ 5610013 w 7389706"/>
              <a:gd name="connsiteY18" fmla="*/ 3679613 h 4639733"/>
              <a:gd name="connsiteX19" fmla="*/ 5895340 w 7389706"/>
              <a:gd name="connsiteY19" fmla="*/ 3662680 h 4639733"/>
              <a:gd name="connsiteX20" fmla="*/ 6285654 w 7389706"/>
              <a:gd name="connsiteY20" fmla="*/ 2946400 h 4639733"/>
              <a:gd name="connsiteX21" fmla="*/ 6708137 w 7389706"/>
              <a:gd name="connsiteY21" fmla="*/ 2535327 h 4639733"/>
              <a:gd name="connsiteX22" fmla="*/ 7389706 w 7389706"/>
              <a:gd name="connsiteY22" fmla="*/ 2197946 h 4639733"/>
              <a:gd name="connsiteX23" fmla="*/ 7139940 w 7389706"/>
              <a:gd name="connsiteY23" fmla="*/ 1749213 h 4639733"/>
              <a:gd name="connsiteX24" fmla="*/ 6809740 w 7389706"/>
              <a:gd name="connsiteY24" fmla="*/ 1439333 h 4639733"/>
              <a:gd name="connsiteX25" fmla="*/ 6739466 w 7389706"/>
              <a:gd name="connsiteY25" fmla="*/ 1326727 h 4639733"/>
              <a:gd name="connsiteX26" fmla="*/ 6742007 w 7389706"/>
              <a:gd name="connsiteY26" fmla="*/ 1198880 h 4639733"/>
              <a:gd name="connsiteX27" fmla="*/ 6010487 w 7389706"/>
              <a:gd name="connsiteY27" fmla="*/ 552026 h 4639733"/>
              <a:gd name="connsiteX28" fmla="*/ 5270500 w 7389706"/>
              <a:gd name="connsiteY28" fmla="*/ 153246 h 4639733"/>
              <a:gd name="connsiteX29" fmla="*/ 4995333 w 7389706"/>
              <a:gd name="connsiteY29" fmla="*/ 40640 h 4639733"/>
              <a:gd name="connsiteX30" fmla="*/ 4237567 w 7389706"/>
              <a:gd name="connsiteY30" fmla="*/ 0 h 4639733"/>
              <a:gd name="connsiteX31" fmla="*/ 3306234 w 7389706"/>
              <a:gd name="connsiteY31" fmla="*/ 746759 h 4639733"/>
              <a:gd name="connsiteX32" fmla="*/ 2900680 w 7389706"/>
              <a:gd name="connsiteY32" fmla="*/ 1468966 h 4639733"/>
              <a:gd name="connsiteX33" fmla="*/ 2020146 w 7389706"/>
              <a:gd name="connsiteY33" fmla="*/ 1963420 h 4639733"/>
              <a:gd name="connsiteX34" fmla="*/ 1500293 w 7389706"/>
              <a:gd name="connsiteY34" fmla="*/ 2131906 h 4639733"/>
              <a:gd name="connsiteX35" fmla="*/ 960120 w 7389706"/>
              <a:gd name="connsiteY35" fmla="*/ 2029460 h 4639733"/>
              <a:gd name="connsiteX36" fmla="*/ 738293 w 7389706"/>
              <a:gd name="connsiteY36" fmla="*/ 1949873 h 4639733"/>
              <a:gd name="connsiteX37" fmla="*/ 872913 w 7389706"/>
              <a:gd name="connsiteY37" fmla="*/ 2212340 h 4639733"/>
              <a:gd name="connsiteX38" fmla="*/ 1594271 w 7389706"/>
              <a:gd name="connsiteY38" fmla="*/ 2416794 h 4639733"/>
              <a:gd name="connsiteX39" fmla="*/ 1458804 w 7389706"/>
              <a:gd name="connsiteY39" fmla="*/ 2840127 h 4639733"/>
              <a:gd name="connsiteX40" fmla="*/ 764538 w 7389706"/>
              <a:gd name="connsiteY40" fmla="*/ 2780860 h 4639733"/>
              <a:gd name="connsiteX41" fmla="*/ 273470 w 7389706"/>
              <a:gd name="connsiteY41" fmla="*/ 2882460 h 4639733"/>
              <a:gd name="connsiteX42" fmla="*/ 0 w 7389706"/>
              <a:gd name="connsiteY42" fmla="*/ 3423073 h 4639733"/>
              <a:gd name="connsiteX43" fmla="*/ 14393 w 7389706"/>
              <a:gd name="connsiteY43" fmla="*/ 3788833 h 4639733"/>
              <a:gd name="connsiteX0" fmla="*/ 14393 w 7389706"/>
              <a:gd name="connsiteY0" fmla="*/ 3788833 h 4639733"/>
              <a:gd name="connsiteX1" fmla="*/ 212514 w 7389706"/>
              <a:gd name="connsiteY1" fmla="*/ 4008966 h 4639733"/>
              <a:gd name="connsiteX2" fmla="*/ 441113 w 7389706"/>
              <a:gd name="connsiteY2" fmla="*/ 4152053 h 4639733"/>
              <a:gd name="connsiteX3" fmla="*/ 607907 w 7389706"/>
              <a:gd name="connsiteY3" fmla="*/ 4154593 h 4639733"/>
              <a:gd name="connsiteX4" fmla="*/ 888154 w 7389706"/>
              <a:gd name="connsiteY4" fmla="*/ 4348480 h 4639733"/>
              <a:gd name="connsiteX5" fmla="*/ 598594 w 7389706"/>
              <a:gd name="connsiteY5" fmla="*/ 4385732 h 4639733"/>
              <a:gd name="connsiteX6" fmla="*/ 311573 w 7389706"/>
              <a:gd name="connsiteY6" fmla="*/ 4509346 h 4639733"/>
              <a:gd name="connsiteX7" fmla="*/ 312420 w 7389706"/>
              <a:gd name="connsiteY7" fmla="*/ 4639733 h 4639733"/>
              <a:gd name="connsiteX8" fmla="*/ 1472353 w 7389706"/>
              <a:gd name="connsiteY8" fmla="*/ 4406900 h 4639733"/>
              <a:gd name="connsiteX9" fmla="*/ 2350346 w 7389706"/>
              <a:gd name="connsiteY9" fmla="*/ 4318000 h 4639733"/>
              <a:gd name="connsiteX10" fmla="*/ 2631440 w 7389706"/>
              <a:gd name="connsiteY10" fmla="*/ 4229099 h 4639733"/>
              <a:gd name="connsiteX11" fmla="*/ 2876127 w 7389706"/>
              <a:gd name="connsiteY11" fmla="*/ 4302760 h 4639733"/>
              <a:gd name="connsiteX12" fmla="*/ 3439160 w 7389706"/>
              <a:gd name="connsiteY12" fmla="*/ 4214706 h 4639733"/>
              <a:gd name="connsiteX13" fmla="*/ 3836247 w 7389706"/>
              <a:gd name="connsiteY13" fmla="*/ 4335779 h 4639733"/>
              <a:gd name="connsiteX14" fmla="*/ 4322233 w 7389706"/>
              <a:gd name="connsiteY14" fmla="*/ 4300220 h 4639733"/>
              <a:gd name="connsiteX15" fmla="*/ 4634653 w 7389706"/>
              <a:gd name="connsiteY15" fmla="*/ 4140200 h 4639733"/>
              <a:gd name="connsiteX16" fmla="*/ 5099473 w 7389706"/>
              <a:gd name="connsiteY16" fmla="*/ 4078393 h 4639733"/>
              <a:gd name="connsiteX17" fmla="*/ 5488093 w 7389706"/>
              <a:gd name="connsiteY17" fmla="*/ 3906520 h 4639733"/>
              <a:gd name="connsiteX18" fmla="*/ 5610013 w 7389706"/>
              <a:gd name="connsiteY18" fmla="*/ 3679613 h 4639733"/>
              <a:gd name="connsiteX19" fmla="*/ 5895340 w 7389706"/>
              <a:gd name="connsiteY19" fmla="*/ 3662680 h 4639733"/>
              <a:gd name="connsiteX20" fmla="*/ 6285654 w 7389706"/>
              <a:gd name="connsiteY20" fmla="*/ 2946400 h 4639733"/>
              <a:gd name="connsiteX21" fmla="*/ 6708137 w 7389706"/>
              <a:gd name="connsiteY21" fmla="*/ 2535327 h 4639733"/>
              <a:gd name="connsiteX22" fmla="*/ 7389706 w 7389706"/>
              <a:gd name="connsiteY22" fmla="*/ 2197946 h 4639733"/>
              <a:gd name="connsiteX23" fmla="*/ 7139940 w 7389706"/>
              <a:gd name="connsiteY23" fmla="*/ 1749213 h 4639733"/>
              <a:gd name="connsiteX24" fmla="*/ 6809740 w 7389706"/>
              <a:gd name="connsiteY24" fmla="*/ 1439333 h 4639733"/>
              <a:gd name="connsiteX25" fmla="*/ 6739466 w 7389706"/>
              <a:gd name="connsiteY25" fmla="*/ 1326727 h 4639733"/>
              <a:gd name="connsiteX26" fmla="*/ 6742007 w 7389706"/>
              <a:gd name="connsiteY26" fmla="*/ 1198880 h 4639733"/>
              <a:gd name="connsiteX27" fmla="*/ 6010487 w 7389706"/>
              <a:gd name="connsiteY27" fmla="*/ 552026 h 4639733"/>
              <a:gd name="connsiteX28" fmla="*/ 5270500 w 7389706"/>
              <a:gd name="connsiteY28" fmla="*/ 153246 h 4639733"/>
              <a:gd name="connsiteX29" fmla="*/ 4995333 w 7389706"/>
              <a:gd name="connsiteY29" fmla="*/ 40640 h 4639733"/>
              <a:gd name="connsiteX30" fmla="*/ 4237567 w 7389706"/>
              <a:gd name="connsiteY30" fmla="*/ 0 h 4639733"/>
              <a:gd name="connsiteX31" fmla="*/ 3795604 w 7389706"/>
              <a:gd name="connsiteY31" fmla="*/ 384793 h 4639733"/>
              <a:gd name="connsiteX32" fmla="*/ 3306234 w 7389706"/>
              <a:gd name="connsiteY32" fmla="*/ 746759 h 4639733"/>
              <a:gd name="connsiteX33" fmla="*/ 2900680 w 7389706"/>
              <a:gd name="connsiteY33" fmla="*/ 1468966 h 4639733"/>
              <a:gd name="connsiteX34" fmla="*/ 2020146 w 7389706"/>
              <a:gd name="connsiteY34" fmla="*/ 1963420 h 4639733"/>
              <a:gd name="connsiteX35" fmla="*/ 1500293 w 7389706"/>
              <a:gd name="connsiteY35" fmla="*/ 2131906 h 4639733"/>
              <a:gd name="connsiteX36" fmla="*/ 960120 w 7389706"/>
              <a:gd name="connsiteY36" fmla="*/ 2029460 h 4639733"/>
              <a:gd name="connsiteX37" fmla="*/ 738293 w 7389706"/>
              <a:gd name="connsiteY37" fmla="*/ 1949873 h 4639733"/>
              <a:gd name="connsiteX38" fmla="*/ 872913 w 7389706"/>
              <a:gd name="connsiteY38" fmla="*/ 2212340 h 4639733"/>
              <a:gd name="connsiteX39" fmla="*/ 1594271 w 7389706"/>
              <a:gd name="connsiteY39" fmla="*/ 2416794 h 4639733"/>
              <a:gd name="connsiteX40" fmla="*/ 1458804 w 7389706"/>
              <a:gd name="connsiteY40" fmla="*/ 2840127 h 4639733"/>
              <a:gd name="connsiteX41" fmla="*/ 764538 w 7389706"/>
              <a:gd name="connsiteY41" fmla="*/ 2780860 h 4639733"/>
              <a:gd name="connsiteX42" fmla="*/ 273470 w 7389706"/>
              <a:gd name="connsiteY42" fmla="*/ 2882460 h 4639733"/>
              <a:gd name="connsiteX43" fmla="*/ 0 w 7389706"/>
              <a:gd name="connsiteY43" fmla="*/ 3423073 h 4639733"/>
              <a:gd name="connsiteX44" fmla="*/ 14393 w 7389706"/>
              <a:gd name="connsiteY44" fmla="*/ 3788833 h 4639733"/>
              <a:gd name="connsiteX0" fmla="*/ 14393 w 7389706"/>
              <a:gd name="connsiteY0" fmla="*/ 3788833 h 4639733"/>
              <a:gd name="connsiteX1" fmla="*/ 212514 w 7389706"/>
              <a:gd name="connsiteY1" fmla="*/ 4008966 h 4639733"/>
              <a:gd name="connsiteX2" fmla="*/ 441113 w 7389706"/>
              <a:gd name="connsiteY2" fmla="*/ 4152053 h 4639733"/>
              <a:gd name="connsiteX3" fmla="*/ 607907 w 7389706"/>
              <a:gd name="connsiteY3" fmla="*/ 4154593 h 4639733"/>
              <a:gd name="connsiteX4" fmla="*/ 888154 w 7389706"/>
              <a:gd name="connsiteY4" fmla="*/ 4348480 h 4639733"/>
              <a:gd name="connsiteX5" fmla="*/ 598594 w 7389706"/>
              <a:gd name="connsiteY5" fmla="*/ 4385732 h 4639733"/>
              <a:gd name="connsiteX6" fmla="*/ 311573 w 7389706"/>
              <a:gd name="connsiteY6" fmla="*/ 4509346 h 4639733"/>
              <a:gd name="connsiteX7" fmla="*/ 312420 w 7389706"/>
              <a:gd name="connsiteY7" fmla="*/ 4639733 h 4639733"/>
              <a:gd name="connsiteX8" fmla="*/ 1472353 w 7389706"/>
              <a:gd name="connsiteY8" fmla="*/ 4406900 h 4639733"/>
              <a:gd name="connsiteX9" fmla="*/ 2350346 w 7389706"/>
              <a:gd name="connsiteY9" fmla="*/ 4318000 h 4639733"/>
              <a:gd name="connsiteX10" fmla="*/ 2631440 w 7389706"/>
              <a:gd name="connsiteY10" fmla="*/ 4229099 h 4639733"/>
              <a:gd name="connsiteX11" fmla="*/ 2876127 w 7389706"/>
              <a:gd name="connsiteY11" fmla="*/ 4302760 h 4639733"/>
              <a:gd name="connsiteX12" fmla="*/ 3439160 w 7389706"/>
              <a:gd name="connsiteY12" fmla="*/ 4214706 h 4639733"/>
              <a:gd name="connsiteX13" fmla="*/ 3836247 w 7389706"/>
              <a:gd name="connsiteY13" fmla="*/ 4335779 h 4639733"/>
              <a:gd name="connsiteX14" fmla="*/ 4322233 w 7389706"/>
              <a:gd name="connsiteY14" fmla="*/ 4300220 h 4639733"/>
              <a:gd name="connsiteX15" fmla="*/ 4634653 w 7389706"/>
              <a:gd name="connsiteY15" fmla="*/ 4140200 h 4639733"/>
              <a:gd name="connsiteX16" fmla="*/ 5099473 w 7389706"/>
              <a:gd name="connsiteY16" fmla="*/ 4078393 h 4639733"/>
              <a:gd name="connsiteX17" fmla="*/ 5488093 w 7389706"/>
              <a:gd name="connsiteY17" fmla="*/ 3906520 h 4639733"/>
              <a:gd name="connsiteX18" fmla="*/ 5610013 w 7389706"/>
              <a:gd name="connsiteY18" fmla="*/ 3679613 h 4639733"/>
              <a:gd name="connsiteX19" fmla="*/ 5895340 w 7389706"/>
              <a:gd name="connsiteY19" fmla="*/ 3662680 h 4639733"/>
              <a:gd name="connsiteX20" fmla="*/ 6285654 w 7389706"/>
              <a:gd name="connsiteY20" fmla="*/ 2946400 h 4639733"/>
              <a:gd name="connsiteX21" fmla="*/ 6708137 w 7389706"/>
              <a:gd name="connsiteY21" fmla="*/ 2535327 h 4639733"/>
              <a:gd name="connsiteX22" fmla="*/ 7389706 w 7389706"/>
              <a:gd name="connsiteY22" fmla="*/ 2197946 h 4639733"/>
              <a:gd name="connsiteX23" fmla="*/ 7139940 w 7389706"/>
              <a:gd name="connsiteY23" fmla="*/ 1749213 h 4639733"/>
              <a:gd name="connsiteX24" fmla="*/ 6809740 w 7389706"/>
              <a:gd name="connsiteY24" fmla="*/ 1439333 h 4639733"/>
              <a:gd name="connsiteX25" fmla="*/ 6739466 w 7389706"/>
              <a:gd name="connsiteY25" fmla="*/ 1326727 h 4639733"/>
              <a:gd name="connsiteX26" fmla="*/ 6742007 w 7389706"/>
              <a:gd name="connsiteY26" fmla="*/ 1198880 h 4639733"/>
              <a:gd name="connsiteX27" fmla="*/ 6010487 w 7389706"/>
              <a:gd name="connsiteY27" fmla="*/ 552026 h 4639733"/>
              <a:gd name="connsiteX28" fmla="*/ 5270500 w 7389706"/>
              <a:gd name="connsiteY28" fmla="*/ 153246 h 4639733"/>
              <a:gd name="connsiteX29" fmla="*/ 4995333 w 7389706"/>
              <a:gd name="connsiteY29" fmla="*/ 40640 h 4639733"/>
              <a:gd name="connsiteX30" fmla="*/ 4237567 w 7389706"/>
              <a:gd name="connsiteY30" fmla="*/ 0 h 4639733"/>
              <a:gd name="connsiteX31" fmla="*/ 3753271 w 7389706"/>
              <a:gd name="connsiteY31" fmla="*/ 308593 h 4639733"/>
              <a:gd name="connsiteX32" fmla="*/ 3306234 w 7389706"/>
              <a:gd name="connsiteY32" fmla="*/ 746759 h 4639733"/>
              <a:gd name="connsiteX33" fmla="*/ 2900680 w 7389706"/>
              <a:gd name="connsiteY33" fmla="*/ 1468966 h 4639733"/>
              <a:gd name="connsiteX34" fmla="*/ 2020146 w 7389706"/>
              <a:gd name="connsiteY34" fmla="*/ 1963420 h 4639733"/>
              <a:gd name="connsiteX35" fmla="*/ 1500293 w 7389706"/>
              <a:gd name="connsiteY35" fmla="*/ 2131906 h 4639733"/>
              <a:gd name="connsiteX36" fmla="*/ 960120 w 7389706"/>
              <a:gd name="connsiteY36" fmla="*/ 2029460 h 4639733"/>
              <a:gd name="connsiteX37" fmla="*/ 738293 w 7389706"/>
              <a:gd name="connsiteY37" fmla="*/ 1949873 h 4639733"/>
              <a:gd name="connsiteX38" fmla="*/ 872913 w 7389706"/>
              <a:gd name="connsiteY38" fmla="*/ 2212340 h 4639733"/>
              <a:gd name="connsiteX39" fmla="*/ 1594271 w 7389706"/>
              <a:gd name="connsiteY39" fmla="*/ 2416794 h 4639733"/>
              <a:gd name="connsiteX40" fmla="*/ 1458804 w 7389706"/>
              <a:gd name="connsiteY40" fmla="*/ 2840127 h 4639733"/>
              <a:gd name="connsiteX41" fmla="*/ 764538 w 7389706"/>
              <a:gd name="connsiteY41" fmla="*/ 2780860 h 4639733"/>
              <a:gd name="connsiteX42" fmla="*/ 273470 w 7389706"/>
              <a:gd name="connsiteY42" fmla="*/ 2882460 h 4639733"/>
              <a:gd name="connsiteX43" fmla="*/ 0 w 7389706"/>
              <a:gd name="connsiteY43" fmla="*/ 3423073 h 4639733"/>
              <a:gd name="connsiteX44" fmla="*/ 14393 w 7389706"/>
              <a:gd name="connsiteY44" fmla="*/ 3788833 h 4639733"/>
              <a:gd name="connsiteX0" fmla="*/ 14393 w 7389706"/>
              <a:gd name="connsiteY0" fmla="*/ 3788833 h 4639733"/>
              <a:gd name="connsiteX1" fmla="*/ 212514 w 7389706"/>
              <a:gd name="connsiteY1" fmla="*/ 4008966 h 4639733"/>
              <a:gd name="connsiteX2" fmla="*/ 441113 w 7389706"/>
              <a:gd name="connsiteY2" fmla="*/ 4152053 h 4639733"/>
              <a:gd name="connsiteX3" fmla="*/ 607907 w 7389706"/>
              <a:gd name="connsiteY3" fmla="*/ 4154593 h 4639733"/>
              <a:gd name="connsiteX4" fmla="*/ 888154 w 7389706"/>
              <a:gd name="connsiteY4" fmla="*/ 4348480 h 4639733"/>
              <a:gd name="connsiteX5" fmla="*/ 598594 w 7389706"/>
              <a:gd name="connsiteY5" fmla="*/ 4385732 h 4639733"/>
              <a:gd name="connsiteX6" fmla="*/ 311573 w 7389706"/>
              <a:gd name="connsiteY6" fmla="*/ 4509346 h 4639733"/>
              <a:gd name="connsiteX7" fmla="*/ 312420 w 7389706"/>
              <a:gd name="connsiteY7" fmla="*/ 4639733 h 4639733"/>
              <a:gd name="connsiteX8" fmla="*/ 1472353 w 7389706"/>
              <a:gd name="connsiteY8" fmla="*/ 4406900 h 4639733"/>
              <a:gd name="connsiteX9" fmla="*/ 2350346 w 7389706"/>
              <a:gd name="connsiteY9" fmla="*/ 4318000 h 4639733"/>
              <a:gd name="connsiteX10" fmla="*/ 2631440 w 7389706"/>
              <a:gd name="connsiteY10" fmla="*/ 4229099 h 4639733"/>
              <a:gd name="connsiteX11" fmla="*/ 2876127 w 7389706"/>
              <a:gd name="connsiteY11" fmla="*/ 4302760 h 4639733"/>
              <a:gd name="connsiteX12" fmla="*/ 3439160 w 7389706"/>
              <a:gd name="connsiteY12" fmla="*/ 4214706 h 4639733"/>
              <a:gd name="connsiteX13" fmla="*/ 3836247 w 7389706"/>
              <a:gd name="connsiteY13" fmla="*/ 4335779 h 4639733"/>
              <a:gd name="connsiteX14" fmla="*/ 4322233 w 7389706"/>
              <a:gd name="connsiteY14" fmla="*/ 4300220 h 4639733"/>
              <a:gd name="connsiteX15" fmla="*/ 4634653 w 7389706"/>
              <a:gd name="connsiteY15" fmla="*/ 4140200 h 4639733"/>
              <a:gd name="connsiteX16" fmla="*/ 5099473 w 7389706"/>
              <a:gd name="connsiteY16" fmla="*/ 4078393 h 4639733"/>
              <a:gd name="connsiteX17" fmla="*/ 5488093 w 7389706"/>
              <a:gd name="connsiteY17" fmla="*/ 3906520 h 4639733"/>
              <a:gd name="connsiteX18" fmla="*/ 5610013 w 7389706"/>
              <a:gd name="connsiteY18" fmla="*/ 3679613 h 4639733"/>
              <a:gd name="connsiteX19" fmla="*/ 5895340 w 7389706"/>
              <a:gd name="connsiteY19" fmla="*/ 3662680 h 4639733"/>
              <a:gd name="connsiteX20" fmla="*/ 6285654 w 7389706"/>
              <a:gd name="connsiteY20" fmla="*/ 2946400 h 4639733"/>
              <a:gd name="connsiteX21" fmla="*/ 6708137 w 7389706"/>
              <a:gd name="connsiteY21" fmla="*/ 2535327 h 4639733"/>
              <a:gd name="connsiteX22" fmla="*/ 7389706 w 7389706"/>
              <a:gd name="connsiteY22" fmla="*/ 2197946 h 4639733"/>
              <a:gd name="connsiteX23" fmla="*/ 7139940 w 7389706"/>
              <a:gd name="connsiteY23" fmla="*/ 1749213 h 4639733"/>
              <a:gd name="connsiteX24" fmla="*/ 6809740 w 7389706"/>
              <a:gd name="connsiteY24" fmla="*/ 1439333 h 4639733"/>
              <a:gd name="connsiteX25" fmla="*/ 6739466 w 7389706"/>
              <a:gd name="connsiteY25" fmla="*/ 1326727 h 4639733"/>
              <a:gd name="connsiteX26" fmla="*/ 6742007 w 7389706"/>
              <a:gd name="connsiteY26" fmla="*/ 1198880 h 4639733"/>
              <a:gd name="connsiteX27" fmla="*/ 6010487 w 7389706"/>
              <a:gd name="connsiteY27" fmla="*/ 552026 h 4639733"/>
              <a:gd name="connsiteX28" fmla="*/ 5270500 w 7389706"/>
              <a:gd name="connsiteY28" fmla="*/ 153246 h 4639733"/>
              <a:gd name="connsiteX29" fmla="*/ 4995333 w 7389706"/>
              <a:gd name="connsiteY29" fmla="*/ 40640 h 4639733"/>
              <a:gd name="connsiteX30" fmla="*/ 4237567 w 7389706"/>
              <a:gd name="connsiteY30" fmla="*/ 0 h 4639733"/>
              <a:gd name="connsiteX31" fmla="*/ 3753271 w 7389706"/>
              <a:gd name="connsiteY31" fmla="*/ 308593 h 4639733"/>
              <a:gd name="connsiteX32" fmla="*/ 3306234 w 7389706"/>
              <a:gd name="connsiteY32" fmla="*/ 746759 h 4639733"/>
              <a:gd name="connsiteX33" fmla="*/ 2900680 w 7389706"/>
              <a:gd name="connsiteY33" fmla="*/ 1468966 h 4639733"/>
              <a:gd name="connsiteX34" fmla="*/ 2020146 w 7389706"/>
              <a:gd name="connsiteY34" fmla="*/ 1963420 h 4639733"/>
              <a:gd name="connsiteX35" fmla="*/ 1500293 w 7389706"/>
              <a:gd name="connsiteY35" fmla="*/ 2131906 h 4639733"/>
              <a:gd name="connsiteX36" fmla="*/ 960120 w 7389706"/>
              <a:gd name="connsiteY36" fmla="*/ 2029460 h 4639733"/>
              <a:gd name="connsiteX37" fmla="*/ 738293 w 7389706"/>
              <a:gd name="connsiteY37" fmla="*/ 1949873 h 4639733"/>
              <a:gd name="connsiteX38" fmla="*/ 872913 w 7389706"/>
              <a:gd name="connsiteY38" fmla="*/ 2212340 h 4639733"/>
              <a:gd name="connsiteX39" fmla="*/ 1594271 w 7389706"/>
              <a:gd name="connsiteY39" fmla="*/ 2416794 h 4639733"/>
              <a:gd name="connsiteX40" fmla="*/ 1458804 w 7389706"/>
              <a:gd name="connsiteY40" fmla="*/ 2840127 h 4639733"/>
              <a:gd name="connsiteX41" fmla="*/ 764538 w 7389706"/>
              <a:gd name="connsiteY41" fmla="*/ 2780860 h 4639733"/>
              <a:gd name="connsiteX42" fmla="*/ 273470 w 7389706"/>
              <a:gd name="connsiteY42" fmla="*/ 2882460 h 4639733"/>
              <a:gd name="connsiteX43" fmla="*/ 0 w 7389706"/>
              <a:gd name="connsiteY43" fmla="*/ 3423073 h 4639733"/>
              <a:gd name="connsiteX44" fmla="*/ 14393 w 7389706"/>
              <a:gd name="connsiteY44" fmla="*/ 3788833 h 4639733"/>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488093 w 7389706"/>
              <a:gd name="connsiteY17" fmla="*/ 3923453 h 4656666"/>
              <a:gd name="connsiteX18" fmla="*/ 5610013 w 7389706"/>
              <a:gd name="connsiteY18" fmla="*/ 3696546 h 4656666"/>
              <a:gd name="connsiteX19" fmla="*/ 5895340 w 7389706"/>
              <a:gd name="connsiteY19" fmla="*/ 3679613 h 4656666"/>
              <a:gd name="connsiteX20" fmla="*/ 6285654 w 7389706"/>
              <a:gd name="connsiteY20" fmla="*/ 2963333 h 4656666"/>
              <a:gd name="connsiteX21" fmla="*/ 6708137 w 7389706"/>
              <a:gd name="connsiteY21" fmla="*/ 2552260 h 4656666"/>
              <a:gd name="connsiteX22" fmla="*/ 7389706 w 7389706"/>
              <a:gd name="connsiteY22" fmla="*/ 2214879 h 4656666"/>
              <a:gd name="connsiteX23" fmla="*/ 7139940 w 7389706"/>
              <a:gd name="connsiteY23" fmla="*/ 1766146 h 4656666"/>
              <a:gd name="connsiteX24" fmla="*/ 6809740 w 7389706"/>
              <a:gd name="connsiteY24" fmla="*/ 1456266 h 4656666"/>
              <a:gd name="connsiteX25" fmla="*/ 6739466 w 7389706"/>
              <a:gd name="connsiteY25" fmla="*/ 1343660 h 4656666"/>
              <a:gd name="connsiteX26" fmla="*/ 6742007 w 7389706"/>
              <a:gd name="connsiteY26" fmla="*/ 1215813 h 4656666"/>
              <a:gd name="connsiteX27" fmla="*/ 6010487 w 7389706"/>
              <a:gd name="connsiteY27" fmla="*/ 568959 h 4656666"/>
              <a:gd name="connsiteX28" fmla="*/ 5270500 w 7389706"/>
              <a:gd name="connsiteY28" fmla="*/ 170179 h 4656666"/>
              <a:gd name="connsiteX29" fmla="*/ 4995333 w 7389706"/>
              <a:gd name="connsiteY29" fmla="*/ 57573 h 4656666"/>
              <a:gd name="connsiteX30" fmla="*/ 4288367 w 7389706"/>
              <a:gd name="connsiteY30" fmla="*/ 0 h 4656666"/>
              <a:gd name="connsiteX31" fmla="*/ 3753271 w 7389706"/>
              <a:gd name="connsiteY31" fmla="*/ 325526 h 4656666"/>
              <a:gd name="connsiteX32" fmla="*/ 3306234 w 7389706"/>
              <a:gd name="connsiteY32" fmla="*/ 763692 h 4656666"/>
              <a:gd name="connsiteX33" fmla="*/ 2900680 w 7389706"/>
              <a:gd name="connsiteY33" fmla="*/ 1485899 h 4656666"/>
              <a:gd name="connsiteX34" fmla="*/ 2020146 w 7389706"/>
              <a:gd name="connsiteY34" fmla="*/ 1980353 h 4656666"/>
              <a:gd name="connsiteX35" fmla="*/ 1500293 w 7389706"/>
              <a:gd name="connsiteY35" fmla="*/ 2148839 h 4656666"/>
              <a:gd name="connsiteX36" fmla="*/ 960120 w 7389706"/>
              <a:gd name="connsiteY36" fmla="*/ 2046393 h 4656666"/>
              <a:gd name="connsiteX37" fmla="*/ 738293 w 7389706"/>
              <a:gd name="connsiteY37" fmla="*/ 1966806 h 4656666"/>
              <a:gd name="connsiteX38" fmla="*/ 872913 w 7389706"/>
              <a:gd name="connsiteY38" fmla="*/ 2229273 h 4656666"/>
              <a:gd name="connsiteX39" fmla="*/ 1594271 w 7389706"/>
              <a:gd name="connsiteY39" fmla="*/ 2433727 h 4656666"/>
              <a:gd name="connsiteX40" fmla="*/ 1458804 w 7389706"/>
              <a:gd name="connsiteY40" fmla="*/ 2857060 h 4656666"/>
              <a:gd name="connsiteX41" fmla="*/ 764538 w 7389706"/>
              <a:gd name="connsiteY41" fmla="*/ 2797793 h 4656666"/>
              <a:gd name="connsiteX42" fmla="*/ 273470 w 7389706"/>
              <a:gd name="connsiteY42" fmla="*/ 2899393 h 4656666"/>
              <a:gd name="connsiteX43" fmla="*/ 0 w 7389706"/>
              <a:gd name="connsiteY43" fmla="*/ 3440006 h 4656666"/>
              <a:gd name="connsiteX44" fmla="*/ 14393 w 7389706"/>
              <a:gd name="connsiteY44"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488093 w 7389706"/>
              <a:gd name="connsiteY17" fmla="*/ 3923453 h 4656666"/>
              <a:gd name="connsiteX18" fmla="*/ 5610013 w 7389706"/>
              <a:gd name="connsiteY18" fmla="*/ 3696546 h 4656666"/>
              <a:gd name="connsiteX19" fmla="*/ 5895340 w 7389706"/>
              <a:gd name="connsiteY19" fmla="*/ 3679613 h 4656666"/>
              <a:gd name="connsiteX20" fmla="*/ 6285654 w 7389706"/>
              <a:gd name="connsiteY20" fmla="*/ 2963333 h 4656666"/>
              <a:gd name="connsiteX21" fmla="*/ 6708137 w 7389706"/>
              <a:gd name="connsiteY21" fmla="*/ 2552260 h 4656666"/>
              <a:gd name="connsiteX22" fmla="*/ 7389706 w 7389706"/>
              <a:gd name="connsiteY22" fmla="*/ 2214879 h 4656666"/>
              <a:gd name="connsiteX23" fmla="*/ 7139940 w 7389706"/>
              <a:gd name="connsiteY23" fmla="*/ 1766146 h 4656666"/>
              <a:gd name="connsiteX24" fmla="*/ 6809740 w 7389706"/>
              <a:gd name="connsiteY24" fmla="*/ 1456266 h 4656666"/>
              <a:gd name="connsiteX25" fmla="*/ 6739466 w 7389706"/>
              <a:gd name="connsiteY25" fmla="*/ 1343660 h 4656666"/>
              <a:gd name="connsiteX26" fmla="*/ 6742007 w 7389706"/>
              <a:gd name="connsiteY26" fmla="*/ 1215813 h 4656666"/>
              <a:gd name="connsiteX27" fmla="*/ 6010487 w 7389706"/>
              <a:gd name="connsiteY27" fmla="*/ 568959 h 4656666"/>
              <a:gd name="connsiteX28" fmla="*/ 5270500 w 7389706"/>
              <a:gd name="connsiteY28" fmla="*/ 170179 h 4656666"/>
              <a:gd name="connsiteX29" fmla="*/ 4995333 w 7389706"/>
              <a:gd name="connsiteY29" fmla="*/ 57573 h 4656666"/>
              <a:gd name="connsiteX30" fmla="*/ 4288367 w 7389706"/>
              <a:gd name="connsiteY30" fmla="*/ 0 h 4656666"/>
              <a:gd name="connsiteX31" fmla="*/ 3753271 w 7389706"/>
              <a:gd name="connsiteY31" fmla="*/ 325526 h 4656666"/>
              <a:gd name="connsiteX32" fmla="*/ 3306234 w 7389706"/>
              <a:gd name="connsiteY32" fmla="*/ 763692 h 4656666"/>
              <a:gd name="connsiteX33" fmla="*/ 3109804 w 7389706"/>
              <a:gd name="connsiteY33" fmla="*/ 1019793 h 4656666"/>
              <a:gd name="connsiteX34" fmla="*/ 2900680 w 7389706"/>
              <a:gd name="connsiteY34" fmla="*/ 1485899 h 4656666"/>
              <a:gd name="connsiteX35" fmla="*/ 2020146 w 7389706"/>
              <a:gd name="connsiteY35" fmla="*/ 1980353 h 4656666"/>
              <a:gd name="connsiteX36" fmla="*/ 1500293 w 7389706"/>
              <a:gd name="connsiteY36" fmla="*/ 2148839 h 4656666"/>
              <a:gd name="connsiteX37" fmla="*/ 960120 w 7389706"/>
              <a:gd name="connsiteY37" fmla="*/ 2046393 h 4656666"/>
              <a:gd name="connsiteX38" fmla="*/ 738293 w 7389706"/>
              <a:gd name="connsiteY38" fmla="*/ 1966806 h 4656666"/>
              <a:gd name="connsiteX39" fmla="*/ 872913 w 7389706"/>
              <a:gd name="connsiteY39" fmla="*/ 2229273 h 4656666"/>
              <a:gd name="connsiteX40" fmla="*/ 1594271 w 7389706"/>
              <a:gd name="connsiteY40" fmla="*/ 2433727 h 4656666"/>
              <a:gd name="connsiteX41" fmla="*/ 1458804 w 7389706"/>
              <a:gd name="connsiteY41" fmla="*/ 2857060 h 4656666"/>
              <a:gd name="connsiteX42" fmla="*/ 764538 w 7389706"/>
              <a:gd name="connsiteY42" fmla="*/ 2797793 h 4656666"/>
              <a:gd name="connsiteX43" fmla="*/ 273470 w 7389706"/>
              <a:gd name="connsiteY43" fmla="*/ 2899393 h 4656666"/>
              <a:gd name="connsiteX44" fmla="*/ 0 w 7389706"/>
              <a:gd name="connsiteY44" fmla="*/ 3440006 h 4656666"/>
              <a:gd name="connsiteX45" fmla="*/ 14393 w 7389706"/>
              <a:gd name="connsiteY45"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488093 w 7389706"/>
              <a:gd name="connsiteY17" fmla="*/ 3923453 h 4656666"/>
              <a:gd name="connsiteX18" fmla="*/ 5610013 w 7389706"/>
              <a:gd name="connsiteY18" fmla="*/ 3696546 h 4656666"/>
              <a:gd name="connsiteX19" fmla="*/ 5895340 w 7389706"/>
              <a:gd name="connsiteY19" fmla="*/ 3679613 h 4656666"/>
              <a:gd name="connsiteX20" fmla="*/ 6285654 w 7389706"/>
              <a:gd name="connsiteY20" fmla="*/ 2963333 h 4656666"/>
              <a:gd name="connsiteX21" fmla="*/ 6708137 w 7389706"/>
              <a:gd name="connsiteY21" fmla="*/ 2552260 h 4656666"/>
              <a:gd name="connsiteX22" fmla="*/ 7389706 w 7389706"/>
              <a:gd name="connsiteY22" fmla="*/ 2214879 h 4656666"/>
              <a:gd name="connsiteX23" fmla="*/ 7139940 w 7389706"/>
              <a:gd name="connsiteY23" fmla="*/ 1766146 h 4656666"/>
              <a:gd name="connsiteX24" fmla="*/ 6809740 w 7389706"/>
              <a:gd name="connsiteY24" fmla="*/ 1456266 h 4656666"/>
              <a:gd name="connsiteX25" fmla="*/ 6739466 w 7389706"/>
              <a:gd name="connsiteY25" fmla="*/ 1343660 h 4656666"/>
              <a:gd name="connsiteX26" fmla="*/ 6742007 w 7389706"/>
              <a:gd name="connsiteY26" fmla="*/ 1215813 h 4656666"/>
              <a:gd name="connsiteX27" fmla="*/ 6010487 w 7389706"/>
              <a:gd name="connsiteY27" fmla="*/ 568959 h 4656666"/>
              <a:gd name="connsiteX28" fmla="*/ 5270500 w 7389706"/>
              <a:gd name="connsiteY28" fmla="*/ 170179 h 4656666"/>
              <a:gd name="connsiteX29" fmla="*/ 4995333 w 7389706"/>
              <a:gd name="connsiteY29" fmla="*/ 57573 h 4656666"/>
              <a:gd name="connsiteX30" fmla="*/ 4288367 w 7389706"/>
              <a:gd name="connsiteY30" fmla="*/ 0 h 4656666"/>
              <a:gd name="connsiteX31" fmla="*/ 3753271 w 7389706"/>
              <a:gd name="connsiteY31" fmla="*/ 325526 h 4656666"/>
              <a:gd name="connsiteX32" fmla="*/ 3306234 w 7389706"/>
              <a:gd name="connsiteY32" fmla="*/ 763692 h 4656666"/>
              <a:gd name="connsiteX33" fmla="*/ 3109804 w 7389706"/>
              <a:gd name="connsiteY33" fmla="*/ 1019793 h 4656666"/>
              <a:gd name="connsiteX34" fmla="*/ 2807546 w 7389706"/>
              <a:gd name="connsiteY34" fmla="*/ 1502832 h 4656666"/>
              <a:gd name="connsiteX35" fmla="*/ 2020146 w 7389706"/>
              <a:gd name="connsiteY35" fmla="*/ 1980353 h 4656666"/>
              <a:gd name="connsiteX36" fmla="*/ 1500293 w 7389706"/>
              <a:gd name="connsiteY36" fmla="*/ 2148839 h 4656666"/>
              <a:gd name="connsiteX37" fmla="*/ 960120 w 7389706"/>
              <a:gd name="connsiteY37" fmla="*/ 2046393 h 4656666"/>
              <a:gd name="connsiteX38" fmla="*/ 738293 w 7389706"/>
              <a:gd name="connsiteY38" fmla="*/ 1966806 h 4656666"/>
              <a:gd name="connsiteX39" fmla="*/ 872913 w 7389706"/>
              <a:gd name="connsiteY39" fmla="*/ 2229273 h 4656666"/>
              <a:gd name="connsiteX40" fmla="*/ 1594271 w 7389706"/>
              <a:gd name="connsiteY40" fmla="*/ 2433727 h 4656666"/>
              <a:gd name="connsiteX41" fmla="*/ 1458804 w 7389706"/>
              <a:gd name="connsiteY41" fmla="*/ 2857060 h 4656666"/>
              <a:gd name="connsiteX42" fmla="*/ 764538 w 7389706"/>
              <a:gd name="connsiteY42" fmla="*/ 2797793 h 4656666"/>
              <a:gd name="connsiteX43" fmla="*/ 273470 w 7389706"/>
              <a:gd name="connsiteY43" fmla="*/ 2899393 h 4656666"/>
              <a:gd name="connsiteX44" fmla="*/ 0 w 7389706"/>
              <a:gd name="connsiteY44" fmla="*/ 3440006 h 4656666"/>
              <a:gd name="connsiteX45" fmla="*/ 14393 w 7389706"/>
              <a:gd name="connsiteY45"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488093 w 7389706"/>
              <a:gd name="connsiteY17" fmla="*/ 3923453 h 4656666"/>
              <a:gd name="connsiteX18" fmla="*/ 5510953 w 7389706"/>
              <a:gd name="connsiteY18" fmla="*/ 3452706 h 4656666"/>
              <a:gd name="connsiteX19" fmla="*/ 5895340 w 7389706"/>
              <a:gd name="connsiteY19" fmla="*/ 3679613 h 4656666"/>
              <a:gd name="connsiteX20" fmla="*/ 6285654 w 7389706"/>
              <a:gd name="connsiteY20" fmla="*/ 2963333 h 4656666"/>
              <a:gd name="connsiteX21" fmla="*/ 6708137 w 7389706"/>
              <a:gd name="connsiteY21" fmla="*/ 2552260 h 4656666"/>
              <a:gd name="connsiteX22" fmla="*/ 7389706 w 7389706"/>
              <a:gd name="connsiteY22" fmla="*/ 2214879 h 4656666"/>
              <a:gd name="connsiteX23" fmla="*/ 7139940 w 7389706"/>
              <a:gd name="connsiteY23" fmla="*/ 1766146 h 4656666"/>
              <a:gd name="connsiteX24" fmla="*/ 6809740 w 7389706"/>
              <a:gd name="connsiteY24" fmla="*/ 1456266 h 4656666"/>
              <a:gd name="connsiteX25" fmla="*/ 6739466 w 7389706"/>
              <a:gd name="connsiteY25" fmla="*/ 1343660 h 4656666"/>
              <a:gd name="connsiteX26" fmla="*/ 6742007 w 7389706"/>
              <a:gd name="connsiteY26" fmla="*/ 1215813 h 4656666"/>
              <a:gd name="connsiteX27" fmla="*/ 6010487 w 7389706"/>
              <a:gd name="connsiteY27" fmla="*/ 568959 h 4656666"/>
              <a:gd name="connsiteX28" fmla="*/ 5270500 w 7389706"/>
              <a:gd name="connsiteY28" fmla="*/ 170179 h 4656666"/>
              <a:gd name="connsiteX29" fmla="*/ 4995333 w 7389706"/>
              <a:gd name="connsiteY29" fmla="*/ 57573 h 4656666"/>
              <a:gd name="connsiteX30" fmla="*/ 4288367 w 7389706"/>
              <a:gd name="connsiteY30" fmla="*/ 0 h 4656666"/>
              <a:gd name="connsiteX31" fmla="*/ 3753271 w 7389706"/>
              <a:gd name="connsiteY31" fmla="*/ 325526 h 4656666"/>
              <a:gd name="connsiteX32" fmla="*/ 3306234 w 7389706"/>
              <a:gd name="connsiteY32" fmla="*/ 763692 h 4656666"/>
              <a:gd name="connsiteX33" fmla="*/ 3109804 w 7389706"/>
              <a:gd name="connsiteY33" fmla="*/ 1019793 h 4656666"/>
              <a:gd name="connsiteX34" fmla="*/ 2807546 w 7389706"/>
              <a:gd name="connsiteY34" fmla="*/ 1502832 h 4656666"/>
              <a:gd name="connsiteX35" fmla="*/ 2020146 w 7389706"/>
              <a:gd name="connsiteY35" fmla="*/ 1980353 h 4656666"/>
              <a:gd name="connsiteX36" fmla="*/ 1500293 w 7389706"/>
              <a:gd name="connsiteY36" fmla="*/ 2148839 h 4656666"/>
              <a:gd name="connsiteX37" fmla="*/ 960120 w 7389706"/>
              <a:gd name="connsiteY37" fmla="*/ 2046393 h 4656666"/>
              <a:gd name="connsiteX38" fmla="*/ 738293 w 7389706"/>
              <a:gd name="connsiteY38" fmla="*/ 1966806 h 4656666"/>
              <a:gd name="connsiteX39" fmla="*/ 872913 w 7389706"/>
              <a:gd name="connsiteY39" fmla="*/ 2229273 h 4656666"/>
              <a:gd name="connsiteX40" fmla="*/ 1594271 w 7389706"/>
              <a:gd name="connsiteY40" fmla="*/ 2433727 h 4656666"/>
              <a:gd name="connsiteX41" fmla="*/ 1458804 w 7389706"/>
              <a:gd name="connsiteY41" fmla="*/ 2857060 h 4656666"/>
              <a:gd name="connsiteX42" fmla="*/ 764538 w 7389706"/>
              <a:gd name="connsiteY42" fmla="*/ 2797793 h 4656666"/>
              <a:gd name="connsiteX43" fmla="*/ 273470 w 7389706"/>
              <a:gd name="connsiteY43" fmla="*/ 2899393 h 4656666"/>
              <a:gd name="connsiteX44" fmla="*/ 0 w 7389706"/>
              <a:gd name="connsiteY44" fmla="*/ 3440006 h 4656666"/>
              <a:gd name="connsiteX45" fmla="*/ 14393 w 7389706"/>
              <a:gd name="connsiteY45"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488093 w 7389706"/>
              <a:gd name="connsiteY17" fmla="*/ 3923453 h 4656666"/>
              <a:gd name="connsiteX18" fmla="*/ 5510953 w 7389706"/>
              <a:gd name="connsiteY18" fmla="*/ 3452706 h 4656666"/>
              <a:gd name="connsiteX19" fmla="*/ 5699757 w 7389706"/>
              <a:gd name="connsiteY19" fmla="*/ 3569421 h 4656666"/>
              <a:gd name="connsiteX20" fmla="*/ 5895340 w 7389706"/>
              <a:gd name="connsiteY20" fmla="*/ 3679613 h 4656666"/>
              <a:gd name="connsiteX21" fmla="*/ 6285654 w 7389706"/>
              <a:gd name="connsiteY21" fmla="*/ 2963333 h 4656666"/>
              <a:gd name="connsiteX22" fmla="*/ 6708137 w 7389706"/>
              <a:gd name="connsiteY22" fmla="*/ 2552260 h 4656666"/>
              <a:gd name="connsiteX23" fmla="*/ 7389706 w 7389706"/>
              <a:gd name="connsiteY23" fmla="*/ 2214879 h 4656666"/>
              <a:gd name="connsiteX24" fmla="*/ 7139940 w 7389706"/>
              <a:gd name="connsiteY24" fmla="*/ 1766146 h 4656666"/>
              <a:gd name="connsiteX25" fmla="*/ 6809740 w 7389706"/>
              <a:gd name="connsiteY25" fmla="*/ 1456266 h 4656666"/>
              <a:gd name="connsiteX26" fmla="*/ 6739466 w 7389706"/>
              <a:gd name="connsiteY26" fmla="*/ 1343660 h 4656666"/>
              <a:gd name="connsiteX27" fmla="*/ 6742007 w 7389706"/>
              <a:gd name="connsiteY27" fmla="*/ 1215813 h 4656666"/>
              <a:gd name="connsiteX28" fmla="*/ 6010487 w 7389706"/>
              <a:gd name="connsiteY28" fmla="*/ 568959 h 4656666"/>
              <a:gd name="connsiteX29" fmla="*/ 5270500 w 7389706"/>
              <a:gd name="connsiteY29" fmla="*/ 170179 h 4656666"/>
              <a:gd name="connsiteX30" fmla="*/ 4995333 w 7389706"/>
              <a:gd name="connsiteY30" fmla="*/ 57573 h 4656666"/>
              <a:gd name="connsiteX31" fmla="*/ 4288367 w 7389706"/>
              <a:gd name="connsiteY31" fmla="*/ 0 h 4656666"/>
              <a:gd name="connsiteX32" fmla="*/ 3753271 w 7389706"/>
              <a:gd name="connsiteY32" fmla="*/ 325526 h 4656666"/>
              <a:gd name="connsiteX33" fmla="*/ 3306234 w 7389706"/>
              <a:gd name="connsiteY33" fmla="*/ 763692 h 4656666"/>
              <a:gd name="connsiteX34" fmla="*/ 3109804 w 7389706"/>
              <a:gd name="connsiteY34" fmla="*/ 1019793 h 4656666"/>
              <a:gd name="connsiteX35" fmla="*/ 2807546 w 7389706"/>
              <a:gd name="connsiteY35" fmla="*/ 1502832 h 4656666"/>
              <a:gd name="connsiteX36" fmla="*/ 2020146 w 7389706"/>
              <a:gd name="connsiteY36" fmla="*/ 1980353 h 4656666"/>
              <a:gd name="connsiteX37" fmla="*/ 1500293 w 7389706"/>
              <a:gd name="connsiteY37" fmla="*/ 2148839 h 4656666"/>
              <a:gd name="connsiteX38" fmla="*/ 960120 w 7389706"/>
              <a:gd name="connsiteY38" fmla="*/ 2046393 h 4656666"/>
              <a:gd name="connsiteX39" fmla="*/ 738293 w 7389706"/>
              <a:gd name="connsiteY39" fmla="*/ 1966806 h 4656666"/>
              <a:gd name="connsiteX40" fmla="*/ 872913 w 7389706"/>
              <a:gd name="connsiteY40" fmla="*/ 2229273 h 4656666"/>
              <a:gd name="connsiteX41" fmla="*/ 1594271 w 7389706"/>
              <a:gd name="connsiteY41" fmla="*/ 2433727 h 4656666"/>
              <a:gd name="connsiteX42" fmla="*/ 1458804 w 7389706"/>
              <a:gd name="connsiteY42" fmla="*/ 2857060 h 4656666"/>
              <a:gd name="connsiteX43" fmla="*/ 764538 w 7389706"/>
              <a:gd name="connsiteY43" fmla="*/ 2797793 h 4656666"/>
              <a:gd name="connsiteX44" fmla="*/ 273470 w 7389706"/>
              <a:gd name="connsiteY44" fmla="*/ 2899393 h 4656666"/>
              <a:gd name="connsiteX45" fmla="*/ 0 w 7389706"/>
              <a:gd name="connsiteY45" fmla="*/ 3440006 h 4656666"/>
              <a:gd name="connsiteX46" fmla="*/ 14393 w 7389706"/>
              <a:gd name="connsiteY46"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488093 w 7389706"/>
              <a:gd name="connsiteY17" fmla="*/ 3923453 h 4656666"/>
              <a:gd name="connsiteX18" fmla="*/ 5510953 w 7389706"/>
              <a:gd name="connsiteY18" fmla="*/ 3452706 h 4656666"/>
              <a:gd name="connsiteX19" fmla="*/ 5798817 w 7389706"/>
              <a:gd name="connsiteY19" fmla="*/ 3523701 h 4656666"/>
              <a:gd name="connsiteX20" fmla="*/ 5895340 w 7389706"/>
              <a:gd name="connsiteY20" fmla="*/ 3679613 h 4656666"/>
              <a:gd name="connsiteX21" fmla="*/ 6285654 w 7389706"/>
              <a:gd name="connsiteY21" fmla="*/ 2963333 h 4656666"/>
              <a:gd name="connsiteX22" fmla="*/ 6708137 w 7389706"/>
              <a:gd name="connsiteY22" fmla="*/ 2552260 h 4656666"/>
              <a:gd name="connsiteX23" fmla="*/ 7389706 w 7389706"/>
              <a:gd name="connsiteY23" fmla="*/ 2214879 h 4656666"/>
              <a:gd name="connsiteX24" fmla="*/ 7139940 w 7389706"/>
              <a:gd name="connsiteY24" fmla="*/ 1766146 h 4656666"/>
              <a:gd name="connsiteX25" fmla="*/ 6809740 w 7389706"/>
              <a:gd name="connsiteY25" fmla="*/ 1456266 h 4656666"/>
              <a:gd name="connsiteX26" fmla="*/ 6739466 w 7389706"/>
              <a:gd name="connsiteY26" fmla="*/ 1343660 h 4656666"/>
              <a:gd name="connsiteX27" fmla="*/ 6742007 w 7389706"/>
              <a:gd name="connsiteY27" fmla="*/ 1215813 h 4656666"/>
              <a:gd name="connsiteX28" fmla="*/ 6010487 w 7389706"/>
              <a:gd name="connsiteY28" fmla="*/ 568959 h 4656666"/>
              <a:gd name="connsiteX29" fmla="*/ 5270500 w 7389706"/>
              <a:gd name="connsiteY29" fmla="*/ 170179 h 4656666"/>
              <a:gd name="connsiteX30" fmla="*/ 4995333 w 7389706"/>
              <a:gd name="connsiteY30" fmla="*/ 57573 h 4656666"/>
              <a:gd name="connsiteX31" fmla="*/ 4288367 w 7389706"/>
              <a:gd name="connsiteY31" fmla="*/ 0 h 4656666"/>
              <a:gd name="connsiteX32" fmla="*/ 3753271 w 7389706"/>
              <a:gd name="connsiteY32" fmla="*/ 325526 h 4656666"/>
              <a:gd name="connsiteX33" fmla="*/ 3306234 w 7389706"/>
              <a:gd name="connsiteY33" fmla="*/ 763692 h 4656666"/>
              <a:gd name="connsiteX34" fmla="*/ 3109804 w 7389706"/>
              <a:gd name="connsiteY34" fmla="*/ 1019793 h 4656666"/>
              <a:gd name="connsiteX35" fmla="*/ 2807546 w 7389706"/>
              <a:gd name="connsiteY35" fmla="*/ 1502832 h 4656666"/>
              <a:gd name="connsiteX36" fmla="*/ 2020146 w 7389706"/>
              <a:gd name="connsiteY36" fmla="*/ 1980353 h 4656666"/>
              <a:gd name="connsiteX37" fmla="*/ 1500293 w 7389706"/>
              <a:gd name="connsiteY37" fmla="*/ 2148839 h 4656666"/>
              <a:gd name="connsiteX38" fmla="*/ 960120 w 7389706"/>
              <a:gd name="connsiteY38" fmla="*/ 2046393 h 4656666"/>
              <a:gd name="connsiteX39" fmla="*/ 738293 w 7389706"/>
              <a:gd name="connsiteY39" fmla="*/ 1966806 h 4656666"/>
              <a:gd name="connsiteX40" fmla="*/ 872913 w 7389706"/>
              <a:gd name="connsiteY40" fmla="*/ 2229273 h 4656666"/>
              <a:gd name="connsiteX41" fmla="*/ 1594271 w 7389706"/>
              <a:gd name="connsiteY41" fmla="*/ 2433727 h 4656666"/>
              <a:gd name="connsiteX42" fmla="*/ 1458804 w 7389706"/>
              <a:gd name="connsiteY42" fmla="*/ 2857060 h 4656666"/>
              <a:gd name="connsiteX43" fmla="*/ 764538 w 7389706"/>
              <a:gd name="connsiteY43" fmla="*/ 2797793 h 4656666"/>
              <a:gd name="connsiteX44" fmla="*/ 273470 w 7389706"/>
              <a:gd name="connsiteY44" fmla="*/ 2899393 h 4656666"/>
              <a:gd name="connsiteX45" fmla="*/ 0 w 7389706"/>
              <a:gd name="connsiteY45" fmla="*/ 3440006 h 4656666"/>
              <a:gd name="connsiteX46" fmla="*/ 14393 w 7389706"/>
              <a:gd name="connsiteY46"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488093 w 7389706"/>
              <a:gd name="connsiteY17" fmla="*/ 3923453 h 4656666"/>
              <a:gd name="connsiteX18" fmla="*/ 5494017 w 7389706"/>
              <a:gd name="connsiteY18" fmla="*/ 3706581 h 4656666"/>
              <a:gd name="connsiteX19" fmla="*/ 5510953 w 7389706"/>
              <a:gd name="connsiteY19" fmla="*/ 3452706 h 4656666"/>
              <a:gd name="connsiteX20" fmla="*/ 5798817 w 7389706"/>
              <a:gd name="connsiteY20" fmla="*/ 3523701 h 4656666"/>
              <a:gd name="connsiteX21" fmla="*/ 5895340 w 7389706"/>
              <a:gd name="connsiteY21" fmla="*/ 3679613 h 4656666"/>
              <a:gd name="connsiteX22" fmla="*/ 6285654 w 7389706"/>
              <a:gd name="connsiteY22" fmla="*/ 2963333 h 4656666"/>
              <a:gd name="connsiteX23" fmla="*/ 6708137 w 7389706"/>
              <a:gd name="connsiteY23" fmla="*/ 2552260 h 4656666"/>
              <a:gd name="connsiteX24" fmla="*/ 7389706 w 7389706"/>
              <a:gd name="connsiteY24" fmla="*/ 2214879 h 4656666"/>
              <a:gd name="connsiteX25" fmla="*/ 7139940 w 7389706"/>
              <a:gd name="connsiteY25" fmla="*/ 1766146 h 4656666"/>
              <a:gd name="connsiteX26" fmla="*/ 6809740 w 7389706"/>
              <a:gd name="connsiteY26" fmla="*/ 1456266 h 4656666"/>
              <a:gd name="connsiteX27" fmla="*/ 6739466 w 7389706"/>
              <a:gd name="connsiteY27" fmla="*/ 1343660 h 4656666"/>
              <a:gd name="connsiteX28" fmla="*/ 6742007 w 7389706"/>
              <a:gd name="connsiteY28" fmla="*/ 1215813 h 4656666"/>
              <a:gd name="connsiteX29" fmla="*/ 6010487 w 7389706"/>
              <a:gd name="connsiteY29" fmla="*/ 568959 h 4656666"/>
              <a:gd name="connsiteX30" fmla="*/ 5270500 w 7389706"/>
              <a:gd name="connsiteY30" fmla="*/ 170179 h 4656666"/>
              <a:gd name="connsiteX31" fmla="*/ 4995333 w 7389706"/>
              <a:gd name="connsiteY31" fmla="*/ 57573 h 4656666"/>
              <a:gd name="connsiteX32" fmla="*/ 4288367 w 7389706"/>
              <a:gd name="connsiteY32" fmla="*/ 0 h 4656666"/>
              <a:gd name="connsiteX33" fmla="*/ 3753271 w 7389706"/>
              <a:gd name="connsiteY33" fmla="*/ 325526 h 4656666"/>
              <a:gd name="connsiteX34" fmla="*/ 3306234 w 7389706"/>
              <a:gd name="connsiteY34" fmla="*/ 763692 h 4656666"/>
              <a:gd name="connsiteX35" fmla="*/ 3109804 w 7389706"/>
              <a:gd name="connsiteY35" fmla="*/ 1019793 h 4656666"/>
              <a:gd name="connsiteX36" fmla="*/ 2807546 w 7389706"/>
              <a:gd name="connsiteY36" fmla="*/ 1502832 h 4656666"/>
              <a:gd name="connsiteX37" fmla="*/ 2020146 w 7389706"/>
              <a:gd name="connsiteY37" fmla="*/ 1980353 h 4656666"/>
              <a:gd name="connsiteX38" fmla="*/ 1500293 w 7389706"/>
              <a:gd name="connsiteY38" fmla="*/ 2148839 h 4656666"/>
              <a:gd name="connsiteX39" fmla="*/ 960120 w 7389706"/>
              <a:gd name="connsiteY39" fmla="*/ 2046393 h 4656666"/>
              <a:gd name="connsiteX40" fmla="*/ 738293 w 7389706"/>
              <a:gd name="connsiteY40" fmla="*/ 1966806 h 4656666"/>
              <a:gd name="connsiteX41" fmla="*/ 872913 w 7389706"/>
              <a:gd name="connsiteY41" fmla="*/ 2229273 h 4656666"/>
              <a:gd name="connsiteX42" fmla="*/ 1594271 w 7389706"/>
              <a:gd name="connsiteY42" fmla="*/ 2433727 h 4656666"/>
              <a:gd name="connsiteX43" fmla="*/ 1458804 w 7389706"/>
              <a:gd name="connsiteY43" fmla="*/ 2857060 h 4656666"/>
              <a:gd name="connsiteX44" fmla="*/ 764538 w 7389706"/>
              <a:gd name="connsiteY44" fmla="*/ 2797793 h 4656666"/>
              <a:gd name="connsiteX45" fmla="*/ 273470 w 7389706"/>
              <a:gd name="connsiteY45" fmla="*/ 2899393 h 4656666"/>
              <a:gd name="connsiteX46" fmla="*/ 0 w 7389706"/>
              <a:gd name="connsiteY46" fmla="*/ 3440006 h 4656666"/>
              <a:gd name="connsiteX47" fmla="*/ 14393 w 7389706"/>
              <a:gd name="connsiteY47"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94017 w 7389706"/>
              <a:gd name="connsiteY18" fmla="*/ 3706581 h 4656666"/>
              <a:gd name="connsiteX19" fmla="*/ 5510953 w 7389706"/>
              <a:gd name="connsiteY19" fmla="*/ 3452706 h 4656666"/>
              <a:gd name="connsiteX20" fmla="*/ 5798817 w 7389706"/>
              <a:gd name="connsiteY20" fmla="*/ 3523701 h 4656666"/>
              <a:gd name="connsiteX21" fmla="*/ 5895340 w 7389706"/>
              <a:gd name="connsiteY21" fmla="*/ 3679613 h 4656666"/>
              <a:gd name="connsiteX22" fmla="*/ 6285654 w 7389706"/>
              <a:gd name="connsiteY22" fmla="*/ 2963333 h 4656666"/>
              <a:gd name="connsiteX23" fmla="*/ 6708137 w 7389706"/>
              <a:gd name="connsiteY23" fmla="*/ 2552260 h 4656666"/>
              <a:gd name="connsiteX24" fmla="*/ 7389706 w 7389706"/>
              <a:gd name="connsiteY24" fmla="*/ 2214879 h 4656666"/>
              <a:gd name="connsiteX25" fmla="*/ 7139940 w 7389706"/>
              <a:gd name="connsiteY25" fmla="*/ 1766146 h 4656666"/>
              <a:gd name="connsiteX26" fmla="*/ 6809740 w 7389706"/>
              <a:gd name="connsiteY26" fmla="*/ 1456266 h 4656666"/>
              <a:gd name="connsiteX27" fmla="*/ 6739466 w 7389706"/>
              <a:gd name="connsiteY27" fmla="*/ 1343660 h 4656666"/>
              <a:gd name="connsiteX28" fmla="*/ 6742007 w 7389706"/>
              <a:gd name="connsiteY28" fmla="*/ 1215813 h 4656666"/>
              <a:gd name="connsiteX29" fmla="*/ 6010487 w 7389706"/>
              <a:gd name="connsiteY29" fmla="*/ 568959 h 4656666"/>
              <a:gd name="connsiteX30" fmla="*/ 5270500 w 7389706"/>
              <a:gd name="connsiteY30" fmla="*/ 170179 h 4656666"/>
              <a:gd name="connsiteX31" fmla="*/ 4995333 w 7389706"/>
              <a:gd name="connsiteY31" fmla="*/ 57573 h 4656666"/>
              <a:gd name="connsiteX32" fmla="*/ 4288367 w 7389706"/>
              <a:gd name="connsiteY32" fmla="*/ 0 h 4656666"/>
              <a:gd name="connsiteX33" fmla="*/ 3753271 w 7389706"/>
              <a:gd name="connsiteY33" fmla="*/ 325526 h 4656666"/>
              <a:gd name="connsiteX34" fmla="*/ 3306234 w 7389706"/>
              <a:gd name="connsiteY34" fmla="*/ 763692 h 4656666"/>
              <a:gd name="connsiteX35" fmla="*/ 3109804 w 7389706"/>
              <a:gd name="connsiteY35" fmla="*/ 1019793 h 4656666"/>
              <a:gd name="connsiteX36" fmla="*/ 2807546 w 7389706"/>
              <a:gd name="connsiteY36" fmla="*/ 1502832 h 4656666"/>
              <a:gd name="connsiteX37" fmla="*/ 2020146 w 7389706"/>
              <a:gd name="connsiteY37" fmla="*/ 1980353 h 4656666"/>
              <a:gd name="connsiteX38" fmla="*/ 1500293 w 7389706"/>
              <a:gd name="connsiteY38" fmla="*/ 2148839 h 4656666"/>
              <a:gd name="connsiteX39" fmla="*/ 960120 w 7389706"/>
              <a:gd name="connsiteY39" fmla="*/ 2046393 h 4656666"/>
              <a:gd name="connsiteX40" fmla="*/ 738293 w 7389706"/>
              <a:gd name="connsiteY40" fmla="*/ 1966806 h 4656666"/>
              <a:gd name="connsiteX41" fmla="*/ 872913 w 7389706"/>
              <a:gd name="connsiteY41" fmla="*/ 2229273 h 4656666"/>
              <a:gd name="connsiteX42" fmla="*/ 1594271 w 7389706"/>
              <a:gd name="connsiteY42" fmla="*/ 2433727 h 4656666"/>
              <a:gd name="connsiteX43" fmla="*/ 1458804 w 7389706"/>
              <a:gd name="connsiteY43" fmla="*/ 2857060 h 4656666"/>
              <a:gd name="connsiteX44" fmla="*/ 764538 w 7389706"/>
              <a:gd name="connsiteY44" fmla="*/ 2797793 h 4656666"/>
              <a:gd name="connsiteX45" fmla="*/ 273470 w 7389706"/>
              <a:gd name="connsiteY45" fmla="*/ 2899393 h 4656666"/>
              <a:gd name="connsiteX46" fmla="*/ 0 w 7389706"/>
              <a:gd name="connsiteY46" fmla="*/ 3440006 h 4656666"/>
              <a:gd name="connsiteX47" fmla="*/ 14393 w 7389706"/>
              <a:gd name="connsiteY47"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98817 w 7389706"/>
              <a:gd name="connsiteY20" fmla="*/ 3523701 h 4656666"/>
              <a:gd name="connsiteX21" fmla="*/ 5895340 w 7389706"/>
              <a:gd name="connsiteY21" fmla="*/ 3679613 h 4656666"/>
              <a:gd name="connsiteX22" fmla="*/ 6285654 w 7389706"/>
              <a:gd name="connsiteY22" fmla="*/ 2963333 h 4656666"/>
              <a:gd name="connsiteX23" fmla="*/ 6708137 w 7389706"/>
              <a:gd name="connsiteY23" fmla="*/ 2552260 h 4656666"/>
              <a:gd name="connsiteX24" fmla="*/ 7389706 w 7389706"/>
              <a:gd name="connsiteY24" fmla="*/ 2214879 h 4656666"/>
              <a:gd name="connsiteX25" fmla="*/ 7139940 w 7389706"/>
              <a:gd name="connsiteY25" fmla="*/ 1766146 h 4656666"/>
              <a:gd name="connsiteX26" fmla="*/ 6809740 w 7389706"/>
              <a:gd name="connsiteY26" fmla="*/ 1456266 h 4656666"/>
              <a:gd name="connsiteX27" fmla="*/ 6739466 w 7389706"/>
              <a:gd name="connsiteY27" fmla="*/ 1343660 h 4656666"/>
              <a:gd name="connsiteX28" fmla="*/ 6742007 w 7389706"/>
              <a:gd name="connsiteY28" fmla="*/ 1215813 h 4656666"/>
              <a:gd name="connsiteX29" fmla="*/ 6010487 w 7389706"/>
              <a:gd name="connsiteY29" fmla="*/ 568959 h 4656666"/>
              <a:gd name="connsiteX30" fmla="*/ 5270500 w 7389706"/>
              <a:gd name="connsiteY30" fmla="*/ 170179 h 4656666"/>
              <a:gd name="connsiteX31" fmla="*/ 4995333 w 7389706"/>
              <a:gd name="connsiteY31" fmla="*/ 57573 h 4656666"/>
              <a:gd name="connsiteX32" fmla="*/ 4288367 w 7389706"/>
              <a:gd name="connsiteY32" fmla="*/ 0 h 4656666"/>
              <a:gd name="connsiteX33" fmla="*/ 3753271 w 7389706"/>
              <a:gd name="connsiteY33" fmla="*/ 325526 h 4656666"/>
              <a:gd name="connsiteX34" fmla="*/ 3306234 w 7389706"/>
              <a:gd name="connsiteY34" fmla="*/ 763692 h 4656666"/>
              <a:gd name="connsiteX35" fmla="*/ 3109804 w 7389706"/>
              <a:gd name="connsiteY35" fmla="*/ 1019793 h 4656666"/>
              <a:gd name="connsiteX36" fmla="*/ 2807546 w 7389706"/>
              <a:gd name="connsiteY36" fmla="*/ 1502832 h 4656666"/>
              <a:gd name="connsiteX37" fmla="*/ 2020146 w 7389706"/>
              <a:gd name="connsiteY37" fmla="*/ 1980353 h 4656666"/>
              <a:gd name="connsiteX38" fmla="*/ 1500293 w 7389706"/>
              <a:gd name="connsiteY38" fmla="*/ 2148839 h 4656666"/>
              <a:gd name="connsiteX39" fmla="*/ 960120 w 7389706"/>
              <a:gd name="connsiteY39" fmla="*/ 2046393 h 4656666"/>
              <a:gd name="connsiteX40" fmla="*/ 738293 w 7389706"/>
              <a:gd name="connsiteY40" fmla="*/ 1966806 h 4656666"/>
              <a:gd name="connsiteX41" fmla="*/ 872913 w 7389706"/>
              <a:gd name="connsiteY41" fmla="*/ 2229273 h 4656666"/>
              <a:gd name="connsiteX42" fmla="*/ 1594271 w 7389706"/>
              <a:gd name="connsiteY42" fmla="*/ 2433727 h 4656666"/>
              <a:gd name="connsiteX43" fmla="*/ 1458804 w 7389706"/>
              <a:gd name="connsiteY43" fmla="*/ 2857060 h 4656666"/>
              <a:gd name="connsiteX44" fmla="*/ 764538 w 7389706"/>
              <a:gd name="connsiteY44" fmla="*/ 2797793 h 4656666"/>
              <a:gd name="connsiteX45" fmla="*/ 273470 w 7389706"/>
              <a:gd name="connsiteY45" fmla="*/ 2899393 h 4656666"/>
              <a:gd name="connsiteX46" fmla="*/ 0 w 7389706"/>
              <a:gd name="connsiteY46" fmla="*/ 3440006 h 4656666"/>
              <a:gd name="connsiteX47" fmla="*/ 14393 w 7389706"/>
              <a:gd name="connsiteY47"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98817 w 7389706"/>
              <a:gd name="connsiteY20" fmla="*/ 3523701 h 4656666"/>
              <a:gd name="connsiteX21" fmla="*/ 5859780 w 7389706"/>
              <a:gd name="connsiteY21" fmla="*/ 3613573 h 4656666"/>
              <a:gd name="connsiteX22" fmla="*/ 6285654 w 7389706"/>
              <a:gd name="connsiteY22" fmla="*/ 2963333 h 4656666"/>
              <a:gd name="connsiteX23" fmla="*/ 6708137 w 7389706"/>
              <a:gd name="connsiteY23" fmla="*/ 2552260 h 4656666"/>
              <a:gd name="connsiteX24" fmla="*/ 7389706 w 7389706"/>
              <a:gd name="connsiteY24" fmla="*/ 2214879 h 4656666"/>
              <a:gd name="connsiteX25" fmla="*/ 7139940 w 7389706"/>
              <a:gd name="connsiteY25" fmla="*/ 1766146 h 4656666"/>
              <a:gd name="connsiteX26" fmla="*/ 6809740 w 7389706"/>
              <a:gd name="connsiteY26" fmla="*/ 1456266 h 4656666"/>
              <a:gd name="connsiteX27" fmla="*/ 6739466 w 7389706"/>
              <a:gd name="connsiteY27" fmla="*/ 1343660 h 4656666"/>
              <a:gd name="connsiteX28" fmla="*/ 6742007 w 7389706"/>
              <a:gd name="connsiteY28" fmla="*/ 1215813 h 4656666"/>
              <a:gd name="connsiteX29" fmla="*/ 6010487 w 7389706"/>
              <a:gd name="connsiteY29" fmla="*/ 568959 h 4656666"/>
              <a:gd name="connsiteX30" fmla="*/ 5270500 w 7389706"/>
              <a:gd name="connsiteY30" fmla="*/ 170179 h 4656666"/>
              <a:gd name="connsiteX31" fmla="*/ 4995333 w 7389706"/>
              <a:gd name="connsiteY31" fmla="*/ 57573 h 4656666"/>
              <a:gd name="connsiteX32" fmla="*/ 4288367 w 7389706"/>
              <a:gd name="connsiteY32" fmla="*/ 0 h 4656666"/>
              <a:gd name="connsiteX33" fmla="*/ 3753271 w 7389706"/>
              <a:gd name="connsiteY33" fmla="*/ 325526 h 4656666"/>
              <a:gd name="connsiteX34" fmla="*/ 3306234 w 7389706"/>
              <a:gd name="connsiteY34" fmla="*/ 763692 h 4656666"/>
              <a:gd name="connsiteX35" fmla="*/ 3109804 w 7389706"/>
              <a:gd name="connsiteY35" fmla="*/ 1019793 h 4656666"/>
              <a:gd name="connsiteX36" fmla="*/ 2807546 w 7389706"/>
              <a:gd name="connsiteY36" fmla="*/ 1502832 h 4656666"/>
              <a:gd name="connsiteX37" fmla="*/ 2020146 w 7389706"/>
              <a:gd name="connsiteY37" fmla="*/ 1980353 h 4656666"/>
              <a:gd name="connsiteX38" fmla="*/ 1500293 w 7389706"/>
              <a:gd name="connsiteY38" fmla="*/ 2148839 h 4656666"/>
              <a:gd name="connsiteX39" fmla="*/ 960120 w 7389706"/>
              <a:gd name="connsiteY39" fmla="*/ 2046393 h 4656666"/>
              <a:gd name="connsiteX40" fmla="*/ 738293 w 7389706"/>
              <a:gd name="connsiteY40" fmla="*/ 1966806 h 4656666"/>
              <a:gd name="connsiteX41" fmla="*/ 872913 w 7389706"/>
              <a:gd name="connsiteY41" fmla="*/ 2229273 h 4656666"/>
              <a:gd name="connsiteX42" fmla="*/ 1594271 w 7389706"/>
              <a:gd name="connsiteY42" fmla="*/ 2433727 h 4656666"/>
              <a:gd name="connsiteX43" fmla="*/ 1458804 w 7389706"/>
              <a:gd name="connsiteY43" fmla="*/ 2857060 h 4656666"/>
              <a:gd name="connsiteX44" fmla="*/ 764538 w 7389706"/>
              <a:gd name="connsiteY44" fmla="*/ 2797793 h 4656666"/>
              <a:gd name="connsiteX45" fmla="*/ 273470 w 7389706"/>
              <a:gd name="connsiteY45" fmla="*/ 2899393 h 4656666"/>
              <a:gd name="connsiteX46" fmla="*/ 0 w 7389706"/>
              <a:gd name="connsiteY46" fmla="*/ 3440006 h 4656666"/>
              <a:gd name="connsiteX47" fmla="*/ 14393 w 7389706"/>
              <a:gd name="connsiteY47"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98817 w 7389706"/>
              <a:gd name="connsiteY20" fmla="*/ 3523701 h 4656666"/>
              <a:gd name="connsiteX21" fmla="*/ 5859780 w 7389706"/>
              <a:gd name="connsiteY21" fmla="*/ 3613573 h 4656666"/>
              <a:gd name="connsiteX22" fmla="*/ 6285654 w 7389706"/>
              <a:gd name="connsiteY22" fmla="*/ 2963333 h 4656666"/>
              <a:gd name="connsiteX23" fmla="*/ 6708137 w 7389706"/>
              <a:gd name="connsiteY23" fmla="*/ 2552260 h 4656666"/>
              <a:gd name="connsiteX24" fmla="*/ 7389706 w 7389706"/>
              <a:gd name="connsiteY24" fmla="*/ 2214879 h 4656666"/>
              <a:gd name="connsiteX25" fmla="*/ 7139940 w 7389706"/>
              <a:gd name="connsiteY25" fmla="*/ 1766146 h 4656666"/>
              <a:gd name="connsiteX26" fmla="*/ 6809740 w 7389706"/>
              <a:gd name="connsiteY26" fmla="*/ 1456266 h 4656666"/>
              <a:gd name="connsiteX27" fmla="*/ 6739466 w 7389706"/>
              <a:gd name="connsiteY27" fmla="*/ 1343660 h 4656666"/>
              <a:gd name="connsiteX28" fmla="*/ 6742007 w 7389706"/>
              <a:gd name="connsiteY28" fmla="*/ 1215813 h 4656666"/>
              <a:gd name="connsiteX29" fmla="*/ 6010487 w 7389706"/>
              <a:gd name="connsiteY29" fmla="*/ 568959 h 4656666"/>
              <a:gd name="connsiteX30" fmla="*/ 5270500 w 7389706"/>
              <a:gd name="connsiteY30" fmla="*/ 170179 h 4656666"/>
              <a:gd name="connsiteX31" fmla="*/ 4995333 w 7389706"/>
              <a:gd name="connsiteY31" fmla="*/ 57573 h 4656666"/>
              <a:gd name="connsiteX32" fmla="*/ 4288367 w 7389706"/>
              <a:gd name="connsiteY32" fmla="*/ 0 h 4656666"/>
              <a:gd name="connsiteX33" fmla="*/ 3753271 w 7389706"/>
              <a:gd name="connsiteY33" fmla="*/ 325526 h 4656666"/>
              <a:gd name="connsiteX34" fmla="*/ 3306234 w 7389706"/>
              <a:gd name="connsiteY34" fmla="*/ 763692 h 4656666"/>
              <a:gd name="connsiteX35" fmla="*/ 3109804 w 7389706"/>
              <a:gd name="connsiteY35" fmla="*/ 1019793 h 4656666"/>
              <a:gd name="connsiteX36" fmla="*/ 2807546 w 7389706"/>
              <a:gd name="connsiteY36" fmla="*/ 1502832 h 4656666"/>
              <a:gd name="connsiteX37" fmla="*/ 2020146 w 7389706"/>
              <a:gd name="connsiteY37" fmla="*/ 1980353 h 4656666"/>
              <a:gd name="connsiteX38" fmla="*/ 1500293 w 7389706"/>
              <a:gd name="connsiteY38" fmla="*/ 2148839 h 4656666"/>
              <a:gd name="connsiteX39" fmla="*/ 960120 w 7389706"/>
              <a:gd name="connsiteY39" fmla="*/ 2046393 h 4656666"/>
              <a:gd name="connsiteX40" fmla="*/ 738293 w 7389706"/>
              <a:gd name="connsiteY40" fmla="*/ 1966806 h 4656666"/>
              <a:gd name="connsiteX41" fmla="*/ 872913 w 7389706"/>
              <a:gd name="connsiteY41" fmla="*/ 2229273 h 4656666"/>
              <a:gd name="connsiteX42" fmla="*/ 1594271 w 7389706"/>
              <a:gd name="connsiteY42" fmla="*/ 2433727 h 4656666"/>
              <a:gd name="connsiteX43" fmla="*/ 1458804 w 7389706"/>
              <a:gd name="connsiteY43" fmla="*/ 2857060 h 4656666"/>
              <a:gd name="connsiteX44" fmla="*/ 764538 w 7389706"/>
              <a:gd name="connsiteY44" fmla="*/ 2797793 h 4656666"/>
              <a:gd name="connsiteX45" fmla="*/ 273470 w 7389706"/>
              <a:gd name="connsiteY45" fmla="*/ 2899393 h 4656666"/>
              <a:gd name="connsiteX46" fmla="*/ 0 w 7389706"/>
              <a:gd name="connsiteY46" fmla="*/ 3440006 h 4656666"/>
              <a:gd name="connsiteX47" fmla="*/ 14393 w 7389706"/>
              <a:gd name="connsiteY47"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98817 w 7389706"/>
              <a:gd name="connsiteY20" fmla="*/ 3523701 h 4656666"/>
              <a:gd name="connsiteX21" fmla="*/ 5859780 w 7389706"/>
              <a:gd name="connsiteY21" fmla="*/ 3613573 h 4656666"/>
              <a:gd name="connsiteX22" fmla="*/ 6295814 w 7389706"/>
              <a:gd name="connsiteY22" fmla="*/ 2866813 h 4656666"/>
              <a:gd name="connsiteX23" fmla="*/ 6708137 w 7389706"/>
              <a:gd name="connsiteY23" fmla="*/ 2552260 h 4656666"/>
              <a:gd name="connsiteX24" fmla="*/ 7389706 w 7389706"/>
              <a:gd name="connsiteY24" fmla="*/ 2214879 h 4656666"/>
              <a:gd name="connsiteX25" fmla="*/ 7139940 w 7389706"/>
              <a:gd name="connsiteY25" fmla="*/ 1766146 h 4656666"/>
              <a:gd name="connsiteX26" fmla="*/ 6809740 w 7389706"/>
              <a:gd name="connsiteY26" fmla="*/ 1456266 h 4656666"/>
              <a:gd name="connsiteX27" fmla="*/ 6739466 w 7389706"/>
              <a:gd name="connsiteY27" fmla="*/ 1343660 h 4656666"/>
              <a:gd name="connsiteX28" fmla="*/ 6742007 w 7389706"/>
              <a:gd name="connsiteY28" fmla="*/ 1215813 h 4656666"/>
              <a:gd name="connsiteX29" fmla="*/ 6010487 w 7389706"/>
              <a:gd name="connsiteY29" fmla="*/ 568959 h 4656666"/>
              <a:gd name="connsiteX30" fmla="*/ 5270500 w 7389706"/>
              <a:gd name="connsiteY30" fmla="*/ 170179 h 4656666"/>
              <a:gd name="connsiteX31" fmla="*/ 4995333 w 7389706"/>
              <a:gd name="connsiteY31" fmla="*/ 57573 h 4656666"/>
              <a:gd name="connsiteX32" fmla="*/ 4288367 w 7389706"/>
              <a:gd name="connsiteY32" fmla="*/ 0 h 4656666"/>
              <a:gd name="connsiteX33" fmla="*/ 3753271 w 7389706"/>
              <a:gd name="connsiteY33" fmla="*/ 325526 h 4656666"/>
              <a:gd name="connsiteX34" fmla="*/ 3306234 w 7389706"/>
              <a:gd name="connsiteY34" fmla="*/ 763692 h 4656666"/>
              <a:gd name="connsiteX35" fmla="*/ 3109804 w 7389706"/>
              <a:gd name="connsiteY35" fmla="*/ 1019793 h 4656666"/>
              <a:gd name="connsiteX36" fmla="*/ 2807546 w 7389706"/>
              <a:gd name="connsiteY36" fmla="*/ 1502832 h 4656666"/>
              <a:gd name="connsiteX37" fmla="*/ 2020146 w 7389706"/>
              <a:gd name="connsiteY37" fmla="*/ 1980353 h 4656666"/>
              <a:gd name="connsiteX38" fmla="*/ 1500293 w 7389706"/>
              <a:gd name="connsiteY38" fmla="*/ 2148839 h 4656666"/>
              <a:gd name="connsiteX39" fmla="*/ 960120 w 7389706"/>
              <a:gd name="connsiteY39" fmla="*/ 2046393 h 4656666"/>
              <a:gd name="connsiteX40" fmla="*/ 738293 w 7389706"/>
              <a:gd name="connsiteY40" fmla="*/ 1966806 h 4656666"/>
              <a:gd name="connsiteX41" fmla="*/ 872913 w 7389706"/>
              <a:gd name="connsiteY41" fmla="*/ 2229273 h 4656666"/>
              <a:gd name="connsiteX42" fmla="*/ 1594271 w 7389706"/>
              <a:gd name="connsiteY42" fmla="*/ 2433727 h 4656666"/>
              <a:gd name="connsiteX43" fmla="*/ 1458804 w 7389706"/>
              <a:gd name="connsiteY43" fmla="*/ 2857060 h 4656666"/>
              <a:gd name="connsiteX44" fmla="*/ 764538 w 7389706"/>
              <a:gd name="connsiteY44" fmla="*/ 2797793 h 4656666"/>
              <a:gd name="connsiteX45" fmla="*/ 273470 w 7389706"/>
              <a:gd name="connsiteY45" fmla="*/ 2899393 h 4656666"/>
              <a:gd name="connsiteX46" fmla="*/ 0 w 7389706"/>
              <a:gd name="connsiteY46" fmla="*/ 3440006 h 4656666"/>
              <a:gd name="connsiteX47" fmla="*/ 14393 w 7389706"/>
              <a:gd name="connsiteY47"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98817 w 7389706"/>
              <a:gd name="connsiteY20" fmla="*/ 3523701 h 4656666"/>
              <a:gd name="connsiteX21" fmla="*/ 5859780 w 7389706"/>
              <a:gd name="connsiteY21" fmla="*/ 3613573 h 4656666"/>
              <a:gd name="connsiteX22" fmla="*/ 6295814 w 7389706"/>
              <a:gd name="connsiteY22" fmla="*/ 2866813 h 4656666"/>
              <a:gd name="connsiteX23" fmla="*/ 6708137 w 7389706"/>
              <a:gd name="connsiteY23" fmla="*/ 2552260 h 4656666"/>
              <a:gd name="connsiteX24" fmla="*/ 7389706 w 7389706"/>
              <a:gd name="connsiteY24" fmla="*/ 2214879 h 4656666"/>
              <a:gd name="connsiteX25" fmla="*/ 7139940 w 7389706"/>
              <a:gd name="connsiteY25" fmla="*/ 1766146 h 4656666"/>
              <a:gd name="connsiteX26" fmla="*/ 6809740 w 7389706"/>
              <a:gd name="connsiteY26" fmla="*/ 1456266 h 4656666"/>
              <a:gd name="connsiteX27" fmla="*/ 6739466 w 7389706"/>
              <a:gd name="connsiteY27" fmla="*/ 1343660 h 4656666"/>
              <a:gd name="connsiteX28" fmla="*/ 6742007 w 7389706"/>
              <a:gd name="connsiteY28" fmla="*/ 1215813 h 4656666"/>
              <a:gd name="connsiteX29" fmla="*/ 6010487 w 7389706"/>
              <a:gd name="connsiteY29" fmla="*/ 568959 h 4656666"/>
              <a:gd name="connsiteX30" fmla="*/ 5270500 w 7389706"/>
              <a:gd name="connsiteY30" fmla="*/ 170179 h 4656666"/>
              <a:gd name="connsiteX31" fmla="*/ 4995333 w 7389706"/>
              <a:gd name="connsiteY31" fmla="*/ 57573 h 4656666"/>
              <a:gd name="connsiteX32" fmla="*/ 4288367 w 7389706"/>
              <a:gd name="connsiteY32" fmla="*/ 0 h 4656666"/>
              <a:gd name="connsiteX33" fmla="*/ 3753271 w 7389706"/>
              <a:gd name="connsiteY33" fmla="*/ 325526 h 4656666"/>
              <a:gd name="connsiteX34" fmla="*/ 3306234 w 7389706"/>
              <a:gd name="connsiteY34" fmla="*/ 763692 h 4656666"/>
              <a:gd name="connsiteX35" fmla="*/ 3109804 w 7389706"/>
              <a:gd name="connsiteY35" fmla="*/ 1019793 h 4656666"/>
              <a:gd name="connsiteX36" fmla="*/ 2807546 w 7389706"/>
              <a:gd name="connsiteY36" fmla="*/ 1502832 h 4656666"/>
              <a:gd name="connsiteX37" fmla="*/ 2020146 w 7389706"/>
              <a:gd name="connsiteY37" fmla="*/ 1980353 h 4656666"/>
              <a:gd name="connsiteX38" fmla="*/ 1500293 w 7389706"/>
              <a:gd name="connsiteY38" fmla="*/ 2148839 h 4656666"/>
              <a:gd name="connsiteX39" fmla="*/ 960120 w 7389706"/>
              <a:gd name="connsiteY39" fmla="*/ 2046393 h 4656666"/>
              <a:gd name="connsiteX40" fmla="*/ 738293 w 7389706"/>
              <a:gd name="connsiteY40" fmla="*/ 1966806 h 4656666"/>
              <a:gd name="connsiteX41" fmla="*/ 872913 w 7389706"/>
              <a:gd name="connsiteY41" fmla="*/ 2229273 h 4656666"/>
              <a:gd name="connsiteX42" fmla="*/ 1594271 w 7389706"/>
              <a:gd name="connsiteY42" fmla="*/ 2433727 h 4656666"/>
              <a:gd name="connsiteX43" fmla="*/ 1458804 w 7389706"/>
              <a:gd name="connsiteY43" fmla="*/ 2857060 h 4656666"/>
              <a:gd name="connsiteX44" fmla="*/ 764538 w 7389706"/>
              <a:gd name="connsiteY44" fmla="*/ 2797793 h 4656666"/>
              <a:gd name="connsiteX45" fmla="*/ 273470 w 7389706"/>
              <a:gd name="connsiteY45" fmla="*/ 2899393 h 4656666"/>
              <a:gd name="connsiteX46" fmla="*/ 0 w 7389706"/>
              <a:gd name="connsiteY46" fmla="*/ 3440006 h 4656666"/>
              <a:gd name="connsiteX47" fmla="*/ 14393 w 7389706"/>
              <a:gd name="connsiteY47"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98817 w 7389706"/>
              <a:gd name="connsiteY20" fmla="*/ 3523701 h 4656666"/>
              <a:gd name="connsiteX21" fmla="*/ 5859780 w 7389706"/>
              <a:gd name="connsiteY21" fmla="*/ 3613573 h 4656666"/>
              <a:gd name="connsiteX22" fmla="*/ 6295814 w 7389706"/>
              <a:gd name="connsiteY22" fmla="*/ 2866813 h 4656666"/>
              <a:gd name="connsiteX23" fmla="*/ 6708137 w 7389706"/>
              <a:gd name="connsiteY23" fmla="*/ 2552260 h 4656666"/>
              <a:gd name="connsiteX24" fmla="*/ 7389706 w 7389706"/>
              <a:gd name="connsiteY24" fmla="*/ 2214879 h 4656666"/>
              <a:gd name="connsiteX25" fmla="*/ 7139940 w 7389706"/>
              <a:gd name="connsiteY25" fmla="*/ 1766146 h 4656666"/>
              <a:gd name="connsiteX26" fmla="*/ 6809740 w 7389706"/>
              <a:gd name="connsiteY26" fmla="*/ 1456266 h 4656666"/>
              <a:gd name="connsiteX27" fmla="*/ 6739466 w 7389706"/>
              <a:gd name="connsiteY27" fmla="*/ 1343660 h 4656666"/>
              <a:gd name="connsiteX28" fmla="*/ 6742007 w 7389706"/>
              <a:gd name="connsiteY28" fmla="*/ 1215813 h 4656666"/>
              <a:gd name="connsiteX29" fmla="*/ 6010487 w 7389706"/>
              <a:gd name="connsiteY29" fmla="*/ 568959 h 4656666"/>
              <a:gd name="connsiteX30" fmla="*/ 5270500 w 7389706"/>
              <a:gd name="connsiteY30" fmla="*/ 170179 h 4656666"/>
              <a:gd name="connsiteX31" fmla="*/ 4995333 w 7389706"/>
              <a:gd name="connsiteY31" fmla="*/ 57573 h 4656666"/>
              <a:gd name="connsiteX32" fmla="*/ 4288367 w 7389706"/>
              <a:gd name="connsiteY32" fmla="*/ 0 h 4656666"/>
              <a:gd name="connsiteX33" fmla="*/ 3753271 w 7389706"/>
              <a:gd name="connsiteY33" fmla="*/ 325526 h 4656666"/>
              <a:gd name="connsiteX34" fmla="*/ 3306234 w 7389706"/>
              <a:gd name="connsiteY34" fmla="*/ 763692 h 4656666"/>
              <a:gd name="connsiteX35" fmla="*/ 3109804 w 7389706"/>
              <a:gd name="connsiteY35" fmla="*/ 1019793 h 4656666"/>
              <a:gd name="connsiteX36" fmla="*/ 2807546 w 7389706"/>
              <a:gd name="connsiteY36" fmla="*/ 1502832 h 4656666"/>
              <a:gd name="connsiteX37" fmla="*/ 2020146 w 7389706"/>
              <a:gd name="connsiteY37" fmla="*/ 1980353 h 4656666"/>
              <a:gd name="connsiteX38" fmla="*/ 1500293 w 7389706"/>
              <a:gd name="connsiteY38" fmla="*/ 2148839 h 4656666"/>
              <a:gd name="connsiteX39" fmla="*/ 960120 w 7389706"/>
              <a:gd name="connsiteY39" fmla="*/ 2046393 h 4656666"/>
              <a:gd name="connsiteX40" fmla="*/ 738293 w 7389706"/>
              <a:gd name="connsiteY40" fmla="*/ 1966806 h 4656666"/>
              <a:gd name="connsiteX41" fmla="*/ 872913 w 7389706"/>
              <a:gd name="connsiteY41" fmla="*/ 2229273 h 4656666"/>
              <a:gd name="connsiteX42" fmla="*/ 1594271 w 7389706"/>
              <a:gd name="connsiteY42" fmla="*/ 2433727 h 4656666"/>
              <a:gd name="connsiteX43" fmla="*/ 1458804 w 7389706"/>
              <a:gd name="connsiteY43" fmla="*/ 2857060 h 4656666"/>
              <a:gd name="connsiteX44" fmla="*/ 764538 w 7389706"/>
              <a:gd name="connsiteY44" fmla="*/ 2797793 h 4656666"/>
              <a:gd name="connsiteX45" fmla="*/ 273470 w 7389706"/>
              <a:gd name="connsiteY45" fmla="*/ 2899393 h 4656666"/>
              <a:gd name="connsiteX46" fmla="*/ 0 w 7389706"/>
              <a:gd name="connsiteY46" fmla="*/ 3440006 h 4656666"/>
              <a:gd name="connsiteX47" fmla="*/ 14393 w 7389706"/>
              <a:gd name="connsiteY47"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98817 w 7389706"/>
              <a:gd name="connsiteY20" fmla="*/ 3523701 h 4656666"/>
              <a:gd name="connsiteX21" fmla="*/ 5847077 w 7389706"/>
              <a:gd name="connsiteY21" fmla="*/ 360244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98817 w 7389706"/>
              <a:gd name="connsiteY20" fmla="*/ 3523701 h 4656666"/>
              <a:gd name="connsiteX21" fmla="*/ 5770877 w 7389706"/>
              <a:gd name="connsiteY21" fmla="*/ 352624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98817 w 7389706"/>
              <a:gd name="connsiteY20" fmla="*/ 3523701 h 4656666"/>
              <a:gd name="connsiteX21" fmla="*/ 5770877 w 7389706"/>
              <a:gd name="connsiteY21" fmla="*/ 352624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98817 w 7389706"/>
              <a:gd name="connsiteY20" fmla="*/ 3523701 h 4656666"/>
              <a:gd name="connsiteX21" fmla="*/ 5770877 w 7389706"/>
              <a:gd name="connsiteY21" fmla="*/ 352624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98817 w 7389706"/>
              <a:gd name="connsiteY20" fmla="*/ 3523701 h 4656666"/>
              <a:gd name="connsiteX21" fmla="*/ 5770877 w 7389706"/>
              <a:gd name="connsiteY21" fmla="*/ 352624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98817 w 7389706"/>
              <a:gd name="connsiteY20" fmla="*/ 3523701 h 4656666"/>
              <a:gd name="connsiteX21" fmla="*/ 5770877 w 7389706"/>
              <a:gd name="connsiteY21" fmla="*/ 352624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98817 w 7389706"/>
              <a:gd name="connsiteY20" fmla="*/ 3523701 h 4656666"/>
              <a:gd name="connsiteX21" fmla="*/ 6055357 w 7389706"/>
              <a:gd name="connsiteY21" fmla="*/ 373452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98817 w 7389706"/>
              <a:gd name="connsiteY20" fmla="*/ 3523701 h 4656666"/>
              <a:gd name="connsiteX21" fmla="*/ 5859780 w 7389706"/>
              <a:gd name="connsiteY21" fmla="*/ 3613573 h 4656666"/>
              <a:gd name="connsiteX22" fmla="*/ 6295814 w 7389706"/>
              <a:gd name="connsiteY22" fmla="*/ 2866813 h 4656666"/>
              <a:gd name="connsiteX23" fmla="*/ 6708137 w 7389706"/>
              <a:gd name="connsiteY23" fmla="*/ 2552260 h 4656666"/>
              <a:gd name="connsiteX24" fmla="*/ 7389706 w 7389706"/>
              <a:gd name="connsiteY24" fmla="*/ 2214879 h 4656666"/>
              <a:gd name="connsiteX25" fmla="*/ 7139940 w 7389706"/>
              <a:gd name="connsiteY25" fmla="*/ 1766146 h 4656666"/>
              <a:gd name="connsiteX26" fmla="*/ 6809740 w 7389706"/>
              <a:gd name="connsiteY26" fmla="*/ 1456266 h 4656666"/>
              <a:gd name="connsiteX27" fmla="*/ 6739466 w 7389706"/>
              <a:gd name="connsiteY27" fmla="*/ 1343660 h 4656666"/>
              <a:gd name="connsiteX28" fmla="*/ 6742007 w 7389706"/>
              <a:gd name="connsiteY28" fmla="*/ 1215813 h 4656666"/>
              <a:gd name="connsiteX29" fmla="*/ 6010487 w 7389706"/>
              <a:gd name="connsiteY29" fmla="*/ 568959 h 4656666"/>
              <a:gd name="connsiteX30" fmla="*/ 5270500 w 7389706"/>
              <a:gd name="connsiteY30" fmla="*/ 170179 h 4656666"/>
              <a:gd name="connsiteX31" fmla="*/ 4995333 w 7389706"/>
              <a:gd name="connsiteY31" fmla="*/ 57573 h 4656666"/>
              <a:gd name="connsiteX32" fmla="*/ 4288367 w 7389706"/>
              <a:gd name="connsiteY32" fmla="*/ 0 h 4656666"/>
              <a:gd name="connsiteX33" fmla="*/ 3753271 w 7389706"/>
              <a:gd name="connsiteY33" fmla="*/ 325526 h 4656666"/>
              <a:gd name="connsiteX34" fmla="*/ 3306234 w 7389706"/>
              <a:gd name="connsiteY34" fmla="*/ 763692 h 4656666"/>
              <a:gd name="connsiteX35" fmla="*/ 3109804 w 7389706"/>
              <a:gd name="connsiteY35" fmla="*/ 1019793 h 4656666"/>
              <a:gd name="connsiteX36" fmla="*/ 2807546 w 7389706"/>
              <a:gd name="connsiteY36" fmla="*/ 1502832 h 4656666"/>
              <a:gd name="connsiteX37" fmla="*/ 2020146 w 7389706"/>
              <a:gd name="connsiteY37" fmla="*/ 1980353 h 4656666"/>
              <a:gd name="connsiteX38" fmla="*/ 1500293 w 7389706"/>
              <a:gd name="connsiteY38" fmla="*/ 2148839 h 4656666"/>
              <a:gd name="connsiteX39" fmla="*/ 960120 w 7389706"/>
              <a:gd name="connsiteY39" fmla="*/ 2046393 h 4656666"/>
              <a:gd name="connsiteX40" fmla="*/ 738293 w 7389706"/>
              <a:gd name="connsiteY40" fmla="*/ 1966806 h 4656666"/>
              <a:gd name="connsiteX41" fmla="*/ 872913 w 7389706"/>
              <a:gd name="connsiteY41" fmla="*/ 2229273 h 4656666"/>
              <a:gd name="connsiteX42" fmla="*/ 1594271 w 7389706"/>
              <a:gd name="connsiteY42" fmla="*/ 2433727 h 4656666"/>
              <a:gd name="connsiteX43" fmla="*/ 1458804 w 7389706"/>
              <a:gd name="connsiteY43" fmla="*/ 2857060 h 4656666"/>
              <a:gd name="connsiteX44" fmla="*/ 764538 w 7389706"/>
              <a:gd name="connsiteY44" fmla="*/ 2797793 h 4656666"/>
              <a:gd name="connsiteX45" fmla="*/ 273470 w 7389706"/>
              <a:gd name="connsiteY45" fmla="*/ 2899393 h 4656666"/>
              <a:gd name="connsiteX46" fmla="*/ 0 w 7389706"/>
              <a:gd name="connsiteY46" fmla="*/ 3440006 h 4656666"/>
              <a:gd name="connsiteX47" fmla="*/ 14393 w 7389706"/>
              <a:gd name="connsiteY47"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35317 w 7389706"/>
              <a:gd name="connsiteY20" fmla="*/ 3493221 h 4656666"/>
              <a:gd name="connsiteX21" fmla="*/ 5859780 w 7389706"/>
              <a:gd name="connsiteY21" fmla="*/ 3613573 h 4656666"/>
              <a:gd name="connsiteX22" fmla="*/ 6295814 w 7389706"/>
              <a:gd name="connsiteY22" fmla="*/ 2866813 h 4656666"/>
              <a:gd name="connsiteX23" fmla="*/ 6708137 w 7389706"/>
              <a:gd name="connsiteY23" fmla="*/ 2552260 h 4656666"/>
              <a:gd name="connsiteX24" fmla="*/ 7389706 w 7389706"/>
              <a:gd name="connsiteY24" fmla="*/ 2214879 h 4656666"/>
              <a:gd name="connsiteX25" fmla="*/ 7139940 w 7389706"/>
              <a:gd name="connsiteY25" fmla="*/ 1766146 h 4656666"/>
              <a:gd name="connsiteX26" fmla="*/ 6809740 w 7389706"/>
              <a:gd name="connsiteY26" fmla="*/ 1456266 h 4656666"/>
              <a:gd name="connsiteX27" fmla="*/ 6739466 w 7389706"/>
              <a:gd name="connsiteY27" fmla="*/ 1343660 h 4656666"/>
              <a:gd name="connsiteX28" fmla="*/ 6742007 w 7389706"/>
              <a:gd name="connsiteY28" fmla="*/ 1215813 h 4656666"/>
              <a:gd name="connsiteX29" fmla="*/ 6010487 w 7389706"/>
              <a:gd name="connsiteY29" fmla="*/ 568959 h 4656666"/>
              <a:gd name="connsiteX30" fmla="*/ 5270500 w 7389706"/>
              <a:gd name="connsiteY30" fmla="*/ 170179 h 4656666"/>
              <a:gd name="connsiteX31" fmla="*/ 4995333 w 7389706"/>
              <a:gd name="connsiteY31" fmla="*/ 57573 h 4656666"/>
              <a:gd name="connsiteX32" fmla="*/ 4288367 w 7389706"/>
              <a:gd name="connsiteY32" fmla="*/ 0 h 4656666"/>
              <a:gd name="connsiteX33" fmla="*/ 3753271 w 7389706"/>
              <a:gd name="connsiteY33" fmla="*/ 325526 h 4656666"/>
              <a:gd name="connsiteX34" fmla="*/ 3306234 w 7389706"/>
              <a:gd name="connsiteY34" fmla="*/ 763692 h 4656666"/>
              <a:gd name="connsiteX35" fmla="*/ 3109804 w 7389706"/>
              <a:gd name="connsiteY35" fmla="*/ 1019793 h 4656666"/>
              <a:gd name="connsiteX36" fmla="*/ 2807546 w 7389706"/>
              <a:gd name="connsiteY36" fmla="*/ 1502832 h 4656666"/>
              <a:gd name="connsiteX37" fmla="*/ 2020146 w 7389706"/>
              <a:gd name="connsiteY37" fmla="*/ 1980353 h 4656666"/>
              <a:gd name="connsiteX38" fmla="*/ 1500293 w 7389706"/>
              <a:gd name="connsiteY38" fmla="*/ 2148839 h 4656666"/>
              <a:gd name="connsiteX39" fmla="*/ 960120 w 7389706"/>
              <a:gd name="connsiteY39" fmla="*/ 2046393 h 4656666"/>
              <a:gd name="connsiteX40" fmla="*/ 738293 w 7389706"/>
              <a:gd name="connsiteY40" fmla="*/ 1966806 h 4656666"/>
              <a:gd name="connsiteX41" fmla="*/ 872913 w 7389706"/>
              <a:gd name="connsiteY41" fmla="*/ 2229273 h 4656666"/>
              <a:gd name="connsiteX42" fmla="*/ 1594271 w 7389706"/>
              <a:gd name="connsiteY42" fmla="*/ 2433727 h 4656666"/>
              <a:gd name="connsiteX43" fmla="*/ 1458804 w 7389706"/>
              <a:gd name="connsiteY43" fmla="*/ 2857060 h 4656666"/>
              <a:gd name="connsiteX44" fmla="*/ 764538 w 7389706"/>
              <a:gd name="connsiteY44" fmla="*/ 2797793 h 4656666"/>
              <a:gd name="connsiteX45" fmla="*/ 273470 w 7389706"/>
              <a:gd name="connsiteY45" fmla="*/ 2899393 h 4656666"/>
              <a:gd name="connsiteX46" fmla="*/ 0 w 7389706"/>
              <a:gd name="connsiteY46" fmla="*/ 3440006 h 4656666"/>
              <a:gd name="connsiteX47" fmla="*/ 14393 w 7389706"/>
              <a:gd name="connsiteY47"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35317 w 7389706"/>
              <a:gd name="connsiteY20" fmla="*/ 3493221 h 4656666"/>
              <a:gd name="connsiteX21" fmla="*/ 5859780 w 7389706"/>
              <a:gd name="connsiteY21" fmla="*/ 3613573 h 4656666"/>
              <a:gd name="connsiteX22" fmla="*/ 6295814 w 7389706"/>
              <a:gd name="connsiteY22" fmla="*/ 2866813 h 4656666"/>
              <a:gd name="connsiteX23" fmla="*/ 6708137 w 7389706"/>
              <a:gd name="connsiteY23" fmla="*/ 2552260 h 4656666"/>
              <a:gd name="connsiteX24" fmla="*/ 7389706 w 7389706"/>
              <a:gd name="connsiteY24" fmla="*/ 2214879 h 4656666"/>
              <a:gd name="connsiteX25" fmla="*/ 7139940 w 7389706"/>
              <a:gd name="connsiteY25" fmla="*/ 1766146 h 4656666"/>
              <a:gd name="connsiteX26" fmla="*/ 6809740 w 7389706"/>
              <a:gd name="connsiteY26" fmla="*/ 1456266 h 4656666"/>
              <a:gd name="connsiteX27" fmla="*/ 6739466 w 7389706"/>
              <a:gd name="connsiteY27" fmla="*/ 1343660 h 4656666"/>
              <a:gd name="connsiteX28" fmla="*/ 6742007 w 7389706"/>
              <a:gd name="connsiteY28" fmla="*/ 1215813 h 4656666"/>
              <a:gd name="connsiteX29" fmla="*/ 6010487 w 7389706"/>
              <a:gd name="connsiteY29" fmla="*/ 568959 h 4656666"/>
              <a:gd name="connsiteX30" fmla="*/ 5270500 w 7389706"/>
              <a:gd name="connsiteY30" fmla="*/ 170179 h 4656666"/>
              <a:gd name="connsiteX31" fmla="*/ 4995333 w 7389706"/>
              <a:gd name="connsiteY31" fmla="*/ 57573 h 4656666"/>
              <a:gd name="connsiteX32" fmla="*/ 4288367 w 7389706"/>
              <a:gd name="connsiteY32" fmla="*/ 0 h 4656666"/>
              <a:gd name="connsiteX33" fmla="*/ 3753271 w 7389706"/>
              <a:gd name="connsiteY33" fmla="*/ 325526 h 4656666"/>
              <a:gd name="connsiteX34" fmla="*/ 3306234 w 7389706"/>
              <a:gd name="connsiteY34" fmla="*/ 763692 h 4656666"/>
              <a:gd name="connsiteX35" fmla="*/ 3109804 w 7389706"/>
              <a:gd name="connsiteY35" fmla="*/ 1019793 h 4656666"/>
              <a:gd name="connsiteX36" fmla="*/ 2807546 w 7389706"/>
              <a:gd name="connsiteY36" fmla="*/ 1502832 h 4656666"/>
              <a:gd name="connsiteX37" fmla="*/ 2020146 w 7389706"/>
              <a:gd name="connsiteY37" fmla="*/ 1980353 h 4656666"/>
              <a:gd name="connsiteX38" fmla="*/ 1500293 w 7389706"/>
              <a:gd name="connsiteY38" fmla="*/ 2148839 h 4656666"/>
              <a:gd name="connsiteX39" fmla="*/ 960120 w 7389706"/>
              <a:gd name="connsiteY39" fmla="*/ 2046393 h 4656666"/>
              <a:gd name="connsiteX40" fmla="*/ 738293 w 7389706"/>
              <a:gd name="connsiteY40" fmla="*/ 1966806 h 4656666"/>
              <a:gd name="connsiteX41" fmla="*/ 872913 w 7389706"/>
              <a:gd name="connsiteY41" fmla="*/ 2229273 h 4656666"/>
              <a:gd name="connsiteX42" fmla="*/ 1594271 w 7389706"/>
              <a:gd name="connsiteY42" fmla="*/ 2433727 h 4656666"/>
              <a:gd name="connsiteX43" fmla="*/ 1458804 w 7389706"/>
              <a:gd name="connsiteY43" fmla="*/ 2857060 h 4656666"/>
              <a:gd name="connsiteX44" fmla="*/ 764538 w 7389706"/>
              <a:gd name="connsiteY44" fmla="*/ 2797793 h 4656666"/>
              <a:gd name="connsiteX45" fmla="*/ 273470 w 7389706"/>
              <a:gd name="connsiteY45" fmla="*/ 2899393 h 4656666"/>
              <a:gd name="connsiteX46" fmla="*/ 0 w 7389706"/>
              <a:gd name="connsiteY46" fmla="*/ 3440006 h 4656666"/>
              <a:gd name="connsiteX47" fmla="*/ 14393 w 7389706"/>
              <a:gd name="connsiteY47"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35317 w 7389706"/>
              <a:gd name="connsiteY20" fmla="*/ 3493221 h 4656666"/>
              <a:gd name="connsiteX21" fmla="*/ 5859780 w 7389706"/>
              <a:gd name="connsiteY21" fmla="*/ 3613573 h 4656666"/>
              <a:gd name="connsiteX22" fmla="*/ 6295814 w 7389706"/>
              <a:gd name="connsiteY22" fmla="*/ 2866813 h 4656666"/>
              <a:gd name="connsiteX23" fmla="*/ 6708137 w 7389706"/>
              <a:gd name="connsiteY23" fmla="*/ 2552260 h 4656666"/>
              <a:gd name="connsiteX24" fmla="*/ 7389706 w 7389706"/>
              <a:gd name="connsiteY24" fmla="*/ 2214879 h 4656666"/>
              <a:gd name="connsiteX25" fmla="*/ 7139940 w 7389706"/>
              <a:gd name="connsiteY25" fmla="*/ 1766146 h 4656666"/>
              <a:gd name="connsiteX26" fmla="*/ 6809740 w 7389706"/>
              <a:gd name="connsiteY26" fmla="*/ 1456266 h 4656666"/>
              <a:gd name="connsiteX27" fmla="*/ 6739466 w 7389706"/>
              <a:gd name="connsiteY27" fmla="*/ 1343660 h 4656666"/>
              <a:gd name="connsiteX28" fmla="*/ 6742007 w 7389706"/>
              <a:gd name="connsiteY28" fmla="*/ 1215813 h 4656666"/>
              <a:gd name="connsiteX29" fmla="*/ 6010487 w 7389706"/>
              <a:gd name="connsiteY29" fmla="*/ 568959 h 4656666"/>
              <a:gd name="connsiteX30" fmla="*/ 5270500 w 7389706"/>
              <a:gd name="connsiteY30" fmla="*/ 170179 h 4656666"/>
              <a:gd name="connsiteX31" fmla="*/ 4995333 w 7389706"/>
              <a:gd name="connsiteY31" fmla="*/ 57573 h 4656666"/>
              <a:gd name="connsiteX32" fmla="*/ 4288367 w 7389706"/>
              <a:gd name="connsiteY32" fmla="*/ 0 h 4656666"/>
              <a:gd name="connsiteX33" fmla="*/ 3753271 w 7389706"/>
              <a:gd name="connsiteY33" fmla="*/ 325526 h 4656666"/>
              <a:gd name="connsiteX34" fmla="*/ 3306234 w 7389706"/>
              <a:gd name="connsiteY34" fmla="*/ 763692 h 4656666"/>
              <a:gd name="connsiteX35" fmla="*/ 3109804 w 7389706"/>
              <a:gd name="connsiteY35" fmla="*/ 1019793 h 4656666"/>
              <a:gd name="connsiteX36" fmla="*/ 2807546 w 7389706"/>
              <a:gd name="connsiteY36" fmla="*/ 1502832 h 4656666"/>
              <a:gd name="connsiteX37" fmla="*/ 2020146 w 7389706"/>
              <a:gd name="connsiteY37" fmla="*/ 1980353 h 4656666"/>
              <a:gd name="connsiteX38" fmla="*/ 1500293 w 7389706"/>
              <a:gd name="connsiteY38" fmla="*/ 2148839 h 4656666"/>
              <a:gd name="connsiteX39" fmla="*/ 960120 w 7389706"/>
              <a:gd name="connsiteY39" fmla="*/ 2046393 h 4656666"/>
              <a:gd name="connsiteX40" fmla="*/ 738293 w 7389706"/>
              <a:gd name="connsiteY40" fmla="*/ 1966806 h 4656666"/>
              <a:gd name="connsiteX41" fmla="*/ 872913 w 7389706"/>
              <a:gd name="connsiteY41" fmla="*/ 2229273 h 4656666"/>
              <a:gd name="connsiteX42" fmla="*/ 1594271 w 7389706"/>
              <a:gd name="connsiteY42" fmla="*/ 2433727 h 4656666"/>
              <a:gd name="connsiteX43" fmla="*/ 1458804 w 7389706"/>
              <a:gd name="connsiteY43" fmla="*/ 2857060 h 4656666"/>
              <a:gd name="connsiteX44" fmla="*/ 764538 w 7389706"/>
              <a:gd name="connsiteY44" fmla="*/ 2797793 h 4656666"/>
              <a:gd name="connsiteX45" fmla="*/ 273470 w 7389706"/>
              <a:gd name="connsiteY45" fmla="*/ 2899393 h 4656666"/>
              <a:gd name="connsiteX46" fmla="*/ 0 w 7389706"/>
              <a:gd name="connsiteY46" fmla="*/ 3440006 h 4656666"/>
              <a:gd name="connsiteX47" fmla="*/ 14393 w 7389706"/>
              <a:gd name="connsiteY47"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35317 w 7389706"/>
              <a:gd name="connsiteY20" fmla="*/ 3493221 h 4656666"/>
              <a:gd name="connsiteX21" fmla="*/ 5859780 w 7389706"/>
              <a:gd name="connsiteY21" fmla="*/ 3613573 h 4656666"/>
              <a:gd name="connsiteX22" fmla="*/ 6295814 w 7389706"/>
              <a:gd name="connsiteY22" fmla="*/ 2866813 h 4656666"/>
              <a:gd name="connsiteX23" fmla="*/ 6708137 w 7389706"/>
              <a:gd name="connsiteY23" fmla="*/ 2552260 h 4656666"/>
              <a:gd name="connsiteX24" fmla="*/ 7389706 w 7389706"/>
              <a:gd name="connsiteY24" fmla="*/ 2214879 h 4656666"/>
              <a:gd name="connsiteX25" fmla="*/ 7139940 w 7389706"/>
              <a:gd name="connsiteY25" fmla="*/ 1766146 h 4656666"/>
              <a:gd name="connsiteX26" fmla="*/ 6809740 w 7389706"/>
              <a:gd name="connsiteY26" fmla="*/ 1456266 h 4656666"/>
              <a:gd name="connsiteX27" fmla="*/ 6739466 w 7389706"/>
              <a:gd name="connsiteY27" fmla="*/ 1343660 h 4656666"/>
              <a:gd name="connsiteX28" fmla="*/ 6742007 w 7389706"/>
              <a:gd name="connsiteY28" fmla="*/ 1215813 h 4656666"/>
              <a:gd name="connsiteX29" fmla="*/ 6010487 w 7389706"/>
              <a:gd name="connsiteY29" fmla="*/ 568959 h 4656666"/>
              <a:gd name="connsiteX30" fmla="*/ 5270500 w 7389706"/>
              <a:gd name="connsiteY30" fmla="*/ 170179 h 4656666"/>
              <a:gd name="connsiteX31" fmla="*/ 4995333 w 7389706"/>
              <a:gd name="connsiteY31" fmla="*/ 57573 h 4656666"/>
              <a:gd name="connsiteX32" fmla="*/ 4288367 w 7389706"/>
              <a:gd name="connsiteY32" fmla="*/ 0 h 4656666"/>
              <a:gd name="connsiteX33" fmla="*/ 3753271 w 7389706"/>
              <a:gd name="connsiteY33" fmla="*/ 325526 h 4656666"/>
              <a:gd name="connsiteX34" fmla="*/ 3306234 w 7389706"/>
              <a:gd name="connsiteY34" fmla="*/ 763692 h 4656666"/>
              <a:gd name="connsiteX35" fmla="*/ 3109804 w 7389706"/>
              <a:gd name="connsiteY35" fmla="*/ 1019793 h 4656666"/>
              <a:gd name="connsiteX36" fmla="*/ 2807546 w 7389706"/>
              <a:gd name="connsiteY36" fmla="*/ 1502832 h 4656666"/>
              <a:gd name="connsiteX37" fmla="*/ 2020146 w 7389706"/>
              <a:gd name="connsiteY37" fmla="*/ 1980353 h 4656666"/>
              <a:gd name="connsiteX38" fmla="*/ 1500293 w 7389706"/>
              <a:gd name="connsiteY38" fmla="*/ 2148839 h 4656666"/>
              <a:gd name="connsiteX39" fmla="*/ 960120 w 7389706"/>
              <a:gd name="connsiteY39" fmla="*/ 2046393 h 4656666"/>
              <a:gd name="connsiteX40" fmla="*/ 738293 w 7389706"/>
              <a:gd name="connsiteY40" fmla="*/ 1966806 h 4656666"/>
              <a:gd name="connsiteX41" fmla="*/ 872913 w 7389706"/>
              <a:gd name="connsiteY41" fmla="*/ 2229273 h 4656666"/>
              <a:gd name="connsiteX42" fmla="*/ 1594271 w 7389706"/>
              <a:gd name="connsiteY42" fmla="*/ 2433727 h 4656666"/>
              <a:gd name="connsiteX43" fmla="*/ 1458804 w 7389706"/>
              <a:gd name="connsiteY43" fmla="*/ 2857060 h 4656666"/>
              <a:gd name="connsiteX44" fmla="*/ 764538 w 7389706"/>
              <a:gd name="connsiteY44" fmla="*/ 2797793 h 4656666"/>
              <a:gd name="connsiteX45" fmla="*/ 273470 w 7389706"/>
              <a:gd name="connsiteY45" fmla="*/ 2899393 h 4656666"/>
              <a:gd name="connsiteX46" fmla="*/ 0 w 7389706"/>
              <a:gd name="connsiteY46" fmla="*/ 3440006 h 4656666"/>
              <a:gd name="connsiteX47" fmla="*/ 14393 w 7389706"/>
              <a:gd name="connsiteY47"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35317 w 7389706"/>
              <a:gd name="connsiteY20" fmla="*/ 3493221 h 4656666"/>
              <a:gd name="connsiteX21" fmla="*/ 5859780 w 7389706"/>
              <a:gd name="connsiteY21" fmla="*/ 3613573 h 4656666"/>
              <a:gd name="connsiteX22" fmla="*/ 6295814 w 7389706"/>
              <a:gd name="connsiteY22" fmla="*/ 2866813 h 4656666"/>
              <a:gd name="connsiteX23" fmla="*/ 6708137 w 7389706"/>
              <a:gd name="connsiteY23" fmla="*/ 2552260 h 4656666"/>
              <a:gd name="connsiteX24" fmla="*/ 7389706 w 7389706"/>
              <a:gd name="connsiteY24" fmla="*/ 2214879 h 4656666"/>
              <a:gd name="connsiteX25" fmla="*/ 7139940 w 7389706"/>
              <a:gd name="connsiteY25" fmla="*/ 1766146 h 4656666"/>
              <a:gd name="connsiteX26" fmla="*/ 6809740 w 7389706"/>
              <a:gd name="connsiteY26" fmla="*/ 1456266 h 4656666"/>
              <a:gd name="connsiteX27" fmla="*/ 6739466 w 7389706"/>
              <a:gd name="connsiteY27" fmla="*/ 1343660 h 4656666"/>
              <a:gd name="connsiteX28" fmla="*/ 6742007 w 7389706"/>
              <a:gd name="connsiteY28" fmla="*/ 1215813 h 4656666"/>
              <a:gd name="connsiteX29" fmla="*/ 6010487 w 7389706"/>
              <a:gd name="connsiteY29" fmla="*/ 568959 h 4656666"/>
              <a:gd name="connsiteX30" fmla="*/ 5270500 w 7389706"/>
              <a:gd name="connsiteY30" fmla="*/ 170179 h 4656666"/>
              <a:gd name="connsiteX31" fmla="*/ 4995333 w 7389706"/>
              <a:gd name="connsiteY31" fmla="*/ 57573 h 4656666"/>
              <a:gd name="connsiteX32" fmla="*/ 4288367 w 7389706"/>
              <a:gd name="connsiteY32" fmla="*/ 0 h 4656666"/>
              <a:gd name="connsiteX33" fmla="*/ 3753271 w 7389706"/>
              <a:gd name="connsiteY33" fmla="*/ 325526 h 4656666"/>
              <a:gd name="connsiteX34" fmla="*/ 3306234 w 7389706"/>
              <a:gd name="connsiteY34" fmla="*/ 763692 h 4656666"/>
              <a:gd name="connsiteX35" fmla="*/ 3109804 w 7389706"/>
              <a:gd name="connsiteY35" fmla="*/ 1019793 h 4656666"/>
              <a:gd name="connsiteX36" fmla="*/ 2807546 w 7389706"/>
              <a:gd name="connsiteY36" fmla="*/ 1502832 h 4656666"/>
              <a:gd name="connsiteX37" fmla="*/ 2020146 w 7389706"/>
              <a:gd name="connsiteY37" fmla="*/ 1980353 h 4656666"/>
              <a:gd name="connsiteX38" fmla="*/ 1500293 w 7389706"/>
              <a:gd name="connsiteY38" fmla="*/ 2148839 h 4656666"/>
              <a:gd name="connsiteX39" fmla="*/ 960120 w 7389706"/>
              <a:gd name="connsiteY39" fmla="*/ 2046393 h 4656666"/>
              <a:gd name="connsiteX40" fmla="*/ 738293 w 7389706"/>
              <a:gd name="connsiteY40" fmla="*/ 1966806 h 4656666"/>
              <a:gd name="connsiteX41" fmla="*/ 872913 w 7389706"/>
              <a:gd name="connsiteY41" fmla="*/ 2229273 h 4656666"/>
              <a:gd name="connsiteX42" fmla="*/ 1594271 w 7389706"/>
              <a:gd name="connsiteY42" fmla="*/ 2433727 h 4656666"/>
              <a:gd name="connsiteX43" fmla="*/ 1458804 w 7389706"/>
              <a:gd name="connsiteY43" fmla="*/ 2857060 h 4656666"/>
              <a:gd name="connsiteX44" fmla="*/ 764538 w 7389706"/>
              <a:gd name="connsiteY44" fmla="*/ 2797793 h 4656666"/>
              <a:gd name="connsiteX45" fmla="*/ 273470 w 7389706"/>
              <a:gd name="connsiteY45" fmla="*/ 2899393 h 4656666"/>
              <a:gd name="connsiteX46" fmla="*/ 0 w 7389706"/>
              <a:gd name="connsiteY46" fmla="*/ 3440006 h 4656666"/>
              <a:gd name="connsiteX47" fmla="*/ 14393 w 7389706"/>
              <a:gd name="connsiteY47"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35317 w 7389706"/>
              <a:gd name="connsiteY20" fmla="*/ 3493221 h 4656666"/>
              <a:gd name="connsiteX21" fmla="*/ 5859780 w 7389706"/>
              <a:gd name="connsiteY21" fmla="*/ 3613573 h 4656666"/>
              <a:gd name="connsiteX22" fmla="*/ 6295814 w 7389706"/>
              <a:gd name="connsiteY22" fmla="*/ 2866813 h 4656666"/>
              <a:gd name="connsiteX23" fmla="*/ 6708137 w 7389706"/>
              <a:gd name="connsiteY23" fmla="*/ 2552260 h 4656666"/>
              <a:gd name="connsiteX24" fmla="*/ 7389706 w 7389706"/>
              <a:gd name="connsiteY24" fmla="*/ 2214879 h 4656666"/>
              <a:gd name="connsiteX25" fmla="*/ 7139940 w 7389706"/>
              <a:gd name="connsiteY25" fmla="*/ 1766146 h 4656666"/>
              <a:gd name="connsiteX26" fmla="*/ 6809740 w 7389706"/>
              <a:gd name="connsiteY26" fmla="*/ 1456266 h 4656666"/>
              <a:gd name="connsiteX27" fmla="*/ 6739466 w 7389706"/>
              <a:gd name="connsiteY27" fmla="*/ 1343660 h 4656666"/>
              <a:gd name="connsiteX28" fmla="*/ 6742007 w 7389706"/>
              <a:gd name="connsiteY28" fmla="*/ 1215813 h 4656666"/>
              <a:gd name="connsiteX29" fmla="*/ 6010487 w 7389706"/>
              <a:gd name="connsiteY29" fmla="*/ 568959 h 4656666"/>
              <a:gd name="connsiteX30" fmla="*/ 5270500 w 7389706"/>
              <a:gd name="connsiteY30" fmla="*/ 170179 h 4656666"/>
              <a:gd name="connsiteX31" fmla="*/ 4995333 w 7389706"/>
              <a:gd name="connsiteY31" fmla="*/ 57573 h 4656666"/>
              <a:gd name="connsiteX32" fmla="*/ 4288367 w 7389706"/>
              <a:gd name="connsiteY32" fmla="*/ 0 h 4656666"/>
              <a:gd name="connsiteX33" fmla="*/ 3753271 w 7389706"/>
              <a:gd name="connsiteY33" fmla="*/ 325526 h 4656666"/>
              <a:gd name="connsiteX34" fmla="*/ 3306234 w 7389706"/>
              <a:gd name="connsiteY34" fmla="*/ 763692 h 4656666"/>
              <a:gd name="connsiteX35" fmla="*/ 3109804 w 7389706"/>
              <a:gd name="connsiteY35" fmla="*/ 1019793 h 4656666"/>
              <a:gd name="connsiteX36" fmla="*/ 2807546 w 7389706"/>
              <a:gd name="connsiteY36" fmla="*/ 1502832 h 4656666"/>
              <a:gd name="connsiteX37" fmla="*/ 2020146 w 7389706"/>
              <a:gd name="connsiteY37" fmla="*/ 1980353 h 4656666"/>
              <a:gd name="connsiteX38" fmla="*/ 1500293 w 7389706"/>
              <a:gd name="connsiteY38" fmla="*/ 2148839 h 4656666"/>
              <a:gd name="connsiteX39" fmla="*/ 960120 w 7389706"/>
              <a:gd name="connsiteY39" fmla="*/ 2046393 h 4656666"/>
              <a:gd name="connsiteX40" fmla="*/ 738293 w 7389706"/>
              <a:gd name="connsiteY40" fmla="*/ 1966806 h 4656666"/>
              <a:gd name="connsiteX41" fmla="*/ 872913 w 7389706"/>
              <a:gd name="connsiteY41" fmla="*/ 2229273 h 4656666"/>
              <a:gd name="connsiteX42" fmla="*/ 1594271 w 7389706"/>
              <a:gd name="connsiteY42" fmla="*/ 2433727 h 4656666"/>
              <a:gd name="connsiteX43" fmla="*/ 1458804 w 7389706"/>
              <a:gd name="connsiteY43" fmla="*/ 2857060 h 4656666"/>
              <a:gd name="connsiteX44" fmla="*/ 764538 w 7389706"/>
              <a:gd name="connsiteY44" fmla="*/ 2797793 h 4656666"/>
              <a:gd name="connsiteX45" fmla="*/ 273470 w 7389706"/>
              <a:gd name="connsiteY45" fmla="*/ 2899393 h 4656666"/>
              <a:gd name="connsiteX46" fmla="*/ 0 w 7389706"/>
              <a:gd name="connsiteY46" fmla="*/ 3440006 h 4656666"/>
              <a:gd name="connsiteX47" fmla="*/ 14393 w 7389706"/>
              <a:gd name="connsiteY47"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783577 w 7389706"/>
              <a:gd name="connsiteY20" fmla="*/ 3239221 h 4656666"/>
              <a:gd name="connsiteX21" fmla="*/ 5859780 w 7389706"/>
              <a:gd name="connsiteY21" fmla="*/ 3613573 h 4656666"/>
              <a:gd name="connsiteX22" fmla="*/ 6295814 w 7389706"/>
              <a:gd name="connsiteY22" fmla="*/ 2866813 h 4656666"/>
              <a:gd name="connsiteX23" fmla="*/ 6708137 w 7389706"/>
              <a:gd name="connsiteY23" fmla="*/ 2552260 h 4656666"/>
              <a:gd name="connsiteX24" fmla="*/ 7389706 w 7389706"/>
              <a:gd name="connsiteY24" fmla="*/ 2214879 h 4656666"/>
              <a:gd name="connsiteX25" fmla="*/ 7139940 w 7389706"/>
              <a:gd name="connsiteY25" fmla="*/ 1766146 h 4656666"/>
              <a:gd name="connsiteX26" fmla="*/ 6809740 w 7389706"/>
              <a:gd name="connsiteY26" fmla="*/ 1456266 h 4656666"/>
              <a:gd name="connsiteX27" fmla="*/ 6739466 w 7389706"/>
              <a:gd name="connsiteY27" fmla="*/ 1343660 h 4656666"/>
              <a:gd name="connsiteX28" fmla="*/ 6742007 w 7389706"/>
              <a:gd name="connsiteY28" fmla="*/ 1215813 h 4656666"/>
              <a:gd name="connsiteX29" fmla="*/ 6010487 w 7389706"/>
              <a:gd name="connsiteY29" fmla="*/ 568959 h 4656666"/>
              <a:gd name="connsiteX30" fmla="*/ 5270500 w 7389706"/>
              <a:gd name="connsiteY30" fmla="*/ 170179 h 4656666"/>
              <a:gd name="connsiteX31" fmla="*/ 4995333 w 7389706"/>
              <a:gd name="connsiteY31" fmla="*/ 57573 h 4656666"/>
              <a:gd name="connsiteX32" fmla="*/ 4288367 w 7389706"/>
              <a:gd name="connsiteY32" fmla="*/ 0 h 4656666"/>
              <a:gd name="connsiteX33" fmla="*/ 3753271 w 7389706"/>
              <a:gd name="connsiteY33" fmla="*/ 325526 h 4656666"/>
              <a:gd name="connsiteX34" fmla="*/ 3306234 w 7389706"/>
              <a:gd name="connsiteY34" fmla="*/ 763692 h 4656666"/>
              <a:gd name="connsiteX35" fmla="*/ 3109804 w 7389706"/>
              <a:gd name="connsiteY35" fmla="*/ 1019793 h 4656666"/>
              <a:gd name="connsiteX36" fmla="*/ 2807546 w 7389706"/>
              <a:gd name="connsiteY36" fmla="*/ 1502832 h 4656666"/>
              <a:gd name="connsiteX37" fmla="*/ 2020146 w 7389706"/>
              <a:gd name="connsiteY37" fmla="*/ 1980353 h 4656666"/>
              <a:gd name="connsiteX38" fmla="*/ 1500293 w 7389706"/>
              <a:gd name="connsiteY38" fmla="*/ 2148839 h 4656666"/>
              <a:gd name="connsiteX39" fmla="*/ 960120 w 7389706"/>
              <a:gd name="connsiteY39" fmla="*/ 2046393 h 4656666"/>
              <a:gd name="connsiteX40" fmla="*/ 738293 w 7389706"/>
              <a:gd name="connsiteY40" fmla="*/ 1966806 h 4656666"/>
              <a:gd name="connsiteX41" fmla="*/ 872913 w 7389706"/>
              <a:gd name="connsiteY41" fmla="*/ 2229273 h 4656666"/>
              <a:gd name="connsiteX42" fmla="*/ 1594271 w 7389706"/>
              <a:gd name="connsiteY42" fmla="*/ 2433727 h 4656666"/>
              <a:gd name="connsiteX43" fmla="*/ 1458804 w 7389706"/>
              <a:gd name="connsiteY43" fmla="*/ 2857060 h 4656666"/>
              <a:gd name="connsiteX44" fmla="*/ 764538 w 7389706"/>
              <a:gd name="connsiteY44" fmla="*/ 2797793 h 4656666"/>
              <a:gd name="connsiteX45" fmla="*/ 273470 w 7389706"/>
              <a:gd name="connsiteY45" fmla="*/ 2899393 h 4656666"/>
              <a:gd name="connsiteX46" fmla="*/ 0 w 7389706"/>
              <a:gd name="connsiteY46" fmla="*/ 3440006 h 4656666"/>
              <a:gd name="connsiteX47" fmla="*/ 14393 w 7389706"/>
              <a:gd name="connsiteY47"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605777 w 7389706"/>
              <a:gd name="connsiteY20" fmla="*/ 3211281 h 4656666"/>
              <a:gd name="connsiteX21" fmla="*/ 5783577 w 7389706"/>
              <a:gd name="connsiteY21" fmla="*/ 323922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638797 w 7389706"/>
              <a:gd name="connsiteY20" fmla="*/ 3475441 h 4656666"/>
              <a:gd name="connsiteX21" fmla="*/ 5783577 w 7389706"/>
              <a:gd name="connsiteY21" fmla="*/ 323922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638797 w 7389706"/>
              <a:gd name="connsiteY20" fmla="*/ 3475441 h 4656666"/>
              <a:gd name="connsiteX21" fmla="*/ 5798817 w 7389706"/>
              <a:gd name="connsiteY21" fmla="*/ 351100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638797 w 7389706"/>
              <a:gd name="connsiteY20" fmla="*/ 3475441 h 4656666"/>
              <a:gd name="connsiteX21" fmla="*/ 5798817 w 7389706"/>
              <a:gd name="connsiteY21" fmla="*/ 351100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638797 w 7389706"/>
              <a:gd name="connsiteY20" fmla="*/ 3475441 h 4656666"/>
              <a:gd name="connsiteX21" fmla="*/ 5798817 w 7389706"/>
              <a:gd name="connsiteY21" fmla="*/ 351100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638797 w 7389706"/>
              <a:gd name="connsiteY20" fmla="*/ 3475441 h 4656666"/>
              <a:gd name="connsiteX21" fmla="*/ 5798817 w 7389706"/>
              <a:gd name="connsiteY21" fmla="*/ 351100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669277 w 7389706"/>
              <a:gd name="connsiteY20" fmla="*/ 3498301 h 4656666"/>
              <a:gd name="connsiteX21" fmla="*/ 5798817 w 7389706"/>
              <a:gd name="connsiteY21" fmla="*/ 351100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669277 w 7389706"/>
              <a:gd name="connsiteY20" fmla="*/ 3498301 h 4656666"/>
              <a:gd name="connsiteX21" fmla="*/ 5798817 w 7389706"/>
              <a:gd name="connsiteY21" fmla="*/ 351100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669277 w 7389706"/>
              <a:gd name="connsiteY20" fmla="*/ 3498301 h 4656666"/>
              <a:gd name="connsiteX21" fmla="*/ 5798817 w 7389706"/>
              <a:gd name="connsiteY21" fmla="*/ 351100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669277 w 7389706"/>
              <a:gd name="connsiteY20" fmla="*/ 3498301 h 4656666"/>
              <a:gd name="connsiteX21" fmla="*/ 5798817 w 7389706"/>
              <a:gd name="connsiteY21" fmla="*/ 3511001 h 4656666"/>
              <a:gd name="connsiteX22" fmla="*/ 5839457 w 7389706"/>
              <a:gd name="connsiteY22" fmla="*/ 3538941 h 4656666"/>
              <a:gd name="connsiteX23" fmla="*/ 5859780 w 7389706"/>
              <a:gd name="connsiteY23" fmla="*/ 3613573 h 4656666"/>
              <a:gd name="connsiteX24" fmla="*/ 6295814 w 7389706"/>
              <a:gd name="connsiteY24" fmla="*/ 2866813 h 4656666"/>
              <a:gd name="connsiteX25" fmla="*/ 6708137 w 7389706"/>
              <a:gd name="connsiteY25" fmla="*/ 2552260 h 4656666"/>
              <a:gd name="connsiteX26" fmla="*/ 7389706 w 7389706"/>
              <a:gd name="connsiteY26" fmla="*/ 2214879 h 4656666"/>
              <a:gd name="connsiteX27" fmla="*/ 7139940 w 7389706"/>
              <a:gd name="connsiteY27" fmla="*/ 1766146 h 4656666"/>
              <a:gd name="connsiteX28" fmla="*/ 6809740 w 7389706"/>
              <a:gd name="connsiteY28" fmla="*/ 1456266 h 4656666"/>
              <a:gd name="connsiteX29" fmla="*/ 6739466 w 7389706"/>
              <a:gd name="connsiteY29" fmla="*/ 1343660 h 4656666"/>
              <a:gd name="connsiteX30" fmla="*/ 6742007 w 7389706"/>
              <a:gd name="connsiteY30" fmla="*/ 1215813 h 4656666"/>
              <a:gd name="connsiteX31" fmla="*/ 6010487 w 7389706"/>
              <a:gd name="connsiteY31" fmla="*/ 568959 h 4656666"/>
              <a:gd name="connsiteX32" fmla="*/ 5270500 w 7389706"/>
              <a:gd name="connsiteY32" fmla="*/ 170179 h 4656666"/>
              <a:gd name="connsiteX33" fmla="*/ 4995333 w 7389706"/>
              <a:gd name="connsiteY33" fmla="*/ 57573 h 4656666"/>
              <a:gd name="connsiteX34" fmla="*/ 4288367 w 7389706"/>
              <a:gd name="connsiteY34" fmla="*/ 0 h 4656666"/>
              <a:gd name="connsiteX35" fmla="*/ 3753271 w 7389706"/>
              <a:gd name="connsiteY35" fmla="*/ 325526 h 4656666"/>
              <a:gd name="connsiteX36" fmla="*/ 3306234 w 7389706"/>
              <a:gd name="connsiteY36" fmla="*/ 763692 h 4656666"/>
              <a:gd name="connsiteX37" fmla="*/ 3109804 w 7389706"/>
              <a:gd name="connsiteY37" fmla="*/ 1019793 h 4656666"/>
              <a:gd name="connsiteX38" fmla="*/ 2807546 w 7389706"/>
              <a:gd name="connsiteY38" fmla="*/ 1502832 h 4656666"/>
              <a:gd name="connsiteX39" fmla="*/ 2020146 w 7389706"/>
              <a:gd name="connsiteY39" fmla="*/ 1980353 h 4656666"/>
              <a:gd name="connsiteX40" fmla="*/ 1500293 w 7389706"/>
              <a:gd name="connsiteY40" fmla="*/ 2148839 h 4656666"/>
              <a:gd name="connsiteX41" fmla="*/ 960120 w 7389706"/>
              <a:gd name="connsiteY41" fmla="*/ 2046393 h 4656666"/>
              <a:gd name="connsiteX42" fmla="*/ 738293 w 7389706"/>
              <a:gd name="connsiteY42" fmla="*/ 1966806 h 4656666"/>
              <a:gd name="connsiteX43" fmla="*/ 872913 w 7389706"/>
              <a:gd name="connsiteY43" fmla="*/ 2229273 h 4656666"/>
              <a:gd name="connsiteX44" fmla="*/ 1594271 w 7389706"/>
              <a:gd name="connsiteY44" fmla="*/ 2433727 h 4656666"/>
              <a:gd name="connsiteX45" fmla="*/ 1458804 w 7389706"/>
              <a:gd name="connsiteY45" fmla="*/ 2857060 h 4656666"/>
              <a:gd name="connsiteX46" fmla="*/ 764538 w 7389706"/>
              <a:gd name="connsiteY46" fmla="*/ 2797793 h 4656666"/>
              <a:gd name="connsiteX47" fmla="*/ 273470 w 7389706"/>
              <a:gd name="connsiteY47" fmla="*/ 2899393 h 4656666"/>
              <a:gd name="connsiteX48" fmla="*/ 0 w 7389706"/>
              <a:gd name="connsiteY48" fmla="*/ 3440006 h 4656666"/>
              <a:gd name="connsiteX49" fmla="*/ 14393 w 7389706"/>
              <a:gd name="connsiteY49"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669277 w 7389706"/>
              <a:gd name="connsiteY20" fmla="*/ 3498301 h 4656666"/>
              <a:gd name="connsiteX21" fmla="*/ 5798817 w 7389706"/>
              <a:gd name="connsiteY21" fmla="*/ 3511001 h 4656666"/>
              <a:gd name="connsiteX22" fmla="*/ 5839457 w 7389706"/>
              <a:gd name="connsiteY22" fmla="*/ 3538941 h 4656666"/>
              <a:gd name="connsiteX23" fmla="*/ 5859780 w 7389706"/>
              <a:gd name="connsiteY23" fmla="*/ 3613573 h 4656666"/>
              <a:gd name="connsiteX24" fmla="*/ 6295814 w 7389706"/>
              <a:gd name="connsiteY24" fmla="*/ 2866813 h 4656666"/>
              <a:gd name="connsiteX25" fmla="*/ 6708137 w 7389706"/>
              <a:gd name="connsiteY25" fmla="*/ 2552260 h 4656666"/>
              <a:gd name="connsiteX26" fmla="*/ 7389706 w 7389706"/>
              <a:gd name="connsiteY26" fmla="*/ 2214879 h 4656666"/>
              <a:gd name="connsiteX27" fmla="*/ 7139940 w 7389706"/>
              <a:gd name="connsiteY27" fmla="*/ 1766146 h 4656666"/>
              <a:gd name="connsiteX28" fmla="*/ 6809740 w 7389706"/>
              <a:gd name="connsiteY28" fmla="*/ 1456266 h 4656666"/>
              <a:gd name="connsiteX29" fmla="*/ 6739466 w 7389706"/>
              <a:gd name="connsiteY29" fmla="*/ 1343660 h 4656666"/>
              <a:gd name="connsiteX30" fmla="*/ 6742007 w 7389706"/>
              <a:gd name="connsiteY30" fmla="*/ 1215813 h 4656666"/>
              <a:gd name="connsiteX31" fmla="*/ 6010487 w 7389706"/>
              <a:gd name="connsiteY31" fmla="*/ 568959 h 4656666"/>
              <a:gd name="connsiteX32" fmla="*/ 5270500 w 7389706"/>
              <a:gd name="connsiteY32" fmla="*/ 170179 h 4656666"/>
              <a:gd name="connsiteX33" fmla="*/ 4995333 w 7389706"/>
              <a:gd name="connsiteY33" fmla="*/ 57573 h 4656666"/>
              <a:gd name="connsiteX34" fmla="*/ 4288367 w 7389706"/>
              <a:gd name="connsiteY34" fmla="*/ 0 h 4656666"/>
              <a:gd name="connsiteX35" fmla="*/ 3753271 w 7389706"/>
              <a:gd name="connsiteY35" fmla="*/ 325526 h 4656666"/>
              <a:gd name="connsiteX36" fmla="*/ 3306234 w 7389706"/>
              <a:gd name="connsiteY36" fmla="*/ 763692 h 4656666"/>
              <a:gd name="connsiteX37" fmla="*/ 3109804 w 7389706"/>
              <a:gd name="connsiteY37" fmla="*/ 1019793 h 4656666"/>
              <a:gd name="connsiteX38" fmla="*/ 2807546 w 7389706"/>
              <a:gd name="connsiteY38" fmla="*/ 1502832 h 4656666"/>
              <a:gd name="connsiteX39" fmla="*/ 2020146 w 7389706"/>
              <a:gd name="connsiteY39" fmla="*/ 1980353 h 4656666"/>
              <a:gd name="connsiteX40" fmla="*/ 1500293 w 7389706"/>
              <a:gd name="connsiteY40" fmla="*/ 2148839 h 4656666"/>
              <a:gd name="connsiteX41" fmla="*/ 960120 w 7389706"/>
              <a:gd name="connsiteY41" fmla="*/ 2046393 h 4656666"/>
              <a:gd name="connsiteX42" fmla="*/ 738293 w 7389706"/>
              <a:gd name="connsiteY42" fmla="*/ 1966806 h 4656666"/>
              <a:gd name="connsiteX43" fmla="*/ 872913 w 7389706"/>
              <a:gd name="connsiteY43" fmla="*/ 2229273 h 4656666"/>
              <a:gd name="connsiteX44" fmla="*/ 1594271 w 7389706"/>
              <a:gd name="connsiteY44" fmla="*/ 2433727 h 4656666"/>
              <a:gd name="connsiteX45" fmla="*/ 1458804 w 7389706"/>
              <a:gd name="connsiteY45" fmla="*/ 2857060 h 4656666"/>
              <a:gd name="connsiteX46" fmla="*/ 764538 w 7389706"/>
              <a:gd name="connsiteY46" fmla="*/ 2797793 h 4656666"/>
              <a:gd name="connsiteX47" fmla="*/ 273470 w 7389706"/>
              <a:gd name="connsiteY47" fmla="*/ 2899393 h 4656666"/>
              <a:gd name="connsiteX48" fmla="*/ 0 w 7389706"/>
              <a:gd name="connsiteY48" fmla="*/ 3440006 h 4656666"/>
              <a:gd name="connsiteX49" fmla="*/ 14393 w 7389706"/>
              <a:gd name="connsiteY49"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669277 w 7389706"/>
              <a:gd name="connsiteY20" fmla="*/ 3498301 h 4656666"/>
              <a:gd name="connsiteX21" fmla="*/ 5798817 w 7389706"/>
              <a:gd name="connsiteY21" fmla="*/ 351100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7017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669277 w 7389706"/>
              <a:gd name="connsiteY20" fmla="*/ 3498301 h 4656666"/>
              <a:gd name="connsiteX21" fmla="*/ 5798817 w 7389706"/>
              <a:gd name="connsiteY21" fmla="*/ 351100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93039 h 4656666"/>
              <a:gd name="connsiteX32" fmla="*/ 4995333 w 7389706"/>
              <a:gd name="connsiteY32" fmla="*/ 5757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669277 w 7389706"/>
              <a:gd name="connsiteY20" fmla="*/ 3498301 h 4656666"/>
              <a:gd name="connsiteX21" fmla="*/ 5798817 w 7389706"/>
              <a:gd name="connsiteY21" fmla="*/ 351100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93039 h 4656666"/>
              <a:gd name="connsiteX32" fmla="*/ 5002953 w 7389706"/>
              <a:gd name="connsiteY32" fmla="*/ 8043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669277 w 7389706"/>
              <a:gd name="connsiteY20" fmla="*/ 3498301 h 4656666"/>
              <a:gd name="connsiteX21" fmla="*/ 5798817 w 7389706"/>
              <a:gd name="connsiteY21" fmla="*/ 351100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93039 h 4656666"/>
              <a:gd name="connsiteX32" fmla="*/ 5002953 w 7389706"/>
              <a:gd name="connsiteY32" fmla="*/ 8043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805766 h 4656666"/>
              <a:gd name="connsiteX1" fmla="*/ 212514 w 7389706"/>
              <a:gd name="connsiteY1" fmla="*/ 4025899 h 4656666"/>
              <a:gd name="connsiteX2" fmla="*/ 441113 w 7389706"/>
              <a:gd name="connsiteY2" fmla="*/ 4168986 h 4656666"/>
              <a:gd name="connsiteX3" fmla="*/ 607907 w 7389706"/>
              <a:gd name="connsiteY3" fmla="*/ 4171526 h 4656666"/>
              <a:gd name="connsiteX4" fmla="*/ 888154 w 7389706"/>
              <a:gd name="connsiteY4" fmla="*/ 4365413 h 4656666"/>
              <a:gd name="connsiteX5" fmla="*/ 598594 w 7389706"/>
              <a:gd name="connsiteY5" fmla="*/ 4402665 h 4656666"/>
              <a:gd name="connsiteX6" fmla="*/ 311573 w 7389706"/>
              <a:gd name="connsiteY6" fmla="*/ 4526279 h 4656666"/>
              <a:gd name="connsiteX7" fmla="*/ 312420 w 7389706"/>
              <a:gd name="connsiteY7" fmla="*/ 4656666 h 4656666"/>
              <a:gd name="connsiteX8" fmla="*/ 1472353 w 7389706"/>
              <a:gd name="connsiteY8" fmla="*/ 4423833 h 4656666"/>
              <a:gd name="connsiteX9" fmla="*/ 2350346 w 7389706"/>
              <a:gd name="connsiteY9" fmla="*/ 4334933 h 4656666"/>
              <a:gd name="connsiteX10" fmla="*/ 2631440 w 7389706"/>
              <a:gd name="connsiteY10" fmla="*/ 4246032 h 4656666"/>
              <a:gd name="connsiteX11" fmla="*/ 2876127 w 7389706"/>
              <a:gd name="connsiteY11" fmla="*/ 4319693 h 4656666"/>
              <a:gd name="connsiteX12" fmla="*/ 3439160 w 7389706"/>
              <a:gd name="connsiteY12" fmla="*/ 4231639 h 4656666"/>
              <a:gd name="connsiteX13" fmla="*/ 3836247 w 7389706"/>
              <a:gd name="connsiteY13" fmla="*/ 4352712 h 4656666"/>
              <a:gd name="connsiteX14" fmla="*/ 4322233 w 7389706"/>
              <a:gd name="connsiteY14" fmla="*/ 4317153 h 4656666"/>
              <a:gd name="connsiteX15" fmla="*/ 4634653 w 7389706"/>
              <a:gd name="connsiteY15" fmla="*/ 4157133 h 4656666"/>
              <a:gd name="connsiteX16" fmla="*/ 5099473 w 7389706"/>
              <a:gd name="connsiteY16" fmla="*/ 4095326 h 4656666"/>
              <a:gd name="connsiteX17" fmla="*/ 5381413 w 7389706"/>
              <a:gd name="connsiteY17" fmla="*/ 3992033 h 4656666"/>
              <a:gd name="connsiteX18" fmla="*/ 5440677 w 7389706"/>
              <a:gd name="connsiteY18" fmla="*/ 3706581 h 4656666"/>
              <a:gd name="connsiteX19" fmla="*/ 5510953 w 7389706"/>
              <a:gd name="connsiteY19" fmla="*/ 3452706 h 4656666"/>
              <a:gd name="connsiteX20" fmla="*/ 5669277 w 7389706"/>
              <a:gd name="connsiteY20" fmla="*/ 3498301 h 4656666"/>
              <a:gd name="connsiteX21" fmla="*/ 5798817 w 7389706"/>
              <a:gd name="connsiteY21" fmla="*/ 3511001 h 4656666"/>
              <a:gd name="connsiteX22" fmla="*/ 5859780 w 7389706"/>
              <a:gd name="connsiteY22" fmla="*/ 3613573 h 4656666"/>
              <a:gd name="connsiteX23" fmla="*/ 6295814 w 7389706"/>
              <a:gd name="connsiteY23" fmla="*/ 2866813 h 4656666"/>
              <a:gd name="connsiteX24" fmla="*/ 6708137 w 7389706"/>
              <a:gd name="connsiteY24" fmla="*/ 2552260 h 4656666"/>
              <a:gd name="connsiteX25" fmla="*/ 7389706 w 7389706"/>
              <a:gd name="connsiteY25" fmla="*/ 2214879 h 4656666"/>
              <a:gd name="connsiteX26" fmla="*/ 7139940 w 7389706"/>
              <a:gd name="connsiteY26" fmla="*/ 1766146 h 4656666"/>
              <a:gd name="connsiteX27" fmla="*/ 6809740 w 7389706"/>
              <a:gd name="connsiteY27" fmla="*/ 1456266 h 4656666"/>
              <a:gd name="connsiteX28" fmla="*/ 6739466 w 7389706"/>
              <a:gd name="connsiteY28" fmla="*/ 1343660 h 4656666"/>
              <a:gd name="connsiteX29" fmla="*/ 6742007 w 7389706"/>
              <a:gd name="connsiteY29" fmla="*/ 1215813 h 4656666"/>
              <a:gd name="connsiteX30" fmla="*/ 6010487 w 7389706"/>
              <a:gd name="connsiteY30" fmla="*/ 568959 h 4656666"/>
              <a:gd name="connsiteX31" fmla="*/ 5270500 w 7389706"/>
              <a:gd name="connsiteY31" fmla="*/ 193039 h 4656666"/>
              <a:gd name="connsiteX32" fmla="*/ 5002953 w 7389706"/>
              <a:gd name="connsiteY32" fmla="*/ 80433 h 4656666"/>
              <a:gd name="connsiteX33" fmla="*/ 4288367 w 7389706"/>
              <a:gd name="connsiteY33" fmla="*/ 0 h 4656666"/>
              <a:gd name="connsiteX34" fmla="*/ 3753271 w 7389706"/>
              <a:gd name="connsiteY34" fmla="*/ 325526 h 4656666"/>
              <a:gd name="connsiteX35" fmla="*/ 3306234 w 7389706"/>
              <a:gd name="connsiteY35" fmla="*/ 763692 h 4656666"/>
              <a:gd name="connsiteX36" fmla="*/ 3109804 w 7389706"/>
              <a:gd name="connsiteY36" fmla="*/ 1019793 h 4656666"/>
              <a:gd name="connsiteX37" fmla="*/ 2807546 w 7389706"/>
              <a:gd name="connsiteY37" fmla="*/ 1502832 h 4656666"/>
              <a:gd name="connsiteX38" fmla="*/ 2020146 w 7389706"/>
              <a:gd name="connsiteY38" fmla="*/ 1980353 h 4656666"/>
              <a:gd name="connsiteX39" fmla="*/ 1500293 w 7389706"/>
              <a:gd name="connsiteY39" fmla="*/ 2148839 h 4656666"/>
              <a:gd name="connsiteX40" fmla="*/ 960120 w 7389706"/>
              <a:gd name="connsiteY40" fmla="*/ 2046393 h 4656666"/>
              <a:gd name="connsiteX41" fmla="*/ 738293 w 7389706"/>
              <a:gd name="connsiteY41" fmla="*/ 1966806 h 4656666"/>
              <a:gd name="connsiteX42" fmla="*/ 872913 w 7389706"/>
              <a:gd name="connsiteY42" fmla="*/ 2229273 h 4656666"/>
              <a:gd name="connsiteX43" fmla="*/ 1594271 w 7389706"/>
              <a:gd name="connsiteY43" fmla="*/ 2433727 h 4656666"/>
              <a:gd name="connsiteX44" fmla="*/ 1458804 w 7389706"/>
              <a:gd name="connsiteY44" fmla="*/ 2857060 h 4656666"/>
              <a:gd name="connsiteX45" fmla="*/ 764538 w 7389706"/>
              <a:gd name="connsiteY45" fmla="*/ 2797793 h 4656666"/>
              <a:gd name="connsiteX46" fmla="*/ 273470 w 7389706"/>
              <a:gd name="connsiteY46" fmla="*/ 2899393 h 4656666"/>
              <a:gd name="connsiteX47" fmla="*/ 0 w 7389706"/>
              <a:gd name="connsiteY47" fmla="*/ 3440006 h 4656666"/>
              <a:gd name="connsiteX48" fmla="*/ 14393 w 7389706"/>
              <a:gd name="connsiteY48" fmla="*/ 3805766 h 465666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350346 w 7389706"/>
              <a:gd name="connsiteY9" fmla="*/ 4327313 h 4649046"/>
              <a:gd name="connsiteX10" fmla="*/ 2631440 w 7389706"/>
              <a:gd name="connsiteY10" fmla="*/ 4238412 h 4649046"/>
              <a:gd name="connsiteX11" fmla="*/ 2876127 w 7389706"/>
              <a:gd name="connsiteY11" fmla="*/ 4312073 h 4649046"/>
              <a:gd name="connsiteX12" fmla="*/ 3439160 w 7389706"/>
              <a:gd name="connsiteY12" fmla="*/ 4224019 h 4649046"/>
              <a:gd name="connsiteX13" fmla="*/ 3836247 w 7389706"/>
              <a:gd name="connsiteY13" fmla="*/ 4345092 h 4649046"/>
              <a:gd name="connsiteX14" fmla="*/ 4322233 w 7389706"/>
              <a:gd name="connsiteY14" fmla="*/ 4309533 h 4649046"/>
              <a:gd name="connsiteX15" fmla="*/ 4634653 w 7389706"/>
              <a:gd name="connsiteY15" fmla="*/ 4149513 h 4649046"/>
              <a:gd name="connsiteX16" fmla="*/ 5099473 w 7389706"/>
              <a:gd name="connsiteY16" fmla="*/ 4087706 h 4649046"/>
              <a:gd name="connsiteX17" fmla="*/ 5381413 w 7389706"/>
              <a:gd name="connsiteY17" fmla="*/ 3984413 h 4649046"/>
              <a:gd name="connsiteX18" fmla="*/ 5440677 w 7389706"/>
              <a:gd name="connsiteY18" fmla="*/ 3698961 h 4649046"/>
              <a:gd name="connsiteX19" fmla="*/ 5510953 w 7389706"/>
              <a:gd name="connsiteY19" fmla="*/ 3445086 h 4649046"/>
              <a:gd name="connsiteX20" fmla="*/ 5669277 w 7389706"/>
              <a:gd name="connsiteY20" fmla="*/ 3490681 h 4649046"/>
              <a:gd name="connsiteX21" fmla="*/ 5798817 w 7389706"/>
              <a:gd name="connsiteY21" fmla="*/ 3503381 h 4649046"/>
              <a:gd name="connsiteX22" fmla="*/ 5859780 w 7389706"/>
              <a:gd name="connsiteY22" fmla="*/ 3605953 h 4649046"/>
              <a:gd name="connsiteX23" fmla="*/ 6295814 w 7389706"/>
              <a:gd name="connsiteY23" fmla="*/ 2859193 h 4649046"/>
              <a:gd name="connsiteX24" fmla="*/ 6708137 w 7389706"/>
              <a:gd name="connsiteY24" fmla="*/ 2544640 h 4649046"/>
              <a:gd name="connsiteX25" fmla="*/ 7389706 w 7389706"/>
              <a:gd name="connsiteY25" fmla="*/ 2207259 h 4649046"/>
              <a:gd name="connsiteX26" fmla="*/ 7139940 w 7389706"/>
              <a:gd name="connsiteY26" fmla="*/ 1758526 h 4649046"/>
              <a:gd name="connsiteX27" fmla="*/ 6809740 w 7389706"/>
              <a:gd name="connsiteY27" fmla="*/ 1448646 h 4649046"/>
              <a:gd name="connsiteX28" fmla="*/ 6739466 w 7389706"/>
              <a:gd name="connsiteY28" fmla="*/ 1336040 h 4649046"/>
              <a:gd name="connsiteX29" fmla="*/ 6742007 w 7389706"/>
              <a:gd name="connsiteY29" fmla="*/ 1208193 h 4649046"/>
              <a:gd name="connsiteX30" fmla="*/ 6010487 w 7389706"/>
              <a:gd name="connsiteY30" fmla="*/ 561339 h 4649046"/>
              <a:gd name="connsiteX31" fmla="*/ 5270500 w 7389706"/>
              <a:gd name="connsiteY31" fmla="*/ 185419 h 4649046"/>
              <a:gd name="connsiteX32" fmla="*/ 5002953 w 7389706"/>
              <a:gd name="connsiteY32" fmla="*/ 72813 h 4649046"/>
              <a:gd name="connsiteX33" fmla="*/ 4303607 w 7389706"/>
              <a:gd name="connsiteY33" fmla="*/ 0 h 4649046"/>
              <a:gd name="connsiteX34" fmla="*/ 3753271 w 7389706"/>
              <a:gd name="connsiteY34" fmla="*/ 317906 h 4649046"/>
              <a:gd name="connsiteX35" fmla="*/ 3306234 w 7389706"/>
              <a:gd name="connsiteY35" fmla="*/ 756072 h 4649046"/>
              <a:gd name="connsiteX36" fmla="*/ 3109804 w 7389706"/>
              <a:gd name="connsiteY36" fmla="*/ 1012173 h 4649046"/>
              <a:gd name="connsiteX37" fmla="*/ 2807546 w 7389706"/>
              <a:gd name="connsiteY37" fmla="*/ 1495212 h 4649046"/>
              <a:gd name="connsiteX38" fmla="*/ 2020146 w 7389706"/>
              <a:gd name="connsiteY38" fmla="*/ 1972733 h 4649046"/>
              <a:gd name="connsiteX39" fmla="*/ 1500293 w 7389706"/>
              <a:gd name="connsiteY39" fmla="*/ 2141219 h 4649046"/>
              <a:gd name="connsiteX40" fmla="*/ 960120 w 7389706"/>
              <a:gd name="connsiteY40" fmla="*/ 2038773 h 4649046"/>
              <a:gd name="connsiteX41" fmla="*/ 738293 w 7389706"/>
              <a:gd name="connsiteY41" fmla="*/ 1959186 h 4649046"/>
              <a:gd name="connsiteX42" fmla="*/ 872913 w 7389706"/>
              <a:gd name="connsiteY42" fmla="*/ 2221653 h 4649046"/>
              <a:gd name="connsiteX43" fmla="*/ 1594271 w 7389706"/>
              <a:gd name="connsiteY43" fmla="*/ 2426107 h 4649046"/>
              <a:gd name="connsiteX44" fmla="*/ 1458804 w 7389706"/>
              <a:gd name="connsiteY44" fmla="*/ 2849440 h 4649046"/>
              <a:gd name="connsiteX45" fmla="*/ 764538 w 7389706"/>
              <a:gd name="connsiteY45" fmla="*/ 2790173 h 4649046"/>
              <a:gd name="connsiteX46" fmla="*/ 273470 w 7389706"/>
              <a:gd name="connsiteY46" fmla="*/ 2891773 h 4649046"/>
              <a:gd name="connsiteX47" fmla="*/ 0 w 7389706"/>
              <a:gd name="connsiteY47" fmla="*/ 3432386 h 4649046"/>
              <a:gd name="connsiteX48" fmla="*/ 14393 w 7389706"/>
              <a:gd name="connsiteY48"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350346 w 7389706"/>
              <a:gd name="connsiteY9" fmla="*/ 4327313 h 4649046"/>
              <a:gd name="connsiteX10" fmla="*/ 2631440 w 7389706"/>
              <a:gd name="connsiteY10" fmla="*/ 4238412 h 4649046"/>
              <a:gd name="connsiteX11" fmla="*/ 2876127 w 7389706"/>
              <a:gd name="connsiteY11" fmla="*/ 4312073 h 4649046"/>
              <a:gd name="connsiteX12" fmla="*/ 3439160 w 7389706"/>
              <a:gd name="connsiteY12" fmla="*/ 4224019 h 4649046"/>
              <a:gd name="connsiteX13" fmla="*/ 3836247 w 7389706"/>
              <a:gd name="connsiteY13" fmla="*/ 4345092 h 4649046"/>
              <a:gd name="connsiteX14" fmla="*/ 4322233 w 7389706"/>
              <a:gd name="connsiteY14" fmla="*/ 4309533 h 4649046"/>
              <a:gd name="connsiteX15" fmla="*/ 4634653 w 7389706"/>
              <a:gd name="connsiteY15" fmla="*/ 4149513 h 4649046"/>
              <a:gd name="connsiteX16" fmla="*/ 5099473 w 7389706"/>
              <a:gd name="connsiteY16" fmla="*/ 4087706 h 4649046"/>
              <a:gd name="connsiteX17" fmla="*/ 5381413 w 7389706"/>
              <a:gd name="connsiteY17" fmla="*/ 3984413 h 4649046"/>
              <a:gd name="connsiteX18" fmla="*/ 5440677 w 7389706"/>
              <a:gd name="connsiteY18" fmla="*/ 3698961 h 4649046"/>
              <a:gd name="connsiteX19" fmla="*/ 5510953 w 7389706"/>
              <a:gd name="connsiteY19" fmla="*/ 3445086 h 4649046"/>
              <a:gd name="connsiteX20" fmla="*/ 5669277 w 7389706"/>
              <a:gd name="connsiteY20" fmla="*/ 3490681 h 4649046"/>
              <a:gd name="connsiteX21" fmla="*/ 5798817 w 7389706"/>
              <a:gd name="connsiteY21" fmla="*/ 3503381 h 4649046"/>
              <a:gd name="connsiteX22" fmla="*/ 5859780 w 7389706"/>
              <a:gd name="connsiteY22" fmla="*/ 3605953 h 4649046"/>
              <a:gd name="connsiteX23" fmla="*/ 6295814 w 7389706"/>
              <a:gd name="connsiteY23" fmla="*/ 2859193 h 4649046"/>
              <a:gd name="connsiteX24" fmla="*/ 6708137 w 7389706"/>
              <a:gd name="connsiteY24" fmla="*/ 2544640 h 4649046"/>
              <a:gd name="connsiteX25" fmla="*/ 7389706 w 7389706"/>
              <a:gd name="connsiteY25" fmla="*/ 2207259 h 4649046"/>
              <a:gd name="connsiteX26" fmla="*/ 7139940 w 7389706"/>
              <a:gd name="connsiteY26" fmla="*/ 1758526 h 4649046"/>
              <a:gd name="connsiteX27" fmla="*/ 6809740 w 7389706"/>
              <a:gd name="connsiteY27" fmla="*/ 1448646 h 4649046"/>
              <a:gd name="connsiteX28" fmla="*/ 6739466 w 7389706"/>
              <a:gd name="connsiteY28" fmla="*/ 1336040 h 4649046"/>
              <a:gd name="connsiteX29" fmla="*/ 6742007 w 7389706"/>
              <a:gd name="connsiteY29" fmla="*/ 1208193 h 4649046"/>
              <a:gd name="connsiteX30" fmla="*/ 6010487 w 7389706"/>
              <a:gd name="connsiteY30" fmla="*/ 561339 h 4649046"/>
              <a:gd name="connsiteX31" fmla="*/ 5270500 w 7389706"/>
              <a:gd name="connsiteY31" fmla="*/ 185419 h 4649046"/>
              <a:gd name="connsiteX32" fmla="*/ 5002953 w 7389706"/>
              <a:gd name="connsiteY32" fmla="*/ 72813 h 4649046"/>
              <a:gd name="connsiteX33" fmla="*/ 4303607 w 7389706"/>
              <a:gd name="connsiteY33" fmla="*/ 0 h 4649046"/>
              <a:gd name="connsiteX34" fmla="*/ 3753271 w 7389706"/>
              <a:gd name="connsiteY34" fmla="*/ 317906 h 4649046"/>
              <a:gd name="connsiteX35" fmla="*/ 3336714 w 7389706"/>
              <a:gd name="connsiteY35" fmla="*/ 763692 h 4649046"/>
              <a:gd name="connsiteX36" fmla="*/ 3109804 w 7389706"/>
              <a:gd name="connsiteY36" fmla="*/ 1012173 h 4649046"/>
              <a:gd name="connsiteX37" fmla="*/ 2807546 w 7389706"/>
              <a:gd name="connsiteY37" fmla="*/ 1495212 h 4649046"/>
              <a:gd name="connsiteX38" fmla="*/ 2020146 w 7389706"/>
              <a:gd name="connsiteY38" fmla="*/ 1972733 h 4649046"/>
              <a:gd name="connsiteX39" fmla="*/ 1500293 w 7389706"/>
              <a:gd name="connsiteY39" fmla="*/ 2141219 h 4649046"/>
              <a:gd name="connsiteX40" fmla="*/ 960120 w 7389706"/>
              <a:gd name="connsiteY40" fmla="*/ 2038773 h 4649046"/>
              <a:gd name="connsiteX41" fmla="*/ 738293 w 7389706"/>
              <a:gd name="connsiteY41" fmla="*/ 1959186 h 4649046"/>
              <a:gd name="connsiteX42" fmla="*/ 872913 w 7389706"/>
              <a:gd name="connsiteY42" fmla="*/ 2221653 h 4649046"/>
              <a:gd name="connsiteX43" fmla="*/ 1594271 w 7389706"/>
              <a:gd name="connsiteY43" fmla="*/ 2426107 h 4649046"/>
              <a:gd name="connsiteX44" fmla="*/ 1458804 w 7389706"/>
              <a:gd name="connsiteY44" fmla="*/ 2849440 h 4649046"/>
              <a:gd name="connsiteX45" fmla="*/ 764538 w 7389706"/>
              <a:gd name="connsiteY45" fmla="*/ 2790173 h 4649046"/>
              <a:gd name="connsiteX46" fmla="*/ 273470 w 7389706"/>
              <a:gd name="connsiteY46" fmla="*/ 2891773 h 4649046"/>
              <a:gd name="connsiteX47" fmla="*/ 0 w 7389706"/>
              <a:gd name="connsiteY47" fmla="*/ 3432386 h 4649046"/>
              <a:gd name="connsiteX48" fmla="*/ 14393 w 7389706"/>
              <a:gd name="connsiteY48"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350346 w 7389706"/>
              <a:gd name="connsiteY9" fmla="*/ 4327313 h 4649046"/>
              <a:gd name="connsiteX10" fmla="*/ 2631440 w 7389706"/>
              <a:gd name="connsiteY10" fmla="*/ 4238412 h 4649046"/>
              <a:gd name="connsiteX11" fmla="*/ 2876127 w 7389706"/>
              <a:gd name="connsiteY11" fmla="*/ 4312073 h 4649046"/>
              <a:gd name="connsiteX12" fmla="*/ 3439160 w 7389706"/>
              <a:gd name="connsiteY12" fmla="*/ 4224019 h 4649046"/>
              <a:gd name="connsiteX13" fmla="*/ 3836247 w 7389706"/>
              <a:gd name="connsiteY13" fmla="*/ 4345092 h 4649046"/>
              <a:gd name="connsiteX14" fmla="*/ 4322233 w 7389706"/>
              <a:gd name="connsiteY14" fmla="*/ 4309533 h 4649046"/>
              <a:gd name="connsiteX15" fmla="*/ 4634653 w 7389706"/>
              <a:gd name="connsiteY15" fmla="*/ 4149513 h 4649046"/>
              <a:gd name="connsiteX16" fmla="*/ 5099473 w 7389706"/>
              <a:gd name="connsiteY16" fmla="*/ 4087706 h 4649046"/>
              <a:gd name="connsiteX17" fmla="*/ 5381413 w 7389706"/>
              <a:gd name="connsiteY17" fmla="*/ 3984413 h 4649046"/>
              <a:gd name="connsiteX18" fmla="*/ 5440677 w 7389706"/>
              <a:gd name="connsiteY18" fmla="*/ 3698961 h 4649046"/>
              <a:gd name="connsiteX19" fmla="*/ 5510953 w 7389706"/>
              <a:gd name="connsiteY19" fmla="*/ 3445086 h 4649046"/>
              <a:gd name="connsiteX20" fmla="*/ 5669277 w 7389706"/>
              <a:gd name="connsiteY20" fmla="*/ 3490681 h 4649046"/>
              <a:gd name="connsiteX21" fmla="*/ 5798817 w 7389706"/>
              <a:gd name="connsiteY21" fmla="*/ 3503381 h 4649046"/>
              <a:gd name="connsiteX22" fmla="*/ 5859780 w 7389706"/>
              <a:gd name="connsiteY22" fmla="*/ 3605953 h 4649046"/>
              <a:gd name="connsiteX23" fmla="*/ 6295814 w 7389706"/>
              <a:gd name="connsiteY23" fmla="*/ 2859193 h 4649046"/>
              <a:gd name="connsiteX24" fmla="*/ 6708137 w 7389706"/>
              <a:gd name="connsiteY24" fmla="*/ 2544640 h 4649046"/>
              <a:gd name="connsiteX25" fmla="*/ 7389706 w 7389706"/>
              <a:gd name="connsiteY25" fmla="*/ 2207259 h 4649046"/>
              <a:gd name="connsiteX26" fmla="*/ 7139940 w 7389706"/>
              <a:gd name="connsiteY26" fmla="*/ 1758526 h 4649046"/>
              <a:gd name="connsiteX27" fmla="*/ 6809740 w 7389706"/>
              <a:gd name="connsiteY27" fmla="*/ 1448646 h 4649046"/>
              <a:gd name="connsiteX28" fmla="*/ 6739466 w 7389706"/>
              <a:gd name="connsiteY28" fmla="*/ 1336040 h 4649046"/>
              <a:gd name="connsiteX29" fmla="*/ 6742007 w 7389706"/>
              <a:gd name="connsiteY29" fmla="*/ 1208193 h 4649046"/>
              <a:gd name="connsiteX30" fmla="*/ 6010487 w 7389706"/>
              <a:gd name="connsiteY30" fmla="*/ 561339 h 4649046"/>
              <a:gd name="connsiteX31" fmla="*/ 5270500 w 7389706"/>
              <a:gd name="connsiteY31" fmla="*/ 185419 h 4649046"/>
              <a:gd name="connsiteX32" fmla="*/ 5002953 w 7389706"/>
              <a:gd name="connsiteY32" fmla="*/ 72813 h 4649046"/>
              <a:gd name="connsiteX33" fmla="*/ 4303607 w 7389706"/>
              <a:gd name="connsiteY33" fmla="*/ 0 h 4649046"/>
              <a:gd name="connsiteX34" fmla="*/ 3753271 w 7389706"/>
              <a:gd name="connsiteY34" fmla="*/ 317906 h 4649046"/>
              <a:gd name="connsiteX35" fmla="*/ 3336714 w 7389706"/>
              <a:gd name="connsiteY35" fmla="*/ 763692 h 4649046"/>
              <a:gd name="connsiteX36" fmla="*/ 3109804 w 7389706"/>
              <a:gd name="connsiteY36" fmla="*/ 1012173 h 4649046"/>
              <a:gd name="connsiteX37" fmla="*/ 2807546 w 7389706"/>
              <a:gd name="connsiteY37" fmla="*/ 1495212 h 4649046"/>
              <a:gd name="connsiteX38" fmla="*/ 2020146 w 7389706"/>
              <a:gd name="connsiteY38" fmla="*/ 1972733 h 4649046"/>
              <a:gd name="connsiteX39" fmla="*/ 1500293 w 7389706"/>
              <a:gd name="connsiteY39" fmla="*/ 2141219 h 4649046"/>
              <a:gd name="connsiteX40" fmla="*/ 960120 w 7389706"/>
              <a:gd name="connsiteY40" fmla="*/ 2038773 h 4649046"/>
              <a:gd name="connsiteX41" fmla="*/ 738293 w 7389706"/>
              <a:gd name="connsiteY41" fmla="*/ 1959186 h 4649046"/>
              <a:gd name="connsiteX42" fmla="*/ 872913 w 7389706"/>
              <a:gd name="connsiteY42" fmla="*/ 2221653 h 4649046"/>
              <a:gd name="connsiteX43" fmla="*/ 1594271 w 7389706"/>
              <a:gd name="connsiteY43" fmla="*/ 2426107 h 4649046"/>
              <a:gd name="connsiteX44" fmla="*/ 1458804 w 7389706"/>
              <a:gd name="connsiteY44" fmla="*/ 2849440 h 4649046"/>
              <a:gd name="connsiteX45" fmla="*/ 764538 w 7389706"/>
              <a:gd name="connsiteY45" fmla="*/ 2790173 h 4649046"/>
              <a:gd name="connsiteX46" fmla="*/ 273470 w 7389706"/>
              <a:gd name="connsiteY46" fmla="*/ 2891773 h 4649046"/>
              <a:gd name="connsiteX47" fmla="*/ 0 w 7389706"/>
              <a:gd name="connsiteY47" fmla="*/ 3432386 h 4649046"/>
              <a:gd name="connsiteX48" fmla="*/ 14393 w 7389706"/>
              <a:gd name="connsiteY48"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350346 w 7389706"/>
              <a:gd name="connsiteY9" fmla="*/ 4327313 h 4649046"/>
              <a:gd name="connsiteX10" fmla="*/ 2631440 w 7389706"/>
              <a:gd name="connsiteY10" fmla="*/ 4238412 h 4649046"/>
              <a:gd name="connsiteX11" fmla="*/ 2876127 w 7389706"/>
              <a:gd name="connsiteY11" fmla="*/ 4312073 h 4649046"/>
              <a:gd name="connsiteX12" fmla="*/ 3439160 w 7389706"/>
              <a:gd name="connsiteY12" fmla="*/ 4224019 h 4649046"/>
              <a:gd name="connsiteX13" fmla="*/ 3836247 w 7389706"/>
              <a:gd name="connsiteY13" fmla="*/ 4345092 h 4649046"/>
              <a:gd name="connsiteX14" fmla="*/ 4322233 w 7389706"/>
              <a:gd name="connsiteY14" fmla="*/ 4309533 h 4649046"/>
              <a:gd name="connsiteX15" fmla="*/ 4634653 w 7389706"/>
              <a:gd name="connsiteY15" fmla="*/ 4149513 h 4649046"/>
              <a:gd name="connsiteX16" fmla="*/ 5099473 w 7389706"/>
              <a:gd name="connsiteY16" fmla="*/ 4087706 h 4649046"/>
              <a:gd name="connsiteX17" fmla="*/ 5381413 w 7389706"/>
              <a:gd name="connsiteY17" fmla="*/ 3984413 h 4649046"/>
              <a:gd name="connsiteX18" fmla="*/ 5440677 w 7389706"/>
              <a:gd name="connsiteY18" fmla="*/ 3698961 h 4649046"/>
              <a:gd name="connsiteX19" fmla="*/ 5510953 w 7389706"/>
              <a:gd name="connsiteY19" fmla="*/ 3445086 h 4649046"/>
              <a:gd name="connsiteX20" fmla="*/ 5669277 w 7389706"/>
              <a:gd name="connsiteY20" fmla="*/ 3490681 h 4649046"/>
              <a:gd name="connsiteX21" fmla="*/ 5798817 w 7389706"/>
              <a:gd name="connsiteY21" fmla="*/ 3503381 h 4649046"/>
              <a:gd name="connsiteX22" fmla="*/ 5859780 w 7389706"/>
              <a:gd name="connsiteY22" fmla="*/ 3605953 h 4649046"/>
              <a:gd name="connsiteX23" fmla="*/ 6295814 w 7389706"/>
              <a:gd name="connsiteY23" fmla="*/ 2859193 h 4649046"/>
              <a:gd name="connsiteX24" fmla="*/ 6708137 w 7389706"/>
              <a:gd name="connsiteY24" fmla="*/ 2544640 h 4649046"/>
              <a:gd name="connsiteX25" fmla="*/ 7389706 w 7389706"/>
              <a:gd name="connsiteY25" fmla="*/ 2207259 h 4649046"/>
              <a:gd name="connsiteX26" fmla="*/ 7139940 w 7389706"/>
              <a:gd name="connsiteY26" fmla="*/ 1758526 h 4649046"/>
              <a:gd name="connsiteX27" fmla="*/ 6809740 w 7389706"/>
              <a:gd name="connsiteY27" fmla="*/ 1448646 h 4649046"/>
              <a:gd name="connsiteX28" fmla="*/ 6739466 w 7389706"/>
              <a:gd name="connsiteY28" fmla="*/ 1336040 h 4649046"/>
              <a:gd name="connsiteX29" fmla="*/ 6742007 w 7389706"/>
              <a:gd name="connsiteY29" fmla="*/ 1208193 h 4649046"/>
              <a:gd name="connsiteX30" fmla="*/ 6010487 w 7389706"/>
              <a:gd name="connsiteY30" fmla="*/ 561339 h 4649046"/>
              <a:gd name="connsiteX31" fmla="*/ 5270500 w 7389706"/>
              <a:gd name="connsiteY31" fmla="*/ 185419 h 4649046"/>
              <a:gd name="connsiteX32" fmla="*/ 5002953 w 7389706"/>
              <a:gd name="connsiteY32" fmla="*/ 72813 h 4649046"/>
              <a:gd name="connsiteX33" fmla="*/ 4303607 w 7389706"/>
              <a:gd name="connsiteY33" fmla="*/ 0 h 4649046"/>
              <a:gd name="connsiteX34" fmla="*/ 3753271 w 7389706"/>
              <a:gd name="connsiteY34" fmla="*/ 317906 h 4649046"/>
              <a:gd name="connsiteX35" fmla="*/ 3306234 w 7389706"/>
              <a:gd name="connsiteY35" fmla="*/ 740832 h 4649046"/>
              <a:gd name="connsiteX36" fmla="*/ 3109804 w 7389706"/>
              <a:gd name="connsiteY36" fmla="*/ 1012173 h 4649046"/>
              <a:gd name="connsiteX37" fmla="*/ 2807546 w 7389706"/>
              <a:gd name="connsiteY37" fmla="*/ 1495212 h 4649046"/>
              <a:gd name="connsiteX38" fmla="*/ 2020146 w 7389706"/>
              <a:gd name="connsiteY38" fmla="*/ 1972733 h 4649046"/>
              <a:gd name="connsiteX39" fmla="*/ 1500293 w 7389706"/>
              <a:gd name="connsiteY39" fmla="*/ 2141219 h 4649046"/>
              <a:gd name="connsiteX40" fmla="*/ 960120 w 7389706"/>
              <a:gd name="connsiteY40" fmla="*/ 2038773 h 4649046"/>
              <a:gd name="connsiteX41" fmla="*/ 738293 w 7389706"/>
              <a:gd name="connsiteY41" fmla="*/ 1959186 h 4649046"/>
              <a:gd name="connsiteX42" fmla="*/ 872913 w 7389706"/>
              <a:gd name="connsiteY42" fmla="*/ 2221653 h 4649046"/>
              <a:gd name="connsiteX43" fmla="*/ 1594271 w 7389706"/>
              <a:gd name="connsiteY43" fmla="*/ 2426107 h 4649046"/>
              <a:gd name="connsiteX44" fmla="*/ 1458804 w 7389706"/>
              <a:gd name="connsiteY44" fmla="*/ 2849440 h 4649046"/>
              <a:gd name="connsiteX45" fmla="*/ 764538 w 7389706"/>
              <a:gd name="connsiteY45" fmla="*/ 2790173 h 4649046"/>
              <a:gd name="connsiteX46" fmla="*/ 273470 w 7389706"/>
              <a:gd name="connsiteY46" fmla="*/ 2891773 h 4649046"/>
              <a:gd name="connsiteX47" fmla="*/ 0 w 7389706"/>
              <a:gd name="connsiteY47" fmla="*/ 3432386 h 4649046"/>
              <a:gd name="connsiteX48" fmla="*/ 14393 w 7389706"/>
              <a:gd name="connsiteY48"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350346 w 7389706"/>
              <a:gd name="connsiteY9" fmla="*/ 4327313 h 4649046"/>
              <a:gd name="connsiteX10" fmla="*/ 2631440 w 7389706"/>
              <a:gd name="connsiteY10" fmla="*/ 4238412 h 4649046"/>
              <a:gd name="connsiteX11" fmla="*/ 2876127 w 7389706"/>
              <a:gd name="connsiteY11" fmla="*/ 4312073 h 4649046"/>
              <a:gd name="connsiteX12" fmla="*/ 3439160 w 7389706"/>
              <a:gd name="connsiteY12" fmla="*/ 4224019 h 4649046"/>
              <a:gd name="connsiteX13" fmla="*/ 3836247 w 7389706"/>
              <a:gd name="connsiteY13" fmla="*/ 4345092 h 4649046"/>
              <a:gd name="connsiteX14" fmla="*/ 4322233 w 7389706"/>
              <a:gd name="connsiteY14" fmla="*/ 4309533 h 4649046"/>
              <a:gd name="connsiteX15" fmla="*/ 4634653 w 7389706"/>
              <a:gd name="connsiteY15" fmla="*/ 4149513 h 4649046"/>
              <a:gd name="connsiteX16" fmla="*/ 5099473 w 7389706"/>
              <a:gd name="connsiteY16" fmla="*/ 4087706 h 4649046"/>
              <a:gd name="connsiteX17" fmla="*/ 5381413 w 7389706"/>
              <a:gd name="connsiteY17" fmla="*/ 3984413 h 4649046"/>
              <a:gd name="connsiteX18" fmla="*/ 5440677 w 7389706"/>
              <a:gd name="connsiteY18" fmla="*/ 3698961 h 4649046"/>
              <a:gd name="connsiteX19" fmla="*/ 5510953 w 7389706"/>
              <a:gd name="connsiteY19" fmla="*/ 3445086 h 4649046"/>
              <a:gd name="connsiteX20" fmla="*/ 5669277 w 7389706"/>
              <a:gd name="connsiteY20" fmla="*/ 3490681 h 4649046"/>
              <a:gd name="connsiteX21" fmla="*/ 5798817 w 7389706"/>
              <a:gd name="connsiteY21" fmla="*/ 3503381 h 4649046"/>
              <a:gd name="connsiteX22" fmla="*/ 5859780 w 7389706"/>
              <a:gd name="connsiteY22" fmla="*/ 3605953 h 4649046"/>
              <a:gd name="connsiteX23" fmla="*/ 6295814 w 7389706"/>
              <a:gd name="connsiteY23" fmla="*/ 2859193 h 4649046"/>
              <a:gd name="connsiteX24" fmla="*/ 6708137 w 7389706"/>
              <a:gd name="connsiteY24" fmla="*/ 2544640 h 4649046"/>
              <a:gd name="connsiteX25" fmla="*/ 7389706 w 7389706"/>
              <a:gd name="connsiteY25" fmla="*/ 2207259 h 4649046"/>
              <a:gd name="connsiteX26" fmla="*/ 7139940 w 7389706"/>
              <a:gd name="connsiteY26" fmla="*/ 1758526 h 4649046"/>
              <a:gd name="connsiteX27" fmla="*/ 6809740 w 7389706"/>
              <a:gd name="connsiteY27" fmla="*/ 1448646 h 4649046"/>
              <a:gd name="connsiteX28" fmla="*/ 6739466 w 7389706"/>
              <a:gd name="connsiteY28" fmla="*/ 1336040 h 4649046"/>
              <a:gd name="connsiteX29" fmla="*/ 6742007 w 7389706"/>
              <a:gd name="connsiteY29" fmla="*/ 1208193 h 4649046"/>
              <a:gd name="connsiteX30" fmla="*/ 6010487 w 7389706"/>
              <a:gd name="connsiteY30" fmla="*/ 561339 h 4649046"/>
              <a:gd name="connsiteX31" fmla="*/ 5270500 w 7389706"/>
              <a:gd name="connsiteY31" fmla="*/ 185419 h 4649046"/>
              <a:gd name="connsiteX32" fmla="*/ 5002953 w 7389706"/>
              <a:gd name="connsiteY32" fmla="*/ 72813 h 4649046"/>
              <a:gd name="connsiteX33" fmla="*/ 4303607 w 7389706"/>
              <a:gd name="connsiteY33" fmla="*/ 0 h 4649046"/>
              <a:gd name="connsiteX34" fmla="*/ 3753271 w 7389706"/>
              <a:gd name="connsiteY34" fmla="*/ 317906 h 4649046"/>
              <a:gd name="connsiteX35" fmla="*/ 3306234 w 7389706"/>
              <a:gd name="connsiteY35" fmla="*/ 740832 h 4649046"/>
              <a:gd name="connsiteX36" fmla="*/ 3109804 w 7389706"/>
              <a:gd name="connsiteY36" fmla="*/ 1012173 h 4649046"/>
              <a:gd name="connsiteX37" fmla="*/ 2807546 w 7389706"/>
              <a:gd name="connsiteY37" fmla="*/ 1495212 h 4649046"/>
              <a:gd name="connsiteX38" fmla="*/ 2020146 w 7389706"/>
              <a:gd name="connsiteY38" fmla="*/ 1972733 h 4649046"/>
              <a:gd name="connsiteX39" fmla="*/ 1500293 w 7389706"/>
              <a:gd name="connsiteY39" fmla="*/ 2141219 h 4649046"/>
              <a:gd name="connsiteX40" fmla="*/ 960120 w 7389706"/>
              <a:gd name="connsiteY40" fmla="*/ 2038773 h 4649046"/>
              <a:gd name="connsiteX41" fmla="*/ 738293 w 7389706"/>
              <a:gd name="connsiteY41" fmla="*/ 1959186 h 4649046"/>
              <a:gd name="connsiteX42" fmla="*/ 872913 w 7389706"/>
              <a:gd name="connsiteY42" fmla="*/ 2221653 h 4649046"/>
              <a:gd name="connsiteX43" fmla="*/ 1594271 w 7389706"/>
              <a:gd name="connsiteY43" fmla="*/ 2426107 h 4649046"/>
              <a:gd name="connsiteX44" fmla="*/ 1458804 w 7389706"/>
              <a:gd name="connsiteY44" fmla="*/ 2849440 h 4649046"/>
              <a:gd name="connsiteX45" fmla="*/ 764538 w 7389706"/>
              <a:gd name="connsiteY45" fmla="*/ 2790173 h 4649046"/>
              <a:gd name="connsiteX46" fmla="*/ 273470 w 7389706"/>
              <a:gd name="connsiteY46" fmla="*/ 2891773 h 4649046"/>
              <a:gd name="connsiteX47" fmla="*/ 0 w 7389706"/>
              <a:gd name="connsiteY47" fmla="*/ 3432386 h 4649046"/>
              <a:gd name="connsiteX48" fmla="*/ 14393 w 7389706"/>
              <a:gd name="connsiteY48"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350346 w 7389706"/>
              <a:gd name="connsiteY9" fmla="*/ 4327313 h 4649046"/>
              <a:gd name="connsiteX10" fmla="*/ 2631440 w 7389706"/>
              <a:gd name="connsiteY10" fmla="*/ 4238412 h 4649046"/>
              <a:gd name="connsiteX11" fmla="*/ 2876127 w 7389706"/>
              <a:gd name="connsiteY11" fmla="*/ 4312073 h 4649046"/>
              <a:gd name="connsiteX12" fmla="*/ 3439160 w 7389706"/>
              <a:gd name="connsiteY12" fmla="*/ 4224019 h 4649046"/>
              <a:gd name="connsiteX13" fmla="*/ 3836247 w 7389706"/>
              <a:gd name="connsiteY13" fmla="*/ 4345092 h 4649046"/>
              <a:gd name="connsiteX14" fmla="*/ 4322233 w 7389706"/>
              <a:gd name="connsiteY14" fmla="*/ 4309533 h 4649046"/>
              <a:gd name="connsiteX15" fmla="*/ 4634653 w 7389706"/>
              <a:gd name="connsiteY15" fmla="*/ 4149513 h 4649046"/>
              <a:gd name="connsiteX16" fmla="*/ 5099473 w 7389706"/>
              <a:gd name="connsiteY16" fmla="*/ 4087706 h 4649046"/>
              <a:gd name="connsiteX17" fmla="*/ 5381413 w 7389706"/>
              <a:gd name="connsiteY17" fmla="*/ 3984413 h 4649046"/>
              <a:gd name="connsiteX18" fmla="*/ 5440677 w 7389706"/>
              <a:gd name="connsiteY18" fmla="*/ 3698961 h 4649046"/>
              <a:gd name="connsiteX19" fmla="*/ 5510953 w 7389706"/>
              <a:gd name="connsiteY19" fmla="*/ 3445086 h 4649046"/>
              <a:gd name="connsiteX20" fmla="*/ 5669277 w 7389706"/>
              <a:gd name="connsiteY20" fmla="*/ 3490681 h 4649046"/>
              <a:gd name="connsiteX21" fmla="*/ 5798817 w 7389706"/>
              <a:gd name="connsiteY21" fmla="*/ 3503381 h 4649046"/>
              <a:gd name="connsiteX22" fmla="*/ 5859780 w 7389706"/>
              <a:gd name="connsiteY22" fmla="*/ 3605953 h 4649046"/>
              <a:gd name="connsiteX23" fmla="*/ 6295814 w 7389706"/>
              <a:gd name="connsiteY23" fmla="*/ 2859193 h 4649046"/>
              <a:gd name="connsiteX24" fmla="*/ 6708137 w 7389706"/>
              <a:gd name="connsiteY24" fmla="*/ 2544640 h 4649046"/>
              <a:gd name="connsiteX25" fmla="*/ 7389706 w 7389706"/>
              <a:gd name="connsiteY25" fmla="*/ 2207259 h 4649046"/>
              <a:gd name="connsiteX26" fmla="*/ 7139940 w 7389706"/>
              <a:gd name="connsiteY26" fmla="*/ 1758526 h 4649046"/>
              <a:gd name="connsiteX27" fmla="*/ 6809740 w 7389706"/>
              <a:gd name="connsiteY27" fmla="*/ 1448646 h 4649046"/>
              <a:gd name="connsiteX28" fmla="*/ 6739466 w 7389706"/>
              <a:gd name="connsiteY28" fmla="*/ 1336040 h 4649046"/>
              <a:gd name="connsiteX29" fmla="*/ 6742007 w 7389706"/>
              <a:gd name="connsiteY29" fmla="*/ 1208193 h 4649046"/>
              <a:gd name="connsiteX30" fmla="*/ 6010487 w 7389706"/>
              <a:gd name="connsiteY30" fmla="*/ 561339 h 4649046"/>
              <a:gd name="connsiteX31" fmla="*/ 5270500 w 7389706"/>
              <a:gd name="connsiteY31" fmla="*/ 185419 h 4649046"/>
              <a:gd name="connsiteX32" fmla="*/ 5002953 w 7389706"/>
              <a:gd name="connsiteY32" fmla="*/ 72813 h 4649046"/>
              <a:gd name="connsiteX33" fmla="*/ 4303607 w 7389706"/>
              <a:gd name="connsiteY33" fmla="*/ 0 h 4649046"/>
              <a:gd name="connsiteX34" fmla="*/ 3753271 w 7389706"/>
              <a:gd name="connsiteY34" fmla="*/ 317906 h 4649046"/>
              <a:gd name="connsiteX35" fmla="*/ 3306234 w 7389706"/>
              <a:gd name="connsiteY35" fmla="*/ 740832 h 4649046"/>
              <a:gd name="connsiteX36" fmla="*/ 3109804 w 7389706"/>
              <a:gd name="connsiteY36" fmla="*/ 1012173 h 4649046"/>
              <a:gd name="connsiteX37" fmla="*/ 2807546 w 7389706"/>
              <a:gd name="connsiteY37" fmla="*/ 1495212 h 4649046"/>
              <a:gd name="connsiteX38" fmla="*/ 2020146 w 7389706"/>
              <a:gd name="connsiteY38" fmla="*/ 1972733 h 4649046"/>
              <a:gd name="connsiteX39" fmla="*/ 1500293 w 7389706"/>
              <a:gd name="connsiteY39" fmla="*/ 2141219 h 4649046"/>
              <a:gd name="connsiteX40" fmla="*/ 960120 w 7389706"/>
              <a:gd name="connsiteY40" fmla="*/ 2038773 h 4649046"/>
              <a:gd name="connsiteX41" fmla="*/ 738293 w 7389706"/>
              <a:gd name="connsiteY41" fmla="*/ 1959186 h 4649046"/>
              <a:gd name="connsiteX42" fmla="*/ 872913 w 7389706"/>
              <a:gd name="connsiteY42" fmla="*/ 2221653 h 4649046"/>
              <a:gd name="connsiteX43" fmla="*/ 1594271 w 7389706"/>
              <a:gd name="connsiteY43" fmla="*/ 2426107 h 4649046"/>
              <a:gd name="connsiteX44" fmla="*/ 1458804 w 7389706"/>
              <a:gd name="connsiteY44" fmla="*/ 2849440 h 4649046"/>
              <a:gd name="connsiteX45" fmla="*/ 764538 w 7389706"/>
              <a:gd name="connsiteY45" fmla="*/ 2790173 h 4649046"/>
              <a:gd name="connsiteX46" fmla="*/ 273470 w 7389706"/>
              <a:gd name="connsiteY46" fmla="*/ 2891773 h 4649046"/>
              <a:gd name="connsiteX47" fmla="*/ 0 w 7389706"/>
              <a:gd name="connsiteY47" fmla="*/ 3432386 h 4649046"/>
              <a:gd name="connsiteX48" fmla="*/ 14393 w 7389706"/>
              <a:gd name="connsiteY48"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350346 w 7389706"/>
              <a:gd name="connsiteY9" fmla="*/ 4327313 h 4649046"/>
              <a:gd name="connsiteX10" fmla="*/ 2631440 w 7389706"/>
              <a:gd name="connsiteY10" fmla="*/ 4238412 h 4649046"/>
              <a:gd name="connsiteX11" fmla="*/ 2876127 w 7389706"/>
              <a:gd name="connsiteY11" fmla="*/ 4312073 h 4649046"/>
              <a:gd name="connsiteX12" fmla="*/ 3439160 w 7389706"/>
              <a:gd name="connsiteY12" fmla="*/ 4224019 h 4649046"/>
              <a:gd name="connsiteX13" fmla="*/ 3836247 w 7389706"/>
              <a:gd name="connsiteY13" fmla="*/ 4345092 h 4649046"/>
              <a:gd name="connsiteX14" fmla="*/ 4322233 w 7389706"/>
              <a:gd name="connsiteY14" fmla="*/ 4309533 h 4649046"/>
              <a:gd name="connsiteX15" fmla="*/ 4634653 w 7389706"/>
              <a:gd name="connsiteY15" fmla="*/ 4149513 h 4649046"/>
              <a:gd name="connsiteX16" fmla="*/ 5099473 w 7389706"/>
              <a:gd name="connsiteY16" fmla="*/ 4087706 h 4649046"/>
              <a:gd name="connsiteX17" fmla="*/ 5381413 w 7389706"/>
              <a:gd name="connsiteY17" fmla="*/ 3984413 h 4649046"/>
              <a:gd name="connsiteX18" fmla="*/ 5440677 w 7389706"/>
              <a:gd name="connsiteY18" fmla="*/ 3698961 h 4649046"/>
              <a:gd name="connsiteX19" fmla="*/ 5510953 w 7389706"/>
              <a:gd name="connsiteY19" fmla="*/ 3445086 h 4649046"/>
              <a:gd name="connsiteX20" fmla="*/ 5669277 w 7389706"/>
              <a:gd name="connsiteY20" fmla="*/ 3490681 h 4649046"/>
              <a:gd name="connsiteX21" fmla="*/ 5798817 w 7389706"/>
              <a:gd name="connsiteY21" fmla="*/ 3503381 h 4649046"/>
              <a:gd name="connsiteX22" fmla="*/ 5859780 w 7389706"/>
              <a:gd name="connsiteY22" fmla="*/ 3605953 h 4649046"/>
              <a:gd name="connsiteX23" fmla="*/ 6295814 w 7389706"/>
              <a:gd name="connsiteY23" fmla="*/ 2859193 h 4649046"/>
              <a:gd name="connsiteX24" fmla="*/ 6708137 w 7389706"/>
              <a:gd name="connsiteY24" fmla="*/ 2544640 h 4649046"/>
              <a:gd name="connsiteX25" fmla="*/ 7389706 w 7389706"/>
              <a:gd name="connsiteY25" fmla="*/ 2207259 h 4649046"/>
              <a:gd name="connsiteX26" fmla="*/ 7139940 w 7389706"/>
              <a:gd name="connsiteY26" fmla="*/ 1758526 h 4649046"/>
              <a:gd name="connsiteX27" fmla="*/ 6809740 w 7389706"/>
              <a:gd name="connsiteY27" fmla="*/ 1448646 h 4649046"/>
              <a:gd name="connsiteX28" fmla="*/ 6739466 w 7389706"/>
              <a:gd name="connsiteY28" fmla="*/ 1336040 h 4649046"/>
              <a:gd name="connsiteX29" fmla="*/ 6742007 w 7389706"/>
              <a:gd name="connsiteY29" fmla="*/ 1208193 h 4649046"/>
              <a:gd name="connsiteX30" fmla="*/ 6010487 w 7389706"/>
              <a:gd name="connsiteY30" fmla="*/ 561339 h 4649046"/>
              <a:gd name="connsiteX31" fmla="*/ 5270500 w 7389706"/>
              <a:gd name="connsiteY31" fmla="*/ 185419 h 4649046"/>
              <a:gd name="connsiteX32" fmla="*/ 5002953 w 7389706"/>
              <a:gd name="connsiteY32" fmla="*/ 72813 h 4649046"/>
              <a:gd name="connsiteX33" fmla="*/ 4303607 w 7389706"/>
              <a:gd name="connsiteY33" fmla="*/ 0 h 4649046"/>
              <a:gd name="connsiteX34" fmla="*/ 3753271 w 7389706"/>
              <a:gd name="connsiteY34" fmla="*/ 317906 h 4649046"/>
              <a:gd name="connsiteX35" fmla="*/ 3306234 w 7389706"/>
              <a:gd name="connsiteY35" fmla="*/ 740832 h 4649046"/>
              <a:gd name="connsiteX36" fmla="*/ 3109804 w 7389706"/>
              <a:gd name="connsiteY36" fmla="*/ 1012173 h 4649046"/>
              <a:gd name="connsiteX37" fmla="*/ 2807546 w 7389706"/>
              <a:gd name="connsiteY37" fmla="*/ 1495212 h 4649046"/>
              <a:gd name="connsiteX38" fmla="*/ 2020146 w 7389706"/>
              <a:gd name="connsiteY38" fmla="*/ 1972733 h 4649046"/>
              <a:gd name="connsiteX39" fmla="*/ 1500293 w 7389706"/>
              <a:gd name="connsiteY39" fmla="*/ 2141219 h 4649046"/>
              <a:gd name="connsiteX40" fmla="*/ 960120 w 7389706"/>
              <a:gd name="connsiteY40" fmla="*/ 2038773 h 4649046"/>
              <a:gd name="connsiteX41" fmla="*/ 738293 w 7389706"/>
              <a:gd name="connsiteY41" fmla="*/ 1959186 h 4649046"/>
              <a:gd name="connsiteX42" fmla="*/ 872913 w 7389706"/>
              <a:gd name="connsiteY42" fmla="*/ 2221653 h 4649046"/>
              <a:gd name="connsiteX43" fmla="*/ 1594271 w 7389706"/>
              <a:gd name="connsiteY43" fmla="*/ 2426107 h 4649046"/>
              <a:gd name="connsiteX44" fmla="*/ 1458804 w 7389706"/>
              <a:gd name="connsiteY44" fmla="*/ 2849440 h 4649046"/>
              <a:gd name="connsiteX45" fmla="*/ 764538 w 7389706"/>
              <a:gd name="connsiteY45" fmla="*/ 2790173 h 4649046"/>
              <a:gd name="connsiteX46" fmla="*/ 273470 w 7389706"/>
              <a:gd name="connsiteY46" fmla="*/ 2891773 h 4649046"/>
              <a:gd name="connsiteX47" fmla="*/ 0 w 7389706"/>
              <a:gd name="connsiteY47" fmla="*/ 3432386 h 4649046"/>
              <a:gd name="connsiteX48" fmla="*/ 14393 w 7389706"/>
              <a:gd name="connsiteY48"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350346 w 7389706"/>
              <a:gd name="connsiteY9" fmla="*/ 4327313 h 4649046"/>
              <a:gd name="connsiteX10" fmla="*/ 2631440 w 7389706"/>
              <a:gd name="connsiteY10" fmla="*/ 4238412 h 4649046"/>
              <a:gd name="connsiteX11" fmla="*/ 2876127 w 7389706"/>
              <a:gd name="connsiteY11" fmla="*/ 4312073 h 4649046"/>
              <a:gd name="connsiteX12" fmla="*/ 3439160 w 7389706"/>
              <a:gd name="connsiteY12" fmla="*/ 4224019 h 4649046"/>
              <a:gd name="connsiteX13" fmla="*/ 3836247 w 7389706"/>
              <a:gd name="connsiteY13" fmla="*/ 4345092 h 4649046"/>
              <a:gd name="connsiteX14" fmla="*/ 4322233 w 7389706"/>
              <a:gd name="connsiteY14" fmla="*/ 4309533 h 4649046"/>
              <a:gd name="connsiteX15" fmla="*/ 4634653 w 7389706"/>
              <a:gd name="connsiteY15" fmla="*/ 4149513 h 4649046"/>
              <a:gd name="connsiteX16" fmla="*/ 5099473 w 7389706"/>
              <a:gd name="connsiteY16" fmla="*/ 4087706 h 4649046"/>
              <a:gd name="connsiteX17" fmla="*/ 5381413 w 7389706"/>
              <a:gd name="connsiteY17" fmla="*/ 3984413 h 4649046"/>
              <a:gd name="connsiteX18" fmla="*/ 5440677 w 7389706"/>
              <a:gd name="connsiteY18" fmla="*/ 3698961 h 4649046"/>
              <a:gd name="connsiteX19" fmla="*/ 5510953 w 7389706"/>
              <a:gd name="connsiteY19" fmla="*/ 3445086 h 4649046"/>
              <a:gd name="connsiteX20" fmla="*/ 5669277 w 7389706"/>
              <a:gd name="connsiteY20" fmla="*/ 3490681 h 4649046"/>
              <a:gd name="connsiteX21" fmla="*/ 5798817 w 7389706"/>
              <a:gd name="connsiteY21" fmla="*/ 3503381 h 4649046"/>
              <a:gd name="connsiteX22" fmla="*/ 5859780 w 7389706"/>
              <a:gd name="connsiteY22" fmla="*/ 3605953 h 4649046"/>
              <a:gd name="connsiteX23" fmla="*/ 6295814 w 7389706"/>
              <a:gd name="connsiteY23" fmla="*/ 2859193 h 4649046"/>
              <a:gd name="connsiteX24" fmla="*/ 6708137 w 7389706"/>
              <a:gd name="connsiteY24" fmla="*/ 2544640 h 4649046"/>
              <a:gd name="connsiteX25" fmla="*/ 7389706 w 7389706"/>
              <a:gd name="connsiteY25" fmla="*/ 2207259 h 4649046"/>
              <a:gd name="connsiteX26" fmla="*/ 7139940 w 7389706"/>
              <a:gd name="connsiteY26" fmla="*/ 1758526 h 4649046"/>
              <a:gd name="connsiteX27" fmla="*/ 6809740 w 7389706"/>
              <a:gd name="connsiteY27" fmla="*/ 1448646 h 4649046"/>
              <a:gd name="connsiteX28" fmla="*/ 6739466 w 7389706"/>
              <a:gd name="connsiteY28" fmla="*/ 1336040 h 4649046"/>
              <a:gd name="connsiteX29" fmla="*/ 6742007 w 7389706"/>
              <a:gd name="connsiteY29" fmla="*/ 1208193 h 4649046"/>
              <a:gd name="connsiteX30" fmla="*/ 6010487 w 7389706"/>
              <a:gd name="connsiteY30" fmla="*/ 561339 h 4649046"/>
              <a:gd name="connsiteX31" fmla="*/ 5270500 w 7389706"/>
              <a:gd name="connsiteY31" fmla="*/ 185419 h 4649046"/>
              <a:gd name="connsiteX32" fmla="*/ 5002953 w 7389706"/>
              <a:gd name="connsiteY32" fmla="*/ 72813 h 4649046"/>
              <a:gd name="connsiteX33" fmla="*/ 4303607 w 7389706"/>
              <a:gd name="connsiteY33" fmla="*/ 0 h 4649046"/>
              <a:gd name="connsiteX34" fmla="*/ 3753271 w 7389706"/>
              <a:gd name="connsiteY34" fmla="*/ 317906 h 4649046"/>
              <a:gd name="connsiteX35" fmla="*/ 3306234 w 7389706"/>
              <a:gd name="connsiteY35" fmla="*/ 740832 h 4649046"/>
              <a:gd name="connsiteX36" fmla="*/ 3086944 w 7389706"/>
              <a:gd name="connsiteY36" fmla="*/ 1012173 h 4649046"/>
              <a:gd name="connsiteX37" fmla="*/ 2807546 w 7389706"/>
              <a:gd name="connsiteY37" fmla="*/ 1495212 h 4649046"/>
              <a:gd name="connsiteX38" fmla="*/ 2020146 w 7389706"/>
              <a:gd name="connsiteY38" fmla="*/ 1972733 h 4649046"/>
              <a:gd name="connsiteX39" fmla="*/ 1500293 w 7389706"/>
              <a:gd name="connsiteY39" fmla="*/ 2141219 h 4649046"/>
              <a:gd name="connsiteX40" fmla="*/ 960120 w 7389706"/>
              <a:gd name="connsiteY40" fmla="*/ 2038773 h 4649046"/>
              <a:gd name="connsiteX41" fmla="*/ 738293 w 7389706"/>
              <a:gd name="connsiteY41" fmla="*/ 1959186 h 4649046"/>
              <a:gd name="connsiteX42" fmla="*/ 872913 w 7389706"/>
              <a:gd name="connsiteY42" fmla="*/ 2221653 h 4649046"/>
              <a:gd name="connsiteX43" fmla="*/ 1594271 w 7389706"/>
              <a:gd name="connsiteY43" fmla="*/ 2426107 h 4649046"/>
              <a:gd name="connsiteX44" fmla="*/ 1458804 w 7389706"/>
              <a:gd name="connsiteY44" fmla="*/ 2849440 h 4649046"/>
              <a:gd name="connsiteX45" fmla="*/ 764538 w 7389706"/>
              <a:gd name="connsiteY45" fmla="*/ 2790173 h 4649046"/>
              <a:gd name="connsiteX46" fmla="*/ 273470 w 7389706"/>
              <a:gd name="connsiteY46" fmla="*/ 2891773 h 4649046"/>
              <a:gd name="connsiteX47" fmla="*/ 0 w 7389706"/>
              <a:gd name="connsiteY47" fmla="*/ 3432386 h 4649046"/>
              <a:gd name="connsiteX48" fmla="*/ 14393 w 7389706"/>
              <a:gd name="connsiteY48"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350346 w 7389706"/>
              <a:gd name="connsiteY9" fmla="*/ 4327313 h 4649046"/>
              <a:gd name="connsiteX10" fmla="*/ 2631440 w 7389706"/>
              <a:gd name="connsiteY10" fmla="*/ 4238412 h 4649046"/>
              <a:gd name="connsiteX11" fmla="*/ 2876127 w 7389706"/>
              <a:gd name="connsiteY11" fmla="*/ 4312073 h 4649046"/>
              <a:gd name="connsiteX12" fmla="*/ 3439160 w 7389706"/>
              <a:gd name="connsiteY12" fmla="*/ 4224019 h 4649046"/>
              <a:gd name="connsiteX13" fmla="*/ 3836247 w 7389706"/>
              <a:gd name="connsiteY13" fmla="*/ 4345092 h 4649046"/>
              <a:gd name="connsiteX14" fmla="*/ 4322233 w 7389706"/>
              <a:gd name="connsiteY14" fmla="*/ 4309533 h 4649046"/>
              <a:gd name="connsiteX15" fmla="*/ 4634653 w 7389706"/>
              <a:gd name="connsiteY15" fmla="*/ 4149513 h 4649046"/>
              <a:gd name="connsiteX16" fmla="*/ 5099473 w 7389706"/>
              <a:gd name="connsiteY16" fmla="*/ 4087706 h 4649046"/>
              <a:gd name="connsiteX17" fmla="*/ 5381413 w 7389706"/>
              <a:gd name="connsiteY17" fmla="*/ 3984413 h 4649046"/>
              <a:gd name="connsiteX18" fmla="*/ 5440677 w 7389706"/>
              <a:gd name="connsiteY18" fmla="*/ 3698961 h 4649046"/>
              <a:gd name="connsiteX19" fmla="*/ 5510953 w 7389706"/>
              <a:gd name="connsiteY19" fmla="*/ 3445086 h 4649046"/>
              <a:gd name="connsiteX20" fmla="*/ 5669277 w 7389706"/>
              <a:gd name="connsiteY20" fmla="*/ 3490681 h 4649046"/>
              <a:gd name="connsiteX21" fmla="*/ 5798817 w 7389706"/>
              <a:gd name="connsiteY21" fmla="*/ 3503381 h 4649046"/>
              <a:gd name="connsiteX22" fmla="*/ 5859780 w 7389706"/>
              <a:gd name="connsiteY22" fmla="*/ 3605953 h 4649046"/>
              <a:gd name="connsiteX23" fmla="*/ 6295814 w 7389706"/>
              <a:gd name="connsiteY23" fmla="*/ 2859193 h 4649046"/>
              <a:gd name="connsiteX24" fmla="*/ 6708137 w 7389706"/>
              <a:gd name="connsiteY24" fmla="*/ 2544640 h 4649046"/>
              <a:gd name="connsiteX25" fmla="*/ 7389706 w 7389706"/>
              <a:gd name="connsiteY25" fmla="*/ 2207259 h 4649046"/>
              <a:gd name="connsiteX26" fmla="*/ 7139940 w 7389706"/>
              <a:gd name="connsiteY26" fmla="*/ 1758526 h 4649046"/>
              <a:gd name="connsiteX27" fmla="*/ 6809740 w 7389706"/>
              <a:gd name="connsiteY27" fmla="*/ 1448646 h 4649046"/>
              <a:gd name="connsiteX28" fmla="*/ 6739466 w 7389706"/>
              <a:gd name="connsiteY28" fmla="*/ 1336040 h 4649046"/>
              <a:gd name="connsiteX29" fmla="*/ 6742007 w 7389706"/>
              <a:gd name="connsiteY29" fmla="*/ 1208193 h 4649046"/>
              <a:gd name="connsiteX30" fmla="*/ 6010487 w 7389706"/>
              <a:gd name="connsiteY30" fmla="*/ 561339 h 4649046"/>
              <a:gd name="connsiteX31" fmla="*/ 5270500 w 7389706"/>
              <a:gd name="connsiteY31" fmla="*/ 185419 h 4649046"/>
              <a:gd name="connsiteX32" fmla="*/ 5002953 w 7389706"/>
              <a:gd name="connsiteY32" fmla="*/ 72813 h 4649046"/>
              <a:gd name="connsiteX33" fmla="*/ 4303607 w 7389706"/>
              <a:gd name="connsiteY33" fmla="*/ 0 h 4649046"/>
              <a:gd name="connsiteX34" fmla="*/ 3753271 w 7389706"/>
              <a:gd name="connsiteY34" fmla="*/ 317906 h 4649046"/>
              <a:gd name="connsiteX35" fmla="*/ 3306234 w 7389706"/>
              <a:gd name="connsiteY35" fmla="*/ 740832 h 4649046"/>
              <a:gd name="connsiteX36" fmla="*/ 3086944 w 7389706"/>
              <a:gd name="connsiteY36" fmla="*/ 1012173 h 4649046"/>
              <a:gd name="connsiteX37" fmla="*/ 2807546 w 7389706"/>
              <a:gd name="connsiteY37" fmla="*/ 1495212 h 4649046"/>
              <a:gd name="connsiteX38" fmla="*/ 2020146 w 7389706"/>
              <a:gd name="connsiteY38" fmla="*/ 1972733 h 4649046"/>
              <a:gd name="connsiteX39" fmla="*/ 1500293 w 7389706"/>
              <a:gd name="connsiteY39" fmla="*/ 2141219 h 4649046"/>
              <a:gd name="connsiteX40" fmla="*/ 960120 w 7389706"/>
              <a:gd name="connsiteY40" fmla="*/ 2038773 h 4649046"/>
              <a:gd name="connsiteX41" fmla="*/ 738293 w 7389706"/>
              <a:gd name="connsiteY41" fmla="*/ 1959186 h 4649046"/>
              <a:gd name="connsiteX42" fmla="*/ 872913 w 7389706"/>
              <a:gd name="connsiteY42" fmla="*/ 2221653 h 4649046"/>
              <a:gd name="connsiteX43" fmla="*/ 1594271 w 7389706"/>
              <a:gd name="connsiteY43" fmla="*/ 2426107 h 4649046"/>
              <a:gd name="connsiteX44" fmla="*/ 1458804 w 7389706"/>
              <a:gd name="connsiteY44" fmla="*/ 2849440 h 4649046"/>
              <a:gd name="connsiteX45" fmla="*/ 764538 w 7389706"/>
              <a:gd name="connsiteY45" fmla="*/ 2790173 h 4649046"/>
              <a:gd name="connsiteX46" fmla="*/ 273470 w 7389706"/>
              <a:gd name="connsiteY46" fmla="*/ 2891773 h 4649046"/>
              <a:gd name="connsiteX47" fmla="*/ 0 w 7389706"/>
              <a:gd name="connsiteY47" fmla="*/ 3432386 h 4649046"/>
              <a:gd name="connsiteX48" fmla="*/ 14393 w 7389706"/>
              <a:gd name="connsiteY48"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350346 w 7389706"/>
              <a:gd name="connsiteY9" fmla="*/ 4327313 h 4649046"/>
              <a:gd name="connsiteX10" fmla="*/ 2631440 w 7389706"/>
              <a:gd name="connsiteY10" fmla="*/ 4238412 h 4649046"/>
              <a:gd name="connsiteX11" fmla="*/ 2876127 w 7389706"/>
              <a:gd name="connsiteY11" fmla="*/ 4312073 h 4649046"/>
              <a:gd name="connsiteX12" fmla="*/ 3439160 w 7389706"/>
              <a:gd name="connsiteY12" fmla="*/ 4224019 h 4649046"/>
              <a:gd name="connsiteX13" fmla="*/ 3836247 w 7389706"/>
              <a:gd name="connsiteY13" fmla="*/ 4345092 h 4649046"/>
              <a:gd name="connsiteX14" fmla="*/ 4322233 w 7389706"/>
              <a:gd name="connsiteY14" fmla="*/ 4309533 h 4649046"/>
              <a:gd name="connsiteX15" fmla="*/ 4634653 w 7389706"/>
              <a:gd name="connsiteY15" fmla="*/ 4149513 h 4649046"/>
              <a:gd name="connsiteX16" fmla="*/ 5099473 w 7389706"/>
              <a:gd name="connsiteY16" fmla="*/ 4087706 h 4649046"/>
              <a:gd name="connsiteX17" fmla="*/ 5381413 w 7389706"/>
              <a:gd name="connsiteY17" fmla="*/ 3984413 h 4649046"/>
              <a:gd name="connsiteX18" fmla="*/ 5440677 w 7389706"/>
              <a:gd name="connsiteY18" fmla="*/ 3698961 h 4649046"/>
              <a:gd name="connsiteX19" fmla="*/ 5510953 w 7389706"/>
              <a:gd name="connsiteY19" fmla="*/ 3445086 h 4649046"/>
              <a:gd name="connsiteX20" fmla="*/ 5669277 w 7389706"/>
              <a:gd name="connsiteY20" fmla="*/ 3490681 h 4649046"/>
              <a:gd name="connsiteX21" fmla="*/ 5798817 w 7389706"/>
              <a:gd name="connsiteY21" fmla="*/ 3503381 h 4649046"/>
              <a:gd name="connsiteX22" fmla="*/ 5859780 w 7389706"/>
              <a:gd name="connsiteY22" fmla="*/ 3605953 h 4649046"/>
              <a:gd name="connsiteX23" fmla="*/ 6295814 w 7389706"/>
              <a:gd name="connsiteY23" fmla="*/ 2859193 h 4649046"/>
              <a:gd name="connsiteX24" fmla="*/ 6708137 w 7389706"/>
              <a:gd name="connsiteY24" fmla="*/ 2544640 h 4649046"/>
              <a:gd name="connsiteX25" fmla="*/ 7389706 w 7389706"/>
              <a:gd name="connsiteY25" fmla="*/ 2207259 h 4649046"/>
              <a:gd name="connsiteX26" fmla="*/ 7139940 w 7389706"/>
              <a:gd name="connsiteY26" fmla="*/ 1758526 h 4649046"/>
              <a:gd name="connsiteX27" fmla="*/ 6809740 w 7389706"/>
              <a:gd name="connsiteY27" fmla="*/ 1448646 h 4649046"/>
              <a:gd name="connsiteX28" fmla="*/ 6739466 w 7389706"/>
              <a:gd name="connsiteY28" fmla="*/ 1336040 h 4649046"/>
              <a:gd name="connsiteX29" fmla="*/ 6742007 w 7389706"/>
              <a:gd name="connsiteY29" fmla="*/ 1208193 h 4649046"/>
              <a:gd name="connsiteX30" fmla="*/ 6010487 w 7389706"/>
              <a:gd name="connsiteY30" fmla="*/ 561339 h 4649046"/>
              <a:gd name="connsiteX31" fmla="*/ 5270500 w 7389706"/>
              <a:gd name="connsiteY31" fmla="*/ 185419 h 4649046"/>
              <a:gd name="connsiteX32" fmla="*/ 5002953 w 7389706"/>
              <a:gd name="connsiteY32" fmla="*/ 72813 h 4649046"/>
              <a:gd name="connsiteX33" fmla="*/ 4303607 w 7389706"/>
              <a:gd name="connsiteY33" fmla="*/ 0 h 4649046"/>
              <a:gd name="connsiteX34" fmla="*/ 3753271 w 7389706"/>
              <a:gd name="connsiteY34" fmla="*/ 317906 h 4649046"/>
              <a:gd name="connsiteX35" fmla="*/ 3306234 w 7389706"/>
              <a:gd name="connsiteY35" fmla="*/ 740832 h 4649046"/>
              <a:gd name="connsiteX36" fmla="*/ 3086944 w 7389706"/>
              <a:gd name="connsiteY36" fmla="*/ 1012173 h 4649046"/>
              <a:gd name="connsiteX37" fmla="*/ 2807546 w 7389706"/>
              <a:gd name="connsiteY37" fmla="*/ 1495212 h 4649046"/>
              <a:gd name="connsiteX38" fmla="*/ 2476497 w 7389706"/>
              <a:gd name="connsiteY38" fmla="*/ 1748241 h 4649046"/>
              <a:gd name="connsiteX39" fmla="*/ 2020146 w 7389706"/>
              <a:gd name="connsiteY39" fmla="*/ 1972733 h 4649046"/>
              <a:gd name="connsiteX40" fmla="*/ 1500293 w 7389706"/>
              <a:gd name="connsiteY40" fmla="*/ 2141219 h 4649046"/>
              <a:gd name="connsiteX41" fmla="*/ 960120 w 7389706"/>
              <a:gd name="connsiteY41" fmla="*/ 2038773 h 4649046"/>
              <a:gd name="connsiteX42" fmla="*/ 738293 w 7389706"/>
              <a:gd name="connsiteY42" fmla="*/ 1959186 h 4649046"/>
              <a:gd name="connsiteX43" fmla="*/ 872913 w 7389706"/>
              <a:gd name="connsiteY43" fmla="*/ 2221653 h 4649046"/>
              <a:gd name="connsiteX44" fmla="*/ 1594271 w 7389706"/>
              <a:gd name="connsiteY44" fmla="*/ 2426107 h 4649046"/>
              <a:gd name="connsiteX45" fmla="*/ 1458804 w 7389706"/>
              <a:gd name="connsiteY45" fmla="*/ 2849440 h 4649046"/>
              <a:gd name="connsiteX46" fmla="*/ 764538 w 7389706"/>
              <a:gd name="connsiteY46" fmla="*/ 2790173 h 4649046"/>
              <a:gd name="connsiteX47" fmla="*/ 273470 w 7389706"/>
              <a:gd name="connsiteY47" fmla="*/ 2891773 h 4649046"/>
              <a:gd name="connsiteX48" fmla="*/ 0 w 7389706"/>
              <a:gd name="connsiteY48" fmla="*/ 3432386 h 4649046"/>
              <a:gd name="connsiteX49" fmla="*/ 14393 w 7389706"/>
              <a:gd name="connsiteY49"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350346 w 7389706"/>
              <a:gd name="connsiteY9" fmla="*/ 4327313 h 4649046"/>
              <a:gd name="connsiteX10" fmla="*/ 2631440 w 7389706"/>
              <a:gd name="connsiteY10" fmla="*/ 4238412 h 4649046"/>
              <a:gd name="connsiteX11" fmla="*/ 2876127 w 7389706"/>
              <a:gd name="connsiteY11" fmla="*/ 4312073 h 4649046"/>
              <a:gd name="connsiteX12" fmla="*/ 3439160 w 7389706"/>
              <a:gd name="connsiteY12" fmla="*/ 4224019 h 4649046"/>
              <a:gd name="connsiteX13" fmla="*/ 3836247 w 7389706"/>
              <a:gd name="connsiteY13" fmla="*/ 4345092 h 4649046"/>
              <a:gd name="connsiteX14" fmla="*/ 4322233 w 7389706"/>
              <a:gd name="connsiteY14" fmla="*/ 4309533 h 4649046"/>
              <a:gd name="connsiteX15" fmla="*/ 4634653 w 7389706"/>
              <a:gd name="connsiteY15" fmla="*/ 4149513 h 4649046"/>
              <a:gd name="connsiteX16" fmla="*/ 5099473 w 7389706"/>
              <a:gd name="connsiteY16" fmla="*/ 4087706 h 4649046"/>
              <a:gd name="connsiteX17" fmla="*/ 5381413 w 7389706"/>
              <a:gd name="connsiteY17" fmla="*/ 3984413 h 4649046"/>
              <a:gd name="connsiteX18" fmla="*/ 5440677 w 7389706"/>
              <a:gd name="connsiteY18" fmla="*/ 3698961 h 4649046"/>
              <a:gd name="connsiteX19" fmla="*/ 5510953 w 7389706"/>
              <a:gd name="connsiteY19" fmla="*/ 3445086 h 4649046"/>
              <a:gd name="connsiteX20" fmla="*/ 5669277 w 7389706"/>
              <a:gd name="connsiteY20" fmla="*/ 3490681 h 4649046"/>
              <a:gd name="connsiteX21" fmla="*/ 5798817 w 7389706"/>
              <a:gd name="connsiteY21" fmla="*/ 3503381 h 4649046"/>
              <a:gd name="connsiteX22" fmla="*/ 5859780 w 7389706"/>
              <a:gd name="connsiteY22" fmla="*/ 3605953 h 4649046"/>
              <a:gd name="connsiteX23" fmla="*/ 6295814 w 7389706"/>
              <a:gd name="connsiteY23" fmla="*/ 2859193 h 4649046"/>
              <a:gd name="connsiteX24" fmla="*/ 6708137 w 7389706"/>
              <a:gd name="connsiteY24" fmla="*/ 2544640 h 4649046"/>
              <a:gd name="connsiteX25" fmla="*/ 7389706 w 7389706"/>
              <a:gd name="connsiteY25" fmla="*/ 2207259 h 4649046"/>
              <a:gd name="connsiteX26" fmla="*/ 7139940 w 7389706"/>
              <a:gd name="connsiteY26" fmla="*/ 1758526 h 4649046"/>
              <a:gd name="connsiteX27" fmla="*/ 6809740 w 7389706"/>
              <a:gd name="connsiteY27" fmla="*/ 1448646 h 4649046"/>
              <a:gd name="connsiteX28" fmla="*/ 6739466 w 7389706"/>
              <a:gd name="connsiteY28" fmla="*/ 1336040 h 4649046"/>
              <a:gd name="connsiteX29" fmla="*/ 6742007 w 7389706"/>
              <a:gd name="connsiteY29" fmla="*/ 1208193 h 4649046"/>
              <a:gd name="connsiteX30" fmla="*/ 6010487 w 7389706"/>
              <a:gd name="connsiteY30" fmla="*/ 561339 h 4649046"/>
              <a:gd name="connsiteX31" fmla="*/ 5270500 w 7389706"/>
              <a:gd name="connsiteY31" fmla="*/ 185419 h 4649046"/>
              <a:gd name="connsiteX32" fmla="*/ 5002953 w 7389706"/>
              <a:gd name="connsiteY32" fmla="*/ 72813 h 4649046"/>
              <a:gd name="connsiteX33" fmla="*/ 4303607 w 7389706"/>
              <a:gd name="connsiteY33" fmla="*/ 0 h 4649046"/>
              <a:gd name="connsiteX34" fmla="*/ 3753271 w 7389706"/>
              <a:gd name="connsiteY34" fmla="*/ 317906 h 4649046"/>
              <a:gd name="connsiteX35" fmla="*/ 3306234 w 7389706"/>
              <a:gd name="connsiteY35" fmla="*/ 740832 h 4649046"/>
              <a:gd name="connsiteX36" fmla="*/ 3086944 w 7389706"/>
              <a:gd name="connsiteY36" fmla="*/ 1012173 h 4649046"/>
              <a:gd name="connsiteX37" fmla="*/ 2807546 w 7389706"/>
              <a:gd name="connsiteY37" fmla="*/ 1495212 h 4649046"/>
              <a:gd name="connsiteX38" fmla="*/ 2453637 w 7389706"/>
              <a:gd name="connsiteY38" fmla="*/ 1717761 h 4649046"/>
              <a:gd name="connsiteX39" fmla="*/ 2020146 w 7389706"/>
              <a:gd name="connsiteY39" fmla="*/ 1972733 h 4649046"/>
              <a:gd name="connsiteX40" fmla="*/ 1500293 w 7389706"/>
              <a:gd name="connsiteY40" fmla="*/ 2141219 h 4649046"/>
              <a:gd name="connsiteX41" fmla="*/ 960120 w 7389706"/>
              <a:gd name="connsiteY41" fmla="*/ 2038773 h 4649046"/>
              <a:gd name="connsiteX42" fmla="*/ 738293 w 7389706"/>
              <a:gd name="connsiteY42" fmla="*/ 1959186 h 4649046"/>
              <a:gd name="connsiteX43" fmla="*/ 872913 w 7389706"/>
              <a:gd name="connsiteY43" fmla="*/ 2221653 h 4649046"/>
              <a:gd name="connsiteX44" fmla="*/ 1594271 w 7389706"/>
              <a:gd name="connsiteY44" fmla="*/ 2426107 h 4649046"/>
              <a:gd name="connsiteX45" fmla="*/ 1458804 w 7389706"/>
              <a:gd name="connsiteY45" fmla="*/ 2849440 h 4649046"/>
              <a:gd name="connsiteX46" fmla="*/ 764538 w 7389706"/>
              <a:gd name="connsiteY46" fmla="*/ 2790173 h 4649046"/>
              <a:gd name="connsiteX47" fmla="*/ 273470 w 7389706"/>
              <a:gd name="connsiteY47" fmla="*/ 2891773 h 4649046"/>
              <a:gd name="connsiteX48" fmla="*/ 0 w 7389706"/>
              <a:gd name="connsiteY48" fmla="*/ 3432386 h 4649046"/>
              <a:gd name="connsiteX49" fmla="*/ 14393 w 7389706"/>
              <a:gd name="connsiteY49"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350346 w 7389706"/>
              <a:gd name="connsiteY9" fmla="*/ 4327313 h 4649046"/>
              <a:gd name="connsiteX10" fmla="*/ 2631440 w 7389706"/>
              <a:gd name="connsiteY10" fmla="*/ 4238412 h 4649046"/>
              <a:gd name="connsiteX11" fmla="*/ 2876127 w 7389706"/>
              <a:gd name="connsiteY11" fmla="*/ 4312073 h 4649046"/>
              <a:gd name="connsiteX12" fmla="*/ 3439160 w 7389706"/>
              <a:gd name="connsiteY12" fmla="*/ 4224019 h 4649046"/>
              <a:gd name="connsiteX13" fmla="*/ 3836247 w 7389706"/>
              <a:gd name="connsiteY13" fmla="*/ 4345092 h 4649046"/>
              <a:gd name="connsiteX14" fmla="*/ 4322233 w 7389706"/>
              <a:gd name="connsiteY14" fmla="*/ 4309533 h 4649046"/>
              <a:gd name="connsiteX15" fmla="*/ 4634653 w 7389706"/>
              <a:gd name="connsiteY15" fmla="*/ 4149513 h 4649046"/>
              <a:gd name="connsiteX16" fmla="*/ 5099473 w 7389706"/>
              <a:gd name="connsiteY16" fmla="*/ 4087706 h 4649046"/>
              <a:gd name="connsiteX17" fmla="*/ 5381413 w 7389706"/>
              <a:gd name="connsiteY17" fmla="*/ 3984413 h 4649046"/>
              <a:gd name="connsiteX18" fmla="*/ 5440677 w 7389706"/>
              <a:gd name="connsiteY18" fmla="*/ 3698961 h 4649046"/>
              <a:gd name="connsiteX19" fmla="*/ 5510953 w 7389706"/>
              <a:gd name="connsiteY19" fmla="*/ 3445086 h 4649046"/>
              <a:gd name="connsiteX20" fmla="*/ 5669277 w 7389706"/>
              <a:gd name="connsiteY20" fmla="*/ 3490681 h 4649046"/>
              <a:gd name="connsiteX21" fmla="*/ 5798817 w 7389706"/>
              <a:gd name="connsiteY21" fmla="*/ 3503381 h 4649046"/>
              <a:gd name="connsiteX22" fmla="*/ 5859780 w 7389706"/>
              <a:gd name="connsiteY22" fmla="*/ 3605953 h 4649046"/>
              <a:gd name="connsiteX23" fmla="*/ 6295814 w 7389706"/>
              <a:gd name="connsiteY23" fmla="*/ 2859193 h 4649046"/>
              <a:gd name="connsiteX24" fmla="*/ 6708137 w 7389706"/>
              <a:gd name="connsiteY24" fmla="*/ 2544640 h 4649046"/>
              <a:gd name="connsiteX25" fmla="*/ 7389706 w 7389706"/>
              <a:gd name="connsiteY25" fmla="*/ 2207259 h 4649046"/>
              <a:gd name="connsiteX26" fmla="*/ 7139940 w 7389706"/>
              <a:gd name="connsiteY26" fmla="*/ 1758526 h 4649046"/>
              <a:gd name="connsiteX27" fmla="*/ 6809740 w 7389706"/>
              <a:gd name="connsiteY27" fmla="*/ 1448646 h 4649046"/>
              <a:gd name="connsiteX28" fmla="*/ 6739466 w 7389706"/>
              <a:gd name="connsiteY28" fmla="*/ 1336040 h 4649046"/>
              <a:gd name="connsiteX29" fmla="*/ 6742007 w 7389706"/>
              <a:gd name="connsiteY29" fmla="*/ 1208193 h 4649046"/>
              <a:gd name="connsiteX30" fmla="*/ 6010487 w 7389706"/>
              <a:gd name="connsiteY30" fmla="*/ 561339 h 4649046"/>
              <a:gd name="connsiteX31" fmla="*/ 5270500 w 7389706"/>
              <a:gd name="connsiteY31" fmla="*/ 185419 h 4649046"/>
              <a:gd name="connsiteX32" fmla="*/ 5002953 w 7389706"/>
              <a:gd name="connsiteY32" fmla="*/ 72813 h 4649046"/>
              <a:gd name="connsiteX33" fmla="*/ 4303607 w 7389706"/>
              <a:gd name="connsiteY33" fmla="*/ 0 h 4649046"/>
              <a:gd name="connsiteX34" fmla="*/ 3753271 w 7389706"/>
              <a:gd name="connsiteY34" fmla="*/ 317906 h 4649046"/>
              <a:gd name="connsiteX35" fmla="*/ 3306234 w 7389706"/>
              <a:gd name="connsiteY35" fmla="*/ 740832 h 4649046"/>
              <a:gd name="connsiteX36" fmla="*/ 3086944 w 7389706"/>
              <a:gd name="connsiteY36" fmla="*/ 1012173 h 4649046"/>
              <a:gd name="connsiteX37" fmla="*/ 2807546 w 7389706"/>
              <a:gd name="connsiteY37" fmla="*/ 1495212 h 4649046"/>
              <a:gd name="connsiteX38" fmla="*/ 2453637 w 7389706"/>
              <a:gd name="connsiteY38" fmla="*/ 1717761 h 4649046"/>
              <a:gd name="connsiteX39" fmla="*/ 2020146 w 7389706"/>
              <a:gd name="connsiteY39" fmla="*/ 1972733 h 4649046"/>
              <a:gd name="connsiteX40" fmla="*/ 1500293 w 7389706"/>
              <a:gd name="connsiteY40" fmla="*/ 2141219 h 4649046"/>
              <a:gd name="connsiteX41" fmla="*/ 960120 w 7389706"/>
              <a:gd name="connsiteY41" fmla="*/ 2038773 h 4649046"/>
              <a:gd name="connsiteX42" fmla="*/ 738293 w 7389706"/>
              <a:gd name="connsiteY42" fmla="*/ 1959186 h 4649046"/>
              <a:gd name="connsiteX43" fmla="*/ 872913 w 7389706"/>
              <a:gd name="connsiteY43" fmla="*/ 2221653 h 4649046"/>
              <a:gd name="connsiteX44" fmla="*/ 1594271 w 7389706"/>
              <a:gd name="connsiteY44" fmla="*/ 2426107 h 4649046"/>
              <a:gd name="connsiteX45" fmla="*/ 1458804 w 7389706"/>
              <a:gd name="connsiteY45" fmla="*/ 2849440 h 4649046"/>
              <a:gd name="connsiteX46" fmla="*/ 764538 w 7389706"/>
              <a:gd name="connsiteY46" fmla="*/ 2790173 h 4649046"/>
              <a:gd name="connsiteX47" fmla="*/ 273470 w 7389706"/>
              <a:gd name="connsiteY47" fmla="*/ 2891773 h 4649046"/>
              <a:gd name="connsiteX48" fmla="*/ 0 w 7389706"/>
              <a:gd name="connsiteY48" fmla="*/ 3432386 h 4649046"/>
              <a:gd name="connsiteX49" fmla="*/ 14393 w 7389706"/>
              <a:gd name="connsiteY49"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350346 w 7389706"/>
              <a:gd name="connsiteY9" fmla="*/ 4327313 h 4649046"/>
              <a:gd name="connsiteX10" fmla="*/ 2631440 w 7389706"/>
              <a:gd name="connsiteY10" fmla="*/ 4238412 h 4649046"/>
              <a:gd name="connsiteX11" fmla="*/ 2876127 w 7389706"/>
              <a:gd name="connsiteY11" fmla="*/ 4312073 h 4649046"/>
              <a:gd name="connsiteX12" fmla="*/ 3439160 w 7389706"/>
              <a:gd name="connsiteY12" fmla="*/ 4224019 h 4649046"/>
              <a:gd name="connsiteX13" fmla="*/ 3836247 w 7389706"/>
              <a:gd name="connsiteY13" fmla="*/ 4345092 h 4649046"/>
              <a:gd name="connsiteX14" fmla="*/ 4322233 w 7389706"/>
              <a:gd name="connsiteY14" fmla="*/ 4309533 h 4649046"/>
              <a:gd name="connsiteX15" fmla="*/ 4634653 w 7389706"/>
              <a:gd name="connsiteY15" fmla="*/ 4149513 h 4649046"/>
              <a:gd name="connsiteX16" fmla="*/ 5099473 w 7389706"/>
              <a:gd name="connsiteY16" fmla="*/ 4087706 h 4649046"/>
              <a:gd name="connsiteX17" fmla="*/ 5381413 w 7389706"/>
              <a:gd name="connsiteY17" fmla="*/ 3984413 h 4649046"/>
              <a:gd name="connsiteX18" fmla="*/ 5440677 w 7389706"/>
              <a:gd name="connsiteY18" fmla="*/ 3698961 h 4649046"/>
              <a:gd name="connsiteX19" fmla="*/ 5510953 w 7389706"/>
              <a:gd name="connsiteY19" fmla="*/ 3445086 h 4649046"/>
              <a:gd name="connsiteX20" fmla="*/ 5669277 w 7389706"/>
              <a:gd name="connsiteY20" fmla="*/ 3490681 h 4649046"/>
              <a:gd name="connsiteX21" fmla="*/ 5798817 w 7389706"/>
              <a:gd name="connsiteY21" fmla="*/ 3503381 h 4649046"/>
              <a:gd name="connsiteX22" fmla="*/ 5859780 w 7389706"/>
              <a:gd name="connsiteY22" fmla="*/ 3605953 h 4649046"/>
              <a:gd name="connsiteX23" fmla="*/ 6295814 w 7389706"/>
              <a:gd name="connsiteY23" fmla="*/ 2859193 h 4649046"/>
              <a:gd name="connsiteX24" fmla="*/ 6708137 w 7389706"/>
              <a:gd name="connsiteY24" fmla="*/ 2544640 h 4649046"/>
              <a:gd name="connsiteX25" fmla="*/ 7389706 w 7389706"/>
              <a:gd name="connsiteY25" fmla="*/ 2207259 h 4649046"/>
              <a:gd name="connsiteX26" fmla="*/ 7139940 w 7389706"/>
              <a:gd name="connsiteY26" fmla="*/ 1758526 h 4649046"/>
              <a:gd name="connsiteX27" fmla="*/ 6809740 w 7389706"/>
              <a:gd name="connsiteY27" fmla="*/ 1448646 h 4649046"/>
              <a:gd name="connsiteX28" fmla="*/ 6739466 w 7389706"/>
              <a:gd name="connsiteY28" fmla="*/ 1336040 h 4649046"/>
              <a:gd name="connsiteX29" fmla="*/ 6742007 w 7389706"/>
              <a:gd name="connsiteY29" fmla="*/ 1208193 h 4649046"/>
              <a:gd name="connsiteX30" fmla="*/ 6010487 w 7389706"/>
              <a:gd name="connsiteY30" fmla="*/ 561339 h 4649046"/>
              <a:gd name="connsiteX31" fmla="*/ 5270500 w 7389706"/>
              <a:gd name="connsiteY31" fmla="*/ 185419 h 4649046"/>
              <a:gd name="connsiteX32" fmla="*/ 5002953 w 7389706"/>
              <a:gd name="connsiteY32" fmla="*/ 72813 h 4649046"/>
              <a:gd name="connsiteX33" fmla="*/ 4303607 w 7389706"/>
              <a:gd name="connsiteY33" fmla="*/ 0 h 4649046"/>
              <a:gd name="connsiteX34" fmla="*/ 3753271 w 7389706"/>
              <a:gd name="connsiteY34" fmla="*/ 317906 h 4649046"/>
              <a:gd name="connsiteX35" fmla="*/ 3306234 w 7389706"/>
              <a:gd name="connsiteY35" fmla="*/ 740832 h 4649046"/>
              <a:gd name="connsiteX36" fmla="*/ 3086944 w 7389706"/>
              <a:gd name="connsiteY36" fmla="*/ 1012173 h 4649046"/>
              <a:gd name="connsiteX37" fmla="*/ 2807546 w 7389706"/>
              <a:gd name="connsiteY37" fmla="*/ 1495212 h 4649046"/>
              <a:gd name="connsiteX38" fmla="*/ 2453637 w 7389706"/>
              <a:gd name="connsiteY38" fmla="*/ 1717761 h 4649046"/>
              <a:gd name="connsiteX39" fmla="*/ 2020146 w 7389706"/>
              <a:gd name="connsiteY39" fmla="*/ 1972733 h 4649046"/>
              <a:gd name="connsiteX40" fmla="*/ 1500293 w 7389706"/>
              <a:gd name="connsiteY40" fmla="*/ 2141219 h 4649046"/>
              <a:gd name="connsiteX41" fmla="*/ 960120 w 7389706"/>
              <a:gd name="connsiteY41" fmla="*/ 2038773 h 4649046"/>
              <a:gd name="connsiteX42" fmla="*/ 738293 w 7389706"/>
              <a:gd name="connsiteY42" fmla="*/ 1959186 h 4649046"/>
              <a:gd name="connsiteX43" fmla="*/ 872913 w 7389706"/>
              <a:gd name="connsiteY43" fmla="*/ 2221653 h 4649046"/>
              <a:gd name="connsiteX44" fmla="*/ 1594271 w 7389706"/>
              <a:gd name="connsiteY44" fmla="*/ 2426107 h 4649046"/>
              <a:gd name="connsiteX45" fmla="*/ 1458804 w 7389706"/>
              <a:gd name="connsiteY45" fmla="*/ 2849440 h 4649046"/>
              <a:gd name="connsiteX46" fmla="*/ 764538 w 7389706"/>
              <a:gd name="connsiteY46" fmla="*/ 2790173 h 4649046"/>
              <a:gd name="connsiteX47" fmla="*/ 273470 w 7389706"/>
              <a:gd name="connsiteY47" fmla="*/ 2891773 h 4649046"/>
              <a:gd name="connsiteX48" fmla="*/ 0 w 7389706"/>
              <a:gd name="connsiteY48" fmla="*/ 3432386 h 4649046"/>
              <a:gd name="connsiteX49" fmla="*/ 14393 w 7389706"/>
              <a:gd name="connsiteY49"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350346 w 7389706"/>
              <a:gd name="connsiteY9" fmla="*/ 4327313 h 4649046"/>
              <a:gd name="connsiteX10" fmla="*/ 2631440 w 7389706"/>
              <a:gd name="connsiteY10" fmla="*/ 4238412 h 4649046"/>
              <a:gd name="connsiteX11" fmla="*/ 2876127 w 7389706"/>
              <a:gd name="connsiteY11" fmla="*/ 4312073 h 4649046"/>
              <a:gd name="connsiteX12" fmla="*/ 3439160 w 7389706"/>
              <a:gd name="connsiteY12" fmla="*/ 4224019 h 4649046"/>
              <a:gd name="connsiteX13" fmla="*/ 3836247 w 7389706"/>
              <a:gd name="connsiteY13" fmla="*/ 4345092 h 4649046"/>
              <a:gd name="connsiteX14" fmla="*/ 4322233 w 7389706"/>
              <a:gd name="connsiteY14" fmla="*/ 4309533 h 4649046"/>
              <a:gd name="connsiteX15" fmla="*/ 4634653 w 7389706"/>
              <a:gd name="connsiteY15" fmla="*/ 4149513 h 4649046"/>
              <a:gd name="connsiteX16" fmla="*/ 5099473 w 7389706"/>
              <a:gd name="connsiteY16" fmla="*/ 4087706 h 4649046"/>
              <a:gd name="connsiteX17" fmla="*/ 5381413 w 7389706"/>
              <a:gd name="connsiteY17" fmla="*/ 3984413 h 4649046"/>
              <a:gd name="connsiteX18" fmla="*/ 5440677 w 7389706"/>
              <a:gd name="connsiteY18" fmla="*/ 3698961 h 4649046"/>
              <a:gd name="connsiteX19" fmla="*/ 5510953 w 7389706"/>
              <a:gd name="connsiteY19" fmla="*/ 3445086 h 4649046"/>
              <a:gd name="connsiteX20" fmla="*/ 5669277 w 7389706"/>
              <a:gd name="connsiteY20" fmla="*/ 3490681 h 4649046"/>
              <a:gd name="connsiteX21" fmla="*/ 5798817 w 7389706"/>
              <a:gd name="connsiteY21" fmla="*/ 3503381 h 4649046"/>
              <a:gd name="connsiteX22" fmla="*/ 5859780 w 7389706"/>
              <a:gd name="connsiteY22" fmla="*/ 3605953 h 4649046"/>
              <a:gd name="connsiteX23" fmla="*/ 6295814 w 7389706"/>
              <a:gd name="connsiteY23" fmla="*/ 2859193 h 4649046"/>
              <a:gd name="connsiteX24" fmla="*/ 6708137 w 7389706"/>
              <a:gd name="connsiteY24" fmla="*/ 2544640 h 4649046"/>
              <a:gd name="connsiteX25" fmla="*/ 7389706 w 7389706"/>
              <a:gd name="connsiteY25" fmla="*/ 2207259 h 4649046"/>
              <a:gd name="connsiteX26" fmla="*/ 7139940 w 7389706"/>
              <a:gd name="connsiteY26" fmla="*/ 1758526 h 4649046"/>
              <a:gd name="connsiteX27" fmla="*/ 6809740 w 7389706"/>
              <a:gd name="connsiteY27" fmla="*/ 1448646 h 4649046"/>
              <a:gd name="connsiteX28" fmla="*/ 6739466 w 7389706"/>
              <a:gd name="connsiteY28" fmla="*/ 1336040 h 4649046"/>
              <a:gd name="connsiteX29" fmla="*/ 6742007 w 7389706"/>
              <a:gd name="connsiteY29" fmla="*/ 1208193 h 4649046"/>
              <a:gd name="connsiteX30" fmla="*/ 6010487 w 7389706"/>
              <a:gd name="connsiteY30" fmla="*/ 561339 h 4649046"/>
              <a:gd name="connsiteX31" fmla="*/ 5270500 w 7389706"/>
              <a:gd name="connsiteY31" fmla="*/ 185419 h 4649046"/>
              <a:gd name="connsiteX32" fmla="*/ 5002953 w 7389706"/>
              <a:gd name="connsiteY32" fmla="*/ 72813 h 4649046"/>
              <a:gd name="connsiteX33" fmla="*/ 4303607 w 7389706"/>
              <a:gd name="connsiteY33" fmla="*/ 0 h 4649046"/>
              <a:gd name="connsiteX34" fmla="*/ 3753271 w 7389706"/>
              <a:gd name="connsiteY34" fmla="*/ 317906 h 4649046"/>
              <a:gd name="connsiteX35" fmla="*/ 3306234 w 7389706"/>
              <a:gd name="connsiteY35" fmla="*/ 740832 h 4649046"/>
              <a:gd name="connsiteX36" fmla="*/ 3086944 w 7389706"/>
              <a:gd name="connsiteY36" fmla="*/ 1012173 h 4649046"/>
              <a:gd name="connsiteX37" fmla="*/ 2807546 w 7389706"/>
              <a:gd name="connsiteY37" fmla="*/ 1495212 h 4649046"/>
              <a:gd name="connsiteX38" fmla="*/ 2453637 w 7389706"/>
              <a:gd name="connsiteY38" fmla="*/ 1717761 h 4649046"/>
              <a:gd name="connsiteX39" fmla="*/ 2020146 w 7389706"/>
              <a:gd name="connsiteY39" fmla="*/ 1972733 h 4649046"/>
              <a:gd name="connsiteX40" fmla="*/ 1500293 w 7389706"/>
              <a:gd name="connsiteY40" fmla="*/ 2141219 h 4649046"/>
              <a:gd name="connsiteX41" fmla="*/ 960120 w 7389706"/>
              <a:gd name="connsiteY41" fmla="*/ 2038773 h 4649046"/>
              <a:gd name="connsiteX42" fmla="*/ 662093 w 7389706"/>
              <a:gd name="connsiteY42" fmla="*/ 2012526 h 4649046"/>
              <a:gd name="connsiteX43" fmla="*/ 872913 w 7389706"/>
              <a:gd name="connsiteY43" fmla="*/ 2221653 h 4649046"/>
              <a:gd name="connsiteX44" fmla="*/ 1594271 w 7389706"/>
              <a:gd name="connsiteY44" fmla="*/ 2426107 h 4649046"/>
              <a:gd name="connsiteX45" fmla="*/ 1458804 w 7389706"/>
              <a:gd name="connsiteY45" fmla="*/ 2849440 h 4649046"/>
              <a:gd name="connsiteX46" fmla="*/ 764538 w 7389706"/>
              <a:gd name="connsiteY46" fmla="*/ 2790173 h 4649046"/>
              <a:gd name="connsiteX47" fmla="*/ 273470 w 7389706"/>
              <a:gd name="connsiteY47" fmla="*/ 2891773 h 4649046"/>
              <a:gd name="connsiteX48" fmla="*/ 0 w 7389706"/>
              <a:gd name="connsiteY48" fmla="*/ 3432386 h 4649046"/>
              <a:gd name="connsiteX49" fmla="*/ 14393 w 7389706"/>
              <a:gd name="connsiteY49"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072637 w 7389706"/>
              <a:gd name="connsiteY9" fmla="*/ 4346661 h 4649046"/>
              <a:gd name="connsiteX10" fmla="*/ 2350346 w 7389706"/>
              <a:gd name="connsiteY10" fmla="*/ 4327313 h 4649046"/>
              <a:gd name="connsiteX11" fmla="*/ 2631440 w 7389706"/>
              <a:gd name="connsiteY11" fmla="*/ 4238412 h 4649046"/>
              <a:gd name="connsiteX12" fmla="*/ 2876127 w 7389706"/>
              <a:gd name="connsiteY12" fmla="*/ 4312073 h 4649046"/>
              <a:gd name="connsiteX13" fmla="*/ 3439160 w 7389706"/>
              <a:gd name="connsiteY13" fmla="*/ 4224019 h 4649046"/>
              <a:gd name="connsiteX14" fmla="*/ 3836247 w 7389706"/>
              <a:gd name="connsiteY14" fmla="*/ 4345092 h 4649046"/>
              <a:gd name="connsiteX15" fmla="*/ 4322233 w 7389706"/>
              <a:gd name="connsiteY15" fmla="*/ 4309533 h 4649046"/>
              <a:gd name="connsiteX16" fmla="*/ 4634653 w 7389706"/>
              <a:gd name="connsiteY16" fmla="*/ 4149513 h 4649046"/>
              <a:gd name="connsiteX17" fmla="*/ 5099473 w 7389706"/>
              <a:gd name="connsiteY17" fmla="*/ 4087706 h 4649046"/>
              <a:gd name="connsiteX18" fmla="*/ 5381413 w 7389706"/>
              <a:gd name="connsiteY18" fmla="*/ 3984413 h 4649046"/>
              <a:gd name="connsiteX19" fmla="*/ 5440677 w 7389706"/>
              <a:gd name="connsiteY19" fmla="*/ 3698961 h 4649046"/>
              <a:gd name="connsiteX20" fmla="*/ 5510953 w 7389706"/>
              <a:gd name="connsiteY20" fmla="*/ 3445086 h 4649046"/>
              <a:gd name="connsiteX21" fmla="*/ 5669277 w 7389706"/>
              <a:gd name="connsiteY21" fmla="*/ 3490681 h 4649046"/>
              <a:gd name="connsiteX22" fmla="*/ 5798817 w 7389706"/>
              <a:gd name="connsiteY22" fmla="*/ 3503381 h 4649046"/>
              <a:gd name="connsiteX23" fmla="*/ 5859780 w 7389706"/>
              <a:gd name="connsiteY23" fmla="*/ 3605953 h 4649046"/>
              <a:gd name="connsiteX24" fmla="*/ 6295814 w 7389706"/>
              <a:gd name="connsiteY24" fmla="*/ 2859193 h 4649046"/>
              <a:gd name="connsiteX25" fmla="*/ 6708137 w 7389706"/>
              <a:gd name="connsiteY25" fmla="*/ 2544640 h 4649046"/>
              <a:gd name="connsiteX26" fmla="*/ 7389706 w 7389706"/>
              <a:gd name="connsiteY26" fmla="*/ 2207259 h 4649046"/>
              <a:gd name="connsiteX27" fmla="*/ 7139940 w 7389706"/>
              <a:gd name="connsiteY27" fmla="*/ 1758526 h 4649046"/>
              <a:gd name="connsiteX28" fmla="*/ 6809740 w 7389706"/>
              <a:gd name="connsiteY28" fmla="*/ 1448646 h 4649046"/>
              <a:gd name="connsiteX29" fmla="*/ 6739466 w 7389706"/>
              <a:gd name="connsiteY29" fmla="*/ 1336040 h 4649046"/>
              <a:gd name="connsiteX30" fmla="*/ 6742007 w 7389706"/>
              <a:gd name="connsiteY30" fmla="*/ 1208193 h 4649046"/>
              <a:gd name="connsiteX31" fmla="*/ 6010487 w 7389706"/>
              <a:gd name="connsiteY31" fmla="*/ 561339 h 4649046"/>
              <a:gd name="connsiteX32" fmla="*/ 5270500 w 7389706"/>
              <a:gd name="connsiteY32" fmla="*/ 185419 h 4649046"/>
              <a:gd name="connsiteX33" fmla="*/ 5002953 w 7389706"/>
              <a:gd name="connsiteY33" fmla="*/ 72813 h 4649046"/>
              <a:gd name="connsiteX34" fmla="*/ 4303607 w 7389706"/>
              <a:gd name="connsiteY34" fmla="*/ 0 h 4649046"/>
              <a:gd name="connsiteX35" fmla="*/ 3753271 w 7389706"/>
              <a:gd name="connsiteY35" fmla="*/ 317906 h 4649046"/>
              <a:gd name="connsiteX36" fmla="*/ 3306234 w 7389706"/>
              <a:gd name="connsiteY36" fmla="*/ 740832 h 4649046"/>
              <a:gd name="connsiteX37" fmla="*/ 3086944 w 7389706"/>
              <a:gd name="connsiteY37" fmla="*/ 1012173 h 4649046"/>
              <a:gd name="connsiteX38" fmla="*/ 2807546 w 7389706"/>
              <a:gd name="connsiteY38" fmla="*/ 1495212 h 4649046"/>
              <a:gd name="connsiteX39" fmla="*/ 2453637 w 7389706"/>
              <a:gd name="connsiteY39" fmla="*/ 1717761 h 4649046"/>
              <a:gd name="connsiteX40" fmla="*/ 2020146 w 7389706"/>
              <a:gd name="connsiteY40" fmla="*/ 1972733 h 4649046"/>
              <a:gd name="connsiteX41" fmla="*/ 1500293 w 7389706"/>
              <a:gd name="connsiteY41" fmla="*/ 2141219 h 4649046"/>
              <a:gd name="connsiteX42" fmla="*/ 960120 w 7389706"/>
              <a:gd name="connsiteY42" fmla="*/ 2038773 h 4649046"/>
              <a:gd name="connsiteX43" fmla="*/ 662093 w 7389706"/>
              <a:gd name="connsiteY43" fmla="*/ 2012526 h 4649046"/>
              <a:gd name="connsiteX44" fmla="*/ 872913 w 7389706"/>
              <a:gd name="connsiteY44" fmla="*/ 2221653 h 4649046"/>
              <a:gd name="connsiteX45" fmla="*/ 1594271 w 7389706"/>
              <a:gd name="connsiteY45" fmla="*/ 2426107 h 4649046"/>
              <a:gd name="connsiteX46" fmla="*/ 1458804 w 7389706"/>
              <a:gd name="connsiteY46" fmla="*/ 2849440 h 4649046"/>
              <a:gd name="connsiteX47" fmla="*/ 764538 w 7389706"/>
              <a:gd name="connsiteY47" fmla="*/ 2790173 h 4649046"/>
              <a:gd name="connsiteX48" fmla="*/ 273470 w 7389706"/>
              <a:gd name="connsiteY48" fmla="*/ 2891773 h 4649046"/>
              <a:gd name="connsiteX49" fmla="*/ 0 w 7389706"/>
              <a:gd name="connsiteY49" fmla="*/ 3432386 h 4649046"/>
              <a:gd name="connsiteX50" fmla="*/ 14393 w 7389706"/>
              <a:gd name="connsiteY50"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072637 w 7389706"/>
              <a:gd name="connsiteY9" fmla="*/ 4316181 h 4649046"/>
              <a:gd name="connsiteX10" fmla="*/ 2350346 w 7389706"/>
              <a:gd name="connsiteY10" fmla="*/ 4327313 h 4649046"/>
              <a:gd name="connsiteX11" fmla="*/ 2631440 w 7389706"/>
              <a:gd name="connsiteY11" fmla="*/ 4238412 h 4649046"/>
              <a:gd name="connsiteX12" fmla="*/ 2876127 w 7389706"/>
              <a:gd name="connsiteY12" fmla="*/ 4312073 h 4649046"/>
              <a:gd name="connsiteX13" fmla="*/ 3439160 w 7389706"/>
              <a:gd name="connsiteY13" fmla="*/ 4224019 h 4649046"/>
              <a:gd name="connsiteX14" fmla="*/ 3836247 w 7389706"/>
              <a:gd name="connsiteY14" fmla="*/ 4345092 h 4649046"/>
              <a:gd name="connsiteX15" fmla="*/ 4322233 w 7389706"/>
              <a:gd name="connsiteY15" fmla="*/ 4309533 h 4649046"/>
              <a:gd name="connsiteX16" fmla="*/ 4634653 w 7389706"/>
              <a:gd name="connsiteY16" fmla="*/ 4149513 h 4649046"/>
              <a:gd name="connsiteX17" fmla="*/ 5099473 w 7389706"/>
              <a:gd name="connsiteY17" fmla="*/ 4087706 h 4649046"/>
              <a:gd name="connsiteX18" fmla="*/ 5381413 w 7389706"/>
              <a:gd name="connsiteY18" fmla="*/ 3984413 h 4649046"/>
              <a:gd name="connsiteX19" fmla="*/ 5440677 w 7389706"/>
              <a:gd name="connsiteY19" fmla="*/ 3698961 h 4649046"/>
              <a:gd name="connsiteX20" fmla="*/ 5510953 w 7389706"/>
              <a:gd name="connsiteY20" fmla="*/ 3445086 h 4649046"/>
              <a:gd name="connsiteX21" fmla="*/ 5669277 w 7389706"/>
              <a:gd name="connsiteY21" fmla="*/ 3490681 h 4649046"/>
              <a:gd name="connsiteX22" fmla="*/ 5798817 w 7389706"/>
              <a:gd name="connsiteY22" fmla="*/ 3503381 h 4649046"/>
              <a:gd name="connsiteX23" fmla="*/ 5859780 w 7389706"/>
              <a:gd name="connsiteY23" fmla="*/ 3605953 h 4649046"/>
              <a:gd name="connsiteX24" fmla="*/ 6295814 w 7389706"/>
              <a:gd name="connsiteY24" fmla="*/ 2859193 h 4649046"/>
              <a:gd name="connsiteX25" fmla="*/ 6708137 w 7389706"/>
              <a:gd name="connsiteY25" fmla="*/ 2544640 h 4649046"/>
              <a:gd name="connsiteX26" fmla="*/ 7389706 w 7389706"/>
              <a:gd name="connsiteY26" fmla="*/ 2207259 h 4649046"/>
              <a:gd name="connsiteX27" fmla="*/ 7139940 w 7389706"/>
              <a:gd name="connsiteY27" fmla="*/ 1758526 h 4649046"/>
              <a:gd name="connsiteX28" fmla="*/ 6809740 w 7389706"/>
              <a:gd name="connsiteY28" fmla="*/ 1448646 h 4649046"/>
              <a:gd name="connsiteX29" fmla="*/ 6739466 w 7389706"/>
              <a:gd name="connsiteY29" fmla="*/ 1336040 h 4649046"/>
              <a:gd name="connsiteX30" fmla="*/ 6742007 w 7389706"/>
              <a:gd name="connsiteY30" fmla="*/ 1208193 h 4649046"/>
              <a:gd name="connsiteX31" fmla="*/ 6010487 w 7389706"/>
              <a:gd name="connsiteY31" fmla="*/ 561339 h 4649046"/>
              <a:gd name="connsiteX32" fmla="*/ 5270500 w 7389706"/>
              <a:gd name="connsiteY32" fmla="*/ 185419 h 4649046"/>
              <a:gd name="connsiteX33" fmla="*/ 5002953 w 7389706"/>
              <a:gd name="connsiteY33" fmla="*/ 72813 h 4649046"/>
              <a:gd name="connsiteX34" fmla="*/ 4303607 w 7389706"/>
              <a:gd name="connsiteY34" fmla="*/ 0 h 4649046"/>
              <a:gd name="connsiteX35" fmla="*/ 3753271 w 7389706"/>
              <a:gd name="connsiteY35" fmla="*/ 317906 h 4649046"/>
              <a:gd name="connsiteX36" fmla="*/ 3306234 w 7389706"/>
              <a:gd name="connsiteY36" fmla="*/ 740832 h 4649046"/>
              <a:gd name="connsiteX37" fmla="*/ 3086944 w 7389706"/>
              <a:gd name="connsiteY37" fmla="*/ 1012173 h 4649046"/>
              <a:gd name="connsiteX38" fmla="*/ 2807546 w 7389706"/>
              <a:gd name="connsiteY38" fmla="*/ 1495212 h 4649046"/>
              <a:gd name="connsiteX39" fmla="*/ 2453637 w 7389706"/>
              <a:gd name="connsiteY39" fmla="*/ 1717761 h 4649046"/>
              <a:gd name="connsiteX40" fmla="*/ 2020146 w 7389706"/>
              <a:gd name="connsiteY40" fmla="*/ 1972733 h 4649046"/>
              <a:gd name="connsiteX41" fmla="*/ 1500293 w 7389706"/>
              <a:gd name="connsiteY41" fmla="*/ 2141219 h 4649046"/>
              <a:gd name="connsiteX42" fmla="*/ 960120 w 7389706"/>
              <a:gd name="connsiteY42" fmla="*/ 2038773 h 4649046"/>
              <a:gd name="connsiteX43" fmla="*/ 662093 w 7389706"/>
              <a:gd name="connsiteY43" fmla="*/ 2012526 h 4649046"/>
              <a:gd name="connsiteX44" fmla="*/ 872913 w 7389706"/>
              <a:gd name="connsiteY44" fmla="*/ 2221653 h 4649046"/>
              <a:gd name="connsiteX45" fmla="*/ 1594271 w 7389706"/>
              <a:gd name="connsiteY45" fmla="*/ 2426107 h 4649046"/>
              <a:gd name="connsiteX46" fmla="*/ 1458804 w 7389706"/>
              <a:gd name="connsiteY46" fmla="*/ 2849440 h 4649046"/>
              <a:gd name="connsiteX47" fmla="*/ 764538 w 7389706"/>
              <a:gd name="connsiteY47" fmla="*/ 2790173 h 4649046"/>
              <a:gd name="connsiteX48" fmla="*/ 273470 w 7389706"/>
              <a:gd name="connsiteY48" fmla="*/ 2891773 h 4649046"/>
              <a:gd name="connsiteX49" fmla="*/ 0 w 7389706"/>
              <a:gd name="connsiteY49" fmla="*/ 3432386 h 4649046"/>
              <a:gd name="connsiteX50" fmla="*/ 14393 w 7389706"/>
              <a:gd name="connsiteY50"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072637 w 7389706"/>
              <a:gd name="connsiteY9" fmla="*/ 4316181 h 4649046"/>
              <a:gd name="connsiteX10" fmla="*/ 2350346 w 7389706"/>
              <a:gd name="connsiteY10" fmla="*/ 4327313 h 4649046"/>
              <a:gd name="connsiteX11" fmla="*/ 2631440 w 7389706"/>
              <a:gd name="connsiteY11" fmla="*/ 4238412 h 4649046"/>
              <a:gd name="connsiteX12" fmla="*/ 2876127 w 7389706"/>
              <a:gd name="connsiteY12" fmla="*/ 4312073 h 4649046"/>
              <a:gd name="connsiteX13" fmla="*/ 3439160 w 7389706"/>
              <a:gd name="connsiteY13" fmla="*/ 4224019 h 4649046"/>
              <a:gd name="connsiteX14" fmla="*/ 3836247 w 7389706"/>
              <a:gd name="connsiteY14" fmla="*/ 4345092 h 4649046"/>
              <a:gd name="connsiteX15" fmla="*/ 4322233 w 7389706"/>
              <a:gd name="connsiteY15" fmla="*/ 4309533 h 4649046"/>
              <a:gd name="connsiteX16" fmla="*/ 4634653 w 7389706"/>
              <a:gd name="connsiteY16" fmla="*/ 4149513 h 4649046"/>
              <a:gd name="connsiteX17" fmla="*/ 5099473 w 7389706"/>
              <a:gd name="connsiteY17" fmla="*/ 4087706 h 4649046"/>
              <a:gd name="connsiteX18" fmla="*/ 5381413 w 7389706"/>
              <a:gd name="connsiteY18" fmla="*/ 3984413 h 4649046"/>
              <a:gd name="connsiteX19" fmla="*/ 5440677 w 7389706"/>
              <a:gd name="connsiteY19" fmla="*/ 3698961 h 4649046"/>
              <a:gd name="connsiteX20" fmla="*/ 5510953 w 7389706"/>
              <a:gd name="connsiteY20" fmla="*/ 3445086 h 4649046"/>
              <a:gd name="connsiteX21" fmla="*/ 5669277 w 7389706"/>
              <a:gd name="connsiteY21" fmla="*/ 3490681 h 4649046"/>
              <a:gd name="connsiteX22" fmla="*/ 5798817 w 7389706"/>
              <a:gd name="connsiteY22" fmla="*/ 3503381 h 4649046"/>
              <a:gd name="connsiteX23" fmla="*/ 5859780 w 7389706"/>
              <a:gd name="connsiteY23" fmla="*/ 3605953 h 4649046"/>
              <a:gd name="connsiteX24" fmla="*/ 6295814 w 7389706"/>
              <a:gd name="connsiteY24" fmla="*/ 2859193 h 4649046"/>
              <a:gd name="connsiteX25" fmla="*/ 6708137 w 7389706"/>
              <a:gd name="connsiteY25" fmla="*/ 2544640 h 4649046"/>
              <a:gd name="connsiteX26" fmla="*/ 7389706 w 7389706"/>
              <a:gd name="connsiteY26" fmla="*/ 2207259 h 4649046"/>
              <a:gd name="connsiteX27" fmla="*/ 7139940 w 7389706"/>
              <a:gd name="connsiteY27" fmla="*/ 1758526 h 4649046"/>
              <a:gd name="connsiteX28" fmla="*/ 6809740 w 7389706"/>
              <a:gd name="connsiteY28" fmla="*/ 1448646 h 4649046"/>
              <a:gd name="connsiteX29" fmla="*/ 6739466 w 7389706"/>
              <a:gd name="connsiteY29" fmla="*/ 1336040 h 4649046"/>
              <a:gd name="connsiteX30" fmla="*/ 6742007 w 7389706"/>
              <a:gd name="connsiteY30" fmla="*/ 1208193 h 4649046"/>
              <a:gd name="connsiteX31" fmla="*/ 6010487 w 7389706"/>
              <a:gd name="connsiteY31" fmla="*/ 561339 h 4649046"/>
              <a:gd name="connsiteX32" fmla="*/ 5270500 w 7389706"/>
              <a:gd name="connsiteY32" fmla="*/ 185419 h 4649046"/>
              <a:gd name="connsiteX33" fmla="*/ 5002953 w 7389706"/>
              <a:gd name="connsiteY33" fmla="*/ 72813 h 4649046"/>
              <a:gd name="connsiteX34" fmla="*/ 4303607 w 7389706"/>
              <a:gd name="connsiteY34" fmla="*/ 0 h 4649046"/>
              <a:gd name="connsiteX35" fmla="*/ 3753271 w 7389706"/>
              <a:gd name="connsiteY35" fmla="*/ 317906 h 4649046"/>
              <a:gd name="connsiteX36" fmla="*/ 3306234 w 7389706"/>
              <a:gd name="connsiteY36" fmla="*/ 740832 h 4649046"/>
              <a:gd name="connsiteX37" fmla="*/ 3086944 w 7389706"/>
              <a:gd name="connsiteY37" fmla="*/ 1012173 h 4649046"/>
              <a:gd name="connsiteX38" fmla="*/ 2807546 w 7389706"/>
              <a:gd name="connsiteY38" fmla="*/ 1495212 h 4649046"/>
              <a:gd name="connsiteX39" fmla="*/ 2453637 w 7389706"/>
              <a:gd name="connsiteY39" fmla="*/ 1717761 h 4649046"/>
              <a:gd name="connsiteX40" fmla="*/ 2020146 w 7389706"/>
              <a:gd name="connsiteY40" fmla="*/ 1972733 h 4649046"/>
              <a:gd name="connsiteX41" fmla="*/ 1500293 w 7389706"/>
              <a:gd name="connsiteY41" fmla="*/ 2141219 h 4649046"/>
              <a:gd name="connsiteX42" fmla="*/ 960120 w 7389706"/>
              <a:gd name="connsiteY42" fmla="*/ 2038773 h 4649046"/>
              <a:gd name="connsiteX43" fmla="*/ 662093 w 7389706"/>
              <a:gd name="connsiteY43" fmla="*/ 2012526 h 4649046"/>
              <a:gd name="connsiteX44" fmla="*/ 872913 w 7389706"/>
              <a:gd name="connsiteY44" fmla="*/ 2221653 h 4649046"/>
              <a:gd name="connsiteX45" fmla="*/ 1594271 w 7389706"/>
              <a:gd name="connsiteY45" fmla="*/ 2426107 h 4649046"/>
              <a:gd name="connsiteX46" fmla="*/ 1458804 w 7389706"/>
              <a:gd name="connsiteY46" fmla="*/ 2849440 h 4649046"/>
              <a:gd name="connsiteX47" fmla="*/ 764538 w 7389706"/>
              <a:gd name="connsiteY47" fmla="*/ 2790173 h 4649046"/>
              <a:gd name="connsiteX48" fmla="*/ 273470 w 7389706"/>
              <a:gd name="connsiteY48" fmla="*/ 2891773 h 4649046"/>
              <a:gd name="connsiteX49" fmla="*/ 0 w 7389706"/>
              <a:gd name="connsiteY49" fmla="*/ 3432386 h 4649046"/>
              <a:gd name="connsiteX50" fmla="*/ 14393 w 7389706"/>
              <a:gd name="connsiteY50"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072637 w 7389706"/>
              <a:gd name="connsiteY9" fmla="*/ 4316181 h 4649046"/>
              <a:gd name="connsiteX10" fmla="*/ 2327486 w 7389706"/>
              <a:gd name="connsiteY10" fmla="*/ 4296833 h 4649046"/>
              <a:gd name="connsiteX11" fmla="*/ 2631440 w 7389706"/>
              <a:gd name="connsiteY11" fmla="*/ 4238412 h 4649046"/>
              <a:gd name="connsiteX12" fmla="*/ 2876127 w 7389706"/>
              <a:gd name="connsiteY12" fmla="*/ 4312073 h 4649046"/>
              <a:gd name="connsiteX13" fmla="*/ 3439160 w 7389706"/>
              <a:gd name="connsiteY13" fmla="*/ 4224019 h 4649046"/>
              <a:gd name="connsiteX14" fmla="*/ 3836247 w 7389706"/>
              <a:gd name="connsiteY14" fmla="*/ 4345092 h 4649046"/>
              <a:gd name="connsiteX15" fmla="*/ 4322233 w 7389706"/>
              <a:gd name="connsiteY15" fmla="*/ 4309533 h 4649046"/>
              <a:gd name="connsiteX16" fmla="*/ 4634653 w 7389706"/>
              <a:gd name="connsiteY16" fmla="*/ 4149513 h 4649046"/>
              <a:gd name="connsiteX17" fmla="*/ 5099473 w 7389706"/>
              <a:gd name="connsiteY17" fmla="*/ 4087706 h 4649046"/>
              <a:gd name="connsiteX18" fmla="*/ 5381413 w 7389706"/>
              <a:gd name="connsiteY18" fmla="*/ 3984413 h 4649046"/>
              <a:gd name="connsiteX19" fmla="*/ 5440677 w 7389706"/>
              <a:gd name="connsiteY19" fmla="*/ 3698961 h 4649046"/>
              <a:gd name="connsiteX20" fmla="*/ 5510953 w 7389706"/>
              <a:gd name="connsiteY20" fmla="*/ 3445086 h 4649046"/>
              <a:gd name="connsiteX21" fmla="*/ 5669277 w 7389706"/>
              <a:gd name="connsiteY21" fmla="*/ 3490681 h 4649046"/>
              <a:gd name="connsiteX22" fmla="*/ 5798817 w 7389706"/>
              <a:gd name="connsiteY22" fmla="*/ 3503381 h 4649046"/>
              <a:gd name="connsiteX23" fmla="*/ 5859780 w 7389706"/>
              <a:gd name="connsiteY23" fmla="*/ 3605953 h 4649046"/>
              <a:gd name="connsiteX24" fmla="*/ 6295814 w 7389706"/>
              <a:gd name="connsiteY24" fmla="*/ 2859193 h 4649046"/>
              <a:gd name="connsiteX25" fmla="*/ 6708137 w 7389706"/>
              <a:gd name="connsiteY25" fmla="*/ 2544640 h 4649046"/>
              <a:gd name="connsiteX26" fmla="*/ 7389706 w 7389706"/>
              <a:gd name="connsiteY26" fmla="*/ 2207259 h 4649046"/>
              <a:gd name="connsiteX27" fmla="*/ 7139940 w 7389706"/>
              <a:gd name="connsiteY27" fmla="*/ 1758526 h 4649046"/>
              <a:gd name="connsiteX28" fmla="*/ 6809740 w 7389706"/>
              <a:gd name="connsiteY28" fmla="*/ 1448646 h 4649046"/>
              <a:gd name="connsiteX29" fmla="*/ 6739466 w 7389706"/>
              <a:gd name="connsiteY29" fmla="*/ 1336040 h 4649046"/>
              <a:gd name="connsiteX30" fmla="*/ 6742007 w 7389706"/>
              <a:gd name="connsiteY30" fmla="*/ 1208193 h 4649046"/>
              <a:gd name="connsiteX31" fmla="*/ 6010487 w 7389706"/>
              <a:gd name="connsiteY31" fmla="*/ 561339 h 4649046"/>
              <a:gd name="connsiteX32" fmla="*/ 5270500 w 7389706"/>
              <a:gd name="connsiteY32" fmla="*/ 185419 h 4649046"/>
              <a:gd name="connsiteX33" fmla="*/ 5002953 w 7389706"/>
              <a:gd name="connsiteY33" fmla="*/ 72813 h 4649046"/>
              <a:gd name="connsiteX34" fmla="*/ 4303607 w 7389706"/>
              <a:gd name="connsiteY34" fmla="*/ 0 h 4649046"/>
              <a:gd name="connsiteX35" fmla="*/ 3753271 w 7389706"/>
              <a:gd name="connsiteY35" fmla="*/ 317906 h 4649046"/>
              <a:gd name="connsiteX36" fmla="*/ 3306234 w 7389706"/>
              <a:gd name="connsiteY36" fmla="*/ 740832 h 4649046"/>
              <a:gd name="connsiteX37" fmla="*/ 3086944 w 7389706"/>
              <a:gd name="connsiteY37" fmla="*/ 1012173 h 4649046"/>
              <a:gd name="connsiteX38" fmla="*/ 2807546 w 7389706"/>
              <a:gd name="connsiteY38" fmla="*/ 1495212 h 4649046"/>
              <a:gd name="connsiteX39" fmla="*/ 2453637 w 7389706"/>
              <a:gd name="connsiteY39" fmla="*/ 1717761 h 4649046"/>
              <a:gd name="connsiteX40" fmla="*/ 2020146 w 7389706"/>
              <a:gd name="connsiteY40" fmla="*/ 1972733 h 4649046"/>
              <a:gd name="connsiteX41" fmla="*/ 1500293 w 7389706"/>
              <a:gd name="connsiteY41" fmla="*/ 2141219 h 4649046"/>
              <a:gd name="connsiteX42" fmla="*/ 960120 w 7389706"/>
              <a:gd name="connsiteY42" fmla="*/ 2038773 h 4649046"/>
              <a:gd name="connsiteX43" fmla="*/ 662093 w 7389706"/>
              <a:gd name="connsiteY43" fmla="*/ 2012526 h 4649046"/>
              <a:gd name="connsiteX44" fmla="*/ 872913 w 7389706"/>
              <a:gd name="connsiteY44" fmla="*/ 2221653 h 4649046"/>
              <a:gd name="connsiteX45" fmla="*/ 1594271 w 7389706"/>
              <a:gd name="connsiteY45" fmla="*/ 2426107 h 4649046"/>
              <a:gd name="connsiteX46" fmla="*/ 1458804 w 7389706"/>
              <a:gd name="connsiteY46" fmla="*/ 2849440 h 4649046"/>
              <a:gd name="connsiteX47" fmla="*/ 764538 w 7389706"/>
              <a:gd name="connsiteY47" fmla="*/ 2790173 h 4649046"/>
              <a:gd name="connsiteX48" fmla="*/ 273470 w 7389706"/>
              <a:gd name="connsiteY48" fmla="*/ 2891773 h 4649046"/>
              <a:gd name="connsiteX49" fmla="*/ 0 w 7389706"/>
              <a:gd name="connsiteY49" fmla="*/ 3432386 h 4649046"/>
              <a:gd name="connsiteX50" fmla="*/ 14393 w 7389706"/>
              <a:gd name="connsiteY50"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072637 w 7389706"/>
              <a:gd name="connsiteY9" fmla="*/ 4316181 h 4649046"/>
              <a:gd name="connsiteX10" fmla="*/ 2327486 w 7389706"/>
              <a:gd name="connsiteY10" fmla="*/ 4296833 h 4649046"/>
              <a:gd name="connsiteX11" fmla="*/ 2631440 w 7389706"/>
              <a:gd name="connsiteY11" fmla="*/ 4238412 h 4649046"/>
              <a:gd name="connsiteX12" fmla="*/ 2876127 w 7389706"/>
              <a:gd name="connsiteY12" fmla="*/ 4312073 h 4649046"/>
              <a:gd name="connsiteX13" fmla="*/ 3439160 w 7389706"/>
              <a:gd name="connsiteY13" fmla="*/ 4224019 h 4649046"/>
              <a:gd name="connsiteX14" fmla="*/ 3836247 w 7389706"/>
              <a:gd name="connsiteY14" fmla="*/ 4345092 h 4649046"/>
              <a:gd name="connsiteX15" fmla="*/ 4322233 w 7389706"/>
              <a:gd name="connsiteY15" fmla="*/ 4309533 h 4649046"/>
              <a:gd name="connsiteX16" fmla="*/ 4573693 w 7389706"/>
              <a:gd name="connsiteY16" fmla="*/ 4126653 h 4649046"/>
              <a:gd name="connsiteX17" fmla="*/ 5099473 w 7389706"/>
              <a:gd name="connsiteY17" fmla="*/ 4087706 h 4649046"/>
              <a:gd name="connsiteX18" fmla="*/ 5381413 w 7389706"/>
              <a:gd name="connsiteY18" fmla="*/ 3984413 h 4649046"/>
              <a:gd name="connsiteX19" fmla="*/ 5440677 w 7389706"/>
              <a:gd name="connsiteY19" fmla="*/ 3698961 h 4649046"/>
              <a:gd name="connsiteX20" fmla="*/ 5510953 w 7389706"/>
              <a:gd name="connsiteY20" fmla="*/ 3445086 h 4649046"/>
              <a:gd name="connsiteX21" fmla="*/ 5669277 w 7389706"/>
              <a:gd name="connsiteY21" fmla="*/ 3490681 h 4649046"/>
              <a:gd name="connsiteX22" fmla="*/ 5798817 w 7389706"/>
              <a:gd name="connsiteY22" fmla="*/ 3503381 h 4649046"/>
              <a:gd name="connsiteX23" fmla="*/ 5859780 w 7389706"/>
              <a:gd name="connsiteY23" fmla="*/ 3605953 h 4649046"/>
              <a:gd name="connsiteX24" fmla="*/ 6295814 w 7389706"/>
              <a:gd name="connsiteY24" fmla="*/ 2859193 h 4649046"/>
              <a:gd name="connsiteX25" fmla="*/ 6708137 w 7389706"/>
              <a:gd name="connsiteY25" fmla="*/ 2544640 h 4649046"/>
              <a:gd name="connsiteX26" fmla="*/ 7389706 w 7389706"/>
              <a:gd name="connsiteY26" fmla="*/ 2207259 h 4649046"/>
              <a:gd name="connsiteX27" fmla="*/ 7139940 w 7389706"/>
              <a:gd name="connsiteY27" fmla="*/ 1758526 h 4649046"/>
              <a:gd name="connsiteX28" fmla="*/ 6809740 w 7389706"/>
              <a:gd name="connsiteY28" fmla="*/ 1448646 h 4649046"/>
              <a:gd name="connsiteX29" fmla="*/ 6739466 w 7389706"/>
              <a:gd name="connsiteY29" fmla="*/ 1336040 h 4649046"/>
              <a:gd name="connsiteX30" fmla="*/ 6742007 w 7389706"/>
              <a:gd name="connsiteY30" fmla="*/ 1208193 h 4649046"/>
              <a:gd name="connsiteX31" fmla="*/ 6010487 w 7389706"/>
              <a:gd name="connsiteY31" fmla="*/ 561339 h 4649046"/>
              <a:gd name="connsiteX32" fmla="*/ 5270500 w 7389706"/>
              <a:gd name="connsiteY32" fmla="*/ 185419 h 4649046"/>
              <a:gd name="connsiteX33" fmla="*/ 5002953 w 7389706"/>
              <a:gd name="connsiteY33" fmla="*/ 72813 h 4649046"/>
              <a:gd name="connsiteX34" fmla="*/ 4303607 w 7389706"/>
              <a:gd name="connsiteY34" fmla="*/ 0 h 4649046"/>
              <a:gd name="connsiteX35" fmla="*/ 3753271 w 7389706"/>
              <a:gd name="connsiteY35" fmla="*/ 317906 h 4649046"/>
              <a:gd name="connsiteX36" fmla="*/ 3306234 w 7389706"/>
              <a:gd name="connsiteY36" fmla="*/ 740832 h 4649046"/>
              <a:gd name="connsiteX37" fmla="*/ 3086944 w 7389706"/>
              <a:gd name="connsiteY37" fmla="*/ 1012173 h 4649046"/>
              <a:gd name="connsiteX38" fmla="*/ 2807546 w 7389706"/>
              <a:gd name="connsiteY38" fmla="*/ 1495212 h 4649046"/>
              <a:gd name="connsiteX39" fmla="*/ 2453637 w 7389706"/>
              <a:gd name="connsiteY39" fmla="*/ 1717761 h 4649046"/>
              <a:gd name="connsiteX40" fmla="*/ 2020146 w 7389706"/>
              <a:gd name="connsiteY40" fmla="*/ 1972733 h 4649046"/>
              <a:gd name="connsiteX41" fmla="*/ 1500293 w 7389706"/>
              <a:gd name="connsiteY41" fmla="*/ 2141219 h 4649046"/>
              <a:gd name="connsiteX42" fmla="*/ 960120 w 7389706"/>
              <a:gd name="connsiteY42" fmla="*/ 2038773 h 4649046"/>
              <a:gd name="connsiteX43" fmla="*/ 662093 w 7389706"/>
              <a:gd name="connsiteY43" fmla="*/ 2012526 h 4649046"/>
              <a:gd name="connsiteX44" fmla="*/ 872913 w 7389706"/>
              <a:gd name="connsiteY44" fmla="*/ 2221653 h 4649046"/>
              <a:gd name="connsiteX45" fmla="*/ 1594271 w 7389706"/>
              <a:gd name="connsiteY45" fmla="*/ 2426107 h 4649046"/>
              <a:gd name="connsiteX46" fmla="*/ 1458804 w 7389706"/>
              <a:gd name="connsiteY46" fmla="*/ 2849440 h 4649046"/>
              <a:gd name="connsiteX47" fmla="*/ 764538 w 7389706"/>
              <a:gd name="connsiteY47" fmla="*/ 2790173 h 4649046"/>
              <a:gd name="connsiteX48" fmla="*/ 273470 w 7389706"/>
              <a:gd name="connsiteY48" fmla="*/ 2891773 h 4649046"/>
              <a:gd name="connsiteX49" fmla="*/ 0 w 7389706"/>
              <a:gd name="connsiteY49" fmla="*/ 3432386 h 4649046"/>
              <a:gd name="connsiteX50" fmla="*/ 14393 w 7389706"/>
              <a:gd name="connsiteY50"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072637 w 7389706"/>
              <a:gd name="connsiteY9" fmla="*/ 4316181 h 4649046"/>
              <a:gd name="connsiteX10" fmla="*/ 2327486 w 7389706"/>
              <a:gd name="connsiteY10" fmla="*/ 4296833 h 4649046"/>
              <a:gd name="connsiteX11" fmla="*/ 2631440 w 7389706"/>
              <a:gd name="connsiteY11" fmla="*/ 4238412 h 4649046"/>
              <a:gd name="connsiteX12" fmla="*/ 2876127 w 7389706"/>
              <a:gd name="connsiteY12" fmla="*/ 4312073 h 4649046"/>
              <a:gd name="connsiteX13" fmla="*/ 3439160 w 7389706"/>
              <a:gd name="connsiteY13" fmla="*/ 4224019 h 4649046"/>
              <a:gd name="connsiteX14" fmla="*/ 3836247 w 7389706"/>
              <a:gd name="connsiteY14" fmla="*/ 4345092 h 4649046"/>
              <a:gd name="connsiteX15" fmla="*/ 4322233 w 7389706"/>
              <a:gd name="connsiteY15" fmla="*/ 4309533 h 4649046"/>
              <a:gd name="connsiteX16" fmla="*/ 4573693 w 7389706"/>
              <a:gd name="connsiteY16" fmla="*/ 4126653 h 4649046"/>
              <a:gd name="connsiteX17" fmla="*/ 5099473 w 7389706"/>
              <a:gd name="connsiteY17" fmla="*/ 4087706 h 4649046"/>
              <a:gd name="connsiteX18" fmla="*/ 5381413 w 7389706"/>
              <a:gd name="connsiteY18" fmla="*/ 3984413 h 4649046"/>
              <a:gd name="connsiteX19" fmla="*/ 5440677 w 7389706"/>
              <a:gd name="connsiteY19" fmla="*/ 3698961 h 4649046"/>
              <a:gd name="connsiteX20" fmla="*/ 5510953 w 7389706"/>
              <a:gd name="connsiteY20" fmla="*/ 3445086 h 4649046"/>
              <a:gd name="connsiteX21" fmla="*/ 5669277 w 7389706"/>
              <a:gd name="connsiteY21" fmla="*/ 3490681 h 4649046"/>
              <a:gd name="connsiteX22" fmla="*/ 5798817 w 7389706"/>
              <a:gd name="connsiteY22" fmla="*/ 3503381 h 4649046"/>
              <a:gd name="connsiteX23" fmla="*/ 5859780 w 7389706"/>
              <a:gd name="connsiteY23" fmla="*/ 3605953 h 4649046"/>
              <a:gd name="connsiteX24" fmla="*/ 6295814 w 7389706"/>
              <a:gd name="connsiteY24" fmla="*/ 2859193 h 4649046"/>
              <a:gd name="connsiteX25" fmla="*/ 6708137 w 7389706"/>
              <a:gd name="connsiteY25" fmla="*/ 2544640 h 4649046"/>
              <a:gd name="connsiteX26" fmla="*/ 7389706 w 7389706"/>
              <a:gd name="connsiteY26" fmla="*/ 2207259 h 4649046"/>
              <a:gd name="connsiteX27" fmla="*/ 7139940 w 7389706"/>
              <a:gd name="connsiteY27" fmla="*/ 1758526 h 4649046"/>
              <a:gd name="connsiteX28" fmla="*/ 6809740 w 7389706"/>
              <a:gd name="connsiteY28" fmla="*/ 1448646 h 4649046"/>
              <a:gd name="connsiteX29" fmla="*/ 6739466 w 7389706"/>
              <a:gd name="connsiteY29" fmla="*/ 1336040 h 4649046"/>
              <a:gd name="connsiteX30" fmla="*/ 6742007 w 7389706"/>
              <a:gd name="connsiteY30" fmla="*/ 1208193 h 4649046"/>
              <a:gd name="connsiteX31" fmla="*/ 5972387 w 7389706"/>
              <a:gd name="connsiteY31" fmla="*/ 599439 h 4649046"/>
              <a:gd name="connsiteX32" fmla="*/ 5270500 w 7389706"/>
              <a:gd name="connsiteY32" fmla="*/ 185419 h 4649046"/>
              <a:gd name="connsiteX33" fmla="*/ 5002953 w 7389706"/>
              <a:gd name="connsiteY33" fmla="*/ 72813 h 4649046"/>
              <a:gd name="connsiteX34" fmla="*/ 4303607 w 7389706"/>
              <a:gd name="connsiteY34" fmla="*/ 0 h 4649046"/>
              <a:gd name="connsiteX35" fmla="*/ 3753271 w 7389706"/>
              <a:gd name="connsiteY35" fmla="*/ 317906 h 4649046"/>
              <a:gd name="connsiteX36" fmla="*/ 3306234 w 7389706"/>
              <a:gd name="connsiteY36" fmla="*/ 740832 h 4649046"/>
              <a:gd name="connsiteX37" fmla="*/ 3086944 w 7389706"/>
              <a:gd name="connsiteY37" fmla="*/ 1012173 h 4649046"/>
              <a:gd name="connsiteX38" fmla="*/ 2807546 w 7389706"/>
              <a:gd name="connsiteY38" fmla="*/ 1495212 h 4649046"/>
              <a:gd name="connsiteX39" fmla="*/ 2453637 w 7389706"/>
              <a:gd name="connsiteY39" fmla="*/ 1717761 h 4649046"/>
              <a:gd name="connsiteX40" fmla="*/ 2020146 w 7389706"/>
              <a:gd name="connsiteY40" fmla="*/ 1972733 h 4649046"/>
              <a:gd name="connsiteX41" fmla="*/ 1500293 w 7389706"/>
              <a:gd name="connsiteY41" fmla="*/ 2141219 h 4649046"/>
              <a:gd name="connsiteX42" fmla="*/ 960120 w 7389706"/>
              <a:gd name="connsiteY42" fmla="*/ 2038773 h 4649046"/>
              <a:gd name="connsiteX43" fmla="*/ 662093 w 7389706"/>
              <a:gd name="connsiteY43" fmla="*/ 2012526 h 4649046"/>
              <a:gd name="connsiteX44" fmla="*/ 872913 w 7389706"/>
              <a:gd name="connsiteY44" fmla="*/ 2221653 h 4649046"/>
              <a:gd name="connsiteX45" fmla="*/ 1594271 w 7389706"/>
              <a:gd name="connsiteY45" fmla="*/ 2426107 h 4649046"/>
              <a:gd name="connsiteX46" fmla="*/ 1458804 w 7389706"/>
              <a:gd name="connsiteY46" fmla="*/ 2849440 h 4649046"/>
              <a:gd name="connsiteX47" fmla="*/ 764538 w 7389706"/>
              <a:gd name="connsiteY47" fmla="*/ 2790173 h 4649046"/>
              <a:gd name="connsiteX48" fmla="*/ 273470 w 7389706"/>
              <a:gd name="connsiteY48" fmla="*/ 2891773 h 4649046"/>
              <a:gd name="connsiteX49" fmla="*/ 0 w 7389706"/>
              <a:gd name="connsiteY49" fmla="*/ 3432386 h 4649046"/>
              <a:gd name="connsiteX50" fmla="*/ 14393 w 7389706"/>
              <a:gd name="connsiteY50"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072637 w 7389706"/>
              <a:gd name="connsiteY9" fmla="*/ 4316181 h 4649046"/>
              <a:gd name="connsiteX10" fmla="*/ 2327486 w 7389706"/>
              <a:gd name="connsiteY10" fmla="*/ 4296833 h 4649046"/>
              <a:gd name="connsiteX11" fmla="*/ 2631440 w 7389706"/>
              <a:gd name="connsiteY11" fmla="*/ 4238412 h 4649046"/>
              <a:gd name="connsiteX12" fmla="*/ 2876127 w 7389706"/>
              <a:gd name="connsiteY12" fmla="*/ 4312073 h 4649046"/>
              <a:gd name="connsiteX13" fmla="*/ 3439160 w 7389706"/>
              <a:gd name="connsiteY13" fmla="*/ 4224019 h 4649046"/>
              <a:gd name="connsiteX14" fmla="*/ 3836247 w 7389706"/>
              <a:gd name="connsiteY14" fmla="*/ 4345092 h 4649046"/>
              <a:gd name="connsiteX15" fmla="*/ 4322233 w 7389706"/>
              <a:gd name="connsiteY15" fmla="*/ 4309533 h 4649046"/>
              <a:gd name="connsiteX16" fmla="*/ 4573693 w 7389706"/>
              <a:gd name="connsiteY16" fmla="*/ 4126653 h 4649046"/>
              <a:gd name="connsiteX17" fmla="*/ 5099473 w 7389706"/>
              <a:gd name="connsiteY17" fmla="*/ 4087706 h 4649046"/>
              <a:gd name="connsiteX18" fmla="*/ 5381413 w 7389706"/>
              <a:gd name="connsiteY18" fmla="*/ 3984413 h 4649046"/>
              <a:gd name="connsiteX19" fmla="*/ 5440677 w 7389706"/>
              <a:gd name="connsiteY19" fmla="*/ 3698961 h 4649046"/>
              <a:gd name="connsiteX20" fmla="*/ 5510953 w 7389706"/>
              <a:gd name="connsiteY20" fmla="*/ 3445086 h 4649046"/>
              <a:gd name="connsiteX21" fmla="*/ 5669277 w 7389706"/>
              <a:gd name="connsiteY21" fmla="*/ 3490681 h 4649046"/>
              <a:gd name="connsiteX22" fmla="*/ 5798817 w 7389706"/>
              <a:gd name="connsiteY22" fmla="*/ 3503381 h 4649046"/>
              <a:gd name="connsiteX23" fmla="*/ 5859780 w 7389706"/>
              <a:gd name="connsiteY23" fmla="*/ 3605953 h 4649046"/>
              <a:gd name="connsiteX24" fmla="*/ 6295814 w 7389706"/>
              <a:gd name="connsiteY24" fmla="*/ 2859193 h 4649046"/>
              <a:gd name="connsiteX25" fmla="*/ 6708137 w 7389706"/>
              <a:gd name="connsiteY25" fmla="*/ 2544640 h 4649046"/>
              <a:gd name="connsiteX26" fmla="*/ 7389706 w 7389706"/>
              <a:gd name="connsiteY26" fmla="*/ 2207259 h 4649046"/>
              <a:gd name="connsiteX27" fmla="*/ 7139940 w 7389706"/>
              <a:gd name="connsiteY27" fmla="*/ 1758526 h 4649046"/>
              <a:gd name="connsiteX28" fmla="*/ 6809740 w 7389706"/>
              <a:gd name="connsiteY28" fmla="*/ 1448646 h 4649046"/>
              <a:gd name="connsiteX29" fmla="*/ 6739466 w 7389706"/>
              <a:gd name="connsiteY29" fmla="*/ 1336040 h 4649046"/>
              <a:gd name="connsiteX30" fmla="*/ 6742007 w 7389706"/>
              <a:gd name="connsiteY30" fmla="*/ 1208193 h 4649046"/>
              <a:gd name="connsiteX31" fmla="*/ 5972387 w 7389706"/>
              <a:gd name="connsiteY31" fmla="*/ 599439 h 4649046"/>
              <a:gd name="connsiteX32" fmla="*/ 5270500 w 7389706"/>
              <a:gd name="connsiteY32" fmla="*/ 185419 h 4649046"/>
              <a:gd name="connsiteX33" fmla="*/ 5002953 w 7389706"/>
              <a:gd name="connsiteY33" fmla="*/ 72813 h 4649046"/>
              <a:gd name="connsiteX34" fmla="*/ 4303607 w 7389706"/>
              <a:gd name="connsiteY34" fmla="*/ 0 h 4649046"/>
              <a:gd name="connsiteX35" fmla="*/ 3753271 w 7389706"/>
              <a:gd name="connsiteY35" fmla="*/ 317906 h 4649046"/>
              <a:gd name="connsiteX36" fmla="*/ 3306234 w 7389706"/>
              <a:gd name="connsiteY36" fmla="*/ 740832 h 4649046"/>
              <a:gd name="connsiteX37" fmla="*/ 3086944 w 7389706"/>
              <a:gd name="connsiteY37" fmla="*/ 1012173 h 4649046"/>
              <a:gd name="connsiteX38" fmla="*/ 2807546 w 7389706"/>
              <a:gd name="connsiteY38" fmla="*/ 1495212 h 4649046"/>
              <a:gd name="connsiteX39" fmla="*/ 2453637 w 7389706"/>
              <a:gd name="connsiteY39" fmla="*/ 1717761 h 4649046"/>
              <a:gd name="connsiteX40" fmla="*/ 2020146 w 7389706"/>
              <a:gd name="connsiteY40" fmla="*/ 1972733 h 4649046"/>
              <a:gd name="connsiteX41" fmla="*/ 1500293 w 7389706"/>
              <a:gd name="connsiteY41" fmla="*/ 2141219 h 4649046"/>
              <a:gd name="connsiteX42" fmla="*/ 960120 w 7389706"/>
              <a:gd name="connsiteY42" fmla="*/ 2038773 h 4649046"/>
              <a:gd name="connsiteX43" fmla="*/ 662093 w 7389706"/>
              <a:gd name="connsiteY43" fmla="*/ 2012526 h 4649046"/>
              <a:gd name="connsiteX44" fmla="*/ 872913 w 7389706"/>
              <a:gd name="connsiteY44" fmla="*/ 2221653 h 4649046"/>
              <a:gd name="connsiteX45" fmla="*/ 1594271 w 7389706"/>
              <a:gd name="connsiteY45" fmla="*/ 2426107 h 4649046"/>
              <a:gd name="connsiteX46" fmla="*/ 1458804 w 7389706"/>
              <a:gd name="connsiteY46" fmla="*/ 2849440 h 4649046"/>
              <a:gd name="connsiteX47" fmla="*/ 764538 w 7389706"/>
              <a:gd name="connsiteY47" fmla="*/ 2790173 h 4649046"/>
              <a:gd name="connsiteX48" fmla="*/ 273470 w 7389706"/>
              <a:gd name="connsiteY48" fmla="*/ 2891773 h 4649046"/>
              <a:gd name="connsiteX49" fmla="*/ 0 w 7389706"/>
              <a:gd name="connsiteY49" fmla="*/ 3432386 h 4649046"/>
              <a:gd name="connsiteX50" fmla="*/ 14393 w 7389706"/>
              <a:gd name="connsiteY50" fmla="*/ 3798146 h 4649046"/>
              <a:gd name="connsiteX0" fmla="*/ 14393 w 7389706"/>
              <a:gd name="connsiteY0" fmla="*/ 3798146 h 4649046"/>
              <a:gd name="connsiteX1" fmla="*/ 212514 w 7389706"/>
              <a:gd name="connsiteY1" fmla="*/ 4018279 h 4649046"/>
              <a:gd name="connsiteX2" fmla="*/ 441113 w 7389706"/>
              <a:gd name="connsiteY2" fmla="*/ 4161366 h 4649046"/>
              <a:gd name="connsiteX3" fmla="*/ 607907 w 7389706"/>
              <a:gd name="connsiteY3" fmla="*/ 4163906 h 4649046"/>
              <a:gd name="connsiteX4" fmla="*/ 888154 w 7389706"/>
              <a:gd name="connsiteY4" fmla="*/ 4357793 h 4649046"/>
              <a:gd name="connsiteX5" fmla="*/ 598594 w 7389706"/>
              <a:gd name="connsiteY5" fmla="*/ 4395045 h 4649046"/>
              <a:gd name="connsiteX6" fmla="*/ 311573 w 7389706"/>
              <a:gd name="connsiteY6" fmla="*/ 4518659 h 4649046"/>
              <a:gd name="connsiteX7" fmla="*/ 312420 w 7389706"/>
              <a:gd name="connsiteY7" fmla="*/ 4649046 h 4649046"/>
              <a:gd name="connsiteX8" fmla="*/ 1472353 w 7389706"/>
              <a:gd name="connsiteY8" fmla="*/ 4416213 h 4649046"/>
              <a:gd name="connsiteX9" fmla="*/ 2072637 w 7389706"/>
              <a:gd name="connsiteY9" fmla="*/ 4316181 h 4649046"/>
              <a:gd name="connsiteX10" fmla="*/ 2327486 w 7389706"/>
              <a:gd name="connsiteY10" fmla="*/ 4296833 h 4649046"/>
              <a:gd name="connsiteX11" fmla="*/ 2631440 w 7389706"/>
              <a:gd name="connsiteY11" fmla="*/ 4238412 h 4649046"/>
              <a:gd name="connsiteX12" fmla="*/ 2876127 w 7389706"/>
              <a:gd name="connsiteY12" fmla="*/ 4312073 h 4649046"/>
              <a:gd name="connsiteX13" fmla="*/ 3439160 w 7389706"/>
              <a:gd name="connsiteY13" fmla="*/ 4224019 h 4649046"/>
              <a:gd name="connsiteX14" fmla="*/ 3836247 w 7389706"/>
              <a:gd name="connsiteY14" fmla="*/ 4345092 h 4649046"/>
              <a:gd name="connsiteX15" fmla="*/ 4322233 w 7389706"/>
              <a:gd name="connsiteY15" fmla="*/ 4309533 h 4649046"/>
              <a:gd name="connsiteX16" fmla="*/ 4573693 w 7389706"/>
              <a:gd name="connsiteY16" fmla="*/ 4126653 h 4649046"/>
              <a:gd name="connsiteX17" fmla="*/ 5099473 w 7389706"/>
              <a:gd name="connsiteY17" fmla="*/ 4087706 h 4649046"/>
              <a:gd name="connsiteX18" fmla="*/ 5381413 w 7389706"/>
              <a:gd name="connsiteY18" fmla="*/ 3984413 h 4649046"/>
              <a:gd name="connsiteX19" fmla="*/ 5440677 w 7389706"/>
              <a:gd name="connsiteY19" fmla="*/ 3698961 h 4649046"/>
              <a:gd name="connsiteX20" fmla="*/ 5510953 w 7389706"/>
              <a:gd name="connsiteY20" fmla="*/ 3445086 h 4649046"/>
              <a:gd name="connsiteX21" fmla="*/ 5669277 w 7389706"/>
              <a:gd name="connsiteY21" fmla="*/ 3490681 h 4649046"/>
              <a:gd name="connsiteX22" fmla="*/ 5798817 w 7389706"/>
              <a:gd name="connsiteY22" fmla="*/ 3503381 h 4649046"/>
              <a:gd name="connsiteX23" fmla="*/ 5859780 w 7389706"/>
              <a:gd name="connsiteY23" fmla="*/ 3605953 h 4649046"/>
              <a:gd name="connsiteX24" fmla="*/ 6295814 w 7389706"/>
              <a:gd name="connsiteY24" fmla="*/ 2859193 h 4649046"/>
              <a:gd name="connsiteX25" fmla="*/ 6708137 w 7389706"/>
              <a:gd name="connsiteY25" fmla="*/ 2544640 h 4649046"/>
              <a:gd name="connsiteX26" fmla="*/ 7389706 w 7389706"/>
              <a:gd name="connsiteY26" fmla="*/ 2207259 h 4649046"/>
              <a:gd name="connsiteX27" fmla="*/ 7139940 w 7389706"/>
              <a:gd name="connsiteY27" fmla="*/ 1758526 h 4649046"/>
              <a:gd name="connsiteX28" fmla="*/ 6809740 w 7389706"/>
              <a:gd name="connsiteY28" fmla="*/ 1448646 h 4649046"/>
              <a:gd name="connsiteX29" fmla="*/ 6739466 w 7389706"/>
              <a:gd name="connsiteY29" fmla="*/ 1336040 h 4649046"/>
              <a:gd name="connsiteX30" fmla="*/ 6703907 w 7389706"/>
              <a:gd name="connsiteY30" fmla="*/ 1208193 h 4649046"/>
              <a:gd name="connsiteX31" fmla="*/ 5972387 w 7389706"/>
              <a:gd name="connsiteY31" fmla="*/ 599439 h 4649046"/>
              <a:gd name="connsiteX32" fmla="*/ 5270500 w 7389706"/>
              <a:gd name="connsiteY32" fmla="*/ 185419 h 4649046"/>
              <a:gd name="connsiteX33" fmla="*/ 5002953 w 7389706"/>
              <a:gd name="connsiteY33" fmla="*/ 72813 h 4649046"/>
              <a:gd name="connsiteX34" fmla="*/ 4303607 w 7389706"/>
              <a:gd name="connsiteY34" fmla="*/ 0 h 4649046"/>
              <a:gd name="connsiteX35" fmla="*/ 3753271 w 7389706"/>
              <a:gd name="connsiteY35" fmla="*/ 317906 h 4649046"/>
              <a:gd name="connsiteX36" fmla="*/ 3306234 w 7389706"/>
              <a:gd name="connsiteY36" fmla="*/ 740832 h 4649046"/>
              <a:gd name="connsiteX37" fmla="*/ 3086944 w 7389706"/>
              <a:gd name="connsiteY37" fmla="*/ 1012173 h 4649046"/>
              <a:gd name="connsiteX38" fmla="*/ 2807546 w 7389706"/>
              <a:gd name="connsiteY38" fmla="*/ 1495212 h 4649046"/>
              <a:gd name="connsiteX39" fmla="*/ 2453637 w 7389706"/>
              <a:gd name="connsiteY39" fmla="*/ 1717761 h 4649046"/>
              <a:gd name="connsiteX40" fmla="*/ 2020146 w 7389706"/>
              <a:gd name="connsiteY40" fmla="*/ 1972733 h 4649046"/>
              <a:gd name="connsiteX41" fmla="*/ 1500293 w 7389706"/>
              <a:gd name="connsiteY41" fmla="*/ 2141219 h 4649046"/>
              <a:gd name="connsiteX42" fmla="*/ 960120 w 7389706"/>
              <a:gd name="connsiteY42" fmla="*/ 2038773 h 4649046"/>
              <a:gd name="connsiteX43" fmla="*/ 662093 w 7389706"/>
              <a:gd name="connsiteY43" fmla="*/ 2012526 h 4649046"/>
              <a:gd name="connsiteX44" fmla="*/ 872913 w 7389706"/>
              <a:gd name="connsiteY44" fmla="*/ 2221653 h 4649046"/>
              <a:gd name="connsiteX45" fmla="*/ 1594271 w 7389706"/>
              <a:gd name="connsiteY45" fmla="*/ 2426107 h 4649046"/>
              <a:gd name="connsiteX46" fmla="*/ 1458804 w 7389706"/>
              <a:gd name="connsiteY46" fmla="*/ 2849440 h 4649046"/>
              <a:gd name="connsiteX47" fmla="*/ 764538 w 7389706"/>
              <a:gd name="connsiteY47" fmla="*/ 2790173 h 4649046"/>
              <a:gd name="connsiteX48" fmla="*/ 273470 w 7389706"/>
              <a:gd name="connsiteY48" fmla="*/ 2891773 h 4649046"/>
              <a:gd name="connsiteX49" fmla="*/ 0 w 7389706"/>
              <a:gd name="connsiteY49" fmla="*/ 3432386 h 4649046"/>
              <a:gd name="connsiteX50" fmla="*/ 14393 w 7389706"/>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40677 w 7409964"/>
              <a:gd name="connsiteY19" fmla="*/ 3698961 h 4649046"/>
              <a:gd name="connsiteX20" fmla="*/ 5510953 w 7409964"/>
              <a:gd name="connsiteY20" fmla="*/ 3445086 h 4649046"/>
              <a:gd name="connsiteX21" fmla="*/ 5669277 w 7409964"/>
              <a:gd name="connsiteY21" fmla="*/ 3490681 h 4649046"/>
              <a:gd name="connsiteX22" fmla="*/ 5798817 w 7409964"/>
              <a:gd name="connsiteY22" fmla="*/ 3503381 h 4649046"/>
              <a:gd name="connsiteX23" fmla="*/ 5859780 w 7409964"/>
              <a:gd name="connsiteY23" fmla="*/ 3605953 h 4649046"/>
              <a:gd name="connsiteX24" fmla="*/ 6295814 w 7409964"/>
              <a:gd name="connsiteY24" fmla="*/ 2859193 h 4649046"/>
              <a:gd name="connsiteX25" fmla="*/ 6708137 w 7409964"/>
              <a:gd name="connsiteY25" fmla="*/ 2544640 h 4649046"/>
              <a:gd name="connsiteX26" fmla="*/ 7409964 w 7409964"/>
              <a:gd name="connsiteY26" fmla="*/ 1980242 h 4649046"/>
              <a:gd name="connsiteX27" fmla="*/ 7139940 w 7409964"/>
              <a:gd name="connsiteY27" fmla="*/ 1758526 h 4649046"/>
              <a:gd name="connsiteX28" fmla="*/ 6809740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317906 h 4649046"/>
              <a:gd name="connsiteX36" fmla="*/ 3306234 w 7409964"/>
              <a:gd name="connsiteY36" fmla="*/ 740832 h 4649046"/>
              <a:gd name="connsiteX37" fmla="*/ 3086944 w 7409964"/>
              <a:gd name="connsiteY37" fmla="*/ 1012173 h 4649046"/>
              <a:gd name="connsiteX38" fmla="*/ 2807546 w 7409964"/>
              <a:gd name="connsiteY38" fmla="*/ 1495212 h 4649046"/>
              <a:gd name="connsiteX39" fmla="*/ 2453637 w 7409964"/>
              <a:gd name="connsiteY39" fmla="*/ 1717761 h 4649046"/>
              <a:gd name="connsiteX40" fmla="*/ 2020146 w 7409964"/>
              <a:gd name="connsiteY40" fmla="*/ 1972733 h 4649046"/>
              <a:gd name="connsiteX41" fmla="*/ 1500293 w 7409964"/>
              <a:gd name="connsiteY41" fmla="*/ 2141219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594271 w 7409964"/>
              <a:gd name="connsiteY45" fmla="*/ 2426107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40677 w 7409964"/>
              <a:gd name="connsiteY19" fmla="*/ 3698961 h 4649046"/>
              <a:gd name="connsiteX20" fmla="*/ 5510953 w 7409964"/>
              <a:gd name="connsiteY20" fmla="*/ 3445086 h 4649046"/>
              <a:gd name="connsiteX21" fmla="*/ 5669277 w 7409964"/>
              <a:gd name="connsiteY21" fmla="*/ 3490681 h 4649046"/>
              <a:gd name="connsiteX22" fmla="*/ 5798817 w 7409964"/>
              <a:gd name="connsiteY22" fmla="*/ 3503381 h 4649046"/>
              <a:gd name="connsiteX23" fmla="*/ 5859780 w 7409964"/>
              <a:gd name="connsiteY23" fmla="*/ 3605953 h 4649046"/>
              <a:gd name="connsiteX24" fmla="*/ 6295814 w 7409964"/>
              <a:gd name="connsiteY24" fmla="*/ 2859193 h 4649046"/>
              <a:gd name="connsiteX25" fmla="*/ 6708137 w 7409964"/>
              <a:gd name="connsiteY25" fmla="*/ 2544640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317906 h 4649046"/>
              <a:gd name="connsiteX36" fmla="*/ 3306234 w 7409964"/>
              <a:gd name="connsiteY36" fmla="*/ 740832 h 4649046"/>
              <a:gd name="connsiteX37" fmla="*/ 3086944 w 7409964"/>
              <a:gd name="connsiteY37" fmla="*/ 1012173 h 4649046"/>
              <a:gd name="connsiteX38" fmla="*/ 2807546 w 7409964"/>
              <a:gd name="connsiteY38" fmla="*/ 1495212 h 4649046"/>
              <a:gd name="connsiteX39" fmla="*/ 2453637 w 7409964"/>
              <a:gd name="connsiteY39" fmla="*/ 1717761 h 4649046"/>
              <a:gd name="connsiteX40" fmla="*/ 2020146 w 7409964"/>
              <a:gd name="connsiteY40" fmla="*/ 1972733 h 4649046"/>
              <a:gd name="connsiteX41" fmla="*/ 1500293 w 7409964"/>
              <a:gd name="connsiteY41" fmla="*/ 2141219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594271 w 7409964"/>
              <a:gd name="connsiteY45" fmla="*/ 2426107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40677 w 7409964"/>
              <a:gd name="connsiteY19" fmla="*/ 3698961 h 4649046"/>
              <a:gd name="connsiteX20" fmla="*/ 5510953 w 7409964"/>
              <a:gd name="connsiteY20" fmla="*/ 3445086 h 4649046"/>
              <a:gd name="connsiteX21" fmla="*/ 5669277 w 7409964"/>
              <a:gd name="connsiteY21" fmla="*/ 3490681 h 4649046"/>
              <a:gd name="connsiteX22" fmla="*/ 5798817 w 7409964"/>
              <a:gd name="connsiteY22" fmla="*/ 3503381 h 4649046"/>
              <a:gd name="connsiteX23" fmla="*/ 5859780 w 7409964"/>
              <a:gd name="connsiteY23" fmla="*/ 3605953 h 4649046"/>
              <a:gd name="connsiteX24" fmla="*/ 6295814 w 7409964"/>
              <a:gd name="connsiteY24" fmla="*/ 2859193 h 4649046"/>
              <a:gd name="connsiteX25" fmla="*/ 6708137 w 7409964"/>
              <a:gd name="connsiteY25" fmla="*/ 2544640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317906 h 4649046"/>
              <a:gd name="connsiteX36" fmla="*/ 3306234 w 7409964"/>
              <a:gd name="connsiteY36" fmla="*/ 740832 h 4649046"/>
              <a:gd name="connsiteX37" fmla="*/ 3086944 w 7409964"/>
              <a:gd name="connsiteY37" fmla="*/ 1012173 h 4649046"/>
              <a:gd name="connsiteX38" fmla="*/ 2807546 w 7409964"/>
              <a:gd name="connsiteY38" fmla="*/ 1495212 h 4649046"/>
              <a:gd name="connsiteX39" fmla="*/ 2453637 w 7409964"/>
              <a:gd name="connsiteY39" fmla="*/ 1717761 h 4649046"/>
              <a:gd name="connsiteX40" fmla="*/ 2020146 w 7409964"/>
              <a:gd name="connsiteY40" fmla="*/ 1972733 h 4649046"/>
              <a:gd name="connsiteX41" fmla="*/ 1500293 w 7409964"/>
              <a:gd name="connsiteY41" fmla="*/ 2141219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594271 w 7409964"/>
              <a:gd name="connsiteY45" fmla="*/ 2426107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40677 w 7409964"/>
              <a:gd name="connsiteY19" fmla="*/ 3698961 h 4649046"/>
              <a:gd name="connsiteX20" fmla="*/ 5510953 w 7409964"/>
              <a:gd name="connsiteY20" fmla="*/ 3445086 h 4649046"/>
              <a:gd name="connsiteX21" fmla="*/ 5669277 w 7409964"/>
              <a:gd name="connsiteY21" fmla="*/ 3490681 h 4649046"/>
              <a:gd name="connsiteX22" fmla="*/ 5798817 w 7409964"/>
              <a:gd name="connsiteY22" fmla="*/ 3503381 h 4649046"/>
              <a:gd name="connsiteX23" fmla="*/ 5859780 w 7409964"/>
              <a:gd name="connsiteY23" fmla="*/ 3605953 h 4649046"/>
              <a:gd name="connsiteX24" fmla="*/ 6295814 w 7409964"/>
              <a:gd name="connsiteY24" fmla="*/ 2859193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317906 h 4649046"/>
              <a:gd name="connsiteX36" fmla="*/ 3306234 w 7409964"/>
              <a:gd name="connsiteY36" fmla="*/ 740832 h 4649046"/>
              <a:gd name="connsiteX37" fmla="*/ 3086944 w 7409964"/>
              <a:gd name="connsiteY37" fmla="*/ 1012173 h 4649046"/>
              <a:gd name="connsiteX38" fmla="*/ 2807546 w 7409964"/>
              <a:gd name="connsiteY38" fmla="*/ 1495212 h 4649046"/>
              <a:gd name="connsiteX39" fmla="*/ 2453637 w 7409964"/>
              <a:gd name="connsiteY39" fmla="*/ 1717761 h 4649046"/>
              <a:gd name="connsiteX40" fmla="*/ 2020146 w 7409964"/>
              <a:gd name="connsiteY40" fmla="*/ 1972733 h 4649046"/>
              <a:gd name="connsiteX41" fmla="*/ 1500293 w 7409964"/>
              <a:gd name="connsiteY41" fmla="*/ 2141219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594271 w 7409964"/>
              <a:gd name="connsiteY45" fmla="*/ 2426107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40677 w 7409964"/>
              <a:gd name="connsiteY19" fmla="*/ 3698961 h 4649046"/>
              <a:gd name="connsiteX20" fmla="*/ 5510953 w 7409964"/>
              <a:gd name="connsiteY20" fmla="*/ 3445086 h 4649046"/>
              <a:gd name="connsiteX21" fmla="*/ 5669277 w 7409964"/>
              <a:gd name="connsiteY21" fmla="*/ 3490681 h 4649046"/>
              <a:gd name="connsiteX22" fmla="*/ 5798817 w 7409964"/>
              <a:gd name="connsiteY22" fmla="*/ 3503381 h 4649046"/>
              <a:gd name="connsiteX23" fmla="*/ 5859780 w 7409964"/>
              <a:gd name="connsiteY23" fmla="*/ 3605953 h 4649046"/>
              <a:gd name="connsiteX24" fmla="*/ 6295814 w 7409964"/>
              <a:gd name="connsiteY24" fmla="*/ 2859193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317906 h 4649046"/>
              <a:gd name="connsiteX36" fmla="*/ 3306234 w 7409964"/>
              <a:gd name="connsiteY36" fmla="*/ 740832 h 4649046"/>
              <a:gd name="connsiteX37" fmla="*/ 3086944 w 7409964"/>
              <a:gd name="connsiteY37" fmla="*/ 1012173 h 4649046"/>
              <a:gd name="connsiteX38" fmla="*/ 2807546 w 7409964"/>
              <a:gd name="connsiteY38" fmla="*/ 1495212 h 4649046"/>
              <a:gd name="connsiteX39" fmla="*/ 2453637 w 7409964"/>
              <a:gd name="connsiteY39" fmla="*/ 1717761 h 4649046"/>
              <a:gd name="connsiteX40" fmla="*/ 2020146 w 7409964"/>
              <a:gd name="connsiteY40" fmla="*/ 1972733 h 4649046"/>
              <a:gd name="connsiteX41" fmla="*/ 1500293 w 7409964"/>
              <a:gd name="connsiteY41" fmla="*/ 2141219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594271 w 7409964"/>
              <a:gd name="connsiteY45" fmla="*/ 2426107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40677 w 7409964"/>
              <a:gd name="connsiteY19" fmla="*/ 3698961 h 4649046"/>
              <a:gd name="connsiteX20" fmla="*/ 5510953 w 7409964"/>
              <a:gd name="connsiteY20" fmla="*/ 3445086 h 4649046"/>
              <a:gd name="connsiteX21" fmla="*/ 5669277 w 7409964"/>
              <a:gd name="connsiteY21" fmla="*/ 3490681 h 4649046"/>
              <a:gd name="connsiteX22" fmla="*/ 5798817 w 7409964"/>
              <a:gd name="connsiteY22" fmla="*/ 3503381 h 4649046"/>
              <a:gd name="connsiteX23" fmla="*/ 5859780 w 7409964"/>
              <a:gd name="connsiteY23" fmla="*/ 3605953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317906 h 4649046"/>
              <a:gd name="connsiteX36" fmla="*/ 3306234 w 7409964"/>
              <a:gd name="connsiteY36" fmla="*/ 740832 h 4649046"/>
              <a:gd name="connsiteX37" fmla="*/ 3086944 w 7409964"/>
              <a:gd name="connsiteY37" fmla="*/ 1012173 h 4649046"/>
              <a:gd name="connsiteX38" fmla="*/ 2807546 w 7409964"/>
              <a:gd name="connsiteY38" fmla="*/ 1495212 h 4649046"/>
              <a:gd name="connsiteX39" fmla="*/ 2453637 w 7409964"/>
              <a:gd name="connsiteY39" fmla="*/ 1717761 h 4649046"/>
              <a:gd name="connsiteX40" fmla="*/ 2020146 w 7409964"/>
              <a:gd name="connsiteY40" fmla="*/ 1972733 h 4649046"/>
              <a:gd name="connsiteX41" fmla="*/ 1500293 w 7409964"/>
              <a:gd name="connsiteY41" fmla="*/ 2141219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594271 w 7409964"/>
              <a:gd name="connsiteY45" fmla="*/ 2426107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40677 w 7409964"/>
              <a:gd name="connsiteY19" fmla="*/ 3698961 h 4649046"/>
              <a:gd name="connsiteX20" fmla="*/ 5510953 w 7409964"/>
              <a:gd name="connsiteY20" fmla="*/ 3445086 h 4649046"/>
              <a:gd name="connsiteX21" fmla="*/ 5669277 w 7409964"/>
              <a:gd name="connsiteY21" fmla="*/ 3490681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317906 h 4649046"/>
              <a:gd name="connsiteX36" fmla="*/ 3306234 w 7409964"/>
              <a:gd name="connsiteY36" fmla="*/ 740832 h 4649046"/>
              <a:gd name="connsiteX37" fmla="*/ 3086944 w 7409964"/>
              <a:gd name="connsiteY37" fmla="*/ 1012173 h 4649046"/>
              <a:gd name="connsiteX38" fmla="*/ 2807546 w 7409964"/>
              <a:gd name="connsiteY38" fmla="*/ 1495212 h 4649046"/>
              <a:gd name="connsiteX39" fmla="*/ 2453637 w 7409964"/>
              <a:gd name="connsiteY39" fmla="*/ 1717761 h 4649046"/>
              <a:gd name="connsiteX40" fmla="*/ 2020146 w 7409964"/>
              <a:gd name="connsiteY40" fmla="*/ 1972733 h 4649046"/>
              <a:gd name="connsiteX41" fmla="*/ 1500293 w 7409964"/>
              <a:gd name="connsiteY41" fmla="*/ 2141219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594271 w 7409964"/>
              <a:gd name="connsiteY45" fmla="*/ 2426107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40677 w 7409964"/>
              <a:gd name="connsiteY19" fmla="*/ 3698961 h 4649046"/>
              <a:gd name="connsiteX20" fmla="*/ 5510953 w 7409964"/>
              <a:gd name="connsiteY20" fmla="*/ 3445086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317906 h 4649046"/>
              <a:gd name="connsiteX36" fmla="*/ 3306234 w 7409964"/>
              <a:gd name="connsiteY36" fmla="*/ 740832 h 4649046"/>
              <a:gd name="connsiteX37" fmla="*/ 3086944 w 7409964"/>
              <a:gd name="connsiteY37" fmla="*/ 1012173 h 4649046"/>
              <a:gd name="connsiteX38" fmla="*/ 2807546 w 7409964"/>
              <a:gd name="connsiteY38" fmla="*/ 1495212 h 4649046"/>
              <a:gd name="connsiteX39" fmla="*/ 2453637 w 7409964"/>
              <a:gd name="connsiteY39" fmla="*/ 1717761 h 4649046"/>
              <a:gd name="connsiteX40" fmla="*/ 2020146 w 7409964"/>
              <a:gd name="connsiteY40" fmla="*/ 1972733 h 4649046"/>
              <a:gd name="connsiteX41" fmla="*/ 1500293 w 7409964"/>
              <a:gd name="connsiteY41" fmla="*/ 2141219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594271 w 7409964"/>
              <a:gd name="connsiteY45" fmla="*/ 2426107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40677 w 7409964"/>
              <a:gd name="connsiteY19" fmla="*/ 3698961 h 4649046"/>
              <a:gd name="connsiteX20" fmla="*/ 5531212 w 7409964"/>
              <a:gd name="connsiteY20" fmla="*/ 3656968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317906 h 4649046"/>
              <a:gd name="connsiteX36" fmla="*/ 3306234 w 7409964"/>
              <a:gd name="connsiteY36" fmla="*/ 740832 h 4649046"/>
              <a:gd name="connsiteX37" fmla="*/ 3086944 w 7409964"/>
              <a:gd name="connsiteY37" fmla="*/ 1012173 h 4649046"/>
              <a:gd name="connsiteX38" fmla="*/ 2807546 w 7409964"/>
              <a:gd name="connsiteY38" fmla="*/ 1495212 h 4649046"/>
              <a:gd name="connsiteX39" fmla="*/ 2453637 w 7409964"/>
              <a:gd name="connsiteY39" fmla="*/ 1717761 h 4649046"/>
              <a:gd name="connsiteX40" fmla="*/ 2020146 w 7409964"/>
              <a:gd name="connsiteY40" fmla="*/ 1972733 h 4649046"/>
              <a:gd name="connsiteX41" fmla="*/ 1500293 w 7409964"/>
              <a:gd name="connsiteY41" fmla="*/ 2141219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594271 w 7409964"/>
              <a:gd name="connsiteY45" fmla="*/ 2426107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27172 w 7409964"/>
              <a:gd name="connsiteY19" fmla="*/ 3895709 h 4649046"/>
              <a:gd name="connsiteX20" fmla="*/ 5531212 w 7409964"/>
              <a:gd name="connsiteY20" fmla="*/ 3656968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317906 h 4649046"/>
              <a:gd name="connsiteX36" fmla="*/ 3306234 w 7409964"/>
              <a:gd name="connsiteY36" fmla="*/ 740832 h 4649046"/>
              <a:gd name="connsiteX37" fmla="*/ 3086944 w 7409964"/>
              <a:gd name="connsiteY37" fmla="*/ 1012173 h 4649046"/>
              <a:gd name="connsiteX38" fmla="*/ 2807546 w 7409964"/>
              <a:gd name="connsiteY38" fmla="*/ 1495212 h 4649046"/>
              <a:gd name="connsiteX39" fmla="*/ 2453637 w 7409964"/>
              <a:gd name="connsiteY39" fmla="*/ 1717761 h 4649046"/>
              <a:gd name="connsiteX40" fmla="*/ 2020146 w 7409964"/>
              <a:gd name="connsiteY40" fmla="*/ 1972733 h 4649046"/>
              <a:gd name="connsiteX41" fmla="*/ 1500293 w 7409964"/>
              <a:gd name="connsiteY41" fmla="*/ 2141219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594271 w 7409964"/>
              <a:gd name="connsiteY45" fmla="*/ 2426107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27172 w 7409964"/>
              <a:gd name="connsiteY19" fmla="*/ 3895709 h 4649046"/>
              <a:gd name="connsiteX20" fmla="*/ 5531212 w 7409964"/>
              <a:gd name="connsiteY20" fmla="*/ 3656968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317906 h 4649046"/>
              <a:gd name="connsiteX36" fmla="*/ 3306234 w 7409964"/>
              <a:gd name="connsiteY36" fmla="*/ 740832 h 4649046"/>
              <a:gd name="connsiteX37" fmla="*/ 3080192 w 7409964"/>
              <a:gd name="connsiteY37" fmla="*/ 989471 h 4649046"/>
              <a:gd name="connsiteX38" fmla="*/ 2807546 w 7409964"/>
              <a:gd name="connsiteY38" fmla="*/ 1495212 h 4649046"/>
              <a:gd name="connsiteX39" fmla="*/ 2453637 w 7409964"/>
              <a:gd name="connsiteY39" fmla="*/ 1717761 h 4649046"/>
              <a:gd name="connsiteX40" fmla="*/ 2020146 w 7409964"/>
              <a:gd name="connsiteY40" fmla="*/ 1972733 h 4649046"/>
              <a:gd name="connsiteX41" fmla="*/ 1500293 w 7409964"/>
              <a:gd name="connsiteY41" fmla="*/ 2141219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594271 w 7409964"/>
              <a:gd name="connsiteY45" fmla="*/ 2426107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27172 w 7409964"/>
              <a:gd name="connsiteY19" fmla="*/ 3895709 h 4649046"/>
              <a:gd name="connsiteX20" fmla="*/ 5531212 w 7409964"/>
              <a:gd name="connsiteY20" fmla="*/ 3656968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317906 h 4649046"/>
              <a:gd name="connsiteX36" fmla="*/ 3306234 w 7409964"/>
              <a:gd name="connsiteY36" fmla="*/ 612189 h 4649046"/>
              <a:gd name="connsiteX37" fmla="*/ 3080192 w 7409964"/>
              <a:gd name="connsiteY37" fmla="*/ 989471 h 4649046"/>
              <a:gd name="connsiteX38" fmla="*/ 2807546 w 7409964"/>
              <a:gd name="connsiteY38" fmla="*/ 1495212 h 4649046"/>
              <a:gd name="connsiteX39" fmla="*/ 2453637 w 7409964"/>
              <a:gd name="connsiteY39" fmla="*/ 1717761 h 4649046"/>
              <a:gd name="connsiteX40" fmla="*/ 2020146 w 7409964"/>
              <a:gd name="connsiteY40" fmla="*/ 1972733 h 4649046"/>
              <a:gd name="connsiteX41" fmla="*/ 1500293 w 7409964"/>
              <a:gd name="connsiteY41" fmla="*/ 2141219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594271 w 7409964"/>
              <a:gd name="connsiteY45" fmla="*/ 2426107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27172 w 7409964"/>
              <a:gd name="connsiteY19" fmla="*/ 3895709 h 4649046"/>
              <a:gd name="connsiteX20" fmla="*/ 5531212 w 7409964"/>
              <a:gd name="connsiteY20" fmla="*/ 3656968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151428 h 4649046"/>
              <a:gd name="connsiteX36" fmla="*/ 3306234 w 7409964"/>
              <a:gd name="connsiteY36" fmla="*/ 612189 h 4649046"/>
              <a:gd name="connsiteX37" fmla="*/ 3080192 w 7409964"/>
              <a:gd name="connsiteY37" fmla="*/ 989471 h 4649046"/>
              <a:gd name="connsiteX38" fmla="*/ 2807546 w 7409964"/>
              <a:gd name="connsiteY38" fmla="*/ 1495212 h 4649046"/>
              <a:gd name="connsiteX39" fmla="*/ 2453637 w 7409964"/>
              <a:gd name="connsiteY39" fmla="*/ 1717761 h 4649046"/>
              <a:gd name="connsiteX40" fmla="*/ 2020146 w 7409964"/>
              <a:gd name="connsiteY40" fmla="*/ 1972733 h 4649046"/>
              <a:gd name="connsiteX41" fmla="*/ 1500293 w 7409964"/>
              <a:gd name="connsiteY41" fmla="*/ 2141219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594271 w 7409964"/>
              <a:gd name="connsiteY45" fmla="*/ 2426107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27172 w 7409964"/>
              <a:gd name="connsiteY19" fmla="*/ 3895709 h 4649046"/>
              <a:gd name="connsiteX20" fmla="*/ 5531212 w 7409964"/>
              <a:gd name="connsiteY20" fmla="*/ 3656968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151428 h 4649046"/>
              <a:gd name="connsiteX36" fmla="*/ 3306234 w 7409964"/>
              <a:gd name="connsiteY36" fmla="*/ 612189 h 4649046"/>
              <a:gd name="connsiteX37" fmla="*/ 3080192 w 7409964"/>
              <a:gd name="connsiteY37" fmla="*/ 989471 h 4649046"/>
              <a:gd name="connsiteX38" fmla="*/ 2807546 w 7409964"/>
              <a:gd name="connsiteY38" fmla="*/ 1495212 h 4649046"/>
              <a:gd name="connsiteX39" fmla="*/ 2453637 w 7409964"/>
              <a:gd name="connsiteY39" fmla="*/ 1717761 h 4649046"/>
              <a:gd name="connsiteX40" fmla="*/ 2020146 w 7409964"/>
              <a:gd name="connsiteY40" fmla="*/ 1972733 h 4649046"/>
              <a:gd name="connsiteX41" fmla="*/ 1500293 w 7409964"/>
              <a:gd name="connsiteY41" fmla="*/ 2141219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594271 w 7409964"/>
              <a:gd name="connsiteY45" fmla="*/ 2426107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27172 w 7409964"/>
              <a:gd name="connsiteY19" fmla="*/ 3895709 h 4649046"/>
              <a:gd name="connsiteX20" fmla="*/ 5531212 w 7409964"/>
              <a:gd name="connsiteY20" fmla="*/ 3656968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151428 h 4649046"/>
              <a:gd name="connsiteX36" fmla="*/ 3306234 w 7409964"/>
              <a:gd name="connsiteY36" fmla="*/ 612189 h 4649046"/>
              <a:gd name="connsiteX37" fmla="*/ 3080192 w 7409964"/>
              <a:gd name="connsiteY37" fmla="*/ 989471 h 4649046"/>
              <a:gd name="connsiteX38" fmla="*/ 2807546 w 7409964"/>
              <a:gd name="connsiteY38" fmla="*/ 1495212 h 4649046"/>
              <a:gd name="connsiteX39" fmla="*/ 2453637 w 7409964"/>
              <a:gd name="connsiteY39" fmla="*/ 1717761 h 4649046"/>
              <a:gd name="connsiteX40" fmla="*/ 2026899 w 7409964"/>
              <a:gd name="connsiteY40" fmla="*/ 2048405 h 4649046"/>
              <a:gd name="connsiteX41" fmla="*/ 1500293 w 7409964"/>
              <a:gd name="connsiteY41" fmla="*/ 2141219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594271 w 7409964"/>
              <a:gd name="connsiteY45" fmla="*/ 2426107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27172 w 7409964"/>
              <a:gd name="connsiteY19" fmla="*/ 3895709 h 4649046"/>
              <a:gd name="connsiteX20" fmla="*/ 5531212 w 7409964"/>
              <a:gd name="connsiteY20" fmla="*/ 3656968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151428 h 4649046"/>
              <a:gd name="connsiteX36" fmla="*/ 3306234 w 7409964"/>
              <a:gd name="connsiteY36" fmla="*/ 612189 h 4649046"/>
              <a:gd name="connsiteX37" fmla="*/ 3080192 w 7409964"/>
              <a:gd name="connsiteY37" fmla="*/ 989471 h 4649046"/>
              <a:gd name="connsiteX38" fmla="*/ 2807546 w 7409964"/>
              <a:gd name="connsiteY38" fmla="*/ 1495212 h 4649046"/>
              <a:gd name="connsiteX39" fmla="*/ 2453637 w 7409964"/>
              <a:gd name="connsiteY39" fmla="*/ 1717761 h 4649046"/>
              <a:gd name="connsiteX40" fmla="*/ 2026899 w 7409964"/>
              <a:gd name="connsiteY40" fmla="*/ 2048405 h 4649046"/>
              <a:gd name="connsiteX41" fmla="*/ 1574572 w 7409964"/>
              <a:gd name="connsiteY41" fmla="*/ 2262294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594271 w 7409964"/>
              <a:gd name="connsiteY45" fmla="*/ 2426107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27172 w 7409964"/>
              <a:gd name="connsiteY19" fmla="*/ 3895709 h 4649046"/>
              <a:gd name="connsiteX20" fmla="*/ 5531212 w 7409964"/>
              <a:gd name="connsiteY20" fmla="*/ 3656968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151428 h 4649046"/>
              <a:gd name="connsiteX36" fmla="*/ 3306234 w 7409964"/>
              <a:gd name="connsiteY36" fmla="*/ 612189 h 4649046"/>
              <a:gd name="connsiteX37" fmla="*/ 3080192 w 7409964"/>
              <a:gd name="connsiteY37" fmla="*/ 989471 h 4649046"/>
              <a:gd name="connsiteX38" fmla="*/ 2807546 w 7409964"/>
              <a:gd name="connsiteY38" fmla="*/ 1495212 h 4649046"/>
              <a:gd name="connsiteX39" fmla="*/ 2453637 w 7409964"/>
              <a:gd name="connsiteY39" fmla="*/ 1717761 h 4649046"/>
              <a:gd name="connsiteX40" fmla="*/ 2026899 w 7409964"/>
              <a:gd name="connsiteY40" fmla="*/ 2048405 h 4649046"/>
              <a:gd name="connsiteX41" fmla="*/ 1574572 w 7409964"/>
              <a:gd name="connsiteY41" fmla="*/ 2262294 h 4649046"/>
              <a:gd name="connsiteX42" fmla="*/ 960120 w 7409964"/>
              <a:gd name="connsiteY42" fmla="*/ 2038773 h 4649046"/>
              <a:gd name="connsiteX43" fmla="*/ 662093 w 7409964"/>
              <a:gd name="connsiteY43" fmla="*/ 2012526 h 4649046"/>
              <a:gd name="connsiteX44" fmla="*/ 872913 w 7409964"/>
              <a:gd name="connsiteY44" fmla="*/ 2221653 h 4649046"/>
              <a:gd name="connsiteX45" fmla="*/ 1499735 w 7409964"/>
              <a:gd name="connsiteY45" fmla="*/ 2622855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27172 w 7409964"/>
              <a:gd name="connsiteY19" fmla="*/ 3895709 h 4649046"/>
              <a:gd name="connsiteX20" fmla="*/ 5531212 w 7409964"/>
              <a:gd name="connsiteY20" fmla="*/ 3656968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151428 h 4649046"/>
              <a:gd name="connsiteX36" fmla="*/ 3306234 w 7409964"/>
              <a:gd name="connsiteY36" fmla="*/ 612189 h 4649046"/>
              <a:gd name="connsiteX37" fmla="*/ 3080192 w 7409964"/>
              <a:gd name="connsiteY37" fmla="*/ 989471 h 4649046"/>
              <a:gd name="connsiteX38" fmla="*/ 2807546 w 7409964"/>
              <a:gd name="connsiteY38" fmla="*/ 1495212 h 4649046"/>
              <a:gd name="connsiteX39" fmla="*/ 2453637 w 7409964"/>
              <a:gd name="connsiteY39" fmla="*/ 1717761 h 4649046"/>
              <a:gd name="connsiteX40" fmla="*/ 2026899 w 7409964"/>
              <a:gd name="connsiteY40" fmla="*/ 2048405 h 4649046"/>
              <a:gd name="connsiteX41" fmla="*/ 1574572 w 7409964"/>
              <a:gd name="connsiteY41" fmla="*/ 2262294 h 4649046"/>
              <a:gd name="connsiteX42" fmla="*/ 960120 w 7409964"/>
              <a:gd name="connsiteY42" fmla="*/ 2038773 h 4649046"/>
              <a:gd name="connsiteX43" fmla="*/ 662093 w 7409964"/>
              <a:gd name="connsiteY43" fmla="*/ 2012526 h 4649046"/>
              <a:gd name="connsiteX44" fmla="*/ 832398 w 7409964"/>
              <a:gd name="connsiteY44" fmla="*/ 2418400 h 4649046"/>
              <a:gd name="connsiteX45" fmla="*/ 1499735 w 7409964"/>
              <a:gd name="connsiteY45" fmla="*/ 2622855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27172 w 7409964"/>
              <a:gd name="connsiteY19" fmla="*/ 3895709 h 4649046"/>
              <a:gd name="connsiteX20" fmla="*/ 5531212 w 7409964"/>
              <a:gd name="connsiteY20" fmla="*/ 3656968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151428 h 4649046"/>
              <a:gd name="connsiteX36" fmla="*/ 3306234 w 7409964"/>
              <a:gd name="connsiteY36" fmla="*/ 612189 h 4649046"/>
              <a:gd name="connsiteX37" fmla="*/ 3080192 w 7409964"/>
              <a:gd name="connsiteY37" fmla="*/ 989471 h 4649046"/>
              <a:gd name="connsiteX38" fmla="*/ 2807546 w 7409964"/>
              <a:gd name="connsiteY38" fmla="*/ 1495212 h 4649046"/>
              <a:gd name="connsiteX39" fmla="*/ 2453637 w 7409964"/>
              <a:gd name="connsiteY39" fmla="*/ 1717761 h 4649046"/>
              <a:gd name="connsiteX40" fmla="*/ 2026899 w 7409964"/>
              <a:gd name="connsiteY40" fmla="*/ 2048405 h 4649046"/>
              <a:gd name="connsiteX41" fmla="*/ 1574572 w 7409964"/>
              <a:gd name="connsiteY41" fmla="*/ 2262294 h 4649046"/>
              <a:gd name="connsiteX42" fmla="*/ 960120 w 7409964"/>
              <a:gd name="connsiteY42" fmla="*/ 2038773 h 4649046"/>
              <a:gd name="connsiteX43" fmla="*/ 587814 w 7409964"/>
              <a:gd name="connsiteY43" fmla="*/ 2171438 h 4649046"/>
              <a:gd name="connsiteX44" fmla="*/ 832398 w 7409964"/>
              <a:gd name="connsiteY44" fmla="*/ 2418400 h 4649046"/>
              <a:gd name="connsiteX45" fmla="*/ 1499735 w 7409964"/>
              <a:gd name="connsiteY45" fmla="*/ 2622855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27172 w 7409964"/>
              <a:gd name="connsiteY19" fmla="*/ 3895709 h 4649046"/>
              <a:gd name="connsiteX20" fmla="*/ 5531212 w 7409964"/>
              <a:gd name="connsiteY20" fmla="*/ 3656968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151428 h 4649046"/>
              <a:gd name="connsiteX36" fmla="*/ 3306234 w 7409964"/>
              <a:gd name="connsiteY36" fmla="*/ 612189 h 4649046"/>
              <a:gd name="connsiteX37" fmla="*/ 3080192 w 7409964"/>
              <a:gd name="connsiteY37" fmla="*/ 989471 h 4649046"/>
              <a:gd name="connsiteX38" fmla="*/ 2807546 w 7409964"/>
              <a:gd name="connsiteY38" fmla="*/ 1495212 h 4649046"/>
              <a:gd name="connsiteX39" fmla="*/ 2453637 w 7409964"/>
              <a:gd name="connsiteY39" fmla="*/ 1717761 h 4649046"/>
              <a:gd name="connsiteX40" fmla="*/ 2026899 w 7409964"/>
              <a:gd name="connsiteY40" fmla="*/ 2048405 h 4649046"/>
              <a:gd name="connsiteX41" fmla="*/ 1574572 w 7409964"/>
              <a:gd name="connsiteY41" fmla="*/ 2262294 h 4649046"/>
              <a:gd name="connsiteX42" fmla="*/ 1034399 w 7409964"/>
              <a:gd name="connsiteY42" fmla="*/ 2235521 h 4649046"/>
              <a:gd name="connsiteX43" fmla="*/ 587814 w 7409964"/>
              <a:gd name="connsiteY43" fmla="*/ 2171438 h 4649046"/>
              <a:gd name="connsiteX44" fmla="*/ 832398 w 7409964"/>
              <a:gd name="connsiteY44" fmla="*/ 2418400 h 4649046"/>
              <a:gd name="connsiteX45" fmla="*/ 1499735 w 7409964"/>
              <a:gd name="connsiteY45" fmla="*/ 2622855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27172 w 7409964"/>
              <a:gd name="connsiteY19" fmla="*/ 3895709 h 4649046"/>
              <a:gd name="connsiteX20" fmla="*/ 5531212 w 7409964"/>
              <a:gd name="connsiteY20" fmla="*/ 3656968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151428 h 4649046"/>
              <a:gd name="connsiteX36" fmla="*/ 3306234 w 7409964"/>
              <a:gd name="connsiteY36" fmla="*/ 612189 h 4649046"/>
              <a:gd name="connsiteX37" fmla="*/ 3080192 w 7409964"/>
              <a:gd name="connsiteY37" fmla="*/ 989471 h 4649046"/>
              <a:gd name="connsiteX38" fmla="*/ 2807546 w 7409964"/>
              <a:gd name="connsiteY38" fmla="*/ 1495212 h 4649046"/>
              <a:gd name="connsiteX39" fmla="*/ 2453637 w 7409964"/>
              <a:gd name="connsiteY39" fmla="*/ 1717761 h 4649046"/>
              <a:gd name="connsiteX40" fmla="*/ 2026899 w 7409964"/>
              <a:gd name="connsiteY40" fmla="*/ 2048405 h 4649046"/>
              <a:gd name="connsiteX41" fmla="*/ 1574572 w 7409964"/>
              <a:gd name="connsiteY41" fmla="*/ 2262294 h 4649046"/>
              <a:gd name="connsiteX42" fmla="*/ 1034399 w 7409964"/>
              <a:gd name="connsiteY42" fmla="*/ 2235521 h 4649046"/>
              <a:gd name="connsiteX43" fmla="*/ 587814 w 7409964"/>
              <a:gd name="connsiteY43" fmla="*/ 2171438 h 4649046"/>
              <a:gd name="connsiteX44" fmla="*/ 832398 w 7409964"/>
              <a:gd name="connsiteY44" fmla="*/ 2418400 h 4649046"/>
              <a:gd name="connsiteX45" fmla="*/ 1499735 w 7409964"/>
              <a:gd name="connsiteY45" fmla="*/ 2622855 h 4649046"/>
              <a:gd name="connsiteX46" fmla="*/ 1458804 w 7409964"/>
              <a:gd name="connsiteY46" fmla="*/ 2849440 h 4649046"/>
              <a:gd name="connsiteX47" fmla="*/ 764538 w 7409964"/>
              <a:gd name="connsiteY47" fmla="*/ 2790173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27172 w 7409964"/>
              <a:gd name="connsiteY19" fmla="*/ 3895709 h 4649046"/>
              <a:gd name="connsiteX20" fmla="*/ 5531212 w 7409964"/>
              <a:gd name="connsiteY20" fmla="*/ 3656968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151428 h 4649046"/>
              <a:gd name="connsiteX36" fmla="*/ 3306234 w 7409964"/>
              <a:gd name="connsiteY36" fmla="*/ 612189 h 4649046"/>
              <a:gd name="connsiteX37" fmla="*/ 3080192 w 7409964"/>
              <a:gd name="connsiteY37" fmla="*/ 989471 h 4649046"/>
              <a:gd name="connsiteX38" fmla="*/ 2807546 w 7409964"/>
              <a:gd name="connsiteY38" fmla="*/ 1495212 h 4649046"/>
              <a:gd name="connsiteX39" fmla="*/ 2453637 w 7409964"/>
              <a:gd name="connsiteY39" fmla="*/ 1717761 h 4649046"/>
              <a:gd name="connsiteX40" fmla="*/ 2026899 w 7409964"/>
              <a:gd name="connsiteY40" fmla="*/ 2048405 h 4649046"/>
              <a:gd name="connsiteX41" fmla="*/ 1574572 w 7409964"/>
              <a:gd name="connsiteY41" fmla="*/ 2262294 h 4649046"/>
              <a:gd name="connsiteX42" fmla="*/ 1034399 w 7409964"/>
              <a:gd name="connsiteY42" fmla="*/ 2235521 h 4649046"/>
              <a:gd name="connsiteX43" fmla="*/ 587814 w 7409964"/>
              <a:gd name="connsiteY43" fmla="*/ 2171438 h 4649046"/>
              <a:gd name="connsiteX44" fmla="*/ 832398 w 7409964"/>
              <a:gd name="connsiteY44" fmla="*/ 2418400 h 4649046"/>
              <a:gd name="connsiteX45" fmla="*/ 1499735 w 7409964"/>
              <a:gd name="connsiteY45" fmla="*/ 2622855 h 4649046"/>
              <a:gd name="connsiteX46" fmla="*/ 1458804 w 7409964"/>
              <a:gd name="connsiteY46" fmla="*/ 2849440 h 4649046"/>
              <a:gd name="connsiteX47" fmla="*/ 818559 w 7409964"/>
              <a:gd name="connsiteY47" fmla="*/ 3123130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27172 w 7409964"/>
              <a:gd name="connsiteY19" fmla="*/ 3895709 h 4649046"/>
              <a:gd name="connsiteX20" fmla="*/ 5531212 w 7409964"/>
              <a:gd name="connsiteY20" fmla="*/ 3656968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151428 h 4649046"/>
              <a:gd name="connsiteX36" fmla="*/ 3306234 w 7409964"/>
              <a:gd name="connsiteY36" fmla="*/ 612189 h 4649046"/>
              <a:gd name="connsiteX37" fmla="*/ 3080192 w 7409964"/>
              <a:gd name="connsiteY37" fmla="*/ 989471 h 4649046"/>
              <a:gd name="connsiteX38" fmla="*/ 2807546 w 7409964"/>
              <a:gd name="connsiteY38" fmla="*/ 1495212 h 4649046"/>
              <a:gd name="connsiteX39" fmla="*/ 2453637 w 7409964"/>
              <a:gd name="connsiteY39" fmla="*/ 1717761 h 4649046"/>
              <a:gd name="connsiteX40" fmla="*/ 2026899 w 7409964"/>
              <a:gd name="connsiteY40" fmla="*/ 2048405 h 4649046"/>
              <a:gd name="connsiteX41" fmla="*/ 1574572 w 7409964"/>
              <a:gd name="connsiteY41" fmla="*/ 2262294 h 4649046"/>
              <a:gd name="connsiteX42" fmla="*/ 1034399 w 7409964"/>
              <a:gd name="connsiteY42" fmla="*/ 2235521 h 4649046"/>
              <a:gd name="connsiteX43" fmla="*/ 587814 w 7409964"/>
              <a:gd name="connsiteY43" fmla="*/ 2171438 h 4649046"/>
              <a:gd name="connsiteX44" fmla="*/ 832398 w 7409964"/>
              <a:gd name="connsiteY44" fmla="*/ 2418400 h 4649046"/>
              <a:gd name="connsiteX45" fmla="*/ 1499735 w 7409964"/>
              <a:gd name="connsiteY45" fmla="*/ 2622855 h 4649046"/>
              <a:gd name="connsiteX46" fmla="*/ 1357515 w 7409964"/>
              <a:gd name="connsiteY46" fmla="*/ 3144561 h 4649046"/>
              <a:gd name="connsiteX47" fmla="*/ 818559 w 7409964"/>
              <a:gd name="connsiteY47" fmla="*/ 3123130 h 4649046"/>
              <a:gd name="connsiteX48" fmla="*/ 273470 w 7409964"/>
              <a:gd name="connsiteY48" fmla="*/ 2891773 h 4649046"/>
              <a:gd name="connsiteX49" fmla="*/ 0 w 7409964"/>
              <a:gd name="connsiteY49" fmla="*/ 3432386 h 4649046"/>
              <a:gd name="connsiteX50" fmla="*/ 14393 w 7409964"/>
              <a:gd name="connsiteY50" fmla="*/ 3798146 h 4649046"/>
              <a:gd name="connsiteX0" fmla="*/ 14393 w 7409964"/>
              <a:gd name="connsiteY0" fmla="*/ 3798146 h 4649046"/>
              <a:gd name="connsiteX1" fmla="*/ 212514 w 7409964"/>
              <a:gd name="connsiteY1" fmla="*/ 4018279 h 4649046"/>
              <a:gd name="connsiteX2" fmla="*/ 441113 w 7409964"/>
              <a:gd name="connsiteY2" fmla="*/ 4161366 h 4649046"/>
              <a:gd name="connsiteX3" fmla="*/ 607907 w 7409964"/>
              <a:gd name="connsiteY3" fmla="*/ 4163906 h 4649046"/>
              <a:gd name="connsiteX4" fmla="*/ 888154 w 7409964"/>
              <a:gd name="connsiteY4" fmla="*/ 4357793 h 4649046"/>
              <a:gd name="connsiteX5" fmla="*/ 598594 w 7409964"/>
              <a:gd name="connsiteY5" fmla="*/ 4395045 h 4649046"/>
              <a:gd name="connsiteX6" fmla="*/ 311573 w 7409964"/>
              <a:gd name="connsiteY6" fmla="*/ 4518659 h 4649046"/>
              <a:gd name="connsiteX7" fmla="*/ 312420 w 7409964"/>
              <a:gd name="connsiteY7" fmla="*/ 4649046 h 4649046"/>
              <a:gd name="connsiteX8" fmla="*/ 1472353 w 7409964"/>
              <a:gd name="connsiteY8" fmla="*/ 4416213 h 4649046"/>
              <a:gd name="connsiteX9" fmla="*/ 2072637 w 7409964"/>
              <a:gd name="connsiteY9" fmla="*/ 4316181 h 4649046"/>
              <a:gd name="connsiteX10" fmla="*/ 2327486 w 7409964"/>
              <a:gd name="connsiteY10" fmla="*/ 4296833 h 4649046"/>
              <a:gd name="connsiteX11" fmla="*/ 2631440 w 7409964"/>
              <a:gd name="connsiteY11" fmla="*/ 4238412 h 4649046"/>
              <a:gd name="connsiteX12" fmla="*/ 2876127 w 7409964"/>
              <a:gd name="connsiteY12" fmla="*/ 4312073 h 4649046"/>
              <a:gd name="connsiteX13" fmla="*/ 3439160 w 7409964"/>
              <a:gd name="connsiteY13" fmla="*/ 4224019 h 4649046"/>
              <a:gd name="connsiteX14" fmla="*/ 3836247 w 7409964"/>
              <a:gd name="connsiteY14" fmla="*/ 4345092 h 4649046"/>
              <a:gd name="connsiteX15" fmla="*/ 4322233 w 7409964"/>
              <a:gd name="connsiteY15" fmla="*/ 4309533 h 4649046"/>
              <a:gd name="connsiteX16" fmla="*/ 4573693 w 7409964"/>
              <a:gd name="connsiteY16" fmla="*/ 4126653 h 4649046"/>
              <a:gd name="connsiteX17" fmla="*/ 5099473 w 7409964"/>
              <a:gd name="connsiteY17" fmla="*/ 4087706 h 4649046"/>
              <a:gd name="connsiteX18" fmla="*/ 5381413 w 7409964"/>
              <a:gd name="connsiteY18" fmla="*/ 3984413 h 4649046"/>
              <a:gd name="connsiteX19" fmla="*/ 5427172 w 7409964"/>
              <a:gd name="connsiteY19" fmla="*/ 3895709 h 4649046"/>
              <a:gd name="connsiteX20" fmla="*/ 5531212 w 7409964"/>
              <a:gd name="connsiteY20" fmla="*/ 3656968 h 4649046"/>
              <a:gd name="connsiteX21" fmla="*/ 5696288 w 7409964"/>
              <a:gd name="connsiteY21" fmla="*/ 3596623 h 4649046"/>
              <a:gd name="connsiteX22" fmla="*/ 5798817 w 7409964"/>
              <a:gd name="connsiteY22" fmla="*/ 3503381 h 4649046"/>
              <a:gd name="connsiteX23" fmla="*/ 5927306 w 7409964"/>
              <a:gd name="connsiteY23" fmla="*/ 3378937 h 4649046"/>
              <a:gd name="connsiteX24" fmla="*/ 6322824 w 7409964"/>
              <a:gd name="connsiteY24" fmla="*/ 2609475 h 4649046"/>
              <a:gd name="connsiteX25" fmla="*/ 6957984 w 7409964"/>
              <a:gd name="connsiteY25" fmla="*/ 2196548 h 4649046"/>
              <a:gd name="connsiteX26" fmla="*/ 7409964 w 7409964"/>
              <a:gd name="connsiteY26" fmla="*/ 1980242 h 4649046"/>
              <a:gd name="connsiteX27" fmla="*/ 7139940 w 7409964"/>
              <a:gd name="connsiteY27" fmla="*/ 1758526 h 4649046"/>
              <a:gd name="connsiteX28" fmla="*/ 6863761 w 7409964"/>
              <a:gd name="connsiteY28" fmla="*/ 1448646 h 4649046"/>
              <a:gd name="connsiteX29" fmla="*/ 6739466 w 7409964"/>
              <a:gd name="connsiteY29" fmla="*/ 1336040 h 4649046"/>
              <a:gd name="connsiteX30" fmla="*/ 6703907 w 7409964"/>
              <a:gd name="connsiteY30" fmla="*/ 1208193 h 4649046"/>
              <a:gd name="connsiteX31" fmla="*/ 5972387 w 7409964"/>
              <a:gd name="connsiteY31" fmla="*/ 599439 h 4649046"/>
              <a:gd name="connsiteX32" fmla="*/ 5270500 w 7409964"/>
              <a:gd name="connsiteY32" fmla="*/ 185419 h 4649046"/>
              <a:gd name="connsiteX33" fmla="*/ 5002953 w 7409964"/>
              <a:gd name="connsiteY33" fmla="*/ 72813 h 4649046"/>
              <a:gd name="connsiteX34" fmla="*/ 4303607 w 7409964"/>
              <a:gd name="connsiteY34" fmla="*/ 0 h 4649046"/>
              <a:gd name="connsiteX35" fmla="*/ 3753271 w 7409964"/>
              <a:gd name="connsiteY35" fmla="*/ 151428 h 4649046"/>
              <a:gd name="connsiteX36" fmla="*/ 3306234 w 7409964"/>
              <a:gd name="connsiteY36" fmla="*/ 612189 h 4649046"/>
              <a:gd name="connsiteX37" fmla="*/ 3080192 w 7409964"/>
              <a:gd name="connsiteY37" fmla="*/ 989471 h 4649046"/>
              <a:gd name="connsiteX38" fmla="*/ 2807546 w 7409964"/>
              <a:gd name="connsiteY38" fmla="*/ 1495212 h 4649046"/>
              <a:gd name="connsiteX39" fmla="*/ 2453637 w 7409964"/>
              <a:gd name="connsiteY39" fmla="*/ 1717761 h 4649046"/>
              <a:gd name="connsiteX40" fmla="*/ 2026899 w 7409964"/>
              <a:gd name="connsiteY40" fmla="*/ 2048405 h 4649046"/>
              <a:gd name="connsiteX41" fmla="*/ 1574572 w 7409964"/>
              <a:gd name="connsiteY41" fmla="*/ 2262294 h 4649046"/>
              <a:gd name="connsiteX42" fmla="*/ 1034399 w 7409964"/>
              <a:gd name="connsiteY42" fmla="*/ 2235521 h 4649046"/>
              <a:gd name="connsiteX43" fmla="*/ 587814 w 7409964"/>
              <a:gd name="connsiteY43" fmla="*/ 2171438 h 4649046"/>
              <a:gd name="connsiteX44" fmla="*/ 832398 w 7409964"/>
              <a:gd name="connsiteY44" fmla="*/ 2418400 h 4649046"/>
              <a:gd name="connsiteX45" fmla="*/ 1499735 w 7409964"/>
              <a:gd name="connsiteY45" fmla="*/ 2622855 h 4649046"/>
              <a:gd name="connsiteX46" fmla="*/ 1357515 w 7409964"/>
              <a:gd name="connsiteY46" fmla="*/ 3144561 h 4649046"/>
              <a:gd name="connsiteX47" fmla="*/ 818559 w 7409964"/>
              <a:gd name="connsiteY47" fmla="*/ 3123130 h 4649046"/>
              <a:gd name="connsiteX48" fmla="*/ 401769 w 7409964"/>
              <a:gd name="connsiteY48" fmla="*/ 3126356 h 4649046"/>
              <a:gd name="connsiteX49" fmla="*/ 0 w 7409964"/>
              <a:gd name="connsiteY49" fmla="*/ 3432386 h 4649046"/>
              <a:gd name="connsiteX50" fmla="*/ 14393 w 7409964"/>
              <a:gd name="connsiteY50" fmla="*/ 3798146 h 4649046"/>
              <a:gd name="connsiteX0" fmla="*/ 0 w 7395571"/>
              <a:gd name="connsiteY0" fmla="*/ 3798146 h 4649046"/>
              <a:gd name="connsiteX1" fmla="*/ 198121 w 7395571"/>
              <a:gd name="connsiteY1" fmla="*/ 4018279 h 4649046"/>
              <a:gd name="connsiteX2" fmla="*/ 426720 w 7395571"/>
              <a:gd name="connsiteY2" fmla="*/ 4161366 h 4649046"/>
              <a:gd name="connsiteX3" fmla="*/ 593514 w 7395571"/>
              <a:gd name="connsiteY3" fmla="*/ 4163906 h 4649046"/>
              <a:gd name="connsiteX4" fmla="*/ 873761 w 7395571"/>
              <a:gd name="connsiteY4" fmla="*/ 4357793 h 4649046"/>
              <a:gd name="connsiteX5" fmla="*/ 584201 w 7395571"/>
              <a:gd name="connsiteY5" fmla="*/ 4395045 h 4649046"/>
              <a:gd name="connsiteX6" fmla="*/ 297180 w 7395571"/>
              <a:gd name="connsiteY6" fmla="*/ 4518659 h 4649046"/>
              <a:gd name="connsiteX7" fmla="*/ 298027 w 7395571"/>
              <a:gd name="connsiteY7" fmla="*/ 4649046 h 4649046"/>
              <a:gd name="connsiteX8" fmla="*/ 1457960 w 7395571"/>
              <a:gd name="connsiteY8" fmla="*/ 4416213 h 4649046"/>
              <a:gd name="connsiteX9" fmla="*/ 2058244 w 7395571"/>
              <a:gd name="connsiteY9" fmla="*/ 4316181 h 4649046"/>
              <a:gd name="connsiteX10" fmla="*/ 2313093 w 7395571"/>
              <a:gd name="connsiteY10" fmla="*/ 4296833 h 4649046"/>
              <a:gd name="connsiteX11" fmla="*/ 2617047 w 7395571"/>
              <a:gd name="connsiteY11" fmla="*/ 4238412 h 4649046"/>
              <a:gd name="connsiteX12" fmla="*/ 2861734 w 7395571"/>
              <a:gd name="connsiteY12" fmla="*/ 4312073 h 4649046"/>
              <a:gd name="connsiteX13" fmla="*/ 3424767 w 7395571"/>
              <a:gd name="connsiteY13" fmla="*/ 4224019 h 4649046"/>
              <a:gd name="connsiteX14" fmla="*/ 3821854 w 7395571"/>
              <a:gd name="connsiteY14" fmla="*/ 4345092 h 4649046"/>
              <a:gd name="connsiteX15" fmla="*/ 4307840 w 7395571"/>
              <a:gd name="connsiteY15" fmla="*/ 4309533 h 4649046"/>
              <a:gd name="connsiteX16" fmla="*/ 4559300 w 7395571"/>
              <a:gd name="connsiteY16" fmla="*/ 4126653 h 4649046"/>
              <a:gd name="connsiteX17" fmla="*/ 5085080 w 7395571"/>
              <a:gd name="connsiteY17" fmla="*/ 4087706 h 4649046"/>
              <a:gd name="connsiteX18" fmla="*/ 5367020 w 7395571"/>
              <a:gd name="connsiteY18" fmla="*/ 3984413 h 4649046"/>
              <a:gd name="connsiteX19" fmla="*/ 5412779 w 7395571"/>
              <a:gd name="connsiteY19" fmla="*/ 3895709 h 4649046"/>
              <a:gd name="connsiteX20" fmla="*/ 5516819 w 7395571"/>
              <a:gd name="connsiteY20" fmla="*/ 3656968 h 4649046"/>
              <a:gd name="connsiteX21" fmla="*/ 5681895 w 7395571"/>
              <a:gd name="connsiteY21" fmla="*/ 3596623 h 4649046"/>
              <a:gd name="connsiteX22" fmla="*/ 5784424 w 7395571"/>
              <a:gd name="connsiteY22" fmla="*/ 3503381 h 4649046"/>
              <a:gd name="connsiteX23" fmla="*/ 5912913 w 7395571"/>
              <a:gd name="connsiteY23" fmla="*/ 3378937 h 4649046"/>
              <a:gd name="connsiteX24" fmla="*/ 6308431 w 7395571"/>
              <a:gd name="connsiteY24" fmla="*/ 2609475 h 4649046"/>
              <a:gd name="connsiteX25" fmla="*/ 6943591 w 7395571"/>
              <a:gd name="connsiteY25" fmla="*/ 2196548 h 4649046"/>
              <a:gd name="connsiteX26" fmla="*/ 7395571 w 7395571"/>
              <a:gd name="connsiteY26" fmla="*/ 1980242 h 4649046"/>
              <a:gd name="connsiteX27" fmla="*/ 7125547 w 7395571"/>
              <a:gd name="connsiteY27" fmla="*/ 1758526 h 4649046"/>
              <a:gd name="connsiteX28" fmla="*/ 6849368 w 7395571"/>
              <a:gd name="connsiteY28" fmla="*/ 1448646 h 4649046"/>
              <a:gd name="connsiteX29" fmla="*/ 6725073 w 7395571"/>
              <a:gd name="connsiteY29" fmla="*/ 1336040 h 4649046"/>
              <a:gd name="connsiteX30" fmla="*/ 6689514 w 7395571"/>
              <a:gd name="connsiteY30" fmla="*/ 1208193 h 4649046"/>
              <a:gd name="connsiteX31" fmla="*/ 5957994 w 7395571"/>
              <a:gd name="connsiteY31" fmla="*/ 599439 h 4649046"/>
              <a:gd name="connsiteX32" fmla="*/ 5256107 w 7395571"/>
              <a:gd name="connsiteY32" fmla="*/ 185419 h 4649046"/>
              <a:gd name="connsiteX33" fmla="*/ 4988560 w 7395571"/>
              <a:gd name="connsiteY33" fmla="*/ 72813 h 4649046"/>
              <a:gd name="connsiteX34" fmla="*/ 4289214 w 7395571"/>
              <a:gd name="connsiteY34" fmla="*/ 0 h 4649046"/>
              <a:gd name="connsiteX35" fmla="*/ 3738878 w 7395571"/>
              <a:gd name="connsiteY35" fmla="*/ 151428 h 4649046"/>
              <a:gd name="connsiteX36" fmla="*/ 3291841 w 7395571"/>
              <a:gd name="connsiteY36" fmla="*/ 612189 h 4649046"/>
              <a:gd name="connsiteX37" fmla="*/ 3065799 w 7395571"/>
              <a:gd name="connsiteY37" fmla="*/ 989471 h 4649046"/>
              <a:gd name="connsiteX38" fmla="*/ 2793153 w 7395571"/>
              <a:gd name="connsiteY38" fmla="*/ 1495212 h 4649046"/>
              <a:gd name="connsiteX39" fmla="*/ 2439244 w 7395571"/>
              <a:gd name="connsiteY39" fmla="*/ 1717761 h 4649046"/>
              <a:gd name="connsiteX40" fmla="*/ 2012506 w 7395571"/>
              <a:gd name="connsiteY40" fmla="*/ 2048405 h 4649046"/>
              <a:gd name="connsiteX41" fmla="*/ 1560179 w 7395571"/>
              <a:gd name="connsiteY41" fmla="*/ 2262294 h 4649046"/>
              <a:gd name="connsiteX42" fmla="*/ 1020006 w 7395571"/>
              <a:gd name="connsiteY42" fmla="*/ 2235521 h 4649046"/>
              <a:gd name="connsiteX43" fmla="*/ 573421 w 7395571"/>
              <a:gd name="connsiteY43" fmla="*/ 2171438 h 4649046"/>
              <a:gd name="connsiteX44" fmla="*/ 818005 w 7395571"/>
              <a:gd name="connsiteY44" fmla="*/ 2418400 h 4649046"/>
              <a:gd name="connsiteX45" fmla="*/ 1485342 w 7395571"/>
              <a:gd name="connsiteY45" fmla="*/ 2622855 h 4649046"/>
              <a:gd name="connsiteX46" fmla="*/ 1343122 w 7395571"/>
              <a:gd name="connsiteY46" fmla="*/ 3144561 h 4649046"/>
              <a:gd name="connsiteX47" fmla="*/ 804166 w 7395571"/>
              <a:gd name="connsiteY47" fmla="*/ 3123130 h 4649046"/>
              <a:gd name="connsiteX48" fmla="*/ 387376 w 7395571"/>
              <a:gd name="connsiteY48" fmla="*/ 3126356 h 4649046"/>
              <a:gd name="connsiteX49" fmla="*/ 100401 w 7395571"/>
              <a:gd name="connsiteY49" fmla="*/ 3432386 h 4649046"/>
              <a:gd name="connsiteX50" fmla="*/ 0 w 7395571"/>
              <a:gd name="connsiteY50" fmla="*/ 3798146 h 4649046"/>
              <a:gd name="connsiteX0" fmla="*/ 31467 w 7427038"/>
              <a:gd name="connsiteY0" fmla="*/ 3798146 h 4649046"/>
              <a:gd name="connsiteX1" fmla="*/ 0 w 7427038"/>
              <a:gd name="connsiteY1" fmla="*/ 4093951 h 4649046"/>
              <a:gd name="connsiteX2" fmla="*/ 458187 w 7427038"/>
              <a:gd name="connsiteY2" fmla="*/ 4161366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0767 w 7427038"/>
              <a:gd name="connsiteY16" fmla="*/ 4126653 h 4649046"/>
              <a:gd name="connsiteX17" fmla="*/ 5116547 w 7427038"/>
              <a:gd name="connsiteY17" fmla="*/ 4087706 h 4649046"/>
              <a:gd name="connsiteX18" fmla="*/ 5398487 w 7427038"/>
              <a:gd name="connsiteY18" fmla="*/ 3984413 h 4649046"/>
              <a:gd name="connsiteX19" fmla="*/ 5444246 w 7427038"/>
              <a:gd name="connsiteY19" fmla="*/ 3895709 h 4649046"/>
              <a:gd name="connsiteX20" fmla="*/ 5548286 w 7427038"/>
              <a:gd name="connsiteY20" fmla="*/ 3656968 h 4649046"/>
              <a:gd name="connsiteX21" fmla="*/ 5713362 w 7427038"/>
              <a:gd name="connsiteY21" fmla="*/ 3596623 h 4649046"/>
              <a:gd name="connsiteX22" fmla="*/ 5815891 w 7427038"/>
              <a:gd name="connsiteY22" fmla="*/ 3503381 h 4649046"/>
              <a:gd name="connsiteX23" fmla="*/ 594438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0767 w 7427038"/>
              <a:gd name="connsiteY16" fmla="*/ 4126653 h 4649046"/>
              <a:gd name="connsiteX17" fmla="*/ 5116547 w 7427038"/>
              <a:gd name="connsiteY17" fmla="*/ 4087706 h 4649046"/>
              <a:gd name="connsiteX18" fmla="*/ 5398487 w 7427038"/>
              <a:gd name="connsiteY18" fmla="*/ 3984413 h 4649046"/>
              <a:gd name="connsiteX19" fmla="*/ 5444246 w 7427038"/>
              <a:gd name="connsiteY19" fmla="*/ 3895709 h 4649046"/>
              <a:gd name="connsiteX20" fmla="*/ 5548286 w 7427038"/>
              <a:gd name="connsiteY20" fmla="*/ 3656968 h 4649046"/>
              <a:gd name="connsiteX21" fmla="*/ 5713362 w 7427038"/>
              <a:gd name="connsiteY21" fmla="*/ 3596623 h 4649046"/>
              <a:gd name="connsiteX22" fmla="*/ 5815891 w 7427038"/>
              <a:gd name="connsiteY22" fmla="*/ 3503381 h 4649046"/>
              <a:gd name="connsiteX23" fmla="*/ 594438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0767 w 7427038"/>
              <a:gd name="connsiteY16" fmla="*/ 4126653 h 4649046"/>
              <a:gd name="connsiteX17" fmla="*/ 5116547 w 7427038"/>
              <a:gd name="connsiteY17" fmla="*/ 4087706 h 4649046"/>
              <a:gd name="connsiteX18" fmla="*/ 5398487 w 7427038"/>
              <a:gd name="connsiteY18" fmla="*/ 3984413 h 4649046"/>
              <a:gd name="connsiteX19" fmla="*/ 5444246 w 7427038"/>
              <a:gd name="connsiteY19" fmla="*/ 3895709 h 4649046"/>
              <a:gd name="connsiteX20" fmla="*/ 5690090 w 7427038"/>
              <a:gd name="connsiteY20" fmla="*/ 4065598 h 4649046"/>
              <a:gd name="connsiteX21" fmla="*/ 5713362 w 7427038"/>
              <a:gd name="connsiteY21" fmla="*/ 3596623 h 4649046"/>
              <a:gd name="connsiteX22" fmla="*/ 5815891 w 7427038"/>
              <a:gd name="connsiteY22" fmla="*/ 3503381 h 4649046"/>
              <a:gd name="connsiteX23" fmla="*/ 594438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0767 w 7427038"/>
              <a:gd name="connsiteY16" fmla="*/ 4126653 h 4649046"/>
              <a:gd name="connsiteX17" fmla="*/ 5116547 w 7427038"/>
              <a:gd name="connsiteY17" fmla="*/ 4087706 h 4649046"/>
              <a:gd name="connsiteX18" fmla="*/ 5229672 w 7427038"/>
              <a:gd name="connsiteY18" fmla="*/ 4362773 h 4649046"/>
              <a:gd name="connsiteX19" fmla="*/ 5444246 w 7427038"/>
              <a:gd name="connsiteY19" fmla="*/ 3895709 h 4649046"/>
              <a:gd name="connsiteX20" fmla="*/ 5690090 w 7427038"/>
              <a:gd name="connsiteY20" fmla="*/ 4065598 h 4649046"/>
              <a:gd name="connsiteX21" fmla="*/ 5713362 w 7427038"/>
              <a:gd name="connsiteY21" fmla="*/ 3596623 h 4649046"/>
              <a:gd name="connsiteX22" fmla="*/ 5815891 w 7427038"/>
              <a:gd name="connsiteY22" fmla="*/ 3503381 h 4649046"/>
              <a:gd name="connsiteX23" fmla="*/ 594438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0767 w 7427038"/>
              <a:gd name="connsiteY16" fmla="*/ 4126653 h 4649046"/>
              <a:gd name="connsiteX17" fmla="*/ 5116547 w 7427038"/>
              <a:gd name="connsiteY17" fmla="*/ 4087706 h 4649046"/>
              <a:gd name="connsiteX18" fmla="*/ 5229672 w 7427038"/>
              <a:gd name="connsiteY18" fmla="*/ 4362773 h 4649046"/>
              <a:gd name="connsiteX19" fmla="*/ 5471257 w 7427038"/>
              <a:gd name="connsiteY19" fmla="*/ 4039486 h 4649046"/>
              <a:gd name="connsiteX20" fmla="*/ 5690090 w 7427038"/>
              <a:gd name="connsiteY20" fmla="*/ 4065598 h 4649046"/>
              <a:gd name="connsiteX21" fmla="*/ 5713362 w 7427038"/>
              <a:gd name="connsiteY21" fmla="*/ 3596623 h 4649046"/>
              <a:gd name="connsiteX22" fmla="*/ 5815891 w 7427038"/>
              <a:gd name="connsiteY22" fmla="*/ 3503381 h 4649046"/>
              <a:gd name="connsiteX23" fmla="*/ 594438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0767 w 7427038"/>
              <a:gd name="connsiteY16" fmla="*/ 4126653 h 4649046"/>
              <a:gd name="connsiteX17" fmla="*/ 5116547 w 7427038"/>
              <a:gd name="connsiteY17" fmla="*/ 4087706 h 4649046"/>
              <a:gd name="connsiteX18" fmla="*/ 5229672 w 7427038"/>
              <a:gd name="connsiteY18" fmla="*/ 4362773 h 4649046"/>
              <a:gd name="connsiteX19" fmla="*/ 5471257 w 7427038"/>
              <a:gd name="connsiteY19" fmla="*/ 4039486 h 4649046"/>
              <a:gd name="connsiteX20" fmla="*/ 5690090 w 7427038"/>
              <a:gd name="connsiteY20" fmla="*/ 4065598 h 4649046"/>
              <a:gd name="connsiteX21" fmla="*/ 5713362 w 7427038"/>
              <a:gd name="connsiteY21" fmla="*/ 3596623 h 4649046"/>
              <a:gd name="connsiteX22" fmla="*/ 5815891 w 7427038"/>
              <a:gd name="connsiteY22" fmla="*/ 3503381 h 4649046"/>
              <a:gd name="connsiteX23" fmla="*/ 6011906 w 7427038"/>
              <a:gd name="connsiteY23" fmla="*/ 3477311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0767 w 7427038"/>
              <a:gd name="connsiteY16" fmla="*/ 4126653 h 4649046"/>
              <a:gd name="connsiteX17" fmla="*/ 5116547 w 7427038"/>
              <a:gd name="connsiteY17" fmla="*/ 4087706 h 4649046"/>
              <a:gd name="connsiteX18" fmla="*/ 5229672 w 7427038"/>
              <a:gd name="connsiteY18" fmla="*/ 4362773 h 4649046"/>
              <a:gd name="connsiteX19" fmla="*/ 5471257 w 7427038"/>
              <a:gd name="connsiteY19" fmla="*/ 4039486 h 4649046"/>
              <a:gd name="connsiteX20" fmla="*/ 5690090 w 7427038"/>
              <a:gd name="connsiteY20" fmla="*/ 4065598 h 4649046"/>
              <a:gd name="connsiteX21" fmla="*/ 5713362 w 7427038"/>
              <a:gd name="connsiteY21" fmla="*/ 3596623 h 4649046"/>
              <a:gd name="connsiteX22" fmla="*/ 5937438 w 7427038"/>
              <a:gd name="connsiteY22" fmla="*/ 3662292 h 4649046"/>
              <a:gd name="connsiteX23" fmla="*/ 6011906 w 7427038"/>
              <a:gd name="connsiteY23" fmla="*/ 3477311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0767 w 7427038"/>
              <a:gd name="connsiteY16" fmla="*/ 4126653 h 4649046"/>
              <a:gd name="connsiteX17" fmla="*/ 5116547 w 7427038"/>
              <a:gd name="connsiteY17" fmla="*/ 4087706 h 4649046"/>
              <a:gd name="connsiteX18" fmla="*/ 5229672 w 7427038"/>
              <a:gd name="connsiteY18" fmla="*/ 4362773 h 4649046"/>
              <a:gd name="connsiteX19" fmla="*/ 5471257 w 7427038"/>
              <a:gd name="connsiteY19" fmla="*/ 4039486 h 4649046"/>
              <a:gd name="connsiteX20" fmla="*/ 5690090 w 7427038"/>
              <a:gd name="connsiteY20" fmla="*/ 4065598 h 4649046"/>
              <a:gd name="connsiteX21" fmla="*/ 5794394 w 7427038"/>
              <a:gd name="connsiteY21" fmla="*/ 3755534 h 4649046"/>
              <a:gd name="connsiteX22" fmla="*/ 5937438 w 7427038"/>
              <a:gd name="connsiteY22" fmla="*/ 3662292 h 4649046"/>
              <a:gd name="connsiteX23" fmla="*/ 6011906 w 7427038"/>
              <a:gd name="connsiteY23" fmla="*/ 3477311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0767 w 7427038"/>
              <a:gd name="connsiteY16" fmla="*/ 4126653 h 4649046"/>
              <a:gd name="connsiteX17" fmla="*/ 5116547 w 7427038"/>
              <a:gd name="connsiteY17" fmla="*/ 4087706 h 4649046"/>
              <a:gd name="connsiteX18" fmla="*/ 5229672 w 7427038"/>
              <a:gd name="connsiteY18" fmla="*/ 4362773 h 4649046"/>
              <a:gd name="connsiteX19" fmla="*/ 5471257 w 7427038"/>
              <a:gd name="connsiteY19" fmla="*/ 4039486 h 4649046"/>
              <a:gd name="connsiteX20" fmla="*/ 5690090 w 7427038"/>
              <a:gd name="connsiteY20" fmla="*/ 4065598 h 4649046"/>
              <a:gd name="connsiteX21" fmla="*/ 5794394 w 7427038"/>
              <a:gd name="connsiteY21" fmla="*/ 3755534 h 4649046"/>
              <a:gd name="connsiteX22" fmla="*/ 5937438 w 7427038"/>
              <a:gd name="connsiteY22" fmla="*/ 3662292 h 4649046"/>
              <a:gd name="connsiteX23" fmla="*/ 591737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0767 w 7427038"/>
              <a:gd name="connsiteY16" fmla="*/ 4126653 h 4649046"/>
              <a:gd name="connsiteX17" fmla="*/ 5116547 w 7427038"/>
              <a:gd name="connsiteY17" fmla="*/ 4087706 h 4649046"/>
              <a:gd name="connsiteX18" fmla="*/ 5229672 w 7427038"/>
              <a:gd name="connsiteY18" fmla="*/ 4362773 h 4649046"/>
              <a:gd name="connsiteX19" fmla="*/ 5471257 w 7427038"/>
              <a:gd name="connsiteY19" fmla="*/ 4039486 h 4649046"/>
              <a:gd name="connsiteX20" fmla="*/ 5690090 w 7427038"/>
              <a:gd name="connsiteY20" fmla="*/ 4065598 h 4649046"/>
              <a:gd name="connsiteX21" fmla="*/ 5794394 w 7427038"/>
              <a:gd name="connsiteY21" fmla="*/ 3755534 h 4649046"/>
              <a:gd name="connsiteX22" fmla="*/ 5795633 w 7427038"/>
              <a:gd name="connsiteY22" fmla="*/ 3601754 h 4649046"/>
              <a:gd name="connsiteX23" fmla="*/ 591737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0767 w 7427038"/>
              <a:gd name="connsiteY16" fmla="*/ 4126653 h 4649046"/>
              <a:gd name="connsiteX17" fmla="*/ 5116547 w 7427038"/>
              <a:gd name="connsiteY17" fmla="*/ 4087706 h 4649046"/>
              <a:gd name="connsiteX18" fmla="*/ 5229672 w 7427038"/>
              <a:gd name="connsiteY18" fmla="*/ 4362773 h 4649046"/>
              <a:gd name="connsiteX19" fmla="*/ 5471257 w 7427038"/>
              <a:gd name="connsiteY19" fmla="*/ 4039486 h 4649046"/>
              <a:gd name="connsiteX20" fmla="*/ 5690090 w 7427038"/>
              <a:gd name="connsiteY20" fmla="*/ 4065598 h 4649046"/>
              <a:gd name="connsiteX21" fmla="*/ 5524290 w 7427038"/>
              <a:gd name="connsiteY21" fmla="*/ 3687429 h 4649046"/>
              <a:gd name="connsiteX22" fmla="*/ 5795633 w 7427038"/>
              <a:gd name="connsiteY22" fmla="*/ 3601754 h 4649046"/>
              <a:gd name="connsiteX23" fmla="*/ 591737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0767 w 7427038"/>
              <a:gd name="connsiteY16" fmla="*/ 4126653 h 4649046"/>
              <a:gd name="connsiteX17" fmla="*/ 5116547 w 7427038"/>
              <a:gd name="connsiteY17" fmla="*/ 4087706 h 4649046"/>
              <a:gd name="connsiteX18" fmla="*/ 5229672 w 7427038"/>
              <a:gd name="connsiteY18" fmla="*/ 4362773 h 4649046"/>
              <a:gd name="connsiteX19" fmla="*/ 5471257 w 7427038"/>
              <a:gd name="connsiteY19" fmla="*/ 4039486 h 4649046"/>
              <a:gd name="connsiteX20" fmla="*/ 5352460 w 7427038"/>
              <a:gd name="connsiteY20" fmla="*/ 3868850 h 4649046"/>
              <a:gd name="connsiteX21" fmla="*/ 5524290 w 7427038"/>
              <a:gd name="connsiteY21" fmla="*/ 3687429 h 4649046"/>
              <a:gd name="connsiteX22" fmla="*/ 5795633 w 7427038"/>
              <a:gd name="connsiteY22" fmla="*/ 3601754 h 4649046"/>
              <a:gd name="connsiteX23" fmla="*/ 591737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0767 w 7427038"/>
              <a:gd name="connsiteY16" fmla="*/ 4126653 h 4649046"/>
              <a:gd name="connsiteX17" fmla="*/ 5116547 w 7427038"/>
              <a:gd name="connsiteY17" fmla="*/ 4087706 h 4649046"/>
              <a:gd name="connsiteX18" fmla="*/ 5229672 w 7427038"/>
              <a:gd name="connsiteY18" fmla="*/ 4362773 h 4649046"/>
              <a:gd name="connsiteX19" fmla="*/ 5471257 w 7427038"/>
              <a:gd name="connsiteY19" fmla="*/ 4039486 h 4649046"/>
              <a:gd name="connsiteX20" fmla="*/ 5352460 w 7427038"/>
              <a:gd name="connsiteY20" fmla="*/ 3868850 h 4649046"/>
              <a:gd name="connsiteX21" fmla="*/ 5524290 w 7427038"/>
              <a:gd name="connsiteY21" fmla="*/ 3687429 h 4649046"/>
              <a:gd name="connsiteX22" fmla="*/ 5795633 w 7427038"/>
              <a:gd name="connsiteY22" fmla="*/ 3601754 h 4649046"/>
              <a:gd name="connsiteX23" fmla="*/ 591737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0767 w 7427038"/>
              <a:gd name="connsiteY16" fmla="*/ 4126653 h 4649046"/>
              <a:gd name="connsiteX17" fmla="*/ 5116547 w 7427038"/>
              <a:gd name="connsiteY17" fmla="*/ 4087706 h 4649046"/>
              <a:gd name="connsiteX18" fmla="*/ 5229672 w 7427038"/>
              <a:gd name="connsiteY18" fmla="*/ 4362773 h 4649046"/>
              <a:gd name="connsiteX19" fmla="*/ 5363215 w 7427038"/>
              <a:gd name="connsiteY19" fmla="*/ 4024352 h 4649046"/>
              <a:gd name="connsiteX20" fmla="*/ 5352460 w 7427038"/>
              <a:gd name="connsiteY20" fmla="*/ 3868850 h 4649046"/>
              <a:gd name="connsiteX21" fmla="*/ 5524290 w 7427038"/>
              <a:gd name="connsiteY21" fmla="*/ 3687429 h 4649046"/>
              <a:gd name="connsiteX22" fmla="*/ 5795633 w 7427038"/>
              <a:gd name="connsiteY22" fmla="*/ 3601754 h 4649046"/>
              <a:gd name="connsiteX23" fmla="*/ 591737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0767 w 7427038"/>
              <a:gd name="connsiteY16" fmla="*/ 4126653 h 4649046"/>
              <a:gd name="connsiteX17" fmla="*/ 4832938 w 7427038"/>
              <a:gd name="connsiteY17" fmla="*/ 4503903 h 4649046"/>
              <a:gd name="connsiteX18" fmla="*/ 5229672 w 7427038"/>
              <a:gd name="connsiteY18" fmla="*/ 4362773 h 4649046"/>
              <a:gd name="connsiteX19" fmla="*/ 5363215 w 7427038"/>
              <a:gd name="connsiteY19" fmla="*/ 4024352 h 4649046"/>
              <a:gd name="connsiteX20" fmla="*/ 5352460 w 7427038"/>
              <a:gd name="connsiteY20" fmla="*/ 3868850 h 4649046"/>
              <a:gd name="connsiteX21" fmla="*/ 5524290 w 7427038"/>
              <a:gd name="connsiteY21" fmla="*/ 3687429 h 4649046"/>
              <a:gd name="connsiteX22" fmla="*/ 5795633 w 7427038"/>
              <a:gd name="connsiteY22" fmla="*/ 3601754 h 4649046"/>
              <a:gd name="connsiteX23" fmla="*/ 591737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0767 w 7427038"/>
              <a:gd name="connsiteY16" fmla="*/ 4126653 h 4649046"/>
              <a:gd name="connsiteX17" fmla="*/ 4832938 w 7427038"/>
              <a:gd name="connsiteY17" fmla="*/ 4503903 h 4649046"/>
              <a:gd name="connsiteX18" fmla="*/ 5229672 w 7427038"/>
              <a:gd name="connsiteY18" fmla="*/ 4362773 h 4649046"/>
              <a:gd name="connsiteX19" fmla="*/ 5363215 w 7427038"/>
              <a:gd name="connsiteY19" fmla="*/ 4024352 h 4649046"/>
              <a:gd name="connsiteX20" fmla="*/ 5352460 w 7427038"/>
              <a:gd name="connsiteY20" fmla="*/ 3868850 h 4649046"/>
              <a:gd name="connsiteX21" fmla="*/ 5524290 w 7427038"/>
              <a:gd name="connsiteY21" fmla="*/ 3687429 h 4649046"/>
              <a:gd name="connsiteX22" fmla="*/ 5795633 w 7427038"/>
              <a:gd name="connsiteY22" fmla="*/ 3601754 h 4649046"/>
              <a:gd name="connsiteX23" fmla="*/ 591737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7519 w 7427038"/>
              <a:gd name="connsiteY16" fmla="*/ 4429342 h 4649046"/>
              <a:gd name="connsiteX17" fmla="*/ 4832938 w 7427038"/>
              <a:gd name="connsiteY17" fmla="*/ 4503903 h 4649046"/>
              <a:gd name="connsiteX18" fmla="*/ 5229672 w 7427038"/>
              <a:gd name="connsiteY18" fmla="*/ 4362773 h 4649046"/>
              <a:gd name="connsiteX19" fmla="*/ 5363215 w 7427038"/>
              <a:gd name="connsiteY19" fmla="*/ 4024352 h 4649046"/>
              <a:gd name="connsiteX20" fmla="*/ 5352460 w 7427038"/>
              <a:gd name="connsiteY20" fmla="*/ 3868850 h 4649046"/>
              <a:gd name="connsiteX21" fmla="*/ 5524290 w 7427038"/>
              <a:gd name="connsiteY21" fmla="*/ 3687429 h 4649046"/>
              <a:gd name="connsiteX22" fmla="*/ 5795633 w 7427038"/>
              <a:gd name="connsiteY22" fmla="*/ 3601754 h 4649046"/>
              <a:gd name="connsiteX23" fmla="*/ 591737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339307 w 7427038"/>
              <a:gd name="connsiteY15" fmla="*/ 4309533 h 4649046"/>
              <a:gd name="connsiteX16" fmla="*/ 4597519 w 7427038"/>
              <a:gd name="connsiteY16" fmla="*/ 4429342 h 4649046"/>
              <a:gd name="connsiteX17" fmla="*/ 4832938 w 7427038"/>
              <a:gd name="connsiteY17" fmla="*/ 4503903 h 4649046"/>
              <a:gd name="connsiteX18" fmla="*/ 5229672 w 7427038"/>
              <a:gd name="connsiteY18" fmla="*/ 4362773 h 4649046"/>
              <a:gd name="connsiteX19" fmla="*/ 5363215 w 7427038"/>
              <a:gd name="connsiteY19" fmla="*/ 4024352 h 4649046"/>
              <a:gd name="connsiteX20" fmla="*/ 5352460 w 7427038"/>
              <a:gd name="connsiteY20" fmla="*/ 3868850 h 4649046"/>
              <a:gd name="connsiteX21" fmla="*/ 5524290 w 7427038"/>
              <a:gd name="connsiteY21" fmla="*/ 3687429 h 4649046"/>
              <a:gd name="connsiteX22" fmla="*/ 5795633 w 7427038"/>
              <a:gd name="connsiteY22" fmla="*/ 3601754 h 4649046"/>
              <a:gd name="connsiteX23" fmla="*/ 591737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258275 w 7427038"/>
              <a:gd name="connsiteY15" fmla="*/ 4634923 h 4649046"/>
              <a:gd name="connsiteX16" fmla="*/ 4597519 w 7427038"/>
              <a:gd name="connsiteY16" fmla="*/ 4429342 h 4649046"/>
              <a:gd name="connsiteX17" fmla="*/ 4832938 w 7427038"/>
              <a:gd name="connsiteY17" fmla="*/ 4503903 h 4649046"/>
              <a:gd name="connsiteX18" fmla="*/ 5229672 w 7427038"/>
              <a:gd name="connsiteY18" fmla="*/ 4362773 h 4649046"/>
              <a:gd name="connsiteX19" fmla="*/ 5363215 w 7427038"/>
              <a:gd name="connsiteY19" fmla="*/ 4024352 h 4649046"/>
              <a:gd name="connsiteX20" fmla="*/ 5352460 w 7427038"/>
              <a:gd name="connsiteY20" fmla="*/ 3868850 h 4649046"/>
              <a:gd name="connsiteX21" fmla="*/ 5524290 w 7427038"/>
              <a:gd name="connsiteY21" fmla="*/ 3687429 h 4649046"/>
              <a:gd name="connsiteX22" fmla="*/ 5795633 w 7427038"/>
              <a:gd name="connsiteY22" fmla="*/ 3601754 h 4649046"/>
              <a:gd name="connsiteX23" fmla="*/ 591737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258275 w 7427038"/>
              <a:gd name="connsiteY15" fmla="*/ 4634923 h 4649046"/>
              <a:gd name="connsiteX16" fmla="*/ 4597519 w 7427038"/>
              <a:gd name="connsiteY16" fmla="*/ 4429342 h 4649046"/>
              <a:gd name="connsiteX17" fmla="*/ 4832938 w 7427038"/>
              <a:gd name="connsiteY17" fmla="*/ 4503903 h 4649046"/>
              <a:gd name="connsiteX18" fmla="*/ 5229672 w 7427038"/>
              <a:gd name="connsiteY18" fmla="*/ 4362773 h 4649046"/>
              <a:gd name="connsiteX19" fmla="*/ 5363215 w 7427038"/>
              <a:gd name="connsiteY19" fmla="*/ 4024352 h 4649046"/>
              <a:gd name="connsiteX20" fmla="*/ 5352460 w 7427038"/>
              <a:gd name="connsiteY20" fmla="*/ 3868850 h 4649046"/>
              <a:gd name="connsiteX21" fmla="*/ 5524290 w 7427038"/>
              <a:gd name="connsiteY21" fmla="*/ 3687429 h 4649046"/>
              <a:gd name="connsiteX22" fmla="*/ 5795633 w 7427038"/>
              <a:gd name="connsiteY22" fmla="*/ 3601754 h 4649046"/>
              <a:gd name="connsiteX23" fmla="*/ 591737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258275 w 7427038"/>
              <a:gd name="connsiteY15" fmla="*/ 4634923 h 4649046"/>
              <a:gd name="connsiteX16" fmla="*/ 4597519 w 7427038"/>
              <a:gd name="connsiteY16" fmla="*/ 4429342 h 4649046"/>
              <a:gd name="connsiteX17" fmla="*/ 4900464 w 7427038"/>
              <a:gd name="connsiteY17" fmla="*/ 4458500 h 4649046"/>
              <a:gd name="connsiteX18" fmla="*/ 5229672 w 7427038"/>
              <a:gd name="connsiteY18" fmla="*/ 4362773 h 4649046"/>
              <a:gd name="connsiteX19" fmla="*/ 5363215 w 7427038"/>
              <a:gd name="connsiteY19" fmla="*/ 4024352 h 4649046"/>
              <a:gd name="connsiteX20" fmla="*/ 5352460 w 7427038"/>
              <a:gd name="connsiteY20" fmla="*/ 3868850 h 4649046"/>
              <a:gd name="connsiteX21" fmla="*/ 5524290 w 7427038"/>
              <a:gd name="connsiteY21" fmla="*/ 3687429 h 4649046"/>
              <a:gd name="connsiteX22" fmla="*/ 5795633 w 7427038"/>
              <a:gd name="connsiteY22" fmla="*/ 3601754 h 4649046"/>
              <a:gd name="connsiteX23" fmla="*/ 591737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258275 w 7427038"/>
              <a:gd name="connsiteY15" fmla="*/ 4634923 h 4649046"/>
              <a:gd name="connsiteX16" fmla="*/ 4597519 w 7427038"/>
              <a:gd name="connsiteY16" fmla="*/ 4429342 h 4649046"/>
              <a:gd name="connsiteX17" fmla="*/ 4900464 w 7427038"/>
              <a:gd name="connsiteY17" fmla="*/ 4458500 h 4649046"/>
              <a:gd name="connsiteX18" fmla="*/ 5229672 w 7427038"/>
              <a:gd name="connsiteY18" fmla="*/ 4362773 h 4649046"/>
              <a:gd name="connsiteX19" fmla="*/ 5363215 w 7427038"/>
              <a:gd name="connsiteY19" fmla="*/ 4024352 h 4649046"/>
              <a:gd name="connsiteX20" fmla="*/ 5352460 w 7427038"/>
              <a:gd name="connsiteY20" fmla="*/ 3868850 h 4649046"/>
              <a:gd name="connsiteX21" fmla="*/ 5524290 w 7427038"/>
              <a:gd name="connsiteY21" fmla="*/ 3687429 h 4649046"/>
              <a:gd name="connsiteX22" fmla="*/ 5795633 w 7427038"/>
              <a:gd name="connsiteY22" fmla="*/ 3601754 h 4649046"/>
              <a:gd name="connsiteX23" fmla="*/ 591737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649046"/>
              <a:gd name="connsiteX1" fmla="*/ 0 w 7427038"/>
              <a:gd name="connsiteY1" fmla="*/ 4093951 h 4649046"/>
              <a:gd name="connsiteX2" fmla="*/ 134062 w 7427038"/>
              <a:gd name="connsiteY2" fmla="*/ 4373248 h 4649046"/>
              <a:gd name="connsiteX3" fmla="*/ 624981 w 7427038"/>
              <a:gd name="connsiteY3" fmla="*/ 4163906 h 4649046"/>
              <a:gd name="connsiteX4" fmla="*/ 905228 w 7427038"/>
              <a:gd name="connsiteY4" fmla="*/ 4357793 h 4649046"/>
              <a:gd name="connsiteX5" fmla="*/ 615668 w 7427038"/>
              <a:gd name="connsiteY5" fmla="*/ 4395045 h 4649046"/>
              <a:gd name="connsiteX6" fmla="*/ 328647 w 7427038"/>
              <a:gd name="connsiteY6" fmla="*/ 4518659 h 4649046"/>
              <a:gd name="connsiteX7" fmla="*/ 329494 w 7427038"/>
              <a:gd name="connsiteY7" fmla="*/ 4649046 h 4649046"/>
              <a:gd name="connsiteX8" fmla="*/ 1489427 w 7427038"/>
              <a:gd name="connsiteY8" fmla="*/ 4416213 h 4649046"/>
              <a:gd name="connsiteX9" fmla="*/ 2089711 w 7427038"/>
              <a:gd name="connsiteY9" fmla="*/ 4316181 h 4649046"/>
              <a:gd name="connsiteX10" fmla="*/ 2344560 w 7427038"/>
              <a:gd name="connsiteY10" fmla="*/ 4296833 h 4649046"/>
              <a:gd name="connsiteX11" fmla="*/ 2648514 w 7427038"/>
              <a:gd name="connsiteY11" fmla="*/ 4238412 h 4649046"/>
              <a:gd name="connsiteX12" fmla="*/ 2893201 w 7427038"/>
              <a:gd name="connsiteY12" fmla="*/ 4312073 h 4649046"/>
              <a:gd name="connsiteX13" fmla="*/ 3456234 w 7427038"/>
              <a:gd name="connsiteY13" fmla="*/ 4224019 h 4649046"/>
              <a:gd name="connsiteX14" fmla="*/ 3853321 w 7427038"/>
              <a:gd name="connsiteY14" fmla="*/ 4345092 h 4649046"/>
              <a:gd name="connsiteX15" fmla="*/ 4258275 w 7427038"/>
              <a:gd name="connsiteY15" fmla="*/ 4634923 h 4649046"/>
              <a:gd name="connsiteX16" fmla="*/ 4597519 w 7427038"/>
              <a:gd name="connsiteY16" fmla="*/ 4429342 h 4649046"/>
              <a:gd name="connsiteX17" fmla="*/ 4900464 w 7427038"/>
              <a:gd name="connsiteY17" fmla="*/ 4458500 h 4649046"/>
              <a:gd name="connsiteX18" fmla="*/ 5229672 w 7427038"/>
              <a:gd name="connsiteY18" fmla="*/ 4362773 h 4649046"/>
              <a:gd name="connsiteX19" fmla="*/ 5363215 w 7427038"/>
              <a:gd name="connsiteY19" fmla="*/ 4024352 h 4649046"/>
              <a:gd name="connsiteX20" fmla="*/ 5352460 w 7427038"/>
              <a:gd name="connsiteY20" fmla="*/ 3868850 h 4649046"/>
              <a:gd name="connsiteX21" fmla="*/ 5524290 w 7427038"/>
              <a:gd name="connsiteY21" fmla="*/ 3687429 h 4649046"/>
              <a:gd name="connsiteX22" fmla="*/ 5795633 w 7427038"/>
              <a:gd name="connsiteY22" fmla="*/ 3601754 h 4649046"/>
              <a:gd name="connsiteX23" fmla="*/ 5917370 w 7427038"/>
              <a:gd name="connsiteY23" fmla="*/ 3378937 h 4649046"/>
              <a:gd name="connsiteX24" fmla="*/ 6339898 w 7427038"/>
              <a:gd name="connsiteY24" fmla="*/ 2609475 h 4649046"/>
              <a:gd name="connsiteX25" fmla="*/ 6975058 w 7427038"/>
              <a:gd name="connsiteY25" fmla="*/ 2196548 h 4649046"/>
              <a:gd name="connsiteX26" fmla="*/ 7427038 w 7427038"/>
              <a:gd name="connsiteY26" fmla="*/ 1980242 h 4649046"/>
              <a:gd name="connsiteX27" fmla="*/ 7157014 w 7427038"/>
              <a:gd name="connsiteY27" fmla="*/ 1758526 h 4649046"/>
              <a:gd name="connsiteX28" fmla="*/ 6880835 w 7427038"/>
              <a:gd name="connsiteY28" fmla="*/ 1448646 h 4649046"/>
              <a:gd name="connsiteX29" fmla="*/ 6756540 w 7427038"/>
              <a:gd name="connsiteY29" fmla="*/ 1336040 h 4649046"/>
              <a:gd name="connsiteX30" fmla="*/ 6720981 w 7427038"/>
              <a:gd name="connsiteY30" fmla="*/ 1208193 h 4649046"/>
              <a:gd name="connsiteX31" fmla="*/ 5989461 w 7427038"/>
              <a:gd name="connsiteY31" fmla="*/ 599439 h 4649046"/>
              <a:gd name="connsiteX32" fmla="*/ 5287574 w 7427038"/>
              <a:gd name="connsiteY32" fmla="*/ 185419 h 4649046"/>
              <a:gd name="connsiteX33" fmla="*/ 5020027 w 7427038"/>
              <a:gd name="connsiteY33" fmla="*/ 72813 h 4649046"/>
              <a:gd name="connsiteX34" fmla="*/ 4320681 w 7427038"/>
              <a:gd name="connsiteY34" fmla="*/ 0 h 4649046"/>
              <a:gd name="connsiteX35" fmla="*/ 3770345 w 7427038"/>
              <a:gd name="connsiteY35" fmla="*/ 151428 h 4649046"/>
              <a:gd name="connsiteX36" fmla="*/ 3323308 w 7427038"/>
              <a:gd name="connsiteY36" fmla="*/ 612189 h 4649046"/>
              <a:gd name="connsiteX37" fmla="*/ 3097266 w 7427038"/>
              <a:gd name="connsiteY37" fmla="*/ 989471 h 4649046"/>
              <a:gd name="connsiteX38" fmla="*/ 2824620 w 7427038"/>
              <a:gd name="connsiteY38" fmla="*/ 1495212 h 4649046"/>
              <a:gd name="connsiteX39" fmla="*/ 2470711 w 7427038"/>
              <a:gd name="connsiteY39" fmla="*/ 1717761 h 4649046"/>
              <a:gd name="connsiteX40" fmla="*/ 2043973 w 7427038"/>
              <a:gd name="connsiteY40" fmla="*/ 2048405 h 4649046"/>
              <a:gd name="connsiteX41" fmla="*/ 1591646 w 7427038"/>
              <a:gd name="connsiteY41" fmla="*/ 2262294 h 4649046"/>
              <a:gd name="connsiteX42" fmla="*/ 1051473 w 7427038"/>
              <a:gd name="connsiteY42" fmla="*/ 2235521 h 4649046"/>
              <a:gd name="connsiteX43" fmla="*/ 604888 w 7427038"/>
              <a:gd name="connsiteY43" fmla="*/ 2171438 h 4649046"/>
              <a:gd name="connsiteX44" fmla="*/ 849472 w 7427038"/>
              <a:gd name="connsiteY44" fmla="*/ 2418400 h 4649046"/>
              <a:gd name="connsiteX45" fmla="*/ 1516809 w 7427038"/>
              <a:gd name="connsiteY45" fmla="*/ 2622855 h 4649046"/>
              <a:gd name="connsiteX46" fmla="*/ 1374589 w 7427038"/>
              <a:gd name="connsiteY46" fmla="*/ 3144561 h 4649046"/>
              <a:gd name="connsiteX47" fmla="*/ 835633 w 7427038"/>
              <a:gd name="connsiteY47" fmla="*/ 3123130 h 4649046"/>
              <a:gd name="connsiteX48" fmla="*/ 418843 w 7427038"/>
              <a:gd name="connsiteY48" fmla="*/ 3126356 h 4649046"/>
              <a:gd name="connsiteX49" fmla="*/ 131868 w 7427038"/>
              <a:gd name="connsiteY49" fmla="*/ 3432386 h 4649046"/>
              <a:gd name="connsiteX50" fmla="*/ 31467 w 7427038"/>
              <a:gd name="connsiteY50" fmla="*/ 3798146 h 4649046"/>
              <a:gd name="connsiteX0" fmla="*/ 31467 w 7427038"/>
              <a:gd name="connsiteY0" fmla="*/ 3798146 h 4761289"/>
              <a:gd name="connsiteX1" fmla="*/ 0 w 7427038"/>
              <a:gd name="connsiteY1" fmla="*/ 4093951 h 4761289"/>
              <a:gd name="connsiteX2" fmla="*/ 134062 w 7427038"/>
              <a:gd name="connsiteY2" fmla="*/ 4373248 h 4761289"/>
              <a:gd name="connsiteX3" fmla="*/ 624981 w 7427038"/>
              <a:gd name="connsiteY3" fmla="*/ 4163906 h 4761289"/>
              <a:gd name="connsiteX4" fmla="*/ 905228 w 7427038"/>
              <a:gd name="connsiteY4" fmla="*/ 4357793 h 4761289"/>
              <a:gd name="connsiteX5" fmla="*/ 615668 w 7427038"/>
              <a:gd name="connsiteY5" fmla="*/ 4395045 h 4761289"/>
              <a:gd name="connsiteX6" fmla="*/ 328647 w 7427038"/>
              <a:gd name="connsiteY6" fmla="*/ 4518659 h 4761289"/>
              <a:gd name="connsiteX7" fmla="*/ 329494 w 7427038"/>
              <a:gd name="connsiteY7" fmla="*/ 4649046 h 4761289"/>
              <a:gd name="connsiteX8" fmla="*/ 1489427 w 7427038"/>
              <a:gd name="connsiteY8" fmla="*/ 4416213 h 4761289"/>
              <a:gd name="connsiteX9" fmla="*/ 2089711 w 7427038"/>
              <a:gd name="connsiteY9" fmla="*/ 4316181 h 4761289"/>
              <a:gd name="connsiteX10" fmla="*/ 2344560 w 7427038"/>
              <a:gd name="connsiteY10" fmla="*/ 4296833 h 4761289"/>
              <a:gd name="connsiteX11" fmla="*/ 2648514 w 7427038"/>
              <a:gd name="connsiteY11" fmla="*/ 4238412 h 4761289"/>
              <a:gd name="connsiteX12" fmla="*/ 2893201 w 7427038"/>
              <a:gd name="connsiteY12" fmla="*/ 4312073 h 4761289"/>
              <a:gd name="connsiteX13" fmla="*/ 3456234 w 7427038"/>
              <a:gd name="connsiteY13" fmla="*/ 4224019 h 4761289"/>
              <a:gd name="connsiteX14" fmla="*/ 3866826 w 7427038"/>
              <a:gd name="connsiteY14" fmla="*/ 4761289 h 4761289"/>
              <a:gd name="connsiteX15" fmla="*/ 4258275 w 7427038"/>
              <a:gd name="connsiteY15" fmla="*/ 4634923 h 4761289"/>
              <a:gd name="connsiteX16" fmla="*/ 4597519 w 7427038"/>
              <a:gd name="connsiteY16" fmla="*/ 4429342 h 4761289"/>
              <a:gd name="connsiteX17" fmla="*/ 4900464 w 7427038"/>
              <a:gd name="connsiteY17" fmla="*/ 4458500 h 4761289"/>
              <a:gd name="connsiteX18" fmla="*/ 5229672 w 7427038"/>
              <a:gd name="connsiteY18" fmla="*/ 4362773 h 4761289"/>
              <a:gd name="connsiteX19" fmla="*/ 5363215 w 7427038"/>
              <a:gd name="connsiteY19" fmla="*/ 4024352 h 4761289"/>
              <a:gd name="connsiteX20" fmla="*/ 5352460 w 7427038"/>
              <a:gd name="connsiteY20" fmla="*/ 3868850 h 4761289"/>
              <a:gd name="connsiteX21" fmla="*/ 5524290 w 7427038"/>
              <a:gd name="connsiteY21" fmla="*/ 3687429 h 4761289"/>
              <a:gd name="connsiteX22" fmla="*/ 5795633 w 7427038"/>
              <a:gd name="connsiteY22" fmla="*/ 3601754 h 4761289"/>
              <a:gd name="connsiteX23" fmla="*/ 5917370 w 7427038"/>
              <a:gd name="connsiteY23" fmla="*/ 3378937 h 4761289"/>
              <a:gd name="connsiteX24" fmla="*/ 6339898 w 7427038"/>
              <a:gd name="connsiteY24" fmla="*/ 2609475 h 4761289"/>
              <a:gd name="connsiteX25" fmla="*/ 6975058 w 7427038"/>
              <a:gd name="connsiteY25" fmla="*/ 2196548 h 4761289"/>
              <a:gd name="connsiteX26" fmla="*/ 7427038 w 7427038"/>
              <a:gd name="connsiteY26" fmla="*/ 1980242 h 4761289"/>
              <a:gd name="connsiteX27" fmla="*/ 7157014 w 7427038"/>
              <a:gd name="connsiteY27" fmla="*/ 1758526 h 4761289"/>
              <a:gd name="connsiteX28" fmla="*/ 6880835 w 7427038"/>
              <a:gd name="connsiteY28" fmla="*/ 1448646 h 4761289"/>
              <a:gd name="connsiteX29" fmla="*/ 6756540 w 7427038"/>
              <a:gd name="connsiteY29" fmla="*/ 1336040 h 4761289"/>
              <a:gd name="connsiteX30" fmla="*/ 6720981 w 7427038"/>
              <a:gd name="connsiteY30" fmla="*/ 1208193 h 4761289"/>
              <a:gd name="connsiteX31" fmla="*/ 5989461 w 7427038"/>
              <a:gd name="connsiteY31" fmla="*/ 599439 h 4761289"/>
              <a:gd name="connsiteX32" fmla="*/ 5287574 w 7427038"/>
              <a:gd name="connsiteY32" fmla="*/ 185419 h 4761289"/>
              <a:gd name="connsiteX33" fmla="*/ 5020027 w 7427038"/>
              <a:gd name="connsiteY33" fmla="*/ 72813 h 4761289"/>
              <a:gd name="connsiteX34" fmla="*/ 4320681 w 7427038"/>
              <a:gd name="connsiteY34" fmla="*/ 0 h 4761289"/>
              <a:gd name="connsiteX35" fmla="*/ 3770345 w 7427038"/>
              <a:gd name="connsiteY35" fmla="*/ 151428 h 4761289"/>
              <a:gd name="connsiteX36" fmla="*/ 3323308 w 7427038"/>
              <a:gd name="connsiteY36" fmla="*/ 612189 h 4761289"/>
              <a:gd name="connsiteX37" fmla="*/ 3097266 w 7427038"/>
              <a:gd name="connsiteY37" fmla="*/ 989471 h 4761289"/>
              <a:gd name="connsiteX38" fmla="*/ 2824620 w 7427038"/>
              <a:gd name="connsiteY38" fmla="*/ 1495212 h 4761289"/>
              <a:gd name="connsiteX39" fmla="*/ 2470711 w 7427038"/>
              <a:gd name="connsiteY39" fmla="*/ 1717761 h 4761289"/>
              <a:gd name="connsiteX40" fmla="*/ 2043973 w 7427038"/>
              <a:gd name="connsiteY40" fmla="*/ 2048405 h 4761289"/>
              <a:gd name="connsiteX41" fmla="*/ 1591646 w 7427038"/>
              <a:gd name="connsiteY41" fmla="*/ 2262294 h 4761289"/>
              <a:gd name="connsiteX42" fmla="*/ 1051473 w 7427038"/>
              <a:gd name="connsiteY42" fmla="*/ 2235521 h 4761289"/>
              <a:gd name="connsiteX43" fmla="*/ 604888 w 7427038"/>
              <a:gd name="connsiteY43" fmla="*/ 2171438 h 4761289"/>
              <a:gd name="connsiteX44" fmla="*/ 849472 w 7427038"/>
              <a:gd name="connsiteY44" fmla="*/ 2418400 h 4761289"/>
              <a:gd name="connsiteX45" fmla="*/ 1516809 w 7427038"/>
              <a:gd name="connsiteY45" fmla="*/ 2622855 h 4761289"/>
              <a:gd name="connsiteX46" fmla="*/ 1374589 w 7427038"/>
              <a:gd name="connsiteY46" fmla="*/ 3144561 h 4761289"/>
              <a:gd name="connsiteX47" fmla="*/ 835633 w 7427038"/>
              <a:gd name="connsiteY47" fmla="*/ 3123130 h 4761289"/>
              <a:gd name="connsiteX48" fmla="*/ 418843 w 7427038"/>
              <a:gd name="connsiteY48" fmla="*/ 3126356 h 4761289"/>
              <a:gd name="connsiteX49" fmla="*/ 131868 w 7427038"/>
              <a:gd name="connsiteY49" fmla="*/ 3432386 h 4761289"/>
              <a:gd name="connsiteX50" fmla="*/ 31467 w 7427038"/>
              <a:gd name="connsiteY50" fmla="*/ 3798146 h 4761289"/>
              <a:gd name="connsiteX0" fmla="*/ 31467 w 7427038"/>
              <a:gd name="connsiteY0" fmla="*/ 3798146 h 4761289"/>
              <a:gd name="connsiteX1" fmla="*/ 0 w 7427038"/>
              <a:gd name="connsiteY1" fmla="*/ 4093951 h 4761289"/>
              <a:gd name="connsiteX2" fmla="*/ 134062 w 7427038"/>
              <a:gd name="connsiteY2" fmla="*/ 4373248 h 4761289"/>
              <a:gd name="connsiteX3" fmla="*/ 624981 w 7427038"/>
              <a:gd name="connsiteY3" fmla="*/ 4163906 h 4761289"/>
              <a:gd name="connsiteX4" fmla="*/ 905228 w 7427038"/>
              <a:gd name="connsiteY4" fmla="*/ 4357793 h 4761289"/>
              <a:gd name="connsiteX5" fmla="*/ 615668 w 7427038"/>
              <a:gd name="connsiteY5" fmla="*/ 4395045 h 4761289"/>
              <a:gd name="connsiteX6" fmla="*/ 328647 w 7427038"/>
              <a:gd name="connsiteY6" fmla="*/ 4518659 h 4761289"/>
              <a:gd name="connsiteX7" fmla="*/ 329494 w 7427038"/>
              <a:gd name="connsiteY7" fmla="*/ 4649046 h 4761289"/>
              <a:gd name="connsiteX8" fmla="*/ 1489427 w 7427038"/>
              <a:gd name="connsiteY8" fmla="*/ 4416213 h 4761289"/>
              <a:gd name="connsiteX9" fmla="*/ 2089711 w 7427038"/>
              <a:gd name="connsiteY9" fmla="*/ 4316181 h 4761289"/>
              <a:gd name="connsiteX10" fmla="*/ 2344560 w 7427038"/>
              <a:gd name="connsiteY10" fmla="*/ 4296833 h 4761289"/>
              <a:gd name="connsiteX11" fmla="*/ 2648514 w 7427038"/>
              <a:gd name="connsiteY11" fmla="*/ 4238412 h 4761289"/>
              <a:gd name="connsiteX12" fmla="*/ 2893201 w 7427038"/>
              <a:gd name="connsiteY12" fmla="*/ 4312073 h 4761289"/>
              <a:gd name="connsiteX13" fmla="*/ 3456234 w 7427038"/>
              <a:gd name="connsiteY13" fmla="*/ 4224019 h 4761289"/>
              <a:gd name="connsiteX14" fmla="*/ 3866826 w 7427038"/>
              <a:gd name="connsiteY14" fmla="*/ 4761289 h 4761289"/>
              <a:gd name="connsiteX15" fmla="*/ 4258275 w 7427038"/>
              <a:gd name="connsiteY15" fmla="*/ 4634923 h 4761289"/>
              <a:gd name="connsiteX16" fmla="*/ 4597519 w 7427038"/>
              <a:gd name="connsiteY16" fmla="*/ 4429342 h 4761289"/>
              <a:gd name="connsiteX17" fmla="*/ 4900464 w 7427038"/>
              <a:gd name="connsiteY17" fmla="*/ 4458500 h 4761289"/>
              <a:gd name="connsiteX18" fmla="*/ 5229672 w 7427038"/>
              <a:gd name="connsiteY18" fmla="*/ 4362773 h 4761289"/>
              <a:gd name="connsiteX19" fmla="*/ 5363215 w 7427038"/>
              <a:gd name="connsiteY19" fmla="*/ 4024352 h 4761289"/>
              <a:gd name="connsiteX20" fmla="*/ 5352460 w 7427038"/>
              <a:gd name="connsiteY20" fmla="*/ 3868850 h 4761289"/>
              <a:gd name="connsiteX21" fmla="*/ 5524290 w 7427038"/>
              <a:gd name="connsiteY21" fmla="*/ 3687429 h 4761289"/>
              <a:gd name="connsiteX22" fmla="*/ 5795633 w 7427038"/>
              <a:gd name="connsiteY22" fmla="*/ 3601754 h 4761289"/>
              <a:gd name="connsiteX23" fmla="*/ 5917370 w 7427038"/>
              <a:gd name="connsiteY23" fmla="*/ 3378937 h 4761289"/>
              <a:gd name="connsiteX24" fmla="*/ 6339898 w 7427038"/>
              <a:gd name="connsiteY24" fmla="*/ 2609475 h 4761289"/>
              <a:gd name="connsiteX25" fmla="*/ 6975058 w 7427038"/>
              <a:gd name="connsiteY25" fmla="*/ 2196548 h 4761289"/>
              <a:gd name="connsiteX26" fmla="*/ 7427038 w 7427038"/>
              <a:gd name="connsiteY26" fmla="*/ 1980242 h 4761289"/>
              <a:gd name="connsiteX27" fmla="*/ 7157014 w 7427038"/>
              <a:gd name="connsiteY27" fmla="*/ 1758526 h 4761289"/>
              <a:gd name="connsiteX28" fmla="*/ 6880835 w 7427038"/>
              <a:gd name="connsiteY28" fmla="*/ 1448646 h 4761289"/>
              <a:gd name="connsiteX29" fmla="*/ 6756540 w 7427038"/>
              <a:gd name="connsiteY29" fmla="*/ 1336040 h 4761289"/>
              <a:gd name="connsiteX30" fmla="*/ 6720981 w 7427038"/>
              <a:gd name="connsiteY30" fmla="*/ 1208193 h 4761289"/>
              <a:gd name="connsiteX31" fmla="*/ 5989461 w 7427038"/>
              <a:gd name="connsiteY31" fmla="*/ 599439 h 4761289"/>
              <a:gd name="connsiteX32" fmla="*/ 5287574 w 7427038"/>
              <a:gd name="connsiteY32" fmla="*/ 185419 h 4761289"/>
              <a:gd name="connsiteX33" fmla="*/ 5020027 w 7427038"/>
              <a:gd name="connsiteY33" fmla="*/ 72813 h 4761289"/>
              <a:gd name="connsiteX34" fmla="*/ 4320681 w 7427038"/>
              <a:gd name="connsiteY34" fmla="*/ 0 h 4761289"/>
              <a:gd name="connsiteX35" fmla="*/ 3770345 w 7427038"/>
              <a:gd name="connsiteY35" fmla="*/ 151428 h 4761289"/>
              <a:gd name="connsiteX36" fmla="*/ 3323308 w 7427038"/>
              <a:gd name="connsiteY36" fmla="*/ 612189 h 4761289"/>
              <a:gd name="connsiteX37" fmla="*/ 3097266 w 7427038"/>
              <a:gd name="connsiteY37" fmla="*/ 989471 h 4761289"/>
              <a:gd name="connsiteX38" fmla="*/ 2824620 w 7427038"/>
              <a:gd name="connsiteY38" fmla="*/ 1495212 h 4761289"/>
              <a:gd name="connsiteX39" fmla="*/ 2470711 w 7427038"/>
              <a:gd name="connsiteY39" fmla="*/ 1717761 h 4761289"/>
              <a:gd name="connsiteX40" fmla="*/ 2043973 w 7427038"/>
              <a:gd name="connsiteY40" fmla="*/ 2048405 h 4761289"/>
              <a:gd name="connsiteX41" fmla="*/ 1591646 w 7427038"/>
              <a:gd name="connsiteY41" fmla="*/ 2262294 h 4761289"/>
              <a:gd name="connsiteX42" fmla="*/ 1051473 w 7427038"/>
              <a:gd name="connsiteY42" fmla="*/ 2235521 h 4761289"/>
              <a:gd name="connsiteX43" fmla="*/ 604888 w 7427038"/>
              <a:gd name="connsiteY43" fmla="*/ 2171438 h 4761289"/>
              <a:gd name="connsiteX44" fmla="*/ 849472 w 7427038"/>
              <a:gd name="connsiteY44" fmla="*/ 2418400 h 4761289"/>
              <a:gd name="connsiteX45" fmla="*/ 1516809 w 7427038"/>
              <a:gd name="connsiteY45" fmla="*/ 2622855 h 4761289"/>
              <a:gd name="connsiteX46" fmla="*/ 1374589 w 7427038"/>
              <a:gd name="connsiteY46" fmla="*/ 3144561 h 4761289"/>
              <a:gd name="connsiteX47" fmla="*/ 835633 w 7427038"/>
              <a:gd name="connsiteY47" fmla="*/ 3123130 h 4761289"/>
              <a:gd name="connsiteX48" fmla="*/ 418843 w 7427038"/>
              <a:gd name="connsiteY48" fmla="*/ 3126356 h 4761289"/>
              <a:gd name="connsiteX49" fmla="*/ 131868 w 7427038"/>
              <a:gd name="connsiteY49" fmla="*/ 3432386 h 4761289"/>
              <a:gd name="connsiteX50" fmla="*/ 31467 w 7427038"/>
              <a:gd name="connsiteY50" fmla="*/ 3798146 h 4761289"/>
              <a:gd name="connsiteX0" fmla="*/ 31467 w 7427038"/>
              <a:gd name="connsiteY0" fmla="*/ 3798146 h 4761289"/>
              <a:gd name="connsiteX1" fmla="*/ 0 w 7427038"/>
              <a:gd name="connsiteY1" fmla="*/ 4093951 h 4761289"/>
              <a:gd name="connsiteX2" fmla="*/ 134062 w 7427038"/>
              <a:gd name="connsiteY2" fmla="*/ 4373248 h 4761289"/>
              <a:gd name="connsiteX3" fmla="*/ 624981 w 7427038"/>
              <a:gd name="connsiteY3" fmla="*/ 4163906 h 4761289"/>
              <a:gd name="connsiteX4" fmla="*/ 905228 w 7427038"/>
              <a:gd name="connsiteY4" fmla="*/ 4357793 h 4761289"/>
              <a:gd name="connsiteX5" fmla="*/ 615668 w 7427038"/>
              <a:gd name="connsiteY5" fmla="*/ 4395045 h 4761289"/>
              <a:gd name="connsiteX6" fmla="*/ 328647 w 7427038"/>
              <a:gd name="connsiteY6" fmla="*/ 4518659 h 4761289"/>
              <a:gd name="connsiteX7" fmla="*/ 329494 w 7427038"/>
              <a:gd name="connsiteY7" fmla="*/ 4649046 h 4761289"/>
              <a:gd name="connsiteX8" fmla="*/ 1489427 w 7427038"/>
              <a:gd name="connsiteY8" fmla="*/ 4416213 h 4761289"/>
              <a:gd name="connsiteX9" fmla="*/ 2089711 w 7427038"/>
              <a:gd name="connsiteY9" fmla="*/ 4316181 h 4761289"/>
              <a:gd name="connsiteX10" fmla="*/ 2344560 w 7427038"/>
              <a:gd name="connsiteY10" fmla="*/ 4296833 h 4761289"/>
              <a:gd name="connsiteX11" fmla="*/ 2648514 w 7427038"/>
              <a:gd name="connsiteY11" fmla="*/ 4238412 h 4761289"/>
              <a:gd name="connsiteX12" fmla="*/ 2893201 w 7427038"/>
              <a:gd name="connsiteY12" fmla="*/ 4312073 h 4761289"/>
              <a:gd name="connsiteX13" fmla="*/ 3388707 w 7427038"/>
              <a:gd name="connsiteY13" fmla="*/ 4541841 h 4761289"/>
              <a:gd name="connsiteX14" fmla="*/ 3866826 w 7427038"/>
              <a:gd name="connsiteY14" fmla="*/ 4761289 h 4761289"/>
              <a:gd name="connsiteX15" fmla="*/ 4258275 w 7427038"/>
              <a:gd name="connsiteY15" fmla="*/ 4634923 h 4761289"/>
              <a:gd name="connsiteX16" fmla="*/ 4597519 w 7427038"/>
              <a:gd name="connsiteY16" fmla="*/ 4429342 h 4761289"/>
              <a:gd name="connsiteX17" fmla="*/ 4900464 w 7427038"/>
              <a:gd name="connsiteY17" fmla="*/ 4458500 h 4761289"/>
              <a:gd name="connsiteX18" fmla="*/ 5229672 w 7427038"/>
              <a:gd name="connsiteY18" fmla="*/ 4362773 h 4761289"/>
              <a:gd name="connsiteX19" fmla="*/ 5363215 w 7427038"/>
              <a:gd name="connsiteY19" fmla="*/ 4024352 h 4761289"/>
              <a:gd name="connsiteX20" fmla="*/ 5352460 w 7427038"/>
              <a:gd name="connsiteY20" fmla="*/ 3868850 h 4761289"/>
              <a:gd name="connsiteX21" fmla="*/ 5524290 w 7427038"/>
              <a:gd name="connsiteY21" fmla="*/ 3687429 h 4761289"/>
              <a:gd name="connsiteX22" fmla="*/ 5795633 w 7427038"/>
              <a:gd name="connsiteY22" fmla="*/ 3601754 h 4761289"/>
              <a:gd name="connsiteX23" fmla="*/ 5917370 w 7427038"/>
              <a:gd name="connsiteY23" fmla="*/ 3378937 h 4761289"/>
              <a:gd name="connsiteX24" fmla="*/ 6339898 w 7427038"/>
              <a:gd name="connsiteY24" fmla="*/ 2609475 h 4761289"/>
              <a:gd name="connsiteX25" fmla="*/ 6975058 w 7427038"/>
              <a:gd name="connsiteY25" fmla="*/ 2196548 h 4761289"/>
              <a:gd name="connsiteX26" fmla="*/ 7427038 w 7427038"/>
              <a:gd name="connsiteY26" fmla="*/ 1980242 h 4761289"/>
              <a:gd name="connsiteX27" fmla="*/ 7157014 w 7427038"/>
              <a:gd name="connsiteY27" fmla="*/ 1758526 h 4761289"/>
              <a:gd name="connsiteX28" fmla="*/ 6880835 w 7427038"/>
              <a:gd name="connsiteY28" fmla="*/ 1448646 h 4761289"/>
              <a:gd name="connsiteX29" fmla="*/ 6756540 w 7427038"/>
              <a:gd name="connsiteY29" fmla="*/ 1336040 h 4761289"/>
              <a:gd name="connsiteX30" fmla="*/ 6720981 w 7427038"/>
              <a:gd name="connsiteY30" fmla="*/ 1208193 h 4761289"/>
              <a:gd name="connsiteX31" fmla="*/ 5989461 w 7427038"/>
              <a:gd name="connsiteY31" fmla="*/ 599439 h 4761289"/>
              <a:gd name="connsiteX32" fmla="*/ 5287574 w 7427038"/>
              <a:gd name="connsiteY32" fmla="*/ 185419 h 4761289"/>
              <a:gd name="connsiteX33" fmla="*/ 5020027 w 7427038"/>
              <a:gd name="connsiteY33" fmla="*/ 72813 h 4761289"/>
              <a:gd name="connsiteX34" fmla="*/ 4320681 w 7427038"/>
              <a:gd name="connsiteY34" fmla="*/ 0 h 4761289"/>
              <a:gd name="connsiteX35" fmla="*/ 3770345 w 7427038"/>
              <a:gd name="connsiteY35" fmla="*/ 151428 h 4761289"/>
              <a:gd name="connsiteX36" fmla="*/ 3323308 w 7427038"/>
              <a:gd name="connsiteY36" fmla="*/ 612189 h 4761289"/>
              <a:gd name="connsiteX37" fmla="*/ 3097266 w 7427038"/>
              <a:gd name="connsiteY37" fmla="*/ 989471 h 4761289"/>
              <a:gd name="connsiteX38" fmla="*/ 2824620 w 7427038"/>
              <a:gd name="connsiteY38" fmla="*/ 1495212 h 4761289"/>
              <a:gd name="connsiteX39" fmla="*/ 2470711 w 7427038"/>
              <a:gd name="connsiteY39" fmla="*/ 1717761 h 4761289"/>
              <a:gd name="connsiteX40" fmla="*/ 2043973 w 7427038"/>
              <a:gd name="connsiteY40" fmla="*/ 2048405 h 4761289"/>
              <a:gd name="connsiteX41" fmla="*/ 1591646 w 7427038"/>
              <a:gd name="connsiteY41" fmla="*/ 2262294 h 4761289"/>
              <a:gd name="connsiteX42" fmla="*/ 1051473 w 7427038"/>
              <a:gd name="connsiteY42" fmla="*/ 2235521 h 4761289"/>
              <a:gd name="connsiteX43" fmla="*/ 604888 w 7427038"/>
              <a:gd name="connsiteY43" fmla="*/ 2171438 h 4761289"/>
              <a:gd name="connsiteX44" fmla="*/ 849472 w 7427038"/>
              <a:gd name="connsiteY44" fmla="*/ 2418400 h 4761289"/>
              <a:gd name="connsiteX45" fmla="*/ 1516809 w 7427038"/>
              <a:gd name="connsiteY45" fmla="*/ 2622855 h 4761289"/>
              <a:gd name="connsiteX46" fmla="*/ 1374589 w 7427038"/>
              <a:gd name="connsiteY46" fmla="*/ 3144561 h 4761289"/>
              <a:gd name="connsiteX47" fmla="*/ 835633 w 7427038"/>
              <a:gd name="connsiteY47" fmla="*/ 3123130 h 4761289"/>
              <a:gd name="connsiteX48" fmla="*/ 418843 w 7427038"/>
              <a:gd name="connsiteY48" fmla="*/ 3126356 h 4761289"/>
              <a:gd name="connsiteX49" fmla="*/ 131868 w 7427038"/>
              <a:gd name="connsiteY49" fmla="*/ 3432386 h 4761289"/>
              <a:gd name="connsiteX50" fmla="*/ 31467 w 7427038"/>
              <a:gd name="connsiteY50" fmla="*/ 3798146 h 4761289"/>
              <a:gd name="connsiteX0" fmla="*/ 31467 w 7427038"/>
              <a:gd name="connsiteY0" fmla="*/ 3798146 h 4761289"/>
              <a:gd name="connsiteX1" fmla="*/ 0 w 7427038"/>
              <a:gd name="connsiteY1" fmla="*/ 4093951 h 4761289"/>
              <a:gd name="connsiteX2" fmla="*/ 134062 w 7427038"/>
              <a:gd name="connsiteY2" fmla="*/ 4373248 h 4761289"/>
              <a:gd name="connsiteX3" fmla="*/ 624981 w 7427038"/>
              <a:gd name="connsiteY3" fmla="*/ 4163906 h 4761289"/>
              <a:gd name="connsiteX4" fmla="*/ 905228 w 7427038"/>
              <a:gd name="connsiteY4" fmla="*/ 4357793 h 4761289"/>
              <a:gd name="connsiteX5" fmla="*/ 615668 w 7427038"/>
              <a:gd name="connsiteY5" fmla="*/ 4395045 h 4761289"/>
              <a:gd name="connsiteX6" fmla="*/ 328647 w 7427038"/>
              <a:gd name="connsiteY6" fmla="*/ 4518659 h 4761289"/>
              <a:gd name="connsiteX7" fmla="*/ 329494 w 7427038"/>
              <a:gd name="connsiteY7" fmla="*/ 4649046 h 4761289"/>
              <a:gd name="connsiteX8" fmla="*/ 1489427 w 7427038"/>
              <a:gd name="connsiteY8" fmla="*/ 4416213 h 4761289"/>
              <a:gd name="connsiteX9" fmla="*/ 2089711 w 7427038"/>
              <a:gd name="connsiteY9" fmla="*/ 4316181 h 4761289"/>
              <a:gd name="connsiteX10" fmla="*/ 2344560 w 7427038"/>
              <a:gd name="connsiteY10" fmla="*/ 4296833 h 4761289"/>
              <a:gd name="connsiteX11" fmla="*/ 2648514 w 7427038"/>
              <a:gd name="connsiteY11" fmla="*/ 4238412 h 4761289"/>
              <a:gd name="connsiteX12" fmla="*/ 2893201 w 7427038"/>
              <a:gd name="connsiteY12" fmla="*/ 4312073 h 4761289"/>
              <a:gd name="connsiteX13" fmla="*/ 3388707 w 7427038"/>
              <a:gd name="connsiteY13" fmla="*/ 4541841 h 4761289"/>
              <a:gd name="connsiteX14" fmla="*/ 3866826 w 7427038"/>
              <a:gd name="connsiteY14" fmla="*/ 4761289 h 4761289"/>
              <a:gd name="connsiteX15" fmla="*/ 4258275 w 7427038"/>
              <a:gd name="connsiteY15" fmla="*/ 4634923 h 4761289"/>
              <a:gd name="connsiteX16" fmla="*/ 4597519 w 7427038"/>
              <a:gd name="connsiteY16" fmla="*/ 4429342 h 4761289"/>
              <a:gd name="connsiteX17" fmla="*/ 4900464 w 7427038"/>
              <a:gd name="connsiteY17" fmla="*/ 4458500 h 4761289"/>
              <a:gd name="connsiteX18" fmla="*/ 5229672 w 7427038"/>
              <a:gd name="connsiteY18" fmla="*/ 4362773 h 4761289"/>
              <a:gd name="connsiteX19" fmla="*/ 5363215 w 7427038"/>
              <a:gd name="connsiteY19" fmla="*/ 4024352 h 4761289"/>
              <a:gd name="connsiteX20" fmla="*/ 5352460 w 7427038"/>
              <a:gd name="connsiteY20" fmla="*/ 3868850 h 4761289"/>
              <a:gd name="connsiteX21" fmla="*/ 5524290 w 7427038"/>
              <a:gd name="connsiteY21" fmla="*/ 3687429 h 4761289"/>
              <a:gd name="connsiteX22" fmla="*/ 5795633 w 7427038"/>
              <a:gd name="connsiteY22" fmla="*/ 3601754 h 4761289"/>
              <a:gd name="connsiteX23" fmla="*/ 5917370 w 7427038"/>
              <a:gd name="connsiteY23" fmla="*/ 3378937 h 4761289"/>
              <a:gd name="connsiteX24" fmla="*/ 6339898 w 7427038"/>
              <a:gd name="connsiteY24" fmla="*/ 2609475 h 4761289"/>
              <a:gd name="connsiteX25" fmla="*/ 6975058 w 7427038"/>
              <a:gd name="connsiteY25" fmla="*/ 2196548 h 4761289"/>
              <a:gd name="connsiteX26" fmla="*/ 7427038 w 7427038"/>
              <a:gd name="connsiteY26" fmla="*/ 1980242 h 4761289"/>
              <a:gd name="connsiteX27" fmla="*/ 7157014 w 7427038"/>
              <a:gd name="connsiteY27" fmla="*/ 1758526 h 4761289"/>
              <a:gd name="connsiteX28" fmla="*/ 6880835 w 7427038"/>
              <a:gd name="connsiteY28" fmla="*/ 1448646 h 4761289"/>
              <a:gd name="connsiteX29" fmla="*/ 6756540 w 7427038"/>
              <a:gd name="connsiteY29" fmla="*/ 1336040 h 4761289"/>
              <a:gd name="connsiteX30" fmla="*/ 6720981 w 7427038"/>
              <a:gd name="connsiteY30" fmla="*/ 1208193 h 4761289"/>
              <a:gd name="connsiteX31" fmla="*/ 5989461 w 7427038"/>
              <a:gd name="connsiteY31" fmla="*/ 599439 h 4761289"/>
              <a:gd name="connsiteX32" fmla="*/ 5287574 w 7427038"/>
              <a:gd name="connsiteY32" fmla="*/ 185419 h 4761289"/>
              <a:gd name="connsiteX33" fmla="*/ 5020027 w 7427038"/>
              <a:gd name="connsiteY33" fmla="*/ 72813 h 4761289"/>
              <a:gd name="connsiteX34" fmla="*/ 4320681 w 7427038"/>
              <a:gd name="connsiteY34" fmla="*/ 0 h 4761289"/>
              <a:gd name="connsiteX35" fmla="*/ 3770345 w 7427038"/>
              <a:gd name="connsiteY35" fmla="*/ 151428 h 4761289"/>
              <a:gd name="connsiteX36" fmla="*/ 3323308 w 7427038"/>
              <a:gd name="connsiteY36" fmla="*/ 612189 h 4761289"/>
              <a:gd name="connsiteX37" fmla="*/ 3097266 w 7427038"/>
              <a:gd name="connsiteY37" fmla="*/ 989471 h 4761289"/>
              <a:gd name="connsiteX38" fmla="*/ 2824620 w 7427038"/>
              <a:gd name="connsiteY38" fmla="*/ 1495212 h 4761289"/>
              <a:gd name="connsiteX39" fmla="*/ 2470711 w 7427038"/>
              <a:gd name="connsiteY39" fmla="*/ 1717761 h 4761289"/>
              <a:gd name="connsiteX40" fmla="*/ 2043973 w 7427038"/>
              <a:gd name="connsiteY40" fmla="*/ 2048405 h 4761289"/>
              <a:gd name="connsiteX41" fmla="*/ 1591646 w 7427038"/>
              <a:gd name="connsiteY41" fmla="*/ 2262294 h 4761289"/>
              <a:gd name="connsiteX42" fmla="*/ 1051473 w 7427038"/>
              <a:gd name="connsiteY42" fmla="*/ 2235521 h 4761289"/>
              <a:gd name="connsiteX43" fmla="*/ 604888 w 7427038"/>
              <a:gd name="connsiteY43" fmla="*/ 2171438 h 4761289"/>
              <a:gd name="connsiteX44" fmla="*/ 849472 w 7427038"/>
              <a:gd name="connsiteY44" fmla="*/ 2418400 h 4761289"/>
              <a:gd name="connsiteX45" fmla="*/ 1516809 w 7427038"/>
              <a:gd name="connsiteY45" fmla="*/ 2622855 h 4761289"/>
              <a:gd name="connsiteX46" fmla="*/ 1374589 w 7427038"/>
              <a:gd name="connsiteY46" fmla="*/ 3144561 h 4761289"/>
              <a:gd name="connsiteX47" fmla="*/ 835633 w 7427038"/>
              <a:gd name="connsiteY47" fmla="*/ 3123130 h 4761289"/>
              <a:gd name="connsiteX48" fmla="*/ 418843 w 7427038"/>
              <a:gd name="connsiteY48" fmla="*/ 3126356 h 4761289"/>
              <a:gd name="connsiteX49" fmla="*/ 131868 w 7427038"/>
              <a:gd name="connsiteY49" fmla="*/ 3432386 h 4761289"/>
              <a:gd name="connsiteX50" fmla="*/ 31467 w 7427038"/>
              <a:gd name="connsiteY50" fmla="*/ 3798146 h 4761289"/>
              <a:gd name="connsiteX0" fmla="*/ 31467 w 7427038"/>
              <a:gd name="connsiteY0" fmla="*/ 3798146 h 4761289"/>
              <a:gd name="connsiteX1" fmla="*/ 0 w 7427038"/>
              <a:gd name="connsiteY1" fmla="*/ 4093951 h 4761289"/>
              <a:gd name="connsiteX2" fmla="*/ 134062 w 7427038"/>
              <a:gd name="connsiteY2" fmla="*/ 4373248 h 4761289"/>
              <a:gd name="connsiteX3" fmla="*/ 624981 w 7427038"/>
              <a:gd name="connsiteY3" fmla="*/ 4163906 h 4761289"/>
              <a:gd name="connsiteX4" fmla="*/ 905228 w 7427038"/>
              <a:gd name="connsiteY4" fmla="*/ 4357793 h 4761289"/>
              <a:gd name="connsiteX5" fmla="*/ 615668 w 7427038"/>
              <a:gd name="connsiteY5" fmla="*/ 4395045 h 4761289"/>
              <a:gd name="connsiteX6" fmla="*/ 328647 w 7427038"/>
              <a:gd name="connsiteY6" fmla="*/ 4518659 h 4761289"/>
              <a:gd name="connsiteX7" fmla="*/ 329494 w 7427038"/>
              <a:gd name="connsiteY7" fmla="*/ 4649046 h 4761289"/>
              <a:gd name="connsiteX8" fmla="*/ 1489427 w 7427038"/>
              <a:gd name="connsiteY8" fmla="*/ 4416213 h 4761289"/>
              <a:gd name="connsiteX9" fmla="*/ 2089711 w 7427038"/>
              <a:gd name="connsiteY9" fmla="*/ 4316181 h 4761289"/>
              <a:gd name="connsiteX10" fmla="*/ 2344560 w 7427038"/>
              <a:gd name="connsiteY10" fmla="*/ 4296833 h 4761289"/>
              <a:gd name="connsiteX11" fmla="*/ 2648514 w 7427038"/>
              <a:gd name="connsiteY11" fmla="*/ 4238412 h 4761289"/>
              <a:gd name="connsiteX12" fmla="*/ 2893201 w 7427038"/>
              <a:gd name="connsiteY12" fmla="*/ 4312073 h 4761289"/>
              <a:gd name="connsiteX13" fmla="*/ 3388707 w 7427038"/>
              <a:gd name="connsiteY13" fmla="*/ 4541841 h 4761289"/>
              <a:gd name="connsiteX14" fmla="*/ 3866826 w 7427038"/>
              <a:gd name="connsiteY14" fmla="*/ 4761289 h 4761289"/>
              <a:gd name="connsiteX15" fmla="*/ 4258275 w 7427038"/>
              <a:gd name="connsiteY15" fmla="*/ 4634923 h 4761289"/>
              <a:gd name="connsiteX16" fmla="*/ 4597519 w 7427038"/>
              <a:gd name="connsiteY16" fmla="*/ 4429342 h 4761289"/>
              <a:gd name="connsiteX17" fmla="*/ 4900464 w 7427038"/>
              <a:gd name="connsiteY17" fmla="*/ 4458500 h 4761289"/>
              <a:gd name="connsiteX18" fmla="*/ 5229672 w 7427038"/>
              <a:gd name="connsiteY18" fmla="*/ 4362773 h 4761289"/>
              <a:gd name="connsiteX19" fmla="*/ 5363215 w 7427038"/>
              <a:gd name="connsiteY19" fmla="*/ 4024352 h 4761289"/>
              <a:gd name="connsiteX20" fmla="*/ 5352460 w 7427038"/>
              <a:gd name="connsiteY20" fmla="*/ 3868850 h 4761289"/>
              <a:gd name="connsiteX21" fmla="*/ 5524290 w 7427038"/>
              <a:gd name="connsiteY21" fmla="*/ 3687429 h 4761289"/>
              <a:gd name="connsiteX22" fmla="*/ 5795633 w 7427038"/>
              <a:gd name="connsiteY22" fmla="*/ 3601754 h 4761289"/>
              <a:gd name="connsiteX23" fmla="*/ 5917370 w 7427038"/>
              <a:gd name="connsiteY23" fmla="*/ 3378937 h 4761289"/>
              <a:gd name="connsiteX24" fmla="*/ 6339898 w 7427038"/>
              <a:gd name="connsiteY24" fmla="*/ 2609475 h 4761289"/>
              <a:gd name="connsiteX25" fmla="*/ 6975058 w 7427038"/>
              <a:gd name="connsiteY25" fmla="*/ 2196548 h 4761289"/>
              <a:gd name="connsiteX26" fmla="*/ 7427038 w 7427038"/>
              <a:gd name="connsiteY26" fmla="*/ 1980242 h 4761289"/>
              <a:gd name="connsiteX27" fmla="*/ 7157014 w 7427038"/>
              <a:gd name="connsiteY27" fmla="*/ 1758526 h 4761289"/>
              <a:gd name="connsiteX28" fmla="*/ 6880835 w 7427038"/>
              <a:gd name="connsiteY28" fmla="*/ 1448646 h 4761289"/>
              <a:gd name="connsiteX29" fmla="*/ 6756540 w 7427038"/>
              <a:gd name="connsiteY29" fmla="*/ 1336040 h 4761289"/>
              <a:gd name="connsiteX30" fmla="*/ 6720981 w 7427038"/>
              <a:gd name="connsiteY30" fmla="*/ 1208193 h 4761289"/>
              <a:gd name="connsiteX31" fmla="*/ 5989461 w 7427038"/>
              <a:gd name="connsiteY31" fmla="*/ 599439 h 4761289"/>
              <a:gd name="connsiteX32" fmla="*/ 5287574 w 7427038"/>
              <a:gd name="connsiteY32" fmla="*/ 185419 h 4761289"/>
              <a:gd name="connsiteX33" fmla="*/ 5020027 w 7427038"/>
              <a:gd name="connsiteY33" fmla="*/ 72813 h 4761289"/>
              <a:gd name="connsiteX34" fmla="*/ 4320681 w 7427038"/>
              <a:gd name="connsiteY34" fmla="*/ 0 h 4761289"/>
              <a:gd name="connsiteX35" fmla="*/ 3770345 w 7427038"/>
              <a:gd name="connsiteY35" fmla="*/ 151428 h 4761289"/>
              <a:gd name="connsiteX36" fmla="*/ 3323308 w 7427038"/>
              <a:gd name="connsiteY36" fmla="*/ 612189 h 4761289"/>
              <a:gd name="connsiteX37" fmla="*/ 3097266 w 7427038"/>
              <a:gd name="connsiteY37" fmla="*/ 989471 h 4761289"/>
              <a:gd name="connsiteX38" fmla="*/ 2824620 w 7427038"/>
              <a:gd name="connsiteY38" fmla="*/ 1495212 h 4761289"/>
              <a:gd name="connsiteX39" fmla="*/ 2470711 w 7427038"/>
              <a:gd name="connsiteY39" fmla="*/ 1717761 h 4761289"/>
              <a:gd name="connsiteX40" fmla="*/ 2043973 w 7427038"/>
              <a:gd name="connsiteY40" fmla="*/ 2048405 h 4761289"/>
              <a:gd name="connsiteX41" fmla="*/ 1591646 w 7427038"/>
              <a:gd name="connsiteY41" fmla="*/ 2262294 h 4761289"/>
              <a:gd name="connsiteX42" fmla="*/ 1051473 w 7427038"/>
              <a:gd name="connsiteY42" fmla="*/ 2235521 h 4761289"/>
              <a:gd name="connsiteX43" fmla="*/ 604888 w 7427038"/>
              <a:gd name="connsiteY43" fmla="*/ 2171438 h 4761289"/>
              <a:gd name="connsiteX44" fmla="*/ 849472 w 7427038"/>
              <a:gd name="connsiteY44" fmla="*/ 2418400 h 4761289"/>
              <a:gd name="connsiteX45" fmla="*/ 1516809 w 7427038"/>
              <a:gd name="connsiteY45" fmla="*/ 2622855 h 4761289"/>
              <a:gd name="connsiteX46" fmla="*/ 1374589 w 7427038"/>
              <a:gd name="connsiteY46" fmla="*/ 3144561 h 4761289"/>
              <a:gd name="connsiteX47" fmla="*/ 835633 w 7427038"/>
              <a:gd name="connsiteY47" fmla="*/ 3123130 h 4761289"/>
              <a:gd name="connsiteX48" fmla="*/ 418843 w 7427038"/>
              <a:gd name="connsiteY48" fmla="*/ 3126356 h 4761289"/>
              <a:gd name="connsiteX49" fmla="*/ 131868 w 7427038"/>
              <a:gd name="connsiteY49" fmla="*/ 3432386 h 4761289"/>
              <a:gd name="connsiteX50" fmla="*/ 31467 w 7427038"/>
              <a:gd name="connsiteY50" fmla="*/ 3798146 h 4761289"/>
              <a:gd name="connsiteX0" fmla="*/ 31467 w 7427038"/>
              <a:gd name="connsiteY0" fmla="*/ 3798146 h 4761289"/>
              <a:gd name="connsiteX1" fmla="*/ 0 w 7427038"/>
              <a:gd name="connsiteY1" fmla="*/ 4093951 h 4761289"/>
              <a:gd name="connsiteX2" fmla="*/ 134062 w 7427038"/>
              <a:gd name="connsiteY2" fmla="*/ 4373248 h 4761289"/>
              <a:gd name="connsiteX3" fmla="*/ 624981 w 7427038"/>
              <a:gd name="connsiteY3" fmla="*/ 4163906 h 4761289"/>
              <a:gd name="connsiteX4" fmla="*/ 905228 w 7427038"/>
              <a:gd name="connsiteY4" fmla="*/ 4357793 h 4761289"/>
              <a:gd name="connsiteX5" fmla="*/ 615668 w 7427038"/>
              <a:gd name="connsiteY5" fmla="*/ 4395045 h 4761289"/>
              <a:gd name="connsiteX6" fmla="*/ 328647 w 7427038"/>
              <a:gd name="connsiteY6" fmla="*/ 4518659 h 4761289"/>
              <a:gd name="connsiteX7" fmla="*/ 329494 w 7427038"/>
              <a:gd name="connsiteY7" fmla="*/ 4649046 h 4761289"/>
              <a:gd name="connsiteX8" fmla="*/ 1489427 w 7427038"/>
              <a:gd name="connsiteY8" fmla="*/ 4416213 h 4761289"/>
              <a:gd name="connsiteX9" fmla="*/ 2089711 w 7427038"/>
              <a:gd name="connsiteY9" fmla="*/ 4316181 h 4761289"/>
              <a:gd name="connsiteX10" fmla="*/ 2344560 w 7427038"/>
              <a:gd name="connsiteY10" fmla="*/ 4296833 h 4761289"/>
              <a:gd name="connsiteX11" fmla="*/ 2648514 w 7427038"/>
              <a:gd name="connsiteY11" fmla="*/ 4238412 h 4761289"/>
              <a:gd name="connsiteX12" fmla="*/ 2960727 w 7427038"/>
              <a:gd name="connsiteY12" fmla="*/ 4607195 h 4761289"/>
              <a:gd name="connsiteX13" fmla="*/ 3388707 w 7427038"/>
              <a:gd name="connsiteY13" fmla="*/ 4541841 h 4761289"/>
              <a:gd name="connsiteX14" fmla="*/ 3866826 w 7427038"/>
              <a:gd name="connsiteY14" fmla="*/ 4761289 h 4761289"/>
              <a:gd name="connsiteX15" fmla="*/ 4258275 w 7427038"/>
              <a:gd name="connsiteY15" fmla="*/ 4634923 h 4761289"/>
              <a:gd name="connsiteX16" fmla="*/ 4597519 w 7427038"/>
              <a:gd name="connsiteY16" fmla="*/ 4429342 h 4761289"/>
              <a:gd name="connsiteX17" fmla="*/ 4900464 w 7427038"/>
              <a:gd name="connsiteY17" fmla="*/ 4458500 h 4761289"/>
              <a:gd name="connsiteX18" fmla="*/ 5229672 w 7427038"/>
              <a:gd name="connsiteY18" fmla="*/ 4362773 h 4761289"/>
              <a:gd name="connsiteX19" fmla="*/ 5363215 w 7427038"/>
              <a:gd name="connsiteY19" fmla="*/ 4024352 h 4761289"/>
              <a:gd name="connsiteX20" fmla="*/ 5352460 w 7427038"/>
              <a:gd name="connsiteY20" fmla="*/ 3868850 h 4761289"/>
              <a:gd name="connsiteX21" fmla="*/ 5524290 w 7427038"/>
              <a:gd name="connsiteY21" fmla="*/ 3687429 h 4761289"/>
              <a:gd name="connsiteX22" fmla="*/ 5795633 w 7427038"/>
              <a:gd name="connsiteY22" fmla="*/ 3601754 h 4761289"/>
              <a:gd name="connsiteX23" fmla="*/ 5917370 w 7427038"/>
              <a:gd name="connsiteY23" fmla="*/ 3378937 h 4761289"/>
              <a:gd name="connsiteX24" fmla="*/ 6339898 w 7427038"/>
              <a:gd name="connsiteY24" fmla="*/ 2609475 h 4761289"/>
              <a:gd name="connsiteX25" fmla="*/ 6975058 w 7427038"/>
              <a:gd name="connsiteY25" fmla="*/ 2196548 h 4761289"/>
              <a:gd name="connsiteX26" fmla="*/ 7427038 w 7427038"/>
              <a:gd name="connsiteY26" fmla="*/ 1980242 h 4761289"/>
              <a:gd name="connsiteX27" fmla="*/ 7157014 w 7427038"/>
              <a:gd name="connsiteY27" fmla="*/ 1758526 h 4761289"/>
              <a:gd name="connsiteX28" fmla="*/ 6880835 w 7427038"/>
              <a:gd name="connsiteY28" fmla="*/ 1448646 h 4761289"/>
              <a:gd name="connsiteX29" fmla="*/ 6756540 w 7427038"/>
              <a:gd name="connsiteY29" fmla="*/ 1336040 h 4761289"/>
              <a:gd name="connsiteX30" fmla="*/ 6720981 w 7427038"/>
              <a:gd name="connsiteY30" fmla="*/ 1208193 h 4761289"/>
              <a:gd name="connsiteX31" fmla="*/ 5989461 w 7427038"/>
              <a:gd name="connsiteY31" fmla="*/ 599439 h 4761289"/>
              <a:gd name="connsiteX32" fmla="*/ 5287574 w 7427038"/>
              <a:gd name="connsiteY32" fmla="*/ 185419 h 4761289"/>
              <a:gd name="connsiteX33" fmla="*/ 5020027 w 7427038"/>
              <a:gd name="connsiteY33" fmla="*/ 72813 h 4761289"/>
              <a:gd name="connsiteX34" fmla="*/ 4320681 w 7427038"/>
              <a:gd name="connsiteY34" fmla="*/ 0 h 4761289"/>
              <a:gd name="connsiteX35" fmla="*/ 3770345 w 7427038"/>
              <a:gd name="connsiteY35" fmla="*/ 151428 h 4761289"/>
              <a:gd name="connsiteX36" fmla="*/ 3323308 w 7427038"/>
              <a:gd name="connsiteY36" fmla="*/ 612189 h 4761289"/>
              <a:gd name="connsiteX37" fmla="*/ 3097266 w 7427038"/>
              <a:gd name="connsiteY37" fmla="*/ 989471 h 4761289"/>
              <a:gd name="connsiteX38" fmla="*/ 2824620 w 7427038"/>
              <a:gd name="connsiteY38" fmla="*/ 1495212 h 4761289"/>
              <a:gd name="connsiteX39" fmla="*/ 2470711 w 7427038"/>
              <a:gd name="connsiteY39" fmla="*/ 1717761 h 4761289"/>
              <a:gd name="connsiteX40" fmla="*/ 2043973 w 7427038"/>
              <a:gd name="connsiteY40" fmla="*/ 2048405 h 4761289"/>
              <a:gd name="connsiteX41" fmla="*/ 1591646 w 7427038"/>
              <a:gd name="connsiteY41" fmla="*/ 2262294 h 4761289"/>
              <a:gd name="connsiteX42" fmla="*/ 1051473 w 7427038"/>
              <a:gd name="connsiteY42" fmla="*/ 2235521 h 4761289"/>
              <a:gd name="connsiteX43" fmla="*/ 604888 w 7427038"/>
              <a:gd name="connsiteY43" fmla="*/ 2171438 h 4761289"/>
              <a:gd name="connsiteX44" fmla="*/ 849472 w 7427038"/>
              <a:gd name="connsiteY44" fmla="*/ 2418400 h 4761289"/>
              <a:gd name="connsiteX45" fmla="*/ 1516809 w 7427038"/>
              <a:gd name="connsiteY45" fmla="*/ 2622855 h 4761289"/>
              <a:gd name="connsiteX46" fmla="*/ 1374589 w 7427038"/>
              <a:gd name="connsiteY46" fmla="*/ 3144561 h 4761289"/>
              <a:gd name="connsiteX47" fmla="*/ 835633 w 7427038"/>
              <a:gd name="connsiteY47" fmla="*/ 3123130 h 4761289"/>
              <a:gd name="connsiteX48" fmla="*/ 418843 w 7427038"/>
              <a:gd name="connsiteY48" fmla="*/ 3126356 h 4761289"/>
              <a:gd name="connsiteX49" fmla="*/ 131868 w 7427038"/>
              <a:gd name="connsiteY49" fmla="*/ 3432386 h 4761289"/>
              <a:gd name="connsiteX50" fmla="*/ 31467 w 7427038"/>
              <a:gd name="connsiteY50" fmla="*/ 3798146 h 4761289"/>
              <a:gd name="connsiteX0" fmla="*/ 31467 w 7427038"/>
              <a:gd name="connsiteY0" fmla="*/ 3798146 h 4761289"/>
              <a:gd name="connsiteX1" fmla="*/ 0 w 7427038"/>
              <a:gd name="connsiteY1" fmla="*/ 4093951 h 4761289"/>
              <a:gd name="connsiteX2" fmla="*/ 134062 w 7427038"/>
              <a:gd name="connsiteY2" fmla="*/ 4373248 h 4761289"/>
              <a:gd name="connsiteX3" fmla="*/ 624981 w 7427038"/>
              <a:gd name="connsiteY3" fmla="*/ 4163906 h 4761289"/>
              <a:gd name="connsiteX4" fmla="*/ 905228 w 7427038"/>
              <a:gd name="connsiteY4" fmla="*/ 4357793 h 4761289"/>
              <a:gd name="connsiteX5" fmla="*/ 615668 w 7427038"/>
              <a:gd name="connsiteY5" fmla="*/ 4395045 h 4761289"/>
              <a:gd name="connsiteX6" fmla="*/ 328647 w 7427038"/>
              <a:gd name="connsiteY6" fmla="*/ 4518659 h 4761289"/>
              <a:gd name="connsiteX7" fmla="*/ 329494 w 7427038"/>
              <a:gd name="connsiteY7" fmla="*/ 4649046 h 4761289"/>
              <a:gd name="connsiteX8" fmla="*/ 1489427 w 7427038"/>
              <a:gd name="connsiteY8" fmla="*/ 4416213 h 4761289"/>
              <a:gd name="connsiteX9" fmla="*/ 2089711 w 7427038"/>
              <a:gd name="connsiteY9" fmla="*/ 4316181 h 4761289"/>
              <a:gd name="connsiteX10" fmla="*/ 2344560 w 7427038"/>
              <a:gd name="connsiteY10" fmla="*/ 4296833 h 4761289"/>
              <a:gd name="connsiteX11" fmla="*/ 2648514 w 7427038"/>
              <a:gd name="connsiteY11" fmla="*/ 4238412 h 4761289"/>
              <a:gd name="connsiteX12" fmla="*/ 2960727 w 7427038"/>
              <a:gd name="connsiteY12" fmla="*/ 4607195 h 4761289"/>
              <a:gd name="connsiteX13" fmla="*/ 3388707 w 7427038"/>
              <a:gd name="connsiteY13" fmla="*/ 4541841 h 4761289"/>
              <a:gd name="connsiteX14" fmla="*/ 3866826 w 7427038"/>
              <a:gd name="connsiteY14" fmla="*/ 4761289 h 4761289"/>
              <a:gd name="connsiteX15" fmla="*/ 4258275 w 7427038"/>
              <a:gd name="connsiteY15" fmla="*/ 4634923 h 4761289"/>
              <a:gd name="connsiteX16" fmla="*/ 4597519 w 7427038"/>
              <a:gd name="connsiteY16" fmla="*/ 4429342 h 4761289"/>
              <a:gd name="connsiteX17" fmla="*/ 4900464 w 7427038"/>
              <a:gd name="connsiteY17" fmla="*/ 4458500 h 4761289"/>
              <a:gd name="connsiteX18" fmla="*/ 5229672 w 7427038"/>
              <a:gd name="connsiteY18" fmla="*/ 4362773 h 4761289"/>
              <a:gd name="connsiteX19" fmla="*/ 5363215 w 7427038"/>
              <a:gd name="connsiteY19" fmla="*/ 4024352 h 4761289"/>
              <a:gd name="connsiteX20" fmla="*/ 5352460 w 7427038"/>
              <a:gd name="connsiteY20" fmla="*/ 3868850 h 4761289"/>
              <a:gd name="connsiteX21" fmla="*/ 5524290 w 7427038"/>
              <a:gd name="connsiteY21" fmla="*/ 3687429 h 4761289"/>
              <a:gd name="connsiteX22" fmla="*/ 5795633 w 7427038"/>
              <a:gd name="connsiteY22" fmla="*/ 3601754 h 4761289"/>
              <a:gd name="connsiteX23" fmla="*/ 5917370 w 7427038"/>
              <a:gd name="connsiteY23" fmla="*/ 3378937 h 4761289"/>
              <a:gd name="connsiteX24" fmla="*/ 6339898 w 7427038"/>
              <a:gd name="connsiteY24" fmla="*/ 2609475 h 4761289"/>
              <a:gd name="connsiteX25" fmla="*/ 6975058 w 7427038"/>
              <a:gd name="connsiteY25" fmla="*/ 2196548 h 4761289"/>
              <a:gd name="connsiteX26" fmla="*/ 7427038 w 7427038"/>
              <a:gd name="connsiteY26" fmla="*/ 1980242 h 4761289"/>
              <a:gd name="connsiteX27" fmla="*/ 7157014 w 7427038"/>
              <a:gd name="connsiteY27" fmla="*/ 1758526 h 4761289"/>
              <a:gd name="connsiteX28" fmla="*/ 6880835 w 7427038"/>
              <a:gd name="connsiteY28" fmla="*/ 1448646 h 4761289"/>
              <a:gd name="connsiteX29" fmla="*/ 6756540 w 7427038"/>
              <a:gd name="connsiteY29" fmla="*/ 1336040 h 4761289"/>
              <a:gd name="connsiteX30" fmla="*/ 6720981 w 7427038"/>
              <a:gd name="connsiteY30" fmla="*/ 1208193 h 4761289"/>
              <a:gd name="connsiteX31" fmla="*/ 5989461 w 7427038"/>
              <a:gd name="connsiteY31" fmla="*/ 599439 h 4761289"/>
              <a:gd name="connsiteX32" fmla="*/ 5287574 w 7427038"/>
              <a:gd name="connsiteY32" fmla="*/ 185419 h 4761289"/>
              <a:gd name="connsiteX33" fmla="*/ 5020027 w 7427038"/>
              <a:gd name="connsiteY33" fmla="*/ 72813 h 4761289"/>
              <a:gd name="connsiteX34" fmla="*/ 4320681 w 7427038"/>
              <a:gd name="connsiteY34" fmla="*/ 0 h 4761289"/>
              <a:gd name="connsiteX35" fmla="*/ 3770345 w 7427038"/>
              <a:gd name="connsiteY35" fmla="*/ 151428 h 4761289"/>
              <a:gd name="connsiteX36" fmla="*/ 3323308 w 7427038"/>
              <a:gd name="connsiteY36" fmla="*/ 612189 h 4761289"/>
              <a:gd name="connsiteX37" fmla="*/ 3097266 w 7427038"/>
              <a:gd name="connsiteY37" fmla="*/ 989471 h 4761289"/>
              <a:gd name="connsiteX38" fmla="*/ 2824620 w 7427038"/>
              <a:gd name="connsiteY38" fmla="*/ 1495212 h 4761289"/>
              <a:gd name="connsiteX39" fmla="*/ 2470711 w 7427038"/>
              <a:gd name="connsiteY39" fmla="*/ 1717761 h 4761289"/>
              <a:gd name="connsiteX40" fmla="*/ 2043973 w 7427038"/>
              <a:gd name="connsiteY40" fmla="*/ 2048405 h 4761289"/>
              <a:gd name="connsiteX41" fmla="*/ 1591646 w 7427038"/>
              <a:gd name="connsiteY41" fmla="*/ 2262294 h 4761289"/>
              <a:gd name="connsiteX42" fmla="*/ 1051473 w 7427038"/>
              <a:gd name="connsiteY42" fmla="*/ 2235521 h 4761289"/>
              <a:gd name="connsiteX43" fmla="*/ 604888 w 7427038"/>
              <a:gd name="connsiteY43" fmla="*/ 2171438 h 4761289"/>
              <a:gd name="connsiteX44" fmla="*/ 849472 w 7427038"/>
              <a:gd name="connsiteY44" fmla="*/ 2418400 h 4761289"/>
              <a:gd name="connsiteX45" fmla="*/ 1516809 w 7427038"/>
              <a:gd name="connsiteY45" fmla="*/ 2622855 h 4761289"/>
              <a:gd name="connsiteX46" fmla="*/ 1374589 w 7427038"/>
              <a:gd name="connsiteY46" fmla="*/ 3144561 h 4761289"/>
              <a:gd name="connsiteX47" fmla="*/ 835633 w 7427038"/>
              <a:gd name="connsiteY47" fmla="*/ 3123130 h 4761289"/>
              <a:gd name="connsiteX48" fmla="*/ 418843 w 7427038"/>
              <a:gd name="connsiteY48" fmla="*/ 3126356 h 4761289"/>
              <a:gd name="connsiteX49" fmla="*/ 131868 w 7427038"/>
              <a:gd name="connsiteY49" fmla="*/ 3432386 h 4761289"/>
              <a:gd name="connsiteX50" fmla="*/ 31467 w 7427038"/>
              <a:gd name="connsiteY50" fmla="*/ 3798146 h 4761289"/>
              <a:gd name="connsiteX0" fmla="*/ 31467 w 7427038"/>
              <a:gd name="connsiteY0" fmla="*/ 3798146 h 4761289"/>
              <a:gd name="connsiteX1" fmla="*/ 0 w 7427038"/>
              <a:gd name="connsiteY1" fmla="*/ 4093951 h 4761289"/>
              <a:gd name="connsiteX2" fmla="*/ 134062 w 7427038"/>
              <a:gd name="connsiteY2" fmla="*/ 4373248 h 4761289"/>
              <a:gd name="connsiteX3" fmla="*/ 624981 w 7427038"/>
              <a:gd name="connsiteY3" fmla="*/ 4163906 h 4761289"/>
              <a:gd name="connsiteX4" fmla="*/ 905228 w 7427038"/>
              <a:gd name="connsiteY4" fmla="*/ 4357793 h 4761289"/>
              <a:gd name="connsiteX5" fmla="*/ 615668 w 7427038"/>
              <a:gd name="connsiteY5" fmla="*/ 4395045 h 4761289"/>
              <a:gd name="connsiteX6" fmla="*/ 328647 w 7427038"/>
              <a:gd name="connsiteY6" fmla="*/ 4518659 h 4761289"/>
              <a:gd name="connsiteX7" fmla="*/ 329494 w 7427038"/>
              <a:gd name="connsiteY7" fmla="*/ 4649046 h 4761289"/>
              <a:gd name="connsiteX8" fmla="*/ 1489427 w 7427038"/>
              <a:gd name="connsiteY8" fmla="*/ 4416213 h 4761289"/>
              <a:gd name="connsiteX9" fmla="*/ 2089711 w 7427038"/>
              <a:gd name="connsiteY9" fmla="*/ 4316181 h 4761289"/>
              <a:gd name="connsiteX10" fmla="*/ 2344560 w 7427038"/>
              <a:gd name="connsiteY10" fmla="*/ 4296833 h 4761289"/>
              <a:gd name="connsiteX11" fmla="*/ 2567483 w 7427038"/>
              <a:gd name="connsiteY11" fmla="*/ 4654609 h 4761289"/>
              <a:gd name="connsiteX12" fmla="*/ 2960727 w 7427038"/>
              <a:gd name="connsiteY12" fmla="*/ 4607195 h 4761289"/>
              <a:gd name="connsiteX13" fmla="*/ 3388707 w 7427038"/>
              <a:gd name="connsiteY13" fmla="*/ 4541841 h 4761289"/>
              <a:gd name="connsiteX14" fmla="*/ 3866826 w 7427038"/>
              <a:gd name="connsiteY14" fmla="*/ 4761289 h 4761289"/>
              <a:gd name="connsiteX15" fmla="*/ 4258275 w 7427038"/>
              <a:gd name="connsiteY15" fmla="*/ 4634923 h 4761289"/>
              <a:gd name="connsiteX16" fmla="*/ 4597519 w 7427038"/>
              <a:gd name="connsiteY16" fmla="*/ 4429342 h 4761289"/>
              <a:gd name="connsiteX17" fmla="*/ 4900464 w 7427038"/>
              <a:gd name="connsiteY17" fmla="*/ 4458500 h 4761289"/>
              <a:gd name="connsiteX18" fmla="*/ 5229672 w 7427038"/>
              <a:gd name="connsiteY18" fmla="*/ 4362773 h 4761289"/>
              <a:gd name="connsiteX19" fmla="*/ 5363215 w 7427038"/>
              <a:gd name="connsiteY19" fmla="*/ 4024352 h 4761289"/>
              <a:gd name="connsiteX20" fmla="*/ 5352460 w 7427038"/>
              <a:gd name="connsiteY20" fmla="*/ 3868850 h 4761289"/>
              <a:gd name="connsiteX21" fmla="*/ 5524290 w 7427038"/>
              <a:gd name="connsiteY21" fmla="*/ 3687429 h 4761289"/>
              <a:gd name="connsiteX22" fmla="*/ 5795633 w 7427038"/>
              <a:gd name="connsiteY22" fmla="*/ 3601754 h 4761289"/>
              <a:gd name="connsiteX23" fmla="*/ 5917370 w 7427038"/>
              <a:gd name="connsiteY23" fmla="*/ 3378937 h 4761289"/>
              <a:gd name="connsiteX24" fmla="*/ 6339898 w 7427038"/>
              <a:gd name="connsiteY24" fmla="*/ 2609475 h 4761289"/>
              <a:gd name="connsiteX25" fmla="*/ 6975058 w 7427038"/>
              <a:gd name="connsiteY25" fmla="*/ 2196548 h 4761289"/>
              <a:gd name="connsiteX26" fmla="*/ 7427038 w 7427038"/>
              <a:gd name="connsiteY26" fmla="*/ 1980242 h 4761289"/>
              <a:gd name="connsiteX27" fmla="*/ 7157014 w 7427038"/>
              <a:gd name="connsiteY27" fmla="*/ 1758526 h 4761289"/>
              <a:gd name="connsiteX28" fmla="*/ 6880835 w 7427038"/>
              <a:gd name="connsiteY28" fmla="*/ 1448646 h 4761289"/>
              <a:gd name="connsiteX29" fmla="*/ 6756540 w 7427038"/>
              <a:gd name="connsiteY29" fmla="*/ 1336040 h 4761289"/>
              <a:gd name="connsiteX30" fmla="*/ 6720981 w 7427038"/>
              <a:gd name="connsiteY30" fmla="*/ 1208193 h 4761289"/>
              <a:gd name="connsiteX31" fmla="*/ 5989461 w 7427038"/>
              <a:gd name="connsiteY31" fmla="*/ 599439 h 4761289"/>
              <a:gd name="connsiteX32" fmla="*/ 5287574 w 7427038"/>
              <a:gd name="connsiteY32" fmla="*/ 185419 h 4761289"/>
              <a:gd name="connsiteX33" fmla="*/ 5020027 w 7427038"/>
              <a:gd name="connsiteY33" fmla="*/ 72813 h 4761289"/>
              <a:gd name="connsiteX34" fmla="*/ 4320681 w 7427038"/>
              <a:gd name="connsiteY34" fmla="*/ 0 h 4761289"/>
              <a:gd name="connsiteX35" fmla="*/ 3770345 w 7427038"/>
              <a:gd name="connsiteY35" fmla="*/ 151428 h 4761289"/>
              <a:gd name="connsiteX36" fmla="*/ 3323308 w 7427038"/>
              <a:gd name="connsiteY36" fmla="*/ 612189 h 4761289"/>
              <a:gd name="connsiteX37" fmla="*/ 3097266 w 7427038"/>
              <a:gd name="connsiteY37" fmla="*/ 989471 h 4761289"/>
              <a:gd name="connsiteX38" fmla="*/ 2824620 w 7427038"/>
              <a:gd name="connsiteY38" fmla="*/ 1495212 h 4761289"/>
              <a:gd name="connsiteX39" fmla="*/ 2470711 w 7427038"/>
              <a:gd name="connsiteY39" fmla="*/ 1717761 h 4761289"/>
              <a:gd name="connsiteX40" fmla="*/ 2043973 w 7427038"/>
              <a:gd name="connsiteY40" fmla="*/ 2048405 h 4761289"/>
              <a:gd name="connsiteX41" fmla="*/ 1591646 w 7427038"/>
              <a:gd name="connsiteY41" fmla="*/ 2262294 h 4761289"/>
              <a:gd name="connsiteX42" fmla="*/ 1051473 w 7427038"/>
              <a:gd name="connsiteY42" fmla="*/ 2235521 h 4761289"/>
              <a:gd name="connsiteX43" fmla="*/ 604888 w 7427038"/>
              <a:gd name="connsiteY43" fmla="*/ 2171438 h 4761289"/>
              <a:gd name="connsiteX44" fmla="*/ 849472 w 7427038"/>
              <a:gd name="connsiteY44" fmla="*/ 2418400 h 4761289"/>
              <a:gd name="connsiteX45" fmla="*/ 1516809 w 7427038"/>
              <a:gd name="connsiteY45" fmla="*/ 2622855 h 4761289"/>
              <a:gd name="connsiteX46" fmla="*/ 1374589 w 7427038"/>
              <a:gd name="connsiteY46" fmla="*/ 3144561 h 4761289"/>
              <a:gd name="connsiteX47" fmla="*/ 835633 w 7427038"/>
              <a:gd name="connsiteY47" fmla="*/ 3123130 h 4761289"/>
              <a:gd name="connsiteX48" fmla="*/ 418843 w 7427038"/>
              <a:gd name="connsiteY48" fmla="*/ 3126356 h 4761289"/>
              <a:gd name="connsiteX49" fmla="*/ 131868 w 7427038"/>
              <a:gd name="connsiteY49" fmla="*/ 3432386 h 4761289"/>
              <a:gd name="connsiteX50" fmla="*/ 31467 w 7427038"/>
              <a:gd name="connsiteY50" fmla="*/ 3798146 h 4761289"/>
              <a:gd name="connsiteX0" fmla="*/ 31467 w 7427038"/>
              <a:gd name="connsiteY0" fmla="*/ 3798146 h 4761289"/>
              <a:gd name="connsiteX1" fmla="*/ 0 w 7427038"/>
              <a:gd name="connsiteY1" fmla="*/ 4093951 h 4761289"/>
              <a:gd name="connsiteX2" fmla="*/ 134062 w 7427038"/>
              <a:gd name="connsiteY2" fmla="*/ 4373248 h 4761289"/>
              <a:gd name="connsiteX3" fmla="*/ 624981 w 7427038"/>
              <a:gd name="connsiteY3" fmla="*/ 4163906 h 4761289"/>
              <a:gd name="connsiteX4" fmla="*/ 905228 w 7427038"/>
              <a:gd name="connsiteY4" fmla="*/ 4357793 h 4761289"/>
              <a:gd name="connsiteX5" fmla="*/ 615668 w 7427038"/>
              <a:gd name="connsiteY5" fmla="*/ 4395045 h 4761289"/>
              <a:gd name="connsiteX6" fmla="*/ 328647 w 7427038"/>
              <a:gd name="connsiteY6" fmla="*/ 4518659 h 4761289"/>
              <a:gd name="connsiteX7" fmla="*/ 329494 w 7427038"/>
              <a:gd name="connsiteY7" fmla="*/ 4649046 h 4761289"/>
              <a:gd name="connsiteX8" fmla="*/ 1489427 w 7427038"/>
              <a:gd name="connsiteY8" fmla="*/ 4416213 h 4761289"/>
              <a:gd name="connsiteX9" fmla="*/ 2089711 w 7427038"/>
              <a:gd name="connsiteY9" fmla="*/ 4316181 h 4761289"/>
              <a:gd name="connsiteX10" fmla="*/ 2344560 w 7427038"/>
              <a:gd name="connsiteY10" fmla="*/ 4296833 h 4761289"/>
              <a:gd name="connsiteX11" fmla="*/ 2567483 w 7427038"/>
              <a:gd name="connsiteY11" fmla="*/ 4654609 h 4761289"/>
              <a:gd name="connsiteX12" fmla="*/ 2960727 w 7427038"/>
              <a:gd name="connsiteY12" fmla="*/ 4607195 h 4761289"/>
              <a:gd name="connsiteX13" fmla="*/ 3388707 w 7427038"/>
              <a:gd name="connsiteY13" fmla="*/ 4541841 h 4761289"/>
              <a:gd name="connsiteX14" fmla="*/ 3866826 w 7427038"/>
              <a:gd name="connsiteY14" fmla="*/ 4761289 h 4761289"/>
              <a:gd name="connsiteX15" fmla="*/ 4258275 w 7427038"/>
              <a:gd name="connsiteY15" fmla="*/ 4634923 h 4761289"/>
              <a:gd name="connsiteX16" fmla="*/ 4597519 w 7427038"/>
              <a:gd name="connsiteY16" fmla="*/ 4429342 h 4761289"/>
              <a:gd name="connsiteX17" fmla="*/ 4900464 w 7427038"/>
              <a:gd name="connsiteY17" fmla="*/ 4458500 h 4761289"/>
              <a:gd name="connsiteX18" fmla="*/ 5229672 w 7427038"/>
              <a:gd name="connsiteY18" fmla="*/ 4362773 h 4761289"/>
              <a:gd name="connsiteX19" fmla="*/ 5363215 w 7427038"/>
              <a:gd name="connsiteY19" fmla="*/ 4024352 h 4761289"/>
              <a:gd name="connsiteX20" fmla="*/ 5352460 w 7427038"/>
              <a:gd name="connsiteY20" fmla="*/ 3868850 h 4761289"/>
              <a:gd name="connsiteX21" fmla="*/ 5524290 w 7427038"/>
              <a:gd name="connsiteY21" fmla="*/ 3687429 h 4761289"/>
              <a:gd name="connsiteX22" fmla="*/ 5795633 w 7427038"/>
              <a:gd name="connsiteY22" fmla="*/ 3601754 h 4761289"/>
              <a:gd name="connsiteX23" fmla="*/ 5917370 w 7427038"/>
              <a:gd name="connsiteY23" fmla="*/ 3378937 h 4761289"/>
              <a:gd name="connsiteX24" fmla="*/ 6339898 w 7427038"/>
              <a:gd name="connsiteY24" fmla="*/ 2609475 h 4761289"/>
              <a:gd name="connsiteX25" fmla="*/ 6975058 w 7427038"/>
              <a:gd name="connsiteY25" fmla="*/ 2196548 h 4761289"/>
              <a:gd name="connsiteX26" fmla="*/ 7427038 w 7427038"/>
              <a:gd name="connsiteY26" fmla="*/ 1980242 h 4761289"/>
              <a:gd name="connsiteX27" fmla="*/ 7157014 w 7427038"/>
              <a:gd name="connsiteY27" fmla="*/ 1758526 h 4761289"/>
              <a:gd name="connsiteX28" fmla="*/ 6880835 w 7427038"/>
              <a:gd name="connsiteY28" fmla="*/ 1448646 h 4761289"/>
              <a:gd name="connsiteX29" fmla="*/ 6756540 w 7427038"/>
              <a:gd name="connsiteY29" fmla="*/ 1336040 h 4761289"/>
              <a:gd name="connsiteX30" fmla="*/ 6720981 w 7427038"/>
              <a:gd name="connsiteY30" fmla="*/ 1208193 h 4761289"/>
              <a:gd name="connsiteX31" fmla="*/ 5989461 w 7427038"/>
              <a:gd name="connsiteY31" fmla="*/ 599439 h 4761289"/>
              <a:gd name="connsiteX32" fmla="*/ 5287574 w 7427038"/>
              <a:gd name="connsiteY32" fmla="*/ 185419 h 4761289"/>
              <a:gd name="connsiteX33" fmla="*/ 5020027 w 7427038"/>
              <a:gd name="connsiteY33" fmla="*/ 72813 h 4761289"/>
              <a:gd name="connsiteX34" fmla="*/ 4320681 w 7427038"/>
              <a:gd name="connsiteY34" fmla="*/ 0 h 4761289"/>
              <a:gd name="connsiteX35" fmla="*/ 3770345 w 7427038"/>
              <a:gd name="connsiteY35" fmla="*/ 151428 h 4761289"/>
              <a:gd name="connsiteX36" fmla="*/ 3323308 w 7427038"/>
              <a:gd name="connsiteY36" fmla="*/ 612189 h 4761289"/>
              <a:gd name="connsiteX37" fmla="*/ 3097266 w 7427038"/>
              <a:gd name="connsiteY37" fmla="*/ 989471 h 4761289"/>
              <a:gd name="connsiteX38" fmla="*/ 2824620 w 7427038"/>
              <a:gd name="connsiteY38" fmla="*/ 1495212 h 4761289"/>
              <a:gd name="connsiteX39" fmla="*/ 2470711 w 7427038"/>
              <a:gd name="connsiteY39" fmla="*/ 1717761 h 4761289"/>
              <a:gd name="connsiteX40" fmla="*/ 2043973 w 7427038"/>
              <a:gd name="connsiteY40" fmla="*/ 2048405 h 4761289"/>
              <a:gd name="connsiteX41" fmla="*/ 1591646 w 7427038"/>
              <a:gd name="connsiteY41" fmla="*/ 2262294 h 4761289"/>
              <a:gd name="connsiteX42" fmla="*/ 1051473 w 7427038"/>
              <a:gd name="connsiteY42" fmla="*/ 2235521 h 4761289"/>
              <a:gd name="connsiteX43" fmla="*/ 604888 w 7427038"/>
              <a:gd name="connsiteY43" fmla="*/ 2171438 h 4761289"/>
              <a:gd name="connsiteX44" fmla="*/ 849472 w 7427038"/>
              <a:gd name="connsiteY44" fmla="*/ 2418400 h 4761289"/>
              <a:gd name="connsiteX45" fmla="*/ 1516809 w 7427038"/>
              <a:gd name="connsiteY45" fmla="*/ 2622855 h 4761289"/>
              <a:gd name="connsiteX46" fmla="*/ 1374589 w 7427038"/>
              <a:gd name="connsiteY46" fmla="*/ 3144561 h 4761289"/>
              <a:gd name="connsiteX47" fmla="*/ 835633 w 7427038"/>
              <a:gd name="connsiteY47" fmla="*/ 3123130 h 4761289"/>
              <a:gd name="connsiteX48" fmla="*/ 418843 w 7427038"/>
              <a:gd name="connsiteY48" fmla="*/ 3126356 h 4761289"/>
              <a:gd name="connsiteX49" fmla="*/ 131868 w 7427038"/>
              <a:gd name="connsiteY49" fmla="*/ 3432386 h 4761289"/>
              <a:gd name="connsiteX50" fmla="*/ 31467 w 7427038"/>
              <a:gd name="connsiteY50" fmla="*/ 3798146 h 4761289"/>
              <a:gd name="connsiteX0" fmla="*/ 31467 w 7427038"/>
              <a:gd name="connsiteY0" fmla="*/ 3798146 h 4761289"/>
              <a:gd name="connsiteX1" fmla="*/ 0 w 7427038"/>
              <a:gd name="connsiteY1" fmla="*/ 4093951 h 4761289"/>
              <a:gd name="connsiteX2" fmla="*/ 134062 w 7427038"/>
              <a:gd name="connsiteY2" fmla="*/ 4373248 h 4761289"/>
              <a:gd name="connsiteX3" fmla="*/ 624981 w 7427038"/>
              <a:gd name="connsiteY3" fmla="*/ 4163906 h 4761289"/>
              <a:gd name="connsiteX4" fmla="*/ 905228 w 7427038"/>
              <a:gd name="connsiteY4" fmla="*/ 4357793 h 4761289"/>
              <a:gd name="connsiteX5" fmla="*/ 615668 w 7427038"/>
              <a:gd name="connsiteY5" fmla="*/ 4395045 h 4761289"/>
              <a:gd name="connsiteX6" fmla="*/ 328647 w 7427038"/>
              <a:gd name="connsiteY6" fmla="*/ 4518659 h 4761289"/>
              <a:gd name="connsiteX7" fmla="*/ 329494 w 7427038"/>
              <a:gd name="connsiteY7" fmla="*/ 4649046 h 4761289"/>
              <a:gd name="connsiteX8" fmla="*/ 1489427 w 7427038"/>
              <a:gd name="connsiteY8" fmla="*/ 4416213 h 4761289"/>
              <a:gd name="connsiteX9" fmla="*/ 2089711 w 7427038"/>
              <a:gd name="connsiteY9" fmla="*/ 4316181 h 4761289"/>
              <a:gd name="connsiteX10" fmla="*/ 2223013 w 7427038"/>
              <a:gd name="connsiteY10" fmla="*/ 4652492 h 4761289"/>
              <a:gd name="connsiteX11" fmla="*/ 2567483 w 7427038"/>
              <a:gd name="connsiteY11" fmla="*/ 4654609 h 4761289"/>
              <a:gd name="connsiteX12" fmla="*/ 2960727 w 7427038"/>
              <a:gd name="connsiteY12" fmla="*/ 4607195 h 4761289"/>
              <a:gd name="connsiteX13" fmla="*/ 3388707 w 7427038"/>
              <a:gd name="connsiteY13" fmla="*/ 4541841 h 4761289"/>
              <a:gd name="connsiteX14" fmla="*/ 3866826 w 7427038"/>
              <a:gd name="connsiteY14" fmla="*/ 4761289 h 4761289"/>
              <a:gd name="connsiteX15" fmla="*/ 4258275 w 7427038"/>
              <a:gd name="connsiteY15" fmla="*/ 4634923 h 4761289"/>
              <a:gd name="connsiteX16" fmla="*/ 4597519 w 7427038"/>
              <a:gd name="connsiteY16" fmla="*/ 4429342 h 4761289"/>
              <a:gd name="connsiteX17" fmla="*/ 4900464 w 7427038"/>
              <a:gd name="connsiteY17" fmla="*/ 4458500 h 4761289"/>
              <a:gd name="connsiteX18" fmla="*/ 5229672 w 7427038"/>
              <a:gd name="connsiteY18" fmla="*/ 4362773 h 4761289"/>
              <a:gd name="connsiteX19" fmla="*/ 5363215 w 7427038"/>
              <a:gd name="connsiteY19" fmla="*/ 4024352 h 4761289"/>
              <a:gd name="connsiteX20" fmla="*/ 5352460 w 7427038"/>
              <a:gd name="connsiteY20" fmla="*/ 3868850 h 4761289"/>
              <a:gd name="connsiteX21" fmla="*/ 5524290 w 7427038"/>
              <a:gd name="connsiteY21" fmla="*/ 3687429 h 4761289"/>
              <a:gd name="connsiteX22" fmla="*/ 5795633 w 7427038"/>
              <a:gd name="connsiteY22" fmla="*/ 3601754 h 4761289"/>
              <a:gd name="connsiteX23" fmla="*/ 5917370 w 7427038"/>
              <a:gd name="connsiteY23" fmla="*/ 3378937 h 4761289"/>
              <a:gd name="connsiteX24" fmla="*/ 6339898 w 7427038"/>
              <a:gd name="connsiteY24" fmla="*/ 2609475 h 4761289"/>
              <a:gd name="connsiteX25" fmla="*/ 6975058 w 7427038"/>
              <a:gd name="connsiteY25" fmla="*/ 2196548 h 4761289"/>
              <a:gd name="connsiteX26" fmla="*/ 7427038 w 7427038"/>
              <a:gd name="connsiteY26" fmla="*/ 1980242 h 4761289"/>
              <a:gd name="connsiteX27" fmla="*/ 7157014 w 7427038"/>
              <a:gd name="connsiteY27" fmla="*/ 1758526 h 4761289"/>
              <a:gd name="connsiteX28" fmla="*/ 6880835 w 7427038"/>
              <a:gd name="connsiteY28" fmla="*/ 1448646 h 4761289"/>
              <a:gd name="connsiteX29" fmla="*/ 6756540 w 7427038"/>
              <a:gd name="connsiteY29" fmla="*/ 1336040 h 4761289"/>
              <a:gd name="connsiteX30" fmla="*/ 6720981 w 7427038"/>
              <a:gd name="connsiteY30" fmla="*/ 1208193 h 4761289"/>
              <a:gd name="connsiteX31" fmla="*/ 5989461 w 7427038"/>
              <a:gd name="connsiteY31" fmla="*/ 599439 h 4761289"/>
              <a:gd name="connsiteX32" fmla="*/ 5287574 w 7427038"/>
              <a:gd name="connsiteY32" fmla="*/ 185419 h 4761289"/>
              <a:gd name="connsiteX33" fmla="*/ 5020027 w 7427038"/>
              <a:gd name="connsiteY33" fmla="*/ 72813 h 4761289"/>
              <a:gd name="connsiteX34" fmla="*/ 4320681 w 7427038"/>
              <a:gd name="connsiteY34" fmla="*/ 0 h 4761289"/>
              <a:gd name="connsiteX35" fmla="*/ 3770345 w 7427038"/>
              <a:gd name="connsiteY35" fmla="*/ 151428 h 4761289"/>
              <a:gd name="connsiteX36" fmla="*/ 3323308 w 7427038"/>
              <a:gd name="connsiteY36" fmla="*/ 612189 h 4761289"/>
              <a:gd name="connsiteX37" fmla="*/ 3097266 w 7427038"/>
              <a:gd name="connsiteY37" fmla="*/ 989471 h 4761289"/>
              <a:gd name="connsiteX38" fmla="*/ 2824620 w 7427038"/>
              <a:gd name="connsiteY38" fmla="*/ 1495212 h 4761289"/>
              <a:gd name="connsiteX39" fmla="*/ 2470711 w 7427038"/>
              <a:gd name="connsiteY39" fmla="*/ 1717761 h 4761289"/>
              <a:gd name="connsiteX40" fmla="*/ 2043973 w 7427038"/>
              <a:gd name="connsiteY40" fmla="*/ 2048405 h 4761289"/>
              <a:gd name="connsiteX41" fmla="*/ 1591646 w 7427038"/>
              <a:gd name="connsiteY41" fmla="*/ 2262294 h 4761289"/>
              <a:gd name="connsiteX42" fmla="*/ 1051473 w 7427038"/>
              <a:gd name="connsiteY42" fmla="*/ 2235521 h 4761289"/>
              <a:gd name="connsiteX43" fmla="*/ 604888 w 7427038"/>
              <a:gd name="connsiteY43" fmla="*/ 2171438 h 4761289"/>
              <a:gd name="connsiteX44" fmla="*/ 849472 w 7427038"/>
              <a:gd name="connsiteY44" fmla="*/ 2418400 h 4761289"/>
              <a:gd name="connsiteX45" fmla="*/ 1516809 w 7427038"/>
              <a:gd name="connsiteY45" fmla="*/ 2622855 h 4761289"/>
              <a:gd name="connsiteX46" fmla="*/ 1374589 w 7427038"/>
              <a:gd name="connsiteY46" fmla="*/ 3144561 h 4761289"/>
              <a:gd name="connsiteX47" fmla="*/ 835633 w 7427038"/>
              <a:gd name="connsiteY47" fmla="*/ 3123130 h 4761289"/>
              <a:gd name="connsiteX48" fmla="*/ 418843 w 7427038"/>
              <a:gd name="connsiteY48" fmla="*/ 3126356 h 4761289"/>
              <a:gd name="connsiteX49" fmla="*/ 131868 w 7427038"/>
              <a:gd name="connsiteY49" fmla="*/ 3432386 h 4761289"/>
              <a:gd name="connsiteX50" fmla="*/ 31467 w 7427038"/>
              <a:gd name="connsiteY50" fmla="*/ 3798146 h 4761289"/>
              <a:gd name="connsiteX0" fmla="*/ 31467 w 7427038"/>
              <a:gd name="connsiteY0" fmla="*/ 3798146 h 4761289"/>
              <a:gd name="connsiteX1" fmla="*/ 0 w 7427038"/>
              <a:gd name="connsiteY1" fmla="*/ 4093951 h 4761289"/>
              <a:gd name="connsiteX2" fmla="*/ 134062 w 7427038"/>
              <a:gd name="connsiteY2" fmla="*/ 4373248 h 4761289"/>
              <a:gd name="connsiteX3" fmla="*/ 624981 w 7427038"/>
              <a:gd name="connsiteY3" fmla="*/ 4163906 h 4761289"/>
              <a:gd name="connsiteX4" fmla="*/ 905228 w 7427038"/>
              <a:gd name="connsiteY4" fmla="*/ 4357793 h 4761289"/>
              <a:gd name="connsiteX5" fmla="*/ 615668 w 7427038"/>
              <a:gd name="connsiteY5" fmla="*/ 4395045 h 4761289"/>
              <a:gd name="connsiteX6" fmla="*/ 328647 w 7427038"/>
              <a:gd name="connsiteY6" fmla="*/ 4518659 h 4761289"/>
              <a:gd name="connsiteX7" fmla="*/ 329494 w 7427038"/>
              <a:gd name="connsiteY7" fmla="*/ 4649046 h 4761289"/>
              <a:gd name="connsiteX8" fmla="*/ 1489427 w 7427038"/>
              <a:gd name="connsiteY8" fmla="*/ 4416213 h 4761289"/>
              <a:gd name="connsiteX9" fmla="*/ 2089711 w 7427038"/>
              <a:gd name="connsiteY9" fmla="*/ 4316181 h 4761289"/>
              <a:gd name="connsiteX10" fmla="*/ 2223013 w 7427038"/>
              <a:gd name="connsiteY10" fmla="*/ 4652492 h 4761289"/>
              <a:gd name="connsiteX11" fmla="*/ 2567483 w 7427038"/>
              <a:gd name="connsiteY11" fmla="*/ 4654609 h 4761289"/>
              <a:gd name="connsiteX12" fmla="*/ 2960727 w 7427038"/>
              <a:gd name="connsiteY12" fmla="*/ 4607195 h 4761289"/>
              <a:gd name="connsiteX13" fmla="*/ 3388707 w 7427038"/>
              <a:gd name="connsiteY13" fmla="*/ 4541841 h 4761289"/>
              <a:gd name="connsiteX14" fmla="*/ 3866826 w 7427038"/>
              <a:gd name="connsiteY14" fmla="*/ 4761289 h 4761289"/>
              <a:gd name="connsiteX15" fmla="*/ 4258275 w 7427038"/>
              <a:gd name="connsiteY15" fmla="*/ 4634923 h 4761289"/>
              <a:gd name="connsiteX16" fmla="*/ 4597519 w 7427038"/>
              <a:gd name="connsiteY16" fmla="*/ 4429342 h 4761289"/>
              <a:gd name="connsiteX17" fmla="*/ 4900464 w 7427038"/>
              <a:gd name="connsiteY17" fmla="*/ 4458500 h 4761289"/>
              <a:gd name="connsiteX18" fmla="*/ 5229672 w 7427038"/>
              <a:gd name="connsiteY18" fmla="*/ 4362773 h 4761289"/>
              <a:gd name="connsiteX19" fmla="*/ 5363215 w 7427038"/>
              <a:gd name="connsiteY19" fmla="*/ 4024352 h 4761289"/>
              <a:gd name="connsiteX20" fmla="*/ 5352460 w 7427038"/>
              <a:gd name="connsiteY20" fmla="*/ 3868850 h 4761289"/>
              <a:gd name="connsiteX21" fmla="*/ 5524290 w 7427038"/>
              <a:gd name="connsiteY21" fmla="*/ 3687429 h 4761289"/>
              <a:gd name="connsiteX22" fmla="*/ 5795633 w 7427038"/>
              <a:gd name="connsiteY22" fmla="*/ 3601754 h 4761289"/>
              <a:gd name="connsiteX23" fmla="*/ 5917370 w 7427038"/>
              <a:gd name="connsiteY23" fmla="*/ 3378937 h 4761289"/>
              <a:gd name="connsiteX24" fmla="*/ 6339898 w 7427038"/>
              <a:gd name="connsiteY24" fmla="*/ 2609475 h 4761289"/>
              <a:gd name="connsiteX25" fmla="*/ 6975058 w 7427038"/>
              <a:gd name="connsiteY25" fmla="*/ 2196548 h 4761289"/>
              <a:gd name="connsiteX26" fmla="*/ 7427038 w 7427038"/>
              <a:gd name="connsiteY26" fmla="*/ 1980242 h 4761289"/>
              <a:gd name="connsiteX27" fmla="*/ 7157014 w 7427038"/>
              <a:gd name="connsiteY27" fmla="*/ 1758526 h 4761289"/>
              <a:gd name="connsiteX28" fmla="*/ 6880835 w 7427038"/>
              <a:gd name="connsiteY28" fmla="*/ 1448646 h 4761289"/>
              <a:gd name="connsiteX29" fmla="*/ 6756540 w 7427038"/>
              <a:gd name="connsiteY29" fmla="*/ 1336040 h 4761289"/>
              <a:gd name="connsiteX30" fmla="*/ 6720981 w 7427038"/>
              <a:gd name="connsiteY30" fmla="*/ 1208193 h 4761289"/>
              <a:gd name="connsiteX31" fmla="*/ 5989461 w 7427038"/>
              <a:gd name="connsiteY31" fmla="*/ 599439 h 4761289"/>
              <a:gd name="connsiteX32" fmla="*/ 5287574 w 7427038"/>
              <a:gd name="connsiteY32" fmla="*/ 185419 h 4761289"/>
              <a:gd name="connsiteX33" fmla="*/ 5020027 w 7427038"/>
              <a:gd name="connsiteY33" fmla="*/ 72813 h 4761289"/>
              <a:gd name="connsiteX34" fmla="*/ 4320681 w 7427038"/>
              <a:gd name="connsiteY34" fmla="*/ 0 h 4761289"/>
              <a:gd name="connsiteX35" fmla="*/ 3770345 w 7427038"/>
              <a:gd name="connsiteY35" fmla="*/ 151428 h 4761289"/>
              <a:gd name="connsiteX36" fmla="*/ 3323308 w 7427038"/>
              <a:gd name="connsiteY36" fmla="*/ 612189 h 4761289"/>
              <a:gd name="connsiteX37" fmla="*/ 3097266 w 7427038"/>
              <a:gd name="connsiteY37" fmla="*/ 989471 h 4761289"/>
              <a:gd name="connsiteX38" fmla="*/ 2824620 w 7427038"/>
              <a:gd name="connsiteY38" fmla="*/ 1495212 h 4761289"/>
              <a:gd name="connsiteX39" fmla="*/ 2470711 w 7427038"/>
              <a:gd name="connsiteY39" fmla="*/ 1717761 h 4761289"/>
              <a:gd name="connsiteX40" fmla="*/ 2043973 w 7427038"/>
              <a:gd name="connsiteY40" fmla="*/ 2048405 h 4761289"/>
              <a:gd name="connsiteX41" fmla="*/ 1591646 w 7427038"/>
              <a:gd name="connsiteY41" fmla="*/ 2262294 h 4761289"/>
              <a:gd name="connsiteX42" fmla="*/ 1051473 w 7427038"/>
              <a:gd name="connsiteY42" fmla="*/ 2235521 h 4761289"/>
              <a:gd name="connsiteX43" fmla="*/ 604888 w 7427038"/>
              <a:gd name="connsiteY43" fmla="*/ 2171438 h 4761289"/>
              <a:gd name="connsiteX44" fmla="*/ 849472 w 7427038"/>
              <a:gd name="connsiteY44" fmla="*/ 2418400 h 4761289"/>
              <a:gd name="connsiteX45" fmla="*/ 1516809 w 7427038"/>
              <a:gd name="connsiteY45" fmla="*/ 2622855 h 4761289"/>
              <a:gd name="connsiteX46" fmla="*/ 1374589 w 7427038"/>
              <a:gd name="connsiteY46" fmla="*/ 3144561 h 4761289"/>
              <a:gd name="connsiteX47" fmla="*/ 835633 w 7427038"/>
              <a:gd name="connsiteY47" fmla="*/ 3123130 h 4761289"/>
              <a:gd name="connsiteX48" fmla="*/ 418843 w 7427038"/>
              <a:gd name="connsiteY48" fmla="*/ 3126356 h 4761289"/>
              <a:gd name="connsiteX49" fmla="*/ 131868 w 7427038"/>
              <a:gd name="connsiteY49" fmla="*/ 3432386 h 4761289"/>
              <a:gd name="connsiteX50" fmla="*/ 31467 w 7427038"/>
              <a:gd name="connsiteY50" fmla="*/ 3798146 h 4761289"/>
              <a:gd name="connsiteX0" fmla="*/ 31467 w 7427038"/>
              <a:gd name="connsiteY0" fmla="*/ 3798146 h 4761289"/>
              <a:gd name="connsiteX1" fmla="*/ 0 w 7427038"/>
              <a:gd name="connsiteY1" fmla="*/ 4093951 h 4761289"/>
              <a:gd name="connsiteX2" fmla="*/ 134062 w 7427038"/>
              <a:gd name="connsiteY2" fmla="*/ 4373248 h 4761289"/>
              <a:gd name="connsiteX3" fmla="*/ 624981 w 7427038"/>
              <a:gd name="connsiteY3" fmla="*/ 4163906 h 4761289"/>
              <a:gd name="connsiteX4" fmla="*/ 905228 w 7427038"/>
              <a:gd name="connsiteY4" fmla="*/ 4357793 h 4761289"/>
              <a:gd name="connsiteX5" fmla="*/ 615668 w 7427038"/>
              <a:gd name="connsiteY5" fmla="*/ 4395045 h 4761289"/>
              <a:gd name="connsiteX6" fmla="*/ 328647 w 7427038"/>
              <a:gd name="connsiteY6" fmla="*/ 4518659 h 4761289"/>
              <a:gd name="connsiteX7" fmla="*/ 329494 w 7427038"/>
              <a:gd name="connsiteY7" fmla="*/ 4649046 h 4761289"/>
              <a:gd name="connsiteX8" fmla="*/ 1489427 w 7427038"/>
              <a:gd name="connsiteY8" fmla="*/ 4416213 h 4761289"/>
              <a:gd name="connsiteX9" fmla="*/ 1812855 w 7427038"/>
              <a:gd name="connsiteY9" fmla="*/ 4671840 h 4761289"/>
              <a:gd name="connsiteX10" fmla="*/ 2223013 w 7427038"/>
              <a:gd name="connsiteY10" fmla="*/ 4652492 h 4761289"/>
              <a:gd name="connsiteX11" fmla="*/ 2567483 w 7427038"/>
              <a:gd name="connsiteY11" fmla="*/ 4654609 h 4761289"/>
              <a:gd name="connsiteX12" fmla="*/ 2960727 w 7427038"/>
              <a:gd name="connsiteY12" fmla="*/ 4607195 h 4761289"/>
              <a:gd name="connsiteX13" fmla="*/ 3388707 w 7427038"/>
              <a:gd name="connsiteY13" fmla="*/ 4541841 h 4761289"/>
              <a:gd name="connsiteX14" fmla="*/ 3866826 w 7427038"/>
              <a:gd name="connsiteY14" fmla="*/ 4761289 h 4761289"/>
              <a:gd name="connsiteX15" fmla="*/ 4258275 w 7427038"/>
              <a:gd name="connsiteY15" fmla="*/ 4634923 h 4761289"/>
              <a:gd name="connsiteX16" fmla="*/ 4597519 w 7427038"/>
              <a:gd name="connsiteY16" fmla="*/ 4429342 h 4761289"/>
              <a:gd name="connsiteX17" fmla="*/ 4900464 w 7427038"/>
              <a:gd name="connsiteY17" fmla="*/ 4458500 h 4761289"/>
              <a:gd name="connsiteX18" fmla="*/ 5229672 w 7427038"/>
              <a:gd name="connsiteY18" fmla="*/ 4362773 h 4761289"/>
              <a:gd name="connsiteX19" fmla="*/ 5363215 w 7427038"/>
              <a:gd name="connsiteY19" fmla="*/ 4024352 h 4761289"/>
              <a:gd name="connsiteX20" fmla="*/ 5352460 w 7427038"/>
              <a:gd name="connsiteY20" fmla="*/ 3868850 h 4761289"/>
              <a:gd name="connsiteX21" fmla="*/ 5524290 w 7427038"/>
              <a:gd name="connsiteY21" fmla="*/ 3687429 h 4761289"/>
              <a:gd name="connsiteX22" fmla="*/ 5795633 w 7427038"/>
              <a:gd name="connsiteY22" fmla="*/ 3601754 h 4761289"/>
              <a:gd name="connsiteX23" fmla="*/ 5917370 w 7427038"/>
              <a:gd name="connsiteY23" fmla="*/ 3378937 h 4761289"/>
              <a:gd name="connsiteX24" fmla="*/ 6339898 w 7427038"/>
              <a:gd name="connsiteY24" fmla="*/ 2609475 h 4761289"/>
              <a:gd name="connsiteX25" fmla="*/ 6975058 w 7427038"/>
              <a:gd name="connsiteY25" fmla="*/ 2196548 h 4761289"/>
              <a:gd name="connsiteX26" fmla="*/ 7427038 w 7427038"/>
              <a:gd name="connsiteY26" fmla="*/ 1980242 h 4761289"/>
              <a:gd name="connsiteX27" fmla="*/ 7157014 w 7427038"/>
              <a:gd name="connsiteY27" fmla="*/ 1758526 h 4761289"/>
              <a:gd name="connsiteX28" fmla="*/ 6880835 w 7427038"/>
              <a:gd name="connsiteY28" fmla="*/ 1448646 h 4761289"/>
              <a:gd name="connsiteX29" fmla="*/ 6756540 w 7427038"/>
              <a:gd name="connsiteY29" fmla="*/ 1336040 h 4761289"/>
              <a:gd name="connsiteX30" fmla="*/ 6720981 w 7427038"/>
              <a:gd name="connsiteY30" fmla="*/ 1208193 h 4761289"/>
              <a:gd name="connsiteX31" fmla="*/ 5989461 w 7427038"/>
              <a:gd name="connsiteY31" fmla="*/ 599439 h 4761289"/>
              <a:gd name="connsiteX32" fmla="*/ 5287574 w 7427038"/>
              <a:gd name="connsiteY32" fmla="*/ 185419 h 4761289"/>
              <a:gd name="connsiteX33" fmla="*/ 5020027 w 7427038"/>
              <a:gd name="connsiteY33" fmla="*/ 72813 h 4761289"/>
              <a:gd name="connsiteX34" fmla="*/ 4320681 w 7427038"/>
              <a:gd name="connsiteY34" fmla="*/ 0 h 4761289"/>
              <a:gd name="connsiteX35" fmla="*/ 3770345 w 7427038"/>
              <a:gd name="connsiteY35" fmla="*/ 151428 h 4761289"/>
              <a:gd name="connsiteX36" fmla="*/ 3323308 w 7427038"/>
              <a:gd name="connsiteY36" fmla="*/ 612189 h 4761289"/>
              <a:gd name="connsiteX37" fmla="*/ 3097266 w 7427038"/>
              <a:gd name="connsiteY37" fmla="*/ 989471 h 4761289"/>
              <a:gd name="connsiteX38" fmla="*/ 2824620 w 7427038"/>
              <a:gd name="connsiteY38" fmla="*/ 1495212 h 4761289"/>
              <a:gd name="connsiteX39" fmla="*/ 2470711 w 7427038"/>
              <a:gd name="connsiteY39" fmla="*/ 1717761 h 4761289"/>
              <a:gd name="connsiteX40" fmla="*/ 2043973 w 7427038"/>
              <a:gd name="connsiteY40" fmla="*/ 2048405 h 4761289"/>
              <a:gd name="connsiteX41" fmla="*/ 1591646 w 7427038"/>
              <a:gd name="connsiteY41" fmla="*/ 2262294 h 4761289"/>
              <a:gd name="connsiteX42" fmla="*/ 1051473 w 7427038"/>
              <a:gd name="connsiteY42" fmla="*/ 2235521 h 4761289"/>
              <a:gd name="connsiteX43" fmla="*/ 604888 w 7427038"/>
              <a:gd name="connsiteY43" fmla="*/ 2171438 h 4761289"/>
              <a:gd name="connsiteX44" fmla="*/ 849472 w 7427038"/>
              <a:gd name="connsiteY44" fmla="*/ 2418400 h 4761289"/>
              <a:gd name="connsiteX45" fmla="*/ 1516809 w 7427038"/>
              <a:gd name="connsiteY45" fmla="*/ 2622855 h 4761289"/>
              <a:gd name="connsiteX46" fmla="*/ 1374589 w 7427038"/>
              <a:gd name="connsiteY46" fmla="*/ 3144561 h 4761289"/>
              <a:gd name="connsiteX47" fmla="*/ 835633 w 7427038"/>
              <a:gd name="connsiteY47" fmla="*/ 3123130 h 4761289"/>
              <a:gd name="connsiteX48" fmla="*/ 418843 w 7427038"/>
              <a:gd name="connsiteY48" fmla="*/ 3126356 h 4761289"/>
              <a:gd name="connsiteX49" fmla="*/ 131868 w 7427038"/>
              <a:gd name="connsiteY49" fmla="*/ 3432386 h 4761289"/>
              <a:gd name="connsiteX50" fmla="*/ 31467 w 7427038"/>
              <a:gd name="connsiteY50" fmla="*/ 3798146 h 4761289"/>
              <a:gd name="connsiteX0" fmla="*/ 31467 w 7427038"/>
              <a:gd name="connsiteY0" fmla="*/ 3798146 h 4761289"/>
              <a:gd name="connsiteX1" fmla="*/ 0 w 7427038"/>
              <a:gd name="connsiteY1" fmla="*/ 4093951 h 4761289"/>
              <a:gd name="connsiteX2" fmla="*/ 134062 w 7427038"/>
              <a:gd name="connsiteY2" fmla="*/ 4373248 h 4761289"/>
              <a:gd name="connsiteX3" fmla="*/ 624981 w 7427038"/>
              <a:gd name="connsiteY3" fmla="*/ 4163906 h 4761289"/>
              <a:gd name="connsiteX4" fmla="*/ 905228 w 7427038"/>
              <a:gd name="connsiteY4" fmla="*/ 4357793 h 4761289"/>
              <a:gd name="connsiteX5" fmla="*/ 615668 w 7427038"/>
              <a:gd name="connsiteY5" fmla="*/ 4395045 h 4761289"/>
              <a:gd name="connsiteX6" fmla="*/ 328647 w 7427038"/>
              <a:gd name="connsiteY6" fmla="*/ 4518659 h 4761289"/>
              <a:gd name="connsiteX7" fmla="*/ 329494 w 7427038"/>
              <a:gd name="connsiteY7" fmla="*/ 4649046 h 4761289"/>
              <a:gd name="connsiteX8" fmla="*/ 1489427 w 7427038"/>
              <a:gd name="connsiteY8" fmla="*/ 4416213 h 4761289"/>
              <a:gd name="connsiteX9" fmla="*/ 1812855 w 7427038"/>
              <a:gd name="connsiteY9" fmla="*/ 4671840 h 4761289"/>
              <a:gd name="connsiteX10" fmla="*/ 2256776 w 7427038"/>
              <a:gd name="connsiteY10" fmla="*/ 4584388 h 4761289"/>
              <a:gd name="connsiteX11" fmla="*/ 2567483 w 7427038"/>
              <a:gd name="connsiteY11" fmla="*/ 4654609 h 4761289"/>
              <a:gd name="connsiteX12" fmla="*/ 2960727 w 7427038"/>
              <a:gd name="connsiteY12" fmla="*/ 4607195 h 4761289"/>
              <a:gd name="connsiteX13" fmla="*/ 3388707 w 7427038"/>
              <a:gd name="connsiteY13" fmla="*/ 4541841 h 4761289"/>
              <a:gd name="connsiteX14" fmla="*/ 3866826 w 7427038"/>
              <a:gd name="connsiteY14" fmla="*/ 4761289 h 4761289"/>
              <a:gd name="connsiteX15" fmla="*/ 4258275 w 7427038"/>
              <a:gd name="connsiteY15" fmla="*/ 4634923 h 4761289"/>
              <a:gd name="connsiteX16" fmla="*/ 4597519 w 7427038"/>
              <a:gd name="connsiteY16" fmla="*/ 4429342 h 4761289"/>
              <a:gd name="connsiteX17" fmla="*/ 4900464 w 7427038"/>
              <a:gd name="connsiteY17" fmla="*/ 4458500 h 4761289"/>
              <a:gd name="connsiteX18" fmla="*/ 5229672 w 7427038"/>
              <a:gd name="connsiteY18" fmla="*/ 4362773 h 4761289"/>
              <a:gd name="connsiteX19" fmla="*/ 5363215 w 7427038"/>
              <a:gd name="connsiteY19" fmla="*/ 4024352 h 4761289"/>
              <a:gd name="connsiteX20" fmla="*/ 5352460 w 7427038"/>
              <a:gd name="connsiteY20" fmla="*/ 3868850 h 4761289"/>
              <a:gd name="connsiteX21" fmla="*/ 5524290 w 7427038"/>
              <a:gd name="connsiteY21" fmla="*/ 3687429 h 4761289"/>
              <a:gd name="connsiteX22" fmla="*/ 5795633 w 7427038"/>
              <a:gd name="connsiteY22" fmla="*/ 3601754 h 4761289"/>
              <a:gd name="connsiteX23" fmla="*/ 5917370 w 7427038"/>
              <a:gd name="connsiteY23" fmla="*/ 3378937 h 4761289"/>
              <a:gd name="connsiteX24" fmla="*/ 6339898 w 7427038"/>
              <a:gd name="connsiteY24" fmla="*/ 2609475 h 4761289"/>
              <a:gd name="connsiteX25" fmla="*/ 6975058 w 7427038"/>
              <a:gd name="connsiteY25" fmla="*/ 2196548 h 4761289"/>
              <a:gd name="connsiteX26" fmla="*/ 7427038 w 7427038"/>
              <a:gd name="connsiteY26" fmla="*/ 1980242 h 4761289"/>
              <a:gd name="connsiteX27" fmla="*/ 7157014 w 7427038"/>
              <a:gd name="connsiteY27" fmla="*/ 1758526 h 4761289"/>
              <a:gd name="connsiteX28" fmla="*/ 6880835 w 7427038"/>
              <a:gd name="connsiteY28" fmla="*/ 1448646 h 4761289"/>
              <a:gd name="connsiteX29" fmla="*/ 6756540 w 7427038"/>
              <a:gd name="connsiteY29" fmla="*/ 1336040 h 4761289"/>
              <a:gd name="connsiteX30" fmla="*/ 6720981 w 7427038"/>
              <a:gd name="connsiteY30" fmla="*/ 1208193 h 4761289"/>
              <a:gd name="connsiteX31" fmla="*/ 5989461 w 7427038"/>
              <a:gd name="connsiteY31" fmla="*/ 599439 h 4761289"/>
              <a:gd name="connsiteX32" fmla="*/ 5287574 w 7427038"/>
              <a:gd name="connsiteY32" fmla="*/ 185419 h 4761289"/>
              <a:gd name="connsiteX33" fmla="*/ 5020027 w 7427038"/>
              <a:gd name="connsiteY33" fmla="*/ 72813 h 4761289"/>
              <a:gd name="connsiteX34" fmla="*/ 4320681 w 7427038"/>
              <a:gd name="connsiteY34" fmla="*/ 0 h 4761289"/>
              <a:gd name="connsiteX35" fmla="*/ 3770345 w 7427038"/>
              <a:gd name="connsiteY35" fmla="*/ 151428 h 4761289"/>
              <a:gd name="connsiteX36" fmla="*/ 3323308 w 7427038"/>
              <a:gd name="connsiteY36" fmla="*/ 612189 h 4761289"/>
              <a:gd name="connsiteX37" fmla="*/ 3097266 w 7427038"/>
              <a:gd name="connsiteY37" fmla="*/ 989471 h 4761289"/>
              <a:gd name="connsiteX38" fmla="*/ 2824620 w 7427038"/>
              <a:gd name="connsiteY38" fmla="*/ 1495212 h 4761289"/>
              <a:gd name="connsiteX39" fmla="*/ 2470711 w 7427038"/>
              <a:gd name="connsiteY39" fmla="*/ 1717761 h 4761289"/>
              <a:gd name="connsiteX40" fmla="*/ 2043973 w 7427038"/>
              <a:gd name="connsiteY40" fmla="*/ 2048405 h 4761289"/>
              <a:gd name="connsiteX41" fmla="*/ 1591646 w 7427038"/>
              <a:gd name="connsiteY41" fmla="*/ 2262294 h 4761289"/>
              <a:gd name="connsiteX42" fmla="*/ 1051473 w 7427038"/>
              <a:gd name="connsiteY42" fmla="*/ 2235521 h 4761289"/>
              <a:gd name="connsiteX43" fmla="*/ 604888 w 7427038"/>
              <a:gd name="connsiteY43" fmla="*/ 2171438 h 4761289"/>
              <a:gd name="connsiteX44" fmla="*/ 849472 w 7427038"/>
              <a:gd name="connsiteY44" fmla="*/ 2418400 h 4761289"/>
              <a:gd name="connsiteX45" fmla="*/ 1516809 w 7427038"/>
              <a:gd name="connsiteY45" fmla="*/ 2622855 h 4761289"/>
              <a:gd name="connsiteX46" fmla="*/ 1374589 w 7427038"/>
              <a:gd name="connsiteY46" fmla="*/ 3144561 h 4761289"/>
              <a:gd name="connsiteX47" fmla="*/ 835633 w 7427038"/>
              <a:gd name="connsiteY47" fmla="*/ 3123130 h 4761289"/>
              <a:gd name="connsiteX48" fmla="*/ 418843 w 7427038"/>
              <a:gd name="connsiteY48" fmla="*/ 3126356 h 4761289"/>
              <a:gd name="connsiteX49" fmla="*/ 131868 w 7427038"/>
              <a:gd name="connsiteY49" fmla="*/ 3432386 h 4761289"/>
              <a:gd name="connsiteX50" fmla="*/ 31467 w 7427038"/>
              <a:gd name="connsiteY50" fmla="*/ 3798146 h 4761289"/>
              <a:gd name="connsiteX0" fmla="*/ 31467 w 7427038"/>
              <a:gd name="connsiteY0" fmla="*/ 3798146 h 4761289"/>
              <a:gd name="connsiteX1" fmla="*/ 0 w 7427038"/>
              <a:gd name="connsiteY1" fmla="*/ 4093951 h 4761289"/>
              <a:gd name="connsiteX2" fmla="*/ 134062 w 7427038"/>
              <a:gd name="connsiteY2" fmla="*/ 4373248 h 4761289"/>
              <a:gd name="connsiteX3" fmla="*/ 624981 w 7427038"/>
              <a:gd name="connsiteY3" fmla="*/ 4163906 h 4761289"/>
              <a:gd name="connsiteX4" fmla="*/ 905228 w 7427038"/>
              <a:gd name="connsiteY4" fmla="*/ 4357793 h 4761289"/>
              <a:gd name="connsiteX5" fmla="*/ 615668 w 7427038"/>
              <a:gd name="connsiteY5" fmla="*/ 4395045 h 4761289"/>
              <a:gd name="connsiteX6" fmla="*/ 328647 w 7427038"/>
              <a:gd name="connsiteY6" fmla="*/ 4518659 h 4761289"/>
              <a:gd name="connsiteX7" fmla="*/ 329494 w 7427038"/>
              <a:gd name="connsiteY7" fmla="*/ 4649046 h 4761289"/>
              <a:gd name="connsiteX8" fmla="*/ 1489427 w 7427038"/>
              <a:gd name="connsiteY8" fmla="*/ 4416213 h 4761289"/>
              <a:gd name="connsiteX9" fmla="*/ 1812855 w 7427038"/>
              <a:gd name="connsiteY9" fmla="*/ 4671840 h 4761289"/>
              <a:gd name="connsiteX10" fmla="*/ 2256776 w 7427038"/>
              <a:gd name="connsiteY10" fmla="*/ 4584388 h 4761289"/>
              <a:gd name="connsiteX11" fmla="*/ 2567483 w 7427038"/>
              <a:gd name="connsiteY11" fmla="*/ 4654609 h 4761289"/>
              <a:gd name="connsiteX12" fmla="*/ 2960727 w 7427038"/>
              <a:gd name="connsiteY12" fmla="*/ 4607195 h 4761289"/>
              <a:gd name="connsiteX13" fmla="*/ 3388707 w 7427038"/>
              <a:gd name="connsiteY13" fmla="*/ 4541841 h 4761289"/>
              <a:gd name="connsiteX14" fmla="*/ 3866826 w 7427038"/>
              <a:gd name="connsiteY14" fmla="*/ 4761289 h 4761289"/>
              <a:gd name="connsiteX15" fmla="*/ 4258275 w 7427038"/>
              <a:gd name="connsiteY15" fmla="*/ 4634923 h 4761289"/>
              <a:gd name="connsiteX16" fmla="*/ 4597519 w 7427038"/>
              <a:gd name="connsiteY16" fmla="*/ 4429342 h 4761289"/>
              <a:gd name="connsiteX17" fmla="*/ 4900464 w 7427038"/>
              <a:gd name="connsiteY17" fmla="*/ 4458500 h 4761289"/>
              <a:gd name="connsiteX18" fmla="*/ 5229672 w 7427038"/>
              <a:gd name="connsiteY18" fmla="*/ 4362773 h 4761289"/>
              <a:gd name="connsiteX19" fmla="*/ 5363215 w 7427038"/>
              <a:gd name="connsiteY19" fmla="*/ 4024352 h 4761289"/>
              <a:gd name="connsiteX20" fmla="*/ 5352460 w 7427038"/>
              <a:gd name="connsiteY20" fmla="*/ 3868850 h 4761289"/>
              <a:gd name="connsiteX21" fmla="*/ 5524290 w 7427038"/>
              <a:gd name="connsiteY21" fmla="*/ 3687429 h 4761289"/>
              <a:gd name="connsiteX22" fmla="*/ 5795633 w 7427038"/>
              <a:gd name="connsiteY22" fmla="*/ 3601754 h 4761289"/>
              <a:gd name="connsiteX23" fmla="*/ 5917370 w 7427038"/>
              <a:gd name="connsiteY23" fmla="*/ 3378937 h 4761289"/>
              <a:gd name="connsiteX24" fmla="*/ 6339898 w 7427038"/>
              <a:gd name="connsiteY24" fmla="*/ 2609475 h 4761289"/>
              <a:gd name="connsiteX25" fmla="*/ 6975058 w 7427038"/>
              <a:gd name="connsiteY25" fmla="*/ 2196548 h 4761289"/>
              <a:gd name="connsiteX26" fmla="*/ 7427038 w 7427038"/>
              <a:gd name="connsiteY26" fmla="*/ 1980242 h 4761289"/>
              <a:gd name="connsiteX27" fmla="*/ 7157014 w 7427038"/>
              <a:gd name="connsiteY27" fmla="*/ 1758526 h 4761289"/>
              <a:gd name="connsiteX28" fmla="*/ 6880835 w 7427038"/>
              <a:gd name="connsiteY28" fmla="*/ 1448646 h 4761289"/>
              <a:gd name="connsiteX29" fmla="*/ 6756540 w 7427038"/>
              <a:gd name="connsiteY29" fmla="*/ 1336040 h 4761289"/>
              <a:gd name="connsiteX30" fmla="*/ 6720981 w 7427038"/>
              <a:gd name="connsiteY30" fmla="*/ 1208193 h 4761289"/>
              <a:gd name="connsiteX31" fmla="*/ 5989461 w 7427038"/>
              <a:gd name="connsiteY31" fmla="*/ 599439 h 4761289"/>
              <a:gd name="connsiteX32" fmla="*/ 5287574 w 7427038"/>
              <a:gd name="connsiteY32" fmla="*/ 185419 h 4761289"/>
              <a:gd name="connsiteX33" fmla="*/ 5020027 w 7427038"/>
              <a:gd name="connsiteY33" fmla="*/ 72813 h 4761289"/>
              <a:gd name="connsiteX34" fmla="*/ 4320681 w 7427038"/>
              <a:gd name="connsiteY34" fmla="*/ 0 h 4761289"/>
              <a:gd name="connsiteX35" fmla="*/ 3770345 w 7427038"/>
              <a:gd name="connsiteY35" fmla="*/ 151428 h 4761289"/>
              <a:gd name="connsiteX36" fmla="*/ 3323308 w 7427038"/>
              <a:gd name="connsiteY36" fmla="*/ 612189 h 4761289"/>
              <a:gd name="connsiteX37" fmla="*/ 3097266 w 7427038"/>
              <a:gd name="connsiteY37" fmla="*/ 989471 h 4761289"/>
              <a:gd name="connsiteX38" fmla="*/ 2824620 w 7427038"/>
              <a:gd name="connsiteY38" fmla="*/ 1495212 h 4761289"/>
              <a:gd name="connsiteX39" fmla="*/ 2470711 w 7427038"/>
              <a:gd name="connsiteY39" fmla="*/ 1717761 h 4761289"/>
              <a:gd name="connsiteX40" fmla="*/ 2043973 w 7427038"/>
              <a:gd name="connsiteY40" fmla="*/ 2048405 h 4761289"/>
              <a:gd name="connsiteX41" fmla="*/ 1591646 w 7427038"/>
              <a:gd name="connsiteY41" fmla="*/ 2262294 h 4761289"/>
              <a:gd name="connsiteX42" fmla="*/ 1051473 w 7427038"/>
              <a:gd name="connsiteY42" fmla="*/ 2235521 h 4761289"/>
              <a:gd name="connsiteX43" fmla="*/ 604888 w 7427038"/>
              <a:gd name="connsiteY43" fmla="*/ 2171438 h 4761289"/>
              <a:gd name="connsiteX44" fmla="*/ 849472 w 7427038"/>
              <a:gd name="connsiteY44" fmla="*/ 2418400 h 4761289"/>
              <a:gd name="connsiteX45" fmla="*/ 1516809 w 7427038"/>
              <a:gd name="connsiteY45" fmla="*/ 2622855 h 4761289"/>
              <a:gd name="connsiteX46" fmla="*/ 1374589 w 7427038"/>
              <a:gd name="connsiteY46" fmla="*/ 3144561 h 4761289"/>
              <a:gd name="connsiteX47" fmla="*/ 835633 w 7427038"/>
              <a:gd name="connsiteY47" fmla="*/ 3123130 h 4761289"/>
              <a:gd name="connsiteX48" fmla="*/ 418843 w 7427038"/>
              <a:gd name="connsiteY48" fmla="*/ 3126356 h 4761289"/>
              <a:gd name="connsiteX49" fmla="*/ 131868 w 7427038"/>
              <a:gd name="connsiteY49" fmla="*/ 3432386 h 4761289"/>
              <a:gd name="connsiteX50" fmla="*/ 31467 w 7427038"/>
              <a:gd name="connsiteY50" fmla="*/ 3798146 h 4761289"/>
              <a:gd name="connsiteX0" fmla="*/ 31467 w 7427038"/>
              <a:gd name="connsiteY0" fmla="*/ 3798146 h 4809709"/>
              <a:gd name="connsiteX1" fmla="*/ 0 w 7427038"/>
              <a:gd name="connsiteY1" fmla="*/ 4093951 h 4809709"/>
              <a:gd name="connsiteX2" fmla="*/ 134062 w 7427038"/>
              <a:gd name="connsiteY2" fmla="*/ 4373248 h 4809709"/>
              <a:gd name="connsiteX3" fmla="*/ 624981 w 7427038"/>
              <a:gd name="connsiteY3" fmla="*/ 4163906 h 4809709"/>
              <a:gd name="connsiteX4" fmla="*/ 905228 w 7427038"/>
              <a:gd name="connsiteY4" fmla="*/ 4357793 h 4809709"/>
              <a:gd name="connsiteX5" fmla="*/ 615668 w 7427038"/>
              <a:gd name="connsiteY5" fmla="*/ 4395045 h 4809709"/>
              <a:gd name="connsiteX6" fmla="*/ 328647 w 7427038"/>
              <a:gd name="connsiteY6" fmla="*/ 4518659 h 4809709"/>
              <a:gd name="connsiteX7" fmla="*/ 329494 w 7427038"/>
              <a:gd name="connsiteY7" fmla="*/ 4649046 h 4809709"/>
              <a:gd name="connsiteX8" fmla="*/ 1367881 w 7427038"/>
              <a:gd name="connsiteY8" fmla="*/ 4809709 h 4809709"/>
              <a:gd name="connsiteX9" fmla="*/ 1812855 w 7427038"/>
              <a:gd name="connsiteY9" fmla="*/ 4671840 h 4809709"/>
              <a:gd name="connsiteX10" fmla="*/ 2256776 w 7427038"/>
              <a:gd name="connsiteY10" fmla="*/ 4584388 h 4809709"/>
              <a:gd name="connsiteX11" fmla="*/ 2567483 w 7427038"/>
              <a:gd name="connsiteY11" fmla="*/ 4654609 h 4809709"/>
              <a:gd name="connsiteX12" fmla="*/ 2960727 w 7427038"/>
              <a:gd name="connsiteY12" fmla="*/ 4607195 h 4809709"/>
              <a:gd name="connsiteX13" fmla="*/ 3388707 w 7427038"/>
              <a:gd name="connsiteY13" fmla="*/ 4541841 h 4809709"/>
              <a:gd name="connsiteX14" fmla="*/ 3866826 w 7427038"/>
              <a:gd name="connsiteY14" fmla="*/ 4761289 h 4809709"/>
              <a:gd name="connsiteX15" fmla="*/ 4258275 w 7427038"/>
              <a:gd name="connsiteY15" fmla="*/ 4634923 h 4809709"/>
              <a:gd name="connsiteX16" fmla="*/ 4597519 w 7427038"/>
              <a:gd name="connsiteY16" fmla="*/ 4429342 h 4809709"/>
              <a:gd name="connsiteX17" fmla="*/ 4900464 w 7427038"/>
              <a:gd name="connsiteY17" fmla="*/ 4458500 h 4809709"/>
              <a:gd name="connsiteX18" fmla="*/ 5229672 w 7427038"/>
              <a:gd name="connsiteY18" fmla="*/ 4362773 h 4809709"/>
              <a:gd name="connsiteX19" fmla="*/ 5363215 w 7427038"/>
              <a:gd name="connsiteY19" fmla="*/ 4024352 h 4809709"/>
              <a:gd name="connsiteX20" fmla="*/ 5352460 w 7427038"/>
              <a:gd name="connsiteY20" fmla="*/ 3868850 h 4809709"/>
              <a:gd name="connsiteX21" fmla="*/ 5524290 w 7427038"/>
              <a:gd name="connsiteY21" fmla="*/ 3687429 h 4809709"/>
              <a:gd name="connsiteX22" fmla="*/ 5795633 w 7427038"/>
              <a:gd name="connsiteY22" fmla="*/ 3601754 h 4809709"/>
              <a:gd name="connsiteX23" fmla="*/ 5917370 w 7427038"/>
              <a:gd name="connsiteY23" fmla="*/ 3378937 h 4809709"/>
              <a:gd name="connsiteX24" fmla="*/ 6339898 w 7427038"/>
              <a:gd name="connsiteY24" fmla="*/ 2609475 h 4809709"/>
              <a:gd name="connsiteX25" fmla="*/ 6975058 w 7427038"/>
              <a:gd name="connsiteY25" fmla="*/ 2196548 h 4809709"/>
              <a:gd name="connsiteX26" fmla="*/ 7427038 w 7427038"/>
              <a:gd name="connsiteY26" fmla="*/ 1980242 h 4809709"/>
              <a:gd name="connsiteX27" fmla="*/ 7157014 w 7427038"/>
              <a:gd name="connsiteY27" fmla="*/ 1758526 h 4809709"/>
              <a:gd name="connsiteX28" fmla="*/ 6880835 w 7427038"/>
              <a:gd name="connsiteY28" fmla="*/ 1448646 h 4809709"/>
              <a:gd name="connsiteX29" fmla="*/ 6756540 w 7427038"/>
              <a:gd name="connsiteY29" fmla="*/ 1336040 h 4809709"/>
              <a:gd name="connsiteX30" fmla="*/ 6720981 w 7427038"/>
              <a:gd name="connsiteY30" fmla="*/ 1208193 h 4809709"/>
              <a:gd name="connsiteX31" fmla="*/ 5989461 w 7427038"/>
              <a:gd name="connsiteY31" fmla="*/ 599439 h 4809709"/>
              <a:gd name="connsiteX32" fmla="*/ 5287574 w 7427038"/>
              <a:gd name="connsiteY32" fmla="*/ 185419 h 4809709"/>
              <a:gd name="connsiteX33" fmla="*/ 5020027 w 7427038"/>
              <a:gd name="connsiteY33" fmla="*/ 72813 h 4809709"/>
              <a:gd name="connsiteX34" fmla="*/ 4320681 w 7427038"/>
              <a:gd name="connsiteY34" fmla="*/ 0 h 4809709"/>
              <a:gd name="connsiteX35" fmla="*/ 3770345 w 7427038"/>
              <a:gd name="connsiteY35" fmla="*/ 151428 h 4809709"/>
              <a:gd name="connsiteX36" fmla="*/ 3323308 w 7427038"/>
              <a:gd name="connsiteY36" fmla="*/ 612189 h 4809709"/>
              <a:gd name="connsiteX37" fmla="*/ 3097266 w 7427038"/>
              <a:gd name="connsiteY37" fmla="*/ 989471 h 4809709"/>
              <a:gd name="connsiteX38" fmla="*/ 2824620 w 7427038"/>
              <a:gd name="connsiteY38" fmla="*/ 1495212 h 4809709"/>
              <a:gd name="connsiteX39" fmla="*/ 2470711 w 7427038"/>
              <a:gd name="connsiteY39" fmla="*/ 1717761 h 4809709"/>
              <a:gd name="connsiteX40" fmla="*/ 2043973 w 7427038"/>
              <a:gd name="connsiteY40" fmla="*/ 2048405 h 4809709"/>
              <a:gd name="connsiteX41" fmla="*/ 1591646 w 7427038"/>
              <a:gd name="connsiteY41" fmla="*/ 2262294 h 4809709"/>
              <a:gd name="connsiteX42" fmla="*/ 1051473 w 7427038"/>
              <a:gd name="connsiteY42" fmla="*/ 2235521 h 4809709"/>
              <a:gd name="connsiteX43" fmla="*/ 604888 w 7427038"/>
              <a:gd name="connsiteY43" fmla="*/ 2171438 h 4809709"/>
              <a:gd name="connsiteX44" fmla="*/ 849472 w 7427038"/>
              <a:gd name="connsiteY44" fmla="*/ 2418400 h 4809709"/>
              <a:gd name="connsiteX45" fmla="*/ 1516809 w 7427038"/>
              <a:gd name="connsiteY45" fmla="*/ 2622855 h 4809709"/>
              <a:gd name="connsiteX46" fmla="*/ 1374589 w 7427038"/>
              <a:gd name="connsiteY46" fmla="*/ 3144561 h 4809709"/>
              <a:gd name="connsiteX47" fmla="*/ 835633 w 7427038"/>
              <a:gd name="connsiteY47" fmla="*/ 3123130 h 4809709"/>
              <a:gd name="connsiteX48" fmla="*/ 418843 w 7427038"/>
              <a:gd name="connsiteY48" fmla="*/ 3126356 h 4809709"/>
              <a:gd name="connsiteX49" fmla="*/ 131868 w 7427038"/>
              <a:gd name="connsiteY49" fmla="*/ 3432386 h 4809709"/>
              <a:gd name="connsiteX50" fmla="*/ 31467 w 7427038"/>
              <a:gd name="connsiteY50" fmla="*/ 3798146 h 4809709"/>
              <a:gd name="connsiteX0" fmla="*/ 31467 w 7427038"/>
              <a:gd name="connsiteY0" fmla="*/ 3798146 h 4844423"/>
              <a:gd name="connsiteX1" fmla="*/ 0 w 7427038"/>
              <a:gd name="connsiteY1" fmla="*/ 4093951 h 4844423"/>
              <a:gd name="connsiteX2" fmla="*/ 134062 w 7427038"/>
              <a:gd name="connsiteY2" fmla="*/ 4373248 h 4844423"/>
              <a:gd name="connsiteX3" fmla="*/ 624981 w 7427038"/>
              <a:gd name="connsiteY3" fmla="*/ 4163906 h 4844423"/>
              <a:gd name="connsiteX4" fmla="*/ 905228 w 7427038"/>
              <a:gd name="connsiteY4" fmla="*/ 4357793 h 4844423"/>
              <a:gd name="connsiteX5" fmla="*/ 615668 w 7427038"/>
              <a:gd name="connsiteY5" fmla="*/ 4395045 h 4844423"/>
              <a:gd name="connsiteX6" fmla="*/ 328647 w 7427038"/>
              <a:gd name="connsiteY6" fmla="*/ 4518659 h 4844423"/>
              <a:gd name="connsiteX7" fmla="*/ 329494 w 7427038"/>
              <a:gd name="connsiteY7" fmla="*/ 4649046 h 4844423"/>
              <a:gd name="connsiteX8" fmla="*/ 1367881 w 7427038"/>
              <a:gd name="connsiteY8" fmla="*/ 4809709 h 4844423"/>
              <a:gd name="connsiteX9" fmla="*/ 1812855 w 7427038"/>
              <a:gd name="connsiteY9" fmla="*/ 4671840 h 4844423"/>
              <a:gd name="connsiteX10" fmla="*/ 2256776 w 7427038"/>
              <a:gd name="connsiteY10" fmla="*/ 4584388 h 4844423"/>
              <a:gd name="connsiteX11" fmla="*/ 2567483 w 7427038"/>
              <a:gd name="connsiteY11" fmla="*/ 4654609 h 4844423"/>
              <a:gd name="connsiteX12" fmla="*/ 2960727 w 7427038"/>
              <a:gd name="connsiteY12" fmla="*/ 4607195 h 4844423"/>
              <a:gd name="connsiteX13" fmla="*/ 3388707 w 7427038"/>
              <a:gd name="connsiteY13" fmla="*/ 4541841 h 4844423"/>
              <a:gd name="connsiteX14" fmla="*/ 3866826 w 7427038"/>
              <a:gd name="connsiteY14" fmla="*/ 4761289 h 4844423"/>
              <a:gd name="connsiteX15" fmla="*/ 4258275 w 7427038"/>
              <a:gd name="connsiteY15" fmla="*/ 4634923 h 4844423"/>
              <a:gd name="connsiteX16" fmla="*/ 4597519 w 7427038"/>
              <a:gd name="connsiteY16" fmla="*/ 4429342 h 4844423"/>
              <a:gd name="connsiteX17" fmla="*/ 4900464 w 7427038"/>
              <a:gd name="connsiteY17" fmla="*/ 4458500 h 4844423"/>
              <a:gd name="connsiteX18" fmla="*/ 5229672 w 7427038"/>
              <a:gd name="connsiteY18" fmla="*/ 4362773 h 4844423"/>
              <a:gd name="connsiteX19" fmla="*/ 5363215 w 7427038"/>
              <a:gd name="connsiteY19" fmla="*/ 4024352 h 4844423"/>
              <a:gd name="connsiteX20" fmla="*/ 5352460 w 7427038"/>
              <a:gd name="connsiteY20" fmla="*/ 3868850 h 4844423"/>
              <a:gd name="connsiteX21" fmla="*/ 5524290 w 7427038"/>
              <a:gd name="connsiteY21" fmla="*/ 3687429 h 4844423"/>
              <a:gd name="connsiteX22" fmla="*/ 5795633 w 7427038"/>
              <a:gd name="connsiteY22" fmla="*/ 3601754 h 4844423"/>
              <a:gd name="connsiteX23" fmla="*/ 5917370 w 7427038"/>
              <a:gd name="connsiteY23" fmla="*/ 3378937 h 4844423"/>
              <a:gd name="connsiteX24" fmla="*/ 6339898 w 7427038"/>
              <a:gd name="connsiteY24" fmla="*/ 2609475 h 4844423"/>
              <a:gd name="connsiteX25" fmla="*/ 6975058 w 7427038"/>
              <a:gd name="connsiteY25" fmla="*/ 2196548 h 4844423"/>
              <a:gd name="connsiteX26" fmla="*/ 7427038 w 7427038"/>
              <a:gd name="connsiteY26" fmla="*/ 1980242 h 4844423"/>
              <a:gd name="connsiteX27" fmla="*/ 7157014 w 7427038"/>
              <a:gd name="connsiteY27" fmla="*/ 1758526 h 4844423"/>
              <a:gd name="connsiteX28" fmla="*/ 6880835 w 7427038"/>
              <a:gd name="connsiteY28" fmla="*/ 1448646 h 4844423"/>
              <a:gd name="connsiteX29" fmla="*/ 6756540 w 7427038"/>
              <a:gd name="connsiteY29" fmla="*/ 1336040 h 4844423"/>
              <a:gd name="connsiteX30" fmla="*/ 6720981 w 7427038"/>
              <a:gd name="connsiteY30" fmla="*/ 1208193 h 4844423"/>
              <a:gd name="connsiteX31" fmla="*/ 5989461 w 7427038"/>
              <a:gd name="connsiteY31" fmla="*/ 599439 h 4844423"/>
              <a:gd name="connsiteX32" fmla="*/ 5287574 w 7427038"/>
              <a:gd name="connsiteY32" fmla="*/ 185419 h 4844423"/>
              <a:gd name="connsiteX33" fmla="*/ 5020027 w 7427038"/>
              <a:gd name="connsiteY33" fmla="*/ 72813 h 4844423"/>
              <a:gd name="connsiteX34" fmla="*/ 4320681 w 7427038"/>
              <a:gd name="connsiteY34" fmla="*/ 0 h 4844423"/>
              <a:gd name="connsiteX35" fmla="*/ 3770345 w 7427038"/>
              <a:gd name="connsiteY35" fmla="*/ 151428 h 4844423"/>
              <a:gd name="connsiteX36" fmla="*/ 3323308 w 7427038"/>
              <a:gd name="connsiteY36" fmla="*/ 612189 h 4844423"/>
              <a:gd name="connsiteX37" fmla="*/ 3097266 w 7427038"/>
              <a:gd name="connsiteY37" fmla="*/ 989471 h 4844423"/>
              <a:gd name="connsiteX38" fmla="*/ 2824620 w 7427038"/>
              <a:gd name="connsiteY38" fmla="*/ 1495212 h 4844423"/>
              <a:gd name="connsiteX39" fmla="*/ 2470711 w 7427038"/>
              <a:gd name="connsiteY39" fmla="*/ 1717761 h 4844423"/>
              <a:gd name="connsiteX40" fmla="*/ 2043973 w 7427038"/>
              <a:gd name="connsiteY40" fmla="*/ 2048405 h 4844423"/>
              <a:gd name="connsiteX41" fmla="*/ 1591646 w 7427038"/>
              <a:gd name="connsiteY41" fmla="*/ 2262294 h 4844423"/>
              <a:gd name="connsiteX42" fmla="*/ 1051473 w 7427038"/>
              <a:gd name="connsiteY42" fmla="*/ 2235521 h 4844423"/>
              <a:gd name="connsiteX43" fmla="*/ 604888 w 7427038"/>
              <a:gd name="connsiteY43" fmla="*/ 2171438 h 4844423"/>
              <a:gd name="connsiteX44" fmla="*/ 849472 w 7427038"/>
              <a:gd name="connsiteY44" fmla="*/ 2418400 h 4844423"/>
              <a:gd name="connsiteX45" fmla="*/ 1516809 w 7427038"/>
              <a:gd name="connsiteY45" fmla="*/ 2622855 h 4844423"/>
              <a:gd name="connsiteX46" fmla="*/ 1374589 w 7427038"/>
              <a:gd name="connsiteY46" fmla="*/ 3144561 h 4844423"/>
              <a:gd name="connsiteX47" fmla="*/ 835633 w 7427038"/>
              <a:gd name="connsiteY47" fmla="*/ 3123130 h 4844423"/>
              <a:gd name="connsiteX48" fmla="*/ 418843 w 7427038"/>
              <a:gd name="connsiteY48" fmla="*/ 3126356 h 4844423"/>
              <a:gd name="connsiteX49" fmla="*/ 131868 w 7427038"/>
              <a:gd name="connsiteY49" fmla="*/ 3432386 h 4844423"/>
              <a:gd name="connsiteX50" fmla="*/ 31467 w 7427038"/>
              <a:gd name="connsiteY50" fmla="*/ 3798146 h 4844423"/>
              <a:gd name="connsiteX0" fmla="*/ 31467 w 7427038"/>
              <a:gd name="connsiteY0" fmla="*/ 3798146 h 4920792"/>
              <a:gd name="connsiteX1" fmla="*/ 0 w 7427038"/>
              <a:gd name="connsiteY1" fmla="*/ 4093951 h 4920792"/>
              <a:gd name="connsiteX2" fmla="*/ 134062 w 7427038"/>
              <a:gd name="connsiteY2" fmla="*/ 4373248 h 4920792"/>
              <a:gd name="connsiteX3" fmla="*/ 624981 w 7427038"/>
              <a:gd name="connsiteY3" fmla="*/ 4163906 h 4920792"/>
              <a:gd name="connsiteX4" fmla="*/ 905228 w 7427038"/>
              <a:gd name="connsiteY4" fmla="*/ 4357793 h 4920792"/>
              <a:gd name="connsiteX5" fmla="*/ 615668 w 7427038"/>
              <a:gd name="connsiteY5" fmla="*/ 4395045 h 4920792"/>
              <a:gd name="connsiteX6" fmla="*/ 328647 w 7427038"/>
              <a:gd name="connsiteY6" fmla="*/ 4518659 h 4920792"/>
              <a:gd name="connsiteX7" fmla="*/ 471298 w 7427038"/>
              <a:gd name="connsiteY7" fmla="*/ 4891197 h 4920792"/>
              <a:gd name="connsiteX8" fmla="*/ 1367881 w 7427038"/>
              <a:gd name="connsiteY8" fmla="*/ 4809709 h 4920792"/>
              <a:gd name="connsiteX9" fmla="*/ 1812855 w 7427038"/>
              <a:gd name="connsiteY9" fmla="*/ 4671840 h 4920792"/>
              <a:gd name="connsiteX10" fmla="*/ 2256776 w 7427038"/>
              <a:gd name="connsiteY10" fmla="*/ 4584388 h 4920792"/>
              <a:gd name="connsiteX11" fmla="*/ 2567483 w 7427038"/>
              <a:gd name="connsiteY11" fmla="*/ 4654609 h 4920792"/>
              <a:gd name="connsiteX12" fmla="*/ 2960727 w 7427038"/>
              <a:gd name="connsiteY12" fmla="*/ 4607195 h 4920792"/>
              <a:gd name="connsiteX13" fmla="*/ 3388707 w 7427038"/>
              <a:gd name="connsiteY13" fmla="*/ 4541841 h 4920792"/>
              <a:gd name="connsiteX14" fmla="*/ 3866826 w 7427038"/>
              <a:gd name="connsiteY14" fmla="*/ 4761289 h 4920792"/>
              <a:gd name="connsiteX15" fmla="*/ 4258275 w 7427038"/>
              <a:gd name="connsiteY15" fmla="*/ 4634923 h 4920792"/>
              <a:gd name="connsiteX16" fmla="*/ 4597519 w 7427038"/>
              <a:gd name="connsiteY16" fmla="*/ 4429342 h 4920792"/>
              <a:gd name="connsiteX17" fmla="*/ 4900464 w 7427038"/>
              <a:gd name="connsiteY17" fmla="*/ 4458500 h 4920792"/>
              <a:gd name="connsiteX18" fmla="*/ 5229672 w 7427038"/>
              <a:gd name="connsiteY18" fmla="*/ 4362773 h 4920792"/>
              <a:gd name="connsiteX19" fmla="*/ 5363215 w 7427038"/>
              <a:gd name="connsiteY19" fmla="*/ 4024352 h 4920792"/>
              <a:gd name="connsiteX20" fmla="*/ 5352460 w 7427038"/>
              <a:gd name="connsiteY20" fmla="*/ 3868850 h 4920792"/>
              <a:gd name="connsiteX21" fmla="*/ 5524290 w 7427038"/>
              <a:gd name="connsiteY21" fmla="*/ 3687429 h 4920792"/>
              <a:gd name="connsiteX22" fmla="*/ 5795633 w 7427038"/>
              <a:gd name="connsiteY22" fmla="*/ 3601754 h 4920792"/>
              <a:gd name="connsiteX23" fmla="*/ 5917370 w 7427038"/>
              <a:gd name="connsiteY23" fmla="*/ 3378937 h 4920792"/>
              <a:gd name="connsiteX24" fmla="*/ 6339898 w 7427038"/>
              <a:gd name="connsiteY24" fmla="*/ 2609475 h 4920792"/>
              <a:gd name="connsiteX25" fmla="*/ 6975058 w 7427038"/>
              <a:gd name="connsiteY25" fmla="*/ 2196548 h 4920792"/>
              <a:gd name="connsiteX26" fmla="*/ 7427038 w 7427038"/>
              <a:gd name="connsiteY26" fmla="*/ 1980242 h 4920792"/>
              <a:gd name="connsiteX27" fmla="*/ 7157014 w 7427038"/>
              <a:gd name="connsiteY27" fmla="*/ 1758526 h 4920792"/>
              <a:gd name="connsiteX28" fmla="*/ 6880835 w 7427038"/>
              <a:gd name="connsiteY28" fmla="*/ 1448646 h 4920792"/>
              <a:gd name="connsiteX29" fmla="*/ 6756540 w 7427038"/>
              <a:gd name="connsiteY29" fmla="*/ 1336040 h 4920792"/>
              <a:gd name="connsiteX30" fmla="*/ 6720981 w 7427038"/>
              <a:gd name="connsiteY30" fmla="*/ 1208193 h 4920792"/>
              <a:gd name="connsiteX31" fmla="*/ 5989461 w 7427038"/>
              <a:gd name="connsiteY31" fmla="*/ 599439 h 4920792"/>
              <a:gd name="connsiteX32" fmla="*/ 5287574 w 7427038"/>
              <a:gd name="connsiteY32" fmla="*/ 185419 h 4920792"/>
              <a:gd name="connsiteX33" fmla="*/ 5020027 w 7427038"/>
              <a:gd name="connsiteY33" fmla="*/ 72813 h 4920792"/>
              <a:gd name="connsiteX34" fmla="*/ 4320681 w 7427038"/>
              <a:gd name="connsiteY34" fmla="*/ 0 h 4920792"/>
              <a:gd name="connsiteX35" fmla="*/ 3770345 w 7427038"/>
              <a:gd name="connsiteY35" fmla="*/ 151428 h 4920792"/>
              <a:gd name="connsiteX36" fmla="*/ 3323308 w 7427038"/>
              <a:gd name="connsiteY36" fmla="*/ 612189 h 4920792"/>
              <a:gd name="connsiteX37" fmla="*/ 3097266 w 7427038"/>
              <a:gd name="connsiteY37" fmla="*/ 989471 h 4920792"/>
              <a:gd name="connsiteX38" fmla="*/ 2824620 w 7427038"/>
              <a:gd name="connsiteY38" fmla="*/ 1495212 h 4920792"/>
              <a:gd name="connsiteX39" fmla="*/ 2470711 w 7427038"/>
              <a:gd name="connsiteY39" fmla="*/ 1717761 h 4920792"/>
              <a:gd name="connsiteX40" fmla="*/ 2043973 w 7427038"/>
              <a:gd name="connsiteY40" fmla="*/ 2048405 h 4920792"/>
              <a:gd name="connsiteX41" fmla="*/ 1591646 w 7427038"/>
              <a:gd name="connsiteY41" fmla="*/ 2262294 h 4920792"/>
              <a:gd name="connsiteX42" fmla="*/ 1051473 w 7427038"/>
              <a:gd name="connsiteY42" fmla="*/ 2235521 h 4920792"/>
              <a:gd name="connsiteX43" fmla="*/ 604888 w 7427038"/>
              <a:gd name="connsiteY43" fmla="*/ 2171438 h 4920792"/>
              <a:gd name="connsiteX44" fmla="*/ 849472 w 7427038"/>
              <a:gd name="connsiteY44" fmla="*/ 2418400 h 4920792"/>
              <a:gd name="connsiteX45" fmla="*/ 1516809 w 7427038"/>
              <a:gd name="connsiteY45" fmla="*/ 2622855 h 4920792"/>
              <a:gd name="connsiteX46" fmla="*/ 1374589 w 7427038"/>
              <a:gd name="connsiteY46" fmla="*/ 3144561 h 4920792"/>
              <a:gd name="connsiteX47" fmla="*/ 835633 w 7427038"/>
              <a:gd name="connsiteY47" fmla="*/ 3123130 h 4920792"/>
              <a:gd name="connsiteX48" fmla="*/ 418843 w 7427038"/>
              <a:gd name="connsiteY48" fmla="*/ 3126356 h 4920792"/>
              <a:gd name="connsiteX49" fmla="*/ 131868 w 7427038"/>
              <a:gd name="connsiteY49" fmla="*/ 3432386 h 4920792"/>
              <a:gd name="connsiteX50" fmla="*/ 31467 w 7427038"/>
              <a:gd name="connsiteY50" fmla="*/ 3798146 h 4920792"/>
              <a:gd name="connsiteX0" fmla="*/ 31467 w 7427038"/>
              <a:gd name="connsiteY0" fmla="*/ 3798146 h 4920792"/>
              <a:gd name="connsiteX1" fmla="*/ 0 w 7427038"/>
              <a:gd name="connsiteY1" fmla="*/ 4093951 h 4920792"/>
              <a:gd name="connsiteX2" fmla="*/ 134062 w 7427038"/>
              <a:gd name="connsiteY2" fmla="*/ 4373248 h 4920792"/>
              <a:gd name="connsiteX3" fmla="*/ 624981 w 7427038"/>
              <a:gd name="connsiteY3" fmla="*/ 4163906 h 4920792"/>
              <a:gd name="connsiteX4" fmla="*/ 905228 w 7427038"/>
              <a:gd name="connsiteY4" fmla="*/ 4357793 h 4920792"/>
              <a:gd name="connsiteX5" fmla="*/ 615668 w 7427038"/>
              <a:gd name="connsiteY5" fmla="*/ 4395045 h 4920792"/>
              <a:gd name="connsiteX6" fmla="*/ 814834 w 7427038"/>
              <a:gd name="connsiteY6" fmla="*/ 4760810 h 4920792"/>
              <a:gd name="connsiteX7" fmla="*/ 471298 w 7427038"/>
              <a:gd name="connsiteY7" fmla="*/ 4891197 h 4920792"/>
              <a:gd name="connsiteX8" fmla="*/ 1367881 w 7427038"/>
              <a:gd name="connsiteY8" fmla="*/ 4809709 h 4920792"/>
              <a:gd name="connsiteX9" fmla="*/ 1812855 w 7427038"/>
              <a:gd name="connsiteY9" fmla="*/ 4671840 h 4920792"/>
              <a:gd name="connsiteX10" fmla="*/ 2256776 w 7427038"/>
              <a:gd name="connsiteY10" fmla="*/ 4584388 h 4920792"/>
              <a:gd name="connsiteX11" fmla="*/ 2567483 w 7427038"/>
              <a:gd name="connsiteY11" fmla="*/ 4654609 h 4920792"/>
              <a:gd name="connsiteX12" fmla="*/ 2960727 w 7427038"/>
              <a:gd name="connsiteY12" fmla="*/ 4607195 h 4920792"/>
              <a:gd name="connsiteX13" fmla="*/ 3388707 w 7427038"/>
              <a:gd name="connsiteY13" fmla="*/ 4541841 h 4920792"/>
              <a:gd name="connsiteX14" fmla="*/ 3866826 w 7427038"/>
              <a:gd name="connsiteY14" fmla="*/ 4761289 h 4920792"/>
              <a:gd name="connsiteX15" fmla="*/ 4258275 w 7427038"/>
              <a:gd name="connsiteY15" fmla="*/ 4634923 h 4920792"/>
              <a:gd name="connsiteX16" fmla="*/ 4597519 w 7427038"/>
              <a:gd name="connsiteY16" fmla="*/ 4429342 h 4920792"/>
              <a:gd name="connsiteX17" fmla="*/ 4900464 w 7427038"/>
              <a:gd name="connsiteY17" fmla="*/ 4458500 h 4920792"/>
              <a:gd name="connsiteX18" fmla="*/ 5229672 w 7427038"/>
              <a:gd name="connsiteY18" fmla="*/ 4362773 h 4920792"/>
              <a:gd name="connsiteX19" fmla="*/ 5363215 w 7427038"/>
              <a:gd name="connsiteY19" fmla="*/ 4024352 h 4920792"/>
              <a:gd name="connsiteX20" fmla="*/ 5352460 w 7427038"/>
              <a:gd name="connsiteY20" fmla="*/ 3868850 h 4920792"/>
              <a:gd name="connsiteX21" fmla="*/ 5524290 w 7427038"/>
              <a:gd name="connsiteY21" fmla="*/ 3687429 h 4920792"/>
              <a:gd name="connsiteX22" fmla="*/ 5795633 w 7427038"/>
              <a:gd name="connsiteY22" fmla="*/ 3601754 h 4920792"/>
              <a:gd name="connsiteX23" fmla="*/ 5917370 w 7427038"/>
              <a:gd name="connsiteY23" fmla="*/ 3378937 h 4920792"/>
              <a:gd name="connsiteX24" fmla="*/ 6339898 w 7427038"/>
              <a:gd name="connsiteY24" fmla="*/ 2609475 h 4920792"/>
              <a:gd name="connsiteX25" fmla="*/ 6975058 w 7427038"/>
              <a:gd name="connsiteY25" fmla="*/ 2196548 h 4920792"/>
              <a:gd name="connsiteX26" fmla="*/ 7427038 w 7427038"/>
              <a:gd name="connsiteY26" fmla="*/ 1980242 h 4920792"/>
              <a:gd name="connsiteX27" fmla="*/ 7157014 w 7427038"/>
              <a:gd name="connsiteY27" fmla="*/ 1758526 h 4920792"/>
              <a:gd name="connsiteX28" fmla="*/ 6880835 w 7427038"/>
              <a:gd name="connsiteY28" fmla="*/ 1448646 h 4920792"/>
              <a:gd name="connsiteX29" fmla="*/ 6756540 w 7427038"/>
              <a:gd name="connsiteY29" fmla="*/ 1336040 h 4920792"/>
              <a:gd name="connsiteX30" fmla="*/ 6720981 w 7427038"/>
              <a:gd name="connsiteY30" fmla="*/ 1208193 h 4920792"/>
              <a:gd name="connsiteX31" fmla="*/ 5989461 w 7427038"/>
              <a:gd name="connsiteY31" fmla="*/ 599439 h 4920792"/>
              <a:gd name="connsiteX32" fmla="*/ 5287574 w 7427038"/>
              <a:gd name="connsiteY32" fmla="*/ 185419 h 4920792"/>
              <a:gd name="connsiteX33" fmla="*/ 5020027 w 7427038"/>
              <a:gd name="connsiteY33" fmla="*/ 72813 h 4920792"/>
              <a:gd name="connsiteX34" fmla="*/ 4320681 w 7427038"/>
              <a:gd name="connsiteY34" fmla="*/ 0 h 4920792"/>
              <a:gd name="connsiteX35" fmla="*/ 3770345 w 7427038"/>
              <a:gd name="connsiteY35" fmla="*/ 151428 h 4920792"/>
              <a:gd name="connsiteX36" fmla="*/ 3323308 w 7427038"/>
              <a:gd name="connsiteY36" fmla="*/ 612189 h 4920792"/>
              <a:gd name="connsiteX37" fmla="*/ 3097266 w 7427038"/>
              <a:gd name="connsiteY37" fmla="*/ 989471 h 4920792"/>
              <a:gd name="connsiteX38" fmla="*/ 2824620 w 7427038"/>
              <a:gd name="connsiteY38" fmla="*/ 1495212 h 4920792"/>
              <a:gd name="connsiteX39" fmla="*/ 2470711 w 7427038"/>
              <a:gd name="connsiteY39" fmla="*/ 1717761 h 4920792"/>
              <a:gd name="connsiteX40" fmla="*/ 2043973 w 7427038"/>
              <a:gd name="connsiteY40" fmla="*/ 2048405 h 4920792"/>
              <a:gd name="connsiteX41" fmla="*/ 1591646 w 7427038"/>
              <a:gd name="connsiteY41" fmla="*/ 2262294 h 4920792"/>
              <a:gd name="connsiteX42" fmla="*/ 1051473 w 7427038"/>
              <a:gd name="connsiteY42" fmla="*/ 2235521 h 4920792"/>
              <a:gd name="connsiteX43" fmla="*/ 604888 w 7427038"/>
              <a:gd name="connsiteY43" fmla="*/ 2171438 h 4920792"/>
              <a:gd name="connsiteX44" fmla="*/ 849472 w 7427038"/>
              <a:gd name="connsiteY44" fmla="*/ 2418400 h 4920792"/>
              <a:gd name="connsiteX45" fmla="*/ 1516809 w 7427038"/>
              <a:gd name="connsiteY45" fmla="*/ 2622855 h 4920792"/>
              <a:gd name="connsiteX46" fmla="*/ 1374589 w 7427038"/>
              <a:gd name="connsiteY46" fmla="*/ 3144561 h 4920792"/>
              <a:gd name="connsiteX47" fmla="*/ 835633 w 7427038"/>
              <a:gd name="connsiteY47" fmla="*/ 3123130 h 4920792"/>
              <a:gd name="connsiteX48" fmla="*/ 418843 w 7427038"/>
              <a:gd name="connsiteY48" fmla="*/ 3126356 h 4920792"/>
              <a:gd name="connsiteX49" fmla="*/ 131868 w 7427038"/>
              <a:gd name="connsiteY49" fmla="*/ 3432386 h 4920792"/>
              <a:gd name="connsiteX50" fmla="*/ 31467 w 7427038"/>
              <a:gd name="connsiteY50" fmla="*/ 3798146 h 4920792"/>
              <a:gd name="connsiteX0" fmla="*/ 31467 w 7427038"/>
              <a:gd name="connsiteY0" fmla="*/ 3798146 h 4920792"/>
              <a:gd name="connsiteX1" fmla="*/ 0 w 7427038"/>
              <a:gd name="connsiteY1" fmla="*/ 4093951 h 4920792"/>
              <a:gd name="connsiteX2" fmla="*/ 134062 w 7427038"/>
              <a:gd name="connsiteY2" fmla="*/ 4373248 h 4920792"/>
              <a:gd name="connsiteX3" fmla="*/ 624981 w 7427038"/>
              <a:gd name="connsiteY3" fmla="*/ 4163906 h 4920792"/>
              <a:gd name="connsiteX4" fmla="*/ 905228 w 7427038"/>
              <a:gd name="connsiteY4" fmla="*/ 4357793 h 4920792"/>
              <a:gd name="connsiteX5" fmla="*/ 575153 w 7427038"/>
              <a:gd name="connsiteY5" fmla="*/ 4591793 h 4920792"/>
              <a:gd name="connsiteX6" fmla="*/ 814834 w 7427038"/>
              <a:gd name="connsiteY6" fmla="*/ 4760810 h 4920792"/>
              <a:gd name="connsiteX7" fmla="*/ 471298 w 7427038"/>
              <a:gd name="connsiteY7" fmla="*/ 4891197 h 4920792"/>
              <a:gd name="connsiteX8" fmla="*/ 1367881 w 7427038"/>
              <a:gd name="connsiteY8" fmla="*/ 4809709 h 4920792"/>
              <a:gd name="connsiteX9" fmla="*/ 1812855 w 7427038"/>
              <a:gd name="connsiteY9" fmla="*/ 4671840 h 4920792"/>
              <a:gd name="connsiteX10" fmla="*/ 2256776 w 7427038"/>
              <a:gd name="connsiteY10" fmla="*/ 4584388 h 4920792"/>
              <a:gd name="connsiteX11" fmla="*/ 2567483 w 7427038"/>
              <a:gd name="connsiteY11" fmla="*/ 4654609 h 4920792"/>
              <a:gd name="connsiteX12" fmla="*/ 2960727 w 7427038"/>
              <a:gd name="connsiteY12" fmla="*/ 4607195 h 4920792"/>
              <a:gd name="connsiteX13" fmla="*/ 3388707 w 7427038"/>
              <a:gd name="connsiteY13" fmla="*/ 4541841 h 4920792"/>
              <a:gd name="connsiteX14" fmla="*/ 3866826 w 7427038"/>
              <a:gd name="connsiteY14" fmla="*/ 4761289 h 4920792"/>
              <a:gd name="connsiteX15" fmla="*/ 4258275 w 7427038"/>
              <a:gd name="connsiteY15" fmla="*/ 4634923 h 4920792"/>
              <a:gd name="connsiteX16" fmla="*/ 4597519 w 7427038"/>
              <a:gd name="connsiteY16" fmla="*/ 4429342 h 4920792"/>
              <a:gd name="connsiteX17" fmla="*/ 4900464 w 7427038"/>
              <a:gd name="connsiteY17" fmla="*/ 4458500 h 4920792"/>
              <a:gd name="connsiteX18" fmla="*/ 5229672 w 7427038"/>
              <a:gd name="connsiteY18" fmla="*/ 4362773 h 4920792"/>
              <a:gd name="connsiteX19" fmla="*/ 5363215 w 7427038"/>
              <a:gd name="connsiteY19" fmla="*/ 4024352 h 4920792"/>
              <a:gd name="connsiteX20" fmla="*/ 5352460 w 7427038"/>
              <a:gd name="connsiteY20" fmla="*/ 3868850 h 4920792"/>
              <a:gd name="connsiteX21" fmla="*/ 5524290 w 7427038"/>
              <a:gd name="connsiteY21" fmla="*/ 3687429 h 4920792"/>
              <a:gd name="connsiteX22" fmla="*/ 5795633 w 7427038"/>
              <a:gd name="connsiteY22" fmla="*/ 3601754 h 4920792"/>
              <a:gd name="connsiteX23" fmla="*/ 5917370 w 7427038"/>
              <a:gd name="connsiteY23" fmla="*/ 3378937 h 4920792"/>
              <a:gd name="connsiteX24" fmla="*/ 6339898 w 7427038"/>
              <a:gd name="connsiteY24" fmla="*/ 2609475 h 4920792"/>
              <a:gd name="connsiteX25" fmla="*/ 6975058 w 7427038"/>
              <a:gd name="connsiteY25" fmla="*/ 2196548 h 4920792"/>
              <a:gd name="connsiteX26" fmla="*/ 7427038 w 7427038"/>
              <a:gd name="connsiteY26" fmla="*/ 1980242 h 4920792"/>
              <a:gd name="connsiteX27" fmla="*/ 7157014 w 7427038"/>
              <a:gd name="connsiteY27" fmla="*/ 1758526 h 4920792"/>
              <a:gd name="connsiteX28" fmla="*/ 6880835 w 7427038"/>
              <a:gd name="connsiteY28" fmla="*/ 1448646 h 4920792"/>
              <a:gd name="connsiteX29" fmla="*/ 6756540 w 7427038"/>
              <a:gd name="connsiteY29" fmla="*/ 1336040 h 4920792"/>
              <a:gd name="connsiteX30" fmla="*/ 6720981 w 7427038"/>
              <a:gd name="connsiteY30" fmla="*/ 1208193 h 4920792"/>
              <a:gd name="connsiteX31" fmla="*/ 5989461 w 7427038"/>
              <a:gd name="connsiteY31" fmla="*/ 599439 h 4920792"/>
              <a:gd name="connsiteX32" fmla="*/ 5287574 w 7427038"/>
              <a:gd name="connsiteY32" fmla="*/ 185419 h 4920792"/>
              <a:gd name="connsiteX33" fmla="*/ 5020027 w 7427038"/>
              <a:gd name="connsiteY33" fmla="*/ 72813 h 4920792"/>
              <a:gd name="connsiteX34" fmla="*/ 4320681 w 7427038"/>
              <a:gd name="connsiteY34" fmla="*/ 0 h 4920792"/>
              <a:gd name="connsiteX35" fmla="*/ 3770345 w 7427038"/>
              <a:gd name="connsiteY35" fmla="*/ 151428 h 4920792"/>
              <a:gd name="connsiteX36" fmla="*/ 3323308 w 7427038"/>
              <a:gd name="connsiteY36" fmla="*/ 612189 h 4920792"/>
              <a:gd name="connsiteX37" fmla="*/ 3097266 w 7427038"/>
              <a:gd name="connsiteY37" fmla="*/ 989471 h 4920792"/>
              <a:gd name="connsiteX38" fmla="*/ 2824620 w 7427038"/>
              <a:gd name="connsiteY38" fmla="*/ 1495212 h 4920792"/>
              <a:gd name="connsiteX39" fmla="*/ 2470711 w 7427038"/>
              <a:gd name="connsiteY39" fmla="*/ 1717761 h 4920792"/>
              <a:gd name="connsiteX40" fmla="*/ 2043973 w 7427038"/>
              <a:gd name="connsiteY40" fmla="*/ 2048405 h 4920792"/>
              <a:gd name="connsiteX41" fmla="*/ 1591646 w 7427038"/>
              <a:gd name="connsiteY41" fmla="*/ 2262294 h 4920792"/>
              <a:gd name="connsiteX42" fmla="*/ 1051473 w 7427038"/>
              <a:gd name="connsiteY42" fmla="*/ 2235521 h 4920792"/>
              <a:gd name="connsiteX43" fmla="*/ 604888 w 7427038"/>
              <a:gd name="connsiteY43" fmla="*/ 2171438 h 4920792"/>
              <a:gd name="connsiteX44" fmla="*/ 849472 w 7427038"/>
              <a:gd name="connsiteY44" fmla="*/ 2418400 h 4920792"/>
              <a:gd name="connsiteX45" fmla="*/ 1516809 w 7427038"/>
              <a:gd name="connsiteY45" fmla="*/ 2622855 h 4920792"/>
              <a:gd name="connsiteX46" fmla="*/ 1374589 w 7427038"/>
              <a:gd name="connsiteY46" fmla="*/ 3144561 h 4920792"/>
              <a:gd name="connsiteX47" fmla="*/ 835633 w 7427038"/>
              <a:gd name="connsiteY47" fmla="*/ 3123130 h 4920792"/>
              <a:gd name="connsiteX48" fmla="*/ 418843 w 7427038"/>
              <a:gd name="connsiteY48" fmla="*/ 3126356 h 4920792"/>
              <a:gd name="connsiteX49" fmla="*/ 131868 w 7427038"/>
              <a:gd name="connsiteY49" fmla="*/ 3432386 h 4920792"/>
              <a:gd name="connsiteX50" fmla="*/ 31467 w 7427038"/>
              <a:gd name="connsiteY50" fmla="*/ 3798146 h 4920792"/>
              <a:gd name="connsiteX0" fmla="*/ 31467 w 7427038"/>
              <a:gd name="connsiteY0" fmla="*/ 3798146 h 4920792"/>
              <a:gd name="connsiteX1" fmla="*/ 0 w 7427038"/>
              <a:gd name="connsiteY1" fmla="*/ 4093951 h 4920792"/>
              <a:gd name="connsiteX2" fmla="*/ 134062 w 7427038"/>
              <a:gd name="connsiteY2" fmla="*/ 4373248 h 4920792"/>
              <a:gd name="connsiteX3" fmla="*/ 624981 w 7427038"/>
              <a:gd name="connsiteY3" fmla="*/ 4163906 h 4920792"/>
              <a:gd name="connsiteX4" fmla="*/ 425793 w 7427038"/>
              <a:gd name="connsiteY4" fmla="*/ 4554540 h 4920792"/>
              <a:gd name="connsiteX5" fmla="*/ 575153 w 7427038"/>
              <a:gd name="connsiteY5" fmla="*/ 4591793 h 4920792"/>
              <a:gd name="connsiteX6" fmla="*/ 814834 w 7427038"/>
              <a:gd name="connsiteY6" fmla="*/ 4760810 h 4920792"/>
              <a:gd name="connsiteX7" fmla="*/ 471298 w 7427038"/>
              <a:gd name="connsiteY7" fmla="*/ 4891197 h 4920792"/>
              <a:gd name="connsiteX8" fmla="*/ 1367881 w 7427038"/>
              <a:gd name="connsiteY8" fmla="*/ 4809709 h 4920792"/>
              <a:gd name="connsiteX9" fmla="*/ 1812855 w 7427038"/>
              <a:gd name="connsiteY9" fmla="*/ 4671840 h 4920792"/>
              <a:gd name="connsiteX10" fmla="*/ 2256776 w 7427038"/>
              <a:gd name="connsiteY10" fmla="*/ 4584388 h 4920792"/>
              <a:gd name="connsiteX11" fmla="*/ 2567483 w 7427038"/>
              <a:gd name="connsiteY11" fmla="*/ 4654609 h 4920792"/>
              <a:gd name="connsiteX12" fmla="*/ 2960727 w 7427038"/>
              <a:gd name="connsiteY12" fmla="*/ 4607195 h 4920792"/>
              <a:gd name="connsiteX13" fmla="*/ 3388707 w 7427038"/>
              <a:gd name="connsiteY13" fmla="*/ 4541841 h 4920792"/>
              <a:gd name="connsiteX14" fmla="*/ 3866826 w 7427038"/>
              <a:gd name="connsiteY14" fmla="*/ 4761289 h 4920792"/>
              <a:gd name="connsiteX15" fmla="*/ 4258275 w 7427038"/>
              <a:gd name="connsiteY15" fmla="*/ 4634923 h 4920792"/>
              <a:gd name="connsiteX16" fmla="*/ 4597519 w 7427038"/>
              <a:gd name="connsiteY16" fmla="*/ 4429342 h 4920792"/>
              <a:gd name="connsiteX17" fmla="*/ 4900464 w 7427038"/>
              <a:gd name="connsiteY17" fmla="*/ 4458500 h 4920792"/>
              <a:gd name="connsiteX18" fmla="*/ 5229672 w 7427038"/>
              <a:gd name="connsiteY18" fmla="*/ 4362773 h 4920792"/>
              <a:gd name="connsiteX19" fmla="*/ 5363215 w 7427038"/>
              <a:gd name="connsiteY19" fmla="*/ 4024352 h 4920792"/>
              <a:gd name="connsiteX20" fmla="*/ 5352460 w 7427038"/>
              <a:gd name="connsiteY20" fmla="*/ 3868850 h 4920792"/>
              <a:gd name="connsiteX21" fmla="*/ 5524290 w 7427038"/>
              <a:gd name="connsiteY21" fmla="*/ 3687429 h 4920792"/>
              <a:gd name="connsiteX22" fmla="*/ 5795633 w 7427038"/>
              <a:gd name="connsiteY22" fmla="*/ 3601754 h 4920792"/>
              <a:gd name="connsiteX23" fmla="*/ 5917370 w 7427038"/>
              <a:gd name="connsiteY23" fmla="*/ 3378937 h 4920792"/>
              <a:gd name="connsiteX24" fmla="*/ 6339898 w 7427038"/>
              <a:gd name="connsiteY24" fmla="*/ 2609475 h 4920792"/>
              <a:gd name="connsiteX25" fmla="*/ 6975058 w 7427038"/>
              <a:gd name="connsiteY25" fmla="*/ 2196548 h 4920792"/>
              <a:gd name="connsiteX26" fmla="*/ 7427038 w 7427038"/>
              <a:gd name="connsiteY26" fmla="*/ 1980242 h 4920792"/>
              <a:gd name="connsiteX27" fmla="*/ 7157014 w 7427038"/>
              <a:gd name="connsiteY27" fmla="*/ 1758526 h 4920792"/>
              <a:gd name="connsiteX28" fmla="*/ 6880835 w 7427038"/>
              <a:gd name="connsiteY28" fmla="*/ 1448646 h 4920792"/>
              <a:gd name="connsiteX29" fmla="*/ 6756540 w 7427038"/>
              <a:gd name="connsiteY29" fmla="*/ 1336040 h 4920792"/>
              <a:gd name="connsiteX30" fmla="*/ 6720981 w 7427038"/>
              <a:gd name="connsiteY30" fmla="*/ 1208193 h 4920792"/>
              <a:gd name="connsiteX31" fmla="*/ 5989461 w 7427038"/>
              <a:gd name="connsiteY31" fmla="*/ 599439 h 4920792"/>
              <a:gd name="connsiteX32" fmla="*/ 5287574 w 7427038"/>
              <a:gd name="connsiteY32" fmla="*/ 185419 h 4920792"/>
              <a:gd name="connsiteX33" fmla="*/ 5020027 w 7427038"/>
              <a:gd name="connsiteY33" fmla="*/ 72813 h 4920792"/>
              <a:gd name="connsiteX34" fmla="*/ 4320681 w 7427038"/>
              <a:gd name="connsiteY34" fmla="*/ 0 h 4920792"/>
              <a:gd name="connsiteX35" fmla="*/ 3770345 w 7427038"/>
              <a:gd name="connsiteY35" fmla="*/ 151428 h 4920792"/>
              <a:gd name="connsiteX36" fmla="*/ 3323308 w 7427038"/>
              <a:gd name="connsiteY36" fmla="*/ 612189 h 4920792"/>
              <a:gd name="connsiteX37" fmla="*/ 3097266 w 7427038"/>
              <a:gd name="connsiteY37" fmla="*/ 989471 h 4920792"/>
              <a:gd name="connsiteX38" fmla="*/ 2824620 w 7427038"/>
              <a:gd name="connsiteY38" fmla="*/ 1495212 h 4920792"/>
              <a:gd name="connsiteX39" fmla="*/ 2470711 w 7427038"/>
              <a:gd name="connsiteY39" fmla="*/ 1717761 h 4920792"/>
              <a:gd name="connsiteX40" fmla="*/ 2043973 w 7427038"/>
              <a:gd name="connsiteY40" fmla="*/ 2048405 h 4920792"/>
              <a:gd name="connsiteX41" fmla="*/ 1591646 w 7427038"/>
              <a:gd name="connsiteY41" fmla="*/ 2262294 h 4920792"/>
              <a:gd name="connsiteX42" fmla="*/ 1051473 w 7427038"/>
              <a:gd name="connsiteY42" fmla="*/ 2235521 h 4920792"/>
              <a:gd name="connsiteX43" fmla="*/ 604888 w 7427038"/>
              <a:gd name="connsiteY43" fmla="*/ 2171438 h 4920792"/>
              <a:gd name="connsiteX44" fmla="*/ 849472 w 7427038"/>
              <a:gd name="connsiteY44" fmla="*/ 2418400 h 4920792"/>
              <a:gd name="connsiteX45" fmla="*/ 1516809 w 7427038"/>
              <a:gd name="connsiteY45" fmla="*/ 2622855 h 4920792"/>
              <a:gd name="connsiteX46" fmla="*/ 1374589 w 7427038"/>
              <a:gd name="connsiteY46" fmla="*/ 3144561 h 4920792"/>
              <a:gd name="connsiteX47" fmla="*/ 835633 w 7427038"/>
              <a:gd name="connsiteY47" fmla="*/ 3123130 h 4920792"/>
              <a:gd name="connsiteX48" fmla="*/ 418843 w 7427038"/>
              <a:gd name="connsiteY48" fmla="*/ 3126356 h 4920792"/>
              <a:gd name="connsiteX49" fmla="*/ 131868 w 7427038"/>
              <a:gd name="connsiteY49" fmla="*/ 3432386 h 4920792"/>
              <a:gd name="connsiteX50" fmla="*/ 31467 w 7427038"/>
              <a:gd name="connsiteY50" fmla="*/ 3798146 h 4920792"/>
              <a:gd name="connsiteX0" fmla="*/ 31467 w 7427038"/>
              <a:gd name="connsiteY0" fmla="*/ 3798146 h 4920792"/>
              <a:gd name="connsiteX1" fmla="*/ 0 w 7427038"/>
              <a:gd name="connsiteY1" fmla="*/ 4093951 h 4920792"/>
              <a:gd name="connsiteX2" fmla="*/ 134062 w 7427038"/>
              <a:gd name="connsiteY2" fmla="*/ 4373248 h 4920792"/>
              <a:gd name="connsiteX3" fmla="*/ 253588 w 7427038"/>
              <a:gd name="connsiteY3" fmla="*/ 4489296 h 4920792"/>
              <a:gd name="connsiteX4" fmla="*/ 425793 w 7427038"/>
              <a:gd name="connsiteY4" fmla="*/ 4554540 h 4920792"/>
              <a:gd name="connsiteX5" fmla="*/ 575153 w 7427038"/>
              <a:gd name="connsiteY5" fmla="*/ 4591793 h 4920792"/>
              <a:gd name="connsiteX6" fmla="*/ 814834 w 7427038"/>
              <a:gd name="connsiteY6" fmla="*/ 4760810 h 4920792"/>
              <a:gd name="connsiteX7" fmla="*/ 471298 w 7427038"/>
              <a:gd name="connsiteY7" fmla="*/ 4891197 h 4920792"/>
              <a:gd name="connsiteX8" fmla="*/ 1367881 w 7427038"/>
              <a:gd name="connsiteY8" fmla="*/ 4809709 h 4920792"/>
              <a:gd name="connsiteX9" fmla="*/ 1812855 w 7427038"/>
              <a:gd name="connsiteY9" fmla="*/ 4671840 h 4920792"/>
              <a:gd name="connsiteX10" fmla="*/ 2256776 w 7427038"/>
              <a:gd name="connsiteY10" fmla="*/ 4584388 h 4920792"/>
              <a:gd name="connsiteX11" fmla="*/ 2567483 w 7427038"/>
              <a:gd name="connsiteY11" fmla="*/ 4654609 h 4920792"/>
              <a:gd name="connsiteX12" fmla="*/ 2960727 w 7427038"/>
              <a:gd name="connsiteY12" fmla="*/ 4607195 h 4920792"/>
              <a:gd name="connsiteX13" fmla="*/ 3388707 w 7427038"/>
              <a:gd name="connsiteY13" fmla="*/ 4541841 h 4920792"/>
              <a:gd name="connsiteX14" fmla="*/ 3866826 w 7427038"/>
              <a:gd name="connsiteY14" fmla="*/ 4761289 h 4920792"/>
              <a:gd name="connsiteX15" fmla="*/ 4258275 w 7427038"/>
              <a:gd name="connsiteY15" fmla="*/ 4634923 h 4920792"/>
              <a:gd name="connsiteX16" fmla="*/ 4597519 w 7427038"/>
              <a:gd name="connsiteY16" fmla="*/ 4429342 h 4920792"/>
              <a:gd name="connsiteX17" fmla="*/ 4900464 w 7427038"/>
              <a:gd name="connsiteY17" fmla="*/ 4458500 h 4920792"/>
              <a:gd name="connsiteX18" fmla="*/ 5229672 w 7427038"/>
              <a:gd name="connsiteY18" fmla="*/ 4362773 h 4920792"/>
              <a:gd name="connsiteX19" fmla="*/ 5363215 w 7427038"/>
              <a:gd name="connsiteY19" fmla="*/ 4024352 h 4920792"/>
              <a:gd name="connsiteX20" fmla="*/ 5352460 w 7427038"/>
              <a:gd name="connsiteY20" fmla="*/ 3868850 h 4920792"/>
              <a:gd name="connsiteX21" fmla="*/ 5524290 w 7427038"/>
              <a:gd name="connsiteY21" fmla="*/ 3687429 h 4920792"/>
              <a:gd name="connsiteX22" fmla="*/ 5795633 w 7427038"/>
              <a:gd name="connsiteY22" fmla="*/ 3601754 h 4920792"/>
              <a:gd name="connsiteX23" fmla="*/ 5917370 w 7427038"/>
              <a:gd name="connsiteY23" fmla="*/ 3378937 h 4920792"/>
              <a:gd name="connsiteX24" fmla="*/ 6339898 w 7427038"/>
              <a:gd name="connsiteY24" fmla="*/ 2609475 h 4920792"/>
              <a:gd name="connsiteX25" fmla="*/ 6975058 w 7427038"/>
              <a:gd name="connsiteY25" fmla="*/ 2196548 h 4920792"/>
              <a:gd name="connsiteX26" fmla="*/ 7427038 w 7427038"/>
              <a:gd name="connsiteY26" fmla="*/ 1980242 h 4920792"/>
              <a:gd name="connsiteX27" fmla="*/ 7157014 w 7427038"/>
              <a:gd name="connsiteY27" fmla="*/ 1758526 h 4920792"/>
              <a:gd name="connsiteX28" fmla="*/ 6880835 w 7427038"/>
              <a:gd name="connsiteY28" fmla="*/ 1448646 h 4920792"/>
              <a:gd name="connsiteX29" fmla="*/ 6756540 w 7427038"/>
              <a:gd name="connsiteY29" fmla="*/ 1336040 h 4920792"/>
              <a:gd name="connsiteX30" fmla="*/ 6720981 w 7427038"/>
              <a:gd name="connsiteY30" fmla="*/ 1208193 h 4920792"/>
              <a:gd name="connsiteX31" fmla="*/ 5989461 w 7427038"/>
              <a:gd name="connsiteY31" fmla="*/ 599439 h 4920792"/>
              <a:gd name="connsiteX32" fmla="*/ 5287574 w 7427038"/>
              <a:gd name="connsiteY32" fmla="*/ 185419 h 4920792"/>
              <a:gd name="connsiteX33" fmla="*/ 5020027 w 7427038"/>
              <a:gd name="connsiteY33" fmla="*/ 72813 h 4920792"/>
              <a:gd name="connsiteX34" fmla="*/ 4320681 w 7427038"/>
              <a:gd name="connsiteY34" fmla="*/ 0 h 4920792"/>
              <a:gd name="connsiteX35" fmla="*/ 3770345 w 7427038"/>
              <a:gd name="connsiteY35" fmla="*/ 151428 h 4920792"/>
              <a:gd name="connsiteX36" fmla="*/ 3323308 w 7427038"/>
              <a:gd name="connsiteY36" fmla="*/ 612189 h 4920792"/>
              <a:gd name="connsiteX37" fmla="*/ 3097266 w 7427038"/>
              <a:gd name="connsiteY37" fmla="*/ 989471 h 4920792"/>
              <a:gd name="connsiteX38" fmla="*/ 2824620 w 7427038"/>
              <a:gd name="connsiteY38" fmla="*/ 1495212 h 4920792"/>
              <a:gd name="connsiteX39" fmla="*/ 2470711 w 7427038"/>
              <a:gd name="connsiteY39" fmla="*/ 1717761 h 4920792"/>
              <a:gd name="connsiteX40" fmla="*/ 2043973 w 7427038"/>
              <a:gd name="connsiteY40" fmla="*/ 2048405 h 4920792"/>
              <a:gd name="connsiteX41" fmla="*/ 1591646 w 7427038"/>
              <a:gd name="connsiteY41" fmla="*/ 2262294 h 4920792"/>
              <a:gd name="connsiteX42" fmla="*/ 1051473 w 7427038"/>
              <a:gd name="connsiteY42" fmla="*/ 2235521 h 4920792"/>
              <a:gd name="connsiteX43" fmla="*/ 604888 w 7427038"/>
              <a:gd name="connsiteY43" fmla="*/ 2171438 h 4920792"/>
              <a:gd name="connsiteX44" fmla="*/ 849472 w 7427038"/>
              <a:gd name="connsiteY44" fmla="*/ 2418400 h 4920792"/>
              <a:gd name="connsiteX45" fmla="*/ 1516809 w 7427038"/>
              <a:gd name="connsiteY45" fmla="*/ 2622855 h 4920792"/>
              <a:gd name="connsiteX46" fmla="*/ 1374589 w 7427038"/>
              <a:gd name="connsiteY46" fmla="*/ 3144561 h 4920792"/>
              <a:gd name="connsiteX47" fmla="*/ 835633 w 7427038"/>
              <a:gd name="connsiteY47" fmla="*/ 3123130 h 4920792"/>
              <a:gd name="connsiteX48" fmla="*/ 418843 w 7427038"/>
              <a:gd name="connsiteY48" fmla="*/ 3126356 h 4920792"/>
              <a:gd name="connsiteX49" fmla="*/ 131868 w 7427038"/>
              <a:gd name="connsiteY49" fmla="*/ 3432386 h 4920792"/>
              <a:gd name="connsiteX50" fmla="*/ 31467 w 7427038"/>
              <a:gd name="connsiteY50" fmla="*/ 3798146 h 4920792"/>
              <a:gd name="connsiteX0" fmla="*/ 31467 w 7427038"/>
              <a:gd name="connsiteY0" fmla="*/ 3798146 h 4920792"/>
              <a:gd name="connsiteX1" fmla="*/ 0 w 7427038"/>
              <a:gd name="connsiteY1" fmla="*/ 4093951 h 4920792"/>
              <a:gd name="connsiteX2" fmla="*/ 134062 w 7427038"/>
              <a:gd name="connsiteY2" fmla="*/ 4373248 h 4920792"/>
              <a:gd name="connsiteX3" fmla="*/ 253588 w 7427038"/>
              <a:gd name="connsiteY3" fmla="*/ 4489296 h 4920792"/>
              <a:gd name="connsiteX4" fmla="*/ 425793 w 7427038"/>
              <a:gd name="connsiteY4" fmla="*/ 4554540 h 4920792"/>
              <a:gd name="connsiteX5" fmla="*/ 575153 w 7427038"/>
              <a:gd name="connsiteY5" fmla="*/ 4591793 h 4920792"/>
              <a:gd name="connsiteX6" fmla="*/ 814834 w 7427038"/>
              <a:gd name="connsiteY6" fmla="*/ 4760810 h 4920792"/>
              <a:gd name="connsiteX7" fmla="*/ 471298 w 7427038"/>
              <a:gd name="connsiteY7" fmla="*/ 4891197 h 4920792"/>
              <a:gd name="connsiteX8" fmla="*/ 1367881 w 7427038"/>
              <a:gd name="connsiteY8" fmla="*/ 4809709 h 4920792"/>
              <a:gd name="connsiteX9" fmla="*/ 1812855 w 7427038"/>
              <a:gd name="connsiteY9" fmla="*/ 4671840 h 4920792"/>
              <a:gd name="connsiteX10" fmla="*/ 2256776 w 7427038"/>
              <a:gd name="connsiteY10" fmla="*/ 4584388 h 4920792"/>
              <a:gd name="connsiteX11" fmla="*/ 2567483 w 7427038"/>
              <a:gd name="connsiteY11" fmla="*/ 4654609 h 4920792"/>
              <a:gd name="connsiteX12" fmla="*/ 2960727 w 7427038"/>
              <a:gd name="connsiteY12" fmla="*/ 4607195 h 4920792"/>
              <a:gd name="connsiteX13" fmla="*/ 3388707 w 7427038"/>
              <a:gd name="connsiteY13" fmla="*/ 4541841 h 4920792"/>
              <a:gd name="connsiteX14" fmla="*/ 3866826 w 7427038"/>
              <a:gd name="connsiteY14" fmla="*/ 4761289 h 4920792"/>
              <a:gd name="connsiteX15" fmla="*/ 4258275 w 7427038"/>
              <a:gd name="connsiteY15" fmla="*/ 4634923 h 4920792"/>
              <a:gd name="connsiteX16" fmla="*/ 4597519 w 7427038"/>
              <a:gd name="connsiteY16" fmla="*/ 4429342 h 4920792"/>
              <a:gd name="connsiteX17" fmla="*/ 4900464 w 7427038"/>
              <a:gd name="connsiteY17" fmla="*/ 4458500 h 4920792"/>
              <a:gd name="connsiteX18" fmla="*/ 5229672 w 7427038"/>
              <a:gd name="connsiteY18" fmla="*/ 4362773 h 4920792"/>
              <a:gd name="connsiteX19" fmla="*/ 5363215 w 7427038"/>
              <a:gd name="connsiteY19" fmla="*/ 4024352 h 4920792"/>
              <a:gd name="connsiteX20" fmla="*/ 5352460 w 7427038"/>
              <a:gd name="connsiteY20" fmla="*/ 3868850 h 4920792"/>
              <a:gd name="connsiteX21" fmla="*/ 5524290 w 7427038"/>
              <a:gd name="connsiteY21" fmla="*/ 3687429 h 4920792"/>
              <a:gd name="connsiteX22" fmla="*/ 5795633 w 7427038"/>
              <a:gd name="connsiteY22" fmla="*/ 3601754 h 4920792"/>
              <a:gd name="connsiteX23" fmla="*/ 5917370 w 7427038"/>
              <a:gd name="connsiteY23" fmla="*/ 3378937 h 4920792"/>
              <a:gd name="connsiteX24" fmla="*/ 6339898 w 7427038"/>
              <a:gd name="connsiteY24" fmla="*/ 2609475 h 4920792"/>
              <a:gd name="connsiteX25" fmla="*/ 6975058 w 7427038"/>
              <a:gd name="connsiteY25" fmla="*/ 2196548 h 4920792"/>
              <a:gd name="connsiteX26" fmla="*/ 7427038 w 7427038"/>
              <a:gd name="connsiteY26" fmla="*/ 1980242 h 4920792"/>
              <a:gd name="connsiteX27" fmla="*/ 7157014 w 7427038"/>
              <a:gd name="connsiteY27" fmla="*/ 1758526 h 4920792"/>
              <a:gd name="connsiteX28" fmla="*/ 6880835 w 7427038"/>
              <a:gd name="connsiteY28" fmla="*/ 1448646 h 4920792"/>
              <a:gd name="connsiteX29" fmla="*/ 6756540 w 7427038"/>
              <a:gd name="connsiteY29" fmla="*/ 1336040 h 4920792"/>
              <a:gd name="connsiteX30" fmla="*/ 6547946 w 7427038"/>
              <a:gd name="connsiteY30" fmla="*/ 1316972 h 4920792"/>
              <a:gd name="connsiteX31" fmla="*/ 5989461 w 7427038"/>
              <a:gd name="connsiteY31" fmla="*/ 599439 h 4920792"/>
              <a:gd name="connsiteX32" fmla="*/ 5287574 w 7427038"/>
              <a:gd name="connsiteY32" fmla="*/ 185419 h 4920792"/>
              <a:gd name="connsiteX33" fmla="*/ 5020027 w 7427038"/>
              <a:gd name="connsiteY33" fmla="*/ 72813 h 4920792"/>
              <a:gd name="connsiteX34" fmla="*/ 4320681 w 7427038"/>
              <a:gd name="connsiteY34" fmla="*/ 0 h 4920792"/>
              <a:gd name="connsiteX35" fmla="*/ 3770345 w 7427038"/>
              <a:gd name="connsiteY35" fmla="*/ 151428 h 4920792"/>
              <a:gd name="connsiteX36" fmla="*/ 3323308 w 7427038"/>
              <a:gd name="connsiteY36" fmla="*/ 612189 h 4920792"/>
              <a:gd name="connsiteX37" fmla="*/ 3097266 w 7427038"/>
              <a:gd name="connsiteY37" fmla="*/ 989471 h 4920792"/>
              <a:gd name="connsiteX38" fmla="*/ 2824620 w 7427038"/>
              <a:gd name="connsiteY38" fmla="*/ 1495212 h 4920792"/>
              <a:gd name="connsiteX39" fmla="*/ 2470711 w 7427038"/>
              <a:gd name="connsiteY39" fmla="*/ 1717761 h 4920792"/>
              <a:gd name="connsiteX40" fmla="*/ 2043973 w 7427038"/>
              <a:gd name="connsiteY40" fmla="*/ 2048405 h 4920792"/>
              <a:gd name="connsiteX41" fmla="*/ 1591646 w 7427038"/>
              <a:gd name="connsiteY41" fmla="*/ 2262294 h 4920792"/>
              <a:gd name="connsiteX42" fmla="*/ 1051473 w 7427038"/>
              <a:gd name="connsiteY42" fmla="*/ 2235521 h 4920792"/>
              <a:gd name="connsiteX43" fmla="*/ 604888 w 7427038"/>
              <a:gd name="connsiteY43" fmla="*/ 2171438 h 4920792"/>
              <a:gd name="connsiteX44" fmla="*/ 849472 w 7427038"/>
              <a:gd name="connsiteY44" fmla="*/ 2418400 h 4920792"/>
              <a:gd name="connsiteX45" fmla="*/ 1516809 w 7427038"/>
              <a:gd name="connsiteY45" fmla="*/ 2622855 h 4920792"/>
              <a:gd name="connsiteX46" fmla="*/ 1374589 w 7427038"/>
              <a:gd name="connsiteY46" fmla="*/ 3144561 h 4920792"/>
              <a:gd name="connsiteX47" fmla="*/ 835633 w 7427038"/>
              <a:gd name="connsiteY47" fmla="*/ 3123130 h 4920792"/>
              <a:gd name="connsiteX48" fmla="*/ 418843 w 7427038"/>
              <a:gd name="connsiteY48" fmla="*/ 3126356 h 4920792"/>
              <a:gd name="connsiteX49" fmla="*/ 131868 w 7427038"/>
              <a:gd name="connsiteY49" fmla="*/ 3432386 h 4920792"/>
              <a:gd name="connsiteX50" fmla="*/ 31467 w 7427038"/>
              <a:gd name="connsiteY50" fmla="*/ 3798146 h 4920792"/>
              <a:gd name="connsiteX0" fmla="*/ 31467 w 7427038"/>
              <a:gd name="connsiteY0" fmla="*/ 3798146 h 4920792"/>
              <a:gd name="connsiteX1" fmla="*/ 0 w 7427038"/>
              <a:gd name="connsiteY1" fmla="*/ 4093951 h 4920792"/>
              <a:gd name="connsiteX2" fmla="*/ 134062 w 7427038"/>
              <a:gd name="connsiteY2" fmla="*/ 4373248 h 4920792"/>
              <a:gd name="connsiteX3" fmla="*/ 253588 w 7427038"/>
              <a:gd name="connsiteY3" fmla="*/ 4489296 h 4920792"/>
              <a:gd name="connsiteX4" fmla="*/ 425793 w 7427038"/>
              <a:gd name="connsiteY4" fmla="*/ 4554540 h 4920792"/>
              <a:gd name="connsiteX5" fmla="*/ 575153 w 7427038"/>
              <a:gd name="connsiteY5" fmla="*/ 4591793 h 4920792"/>
              <a:gd name="connsiteX6" fmla="*/ 814834 w 7427038"/>
              <a:gd name="connsiteY6" fmla="*/ 4760810 h 4920792"/>
              <a:gd name="connsiteX7" fmla="*/ 471298 w 7427038"/>
              <a:gd name="connsiteY7" fmla="*/ 4891197 h 4920792"/>
              <a:gd name="connsiteX8" fmla="*/ 1367881 w 7427038"/>
              <a:gd name="connsiteY8" fmla="*/ 4809709 h 4920792"/>
              <a:gd name="connsiteX9" fmla="*/ 1812855 w 7427038"/>
              <a:gd name="connsiteY9" fmla="*/ 4671840 h 4920792"/>
              <a:gd name="connsiteX10" fmla="*/ 2256776 w 7427038"/>
              <a:gd name="connsiteY10" fmla="*/ 4584388 h 4920792"/>
              <a:gd name="connsiteX11" fmla="*/ 2567483 w 7427038"/>
              <a:gd name="connsiteY11" fmla="*/ 4654609 h 4920792"/>
              <a:gd name="connsiteX12" fmla="*/ 2960727 w 7427038"/>
              <a:gd name="connsiteY12" fmla="*/ 4607195 h 4920792"/>
              <a:gd name="connsiteX13" fmla="*/ 3388707 w 7427038"/>
              <a:gd name="connsiteY13" fmla="*/ 4541841 h 4920792"/>
              <a:gd name="connsiteX14" fmla="*/ 3866826 w 7427038"/>
              <a:gd name="connsiteY14" fmla="*/ 4761289 h 4920792"/>
              <a:gd name="connsiteX15" fmla="*/ 4258275 w 7427038"/>
              <a:gd name="connsiteY15" fmla="*/ 4634923 h 4920792"/>
              <a:gd name="connsiteX16" fmla="*/ 4597519 w 7427038"/>
              <a:gd name="connsiteY16" fmla="*/ 4429342 h 4920792"/>
              <a:gd name="connsiteX17" fmla="*/ 4900464 w 7427038"/>
              <a:gd name="connsiteY17" fmla="*/ 4458500 h 4920792"/>
              <a:gd name="connsiteX18" fmla="*/ 5229672 w 7427038"/>
              <a:gd name="connsiteY18" fmla="*/ 4362773 h 4920792"/>
              <a:gd name="connsiteX19" fmla="*/ 5363215 w 7427038"/>
              <a:gd name="connsiteY19" fmla="*/ 4024352 h 4920792"/>
              <a:gd name="connsiteX20" fmla="*/ 5352460 w 7427038"/>
              <a:gd name="connsiteY20" fmla="*/ 3868850 h 4920792"/>
              <a:gd name="connsiteX21" fmla="*/ 5524290 w 7427038"/>
              <a:gd name="connsiteY21" fmla="*/ 3687429 h 4920792"/>
              <a:gd name="connsiteX22" fmla="*/ 5795633 w 7427038"/>
              <a:gd name="connsiteY22" fmla="*/ 3601754 h 4920792"/>
              <a:gd name="connsiteX23" fmla="*/ 5917370 w 7427038"/>
              <a:gd name="connsiteY23" fmla="*/ 3378937 h 4920792"/>
              <a:gd name="connsiteX24" fmla="*/ 6339898 w 7427038"/>
              <a:gd name="connsiteY24" fmla="*/ 2609475 h 4920792"/>
              <a:gd name="connsiteX25" fmla="*/ 6975058 w 7427038"/>
              <a:gd name="connsiteY25" fmla="*/ 2196548 h 4920792"/>
              <a:gd name="connsiteX26" fmla="*/ 7427038 w 7427038"/>
              <a:gd name="connsiteY26" fmla="*/ 1980242 h 4920792"/>
              <a:gd name="connsiteX27" fmla="*/ 7157014 w 7427038"/>
              <a:gd name="connsiteY27" fmla="*/ 1758526 h 4920792"/>
              <a:gd name="connsiteX28" fmla="*/ 6880835 w 7427038"/>
              <a:gd name="connsiteY28" fmla="*/ 1448646 h 4920792"/>
              <a:gd name="connsiteX29" fmla="*/ 6756540 w 7427038"/>
              <a:gd name="connsiteY29" fmla="*/ 1336040 h 4920792"/>
              <a:gd name="connsiteX30" fmla="*/ 6547946 w 7427038"/>
              <a:gd name="connsiteY30" fmla="*/ 1316972 h 4920792"/>
              <a:gd name="connsiteX31" fmla="*/ 5871291 w 7427038"/>
              <a:gd name="connsiteY31" fmla="*/ 722406 h 4920792"/>
              <a:gd name="connsiteX32" fmla="*/ 5287574 w 7427038"/>
              <a:gd name="connsiteY32" fmla="*/ 185419 h 4920792"/>
              <a:gd name="connsiteX33" fmla="*/ 5020027 w 7427038"/>
              <a:gd name="connsiteY33" fmla="*/ 72813 h 4920792"/>
              <a:gd name="connsiteX34" fmla="*/ 4320681 w 7427038"/>
              <a:gd name="connsiteY34" fmla="*/ 0 h 4920792"/>
              <a:gd name="connsiteX35" fmla="*/ 3770345 w 7427038"/>
              <a:gd name="connsiteY35" fmla="*/ 151428 h 4920792"/>
              <a:gd name="connsiteX36" fmla="*/ 3323308 w 7427038"/>
              <a:gd name="connsiteY36" fmla="*/ 612189 h 4920792"/>
              <a:gd name="connsiteX37" fmla="*/ 3097266 w 7427038"/>
              <a:gd name="connsiteY37" fmla="*/ 989471 h 4920792"/>
              <a:gd name="connsiteX38" fmla="*/ 2824620 w 7427038"/>
              <a:gd name="connsiteY38" fmla="*/ 1495212 h 4920792"/>
              <a:gd name="connsiteX39" fmla="*/ 2470711 w 7427038"/>
              <a:gd name="connsiteY39" fmla="*/ 1717761 h 4920792"/>
              <a:gd name="connsiteX40" fmla="*/ 2043973 w 7427038"/>
              <a:gd name="connsiteY40" fmla="*/ 2048405 h 4920792"/>
              <a:gd name="connsiteX41" fmla="*/ 1591646 w 7427038"/>
              <a:gd name="connsiteY41" fmla="*/ 2262294 h 4920792"/>
              <a:gd name="connsiteX42" fmla="*/ 1051473 w 7427038"/>
              <a:gd name="connsiteY42" fmla="*/ 2235521 h 4920792"/>
              <a:gd name="connsiteX43" fmla="*/ 604888 w 7427038"/>
              <a:gd name="connsiteY43" fmla="*/ 2171438 h 4920792"/>
              <a:gd name="connsiteX44" fmla="*/ 849472 w 7427038"/>
              <a:gd name="connsiteY44" fmla="*/ 2418400 h 4920792"/>
              <a:gd name="connsiteX45" fmla="*/ 1516809 w 7427038"/>
              <a:gd name="connsiteY45" fmla="*/ 2622855 h 4920792"/>
              <a:gd name="connsiteX46" fmla="*/ 1374589 w 7427038"/>
              <a:gd name="connsiteY46" fmla="*/ 3144561 h 4920792"/>
              <a:gd name="connsiteX47" fmla="*/ 835633 w 7427038"/>
              <a:gd name="connsiteY47" fmla="*/ 3123130 h 4920792"/>
              <a:gd name="connsiteX48" fmla="*/ 418843 w 7427038"/>
              <a:gd name="connsiteY48" fmla="*/ 3126356 h 4920792"/>
              <a:gd name="connsiteX49" fmla="*/ 131868 w 7427038"/>
              <a:gd name="connsiteY49" fmla="*/ 3432386 h 4920792"/>
              <a:gd name="connsiteX50" fmla="*/ 31467 w 7427038"/>
              <a:gd name="connsiteY50" fmla="*/ 3798146 h 4920792"/>
              <a:gd name="connsiteX0" fmla="*/ 31467 w 7427038"/>
              <a:gd name="connsiteY0" fmla="*/ 3798146 h 4920792"/>
              <a:gd name="connsiteX1" fmla="*/ 0 w 7427038"/>
              <a:gd name="connsiteY1" fmla="*/ 4093951 h 4920792"/>
              <a:gd name="connsiteX2" fmla="*/ 134062 w 7427038"/>
              <a:gd name="connsiteY2" fmla="*/ 4373248 h 4920792"/>
              <a:gd name="connsiteX3" fmla="*/ 253588 w 7427038"/>
              <a:gd name="connsiteY3" fmla="*/ 4489296 h 4920792"/>
              <a:gd name="connsiteX4" fmla="*/ 425793 w 7427038"/>
              <a:gd name="connsiteY4" fmla="*/ 4554540 h 4920792"/>
              <a:gd name="connsiteX5" fmla="*/ 575153 w 7427038"/>
              <a:gd name="connsiteY5" fmla="*/ 4591793 h 4920792"/>
              <a:gd name="connsiteX6" fmla="*/ 814834 w 7427038"/>
              <a:gd name="connsiteY6" fmla="*/ 4760810 h 4920792"/>
              <a:gd name="connsiteX7" fmla="*/ 471298 w 7427038"/>
              <a:gd name="connsiteY7" fmla="*/ 4891197 h 4920792"/>
              <a:gd name="connsiteX8" fmla="*/ 1367881 w 7427038"/>
              <a:gd name="connsiteY8" fmla="*/ 4809709 h 4920792"/>
              <a:gd name="connsiteX9" fmla="*/ 1812855 w 7427038"/>
              <a:gd name="connsiteY9" fmla="*/ 4671840 h 4920792"/>
              <a:gd name="connsiteX10" fmla="*/ 2256776 w 7427038"/>
              <a:gd name="connsiteY10" fmla="*/ 4584388 h 4920792"/>
              <a:gd name="connsiteX11" fmla="*/ 2567483 w 7427038"/>
              <a:gd name="connsiteY11" fmla="*/ 4654609 h 4920792"/>
              <a:gd name="connsiteX12" fmla="*/ 2960727 w 7427038"/>
              <a:gd name="connsiteY12" fmla="*/ 4607195 h 4920792"/>
              <a:gd name="connsiteX13" fmla="*/ 3388707 w 7427038"/>
              <a:gd name="connsiteY13" fmla="*/ 4541841 h 4920792"/>
              <a:gd name="connsiteX14" fmla="*/ 3866826 w 7427038"/>
              <a:gd name="connsiteY14" fmla="*/ 4761289 h 4920792"/>
              <a:gd name="connsiteX15" fmla="*/ 4258275 w 7427038"/>
              <a:gd name="connsiteY15" fmla="*/ 4634923 h 4920792"/>
              <a:gd name="connsiteX16" fmla="*/ 4597519 w 7427038"/>
              <a:gd name="connsiteY16" fmla="*/ 4429342 h 4920792"/>
              <a:gd name="connsiteX17" fmla="*/ 4900464 w 7427038"/>
              <a:gd name="connsiteY17" fmla="*/ 4458500 h 4920792"/>
              <a:gd name="connsiteX18" fmla="*/ 5229672 w 7427038"/>
              <a:gd name="connsiteY18" fmla="*/ 4362773 h 4920792"/>
              <a:gd name="connsiteX19" fmla="*/ 5363215 w 7427038"/>
              <a:gd name="connsiteY19" fmla="*/ 4024352 h 4920792"/>
              <a:gd name="connsiteX20" fmla="*/ 5352460 w 7427038"/>
              <a:gd name="connsiteY20" fmla="*/ 3868850 h 4920792"/>
              <a:gd name="connsiteX21" fmla="*/ 5524290 w 7427038"/>
              <a:gd name="connsiteY21" fmla="*/ 3687429 h 4920792"/>
              <a:gd name="connsiteX22" fmla="*/ 5795633 w 7427038"/>
              <a:gd name="connsiteY22" fmla="*/ 3601754 h 4920792"/>
              <a:gd name="connsiteX23" fmla="*/ 5917370 w 7427038"/>
              <a:gd name="connsiteY23" fmla="*/ 3378937 h 4920792"/>
              <a:gd name="connsiteX24" fmla="*/ 6339898 w 7427038"/>
              <a:gd name="connsiteY24" fmla="*/ 2609475 h 4920792"/>
              <a:gd name="connsiteX25" fmla="*/ 6975058 w 7427038"/>
              <a:gd name="connsiteY25" fmla="*/ 2196548 h 4920792"/>
              <a:gd name="connsiteX26" fmla="*/ 7427038 w 7427038"/>
              <a:gd name="connsiteY26" fmla="*/ 1980242 h 4920792"/>
              <a:gd name="connsiteX27" fmla="*/ 7157014 w 7427038"/>
              <a:gd name="connsiteY27" fmla="*/ 1758526 h 4920792"/>
              <a:gd name="connsiteX28" fmla="*/ 6880835 w 7427038"/>
              <a:gd name="connsiteY28" fmla="*/ 1448646 h 4920792"/>
              <a:gd name="connsiteX29" fmla="*/ 6756540 w 7427038"/>
              <a:gd name="connsiteY29" fmla="*/ 1336040 h 4920792"/>
              <a:gd name="connsiteX30" fmla="*/ 6547946 w 7427038"/>
              <a:gd name="connsiteY30" fmla="*/ 1316972 h 4920792"/>
              <a:gd name="connsiteX31" fmla="*/ 5871291 w 7427038"/>
              <a:gd name="connsiteY31" fmla="*/ 722406 h 4920792"/>
              <a:gd name="connsiteX32" fmla="*/ 5232709 w 7427038"/>
              <a:gd name="connsiteY32" fmla="*/ 261091 h 4920792"/>
              <a:gd name="connsiteX33" fmla="*/ 5020027 w 7427038"/>
              <a:gd name="connsiteY33" fmla="*/ 72813 h 4920792"/>
              <a:gd name="connsiteX34" fmla="*/ 4320681 w 7427038"/>
              <a:gd name="connsiteY34" fmla="*/ 0 h 4920792"/>
              <a:gd name="connsiteX35" fmla="*/ 3770345 w 7427038"/>
              <a:gd name="connsiteY35" fmla="*/ 151428 h 4920792"/>
              <a:gd name="connsiteX36" fmla="*/ 3323308 w 7427038"/>
              <a:gd name="connsiteY36" fmla="*/ 612189 h 4920792"/>
              <a:gd name="connsiteX37" fmla="*/ 3097266 w 7427038"/>
              <a:gd name="connsiteY37" fmla="*/ 989471 h 4920792"/>
              <a:gd name="connsiteX38" fmla="*/ 2824620 w 7427038"/>
              <a:gd name="connsiteY38" fmla="*/ 1495212 h 4920792"/>
              <a:gd name="connsiteX39" fmla="*/ 2470711 w 7427038"/>
              <a:gd name="connsiteY39" fmla="*/ 1717761 h 4920792"/>
              <a:gd name="connsiteX40" fmla="*/ 2043973 w 7427038"/>
              <a:gd name="connsiteY40" fmla="*/ 2048405 h 4920792"/>
              <a:gd name="connsiteX41" fmla="*/ 1591646 w 7427038"/>
              <a:gd name="connsiteY41" fmla="*/ 2262294 h 4920792"/>
              <a:gd name="connsiteX42" fmla="*/ 1051473 w 7427038"/>
              <a:gd name="connsiteY42" fmla="*/ 2235521 h 4920792"/>
              <a:gd name="connsiteX43" fmla="*/ 604888 w 7427038"/>
              <a:gd name="connsiteY43" fmla="*/ 2171438 h 4920792"/>
              <a:gd name="connsiteX44" fmla="*/ 849472 w 7427038"/>
              <a:gd name="connsiteY44" fmla="*/ 2418400 h 4920792"/>
              <a:gd name="connsiteX45" fmla="*/ 1516809 w 7427038"/>
              <a:gd name="connsiteY45" fmla="*/ 2622855 h 4920792"/>
              <a:gd name="connsiteX46" fmla="*/ 1374589 w 7427038"/>
              <a:gd name="connsiteY46" fmla="*/ 3144561 h 4920792"/>
              <a:gd name="connsiteX47" fmla="*/ 835633 w 7427038"/>
              <a:gd name="connsiteY47" fmla="*/ 3123130 h 4920792"/>
              <a:gd name="connsiteX48" fmla="*/ 418843 w 7427038"/>
              <a:gd name="connsiteY48" fmla="*/ 3126356 h 4920792"/>
              <a:gd name="connsiteX49" fmla="*/ 131868 w 7427038"/>
              <a:gd name="connsiteY49" fmla="*/ 3432386 h 4920792"/>
              <a:gd name="connsiteX50" fmla="*/ 31467 w 7427038"/>
              <a:gd name="connsiteY50" fmla="*/ 3798146 h 4920792"/>
              <a:gd name="connsiteX0" fmla="*/ 31467 w 7427038"/>
              <a:gd name="connsiteY0" fmla="*/ 3798146 h 4920792"/>
              <a:gd name="connsiteX1" fmla="*/ 0 w 7427038"/>
              <a:gd name="connsiteY1" fmla="*/ 4093951 h 4920792"/>
              <a:gd name="connsiteX2" fmla="*/ 134062 w 7427038"/>
              <a:gd name="connsiteY2" fmla="*/ 4373248 h 4920792"/>
              <a:gd name="connsiteX3" fmla="*/ 253588 w 7427038"/>
              <a:gd name="connsiteY3" fmla="*/ 4489296 h 4920792"/>
              <a:gd name="connsiteX4" fmla="*/ 425793 w 7427038"/>
              <a:gd name="connsiteY4" fmla="*/ 4554540 h 4920792"/>
              <a:gd name="connsiteX5" fmla="*/ 575153 w 7427038"/>
              <a:gd name="connsiteY5" fmla="*/ 4591793 h 4920792"/>
              <a:gd name="connsiteX6" fmla="*/ 814834 w 7427038"/>
              <a:gd name="connsiteY6" fmla="*/ 4760810 h 4920792"/>
              <a:gd name="connsiteX7" fmla="*/ 471298 w 7427038"/>
              <a:gd name="connsiteY7" fmla="*/ 4891197 h 4920792"/>
              <a:gd name="connsiteX8" fmla="*/ 1367881 w 7427038"/>
              <a:gd name="connsiteY8" fmla="*/ 4809709 h 4920792"/>
              <a:gd name="connsiteX9" fmla="*/ 1812855 w 7427038"/>
              <a:gd name="connsiteY9" fmla="*/ 4671840 h 4920792"/>
              <a:gd name="connsiteX10" fmla="*/ 2256776 w 7427038"/>
              <a:gd name="connsiteY10" fmla="*/ 4584388 h 4920792"/>
              <a:gd name="connsiteX11" fmla="*/ 2567483 w 7427038"/>
              <a:gd name="connsiteY11" fmla="*/ 4654609 h 4920792"/>
              <a:gd name="connsiteX12" fmla="*/ 2960727 w 7427038"/>
              <a:gd name="connsiteY12" fmla="*/ 4607195 h 4920792"/>
              <a:gd name="connsiteX13" fmla="*/ 3388707 w 7427038"/>
              <a:gd name="connsiteY13" fmla="*/ 4541841 h 4920792"/>
              <a:gd name="connsiteX14" fmla="*/ 3866826 w 7427038"/>
              <a:gd name="connsiteY14" fmla="*/ 4761289 h 4920792"/>
              <a:gd name="connsiteX15" fmla="*/ 4258275 w 7427038"/>
              <a:gd name="connsiteY15" fmla="*/ 4634923 h 4920792"/>
              <a:gd name="connsiteX16" fmla="*/ 4597519 w 7427038"/>
              <a:gd name="connsiteY16" fmla="*/ 4429342 h 4920792"/>
              <a:gd name="connsiteX17" fmla="*/ 4900464 w 7427038"/>
              <a:gd name="connsiteY17" fmla="*/ 4458500 h 4920792"/>
              <a:gd name="connsiteX18" fmla="*/ 5229672 w 7427038"/>
              <a:gd name="connsiteY18" fmla="*/ 4362773 h 4920792"/>
              <a:gd name="connsiteX19" fmla="*/ 5363215 w 7427038"/>
              <a:gd name="connsiteY19" fmla="*/ 4024352 h 4920792"/>
              <a:gd name="connsiteX20" fmla="*/ 5352460 w 7427038"/>
              <a:gd name="connsiteY20" fmla="*/ 3868850 h 4920792"/>
              <a:gd name="connsiteX21" fmla="*/ 5524290 w 7427038"/>
              <a:gd name="connsiteY21" fmla="*/ 3687429 h 4920792"/>
              <a:gd name="connsiteX22" fmla="*/ 5795633 w 7427038"/>
              <a:gd name="connsiteY22" fmla="*/ 3601754 h 4920792"/>
              <a:gd name="connsiteX23" fmla="*/ 5917370 w 7427038"/>
              <a:gd name="connsiteY23" fmla="*/ 3378937 h 4920792"/>
              <a:gd name="connsiteX24" fmla="*/ 6339898 w 7427038"/>
              <a:gd name="connsiteY24" fmla="*/ 2609475 h 4920792"/>
              <a:gd name="connsiteX25" fmla="*/ 6975058 w 7427038"/>
              <a:gd name="connsiteY25" fmla="*/ 2196548 h 4920792"/>
              <a:gd name="connsiteX26" fmla="*/ 7427038 w 7427038"/>
              <a:gd name="connsiteY26" fmla="*/ 1980242 h 4920792"/>
              <a:gd name="connsiteX27" fmla="*/ 7157014 w 7427038"/>
              <a:gd name="connsiteY27" fmla="*/ 1758526 h 4920792"/>
              <a:gd name="connsiteX28" fmla="*/ 6880835 w 7427038"/>
              <a:gd name="connsiteY28" fmla="*/ 1448646 h 4920792"/>
              <a:gd name="connsiteX29" fmla="*/ 6756540 w 7427038"/>
              <a:gd name="connsiteY29" fmla="*/ 1336040 h 4920792"/>
              <a:gd name="connsiteX30" fmla="*/ 6547946 w 7427038"/>
              <a:gd name="connsiteY30" fmla="*/ 1316972 h 4920792"/>
              <a:gd name="connsiteX31" fmla="*/ 5706697 w 7427038"/>
              <a:gd name="connsiteY31" fmla="*/ 556874 h 4920792"/>
              <a:gd name="connsiteX32" fmla="*/ 5232709 w 7427038"/>
              <a:gd name="connsiteY32" fmla="*/ 261091 h 4920792"/>
              <a:gd name="connsiteX33" fmla="*/ 5020027 w 7427038"/>
              <a:gd name="connsiteY33" fmla="*/ 72813 h 4920792"/>
              <a:gd name="connsiteX34" fmla="*/ 4320681 w 7427038"/>
              <a:gd name="connsiteY34" fmla="*/ 0 h 4920792"/>
              <a:gd name="connsiteX35" fmla="*/ 3770345 w 7427038"/>
              <a:gd name="connsiteY35" fmla="*/ 151428 h 4920792"/>
              <a:gd name="connsiteX36" fmla="*/ 3323308 w 7427038"/>
              <a:gd name="connsiteY36" fmla="*/ 612189 h 4920792"/>
              <a:gd name="connsiteX37" fmla="*/ 3097266 w 7427038"/>
              <a:gd name="connsiteY37" fmla="*/ 989471 h 4920792"/>
              <a:gd name="connsiteX38" fmla="*/ 2824620 w 7427038"/>
              <a:gd name="connsiteY38" fmla="*/ 1495212 h 4920792"/>
              <a:gd name="connsiteX39" fmla="*/ 2470711 w 7427038"/>
              <a:gd name="connsiteY39" fmla="*/ 1717761 h 4920792"/>
              <a:gd name="connsiteX40" fmla="*/ 2043973 w 7427038"/>
              <a:gd name="connsiteY40" fmla="*/ 2048405 h 4920792"/>
              <a:gd name="connsiteX41" fmla="*/ 1591646 w 7427038"/>
              <a:gd name="connsiteY41" fmla="*/ 2262294 h 4920792"/>
              <a:gd name="connsiteX42" fmla="*/ 1051473 w 7427038"/>
              <a:gd name="connsiteY42" fmla="*/ 2235521 h 4920792"/>
              <a:gd name="connsiteX43" fmla="*/ 604888 w 7427038"/>
              <a:gd name="connsiteY43" fmla="*/ 2171438 h 4920792"/>
              <a:gd name="connsiteX44" fmla="*/ 849472 w 7427038"/>
              <a:gd name="connsiteY44" fmla="*/ 2418400 h 4920792"/>
              <a:gd name="connsiteX45" fmla="*/ 1516809 w 7427038"/>
              <a:gd name="connsiteY45" fmla="*/ 2622855 h 4920792"/>
              <a:gd name="connsiteX46" fmla="*/ 1374589 w 7427038"/>
              <a:gd name="connsiteY46" fmla="*/ 3144561 h 4920792"/>
              <a:gd name="connsiteX47" fmla="*/ 835633 w 7427038"/>
              <a:gd name="connsiteY47" fmla="*/ 3123130 h 4920792"/>
              <a:gd name="connsiteX48" fmla="*/ 418843 w 7427038"/>
              <a:gd name="connsiteY48" fmla="*/ 3126356 h 4920792"/>
              <a:gd name="connsiteX49" fmla="*/ 131868 w 7427038"/>
              <a:gd name="connsiteY49" fmla="*/ 3432386 h 4920792"/>
              <a:gd name="connsiteX50" fmla="*/ 31467 w 7427038"/>
              <a:gd name="connsiteY50" fmla="*/ 3798146 h 4920792"/>
              <a:gd name="connsiteX0" fmla="*/ 31467 w 7427038"/>
              <a:gd name="connsiteY0" fmla="*/ 3798146 h 4920792"/>
              <a:gd name="connsiteX1" fmla="*/ 0 w 7427038"/>
              <a:gd name="connsiteY1" fmla="*/ 4093951 h 4920792"/>
              <a:gd name="connsiteX2" fmla="*/ 134062 w 7427038"/>
              <a:gd name="connsiteY2" fmla="*/ 4373248 h 4920792"/>
              <a:gd name="connsiteX3" fmla="*/ 253588 w 7427038"/>
              <a:gd name="connsiteY3" fmla="*/ 4489296 h 4920792"/>
              <a:gd name="connsiteX4" fmla="*/ 425793 w 7427038"/>
              <a:gd name="connsiteY4" fmla="*/ 4554540 h 4920792"/>
              <a:gd name="connsiteX5" fmla="*/ 575153 w 7427038"/>
              <a:gd name="connsiteY5" fmla="*/ 4591793 h 4920792"/>
              <a:gd name="connsiteX6" fmla="*/ 814834 w 7427038"/>
              <a:gd name="connsiteY6" fmla="*/ 4760810 h 4920792"/>
              <a:gd name="connsiteX7" fmla="*/ 471298 w 7427038"/>
              <a:gd name="connsiteY7" fmla="*/ 4891197 h 4920792"/>
              <a:gd name="connsiteX8" fmla="*/ 1367881 w 7427038"/>
              <a:gd name="connsiteY8" fmla="*/ 4809709 h 4920792"/>
              <a:gd name="connsiteX9" fmla="*/ 1812855 w 7427038"/>
              <a:gd name="connsiteY9" fmla="*/ 4671840 h 4920792"/>
              <a:gd name="connsiteX10" fmla="*/ 2256776 w 7427038"/>
              <a:gd name="connsiteY10" fmla="*/ 4584388 h 4920792"/>
              <a:gd name="connsiteX11" fmla="*/ 2567483 w 7427038"/>
              <a:gd name="connsiteY11" fmla="*/ 4654609 h 4920792"/>
              <a:gd name="connsiteX12" fmla="*/ 2960727 w 7427038"/>
              <a:gd name="connsiteY12" fmla="*/ 4607195 h 4920792"/>
              <a:gd name="connsiteX13" fmla="*/ 3388707 w 7427038"/>
              <a:gd name="connsiteY13" fmla="*/ 4541841 h 4920792"/>
              <a:gd name="connsiteX14" fmla="*/ 3866826 w 7427038"/>
              <a:gd name="connsiteY14" fmla="*/ 4761289 h 4920792"/>
              <a:gd name="connsiteX15" fmla="*/ 4258275 w 7427038"/>
              <a:gd name="connsiteY15" fmla="*/ 4634923 h 4920792"/>
              <a:gd name="connsiteX16" fmla="*/ 4597519 w 7427038"/>
              <a:gd name="connsiteY16" fmla="*/ 4429342 h 4920792"/>
              <a:gd name="connsiteX17" fmla="*/ 4900464 w 7427038"/>
              <a:gd name="connsiteY17" fmla="*/ 4458500 h 4920792"/>
              <a:gd name="connsiteX18" fmla="*/ 5229672 w 7427038"/>
              <a:gd name="connsiteY18" fmla="*/ 4362773 h 4920792"/>
              <a:gd name="connsiteX19" fmla="*/ 5363215 w 7427038"/>
              <a:gd name="connsiteY19" fmla="*/ 4024352 h 4920792"/>
              <a:gd name="connsiteX20" fmla="*/ 5352460 w 7427038"/>
              <a:gd name="connsiteY20" fmla="*/ 3868850 h 4920792"/>
              <a:gd name="connsiteX21" fmla="*/ 5524290 w 7427038"/>
              <a:gd name="connsiteY21" fmla="*/ 3687429 h 4920792"/>
              <a:gd name="connsiteX22" fmla="*/ 5795633 w 7427038"/>
              <a:gd name="connsiteY22" fmla="*/ 3601754 h 4920792"/>
              <a:gd name="connsiteX23" fmla="*/ 5917370 w 7427038"/>
              <a:gd name="connsiteY23" fmla="*/ 3378937 h 4920792"/>
              <a:gd name="connsiteX24" fmla="*/ 6339898 w 7427038"/>
              <a:gd name="connsiteY24" fmla="*/ 2609475 h 4920792"/>
              <a:gd name="connsiteX25" fmla="*/ 6975058 w 7427038"/>
              <a:gd name="connsiteY25" fmla="*/ 2196548 h 4920792"/>
              <a:gd name="connsiteX26" fmla="*/ 7427038 w 7427038"/>
              <a:gd name="connsiteY26" fmla="*/ 1980242 h 4920792"/>
              <a:gd name="connsiteX27" fmla="*/ 7157014 w 7427038"/>
              <a:gd name="connsiteY27" fmla="*/ 1758526 h 4920792"/>
              <a:gd name="connsiteX28" fmla="*/ 6880835 w 7427038"/>
              <a:gd name="connsiteY28" fmla="*/ 1448646 h 4920792"/>
              <a:gd name="connsiteX29" fmla="*/ 6756540 w 7427038"/>
              <a:gd name="connsiteY29" fmla="*/ 1336040 h 4920792"/>
              <a:gd name="connsiteX30" fmla="*/ 6547946 w 7427038"/>
              <a:gd name="connsiteY30" fmla="*/ 1316972 h 4920792"/>
              <a:gd name="connsiteX31" fmla="*/ 5706697 w 7427038"/>
              <a:gd name="connsiteY31" fmla="*/ 556874 h 4920792"/>
              <a:gd name="connsiteX32" fmla="*/ 5232709 w 7427038"/>
              <a:gd name="connsiteY32" fmla="*/ 261091 h 4920792"/>
              <a:gd name="connsiteX33" fmla="*/ 4901857 w 7427038"/>
              <a:gd name="connsiteY33" fmla="*/ 91732 h 4920792"/>
              <a:gd name="connsiteX34" fmla="*/ 4320681 w 7427038"/>
              <a:gd name="connsiteY34" fmla="*/ 0 h 4920792"/>
              <a:gd name="connsiteX35" fmla="*/ 3770345 w 7427038"/>
              <a:gd name="connsiteY35" fmla="*/ 151428 h 4920792"/>
              <a:gd name="connsiteX36" fmla="*/ 3323308 w 7427038"/>
              <a:gd name="connsiteY36" fmla="*/ 612189 h 4920792"/>
              <a:gd name="connsiteX37" fmla="*/ 3097266 w 7427038"/>
              <a:gd name="connsiteY37" fmla="*/ 989471 h 4920792"/>
              <a:gd name="connsiteX38" fmla="*/ 2824620 w 7427038"/>
              <a:gd name="connsiteY38" fmla="*/ 1495212 h 4920792"/>
              <a:gd name="connsiteX39" fmla="*/ 2470711 w 7427038"/>
              <a:gd name="connsiteY39" fmla="*/ 1717761 h 4920792"/>
              <a:gd name="connsiteX40" fmla="*/ 2043973 w 7427038"/>
              <a:gd name="connsiteY40" fmla="*/ 2048405 h 4920792"/>
              <a:gd name="connsiteX41" fmla="*/ 1591646 w 7427038"/>
              <a:gd name="connsiteY41" fmla="*/ 2262294 h 4920792"/>
              <a:gd name="connsiteX42" fmla="*/ 1051473 w 7427038"/>
              <a:gd name="connsiteY42" fmla="*/ 2235521 h 4920792"/>
              <a:gd name="connsiteX43" fmla="*/ 604888 w 7427038"/>
              <a:gd name="connsiteY43" fmla="*/ 2171438 h 4920792"/>
              <a:gd name="connsiteX44" fmla="*/ 849472 w 7427038"/>
              <a:gd name="connsiteY44" fmla="*/ 2418400 h 4920792"/>
              <a:gd name="connsiteX45" fmla="*/ 1516809 w 7427038"/>
              <a:gd name="connsiteY45" fmla="*/ 2622855 h 4920792"/>
              <a:gd name="connsiteX46" fmla="*/ 1374589 w 7427038"/>
              <a:gd name="connsiteY46" fmla="*/ 3144561 h 4920792"/>
              <a:gd name="connsiteX47" fmla="*/ 835633 w 7427038"/>
              <a:gd name="connsiteY47" fmla="*/ 3123130 h 4920792"/>
              <a:gd name="connsiteX48" fmla="*/ 418843 w 7427038"/>
              <a:gd name="connsiteY48" fmla="*/ 3126356 h 4920792"/>
              <a:gd name="connsiteX49" fmla="*/ 131868 w 7427038"/>
              <a:gd name="connsiteY49" fmla="*/ 3432386 h 4920792"/>
              <a:gd name="connsiteX50" fmla="*/ 31467 w 7427038"/>
              <a:gd name="connsiteY50" fmla="*/ 3798146 h 4920792"/>
              <a:gd name="connsiteX0" fmla="*/ 31467 w 7427038"/>
              <a:gd name="connsiteY0" fmla="*/ 3758347 h 4880993"/>
              <a:gd name="connsiteX1" fmla="*/ 0 w 7427038"/>
              <a:gd name="connsiteY1" fmla="*/ 4054152 h 4880993"/>
              <a:gd name="connsiteX2" fmla="*/ 134062 w 7427038"/>
              <a:gd name="connsiteY2" fmla="*/ 4333449 h 4880993"/>
              <a:gd name="connsiteX3" fmla="*/ 253588 w 7427038"/>
              <a:gd name="connsiteY3" fmla="*/ 4449497 h 4880993"/>
              <a:gd name="connsiteX4" fmla="*/ 425793 w 7427038"/>
              <a:gd name="connsiteY4" fmla="*/ 4514741 h 4880993"/>
              <a:gd name="connsiteX5" fmla="*/ 575153 w 7427038"/>
              <a:gd name="connsiteY5" fmla="*/ 4551994 h 4880993"/>
              <a:gd name="connsiteX6" fmla="*/ 814834 w 7427038"/>
              <a:gd name="connsiteY6" fmla="*/ 4721011 h 4880993"/>
              <a:gd name="connsiteX7" fmla="*/ 471298 w 7427038"/>
              <a:gd name="connsiteY7" fmla="*/ 4851398 h 4880993"/>
              <a:gd name="connsiteX8" fmla="*/ 1367881 w 7427038"/>
              <a:gd name="connsiteY8" fmla="*/ 4769910 h 4880993"/>
              <a:gd name="connsiteX9" fmla="*/ 1812855 w 7427038"/>
              <a:gd name="connsiteY9" fmla="*/ 4632041 h 4880993"/>
              <a:gd name="connsiteX10" fmla="*/ 2256776 w 7427038"/>
              <a:gd name="connsiteY10" fmla="*/ 4544589 h 4880993"/>
              <a:gd name="connsiteX11" fmla="*/ 2567483 w 7427038"/>
              <a:gd name="connsiteY11" fmla="*/ 4614810 h 4880993"/>
              <a:gd name="connsiteX12" fmla="*/ 2960727 w 7427038"/>
              <a:gd name="connsiteY12" fmla="*/ 4567396 h 4880993"/>
              <a:gd name="connsiteX13" fmla="*/ 3388707 w 7427038"/>
              <a:gd name="connsiteY13" fmla="*/ 4502042 h 4880993"/>
              <a:gd name="connsiteX14" fmla="*/ 3866826 w 7427038"/>
              <a:gd name="connsiteY14" fmla="*/ 4721490 h 4880993"/>
              <a:gd name="connsiteX15" fmla="*/ 4258275 w 7427038"/>
              <a:gd name="connsiteY15" fmla="*/ 4595124 h 4880993"/>
              <a:gd name="connsiteX16" fmla="*/ 4597519 w 7427038"/>
              <a:gd name="connsiteY16" fmla="*/ 4389543 h 4880993"/>
              <a:gd name="connsiteX17" fmla="*/ 4900464 w 7427038"/>
              <a:gd name="connsiteY17" fmla="*/ 4418701 h 4880993"/>
              <a:gd name="connsiteX18" fmla="*/ 5229672 w 7427038"/>
              <a:gd name="connsiteY18" fmla="*/ 4322974 h 4880993"/>
              <a:gd name="connsiteX19" fmla="*/ 5363215 w 7427038"/>
              <a:gd name="connsiteY19" fmla="*/ 3984553 h 4880993"/>
              <a:gd name="connsiteX20" fmla="*/ 5352460 w 7427038"/>
              <a:gd name="connsiteY20" fmla="*/ 3829051 h 4880993"/>
              <a:gd name="connsiteX21" fmla="*/ 5524290 w 7427038"/>
              <a:gd name="connsiteY21" fmla="*/ 3647630 h 4880993"/>
              <a:gd name="connsiteX22" fmla="*/ 5795633 w 7427038"/>
              <a:gd name="connsiteY22" fmla="*/ 3561955 h 4880993"/>
              <a:gd name="connsiteX23" fmla="*/ 5917370 w 7427038"/>
              <a:gd name="connsiteY23" fmla="*/ 3339138 h 4880993"/>
              <a:gd name="connsiteX24" fmla="*/ 6339898 w 7427038"/>
              <a:gd name="connsiteY24" fmla="*/ 2569676 h 4880993"/>
              <a:gd name="connsiteX25" fmla="*/ 6975058 w 7427038"/>
              <a:gd name="connsiteY25" fmla="*/ 2156749 h 4880993"/>
              <a:gd name="connsiteX26" fmla="*/ 7427038 w 7427038"/>
              <a:gd name="connsiteY26" fmla="*/ 1940443 h 4880993"/>
              <a:gd name="connsiteX27" fmla="*/ 7157014 w 7427038"/>
              <a:gd name="connsiteY27" fmla="*/ 1718727 h 4880993"/>
              <a:gd name="connsiteX28" fmla="*/ 6880835 w 7427038"/>
              <a:gd name="connsiteY28" fmla="*/ 1408847 h 4880993"/>
              <a:gd name="connsiteX29" fmla="*/ 6756540 w 7427038"/>
              <a:gd name="connsiteY29" fmla="*/ 1296241 h 4880993"/>
              <a:gd name="connsiteX30" fmla="*/ 6547946 w 7427038"/>
              <a:gd name="connsiteY30" fmla="*/ 1277173 h 4880993"/>
              <a:gd name="connsiteX31" fmla="*/ 5706697 w 7427038"/>
              <a:gd name="connsiteY31" fmla="*/ 517075 h 4880993"/>
              <a:gd name="connsiteX32" fmla="*/ 5232709 w 7427038"/>
              <a:gd name="connsiteY32" fmla="*/ 221292 h 4880993"/>
              <a:gd name="connsiteX33" fmla="*/ 4901857 w 7427038"/>
              <a:gd name="connsiteY33" fmla="*/ 51933 h 4880993"/>
              <a:gd name="connsiteX34" fmla="*/ 4569683 w 7427038"/>
              <a:gd name="connsiteY34" fmla="*/ 26414 h 4880993"/>
              <a:gd name="connsiteX35" fmla="*/ 3770345 w 7427038"/>
              <a:gd name="connsiteY35" fmla="*/ 111629 h 4880993"/>
              <a:gd name="connsiteX36" fmla="*/ 3323308 w 7427038"/>
              <a:gd name="connsiteY36" fmla="*/ 572390 h 4880993"/>
              <a:gd name="connsiteX37" fmla="*/ 3097266 w 7427038"/>
              <a:gd name="connsiteY37" fmla="*/ 949672 h 4880993"/>
              <a:gd name="connsiteX38" fmla="*/ 2824620 w 7427038"/>
              <a:gd name="connsiteY38" fmla="*/ 1455413 h 4880993"/>
              <a:gd name="connsiteX39" fmla="*/ 2470711 w 7427038"/>
              <a:gd name="connsiteY39" fmla="*/ 1677962 h 4880993"/>
              <a:gd name="connsiteX40" fmla="*/ 2043973 w 7427038"/>
              <a:gd name="connsiteY40" fmla="*/ 2008606 h 4880993"/>
              <a:gd name="connsiteX41" fmla="*/ 1591646 w 7427038"/>
              <a:gd name="connsiteY41" fmla="*/ 2222495 h 4880993"/>
              <a:gd name="connsiteX42" fmla="*/ 1051473 w 7427038"/>
              <a:gd name="connsiteY42" fmla="*/ 2195722 h 4880993"/>
              <a:gd name="connsiteX43" fmla="*/ 604888 w 7427038"/>
              <a:gd name="connsiteY43" fmla="*/ 2131639 h 4880993"/>
              <a:gd name="connsiteX44" fmla="*/ 849472 w 7427038"/>
              <a:gd name="connsiteY44" fmla="*/ 2378601 h 4880993"/>
              <a:gd name="connsiteX45" fmla="*/ 1516809 w 7427038"/>
              <a:gd name="connsiteY45" fmla="*/ 2583056 h 4880993"/>
              <a:gd name="connsiteX46" fmla="*/ 1374589 w 7427038"/>
              <a:gd name="connsiteY46" fmla="*/ 3104762 h 4880993"/>
              <a:gd name="connsiteX47" fmla="*/ 835633 w 7427038"/>
              <a:gd name="connsiteY47" fmla="*/ 3083331 h 4880993"/>
              <a:gd name="connsiteX48" fmla="*/ 418843 w 7427038"/>
              <a:gd name="connsiteY48" fmla="*/ 3086557 h 4880993"/>
              <a:gd name="connsiteX49" fmla="*/ 131868 w 7427038"/>
              <a:gd name="connsiteY49" fmla="*/ 3392587 h 4880993"/>
              <a:gd name="connsiteX50" fmla="*/ 31467 w 7427038"/>
              <a:gd name="connsiteY50" fmla="*/ 3758347 h 4880993"/>
              <a:gd name="connsiteX0" fmla="*/ 31467 w 7427038"/>
              <a:gd name="connsiteY0" fmla="*/ 3824895 h 4947541"/>
              <a:gd name="connsiteX1" fmla="*/ 0 w 7427038"/>
              <a:gd name="connsiteY1" fmla="*/ 4120700 h 4947541"/>
              <a:gd name="connsiteX2" fmla="*/ 134062 w 7427038"/>
              <a:gd name="connsiteY2" fmla="*/ 4399997 h 4947541"/>
              <a:gd name="connsiteX3" fmla="*/ 253588 w 7427038"/>
              <a:gd name="connsiteY3" fmla="*/ 4516045 h 4947541"/>
              <a:gd name="connsiteX4" fmla="*/ 425793 w 7427038"/>
              <a:gd name="connsiteY4" fmla="*/ 4581289 h 4947541"/>
              <a:gd name="connsiteX5" fmla="*/ 575153 w 7427038"/>
              <a:gd name="connsiteY5" fmla="*/ 4618542 h 4947541"/>
              <a:gd name="connsiteX6" fmla="*/ 814834 w 7427038"/>
              <a:gd name="connsiteY6" fmla="*/ 4787559 h 4947541"/>
              <a:gd name="connsiteX7" fmla="*/ 471298 w 7427038"/>
              <a:gd name="connsiteY7" fmla="*/ 4917946 h 4947541"/>
              <a:gd name="connsiteX8" fmla="*/ 1367881 w 7427038"/>
              <a:gd name="connsiteY8" fmla="*/ 4836458 h 4947541"/>
              <a:gd name="connsiteX9" fmla="*/ 1812855 w 7427038"/>
              <a:gd name="connsiteY9" fmla="*/ 4698589 h 4947541"/>
              <a:gd name="connsiteX10" fmla="*/ 2256776 w 7427038"/>
              <a:gd name="connsiteY10" fmla="*/ 4611137 h 4947541"/>
              <a:gd name="connsiteX11" fmla="*/ 2567483 w 7427038"/>
              <a:gd name="connsiteY11" fmla="*/ 4681358 h 4947541"/>
              <a:gd name="connsiteX12" fmla="*/ 2960727 w 7427038"/>
              <a:gd name="connsiteY12" fmla="*/ 4633944 h 4947541"/>
              <a:gd name="connsiteX13" fmla="*/ 3388707 w 7427038"/>
              <a:gd name="connsiteY13" fmla="*/ 4568590 h 4947541"/>
              <a:gd name="connsiteX14" fmla="*/ 3866826 w 7427038"/>
              <a:gd name="connsiteY14" fmla="*/ 4788038 h 4947541"/>
              <a:gd name="connsiteX15" fmla="*/ 4258275 w 7427038"/>
              <a:gd name="connsiteY15" fmla="*/ 4661672 h 4947541"/>
              <a:gd name="connsiteX16" fmla="*/ 4597519 w 7427038"/>
              <a:gd name="connsiteY16" fmla="*/ 4456091 h 4947541"/>
              <a:gd name="connsiteX17" fmla="*/ 4900464 w 7427038"/>
              <a:gd name="connsiteY17" fmla="*/ 4485249 h 4947541"/>
              <a:gd name="connsiteX18" fmla="*/ 5229672 w 7427038"/>
              <a:gd name="connsiteY18" fmla="*/ 4389522 h 4947541"/>
              <a:gd name="connsiteX19" fmla="*/ 5363215 w 7427038"/>
              <a:gd name="connsiteY19" fmla="*/ 4051101 h 4947541"/>
              <a:gd name="connsiteX20" fmla="*/ 5352460 w 7427038"/>
              <a:gd name="connsiteY20" fmla="*/ 3895599 h 4947541"/>
              <a:gd name="connsiteX21" fmla="*/ 5524290 w 7427038"/>
              <a:gd name="connsiteY21" fmla="*/ 3714178 h 4947541"/>
              <a:gd name="connsiteX22" fmla="*/ 5795633 w 7427038"/>
              <a:gd name="connsiteY22" fmla="*/ 3628503 h 4947541"/>
              <a:gd name="connsiteX23" fmla="*/ 5917370 w 7427038"/>
              <a:gd name="connsiteY23" fmla="*/ 3405686 h 4947541"/>
              <a:gd name="connsiteX24" fmla="*/ 6339898 w 7427038"/>
              <a:gd name="connsiteY24" fmla="*/ 2636224 h 4947541"/>
              <a:gd name="connsiteX25" fmla="*/ 6975058 w 7427038"/>
              <a:gd name="connsiteY25" fmla="*/ 2223297 h 4947541"/>
              <a:gd name="connsiteX26" fmla="*/ 7427038 w 7427038"/>
              <a:gd name="connsiteY26" fmla="*/ 2006991 h 4947541"/>
              <a:gd name="connsiteX27" fmla="*/ 7157014 w 7427038"/>
              <a:gd name="connsiteY27" fmla="*/ 1785275 h 4947541"/>
              <a:gd name="connsiteX28" fmla="*/ 6880835 w 7427038"/>
              <a:gd name="connsiteY28" fmla="*/ 1475395 h 4947541"/>
              <a:gd name="connsiteX29" fmla="*/ 6756540 w 7427038"/>
              <a:gd name="connsiteY29" fmla="*/ 1362789 h 4947541"/>
              <a:gd name="connsiteX30" fmla="*/ 6547946 w 7427038"/>
              <a:gd name="connsiteY30" fmla="*/ 1343721 h 4947541"/>
              <a:gd name="connsiteX31" fmla="*/ 5706697 w 7427038"/>
              <a:gd name="connsiteY31" fmla="*/ 583623 h 4947541"/>
              <a:gd name="connsiteX32" fmla="*/ 5232709 w 7427038"/>
              <a:gd name="connsiteY32" fmla="*/ 287840 h 4947541"/>
              <a:gd name="connsiteX33" fmla="*/ 4901857 w 7427038"/>
              <a:gd name="connsiteY33" fmla="*/ 118481 h 4947541"/>
              <a:gd name="connsiteX34" fmla="*/ 4569683 w 7427038"/>
              <a:gd name="connsiteY34" fmla="*/ 92962 h 4947541"/>
              <a:gd name="connsiteX35" fmla="*/ 4137518 w 7427038"/>
              <a:gd name="connsiteY35" fmla="*/ 88316 h 4947541"/>
              <a:gd name="connsiteX36" fmla="*/ 3323308 w 7427038"/>
              <a:gd name="connsiteY36" fmla="*/ 638938 h 4947541"/>
              <a:gd name="connsiteX37" fmla="*/ 3097266 w 7427038"/>
              <a:gd name="connsiteY37" fmla="*/ 1016220 h 4947541"/>
              <a:gd name="connsiteX38" fmla="*/ 2824620 w 7427038"/>
              <a:gd name="connsiteY38" fmla="*/ 1521961 h 4947541"/>
              <a:gd name="connsiteX39" fmla="*/ 2470711 w 7427038"/>
              <a:gd name="connsiteY39" fmla="*/ 1744510 h 4947541"/>
              <a:gd name="connsiteX40" fmla="*/ 2043973 w 7427038"/>
              <a:gd name="connsiteY40" fmla="*/ 2075154 h 4947541"/>
              <a:gd name="connsiteX41" fmla="*/ 1591646 w 7427038"/>
              <a:gd name="connsiteY41" fmla="*/ 2289043 h 4947541"/>
              <a:gd name="connsiteX42" fmla="*/ 1051473 w 7427038"/>
              <a:gd name="connsiteY42" fmla="*/ 2262270 h 4947541"/>
              <a:gd name="connsiteX43" fmla="*/ 604888 w 7427038"/>
              <a:gd name="connsiteY43" fmla="*/ 2198187 h 4947541"/>
              <a:gd name="connsiteX44" fmla="*/ 849472 w 7427038"/>
              <a:gd name="connsiteY44" fmla="*/ 2445149 h 4947541"/>
              <a:gd name="connsiteX45" fmla="*/ 1516809 w 7427038"/>
              <a:gd name="connsiteY45" fmla="*/ 2649604 h 4947541"/>
              <a:gd name="connsiteX46" fmla="*/ 1374589 w 7427038"/>
              <a:gd name="connsiteY46" fmla="*/ 3171310 h 4947541"/>
              <a:gd name="connsiteX47" fmla="*/ 835633 w 7427038"/>
              <a:gd name="connsiteY47" fmla="*/ 3149879 h 4947541"/>
              <a:gd name="connsiteX48" fmla="*/ 418843 w 7427038"/>
              <a:gd name="connsiteY48" fmla="*/ 3153105 h 4947541"/>
              <a:gd name="connsiteX49" fmla="*/ 131868 w 7427038"/>
              <a:gd name="connsiteY49" fmla="*/ 3459135 h 4947541"/>
              <a:gd name="connsiteX50" fmla="*/ 31467 w 7427038"/>
              <a:gd name="connsiteY50" fmla="*/ 3824895 h 4947541"/>
              <a:gd name="connsiteX0" fmla="*/ 31467 w 7427038"/>
              <a:gd name="connsiteY0" fmla="*/ 3736579 h 4859225"/>
              <a:gd name="connsiteX1" fmla="*/ 0 w 7427038"/>
              <a:gd name="connsiteY1" fmla="*/ 4032384 h 4859225"/>
              <a:gd name="connsiteX2" fmla="*/ 134062 w 7427038"/>
              <a:gd name="connsiteY2" fmla="*/ 4311681 h 4859225"/>
              <a:gd name="connsiteX3" fmla="*/ 253588 w 7427038"/>
              <a:gd name="connsiteY3" fmla="*/ 4427729 h 4859225"/>
              <a:gd name="connsiteX4" fmla="*/ 425793 w 7427038"/>
              <a:gd name="connsiteY4" fmla="*/ 4492973 h 4859225"/>
              <a:gd name="connsiteX5" fmla="*/ 575153 w 7427038"/>
              <a:gd name="connsiteY5" fmla="*/ 4530226 h 4859225"/>
              <a:gd name="connsiteX6" fmla="*/ 814834 w 7427038"/>
              <a:gd name="connsiteY6" fmla="*/ 4699243 h 4859225"/>
              <a:gd name="connsiteX7" fmla="*/ 471298 w 7427038"/>
              <a:gd name="connsiteY7" fmla="*/ 4829630 h 4859225"/>
              <a:gd name="connsiteX8" fmla="*/ 1367881 w 7427038"/>
              <a:gd name="connsiteY8" fmla="*/ 4748142 h 4859225"/>
              <a:gd name="connsiteX9" fmla="*/ 1812855 w 7427038"/>
              <a:gd name="connsiteY9" fmla="*/ 4610273 h 4859225"/>
              <a:gd name="connsiteX10" fmla="*/ 2256776 w 7427038"/>
              <a:gd name="connsiteY10" fmla="*/ 4522821 h 4859225"/>
              <a:gd name="connsiteX11" fmla="*/ 2567483 w 7427038"/>
              <a:gd name="connsiteY11" fmla="*/ 4593042 h 4859225"/>
              <a:gd name="connsiteX12" fmla="*/ 2960727 w 7427038"/>
              <a:gd name="connsiteY12" fmla="*/ 4545628 h 4859225"/>
              <a:gd name="connsiteX13" fmla="*/ 3388707 w 7427038"/>
              <a:gd name="connsiteY13" fmla="*/ 4480274 h 4859225"/>
              <a:gd name="connsiteX14" fmla="*/ 3866826 w 7427038"/>
              <a:gd name="connsiteY14" fmla="*/ 4699722 h 4859225"/>
              <a:gd name="connsiteX15" fmla="*/ 4258275 w 7427038"/>
              <a:gd name="connsiteY15" fmla="*/ 4573356 h 4859225"/>
              <a:gd name="connsiteX16" fmla="*/ 4597519 w 7427038"/>
              <a:gd name="connsiteY16" fmla="*/ 4367775 h 4859225"/>
              <a:gd name="connsiteX17" fmla="*/ 4900464 w 7427038"/>
              <a:gd name="connsiteY17" fmla="*/ 4396933 h 4859225"/>
              <a:gd name="connsiteX18" fmla="*/ 5229672 w 7427038"/>
              <a:gd name="connsiteY18" fmla="*/ 4301206 h 4859225"/>
              <a:gd name="connsiteX19" fmla="*/ 5363215 w 7427038"/>
              <a:gd name="connsiteY19" fmla="*/ 3962785 h 4859225"/>
              <a:gd name="connsiteX20" fmla="*/ 5352460 w 7427038"/>
              <a:gd name="connsiteY20" fmla="*/ 3807283 h 4859225"/>
              <a:gd name="connsiteX21" fmla="*/ 5524290 w 7427038"/>
              <a:gd name="connsiteY21" fmla="*/ 3625862 h 4859225"/>
              <a:gd name="connsiteX22" fmla="*/ 5795633 w 7427038"/>
              <a:gd name="connsiteY22" fmla="*/ 3540187 h 4859225"/>
              <a:gd name="connsiteX23" fmla="*/ 5917370 w 7427038"/>
              <a:gd name="connsiteY23" fmla="*/ 3317370 h 4859225"/>
              <a:gd name="connsiteX24" fmla="*/ 6339898 w 7427038"/>
              <a:gd name="connsiteY24" fmla="*/ 2547908 h 4859225"/>
              <a:gd name="connsiteX25" fmla="*/ 6975058 w 7427038"/>
              <a:gd name="connsiteY25" fmla="*/ 2134981 h 4859225"/>
              <a:gd name="connsiteX26" fmla="*/ 7427038 w 7427038"/>
              <a:gd name="connsiteY26" fmla="*/ 1918675 h 4859225"/>
              <a:gd name="connsiteX27" fmla="*/ 7157014 w 7427038"/>
              <a:gd name="connsiteY27" fmla="*/ 1696959 h 4859225"/>
              <a:gd name="connsiteX28" fmla="*/ 6880835 w 7427038"/>
              <a:gd name="connsiteY28" fmla="*/ 1387079 h 4859225"/>
              <a:gd name="connsiteX29" fmla="*/ 6756540 w 7427038"/>
              <a:gd name="connsiteY29" fmla="*/ 1274473 h 4859225"/>
              <a:gd name="connsiteX30" fmla="*/ 6547946 w 7427038"/>
              <a:gd name="connsiteY30" fmla="*/ 1255405 h 4859225"/>
              <a:gd name="connsiteX31" fmla="*/ 5706697 w 7427038"/>
              <a:gd name="connsiteY31" fmla="*/ 495307 h 4859225"/>
              <a:gd name="connsiteX32" fmla="*/ 5232709 w 7427038"/>
              <a:gd name="connsiteY32" fmla="*/ 199524 h 4859225"/>
              <a:gd name="connsiteX33" fmla="*/ 4901857 w 7427038"/>
              <a:gd name="connsiteY33" fmla="*/ 30165 h 4859225"/>
              <a:gd name="connsiteX34" fmla="*/ 4569683 w 7427038"/>
              <a:gd name="connsiteY34" fmla="*/ 4646 h 4859225"/>
              <a:gd name="connsiteX35" fmla="*/ 4137518 w 7427038"/>
              <a:gd name="connsiteY35" fmla="*/ 0 h 4859225"/>
              <a:gd name="connsiteX36" fmla="*/ 3323308 w 7427038"/>
              <a:gd name="connsiteY36" fmla="*/ 550622 h 4859225"/>
              <a:gd name="connsiteX37" fmla="*/ 3097266 w 7427038"/>
              <a:gd name="connsiteY37" fmla="*/ 927904 h 4859225"/>
              <a:gd name="connsiteX38" fmla="*/ 2824620 w 7427038"/>
              <a:gd name="connsiteY38" fmla="*/ 1433645 h 4859225"/>
              <a:gd name="connsiteX39" fmla="*/ 2470711 w 7427038"/>
              <a:gd name="connsiteY39" fmla="*/ 1656194 h 4859225"/>
              <a:gd name="connsiteX40" fmla="*/ 2043973 w 7427038"/>
              <a:gd name="connsiteY40" fmla="*/ 1986838 h 4859225"/>
              <a:gd name="connsiteX41" fmla="*/ 1591646 w 7427038"/>
              <a:gd name="connsiteY41" fmla="*/ 2200727 h 4859225"/>
              <a:gd name="connsiteX42" fmla="*/ 1051473 w 7427038"/>
              <a:gd name="connsiteY42" fmla="*/ 2173954 h 4859225"/>
              <a:gd name="connsiteX43" fmla="*/ 604888 w 7427038"/>
              <a:gd name="connsiteY43" fmla="*/ 2109871 h 4859225"/>
              <a:gd name="connsiteX44" fmla="*/ 849472 w 7427038"/>
              <a:gd name="connsiteY44" fmla="*/ 2356833 h 4859225"/>
              <a:gd name="connsiteX45" fmla="*/ 1516809 w 7427038"/>
              <a:gd name="connsiteY45" fmla="*/ 2561288 h 4859225"/>
              <a:gd name="connsiteX46" fmla="*/ 1374589 w 7427038"/>
              <a:gd name="connsiteY46" fmla="*/ 3082994 h 4859225"/>
              <a:gd name="connsiteX47" fmla="*/ 835633 w 7427038"/>
              <a:gd name="connsiteY47" fmla="*/ 3061563 h 4859225"/>
              <a:gd name="connsiteX48" fmla="*/ 418843 w 7427038"/>
              <a:gd name="connsiteY48" fmla="*/ 3064789 h 4859225"/>
              <a:gd name="connsiteX49" fmla="*/ 131868 w 7427038"/>
              <a:gd name="connsiteY49" fmla="*/ 3370819 h 4859225"/>
              <a:gd name="connsiteX50" fmla="*/ 31467 w 7427038"/>
              <a:gd name="connsiteY50" fmla="*/ 3736579 h 4859225"/>
              <a:gd name="connsiteX0" fmla="*/ 31467 w 7427038"/>
              <a:gd name="connsiteY0" fmla="*/ 3736579 h 4859225"/>
              <a:gd name="connsiteX1" fmla="*/ 0 w 7427038"/>
              <a:gd name="connsiteY1" fmla="*/ 4032384 h 4859225"/>
              <a:gd name="connsiteX2" fmla="*/ 134062 w 7427038"/>
              <a:gd name="connsiteY2" fmla="*/ 4311681 h 4859225"/>
              <a:gd name="connsiteX3" fmla="*/ 253588 w 7427038"/>
              <a:gd name="connsiteY3" fmla="*/ 4427729 h 4859225"/>
              <a:gd name="connsiteX4" fmla="*/ 425793 w 7427038"/>
              <a:gd name="connsiteY4" fmla="*/ 4492973 h 4859225"/>
              <a:gd name="connsiteX5" fmla="*/ 575153 w 7427038"/>
              <a:gd name="connsiteY5" fmla="*/ 4530226 h 4859225"/>
              <a:gd name="connsiteX6" fmla="*/ 814834 w 7427038"/>
              <a:gd name="connsiteY6" fmla="*/ 4699243 h 4859225"/>
              <a:gd name="connsiteX7" fmla="*/ 471298 w 7427038"/>
              <a:gd name="connsiteY7" fmla="*/ 4829630 h 4859225"/>
              <a:gd name="connsiteX8" fmla="*/ 1367881 w 7427038"/>
              <a:gd name="connsiteY8" fmla="*/ 4748142 h 4859225"/>
              <a:gd name="connsiteX9" fmla="*/ 1812855 w 7427038"/>
              <a:gd name="connsiteY9" fmla="*/ 4610273 h 4859225"/>
              <a:gd name="connsiteX10" fmla="*/ 2256776 w 7427038"/>
              <a:gd name="connsiteY10" fmla="*/ 4522821 h 4859225"/>
              <a:gd name="connsiteX11" fmla="*/ 2567483 w 7427038"/>
              <a:gd name="connsiteY11" fmla="*/ 4593042 h 4859225"/>
              <a:gd name="connsiteX12" fmla="*/ 2960727 w 7427038"/>
              <a:gd name="connsiteY12" fmla="*/ 4545628 h 4859225"/>
              <a:gd name="connsiteX13" fmla="*/ 3388707 w 7427038"/>
              <a:gd name="connsiteY13" fmla="*/ 4480274 h 4859225"/>
              <a:gd name="connsiteX14" fmla="*/ 3866826 w 7427038"/>
              <a:gd name="connsiteY14" fmla="*/ 4699722 h 4859225"/>
              <a:gd name="connsiteX15" fmla="*/ 4258275 w 7427038"/>
              <a:gd name="connsiteY15" fmla="*/ 4573356 h 4859225"/>
              <a:gd name="connsiteX16" fmla="*/ 4597519 w 7427038"/>
              <a:gd name="connsiteY16" fmla="*/ 4367775 h 4859225"/>
              <a:gd name="connsiteX17" fmla="*/ 4900464 w 7427038"/>
              <a:gd name="connsiteY17" fmla="*/ 4396933 h 4859225"/>
              <a:gd name="connsiteX18" fmla="*/ 5229672 w 7427038"/>
              <a:gd name="connsiteY18" fmla="*/ 4301206 h 4859225"/>
              <a:gd name="connsiteX19" fmla="*/ 5363215 w 7427038"/>
              <a:gd name="connsiteY19" fmla="*/ 3962785 h 4859225"/>
              <a:gd name="connsiteX20" fmla="*/ 5352460 w 7427038"/>
              <a:gd name="connsiteY20" fmla="*/ 3807283 h 4859225"/>
              <a:gd name="connsiteX21" fmla="*/ 5524290 w 7427038"/>
              <a:gd name="connsiteY21" fmla="*/ 3625862 h 4859225"/>
              <a:gd name="connsiteX22" fmla="*/ 5795633 w 7427038"/>
              <a:gd name="connsiteY22" fmla="*/ 3540187 h 4859225"/>
              <a:gd name="connsiteX23" fmla="*/ 5917370 w 7427038"/>
              <a:gd name="connsiteY23" fmla="*/ 3317370 h 4859225"/>
              <a:gd name="connsiteX24" fmla="*/ 6339898 w 7427038"/>
              <a:gd name="connsiteY24" fmla="*/ 2547908 h 4859225"/>
              <a:gd name="connsiteX25" fmla="*/ 6975058 w 7427038"/>
              <a:gd name="connsiteY25" fmla="*/ 2134981 h 4859225"/>
              <a:gd name="connsiteX26" fmla="*/ 7427038 w 7427038"/>
              <a:gd name="connsiteY26" fmla="*/ 1918675 h 4859225"/>
              <a:gd name="connsiteX27" fmla="*/ 7157014 w 7427038"/>
              <a:gd name="connsiteY27" fmla="*/ 1696959 h 4859225"/>
              <a:gd name="connsiteX28" fmla="*/ 6880835 w 7427038"/>
              <a:gd name="connsiteY28" fmla="*/ 1387079 h 4859225"/>
              <a:gd name="connsiteX29" fmla="*/ 6756540 w 7427038"/>
              <a:gd name="connsiteY29" fmla="*/ 1274473 h 4859225"/>
              <a:gd name="connsiteX30" fmla="*/ 6547946 w 7427038"/>
              <a:gd name="connsiteY30" fmla="*/ 1255405 h 4859225"/>
              <a:gd name="connsiteX31" fmla="*/ 5706697 w 7427038"/>
              <a:gd name="connsiteY31" fmla="*/ 495307 h 4859225"/>
              <a:gd name="connsiteX32" fmla="*/ 5232709 w 7427038"/>
              <a:gd name="connsiteY32" fmla="*/ 199524 h 4859225"/>
              <a:gd name="connsiteX33" fmla="*/ 4901857 w 7427038"/>
              <a:gd name="connsiteY33" fmla="*/ 30165 h 4859225"/>
              <a:gd name="connsiteX34" fmla="*/ 4569683 w 7427038"/>
              <a:gd name="connsiteY34" fmla="*/ 4646 h 4859225"/>
              <a:gd name="connsiteX35" fmla="*/ 4137518 w 7427038"/>
              <a:gd name="connsiteY35" fmla="*/ 0 h 4859225"/>
              <a:gd name="connsiteX36" fmla="*/ 3323308 w 7427038"/>
              <a:gd name="connsiteY36" fmla="*/ 550622 h 4859225"/>
              <a:gd name="connsiteX37" fmla="*/ 3097266 w 7427038"/>
              <a:gd name="connsiteY37" fmla="*/ 927904 h 4859225"/>
              <a:gd name="connsiteX38" fmla="*/ 2824620 w 7427038"/>
              <a:gd name="connsiteY38" fmla="*/ 1433645 h 4859225"/>
              <a:gd name="connsiteX39" fmla="*/ 2470711 w 7427038"/>
              <a:gd name="connsiteY39" fmla="*/ 1656194 h 4859225"/>
              <a:gd name="connsiteX40" fmla="*/ 2043973 w 7427038"/>
              <a:gd name="connsiteY40" fmla="*/ 1986838 h 4859225"/>
              <a:gd name="connsiteX41" fmla="*/ 1591646 w 7427038"/>
              <a:gd name="connsiteY41" fmla="*/ 2200727 h 4859225"/>
              <a:gd name="connsiteX42" fmla="*/ 1051473 w 7427038"/>
              <a:gd name="connsiteY42" fmla="*/ 2173954 h 4859225"/>
              <a:gd name="connsiteX43" fmla="*/ 604888 w 7427038"/>
              <a:gd name="connsiteY43" fmla="*/ 2109871 h 4859225"/>
              <a:gd name="connsiteX44" fmla="*/ 849472 w 7427038"/>
              <a:gd name="connsiteY44" fmla="*/ 2356833 h 4859225"/>
              <a:gd name="connsiteX45" fmla="*/ 1516809 w 7427038"/>
              <a:gd name="connsiteY45" fmla="*/ 2561288 h 4859225"/>
              <a:gd name="connsiteX46" fmla="*/ 1374589 w 7427038"/>
              <a:gd name="connsiteY46" fmla="*/ 3082994 h 4859225"/>
              <a:gd name="connsiteX47" fmla="*/ 835633 w 7427038"/>
              <a:gd name="connsiteY47" fmla="*/ 3061563 h 4859225"/>
              <a:gd name="connsiteX48" fmla="*/ 418843 w 7427038"/>
              <a:gd name="connsiteY48" fmla="*/ 3064789 h 4859225"/>
              <a:gd name="connsiteX49" fmla="*/ 131868 w 7427038"/>
              <a:gd name="connsiteY49" fmla="*/ 3370819 h 4859225"/>
              <a:gd name="connsiteX50" fmla="*/ 31467 w 7427038"/>
              <a:gd name="connsiteY50" fmla="*/ 3736579 h 4859225"/>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69683 w 7427038"/>
              <a:gd name="connsiteY34" fmla="*/ 61400 h 4915979"/>
              <a:gd name="connsiteX35" fmla="*/ 4200824 w 7427038"/>
              <a:gd name="connsiteY35" fmla="*/ 0 h 4915979"/>
              <a:gd name="connsiteX36" fmla="*/ 3323308 w 7427038"/>
              <a:gd name="connsiteY36" fmla="*/ 607376 h 4915979"/>
              <a:gd name="connsiteX37" fmla="*/ 3097266 w 7427038"/>
              <a:gd name="connsiteY37" fmla="*/ 984658 h 4915979"/>
              <a:gd name="connsiteX38" fmla="*/ 2824620 w 7427038"/>
              <a:gd name="connsiteY38" fmla="*/ 1490399 h 4915979"/>
              <a:gd name="connsiteX39" fmla="*/ 2470711 w 7427038"/>
              <a:gd name="connsiteY39" fmla="*/ 1712948 h 4915979"/>
              <a:gd name="connsiteX40" fmla="*/ 2043973 w 7427038"/>
              <a:gd name="connsiteY40" fmla="*/ 2043592 h 4915979"/>
              <a:gd name="connsiteX41" fmla="*/ 1591646 w 7427038"/>
              <a:gd name="connsiteY41" fmla="*/ 2257481 h 4915979"/>
              <a:gd name="connsiteX42" fmla="*/ 1051473 w 7427038"/>
              <a:gd name="connsiteY42" fmla="*/ 2230708 h 4915979"/>
              <a:gd name="connsiteX43" fmla="*/ 604888 w 7427038"/>
              <a:gd name="connsiteY43" fmla="*/ 2166625 h 4915979"/>
              <a:gd name="connsiteX44" fmla="*/ 849472 w 7427038"/>
              <a:gd name="connsiteY44" fmla="*/ 2413587 h 4915979"/>
              <a:gd name="connsiteX45" fmla="*/ 1516809 w 7427038"/>
              <a:gd name="connsiteY45" fmla="*/ 2618042 h 4915979"/>
              <a:gd name="connsiteX46" fmla="*/ 1374589 w 7427038"/>
              <a:gd name="connsiteY46" fmla="*/ 3139748 h 4915979"/>
              <a:gd name="connsiteX47" fmla="*/ 835633 w 7427038"/>
              <a:gd name="connsiteY47" fmla="*/ 3118317 h 4915979"/>
              <a:gd name="connsiteX48" fmla="*/ 418843 w 7427038"/>
              <a:gd name="connsiteY48" fmla="*/ 3121543 h 4915979"/>
              <a:gd name="connsiteX49" fmla="*/ 131868 w 7427038"/>
              <a:gd name="connsiteY49" fmla="*/ 3427573 h 4915979"/>
              <a:gd name="connsiteX50" fmla="*/ 31467 w 7427038"/>
              <a:gd name="connsiteY50"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69683 w 7427038"/>
              <a:gd name="connsiteY34" fmla="*/ 61400 h 4915979"/>
              <a:gd name="connsiteX35" fmla="*/ 4200824 w 7427038"/>
              <a:gd name="connsiteY35" fmla="*/ 0 h 4915979"/>
              <a:gd name="connsiteX36" fmla="*/ 3323308 w 7427038"/>
              <a:gd name="connsiteY36" fmla="*/ 607376 h 4915979"/>
              <a:gd name="connsiteX37" fmla="*/ 3097266 w 7427038"/>
              <a:gd name="connsiteY37" fmla="*/ 984658 h 4915979"/>
              <a:gd name="connsiteX38" fmla="*/ 2824620 w 7427038"/>
              <a:gd name="connsiteY38" fmla="*/ 1490399 h 4915979"/>
              <a:gd name="connsiteX39" fmla="*/ 2470711 w 7427038"/>
              <a:gd name="connsiteY39" fmla="*/ 1712948 h 4915979"/>
              <a:gd name="connsiteX40" fmla="*/ 2043973 w 7427038"/>
              <a:gd name="connsiteY40" fmla="*/ 2043592 h 4915979"/>
              <a:gd name="connsiteX41" fmla="*/ 1591646 w 7427038"/>
              <a:gd name="connsiteY41" fmla="*/ 2257481 h 4915979"/>
              <a:gd name="connsiteX42" fmla="*/ 1051473 w 7427038"/>
              <a:gd name="connsiteY42" fmla="*/ 2230708 h 4915979"/>
              <a:gd name="connsiteX43" fmla="*/ 604888 w 7427038"/>
              <a:gd name="connsiteY43" fmla="*/ 2166625 h 4915979"/>
              <a:gd name="connsiteX44" fmla="*/ 849472 w 7427038"/>
              <a:gd name="connsiteY44" fmla="*/ 2413587 h 4915979"/>
              <a:gd name="connsiteX45" fmla="*/ 1516809 w 7427038"/>
              <a:gd name="connsiteY45" fmla="*/ 2618042 h 4915979"/>
              <a:gd name="connsiteX46" fmla="*/ 1374589 w 7427038"/>
              <a:gd name="connsiteY46" fmla="*/ 3139748 h 4915979"/>
              <a:gd name="connsiteX47" fmla="*/ 835633 w 7427038"/>
              <a:gd name="connsiteY47" fmla="*/ 3118317 h 4915979"/>
              <a:gd name="connsiteX48" fmla="*/ 418843 w 7427038"/>
              <a:gd name="connsiteY48" fmla="*/ 3121543 h 4915979"/>
              <a:gd name="connsiteX49" fmla="*/ 131868 w 7427038"/>
              <a:gd name="connsiteY49" fmla="*/ 3427573 h 4915979"/>
              <a:gd name="connsiteX50" fmla="*/ 31467 w 7427038"/>
              <a:gd name="connsiteY50"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69683 w 7427038"/>
              <a:gd name="connsiteY34" fmla="*/ 61400 h 4915979"/>
              <a:gd name="connsiteX35" fmla="*/ 4200824 w 7427038"/>
              <a:gd name="connsiteY35" fmla="*/ 0 h 4915979"/>
              <a:gd name="connsiteX36" fmla="*/ 3323308 w 7427038"/>
              <a:gd name="connsiteY36" fmla="*/ 607376 h 4915979"/>
              <a:gd name="connsiteX37" fmla="*/ 3097266 w 7427038"/>
              <a:gd name="connsiteY37" fmla="*/ 984658 h 4915979"/>
              <a:gd name="connsiteX38" fmla="*/ 2824620 w 7427038"/>
              <a:gd name="connsiteY38" fmla="*/ 1490399 h 4915979"/>
              <a:gd name="connsiteX39" fmla="*/ 2470711 w 7427038"/>
              <a:gd name="connsiteY39" fmla="*/ 1712948 h 4915979"/>
              <a:gd name="connsiteX40" fmla="*/ 2043973 w 7427038"/>
              <a:gd name="connsiteY40" fmla="*/ 2043592 h 4915979"/>
              <a:gd name="connsiteX41" fmla="*/ 1591646 w 7427038"/>
              <a:gd name="connsiteY41" fmla="*/ 2257481 h 4915979"/>
              <a:gd name="connsiteX42" fmla="*/ 1051473 w 7427038"/>
              <a:gd name="connsiteY42" fmla="*/ 2230708 h 4915979"/>
              <a:gd name="connsiteX43" fmla="*/ 604888 w 7427038"/>
              <a:gd name="connsiteY43" fmla="*/ 2166625 h 4915979"/>
              <a:gd name="connsiteX44" fmla="*/ 849472 w 7427038"/>
              <a:gd name="connsiteY44" fmla="*/ 2413587 h 4915979"/>
              <a:gd name="connsiteX45" fmla="*/ 1516809 w 7427038"/>
              <a:gd name="connsiteY45" fmla="*/ 2618042 h 4915979"/>
              <a:gd name="connsiteX46" fmla="*/ 1374589 w 7427038"/>
              <a:gd name="connsiteY46" fmla="*/ 3139748 h 4915979"/>
              <a:gd name="connsiteX47" fmla="*/ 835633 w 7427038"/>
              <a:gd name="connsiteY47" fmla="*/ 3118317 h 4915979"/>
              <a:gd name="connsiteX48" fmla="*/ 418843 w 7427038"/>
              <a:gd name="connsiteY48" fmla="*/ 3121543 h 4915979"/>
              <a:gd name="connsiteX49" fmla="*/ 131868 w 7427038"/>
              <a:gd name="connsiteY49" fmla="*/ 3427573 h 4915979"/>
              <a:gd name="connsiteX50" fmla="*/ 31467 w 7427038"/>
              <a:gd name="connsiteY50"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323308 w 7427038"/>
              <a:gd name="connsiteY36" fmla="*/ 607376 h 4915979"/>
              <a:gd name="connsiteX37" fmla="*/ 3097266 w 7427038"/>
              <a:gd name="connsiteY37" fmla="*/ 984658 h 4915979"/>
              <a:gd name="connsiteX38" fmla="*/ 2824620 w 7427038"/>
              <a:gd name="connsiteY38" fmla="*/ 1490399 h 4915979"/>
              <a:gd name="connsiteX39" fmla="*/ 2470711 w 7427038"/>
              <a:gd name="connsiteY39" fmla="*/ 1712948 h 4915979"/>
              <a:gd name="connsiteX40" fmla="*/ 2043973 w 7427038"/>
              <a:gd name="connsiteY40" fmla="*/ 2043592 h 4915979"/>
              <a:gd name="connsiteX41" fmla="*/ 1591646 w 7427038"/>
              <a:gd name="connsiteY41" fmla="*/ 2257481 h 4915979"/>
              <a:gd name="connsiteX42" fmla="*/ 1051473 w 7427038"/>
              <a:gd name="connsiteY42" fmla="*/ 2230708 h 4915979"/>
              <a:gd name="connsiteX43" fmla="*/ 604888 w 7427038"/>
              <a:gd name="connsiteY43" fmla="*/ 2166625 h 4915979"/>
              <a:gd name="connsiteX44" fmla="*/ 849472 w 7427038"/>
              <a:gd name="connsiteY44" fmla="*/ 2413587 h 4915979"/>
              <a:gd name="connsiteX45" fmla="*/ 1516809 w 7427038"/>
              <a:gd name="connsiteY45" fmla="*/ 2618042 h 4915979"/>
              <a:gd name="connsiteX46" fmla="*/ 1374589 w 7427038"/>
              <a:gd name="connsiteY46" fmla="*/ 3139748 h 4915979"/>
              <a:gd name="connsiteX47" fmla="*/ 835633 w 7427038"/>
              <a:gd name="connsiteY47" fmla="*/ 3118317 h 4915979"/>
              <a:gd name="connsiteX48" fmla="*/ 418843 w 7427038"/>
              <a:gd name="connsiteY48" fmla="*/ 3121543 h 4915979"/>
              <a:gd name="connsiteX49" fmla="*/ 131868 w 7427038"/>
              <a:gd name="connsiteY49" fmla="*/ 3427573 h 4915979"/>
              <a:gd name="connsiteX50" fmla="*/ 31467 w 7427038"/>
              <a:gd name="connsiteY50"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323308 w 7427038"/>
              <a:gd name="connsiteY36" fmla="*/ 607376 h 4915979"/>
              <a:gd name="connsiteX37" fmla="*/ 3097266 w 7427038"/>
              <a:gd name="connsiteY37" fmla="*/ 984658 h 4915979"/>
              <a:gd name="connsiteX38" fmla="*/ 2824620 w 7427038"/>
              <a:gd name="connsiteY38" fmla="*/ 1490399 h 4915979"/>
              <a:gd name="connsiteX39" fmla="*/ 2470711 w 7427038"/>
              <a:gd name="connsiteY39" fmla="*/ 1712948 h 4915979"/>
              <a:gd name="connsiteX40" fmla="*/ 2043973 w 7427038"/>
              <a:gd name="connsiteY40" fmla="*/ 2043592 h 4915979"/>
              <a:gd name="connsiteX41" fmla="*/ 1591646 w 7427038"/>
              <a:gd name="connsiteY41" fmla="*/ 2257481 h 4915979"/>
              <a:gd name="connsiteX42" fmla="*/ 1051473 w 7427038"/>
              <a:gd name="connsiteY42" fmla="*/ 2230708 h 4915979"/>
              <a:gd name="connsiteX43" fmla="*/ 604888 w 7427038"/>
              <a:gd name="connsiteY43" fmla="*/ 2166625 h 4915979"/>
              <a:gd name="connsiteX44" fmla="*/ 849472 w 7427038"/>
              <a:gd name="connsiteY44" fmla="*/ 2413587 h 4915979"/>
              <a:gd name="connsiteX45" fmla="*/ 1516809 w 7427038"/>
              <a:gd name="connsiteY45" fmla="*/ 2618042 h 4915979"/>
              <a:gd name="connsiteX46" fmla="*/ 1374589 w 7427038"/>
              <a:gd name="connsiteY46" fmla="*/ 3139748 h 4915979"/>
              <a:gd name="connsiteX47" fmla="*/ 835633 w 7427038"/>
              <a:gd name="connsiteY47" fmla="*/ 3118317 h 4915979"/>
              <a:gd name="connsiteX48" fmla="*/ 418843 w 7427038"/>
              <a:gd name="connsiteY48" fmla="*/ 3121543 h 4915979"/>
              <a:gd name="connsiteX49" fmla="*/ 131868 w 7427038"/>
              <a:gd name="connsiteY49" fmla="*/ 3427573 h 4915979"/>
              <a:gd name="connsiteX50" fmla="*/ 31467 w 7427038"/>
              <a:gd name="connsiteY50"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323308 w 7427038"/>
              <a:gd name="connsiteY36" fmla="*/ 607376 h 4915979"/>
              <a:gd name="connsiteX37" fmla="*/ 3097266 w 7427038"/>
              <a:gd name="connsiteY37" fmla="*/ 984658 h 4915979"/>
              <a:gd name="connsiteX38" fmla="*/ 2824620 w 7427038"/>
              <a:gd name="connsiteY38" fmla="*/ 1490399 h 4915979"/>
              <a:gd name="connsiteX39" fmla="*/ 2470711 w 7427038"/>
              <a:gd name="connsiteY39" fmla="*/ 1712948 h 4915979"/>
              <a:gd name="connsiteX40" fmla="*/ 2043973 w 7427038"/>
              <a:gd name="connsiteY40" fmla="*/ 2043592 h 4915979"/>
              <a:gd name="connsiteX41" fmla="*/ 1591646 w 7427038"/>
              <a:gd name="connsiteY41" fmla="*/ 2257481 h 4915979"/>
              <a:gd name="connsiteX42" fmla="*/ 1051473 w 7427038"/>
              <a:gd name="connsiteY42" fmla="*/ 2230708 h 4915979"/>
              <a:gd name="connsiteX43" fmla="*/ 604888 w 7427038"/>
              <a:gd name="connsiteY43" fmla="*/ 2166625 h 4915979"/>
              <a:gd name="connsiteX44" fmla="*/ 849472 w 7427038"/>
              <a:gd name="connsiteY44" fmla="*/ 2413587 h 4915979"/>
              <a:gd name="connsiteX45" fmla="*/ 1516809 w 7427038"/>
              <a:gd name="connsiteY45" fmla="*/ 2618042 h 4915979"/>
              <a:gd name="connsiteX46" fmla="*/ 1374589 w 7427038"/>
              <a:gd name="connsiteY46" fmla="*/ 3139748 h 4915979"/>
              <a:gd name="connsiteX47" fmla="*/ 835633 w 7427038"/>
              <a:gd name="connsiteY47" fmla="*/ 3118317 h 4915979"/>
              <a:gd name="connsiteX48" fmla="*/ 418843 w 7427038"/>
              <a:gd name="connsiteY48" fmla="*/ 3121543 h 4915979"/>
              <a:gd name="connsiteX49" fmla="*/ 131868 w 7427038"/>
              <a:gd name="connsiteY49" fmla="*/ 3427573 h 4915979"/>
              <a:gd name="connsiteX50" fmla="*/ 31467 w 7427038"/>
              <a:gd name="connsiteY50"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323308 w 7427038"/>
              <a:gd name="connsiteY36" fmla="*/ 607376 h 4915979"/>
              <a:gd name="connsiteX37" fmla="*/ 3097266 w 7427038"/>
              <a:gd name="connsiteY37" fmla="*/ 984658 h 4915979"/>
              <a:gd name="connsiteX38" fmla="*/ 2824620 w 7427038"/>
              <a:gd name="connsiteY38" fmla="*/ 1490399 h 4915979"/>
              <a:gd name="connsiteX39" fmla="*/ 2470711 w 7427038"/>
              <a:gd name="connsiteY39" fmla="*/ 1712948 h 4915979"/>
              <a:gd name="connsiteX40" fmla="*/ 2043973 w 7427038"/>
              <a:gd name="connsiteY40" fmla="*/ 2043592 h 4915979"/>
              <a:gd name="connsiteX41" fmla="*/ 1591646 w 7427038"/>
              <a:gd name="connsiteY41" fmla="*/ 2257481 h 4915979"/>
              <a:gd name="connsiteX42" fmla="*/ 1051473 w 7427038"/>
              <a:gd name="connsiteY42" fmla="*/ 2230708 h 4915979"/>
              <a:gd name="connsiteX43" fmla="*/ 604888 w 7427038"/>
              <a:gd name="connsiteY43" fmla="*/ 2166625 h 4915979"/>
              <a:gd name="connsiteX44" fmla="*/ 849472 w 7427038"/>
              <a:gd name="connsiteY44" fmla="*/ 2413587 h 4915979"/>
              <a:gd name="connsiteX45" fmla="*/ 1516809 w 7427038"/>
              <a:gd name="connsiteY45" fmla="*/ 2618042 h 4915979"/>
              <a:gd name="connsiteX46" fmla="*/ 1374589 w 7427038"/>
              <a:gd name="connsiteY46" fmla="*/ 3139748 h 4915979"/>
              <a:gd name="connsiteX47" fmla="*/ 835633 w 7427038"/>
              <a:gd name="connsiteY47" fmla="*/ 3118317 h 4915979"/>
              <a:gd name="connsiteX48" fmla="*/ 418843 w 7427038"/>
              <a:gd name="connsiteY48" fmla="*/ 3121543 h 4915979"/>
              <a:gd name="connsiteX49" fmla="*/ 131868 w 7427038"/>
              <a:gd name="connsiteY49" fmla="*/ 3427573 h 4915979"/>
              <a:gd name="connsiteX50" fmla="*/ 31467 w 7427038"/>
              <a:gd name="connsiteY50"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19734 w 7427038"/>
              <a:gd name="connsiteY36" fmla="*/ 257345 h 4915979"/>
              <a:gd name="connsiteX37" fmla="*/ 3323308 w 7427038"/>
              <a:gd name="connsiteY37" fmla="*/ 607376 h 4915979"/>
              <a:gd name="connsiteX38" fmla="*/ 3097266 w 7427038"/>
              <a:gd name="connsiteY38" fmla="*/ 984658 h 4915979"/>
              <a:gd name="connsiteX39" fmla="*/ 2824620 w 7427038"/>
              <a:gd name="connsiteY39" fmla="*/ 1490399 h 4915979"/>
              <a:gd name="connsiteX40" fmla="*/ 2470711 w 7427038"/>
              <a:gd name="connsiteY40" fmla="*/ 1712948 h 4915979"/>
              <a:gd name="connsiteX41" fmla="*/ 2043973 w 7427038"/>
              <a:gd name="connsiteY41" fmla="*/ 2043592 h 4915979"/>
              <a:gd name="connsiteX42" fmla="*/ 1591646 w 7427038"/>
              <a:gd name="connsiteY42" fmla="*/ 2257481 h 4915979"/>
              <a:gd name="connsiteX43" fmla="*/ 1051473 w 7427038"/>
              <a:gd name="connsiteY43" fmla="*/ 2230708 h 4915979"/>
              <a:gd name="connsiteX44" fmla="*/ 604888 w 7427038"/>
              <a:gd name="connsiteY44" fmla="*/ 2166625 h 4915979"/>
              <a:gd name="connsiteX45" fmla="*/ 849472 w 7427038"/>
              <a:gd name="connsiteY45" fmla="*/ 2413587 h 4915979"/>
              <a:gd name="connsiteX46" fmla="*/ 1516809 w 7427038"/>
              <a:gd name="connsiteY46" fmla="*/ 2618042 h 4915979"/>
              <a:gd name="connsiteX47" fmla="*/ 1374589 w 7427038"/>
              <a:gd name="connsiteY47" fmla="*/ 3139748 h 4915979"/>
              <a:gd name="connsiteX48" fmla="*/ 835633 w 7427038"/>
              <a:gd name="connsiteY48" fmla="*/ 3118317 h 4915979"/>
              <a:gd name="connsiteX49" fmla="*/ 418843 w 7427038"/>
              <a:gd name="connsiteY49" fmla="*/ 3121543 h 4915979"/>
              <a:gd name="connsiteX50" fmla="*/ 131868 w 7427038"/>
              <a:gd name="connsiteY50" fmla="*/ 3427573 h 4915979"/>
              <a:gd name="connsiteX51" fmla="*/ 31467 w 7427038"/>
              <a:gd name="connsiteY51"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323308 w 7427038"/>
              <a:gd name="connsiteY37" fmla="*/ 607376 h 4915979"/>
              <a:gd name="connsiteX38" fmla="*/ 3097266 w 7427038"/>
              <a:gd name="connsiteY38" fmla="*/ 984658 h 4915979"/>
              <a:gd name="connsiteX39" fmla="*/ 2824620 w 7427038"/>
              <a:gd name="connsiteY39" fmla="*/ 1490399 h 4915979"/>
              <a:gd name="connsiteX40" fmla="*/ 2470711 w 7427038"/>
              <a:gd name="connsiteY40" fmla="*/ 1712948 h 4915979"/>
              <a:gd name="connsiteX41" fmla="*/ 2043973 w 7427038"/>
              <a:gd name="connsiteY41" fmla="*/ 2043592 h 4915979"/>
              <a:gd name="connsiteX42" fmla="*/ 1591646 w 7427038"/>
              <a:gd name="connsiteY42" fmla="*/ 2257481 h 4915979"/>
              <a:gd name="connsiteX43" fmla="*/ 1051473 w 7427038"/>
              <a:gd name="connsiteY43" fmla="*/ 2230708 h 4915979"/>
              <a:gd name="connsiteX44" fmla="*/ 604888 w 7427038"/>
              <a:gd name="connsiteY44" fmla="*/ 2166625 h 4915979"/>
              <a:gd name="connsiteX45" fmla="*/ 849472 w 7427038"/>
              <a:gd name="connsiteY45" fmla="*/ 2413587 h 4915979"/>
              <a:gd name="connsiteX46" fmla="*/ 1516809 w 7427038"/>
              <a:gd name="connsiteY46" fmla="*/ 2618042 h 4915979"/>
              <a:gd name="connsiteX47" fmla="*/ 1374589 w 7427038"/>
              <a:gd name="connsiteY47" fmla="*/ 3139748 h 4915979"/>
              <a:gd name="connsiteX48" fmla="*/ 835633 w 7427038"/>
              <a:gd name="connsiteY48" fmla="*/ 3118317 h 4915979"/>
              <a:gd name="connsiteX49" fmla="*/ 418843 w 7427038"/>
              <a:gd name="connsiteY49" fmla="*/ 3121543 h 4915979"/>
              <a:gd name="connsiteX50" fmla="*/ 131868 w 7427038"/>
              <a:gd name="connsiteY50" fmla="*/ 3427573 h 4915979"/>
              <a:gd name="connsiteX51" fmla="*/ 31467 w 7427038"/>
              <a:gd name="connsiteY51"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29817 w 7427038"/>
              <a:gd name="connsiteY37" fmla="*/ 337746 h 4915979"/>
              <a:gd name="connsiteX38" fmla="*/ 3323308 w 7427038"/>
              <a:gd name="connsiteY38" fmla="*/ 607376 h 4915979"/>
              <a:gd name="connsiteX39" fmla="*/ 3097266 w 7427038"/>
              <a:gd name="connsiteY39" fmla="*/ 984658 h 4915979"/>
              <a:gd name="connsiteX40" fmla="*/ 2824620 w 7427038"/>
              <a:gd name="connsiteY40" fmla="*/ 1490399 h 4915979"/>
              <a:gd name="connsiteX41" fmla="*/ 2470711 w 7427038"/>
              <a:gd name="connsiteY41" fmla="*/ 1712948 h 4915979"/>
              <a:gd name="connsiteX42" fmla="*/ 2043973 w 7427038"/>
              <a:gd name="connsiteY42" fmla="*/ 2043592 h 4915979"/>
              <a:gd name="connsiteX43" fmla="*/ 1591646 w 7427038"/>
              <a:gd name="connsiteY43" fmla="*/ 2257481 h 4915979"/>
              <a:gd name="connsiteX44" fmla="*/ 1051473 w 7427038"/>
              <a:gd name="connsiteY44" fmla="*/ 2230708 h 4915979"/>
              <a:gd name="connsiteX45" fmla="*/ 604888 w 7427038"/>
              <a:gd name="connsiteY45" fmla="*/ 2166625 h 4915979"/>
              <a:gd name="connsiteX46" fmla="*/ 849472 w 7427038"/>
              <a:gd name="connsiteY46" fmla="*/ 2413587 h 4915979"/>
              <a:gd name="connsiteX47" fmla="*/ 1516809 w 7427038"/>
              <a:gd name="connsiteY47" fmla="*/ 2618042 h 4915979"/>
              <a:gd name="connsiteX48" fmla="*/ 1374589 w 7427038"/>
              <a:gd name="connsiteY48" fmla="*/ 3139748 h 4915979"/>
              <a:gd name="connsiteX49" fmla="*/ 835633 w 7427038"/>
              <a:gd name="connsiteY49" fmla="*/ 3118317 h 4915979"/>
              <a:gd name="connsiteX50" fmla="*/ 418843 w 7427038"/>
              <a:gd name="connsiteY50" fmla="*/ 3121543 h 4915979"/>
              <a:gd name="connsiteX51" fmla="*/ 131868 w 7427038"/>
              <a:gd name="connsiteY51" fmla="*/ 3427573 h 4915979"/>
              <a:gd name="connsiteX52" fmla="*/ 31467 w 7427038"/>
              <a:gd name="connsiteY52"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323308 w 7427038"/>
              <a:gd name="connsiteY38" fmla="*/ 607376 h 4915979"/>
              <a:gd name="connsiteX39" fmla="*/ 3097266 w 7427038"/>
              <a:gd name="connsiteY39" fmla="*/ 984658 h 4915979"/>
              <a:gd name="connsiteX40" fmla="*/ 2824620 w 7427038"/>
              <a:gd name="connsiteY40" fmla="*/ 1490399 h 4915979"/>
              <a:gd name="connsiteX41" fmla="*/ 2470711 w 7427038"/>
              <a:gd name="connsiteY41" fmla="*/ 1712948 h 4915979"/>
              <a:gd name="connsiteX42" fmla="*/ 2043973 w 7427038"/>
              <a:gd name="connsiteY42" fmla="*/ 2043592 h 4915979"/>
              <a:gd name="connsiteX43" fmla="*/ 1591646 w 7427038"/>
              <a:gd name="connsiteY43" fmla="*/ 2257481 h 4915979"/>
              <a:gd name="connsiteX44" fmla="*/ 1051473 w 7427038"/>
              <a:gd name="connsiteY44" fmla="*/ 2230708 h 4915979"/>
              <a:gd name="connsiteX45" fmla="*/ 604888 w 7427038"/>
              <a:gd name="connsiteY45" fmla="*/ 2166625 h 4915979"/>
              <a:gd name="connsiteX46" fmla="*/ 849472 w 7427038"/>
              <a:gd name="connsiteY46" fmla="*/ 2413587 h 4915979"/>
              <a:gd name="connsiteX47" fmla="*/ 1516809 w 7427038"/>
              <a:gd name="connsiteY47" fmla="*/ 2618042 h 4915979"/>
              <a:gd name="connsiteX48" fmla="*/ 1374589 w 7427038"/>
              <a:gd name="connsiteY48" fmla="*/ 3139748 h 4915979"/>
              <a:gd name="connsiteX49" fmla="*/ 835633 w 7427038"/>
              <a:gd name="connsiteY49" fmla="*/ 3118317 h 4915979"/>
              <a:gd name="connsiteX50" fmla="*/ 418843 w 7427038"/>
              <a:gd name="connsiteY50" fmla="*/ 3121543 h 4915979"/>
              <a:gd name="connsiteX51" fmla="*/ 131868 w 7427038"/>
              <a:gd name="connsiteY51" fmla="*/ 3427573 h 4915979"/>
              <a:gd name="connsiteX52" fmla="*/ 31467 w 7427038"/>
              <a:gd name="connsiteY52"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323308 w 7427038"/>
              <a:gd name="connsiteY38" fmla="*/ 607376 h 4915979"/>
              <a:gd name="connsiteX39" fmla="*/ 3097266 w 7427038"/>
              <a:gd name="connsiteY39" fmla="*/ 984658 h 4915979"/>
              <a:gd name="connsiteX40" fmla="*/ 2824620 w 7427038"/>
              <a:gd name="connsiteY40" fmla="*/ 1490399 h 4915979"/>
              <a:gd name="connsiteX41" fmla="*/ 2470711 w 7427038"/>
              <a:gd name="connsiteY41" fmla="*/ 1712948 h 4915979"/>
              <a:gd name="connsiteX42" fmla="*/ 2043973 w 7427038"/>
              <a:gd name="connsiteY42" fmla="*/ 2043592 h 4915979"/>
              <a:gd name="connsiteX43" fmla="*/ 1591646 w 7427038"/>
              <a:gd name="connsiteY43" fmla="*/ 2257481 h 4915979"/>
              <a:gd name="connsiteX44" fmla="*/ 1051473 w 7427038"/>
              <a:gd name="connsiteY44" fmla="*/ 2230708 h 4915979"/>
              <a:gd name="connsiteX45" fmla="*/ 604888 w 7427038"/>
              <a:gd name="connsiteY45" fmla="*/ 2166625 h 4915979"/>
              <a:gd name="connsiteX46" fmla="*/ 849472 w 7427038"/>
              <a:gd name="connsiteY46" fmla="*/ 2413587 h 4915979"/>
              <a:gd name="connsiteX47" fmla="*/ 1516809 w 7427038"/>
              <a:gd name="connsiteY47" fmla="*/ 2618042 h 4915979"/>
              <a:gd name="connsiteX48" fmla="*/ 1374589 w 7427038"/>
              <a:gd name="connsiteY48" fmla="*/ 3139748 h 4915979"/>
              <a:gd name="connsiteX49" fmla="*/ 835633 w 7427038"/>
              <a:gd name="connsiteY49" fmla="*/ 3118317 h 4915979"/>
              <a:gd name="connsiteX50" fmla="*/ 418843 w 7427038"/>
              <a:gd name="connsiteY50" fmla="*/ 3121543 h 4915979"/>
              <a:gd name="connsiteX51" fmla="*/ 131868 w 7427038"/>
              <a:gd name="connsiteY51" fmla="*/ 3427573 h 4915979"/>
              <a:gd name="connsiteX52" fmla="*/ 31467 w 7427038"/>
              <a:gd name="connsiteY52"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323308 w 7427038"/>
              <a:gd name="connsiteY38" fmla="*/ 607376 h 4915979"/>
              <a:gd name="connsiteX39" fmla="*/ 3097266 w 7427038"/>
              <a:gd name="connsiteY39" fmla="*/ 984658 h 4915979"/>
              <a:gd name="connsiteX40" fmla="*/ 2824620 w 7427038"/>
              <a:gd name="connsiteY40" fmla="*/ 1490399 h 4915979"/>
              <a:gd name="connsiteX41" fmla="*/ 2470711 w 7427038"/>
              <a:gd name="connsiteY41" fmla="*/ 1712948 h 4915979"/>
              <a:gd name="connsiteX42" fmla="*/ 2043973 w 7427038"/>
              <a:gd name="connsiteY42" fmla="*/ 2043592 h 4915979"/>
              <a:gd name="connsiteX43" fmla="*/ 1591646 w 7427038"/>
              <a:gd name="connsiteY43" fmla="*/ 2257481 h 4915979"/>
              <a:gd name="connsiteX44" fmla="*/ 1051473 w 7427038"/>
              <a:gd name="connsiteY44" fmla="*/ 2230708 h 4915979"/>
              <a:gd name="connsiteX45" fmla="*/ 604888 w 7427038"/>
              <a:gd name="connsiteY45" fmla="*/ 2166625 h 4915979"/>
              <a:gd name="connsiteX46" fmla="*/ 849472 w 7427038"/>
              <a:gd name="connsiteY46" fmla="*/ 2413587 h 4915979"/>
              <a:gd name="connsiteX47" fmla="*/ 1516809 w 7427038"/>
              <a:gd name="connsiteY47" fmla="*/ 2618042 h 4915979"/>
              <a:gd name="connsiteX48" fmla="*/ 1374589 w 7427038"/>
              <a:gd name="connsiteY48" fmla="*/ 3139748 h 4915979"/>
              <a:gd name="connsiteX49" fmla="*/ 835633 w 7427038"/>
              <a:gd name="connsiteY49" fmla="*/ 3118317 h 4915979"/>
              <a:gd name="connsiteX50" fmla="*/ 418843 w 7427038"/>
              <a:gd name="connsiteY50" fmla="*/ 3121543 h 4915979"/>
              <a:gd name="connsiteX51" fmla="*/ 131868 w 7427038"/>
              <a:gd name="connsiteY51" fmla="*/ 3427573 h 4915979"/>
              <a:gd name="connsiteX52" fmla="*/ 31467 w 7427038"/>
              <a:gd name="connsiteY52"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323308 w 7427038"/>
              <a:gd name="connsiteY38" fmla="*/ 607376 h 4915979"/>
              <a:gd name="connsiteX39" fmla="*/ 3097266 w 7427038"/>
              <a:gd name="connsiteY39" fmla="*/ 984658 h 4915979"/>
              <a:gd name="connsiteX40" fmla="*/ 2824620 w 7427038"/>
              <a:gd name="connsiteY40" fmla="*/ 1490399 h 4915979"/>
              <a:gd name="connsiteX41" fmla="*/ 2470711 w 7427038"/>
              <a:gd name="connsiteY41" fmla="*/ 1712948 h 4915979"/>
              <a:gd name="connsiteX42" fmla="*/ 2043973 w 7427038"/>
              <a:gd name="connsiteY42" fmla="*/ 2043592 h 4915979"/>
              <a:gd name="connsiteX43" fmla="*/ 1591646 w 7427038"/>
              <a:gd name="connsiteY43" fmla="*/ 2257481 h 4915979"/>
              <a:gd name="connsiteX44" fmla="*/ 1051473 w 7427038"/>
              <a:gd name="connsiteY44" fmla="*/ 2230708 h 4915979"/>
              <a:gd name="connsiteX45" fmla="*/ 604888 w 7427038"/>
              <a:gd name="connsiteY45" fmla="*/ 2166625 h 4915979"/>
              <a:gd name="connsiteX46" fmla="*/ 849472 w 7427038"/>
              <a:gd name="connsiteY46" fmla="*/ 2413587 h 4915979"/>
              <a:gd name="connsiteX47" fmla="*/ 1516809 w 7427038"/>
              <a:gd name="connsiteY47" fmla="*/ 2618042 h 4915979"/>
              <a:gd name="connsiteX48" fmla="*/ 1374589 w 7427038"/>
              <a:gd name="connsiteY48" fmla="*/ 3139748 h 4915979"/>
              <a:gd name="connsiteX49" fmla="*/ 835633 w 7427038"/>
              <a:gd name="connsiteY49" fmla="*/ 3118317 h 4915979"/>
              <a:gd name="connsiteX50" fmla="*/ 418843 w 7427038"/>
              <a:gd name="connsiteY50" fmla="*/ 3121543 h 4915979"/>
              <a:gd name="connsiteX51" fmla="*/ 131868 w 7427038"/>
              <a:gd name="connsiteY51" fmla="*/ 3427573 h 4915979"/>
              <a:gd name="connsiteX52" fmla="*/ 31467 w 7427038"/>
              <a:gd name="connsiteY52"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323308 w 7427038"/>
              <a:gd name="connsiteY38" fmla="*/ 607376 h 4915979"/>
              <a:gd name="connsiteX39" fmla="*/ 3097266 w 7427038"/>
              <a:gd name="connsiteY39" fmla="*/ 984658 h 4915979"/>
              <a:gd name="connsiteX40" fmla="*/ 2824620 w 7427038"/>
              <a:gd name="connsiteY40" fmla="*/ 1490399 h 4915979"/>
              <a:gd name="connsiteX41" fmla="*/ 2470711 w 7427038"/>
              <a:gd name="connsiteY41" fmla="*/ 1712948 h 4915979"/>
              <a:gd name="connsiteX42" fmla="*/ 2043973 w 7427038"/>
              <a:gd name="connsiteY42" fmla="*/ 2043592 h 4915979"/>
              <a:gd name="connsiteX43" fmla="*/ 1591646 w 7427038"/>
              <a:gd name="connsiteY43" fmla="*/ 2257481 h 4915979"/>
              <a:gd name="connsiteX44" fmla="*/ 1051473 w 7427038"/>
              <a:gd name="connsiteY44" fmla="*/ 2230708 h 4915979"/>
              <a:gd name="connsiteX45" fmla="*/ 604888 w 7427038"/>
              <a:gd name="connsiteY45" fmla="*/ 2166625 h 4915979"/>
              <a:gd name="connsiteX46" fmla="*/ 849472 w 7427038"/>
              <a:gd name="connsiteY46" fmla="*/ 2413587 h 4915979"/>
              <a:gd name="connsiteX47" fmla="*/ 1516809 w 7427038"/>
              <a:gd name="connsiteY47" fmla="*/ 2618042 h 4915979"/>
              <a:gd name="connsiteX48" fmla="*/ 1374589 w 7427038"/>
              <a:gd name="connsiteY48" fmla="*/ 3139748 h 4915979"/>
              <a:gd name="connsiteX49" fmla="*/ 835633 w 7427038"/>
              <a:gd name="connsiteY49" fmla="*/ 3118317 h 4915979"/>
              <a:gd name="connsiteX50" fmla="*/ 418843 w 7427038"/>
              <a:gd name="connsiteY50" fmla="*/ 3121543 h 4915979"/>
              <a:gd name="connsiteX51" fmla="*/ 131868 w 7427038"/>
              <a:gd name="connsiteY51" fmla="*/ 3427573 h 4915979"/>
              <a:gd name="connsiteX52" fmla="*/ 31467 w 7427038"/>
              <a:gd name="connsiteY52"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097266 w 7427038"/>
              <a:gd name="connsiteY39" fmla="*/ 984658 h 4915979"/>
              <a:gd name="connsiteX40" fmla="*/ 2824620 w 7427038"/>
              <a:gd name="connsiteY40" fmla="*/ 1490399 h 4915979"/>
              <a:gd name="connsiteX41" fmla="*/ 2470711 w 7427038"/>
              <a:gd name="connsiteY41" fmla="*/ 1712948 h 4915979"/>
              <a:gd name="connsiteX42" fmla="*/ 2043973 w 7427038"/>
              <a:gd name="connsiteY42" fmla="*/ 2043592 h 4915979"/>
              <a:gd name="connsiteX43" fmla="*/ 1591646 w 7427038"/>
              <a:gd name="connsiteY43" fmla="*/ 2257481 h 4915979"/>
              <a:gd name="connsiteX44" fmla="*/ 1051473 w 7427038"/>
              <a:gd name="connsiteY44" fmla="*/ 2230708 h 4915979"/>
              <a:gd name="connsiteX45" fmla="*/ 604888 w 7427038"/>
              <a:gd name="connsiteY45" fmla="*/ 2166625 h 4915979"/>
              <a:gd name="connsiteX46" fmla="*/ 849472 w 7427038"/>
              <a:gd name="connsiteY46" fmla="*/ 2413587 h 4915979"/>
              <a:gd name="connsiteX47" fmla="*/ 1516809 w 7427038"/>
              <a:gd name="connsiteY47" fmla="*/ 2618042 h 4915979"/>
              <a:gd name="connsiteX48" fmla="*/ 1374589 w 7427038"/>
              <a:gd name="connsiteY48" fmla="*/ 3139748 h 4915979"/>
              <a:gd name="connsiteX49" fmla="*/ 835633 w 7427038"/>
              <a:gd name="connsiteY49" fmla="*/ 3118317 h 4915979"/>
              <a:gd name="connsiteX50" fmla="*/ 418843 w 7427038"/>
              <a:gd name="connsiteY50" fmla="*/ 3121543 h 4915979"/>
              <a:gd name="connsiteX51" fmla="*/ 131868 w 7427038"/>
              <a:gd name="connsiteY51" fmla="*/ 3427573 h 4915979"/>
              <a:gd name="connsiteX52" fmla="*/ 31467 w 7427038"/>
              <a:gd name="connsiteY52"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097266 w 7427038"/>
              <a:gd name="connsiteY39" fmla="*/ 984658 h 4915979"/>
              <a:gd name="connsiteX40" fmla="*/ 2824620 w 7427038"/>
              <a:gd name="connsiteY40" fmla="*/ 1490399 h 4915979"/>
              <a:gd name="connsiteX41" fmla="*/ 2470711 w 7427038"/>
              <a:gd name="connsiteY41" fmla="*/ 1712948 h 4915979"/>
              <a:gd name="connsiteX42" fmla="*/ 2043973 w 7427038"/>
              <a:gd name="connsiteY42" fmla="*/ 2043592 h 4915979"/>
              <a:gd name="connsiteX43" fmla="*/ 1591646 w 7427038"/>
              <a:gd name="connsiteY43" fmla="*/ 2257481 h 4915979"/>
              <a:gd name="connsiteX44" fmla="*/ 1051473 w 7427038"/>
              <a:gd name="connsiteY44" fmla="*/ 2230708 h 4915979"/>
              <a:gd name="connsiteX45" fmla="*/ 604888 w 7427038"/>
              <a:gd name="connsiteY45" fmla="*/ 2166625 h 4915979"/>
              <a:gd name="connsiteX46" fmla="*/ 849472 w 7427038"/>
              <a:gd name="connsiteY46" fmla="*/ 2413587 h 4915979"/>
              <a:gd name="connsiteX47" fmla="*/ 1516809 w 7427038"/>
              <a:gd name="connsiteY47" fmla="*/ 2618042 h 4915979"/>
              <a:gd name="connsiteX48" fmla="*/ 1374589 w 7427038"/>
              <a:gd name="connsiteY48" fmla="*/ 3139748 h 4915979"/>
              <a:gd name="connsiteX49" fmla="*/ 835633 w 7427038"/>
              <a:gd name="connsiteY49" fmla="*/ 3118317 h 4915979"/>
              <a:gd name="connsiteX50" fmla="*/ 418843 w 7427038"/>
              <a:gd name="connsiteY50" fmla="*/ 3121543 h 4915979"/>
              <a:gd name="connsiteX51" fmla="*/ 131868 w 7427038"/>
              <a:gd name="connsiteY51" fmla="*/ 3427573 h 4915979"/>
              <a:gd name="connsiteX52" fmla="*/ 31467 w 7427038"/>
              <a:gd name="connsiteY52"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097266 w 7427038"/>
              <a:gd name="connsiteY39" fmla="*/ 984658 h 4915979"/>
              <a:gd name="connsiteX40" fmla="*/ 2824620 w 7427038"/>
              <a:gd name="connsiteY40" fmla="*/ 1490399 h 4915979"/>
              <a:gd name="connsiteX41" fmla="*/ 2470711 w 7427038"/>
              <a:gd name="connsiteY41" fmla="*/ 1712948 h 4915979"/>
              <a:gd name="connsiteX42" fmla="*/ 2043973 w 7427038"/>
              <a:gd name="connsiteY42" fmla="*/ 2043592 h 4915979"/>
              <a:gd name="connsiteX43" fmla="*/ 1591646 w 7427038"/>
              <a:gd name="connsiteY43" fmla="*/ 2257481 h 4915979"/>
              <a:gd name="connsiteX44" fmla="*/ 1051473 w 7427038"/>
              <a:gd name="connsiteY44" fmla="*/ 2230708 h 4915979"/>
              <a:gd name="connsiteX45" fmla="*/ 604888 w 7427038"/>
              <a:gd name="connsiteY45" fmla="*/ 2166625 h 4915979"/>
              <a:gd name="connsiteX46" fmla="*/ 849472 w 7427038"/>
              <a:gd name="connsiteY46" fmla="*/ 2413587 h 4915979"/>
              <a:gd name="connsiteX47" fmla="*/ 1516809 w 7427038"/>
              <a:gd name="connsiteY47" fmla="*/ 2618042 h 4915979"/>
              <a:gd name="connsiteX48" fmla="*/ 1374589 w 7427038"/>
              <a:gd name="connsiteY48" fmla="*/ 3139748 h 4915979"/>
              <a:gd name="connsiteX49" fmla="*/ 835633 w 7427038"/>
              <a:gd name="connsiteY49" fmla="*/ 3118317 h 4915979"/>
              <a:gd name="connsiteX50" fmla="*/ 418843 w 7427038"/>
              <a:gd name="connsiteY50" fmla="*/ 3121543 h 4915979"/>
              <a:gd name="connsiteX51" fmla="*/ 131868 w 7427038"/>
              <a:gd name="connsiteY51" fmla="*/ 3427573 h 4915979"/>
              <a:gd name="connsiteX52" fmla="*/ 31467 w 7427038"/>
              <a:gd name="connsiteY52"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097266 w 7427038"/>
              <a:gd name="connsiteY39" fmla="*/ 984658 h 4915979"/>
              <a:gd name="connsiteX40" fmla="*/ 2824620 w 7427038"/>
              <a:gd name="connsiteY40" fmla="*/ 1490399 h 4915979"/>
              <a:gd name="connsiteX41" fmla="*/ 2470711 w 7427038"/>
              <a:gd name="connsiteY41" fmla="*/ 1712948 h 4915979"/>
              <a:gd name="connsiteX42" fmla="*/ 2043973 w 7427038"/>
              <a:gd name="connsiteY42" fmla="*/ 2043592 h 4915979"/>
              <a:gd name="connsiteX43" fmla="*/ 1591646 w 7427038"/>
              <a:gd name="connsiteY43" fmla="*/ 2257481 h 4915979"/>
              <a:gd name="connsiteX44" fmla="*/ 1051473 w 7427038"/>
              <a:gd name="connsiteY44" fmla="*/ 2230708 h 4915979"/>
              <a:gd name="connsiteX45" fmla="*/ 604888 w 7427038"/>
              <a:gd name="connsiteY45" fmla="*/ 2166625 h 4915979"/>
              <a:gd name="connsiteX46" fmla="*/ 849472 w 7427038"/>
              <a:gd name="connsiteY46" fmla="*/ 2413587 h 4915979"/>
              <a:gd name="connsiteX47" fmla="*/ 1516809 w 7427038"/>
              <a:gd name="connsiteY47" fmla="*/ 2618042 h 4915979"/>
              <a:gd name="connsiteX48" fmla="*/ 1374589 w 7427038"/>
              <a:gd name="connsiteY48" fmla="*/ 3139748 h 4915979"/>
              <a:gd name="connsiteX49" fmla="*/ 835633 w 7427038"/>
              <a:gd name="connsiteY49" fmla="*/ 3118317 h 4915979"/>
              <a:gd name="connsiteX50" fmla="*/ 418843 w 7427038"/>
              <a:gd name="connsiteY50" fmla="*/ 3121543 h 4915979"/>
              <a:gd name="connsiteX51" fmla="*/ 131868 w 7427038"/>
              <a:gd name="connsiteY51" fmla="*/ 3427573 h 4915979"/>
              <a:gd name="connsiteX52" fmla="*/ 31467 w 7427038"/>
              <a:gd name="connsiteY52"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131029 w 7427038"/>
              <a:gd name="connsiteY39" fmla="*/ 904256 h 4915979"/>
              <a:gd name="connsiteX40" fmla="*/ 2824620 w 7427038"/>
              <a:gd name="connsiteY40" fmla="*/ 1490399 h 4915979"/>
              <a:gd name="connsiteX41" fmla="*/ 2470711 w 7427038"/>
              <a:gd name="connsiteY41" fmla="*/ 1712948 h 4915979"/>
              <a:gd name="connsiteX42" fmla="*/ 2043973 w 7427038"/>
              <a:gd name="connsiteY42" fmla="*/ 2043592 h 4915979"/>
              <a:gd name="connsiteX43" fmla="*/ 1591646 w 7427038"/>
              <a:gd name="connsiteY43" fmla="*/ 2257481 h 4915979"/>
              <a:gd name="connsiteX44" fmla="*/ 1051473 w 7427038"/>
              <a:gd name="connsiteY44" fmla="*/ 2230708 h 4915979"/>
              <a:gd name="connsiteX45" fmla="*/ 604888 w 7427038"/>
              <a:gd name="connsiteY45" fmla="*/ 2166625 h 4915979"/>
              <a:gd name="connsiteX46" fmla="*/ 849472 w 7427038"/>
              <a:gd name="connsiteY46" fmla="*/ 2413587 h 4915979"/>
              <a:gd name="connsiteX47" fmla="*/ 1516809 w 7427038"/>
              <a:gd name="connsiteY47" fmla="*/ 2618042 h 4915979"/>
              <a:gd name="connsiteX48" fmla="*/ 1374589 w 7427038"/>
              <a:gd name="connsiteY48" fmla="*/ 3139748 h 4915979"/>
              <a:gd name="connsiteX49" fmla="*/ 835633 w 7427038"/>
              <a:gd name="connsiteY49" fmla="*/ 3118317 h 4915979"/>
              <a:gd name="connsiteX50" fmla="*/ 418843 w 7427038"/>
              <a:gd name="connsiteY50" fmla="*/ 3121543 h 4915979"/>
              <a:gd name="connsiteX51" fmla="*/ 131868 w 7427038"/>
              <a:gd name="connsiteY51" fmla="*/ 3427573 h 4915979"/>
              <a:gd name="connsiteX52" fmla="*/ 31467 w 7427038"/>
              <a:gd name="connsiteY52"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173233 w 7427038"/>
              <a:gd name="connsiteY39" fmla="*/ 871150 h 4915979"/>
              <a:gd name="connsiteX40" fmla="*/ 2824620 w 7427038"/>
              <a:gd name="connsiteY40" fmla="*/ 1490399 h 4915979"/>
              <a:gd name="connsiteX41" fmla="*/ 2470711 w 7427038"/>
              <a:gd name="connsiteY41" fmla="*/ 1712948 h 4915979"/>
              <a:gd name="connsiteX42" fmla="*/ 2043973 w 7427038"/>
              <a:gd name="connsiteY42" fmla="*/ 2043592 h 4915979"/>
              <a:gd name="connsiteX43" fmla="*/ 1591646 w 7427038"/>
              <a:gd name="connsiteY43" fmla="*/ 2257481 h 4915979"/>
              <a:gd name="connsiteX44" fmla="*/ 1051473 w 7427038"/>
              <a:gd name="connsiteY44" fmla="*/ 2230708 h 4915979"/>
              <a:gd name="connsiteX45" fmla="*/ 604888 w 7427038"/>
              <a:gd name="connsiteY45" fmla="*/ 2166625 h 4915979"/>
              <a:gd name="connsiteX46" fmla="*/ 849472 w 7427038"/>
              <a:gd name="connsiteY46" fmla="*/ 2413587 h 4915979"/>
              <a:gd name="connsiteX47" fmla="*/ 1516809 w 7427038"/>
              <a:gd name="connsiteY47" fmla="*/ 2618042 h 4915979"/>
              <a:gd name="connsiteX48" fmla="*/ 1374589 w 7427038"/>
              <a:gd name="connsiteY48" fmla="*/ 3139748 h 4915979"/>
              <a:gd name="connsiteX49" fmla="*/ 835633 w 7427038"/>
              <a:gd name="connsiteY49" fmla="*/ 3118317 h 4915979"/>
              <a:gd name="connsiteX50" fmla="*/ 418843 w 7427038"/>
              <a:gd name="connsiteY50" fmla="*/ 3121543 h 4915979"/>
              <a:gd name="connsiteX51" fmla="*/ 131868 w 7427038"/>
              <a:gd name="connsiteY51" fmla="*/ 3427573 h 4915979"/>
              <a:gd name="connsiteX52" fmla="*/ 31467 w 7427038"/>
              <a:gd name="connsiteY52"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173233 w 7427038"/>
              <a:gd name="connsiteY39" fmla="*/ 871150 h 4915979"/>
              <a:gd name="connsiteX40" fmla="*/ 2824620 w 7427038"/>
              <a:gd name="connsiteY40" fmla="*/ 1490399 h 4915979"/>
              <a:gd name="connsiteX41" fmla="*/ 2470711 w 7427038"/>
              <a:gd name="connsiteY41" fmla="*/ 1712948 h 4915979"/>
              <a:gd name="connsiteX42" fmla="*/ 2043973 w 7427038"/>
              <a:gd name="connsiteY42" fmla="*/ 2043592 h 4915979"/>
              <a:gd name="connsiteX43" fmla="*/ 1591646 w 7427038"/>
              <a:gd name="connsiteY43" fmla="*/ 2257481 h 4915979"/>
              <a:gd name="connsiteX44" fmla="*/ 1051473 w 7427038"/>
              <a:gd name="connsiteY44" fmla="*/ 2230708 h 4915979"/>
              <a:gd name="connsiteX45" fmla="*/ 604888 w 7427038"/>
              <a:gd name="connsiteY45" fmla="*/ 2166625 h 4915979"/>
              <a:gd name="connsiteX46" fmla="*/ 849472 w 7427038"/>
              <a:gd name="connsiteY46" fmla="*/ 2413587 h 4915979"/>
              <a:gd name="connsiteX47" fmla="*/ 1516809 w 7427038"/>
              <a:gd name="connsiteY47" fmla="*/ 2618042 h 4915979"/>
              <a:gd name="connsiteX48" fmla="*/ 1374589 w 7427038"/>
              <a:gd name="connsiteY48" fmla="*/ 3139748 h 4915979"/>
              <a:gd name="connsiteX49" fmla="*/ 835633 w 7427038"/>
              <a:gd name="connsiteY49" fmla="*/ 3118317 h 4915979"/>
              <a:gd name="connsiteX50" fmla="*/ 418843 w 7427038"/>
              <a:gd name="connsiteY50" fmla="*/ 3121543 h 4915979"/>
              <a:gd name="connsiteX51" fmla="*/ 131868 w 7427038"/>
              <a:gd name="connsiteY51" fmla="*/ 3427573 h 4915979"/>
              <a:gd name="connsiteX52" fmla="*/ 31467 w 7427038"/>
              <a:gd name="connsiteY52"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13288 w 7427038"/>
              <a:gd name="connsiteY39" fmla="*/ 664082 h 4915979"/>
              <a:gd name="connsiteX40" fmla="*/ 3173233 w 7427038"/>
              <a:gd name="connsiteY40" fmla="*/ 871150 h 4915979"/>
              <a:gd name="connsiteX41" fmla="*/ 2824620 w 7427038"/>
              <a:gd name="connsiteY41" fmla="*/ 1490399 h 4915979"/>
              <a:gd name="connsiteX42" fmla="*/ 2470711 w 7427038"/>
              <a:gd name="connsiteY42" fmla="*/ 1712948 h 4915979"/>
              <a:gd name="connsiteX43" fmla="*/ 2043973 w 7427038"/>
              <a:gd name="connsiteY43" fmla="*/ 2043592 h 4915979"/>
              <a:gd name="connsiteX44" fmla="*/ 1591646 w 7427038"/>
              <a:gd name="connsiteY44" fmla="*/ 2257481 h 4915979"/>
              <a:gd name="connsiteX45" fmla="*/ 1051473 w 7427038"/>
              <a:gd name="connsiteY45" fmla="*/ 2230708 h 4915979"/>
              <a:gd name="connsiteX46" fmla="*/ 604888 w 7427038"/>
              <a:gd name="connsiteY46" fmla="*/ 2166625 h 4915979"/>
              <a:gd name="connsiteX47" fmla="*/ 849472 w 7427038"/>
              <a:gd name="connsiteY47" fmla="*/ 2413587 h 4915979"/>
              <a:gd name="connsiteX48" fmla="*/ 1516809 w 7427038"/>
              <a:gd name="connsiteY48" fmla="*/ 2618042 h 4915979"/>
              <a:gd name="connsiteX49" fmla="*/ 1374589 w 7427038"/>
              <a:gd name="connsiteY49" fmla="*/ 3139748 h 4915979"/>
              <a:gd name="connsiteX50" fmla="*/ 835633 w 7427038"/>
              <a:gd name="connsiteY50" fmla="*/ 3118317 h 4915979"/>
              <a:gd name="connsiteX51" fmla="*/ 418843 w 7427038"/>
              <a:gd name="connsiteY51" fmla="*/ 3121543 h 4915979"/>
              <a:gd name="connsiteX52" fmla="*/ 131868 w 7427038"/>
              <a:gd name="connsiteY52" fmla="*/ 3427573 h 4915979"/>
              <a:gd name="connsiteX53" fmla="*/ 31467 w 7427038"/>
              <a:gd name="connsiteY53"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2824620 w 7427038"/>
              <a:gd name="connsiteY41" fmla="*/ 1490399 h 4915979"/>
              <a:gd name="connsiteX42" fmla="*/ 2470711 w 7427038"/>
              <a:gd name="connsiteY42" fmla="*/ 1712948 h 4915979"/>
              <a:gd name="connsiteX43" fmla="*/ 2043973 w 7427038"/>
              <a:gd name="connsiteY43" fmla="*/ 2043592 h 4915979"/>
              <a:gd name="connsiteX44" fmla="*/ 1591646 w 7427038"/>
              <a:gd name="connsiteY44" fmla="*/ 2257481 h 4915979"/>
              <a:gd name="connsiteX45" fmla="*/ 1051473 w 7427038"/>
              <a:gd name="connsiteY45" fmla="*/ 2230708 h 4915979"/>
              <a:gd name="connsiteX46" fmla="*/ 604888 w 7427038"/>
              <a:gd name="connsiteY46" fmla="*/ 2166625 h 4915979"/>
              <a:gd name="connsiteX47" fmla="*/ 849472 w 7427038"/>
              <a:gd name="connsiteY47" fmla="*/ 2413587 h 4915979"/>
              <a:gd name="connsiteX48" fmla="*/ 1516809 w 7427038"/>
              <a:gd name="connsiteY48" fmla="*/ 2618042 h 4915979"/>
              <a:gd name="connsiteX49" fmla="*/ 1374589 w 7427038"/>
              <a:gd name="connsiteY49" fmla="*/ 3139748 h 4915979"/>
              <a:gd name="connsiteX50" fmla="*/ 835633 w 7427038"/>
              <a:gd name="connsiteY50" fmla="*/ 3118317 h 4915979"/>
              <a:gd name="connsiteX51" fmla="*/ 418843 w 7427038"/>
              <a:gd name="connsiteY51" fmla="*/ 3121543 h 4915979"/>
              <a:gd name="connsiteX52" fmla="*/ 131868 w 7427038"/>
              <a:gd name="connsiteY52" fmla="*/ 3427573 h 4915979"/>
              <a:gd name="connsiteX53" fmla="*/ 31467 w 7427038"/>
              <a:gd name="connsiteY53"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2824620 w 7427038"/>
              <a:gd name="connsiteY41" fmla="*/ 1490399 h 4915979"/>
              <a:gd name="connsiteX42" fmla="*/ 2470711 w 7427038"/>
              <a:gd name="connsiteY42" fmla="*/ 1712948 h 4915979"/>
              <a:gd name="connsiteX43" fmla="*/ 2043973 w 7427038"/>
              <a:gd name="connsiteY43" fmla="*/ 2043592 h 4915979"/>
              <a:gd name="connsiteX44" fmla="*/ 1591646 w 7427038"/>
              <a:gd name="connsiteY44" fmla="*/ 2257481 h 4915979"/>
              <a:gd name="connsiteX45" fmla="*/ 1051473 w 7427038"/>
              <a:gd name="connsiteY45" fmla="*/ 2230708 h 4915979"/>
              <a:gd name="connsiteX46" fmla="*/ 604888 w 7427038"/>
              <a:gd name="connsiteY46" fmla="*/ 2166625 h 4915979"/>
              <a:gd name="connsiteX47" fmla="*/ 849472 w 7427038"/>
              <a:gd name="connsiteY47" fmla="*/ 2413587 h 4915979"/>
              <a:gd name="connsiteX48" fmla="*/ 1516809 w 7427038"/>
              <a:gd name="connsiteY48" fmla="*/ 2618042 h 4915979"/>
              <a:gd name="connsiteX49" fmla="*/ 1374589 w 7427038"/>
              <a:gd name="connsiteY49" fmla="*/ 3139748 h 4915979"/>
              <a:gd name="connsiteX50" fmla="*/ 835633 w 7427038"/>
              <a:gd name="connsiteY50" fmla="*/ 3118317 h 4915979"/>
              <a:gd name="connsiteX51" fmla="*/ 418843 w 7427038"/>
              <a:gd name="connsiteY51" fmla="*/ 3121543 h 4915979"/>
              <a:gd name="connsiteX52" fmla="*/ 131868 w 7427038"/>
              <a:gd name="connsiteY52" fmla="*/ 3427573 h 4915979"/>
              <a:gd name="connsiteX53" fmla="*/ 31467 w 7427038"/>
              <a:gd name="connsiteY53"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2824620 w 7427038"/>
              <a:gd name="connsiteY41" fmla="*/ 1490399 h 4915979"/>
              <a:gd name="connsiteX42" fmla="*/ 2470711 w 7427038"/>
              <a:gd name="connsiteY42" fmla="*/ 1712948 h 4915979"/>
              <a:gd name="connsiteX43" fmla="*/ 2043973 w 7427038"/>
              <a:gd name="connsiteY43" fmla="*/ 2043592 h 4915979"/>
              <a:gd name="connsiteX44" fmla="*/ 1591646 w 7427038"/>
              <a:gd name="connsiteY44" fmla="*/ 2257481 h 4915979"/>
              <a:gd name="connsiteX45" fmla="*/ 1051473 w 7427038"/>
              <a:gd name="connsiteY45" fmla="*/ 2230708 h 4915979"/>
              <a:gd name="connsiteX46" fmla="*/ 604888 w 7427038"/>
              <a:gd name="connsiteY46" fmla="*/ 2166625 h 4915979"/>
              <a:gd name="connsiteX47" fmla="*/ 849472 w 7427038"/>
              <a:gd name="connsiteY47" fmla="*/ 2413587 h 4915979"/>
              <a:gd name="connsiteX48" fmla="*/ 1516809 w 7427038"/>
              <a:gd name="connsiteY48" fmla="*/ 2618042 h 4915979"/>
              <a:gd name="connsiteX49" fmla="*/ 1374589 w 7427038"/>
              <a:gd name="connsiteY49" fmla="*/ 3139748 h 4915979"/>
              <a:gd name="connsiteX50" fmla="*/ 835633 w 7427038"/>
              <a:gd name="connsiteY50" fmla="*/ 3118317 h 4915979"/>
              <a:gd name="connsiteX51" fmla="*/ 418843 w 7427038"/>
              <a:gd name="connsiteY51" fmla="*/ 3121543 h 4915979"/>
              <a:gd name="connsiteX52" fmla="*/ 131868 w 7427038"/>
              <a:gd name="connsiteY52" fmla="*/ 3427573 h 4915979"/>
              <a:gd name="connsiteX53" fmla="*/ 31467 w 7427038"/>
              <a:gd name="connsiteY53"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072727 w 7427038"/>
              <a:gd name="connsiteY41" fmla="*/ 1051902 h 4915979"/>
              <a:gd name="connsiteX42" fmla="*/ 2824620 w 7427038"/>
              <a:gd name="connsiteY42" fmla="*/ 1490399 h 4915979"/>
              <a:gd name="connsiteX43" fmla="*/ 2470711 w 7427038"/>
              <a:gd name="connsiteY43" fmla="*/ 1712948 h 4915979"/>
              <a:gd name="connsiteX44" fmla="*/ 2043973 w 7427038"/>
              <a:gd name="connsiteY44" fmla="*/ 2043592 h 4915979"/>
              <a:gd name="connsiteX45" fmla="*/ 1591646 w 7427038"/>
              <a:gd name="connsiteY45" fmla="*/ 2257481 h 4915979"/>
              <a:gd name="connsiteX46" fmla="*/ 1051473 w 7427038"/>
              <a:gd name="connsiteY46" fmla="*/ 2230708 h 4915979"/>
              <a:gd name="connsiteX47" fmla="*/ 604888 w 7427038"/>
              <a:gd name="connsiteY47" fmla="*/ 2166625 h 4915979"/>
              <a:gd name="connsiteX48" fmla="*/ 849472 w 7427038"/>
              <a:gd name="connsiteY48" fmla="*/ 2413587 h 4915979"/>
              <a:gd name="connsiteX49" fmla="*/ 1516809 w 7427038"/>
              <a:gd name="connsiteY49" fmla="*/ 2618042 h 4915979"/>
              <a:gd name="connsiteX50" fmla="*/ 1374589 w 7427038"/>
              <a:gd name="connsiteY50" fmla="*/ 3139748 h 4915979"/>
              <a:gd name="connsiteX51" fmla="*/ 835633 w 7427038"/>
              <a:gd name="connsiteY51" fmla="*/ 3118317 h 4915979"/>
              <a:gd name="connsiteX52" fmla="*/ 418843 w 7427038"/>
              <a:gd name="connsiteY52" fmla="*/ 3121543 h 4915979"/>
              <a:gd name="connsiteX53" fmla="*/ 131868 w 7427038"/>
              <a:gd name="connsiteY53" fmla="*/ 3427573 h 4915979"/>
              <a:gd name="connsiteX54" fmla="*/ 31467 w 7427038"/>
              <a:gd name="connsiteY54"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824620 w 7427038"/>
              <a:gd name="connsiteY42" fmla="*/ 1490399 h 4915979"/>
              <a:gd name="connsiteX43" fmla="*/ 2470711 w 7427038"/>
              <a:gd name="connsiteY43" fmla="*/ 1712948 h 4915979"/>
              <a:gd name="connsiteX44" fmla="*/ 2043973 w 7427038"/>
              <a:gd name="connsiteY44" fmla="*/ 2043592 h 4915979"/>
              <a:gd name="connsiteX45" fmla="*/ 1591646 w 7427038"/>
              <a:gd name="connsiteY45" fmla="*/ 2257481 h 4915979"/>
              <a:gd name="connsiteX46" fmla="*/ 1051473 w 7427038"/>
              <a:gd name="connsiteY46" fmla="*/ 2230708 h 4915979"/>
              <a:gd name="connsiteX47" fmla="*/ 604888 w 7427038"/>
              <a:gd name="connsiteY47" fmla="*/ 2166625 h 4915979"/>
              <a:gd name="connsiteX48" fmla="*/ 849472 w 7427038"/>
              <a:gd name="connsiteY48" fmla="*/ 2413587 h 4915979"/>
              <a:gd name="connsiteX49" fmla="*/ 1516809 w 7427038"/>
              <a:gd name="connsiteY49" fmla="*/ 2618042 h 4915979"/>
              <a:gd name="connsiteX50" fmla="*/ 1374589 w 7427038"/>
              <a:gd name="connsiteY50" fmla="*/ 3139748 h 4915979"/>
              <a:gd name="connsiteX51" fmla="*/ 835633 w 7427038"/>
              <a:gd name="connsiteY51" fmla="*/ 3118317 h 4915979"/>
              <a:gd name="connsiteX52" fmla="*/ 418843 w 7427038"/>
              <a:gd name="connsiteY52" fmla="*/ 3121543 h 4915979"/>
              <a:gd name="connsiteX53" fmla="*/ 131868 w 7427038"/>
              <a:gd name="connsiteY53" fmla="*/ 3427573 h 4915979"/>
              <a:gd name="connsiteX54" fmla="*/ 31467 w 7427038"/>
              <a:gd name="connsiteY54"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84099 w 7427038"/>
              <a:gd name="connsiteY42" fmla="*/ 1264730 h 4915979"/>
              <a:gd name="connsiteX43" fmla="*/ 2824620 w 7427038"/>
              <a:gd name="connsiteY43" fmla="*/ 1490399 h 4915979"/>
              <a:gd name="connsiteX44" fmla="*/ 2470711 w 7427038"/>
              <a:gd name="connsiteY44" fmla="*/ 1712948 h 4915979"/>
              <a:gd name="connsiteX45" fmla="*/ 2043973 w 7427038"/>
              <a:gd name="connsiteY45" fmla="*/ 2043592 h 4915979"/>
              <a:gd name="connsiteX46" fmla="*/ 1591646 w 7427038"/>
              <a:gd name="connsiteY46" fmla="*/ 2257481 h 4915979"/>
              <a:gd name="connsiteX47" fmla="*/ 1051473 w 7427038"/>
              <a:gd name="connsiteY47" fmla="*/ 2230708 h 4915979"/>
              <a:gd name="connsiteX48" fmla="*/ 604888 w 7427038"/>
              <a:gd name="connsiteY48" fmla="*/ 2166625 h 4915979"/>
              <a:gd name="connsiteX49" fmla="*/ 849472 w 7427038"/>
              <a:gd name="connsiteY49" fmla="*/ 2413587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24620 w 7427038"/>
              <a:gd name="connsiteY43" fmla="*/ 1490399 h 4915979"/>
              <a:gd name="connsiteX44" fmla="*/ 2470711 w 7427038"/>
              <a:gd name="connsiteY44" fmla="*/ 1712948 h 4915979"/>
              <a:gd name="connsiteX45" fmla="*/ 2043973 w 7427038"/>
              <a:gd name="connsiteY45" fmla="*/ 2043592 h 4915979"/>
              <a:gd name="connsiteX46" fmla="*/ 1591646 w 7427038"/>
              <a:gd name="connsiteY46" fmla="*/ 2257481 h 4915979"/>
              <a:gd name="connsiteX47" fmla="*/ 1051473 w 7427038"/>
              <a:gd name="connsiteY47" fmla="*/ 2230708 h 4915979"/>
              <a:gd name="connsiteX48" fmla="*/ 604888 w 7427038"/>
              <a:gd name="connsiteY48" fmla="*/ 2166625 h 4915979"/>
              <a:gd name="connsiteX49" fmla="*/ 849472 w 7427038"/>
              <a:gd name="connsiteY49" fmla="*/ 2413587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28235 h 4915979"/>
              <a:gd name="connsiteX44" fmla="*/ 2470711 w 7427038"/>
              <a:gd name="connsiteY44" fmla="*/ 1712948 h 4915979"/>
              <a:gd name="connsiteX45" fmla="*/ 2043973 w 7427038"/>
              <a:gd name="connsiteY45" fmla="*/ 2043592 h 4915979"/>
              <a:gd name="connsiteX46" fmla="*/ 1591646 w 7427038"/>
              <a:gd name="connsiteY46" fmla="*/ 2257481 h 4915979"/>
              <a:gd name="connsiteX47" fmla="*/ 1051473 w 7427038"/>
              <a:gd name="connsiteY47" fmla="*/ 2230708 h 4915979"/>
              <a:gd name="connsiteX48" fmla="*/ 604888 w 7427038"/>
              <a:gd name="connsiteY48" fmla="*/ 2166625 h 4915979"/>
              <a:gd name="connsiteX49" fmla="*/ 849472 w 7427038"/>
              <a:gd name="connsiteY49" fmla="*/ 2413587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28235 h 4915979"/>
              <a:gd name="connsiteX44" fmla="*/ 2534017 w 7427038"/>
              <a:gd name="connsiteY44" fmla="*/ 1816998 h 4915979"/>
              <a:gd name="connsiteX45" fmla="*/ 2043973 w 7427038"/>
              <a:gd name="connsiteY45" fmla="*/ 2043592 h 4915979"/>
              <a:gd name="connsiteX46" fmla="*/ 1591646 w 7427038"/>
              <a:gd name="connsiteY46" fmla="*/ 2257481 h 4915979"/>
              <a:gd name="connsiteX47" fmla="*/ 1051473 w 7427038"/>
              <a:gd name="connsiteY47" fmla="*/ 2230708 h 4915979"/>
              <a:gd name="connsiteX48" fmla="*/ 604888 w 7427038"/>
              <a:gd name="connsiteY48" fmla="*/ 2166625 h 4915979"/>
              <a:gd name="connsiteX49" fmla="*/ 849472 w 7427038"/>
              <a:gd name="connsiteY49" fmla="*/ 2413587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28235 h 4915979"/>
              <a:gd name="connsiteX44" fmla="*/ 2534017 w 7427038"/>
              <a:gd name="connsiteY44" fmla="*/ 1816998 h 4915979"/>
              <a:gd name="connsiteX45" fmla="*/ 2069295 w 7427038"/>
              <a:gd name="connsiteY45" fmla="*/ 2109805 h 4915979"/>
              <a:gd name="connsiteX46" fmla="*/ 1591646 w 7427038"/>
              <a:gd name="connsiteY46" fmla="*/ 2257481 h 4915979"/>
              <a:gd name="connsiteX47" fmla="*/ 1051473 w 7427038"/>
              <a:gd name="connsiteY47" fmla="*/ 2230708 h 4915979"/>
              <a:gd name="connsiteX48" fmla="*/ 604888 w 7427038"/>
              <a:gd name="connsiteY48" fmla="*/ 2166625 h 4915979"/>
              <a:gd name="connsiteX49" fmla="*/ 849472 w 7427038"/>
              <a:gd name="connsiteY49" fmla="*/ 2413587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28235 h 4915979"/>
              <a:gd name="connsiteX44" fmla="*/ 2534017 w 7427038"/>
              <a:gd name="connsiteY44" fmla="*/ 1816998 h 4915979"/>
              <a:gd name="connsiteX45" fmla="*/ 2069295 w 7427038"/>
              <a:gd name="connsiteY45" fmla="*/ 2109805 h 4915979"/>
              <a:gd name="connsiteX46" fmla="*/ 1342643 w 7427038"/>
              <a:gd name="connsiteY46" fmla="*/ 2300046 h 4915979"/>
              <a:gd name="connsiteX47" fmla="*/ 1051473 w 7427038"/>
              <a:gd name="connsiteY47" fmla="*/ 2230708 h 4915979"/>
              <a:gd name="connsiteX48" fmla="*/ 604888 w 7427038"/>
              <a:gd name="connsiteY48" fmla="*/ 2166625 h 4915979"/>
              <a:gd name="connsiteX49" fmla="*/ 849472 w 7427038"/>
              <a:gd name="connsiteY49" fmla="*/ 2413587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28235 h 4915979"/>
              <a:gd name="connsiteX44" fmla="*/ 2534017 w 7427038"/>
              <a:gd name="connsiteY44" fmla="*/ 1816998 h 4915979"/>
              <a:gd name="connsiteX45" fmla="*/ 2069295 w 7427038"/>
              <a:gd name="connsiteY45" fmla="*/ 2109805 h 4915979"/>
              <a:gd name="connsiteX46" fmla="*/ 1342643 w 7427038"/>
              <a:gd name="connsiteY46" fmla="*/ 2300046 h 4915979"/>
              <a:gd name="connsiteX47" fmla="*/ 1051473 w 7427038"/>
              <a:gd name="connsiteY47" fmla="*/ 2230708 h 4915979"/>
              <a:gd name="connsiteX48" fmla="*/ 604888 w 7427038"/>
              <a:gd name="connsiteY48" fmla="*/ 2166625 h 4915979"/>
              <a:gd name="connsiteX49" fmla="*/ 849472 w 7427038"/>
              <a:gd name="connsiteY49" fmla="*/ 2413587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28235 h 4915979"/>
              <a:gd name="connsiteX44" fmla="*/ 2534017 w 7427038"/>
              <a:gd name="connsiteY44" fmla="*/ 1816998 h 4915979"/>
              <a:gd name="connsiteX45" fmla="*/ 1832954 w 7427038"/>
              <a:gd name="connsiteY45" fmla="*/ 2218584 h 4915979"/>
              <a:gd name="connsiteX46" fmla="*/ 1342643 w 7427038"/>
              <a:gd name="connsiteY46" fmla="*/ 2300046 h 4915979"/>
              <a:gd name="connsiteX47" fmla="*/ 1051473 w 7427038"/>
              <a:gd name="connsiteY47" fmla="*/ 2230708 h 4915979"/>
              <a:gd name="connsiteX48" fmla="*/ 604888 w 7427038"/>
              <a:gd name="connsiteY48" fmla="*/ 2166625 h 4915979"/>
              <a:gd name="connsiteX49" fmla="*/ 849472 w 7427038"/>
              <a:gd name="connsiteY49" fmla="*/ 2413587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28235 h 4915979"/>
              <a:gd name="connsiteX44" fmla="*/ 2534017 w 7427038"/>
              <a:gd name="connsiteY44" fmla="*/ 1816998 h 4915979"/>
              <a:gd name="connsiteX45" fmla="*/ 1832954 w 7427038"/>
              <a:gd name="connsiteY45" fmla="*/ 2218584 h 4915979"/>
              <a:gd name="connsiteX46" fmla="*/ 1342643 w 7427038"/>
              <a:gd name="connsiteY46" fmla="*/ 2300046 h 4915979"/>
              <a:gd name="connsiteX47" fmla="*/ 1051473 w 7427038"/>
              <a:gd name="connsiteY47" fmla="*/ 2230708 h 4915979"/>
              <a:gd name="connsiteX48" fmla="*/ 604888 w 7427038"/>
              <a:gd name="connsiteY48" fmla="*/ 2166625 h 4915979"/>
              <a:gd name="connsiteX49" fmla="*/ 849472 w 7427038"/>
              <a:gd name="connsiteY49" fmla="*/ 2413587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28235 h 4915979"/>
              <a:gd name="connsiteX44" fmla="*/ 2534017 w 7427038"/>
              <a:gd name="connsiteY44" fmla="*/ 1816998 h 4915979"/>
              <a:gd name="connsiteX45" fmla="*/ 1832954 w 7427038"/>
              <a:gd name="connsiteY45" fmla="*/ 2218584 h 4915979"/>
              <a:gd name="connsiteX46" fmla="*/ 1342643 w 7427038"/>
              <a:gd name="connsiteY46" fmla="*/ 2300046 h 4915979"/>
              <a:gd name="connsiteX47" fmla="*/ 1051473 w 7427038"/>
              <a:gd name="connsiteY47" fmla="*/ 2230708 h 4915979"/>
              <a:gd name="connsiteX48" fmla="*/ 604888 w 7427038"/>
              <a:gd name="connsiteY48" fmla="*/ 2166625 h 4915979"/>
              <a:gd name="connsiteX49" fmla="*/ 849472 w 7427038"/>
              <a:gd name="connsiteY49" fmla="*/ 2413587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61342 h 4915979"/>
              <a:gd name="connsiteX44" fmla="*/ 2534017 w 7427038"/>
              <a:gd name="connsiteY44" fmla="*/ 1816998 h 4915979"/>
              <a:gd name="connsiteX45" fmla="*/ 1832954 w 7427038"/>
              <a:gd name="connsiteY45" fmla="*/ 2218584 h 4915979"/>
              <a:gd name="connsiteX46" fmla="*/ 1342643 w 7427038"/>
              <a:gd name="connsiteY46" fmla="*/ 2300046 h 4915979"/>
              <a:gd name="connsiteX47" fmla="*/ 1051473 w 7427038"/>
              <a:gd name="connsiteY47" fmla="*/ 2230708 h 4915979"/>
              <a:gd name="connsiteX48" fmla="*/ 604888 w 7427038"/>
              <a:gd name="connsiteY48" fmla="*/ 2166625 h 4915979"/>
              <a:gd name="connsiteX49" fmla="*/ 849472 w 7427038"/>
              <a:gd name="connsiteY49" fmla="*/ 2413587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61342 h 4915979"/>
              <a:gd name="connsiteX44" fmla="*/ 2534017 w 7427038"/>
              <a:gd name="connsiteY44" fmla="*/ 1816998 h 4915979"/>
              <a:gd name="connsiteX45" fmla="*/ 1832954 w 7427038"/>
              <a:gd name="connsiteY45" fmla="*/ 2218584 h 4915979"/>
              <a:gd name="connsiteX46" fmla="*/ 1342643 w 7427038"/>
              <a:gd name="connsiteY46" fmla="*/ 2300046 h 4915979"/>
              <a:gd name="connsiteX47" fmla="*/ 1051473 w 7427038"/>
              <a:gd name="connsiteY47" fmla="*/ 2230708 h 4915979"/>
              <a:gd name="connsiteX48" fmla="*/ 604888 w 7427038"/>
              <a:gd name="connsiteY48" fmla="*/ 2166625 h 4915979"/>
              <a:gd name="connsiteX49" fmla="*/ 849472 w 7427038"/>
              <a:gd name="connsiteY49" fmla="*/ 2413587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61342 h 4915979"/>
              <a:gd name="connsiteX44" fmla="*/ 2534017 w 7427038"/>
              <a:gd name="connsiteY44" fmla="*/ 1816998 h 4915979"/>
              <a:gd name="connsiteX45" fmla="*/ 1832954 w 7427038"/>
              <a:gd name="connsiteY45" fmla="*/ 2218584 h 4915979"/>
              <a:gd name="connsiteX46" fmla="*/ 1342643 w 7427038"/>
              <a:gd name="connsiteY46" fmla="*/ 2300046 h 4915979"/>
              <a:gd name="connsiteX47" fmla="*/ 1051473 w 7427038"/>
              <a:gd name="connsiteY47" fmla="*/ 2230708 h 4915979"/>
              <a:gd name="connsiteX48" fmla="*/ 604888 w 7427038"/>
              <a:gd name="connsiteY48" fmla="*/ 2166625 h 4915979"/>
              <a:gd name="connsiteX49" fmla="*/ 849472 w 7427038"/>
              <a:gd name="connsiteY49" fmla="*/ 2413587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61342 h 4915979"/>
              <a:gd name="connsiteX44" fmla="*/ 2534017 w 7427038"/>
              <a:gd name="connsiteY44" fmla="*/ 1816998 h 4915979"/>
              <a:gd name="connsiteX45" fmla="*/ 1832954 w 7427038"/>
              <a:gd name="connsiteY45" fmla="*/ 2218584 h 4915979"/>
              <a:gd name="connsiteX46" fmla="*/ 1342643 w 7427038"/>
              <a:gd name="connsiteY46" fmla="*/ 2300046 h 4915979"/>
              <a:gd name="connsiteX47" fmla="*/ 1051473 w 7427038"/>
              <a:gd name="connsiteY47" fmla="*/ 2230708 h 4915979"/>
              <a:gd name="connsiteX48" fmla="*/ 604888 w 7427038"/>
              <a:gd name="connsiteY48" fmla="*/ 2166625 h 4915979"/>
              <a:gd name="connsiteX49" fmla="*/ 849472 w 7427038"/>
              <a:gd name="connsiteY49" fmla="*/ 2413587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61342 h 4915979"/>
              <a:gd name="connsiteX44" fmla="*/ 2534017 w 7427038"/>
              <a:gd name="connsiteY44" fmla="*/ 1816998 h 4915979"/>
              <a:gd name="connsiteX45" fmla="*/ 1832954 w 7427038"/>
              <a:gd name="connsiteY45" fmla="*/ 2218584 h 4915979"/>
              <a:gd name="connsiteX46" fmla="*/ 1342643 w 7427038"/>
              <a:gd name="connsiteY46" fmla="*/ 2300046 h 4915979"/>
              <a:gd name="connsiteX47" fmla="*/ 1051473 w 7427038"/>
              <a:gd name="connsiteY47" fmla="*/ 2230708 h 4915979"/>
              <a:gd name="connsiteX48" fmla="*/ 604888 w 7427038"/>
              <a:gd name="connsiteY48" fmla="*/ 2166625 h 4915979"/>
              <a:gd name="connsiteX49" fmla="*/ 849472 w 7427038"/>
              <a:gd name="connsiteY49" fmla="*/ 2413587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61342 h 4915979"/>
              <a:gd name="connsiteX44" fmla="*/ 2534017 w 7427038"/>
              <a:gd name="connsiteY44" fmla="*/ 1816998 h 4915979"/>
              <a:gd name="connsiteX45" fmla="*/ 1832954 w 7427038"/>
              <a:gd name="connsiteY45" fmla="*/ 2218584 h 4915979"/>
              <a:gd name="connsiteX46" fmla="*/ 1342643 w 7427038"/>
              <a:gd name="connsiteY46" fmla="*/ 2300046 h 4915979"/>
              <a:gd name="connsiteX47" fmla="*/ 1051473 w 7427038"/>
              <a:gd name="connsiteY47" fmla="*/ 2230708 h 4915979"/>
              <a:gd name="connsiteX48" fmla="*/ 579566 w 7427038"/>
              <a:gd name="connsiteY48" fmla="*/ 2142978 h 4915979"/>
              <a:gd name="connsiteX49" fmla="*/ 849472 w 7427038"/>
              <a:gd name="connsiteY49" fmla="*/ 2413587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61342 h 4915979"/>
              <a:gd name="connsiteX44" fmla="*/ 2534017 w 7427038"/>
              <a:gd name="connsiteY44" fmla="*/ 1816998 h 4915979"/>
              <a:gd name="connsiteX45" fmla="*/ 1832954 w 7427038"/>
              <a:gd name="connsiteY45" fmla="*/ 2218584 h 4915979"/>
              <a:gd name="connsiteX46" fmla="*/ 1342643 w 7427038"/>
              <a:gd name="connsiteY46" fmla="*/ 2300046 h 4915979"/>
              <a:gd name="connsiteX47" fmla="*/ 1051473 w 7427038"/>
              <a:gd name="connsiteY47" fmla="*/ 2230708 h 4915979"/>
              <a:gd name="connsiteX48" fmla="*/ 579566 w 7427038"/>
              <a:gd name="connsiteY48" fmla="*/ 2142978 h 4915979"/>
              <a:gd name="connsiteX49" fmla="*/ 862133 w 7427038"/>
              <a:gd name="connsiteY49" fmla="*/ 2314268 h 4915979"/>
              <a:gd name="connsiteX50" fmla="*/ 1516809 w 7427038"/>
              <a:gd name="connsiteY50" fmla="*/ 2618042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61342 h 4915979"/>
              <a:gd name="connsiteX44" fmla="*/ 2534017 w 7427038"/>
              <a:gd name="connsiteY44" fmla="*/ 1816998 h 4915979"/>
              <a:gd name="connsiteX45" fmla="*/ 1832954 w 7427038"/>
              <a:gd name="connsiteY45" fmla="*/ 2218584 h 4915979"/>
              <a:gd name="connsiteX46" fmla="*/ 1342643 w 7427038"/>
              <a:gd name="connsiteY46" fmla="*/ 2300046 h 4915979"/>
              <a:gd name="connsiteX47" fmla="*/ 1051473 w 7427038"/>
              <a:gd name="connsiteY47" fmla="*/ 2230708 h 4915979"/>
              <a:gd name="connsiteX48" fmla="*/ 579566 w 7427038"/>
              <a:gd name="connsiteY48" fmla="*/ 2142978 h 4915979"/>
              <a:gd name="connsiteX49" fmla="*/ 862133 w 7427038"/>
              <a:gd name="connsiteY49" fmla="*/ 2314268 h 4915979"/>
              <a:gd name="connsiteX50" fmla="*/ 1516809 w 7427038"/>
              <a:gd name="connsiteY50" fmla="*/ 2561288 h 4915979"/>
              <a:gd name="connsiteX51" fmla="*/ 1374589 w 7427038"/>
              <a:gd name="connsiteY51" fmla="*/ 3139748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61342 h 4915979"/>
              <a:gd name="connsiteX44" fmla="*/ 2534017 w 7427038"/>
              <a:gd name="connsiteY44" fmla="*/ 1816998 h 4915979"/>
              <a:gd name="connsiteX45" fmla="*/ 1832954 w 7427038"/>
              <a:gd name="connsiteY45" fmla="*/ 2218584 h 4915979"/>
              <a:gd name="connsiteX46" fmla="*/ 1342643 w 7427038"/>
              <a:gd name="connsiteY46" fmla="*/ 2300046 h 4915979"/>
              <a:gd name="connsiteX47" fmla="*/ 1051473 w 7427038"/>
              <a:gd name="connsiteY47" fmla="*/ 2230708 h 4915979"/>
              <a:gd name="connsiteX48" fmla="*/ 579566 w 7427038"/>
              <a:gd name="connsiteY48" fmla="*/ 2142978 h 4915979"/>
              <a:gd name="connsiteX49" fmla="*/ 862133 w 7427038"/>
              <a:gd name="connsiteY49" fmla="*/ 2314268 h 4915979"/>
              <a:gd name="connsiteX50" fmla="*/ 1516809 w 7427038"/>
              <a:gd name="connsiteY50" fmla="*/ 2561288 h 4915979"/>
              <a:gd name="connsiteX51" fmla="*/ 1374589 w 7427038"/>
              <a:gd name="connsiteY51" fmla="*/ 3087723 h 4915979"/>
              <a:gd name="connsiteX52" fmla="*/ 835633 w 7427038"/>
              <a:gd name="connsiteY52" fmla="*/ 311831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27038"/>
              <a:gd name="connsiteY0" fmla="*/ 3793333 h 4915979"/>
              <a:gd name="connsiteX1" fmla="*/ 0 w 7427038"/>
              <a:gd name="connsiteY1" fmla="*/ 4089138 h 4915979"/>
              <a:gd name="connsiteX2" fmla="*/ 134062 w 7427038"/>
              <a:gd name="connsiteY2" fmla="*/ 4368435 h 4915979"/>
              <a:gd name="connsiteX3" fmla="*/ 253588 w 7427038"/>
              <a:gd name="connsiteY3" fmla="*/ 4484483 h 4915979"/>
              <a:gd name="connsiteX4" fmla="*/ 425793 w 7427038"/>
              <a:gd name="connsiteY4" fmla="*/ 4549727 h 4915979"/>
              <a:gd name="connsiteX5" fmla="*/ 575153 w 7427038"/>
              <a:gd name="connsiteY5" fmla="*/ 4586980 h 4915979"/>
              <a:gd name="connsiteX6" fmla="*/ 814834 w 7427038"/>
              <a:gd name="connsiteY6" fmla="*/ 4755997 h 4915979"/>
              <a:gd name="connsiteX7" fmla="*/ 471298 w 7427038"/>
              <a:gd name="connsiteY7" fmla="*/ 4886384 h 4915979"/>
              <a:gd name="connsiteX8" fmla="*/ 1367881 w 7427038"/>
              <a:gd name="connsiteY8" fmla="*/ 4804896 h 4915979"/>
              <a:gd name="connsiteX9" fmla="*/ 1812855 w 7427038"/>
              <a:gd name="connsiteY9" fmla="*/ 4667027 h 4915979"/>
              <a:gd name="connsiteX10" fmla="*/ 2256776 w 7427038"/>
              <a:gd name="connsiteY10" fmla="*/ 4579575 h 4915979"/>
              <a:gd name="connsiteX11" fmla="*/ 2567483 w 7427038"/>
              <a:gd name="connsiteY11" fmla="*/ 4649796 h 4915979"/>
              <a:gd name="connsiteX12" fmla="*/ 2960727 w 7427038"/>
              <a:gd name="connsiteY12" fmla="*/ 4602382 h 4915979"/>
              <a:gd name="connsiteX13" fmla="*/ 3388707 w 7427038"/>
              <a:gd name="connsiteY13" fmla="*/ 4537028 h 4915979"/>
              <a:gd name="connsiteX14" fmla="*/ 3866826 w 7427038"/>
              <a:gd name="connsiteY14" fmla="*/ 4756476 h 4915979"/>
              <a:gd name="connsiteX15" fmla="*/ 4258275 w 7427038"/>
              <a:gd name="connsiteY15" fmla="*/ 4630110 h 4915979"/>
              <a:gd name="connsiteX16" fmla="*/ 4597519 w 7427038"/>
              <a:gd name="connsiteY16" fmla="*/ 4424529 h 4915979"/>
              <a:gd name="connsiteX17" fmla="*/ 4900464 w 7427038"/>
              <a:gd name="connsiteY17" fmla="*/ 4453687 h 4915979"/>
              <a:gd name="connsiteX18" fmla="*/ 5229672 w 7427038"/>
              <a:gd name="connsiteY18" fmla="*/ 4357960 h 4915979"/>
              <a:gd name="connsiteX19" fmla="*/ 5363215 w 7427038"/>
              <a:gd name="connsiteY19" fmla="*/ 4019539 h 4915979"/>
              <a:gd name="connsiteX20" fmla="*/ 5352460 w 7427038"/>
              <a:gd name="connsiteY20" fmla="*/ 3864037 h 4915979"/>
              <a:gd name="connsiteX21" fmla="*/ 5524290 w 7427038"/>
              <a:gd name="connsiteY21" fmla="*/ 3682616 h 4915979"/>
              <a:gd name="connsiteX22" fmla="*/ 5795633 w 7427038"/>
              <a:gd name="connsiteY22" fmla="*/ 3596941 h 4915979"/>
              <a:gd name="connsiteX23" fmla="*/ 5917370 w 7427038"/>
              <a:gd name="connsiteY23" fmla="*/ 3374124 h 4915979"/>
              <a:gd name="connsiteX24" fmla="*/ 6339898 w 7427038"/>
              <a:gd name="connsiteY24" fmla="*/ 2604662 h 4915979"/>
              <a:gd name="connsiteX25" fmla="*/ 6975058 w 7427038"/>
              <a:gd name="connsiteY25" fmla="*/ 2191735 h 4915979"/>
              <a:gd name="connsiteX26" fmla="*/ 7427038 w 7427038"/>
              <a:gd name="connsiteY26" fmla="*/ 1975429 h 4915979"/>
              <a:gd name="connsiteX27" fmla="*/ 7157014 w 7427038"/>
              <a:gd name="connsiteY27" fmla="*/ 1753713 h 4915979"/>
              <a:gd name="connsiteX28" fmla="*/ 6880835 w 7427038"/>
              <a:gd name="connsiteY28" fmla="*/ 1443833 h 4915979"/>
              <a:gd name="connsiteX29" fmla="*/ 6756540 w 7427038"/>
              <a:gd name="connsiteY29" fmla="*/ 1331227 h 4915979"/>
              <a:gd name="connsiteX30" fmla="*/ 6547946 w 7427038"/>
              <a:gd name="connsiteY30" fmla="*/ 1312159 h 4915979"/>
              <a:gd name="connsiteX31" fmla="*/ 5706697 w 7427038"/>
              <a:gd name="connsiteY31" fmla="*/ 552061 h 4915979"/>
              <a:gd name="connsiteX32" fmla="*/ 5232709 w 7427038"/>
              <a:gd name="connsiteY32" fmla="*/ 256278 h 4915979"/>
              <a:gd name="connsiteX33" fmla="*/ 4901857 w 7427038"/>
              <a:gd name="connsiteY33" fmla="*/ 86919 h 4915979"/>
              <a:gd name="connsiteX34" fmla="*/ 4599226 w 7427038"/>
              <a:gd name="connsiteY34" fmla="*/ 33023 h 4915979"/>
              <a:gd name="connsiteX35" fmla="*/ 4200824 w 7427038"/>
              <a:gd name="connsiteY35" fmla="*/ 0 h 4915979"/>
              <a:gd name="connsiteX36" fmla="*/ 3845056 w 7427038"/>
              <a:gd name="connsiteY36" fmla="*/ 176943 h 4915979"/>
              <a:gd name="connsiteX37" fmla="*/ 3684682 w 7427038"/>
              <a:gd name="connsiteY37" fmla="*/ 380312 h 4915979"/>
              <a:gd name="connsiteX38" fmla="*/ 3437258 w 7427038"/>
              <a:gd name="connsiteY38" fmla="*/ 526974 h 4915979"/>
              <a:gd name="connsiteX39" fmla="*/ 3372374 w 7427038"/>
              <a:gd name="connsiteY39" fmla="*/ 725566 h 4915979"/>
              <a:gd name="connsiteX40" fmla="*/ 3173233 w 7427038"/>
              <a:gd name="connsiteY40" fmla="*/ 871150 h 4915979"/>
              <a:gd name="connsiteX41" fmla="*/ 3114931 w 7427038"/>
              <a:gd name="connsiteY41" fmla="*/ 1070820 h 4915979"/>
              <a:gd name="connsiteX42" fmla="*/ 2958777 w 7427038"/>
              <a:gd name="connsiteY42" fmla="*/ 1222164 h 4915979"/>
              <a:gd name="connsiteX43" fmla="*/ 2883706 w 7427038"/>
              <a:gd name="connsiteY43" fmla="*/ 1561342 h 4915979"/>
              <a:gd name="connsiteX44" fmla="*/ 2534017 w 7427038"/>
              <a:gd name="connsiteY44" fmla="*/ 1816998 h 4915979"/>
              <a:gd name="connsiteX45" fmla="*/ 1832954 w 7427038"/>
              <a:gd name="connsiteY45" fmla="*/ 2218584 h 4915979"/>
              <a:gd name="connsiteX46" fmla="*/ 1342643 w 7427038"/>
              <a:gd name="connsiteY46" fmla="*/ 2300046 h 4915979"/>
              <a:gd name="connsiteX47" fmla="*/ 1051473 w 7427038"/>
              <a:gd name="connsiteY47" fmla="*/ 2230708 h 4915979"/>
              <a:gd name="connsiteX48" fmla="*/ 579566 w 7427038"/>
              <a:gd name="connsiteY48" fmla="*/ 2142978 h 4915979"/>
              <a:gd name="connsiteX49" fmla="*/ 862133 w 7427038"/>
              <a:gd name="connsiteY49" fmla="*/ 2314268 h 4915979"/>
              <a:gd name="connsiteX50" fmla="*/ 1516809 w 7427038"/>
              <a:gd name="connsiteY50" fmla="*/ 2561288 h 4915979"/>
              <a:gd name="connsiteX51" fmla="*/ 1374589 w 7427038"/>
              <a:gd name="connsiteY51" fmla="*/ 3087723 h 4915979"/>
              <a:gd name="connsiteX52" fmla="*/ 839854 w 7427038"/>
              <a:gd name="connsiteY52" fmla="*/ 3018997 h 4915979"/>
              <a:gd name="connsiteX53" fmla="*/ 418843 w 7427038"/>
              <a:gd name="connsiteY53" fmla="*/ 3121543 h 4915979"/>
              <a:gd name="connsiteX54" fmla="*/ 131868 w 7427038"/>
              <a:gd name="connsiteY54" fmla="*/ 3427573 h 4915979"/>
              <a:gd name="connsiteX55" fmla="*/ 31467 w 7427038"/>
              <a:gd name="connsiteY55" fmla="*/ 3793333 h 4915979"/>
              <a:gd name="connsiteX0" fmla="*/ 31467 w 7484014"/>
              <a:gd name="connsiteY0" fmla="*/ 3793333 h 4915979"/>
              <a:gd name="connsiteX1" fmla="*/ 0 w 7484014"/>
              <a:gd name="connsiteY1" fmla="*/ 4089138 h 4915979"/>
              <a:gd name="connsiteX2" fmla="*/ 134062 w 7484014"/>
              <a:gd name="connsiteY2" fmla="*/ 4368435 h 4915979"/>
              <a:gd name="connsiteX3" fmla="*/ 253588 w 7484014"/>
              <a:gd name="connsiteY3" fmla="*/ 4484483 h 4915979"/>
              <a:gd name="connsiteX4" fmla="*/ 425793 w 7484014"/>
              <a:gd name="connsiteY4" fmla="*/ 4549727 h 4915979"/>
              <a:gd name="connsiteX5" fmla="*/ 575153 w 7484014"/>
              <a:gd name="connsiteY5" fmla="*/ 4586980 h 4915979"/>
              <a:gd name="connsiteX6" fmla="*/ 814834 w 7484014"/>
              <a:gd name="connsiteY6" fmla="*/ 4755997 h 4915979"/>
              <a:gd name="connsiteX7" fmla="*/ 471298 w 7484014"/>
              <a:gd name="connsiteY7" fmla="*/ 4886384 h 4915979"/>
              <a:gd name="connsiteX8" fmla="*/ 1367881 w 7484014"/>
              <a:gd name="connsiteY8" fmla="*/ 4804896 h 4915979"/>
              <a:gd name="connsiteX9" fmla="*/ 1812855 w 7484014"/>
              <a:gd name="connsiteY9" fmla="*/ 4667027 h 4915979"/>
              <a:gd name="connsiteX10" fmla="*/ 2256776 w 7484014"/>
              <a:gd name="connsiteY10" fmla="*/ 4579575 h 4915979"/>
              <a:gd name="connsiteX11" fmla="*/ 2567483 w 7484014"/>
              <a:gd name="connsiteY11" fmla="*/ 4649796 h 4915979"/>
              <a:gd name="connsiteX12" fmla="*/ 2960727 w 7484014"/>
              <a:gd name="connsiteY12" fmla="*/ 4602382 h 4915979"/>
              <a:gd name="connsiteX13" fmla="*/ 3388707 w 7484014"/>
              <a:gd name="connsiteY13" fmla="*/ 4537028 h 4915979"/>
              <a:gd name="connsiteX14" fmla="*/ 3866826 w 7484014"/>
              <a:gd name="connsiteY14" fmla="*/ 4756476 h 4915979"/>
              <a:gd name="connsiteX15" fmla="*/ 4258275 w 7484014"/>
              <a:gd name="connsiteY15" fmla="*/ 4630110 h 4915979"/>
              <a:gd name="connsiteX16" fmla="*/ 4597519 w 7484014"/>
              <a:gd name="connsiteY16" fmla="*/ 4424529 h 4915979"/>
              <a:gd name="connsiteX17" fmla="*/ 4900464 w 7484014"/>
              <a:gd name="connsiteY17" fmla="*/ 4453687 h 4915979"/>
              <a:gd name="connsiteX18" fmla="*/ 5229672 w 7484014"/>
              <a:gd name="connsiteY18" fmla="*/ 4357960 h 4915979"/>
              <a:gd name="connsiteX19" fmla="*/ 5363215 w 7484014"/>
              <a:gd name="connsiteY19" fmla="*/ 4019539 h 4915979"/>
              <a:gd name="connsiteX20" fmla="*/ 5352460 w 7484014"/>
              <a:gd name="connsiteY20" fmla="*/ 3864037 h 4915979"/>
              <a:gd name="connsiteX21" fmla="*/ 5524290 w 7484014"/>
              <a:gd name="connsiteY21" fmla="*/ 3682616 h 4915979"/>
              <a:gd name="connsiteX22" fmla="*/ 5795633 w 7484014"/>
              <a:gd name="connsiteY22" fmla="*/ 3596941 h 4915979"/>
              <a:gd name="connsiteX23" fmla="*/ 5917370 w 7484014"/>
              <a:gd name="connsiteY23" fmla="*/ 3374124 h 4915979"/>
              <a:gd name="connsiteX24" fmla="*/ 6339898 w 7484014"/>
              <a:gd name="connsiteY24" fmla="*/ 2604662 h 4915979"/>
              <a:gd name="connsiteX25" fmla="*/ 6975058 w 7484014"/>
              <a:gd name="connsiteY25" fmla="*/ 2191735 h 4915979"/>
              <a:gd name="connsiteX26" fmla="*/ 7484014 w 7484014"/>
              <a:gd name="connsiteY26" fmla="*/ 1989618 h 4915979"/>
              <a:gd name="connsiteX27" fmla="*/ 7157014 w 7484014"/>
              <a:gd name="connsiteY27" fmla="*/ 1753713 h 4915979"/>
              <a:gd name="connsiteX28" fmla="*/ 6880835 w 7484014"/>
              <a:gd name="connsiteY28" fmla="*/ 1443833 h 4915979"/>
              <a:gd name="connsiteX29" fmla="*/ 6756540 w 7484014"/>
              <a:gd name="connsiteY29" fmla="*/ 1331227 h 4915979"/>
              <a:gd name="connsiteX30" fmla="*/ 6547946 w 7484014"/>
              <a:gd name="connsiteY30" fmla="*/ 1312159 h 4915979"/>
              <a:gd name="connsiteX31" fmla="*/ 5706697 w 7484014"/>
              <a:gd name="connsiteY31" fmla="*/ 552061 h 4915979"/>
              <a:gd name="connsiteX32" fmla="*/ 5232709 w 7484014"/>
              <a:gd name="connsiteY32" fmla="*/ 256278 h 4915979"/>
              <a:gd name="connsiteX33" fmla="*/ 4901857 w 7484014"/>
              <a:gd name="connsiteY33" fmla="*/ 86919 h 4915979"/>
              <a:gd name="connsiteX34" fmla="*/ 4599226 w 7484014"/>
              <a:gd name="connsiteY34" fmla="*/ 33023 h 4915979"/>
              <a:gd name="connsiteX35" fmla="*/ 4200824 w 7484014"/>
              <a:gd name="connsiteY35" fmla="*/ 0 h 4915979"/>
              <a:gd name="connsiteX36" fmla="*/ 3845056 w 7484014"/>
              <a:gd name="connsiteY36" fmla="*/ 176943 h 4915979"/>
              <a:gd name="connsiteX37" fmla="*/ 3684682 w 7484014"/>
              <a:gd name="connsiteY37" fmla="*/ 380312 h 4915979"/>
              <a:gd name="connsiteX38" fmla="*/ 3437258 w 7484014"/>
              <a:gd name="connsiteY38" fmla="*/ 526974 h 4915979"/>
              <a:gd name="connsiteX39" fmla="*/ 3372374 w 7484014"/>
              <a:gd name="connsiteY39" fmla="*/ 725566 h 4915979"/>
              <a:gd name="connsiteX40" fmla="*/ 3173233 w 7484014"/>
              <a:gd name="connsiteY40" fmla="*/ 871150 h 4915979"/>
              <a:gd name="connsiteX41" fmla="*/ 3114931 w 7484014"/>
              <a:gd name="connsiteY41" fmla="*/ 1070820 h 4915979"/>
              <a:gd name="connsiteX42" fmla="*/ 2958777 w 7484014"/>
              <a:gd name="connsiteY42" fmla="*/ 1222164 h 4915979"/>
              <a:gd name="connsiteX43" fmla="*/ 2883706 w 7484014"/>
              <a:gd name="connsiteY43" fmla="*/ 1561342 h 4915979"/>
              <a:gd name="connsiteX44" fmla="*/ 2534017 w 7484014"/>
              <a:gd name="connsiteY44" fmla="*/ 1816998 h 4915979"/>
              <a:gd name="connsiteX45" fmla="*/ 1832954 w 7484014"/>
              <a:gd name="connsiteY45" fmla="*/ 2218584 h 4915979"/>
              <a:gd name="connsiteX46" fmla="*/ 1342643 w 7484014"/>
              <a:gd name="connsiteY46" fmla="*/ 2300046 h 4915979"/>
              <a:gd name="connsiteX47" fmla="*/ 1051473 w 7484014"/>
              <a:gd name="connsiteY47" fmla="*/ 2230708 h 4915979"/>
              <a:gd name="connsiteX48" fmla="*/ 579566 w 7484014"/>
              <a:gd name="connsiteY48" fmla="*/ 2142978 h 4915979"/>
              <a:gd name="connsiteX49" fmla="*/ 862133 w 7484014"/>
              <a:gd name="connsiteY49" fmla="*/ 2314268 h 4915979"/>
              <a:gd name="connsiteX50" fmla="*/ 1516809 w 7484014"/>
              <a:gd name="connsiteY50" fmla="*/ 2561288 h 4915979"/>
              <a:gd name="connsiteX51" fmla="*/ 1374589 w 7484014"/>
              <a:gd name="connsiteY51" fmla="*/ 3087723 h 4915979"/>
              <a:gd name="connsiteX52" fmla="*/ 839854 w 7484014"/>
              <a:gd name="connsiteY52" fmla="*/ 3018997 h 4915979"/>
              <a:gd name="connsiteX53" fmla="*/ 418843 w 7484014"/>
              <a:gd name="connsiteY53" fmla="*/ 3121543 h 4915979"/>
              <a:gd name="connsiteX54" fmla="*/ 131868 w 7484014"/>
              <a:gd name="connsiteY54" fmla="*/ 3427573 h 4915979"/>
              <a:gd name="connsiteX55" fmla="*/ 31467 w 7484014"/>
              <a:gd name="connsiteY55" fmla="*/ 3793333 h 4915979"/>
              <a:gd name="connsiteX0" fmla="*/ 31467 w 7484014"/>
              <a:gd name="connsiteY0" fmla="*/ 3793333 h 4915979"/>
              <a:gd name="connsiteX1" fmla="*/ 0 w 7484014"/>
              <a:gd name="connsiteY1" fmla="*/ 4089138 h 4915979"/>
              <a:gd name="connsiteX2" fmla="*/ 134062 w 7484014"/>
              <a:gd name="connsiteY2" fmla="*/ 4368435 h 4915979"/>
              <a:gd name="connsiteX3" fmla="*/ 253588 w 7484014"/>
              <a:gd name="connsiteY3" fmla="*/ 4484483 h 4915979"/>
              <a:gd name="connsiteX4" fmla="*/ 425793 w 7484014"/>
              <a:gd name="connsiteY4" fmla="*/ 4549727 h 4915979"/>
              <a:gd name="connsiteX5" fmla="*/ 575153 w 7484014"/>
              <a:gd name="connsiteY5" fmla="*/ 4586980 h 4915979"/>
              <a:gd name="connsiteX6" fmla="*/ 814834 w 7484014"/>
              <a:gd name="connsiteY6" fmla="*/ 4755997 h 4915979"/>
              <a:gd name="connsiteX7" fmla="*/ 471298 w 7484014"/>
              <a:gd name="connsiteY7" fmla="*/ 4886384 h 4915979"/>
              <a:gd name="connsiteX8" fmla="*/ 1367881 w 7484014"/>
              <a:gd name="connsiteY8" fmla="*/ 4804896 h 4915979"/>
              <a:gd name="connsiteX9" fmla="*/ 1812855 w 7484014"/>
              <a:gd name="connsiteY9" fmla="*/ 4667027 h 4915979"/>
              <a:gd name="connsiteX10" fmla="*/ 2256776 w 7484014"/>
              <a:gd name="connsiteY10" fmla="*/ 4579575 h 4915979"/>
              <a:gd name="connsiteX11" fmla="*/ 2567483 w 7484014"/>
              <a:gd name="connsiteY11" fmla="*/ 4585947 h 4915979"/>
              <a:gd name="connsiteX12" fmla="*/ 2960727 w 7484014"/>
              <a:gd name="connsiteY12" fmla="*/ 4602382 h 4915979"/>
              <a:gd name="connsiteX13" fmla="*/ 3388707 w 7484014"/>
              <a:gd name="connsiteY13" fmla="*/ 4537028 h 4915979"/>
              <a:gd name="connsiteX14" fmla="*/ 3866826 w 7484014"/>
              <a:gd name="connsiteY14" fmla="*/ 4756476 h 4915979"/>
              <a:gd name="connsiteX15" fmla="*/ 4258275 w 7484014"/>
              <a:gd name="connsiteY15" fmla="*/ 4630110 h 4915979"/>
              <a:gd name="connsiteX16" fmla="*/ 4597519 w 7484014"/>
              <a:gd name="connsiteY16" fmla="*/ 4424529 h 4915979"/>
              <a:gd name="connsiteX17" fmla="*/ 4900464 w 7484014"/>
              <a:gd name="connsiteY17" fmla="*/ 4453687 h 4915979"/>
              <a:gd name="connsiteX18" fmla="*/ 5229672 w 7484014"/>
              <a:gd name="connsiteY18" fmla="*/ 4357960 h 4915979"/>
              <a:gd name="connsiteX19" fmla="*/ 5363215 w 7484014"/>
              <a:gd name="connsiteY19" fmla="*/ 4019539 h 4915979"/>
              <a:gd name="connsiteX20" fmla="*/ 5352460 w 7484014"/>
              <a:gd name="connsiteY20" fmla="*/ 3864037 h 4915979"/>
              <a:gd name="connsiteX21" fmla="*/ 5524290 w 7484014"/>
              <a:gd name="connsiteY21" fmla="*/ 3682616 h 4915979"/>
              <a:gd name="connsiteX22" fmla="*/ 5795633 w 7484014"/>
              <a:gd name="connsiteY22" fmla="*/ 3596941 h 4915979"/>
              <a:gd name="connsiteX23" fmla="*/ 5917370 w 7484014"/>
              <a:gd name="connsiteY23" fmla="*/ 3374124 h 4915979"/>
              <a:gd name="connsiteX24" fmla="*/ 6339898 w 7484014"/>
              <a:gd name="connsiteY24" fmla="*/ 2604662 h 4915979"/>
              <a:gd name="connsiteX25" fmla="*/ 6975058 w 7484014"/>
              <a:gd name="connsiteY25" fmla="*/ 2191735 h 4915979"/>
              <a:gd name="connsiteX26" fmla="*/ 7484014 w 7484014"/>
              <a:gd name="connsiteY26" fmla="*/ 1989618 h 4915979"/>
              <a:gd name="connsiteX27" fmla="*/ 7157014 w 7484014"/>
              <a:gd name="connsiteY27" fmla="*/ 1753713 h 4915979"/>
              <a:gd name="connsiteX28" fmla="*/ 6880835 w 7484014"/>
              <a:gd name="connsiteY28" fmla="*/ 1443833 h 4915979"/>
              <a:gd name="connsiteX29" fmla="*/ 6756540 w 7484014"/>
              <a:gd name="connsiteY29" fmla="*/ 1331227 h 4915979"/>
              <a:gd name="connsiteX30" fmla="*/ 6547946 w 7484014"/>
              <a:gd name="connsiteY30" fmla="*/ 1312159 h 4915979"/>
              <a:gd name="connsiteX31" fmla="*/ 5706697 w 7484014"/>
              <a:gd name="connsiteY31" fmla="*/ 552061 h 4915979"/>
              <a:gd name="connsiteX32" fmla="*/ 5232709 w 7484014"/>
              <a:gd name="connsiteY32" fmla="*/ 256278 h 4915979"/>
              <a:gd name="connsiteX33" fmla="*/ 4901857 w 7484014"/>
              <a:gd name="connsiteY33" fmla="*/ 86919 h 4915979"/>
              <a:gd name="connsiteX34" fmla="*/ 4599226 w 7484014"/>
              <a:gd name="connsiteY34" fmla="*/ 33023 h 4915979"/>
              <a:gd name="connsiteX35" fmla="*/ 4200824 w 7484014"/>
              <a:gd name="connsiteY35" fmla="*/ 0 h 4915979"/>
              <a:gd name="connsiteX36" fmla="*/ 3845056 w 7484014"/>
              <a:gd name="connsiteY36" fmla="*/ 176943 h 4915979"/>
              <a:gd name="connsiteX37" fmla="*/ 3684682 w 7484014"/>
              <a:gd name="connsiteY37" fmla="*/ 380312 h 4915979"/>
              <a:gd name="connsiteX38" fmla="*/ 3437258 w 7484014"/>
              <a:gd name="connsiteY38" fmla="*/ 526974 h 4915979"/>
              <a:gd name="connsiteX39" fmla="*/ 3372374 w 7484014"/>
              <a:gd name="connsiteY39" fmla="*/ 725566 h 4915979"/>
              <a:gd name="connsiteX40" fmla="*/ 3173233 w 7484014"/>
              <a:gd name="connsiteY40" fmla="*/ 871150 h 4915979"/>
              <a:gd name="connsiteX41" fmla="*/ 3114931 w 7484014"/>
              <a:gd name="connsiteY41" fmla="*/ 1070820 h 4915979"/>
              <a:gd name="connsiteX42" fmla="*/ 2958777 w 7484014"/>
              <a:gd name="connsiteY42" fmla="*/ 1222164 h 4915979"/>
              <a:gd name="connsiteX43" fmla="*/ 2883706 w 7484014"/>
              <a:gd name="connsiteY43" fmla="*/ 1561342 h 4915979"/>
              <a:gd name="connsiteX44" fmla="*/ 2534017 w 7484014"/>
              <a:gd name="connsiteY44" fmla="*/ 1816998 h 4915979"/>
              <a:gd name="connsiteX45" fmla="*/ 1832954 w 7484014"/>
              <a:gd name="connsiteY45" fmla="*/ 2218584 h 4915979"/>
              <a:gd name="connsiteX46" fmla="*/ 1342643 w 7484014"/>
              <a:gd name="connsiteY46" fmla="*/ 2300046 h 4915979"/>
              <a:gd name="connsiteX47" fmla="*/ 1051473 w 7484014"/>
              <a:gd name="connsiteY47" fmla="*/ 2230708 h 4915979"/>
              <a:gd name="connsiteX48" fmla="*/ 579566 w 7484014"/>
              <a:gd name="connsiteY48" fmla="*/ 2142978 h 4915979"/>
              <a:gd name="connsiteX49" fmla="*/ 862133 w 7484014"/>
              <a:gd name="connsiteY49" fmla="*/ 2314268 h 4915979"/>
              <a:gd name="connsiteX50" fmla="*/ 1516809 w 7484014"/>
              <a:gd name="connsiteY50" fmla="*/ 2561288 h 4915979"/>
              <a:gd name="connsiteX51" fmla="*/ 1374589 w 7484014"/>
              <a:gd name="connsiteY51" fmla="*/ 3087723 h 4915979"/>
              <a:gd name="connsiteX52" fmla="*/ 839854 w 7484014"/>
              <a:gd name="connsiteY52" fmla="*/ 3018997 h 4915979"/>
              <a:gd name="connsiteX53" fmla="*/ 418843 w 7484014"/>
              <a:gd name="connsiteY53" fmla="*/ 3121543 h 4915979"/>
              <a:gd name="connsiteX54" fmla="*/ 131868 w 7484014"/>
              <a:gd name="connsiteY54" fmla="*/ 3427573 h 4915979"/>
              <a:gd name="connsiteX55" fmla="*/ 31467 w 7484014"/>
              <a:gd name="connsiteY55" fmla="*/ 3793333 h 4915979"/>
              <a:gd name="connsiteX0" fmla="*/ 31467 w 7484014"/>
              <a:gd name="connsiteY0" fmla="*/ 3793333 h 4903526"/>
              <a:gd name="connsiteX1" fmla="*/ 0 w 7484014"/>
              <a:gd name="connsiteY1" fmla="*/ 4089138 h 4903526"/>
              <a:gd name="connsiteX2" fmla="*/ 134062 w 7484014"/>
              <a:gd name="connsiteY2" fmla="*/ 4368435 h 4903526"/>
              <a:gd name="connsiteX3" fmla="*/ 253588 w 7484014"/>
              <a:gd name="connsiteY3" fmla="*/ 4484483 h 4903526"/>
              <a:gd name="connsiteX4" fmla="*/ 425793 w 7484014"/>
              <a:gd name="connsiteY4" fmla="*/ 4549727 h 4903526"/>
              <a:gd name="connsiteX5" fmla="*/ 575153 w 7484014"/>
              <a:gd name="connsiteY5" fmla="*/ 4586980 h 4903526"/>
              <a:gd name="connsiteX6" fmla="*/ 814834 w 7484014"/>
              <a:gd name="connsiteY6" fmla="*/ 4755997 h 4903526"/>
              <a:gd name="connsiteX7" fmla="*/ 471298 w 7484014"/>
              <a:gd name="connsiteY7" fmla="*/ 4886384 h 4903526"/>
              <a:gd name="connsiteX8" fmla="*/ 1355220 w 7484014"/>
              <a:gd name="connsiteY8" fmla="*/ 4741047 h 4903526"/>
              <a:gd name="connsiteX9" fmla="*/ 1812855 w 7484014"/>
              <a:gd name="connsiteY9" fmla="*/ 4667027 h 4903526"/>
              <a:gd name="connsiteX10" fmla="*/ 2256776 w 7484014"/>
              <a:gd name="connsiteY10" fmla="*/ 4579575 h 4903526"/>
              <a:gd name="connsiteX11" fmla="*/ 2567483 w 7484014"/>
              <a:gd name="connsiteY11" fmla="*/ 4585947 h 4903526"/>
              <a:gd name="connsiteX12" fmla="*/ 2960727 w 7484014"/>
              <a:gd name="connsiteY12" fmla="*/ 4602382 h 4903526"/>
              <a:gd name="connsiteX13" fmla="*/ 3388707 w 7484014"/>
              <a:gd name="connsiteY13" fmla="*/ 4537028 h 4903526"/>
              <a:gd name="connsiteX14" fmla="*/ 3866826 w 7484014"/>
              <a:gd name="connsiteY14" fmla="*/ 4756476 h 4903526"/>
              <a:gd name="connsiteX15" fmla="*/ 4258275 w 7484014"/>
              <a:gd name="connsiteY15" fmla="*/ 4630110 h 4903526"/>
              <a:gd name="connsiteX16" fmla="*/ 4597519 w 7484014"/>
              <a:gd name="connsiteY16" fmla="*/ 4424529 h 4903526"/>
              <a:gd name="connsiteX17" fmla="*/ 4900464 w 7484014"/>
              <a:gd name="connsiteY17" fmla="*/ 4453687 h 4903526"/>
              <a:gd name="connsiteX18" fmla="*/ 5229672 w 7484014"/>
              <a:gd name="connsiteY18" fmla="*/ 4357960 h 4903526"/>
              <a:gd name="connsiteX19" fmla="*/ 5363215 w 7484014"/>
              <a:gd name="connsiteY19" fmla="*/ 4019539 h 4903526"/>
              <a:gd name="connsiteX20" fmla="*/ 5352460 w 7484014"/>
              <a:gd name="connsiteY20" fmla="*/ 3864037 h 4903526"/>
              <a:gd name="connsiteX21" fmla="*/ 5524290 w 7484014"/>
              <a:gd name="connsiteY21" fmla="*/ 3682616 h 4903526"/>
              <a:gd name="connsiteX22" fmla="*/ 5795633 w 7484014"/>
              <a:gd name="connsiteY22" fmla="*/ 3596941 h 4903526"/>
              <a:gd name="connsiteX23" fmla="*/ 5917370 w 7484014"/>
              <a:gd name="connsiteY23" fmla="*/ 3374124 h 4903526"/>
              <a:gd name="connsiteX24" fmla="*/ 6339898 w 7484014"/>
              <a:gd name="connsiteY24" fmla="*/ 2604662 h 4903526"/>
              <a:gd name="connsiteX25" fmla="*/ 6975058 w 7484014"/>
              <a:gd name="connsiteY25" fmla="*/ 2191735 h 4903526"/>
              <a:gd name="connsiteX26" fmla="*/ 7484014 w 7484014"/>
              <a:gd name="connsiteY26" fmla="*/ 1989618 h 4903526"/>
              <a:gd name="connsiteX27" fmla="*/ 7157014 w 7484014"/>
              <a:gd name="connsiteY27" fmla="*/ 1753713 h 4903526"/>
              <a:gd name="connsiteX28" fmla="*/ 6880835 w 7484014"/>
              <a:gd name="connsiteY28" fmla="*/ 1443833 h 4903526"/>
              <a:gd name="connsiteX29" fmla="*/ 6756540 w 7484014"/>
              <a:gd name="connsiteY29" fmla="*/ 1331227 h 4903526"/>
              <a:gd name="connsiteX30" fmla="*/ 6547946 w 7484014"/>
              <a:gd name="connsiteY30" fmla="*/ 1312159 h 4903526"/>
              <a:gd name="connsiteX31" fmla="*/ 5706697 w 7484014"/>
              <a:gd name="connsiteY31" fmla="*/ 552061 h 4903526"/>
              <a:gd name="connsiteX32" fmla="*/ 5232709 w 7484014"/>
              <a:gd name="connsiteY32" fmla="*/ 256278 h 4903526"/>
              <a:gd name="connsiteX33" fmla="*/ 4901857 w 7484014"/>
              <a:gd name="connsiteY33" fmla="*/ 86919 h 4903526"/>
              <a:gd name="connsiteX34" fmla="*/ 4599226 w 7484014"/>
              <a:gd name="connsiteY34" fmla="*/ 33023 h 4903526"/>
              <a:gd name="connsiteX35" fmla="*/ 4200824 w 7484014"/>
              <a:gd name="connsiteY35" fmla="*/ 0 h 4903526"/>
              <a:gd name="connsiteX36" fmla="*/ 3845056 w 7484014"/>
              <a:gd name="connsiteY36" fmla="*/ 176943 h 4903526"/>
              <a:gd name="connsiteX37" fmla="*/ 3684682 w 7484014"/>
              <a:gd name="connsiteY37" fmla="*/ 380312 h 4903526"/>
              <a:gd name="connsiteX38" fmla="*/ 3437258 w 7484014"/>
              <a:gd name="connsiteY38" fmla="*/ 526974 h 4903526"/>
              <a:gd name="connsiteX39" fmla="*/ 3372374 w 7484014"/>
              <a:gd name="connsiteY39" fmla="*/ 725566 h 4903526"/>
              <a:gd name="connsiteX40" fmla="*/ 3173233 w 7484014"/>
              <a:gd name="connsiteY40" fmla="*/ 871150 h 4903526"/>
              <a:gd name="connsiteX41" fmla="*/ 3114931 w 7484014"/>
              <a:gd name="connsiteY41" fmla="*/ 1070820 h 4903526"/>
              <a:gd name="connsiteX42" fmla="*/ 2958777 w 7484014"/>
              <a:gd name="connsiteY42" fmla="*/ 1222164 h 4903526"/>
              <a:gd name="connsiteX43" fmla="*/ 2883706 w 7484014"/>
              <a:gd name="connsiteY43" fmla="*/ 1561342 h 4903526"/>
              <a:gd name="connsiteX44" fmla="*/ 2534017 w 7484014"/>
              <a:gd name="connsiteY44" fmla="*/ 1816998 h 4903526"/>
              <a:gd name="connsiteX45" fmla="*/ 1832954 w 7484014"/>
              <a:gd name="connsiteY45" fmla="*/ 2218584 h 4903526"/>
              <a:gd name="connsiteX46" fmla="*/ 1342643 w 7484014"/>
              <a:gd name="connsiteY46" fmla="*/ 2300046 h 4903526"/>
              <a:gd name="connsiteX47" fmla="*/ 1051473 w 7484014"/>
              <a:gd name="connsiteY47" fmla="*/ 2230708 h 4903526"/>
              <a:gd name="connsiteX48" fmla="*/ 579566 w 7484014"/>
              <a:gd name="connsiteY48" fmla="*/ 2142978 h 4903526"/>
              <a:gd name="connsiteX49" fmla="*/ 862133 w 7484014"/>
              <a:gd name="connsiteY49" fmla="*/ 2314268 h 4903526"/>
              <a:gd name="connsiteX50" fmla="*/ 1516809 w 7484014"/>
              <a:gd name="connsiteY50" fmla="*/ 2561288 h 4903526"/>
              <a:gd name="connsiteX51" fmla="*/ 1374589 w 7484014"/>
              <a:gd name="connsiteY51" fmla="*/ 3087723 h 4903526"/>
              <a:gd name="connsiteX52" fmla="*/ 839854 w 7484014"/>
              <a:gd name="connsiteY52" fmla="*/ 3018997 h 4903526"/>
              <a:gd name="connsiteX53" fmla="*/ 418843 w 7484014"/>
              <a:gd name="connsiteY53" fmla="*/ 3121543 h 4903526"/>
              <a:gd name="connsiteX54" fmla="*/ 131868 w 7484014"/>
              <a:gd name="connsiteY54" fmla="*/ 3427573 h 4903526"/>
              <a:gd name="connsiteX55" fmla="*/ 31467 w 7484014"/>
              <a:gd name="connsiteY55" fmla="*/ 3793333 h 4903526"/>
              <a:gd name="connsiteX0" fmla="*/ 31467 w 7484014"/>
              <a:gd name="connsiteY0" fmla="*/ 3793333 h 4955196"/>
              <a:gd name="connsiteX1" fmla="*/ 0 w 7484014"/>
              <a:gd name="connsiteY1" fmla="*/ 4089138 h 4955196"/>
              <a:gd name="connsiteX2" fmla="*/ 134062 w 7484014"/>
              <a:gd name="connsiteY2" fmla="*/ 4368435 h 4955196"/>
              <a:gd name="connsiteX3" fmla="*/ 253588 w 7484014"/>
              <a:gd name="connsiteY3" fmla="*/ 4484483 h 4955196"/>
              <a:gd name="connsiteX4" fmla="*/ 425793 w 7484014"/>
              <a:gd name="connsiteY4" fmla="*/ 4549727 h 4955196"/>
              <a:gd name="connsiteX5" fmla="*/ 575153 w 7484014"/>
              <a:gd name="connsiteY5" fmla="*/ 4586980 h 4955196"/>
              <a:gd name="connsiteX6" fmla="*/ 814834 w 7484014"/>
              <a:gd name="connsiteY6" fmla="*/ 4755997 h 4955196"/>
              <a:gd name="connsiteX7" fmla="*/ 407993 w 7484014"/>
              <a:gd name="connsiteY7" fmla="*/ 4943138 h 4955196"/>
              <a:gd name="connsiteX8" fmla="*/ 1355220 w 7484014"/>
              <a:gd name="connsiteY8" fmla="*/ 4741047 h 4955196"/>
              <a:gd name="connsiteX9" fmla="*/ 1812855 w 7484014"/>
              <a:gd name="connsiteY9" fmla="*/ 4667027 h 4955196"/>
              <a:gd name="connsiteX10" fmla="*/ 2256776 w 7484014"/>
              <a:gd name="connsiteY10" fmla="*/ 4579575 h 4955196"/>
              <a:gd name="connsiteX11" fmla="*/ 2567483 w 7484014"/>
              <a:gd name="connsiteY11" fmla="*/ 4585947 h 4955196"/>
              <a:gd name="connsiteX12" fmla="*/ 2960727 w 7484014"/>
              <a:gd name="connsiteY12" fmla="*/ 4602382 h 4955196"/>
              <a:gd name="connsiteX13" fmla="*/ 3388707 w 7484014"/>
              <a:gd name="connsiteY13" fmla="*/ 4537028 h 4955196"/>
              <a:gd name="connsiteX14" fmla="*/ 3866826 w 7484014"/>
              <a:gd name="connsiteY14" fmla="*/ 4756476 h 4955196"/>
              <a:gd name="connsiteX15" fmla="*/ 4258275 w 7484014"/>
              <a:gd name="connsiteY15" fmla="*/ 4630110 h 4955196"/>
              <a:gd name="connsiteX16" fmla="*/ 4597519 w 7484014"/>
              <a:gd name="connsiteY16" fmla="*/ 4424529 h 4955196"/>
              <a:gd name="connsiteX17" fmla="*/ 4900464 w 7484014"/>
              <a:gd name="connsiteY17" fmla="*/ 4453687 h 4955196"/>
              <a:gd name="connsiteX18" fmla="*/ 5229672 w 7484014"/>
              <a:gd name="connsiteY18" fmla="*/ 4357960 h 4955196"/>
              <a:gd name="connsiteX19" fmla="*/ 5363215 w 7484014"/>
              <a:gd name="connsiteY19" fmla="*/ 4019539 h 4955196"/>
              <a:gd name="connsiteX20" fmla="*/ 5352460 w 7484014"/>
              <a:gd name="connsiteY20" fmla="*/ 3864037 h 4955196"/>
              <a:gd name="connsiteX21" fmla="*/ 5524290 w 7484014"/>
              <a:gd name="connsiteY21" fmla="*/ 3682616 h 4955196"/>
              <a:gd name="connsiteX22" fmla="*/ 5795633 w 7484014"/>
              <a:gd name="connsiteY22" fmla="*/ 3596941 h 4955196"/>
              <a:gd name="connsiteX23" fmla="*/ 5917370 w 7484014"/>
              <a:gd name="connsiteY23" fmla="*/ 3374124 h 4955196"/>
              <a:gd name="connsiteX24" fmla="*/ 6339898 w 7484014"/>
              <a:gd name="connsiteY24" fmla="*/ 2604662 h 4955196"/>
              <a:gd name="connsiteX25" fmla="*/ 6975058 w 7484014"/>
              <a:gd name="connsiteY25" fmla="*/ 2191735 h 4955196"/>
              <a:gd name="connsiteX26" fmla="*/ 7484014 w 7484014"/>
              <a:gd name="connsiteY26" fmla="*/ 1989618 h 4955196"/>
              <a:gd name="connsiteX27" fmla="*/ 7157014 w 7484014"/>
              <a:gd name="connsiteY27" fmla="*/ 1753713 h 4955196"/>
              <a:gd name="connsiteX28" fmla="*/ 6880835 w 7484014"/>
              <a:gd name="connsiteY28" fmla="*/ 1443833 h 4955196"/>
              <a:gd name="connsiteX29" fmla="*/ 6756540 w 7484014"/>
              <a:gd name="connsiteY29" fmla="*/ 1331227 h 4955196"/>
              <a:gd name="connsiteX30" fmla="*/ 6547946 w 7484014"/>
              <a:gd name="connsiteY30" fmla="*/ 1312159 h 4955196"/>
              <a:gd name="connsiteX31" fmla="*/ 5706697 w 7484014"/>
              <a:gd name="connsiteY31" fmla="*/ 552061 h 4955196"/>
              <a:gd name="connsiteX32" fmla="*/ 5232709 w 7484014"/>
              <a:gd name="connsiteY32" fmla="*/ 256278 h 4955196"/>
              <a:gd name="connsiteX33" fmla="*/ 4901857 w 7484014"/>
              <a:gd name="connsiteY33" fmla="*/ 86919 h 4955196"/>
              <a:gd name="connsiteX34" fmla="*/ 4599226 w 7484014"/>
              <a:gd name="connsiteY34" fmla="*/ 33023 h 4955196"/>
              <a:gd name="connsiteX35" fmla="*/ 4200824 w 7484014"/>
              <a:gd name="connsiteY35" fmla="*/ 0 h 4955196"/>
              <a:gd name="connsiteX36" fmla="*/ 3845056 w 7484014"/>
              <a:gd name="connsiteY36" fmla="*/ 176943 h 4955196"/>
              <a:gd name="connsiteX37" fmla="*/ 3684682 w 7484014"/>
              <a:gd name="connsiteY37" fmla="*/ 380312 h 4955196"/>
              <a:gd name="connsiteX38" fmla="*/ 3437258 w 7484014"/>
              <a:gd name="connsiteY38" fmla="*/ 526974 h 4955196"/>
              <a:gd name="connsiteX39" fmla="*/ 3372374 w 7484014"/>
              <a:gd name="connsiteY39" fmla="*/ 725566 h 4955196"/>
              <a:gd name="connsiteX40" fmla="*/ 3173233 w 7484014"/>
              <a:gd name="connsiteY40" fmla="*/ 871150 h 4955196"/>
              <a:gd name="connsiteX41" fmla="*/ 3114931 w 7484014"/>
              <a:gd name="connsiteY41" fmla="*/ 1070820 h 4955196"/>
              <a:gd name="connsiteX42" fmla="*/ 2958777 w 7484014"/>
              <a:gd name="connsiteY42" fmla="*/ 1222164 h 4955196"/>
              <a:gd name="connsiteX43" fmla="*/ 2883706 w 7484014"/>
              <a:gd name="connsiteY43" fmla="*/ 1561342 h 4955196"/>
              <a:gd name="connsiteX44" fmla="*/ 2534017 w 7484014"/>
              <a:gd name="connsiteY44" fmla="*/ 1816998 h 4955196"/>
              <a:gd name="connsiteX45" fmla="*/ 1832954 w 7484014"/>
              <a:gd name="connsiteY45" fmla="*/ 2218584 h 4955196"/>
              <a:gd name="connsiteX46" fmla="*/ 1342643 w 7484014"/>
              <a:gd name="connsiteY46" fmla="*/ 2300046 h 4955196"/>
              <a:gd name="connsiteX47" fmla="*/ 1051473 w 7484014"/>
              <a:gd name="connsiteY47" fmla="*/ 2230708 h 4955196"/>
              <a:gd name="connsiteX48" fmla="*/ 579566 w 7484014"/>
              <a:gd name="connsiteY48" fmla="*/ 2142978 h 4955196"/>
              <a:gd name="connsiteX49" fmla="*/ 862133 w 7484014"/>
              <a:gd name="connsiteY49" fmla="*/ 2314268 h 4955196"/>
              <a:gd name="connsiteX50" fmla="*/ 1516809 w 7484014"/>
              <a:gd name="connsiteY50" fmla="*/ 2561288 h 4955196"/>
              <a:gd name="connsiteX51" fmla="*/ 1374589 w 7484014"/>
              <a:gd name="connsiteY51" fmla="*/ 3087723 h 4955196"/>
              <a:gd name="connsiteX52" fmla="*/ 839854 w 7484014"/>
              <a:gd name="connsiteY52" fmla="*/ 3018997 h 4955196"/>
              <a:gd name="connsiteX53" fmla="*/ 418843 w 7484014"/>
              <a:gd name="connsiteY53" fmla="*/ 3121543 h 4955196"/>
              <a:gd name="connsiteX54" fmla="*/ 131868 w 7484014"/>
              <a:gd name="connsiteY54" fmla="*/ 3427573 h 4955196"/>
              <a:gd name="connsiteX55" fmla="*/ 31467 w 7484014"/>
              <a:gd name="connsiteY55" fmla="*/ 3793333 h 4955196"/>
              <a:gd name="connsiteX0" fmla="*/ 31467 w 7484014"/>
              <a:gd name="connsiteY0" fmla="*/ 3793333 h 4955196"/>
              <a:gd name="connsiteX1" fmla="*/ 0 w 7484014"/>
              <a:gd name="connsiteY1" fmla="*/ 4089138 h 4955196"/>
              <a:gd name="connsiteX2" fmla="*/ 134062 w 7484014"/>
              <a:gd name="connsiteY2" fmla="*/ 4368435 h 4955196"/>
              <a:gd name="connsiteX3" fmla="*/ 253588 w 7484014"/>
              <a:gd name="connsiteY3" fmla="*/ 4484483 h 4955196"/>
              <a:gd name="connsiteX4" fmla="*/ 425793 w 7484014"/>
              <a:gd name="connsiteY4" fmla="*/ 4549727 h 4955196"/>
              <a:gd name="connsiteX5" fmla="*/ 600475 w 7484014"/>
              <a:gd name="connsiteY5" fmla="*/ 4565696 h 4955196"/>
              <a:gd name="connsiteX6" fmla="*/ 814834 w 7484014"/>
              <a:gd name="connsiteY6" fmla="*/ 4755997 h 4955196"/>
              <a:gd name="connsiteX7" fmla="*/ 407993 w 7484014"/>
              <a:gd name="connsiteY7" fmla="*/ 4943138 h 4955196"/>
              <a:gd name="connsiteX8" fmla="*/ 1355220 w 7484014"/>
              <a:gd name="connsiteY8" fmla="*/ 4741047 h 4955196"/>
              <a:gd name="connsiteX9" fmla="*/ 1812855 w 7484014"/>
              <a:gd name="connsiteY9" fmla="*/ 4667027 h 4955196"/>
              <a:gd name="connsiteX10" fmla="*/ 2256776 w 7484014"/>
              <a:gd name="connsiteY10" fmla="*/ 4579575 h 4955196"/>
              <a:gd name="connsiteX11" fmla="*/ 2567483 w 7484014"/>
              <a:gd name="connsiteY11" fmla="*/ 4585947 h 4955196"/>
              <a:gd name="connsiteX12" fmla="*/ 2960727 w 7484014"/>
              <a:gd name="connsiteY12" fmla="*/ 4602382 h 4955196"/>
              <a:gd name="connsiteX13" fmla="*/ 3388707 w 7484014"/>
              <a:gd name="connsiteY13" fmla="*/ 4537028 h 4955196"/>
              <a:gd name="connsiteX14" fmla="*/ 3866826 w 7484014"/>
              <a:gd name="connsiteY14" fmla="*/ 4756476 h 4955196"/>
              <a:gd name="connsiteX15" fmla="*/ 4258275 w 7484014"/>
              <a:gd name="connsiteY15" fmla="*/ 4630110 h 4955196"/>
              <a:gd name="connsiteX16" fmla="*/ 4597519 w 7484014"/>
              <a:gd name="connsiteY16" fmla="*/ 4424529 h 4955196"/>
              <a:gd name="connsiteX17" fmla="*/ 4900464 w 7484014"/>
              <a:gd name="connsiteY17" fmla="*/ 4453687 h 4955196"/>
              <a:gd name="connsiteX18" fmla="*/ 5229672 w 7484014"/>
              <a:gd name="connsiteY18" fmla="*/ 4357960 h 4955196"/>
              <a:gd name="connsiteX19" fmla="*/ 5363215 w 7484014"/>
              <a:gd name="connsiteY19" fmla="*/ 4019539 h 4955196"/>
              <a:gd name="connsiteX20" fmla="*/ 5352460 w 7484014"/>
              <a:gd name="connsiteY20" fmla="*/ 3864037 h 4955196"/>
              <a:gd name="connsiteX21" fmla="*/ 5524290 w 7484014"/>
              <a:gd name="connsiteY21" fmla="*/ 3682616 h 4955196"/>
              <a:gd name="connsiteX22" fmla="*/ 5795633 w 7484014"/>
              <a:gd name="connsiteY22" fmla="*/ 3596941 h 4955196"/>
              <a:gd name="connsiteX23" fmla="*/ 5917370 w 7484014"/>
              <a:gd name="connsiteY23" fmla="*/ 3374124 h 4955196"/>
              <a:gd name="connsiteX24" fmla="*/ 6339898 w 7484014"/>
              <a:gd name="connsiteY24" fmla="*/ 2604662 h 4955196"/>
              <a:gd name="connsiteX25" fmla="*/ 6975058 w 7484014"/>
              <a:gd name="connsiteY25" fmla="*/ 2191735 h 4955196"/>
              <a:gd name="connsiteX26" fmla="*/ 7484014 w 7484014"/>
              <a:gd name="connsiteY26" fmla="*/ 1989618 h 4955196"/>
              <a:gd name="connsiteX27" fmla="*/ 7157014 w 7484014"/>
              <a:gd name="connsiteY27" fmla="*/ 1753713 h 4955196"/>
              <a:gd name="connsiteX28" fmla="*/ 6880835 w 7484014"/>
              <a:gd name="connsiteY28" fmla="*/ 1443833 h 4955196"/>
              <a:gd name="connsiteX29" fmla="*/ 6756540 w 7484014"/>
              <a:gd name="connsiteY29" fmla="*/ 1331227 h 4955196"/>
              <a:gd name="connsiteX30" fmla="*/ 6547946 w 7484014"/>
              <a:gd name="connsiteY30" fmla="*/ 1312159 h 4955196"/>
              <a:gd name="connsiteX31" fmla="*/ 5706697 w 7484014"/>
              <a:gd name="connsiteY31" fmla="*/ 552061 h 4955196"/>
              <a:gd name="connsiteX32" fmla="*/ 5232709 w 7484014"/>
              <a:gd name="connsiteY32" fmla="*/ 256278 h 4955196"/>
              <a:gd name="connsiteX33" fmla="*/ 4901857 w 7484014"/>
              <a:gd name="connsiteY33" fmla="*/ 86919 h 4955196"/>
              <a:gd name="connsiteX34" fmla="*/ 4599226 w 7484014"/>
              <a:gd name="connsiteY34" fmla="*/ 33023 h 4955196"/>
              <a:gd name="connsiteX35" fmla="*/ 4200824 w 7484014"/>
              <a:gd name="connsiteY35" fmla="*/ 0 h 4955196"/>
              <a:gd name="connsiteX36" fmla="*/ 3845056 w 7484014"/>
              <a:gd name="connsiteY36" fmla="*/ 176943 h 4955196"/>
              <a:gd name="connsiteX37" fmla="*/ 3684682 w 7484014"/>
              <a:gd name="connsiteY37" fmla="*/ 380312 h 4955196"/>
              <a:gd name="connsiteX38" fmla="*/ 3437258 w 7484014"/>
              <a:gd name="connsiteY38" fmla="*/ 526974 h 4955196"/>
              <a:gd name="connsiteX39" fmla="*/ 3372374 w 7484014"/>
              <a:gd name="connsiteY39" fmla="*/ 725566 h 4955196"/>
              <a:gd name="connsiteX40" fmla="*/ 3173233 w 7484014"/>
              <a:gd name="connsiteY40" fmla="*/ 871150 h 4955196"/>
              <a:gd name="connsiteX41" fmla="*/ 3114931 w 7484014"/>
              <a:gd name="connsiteY41" fmla="*/ 1070820 h 4955196"/>
              <a:gd name="connsiteX42" fmla="*/ 2958777 w 7484014"/>
              <a:gd name="connsiteY42" fmla="*/ 1222164 h 4955196"/>
              <a:gd name="connsiteX43" fmla="*/ 2883706 w 7484014"/>
              <a:gd name="connsiteY43" fmla="*/ 1561342 h 4955196"/>
              <a:gd name="connsiteX44" fmla="*/ 2534017 w 7484014"/>
              <a:gd name="connsiteY44" fmla="*/ 1816998 h 4955196"/>
              <a:gd name="connsiteX45" fmla="*/ 1832954 w 7484014"/>
              <a:gd name="connsiteY45" fmla="*/ 2218584 h 4955196"/>
              <a:gd name="connsiteX46" fmla="*/ 1342643 w 7484014"/>
              <a:gd name="connsiteY46" fmla="*/ 2300046 h 4955196"/>
              <a:gd name="connsiteX47" fmla="*/ 1051473 w 7484014"/>
              <a:gd name="connsiteY47" fmla="*/ 2230708 h 4955196"/>
              <a:gd name="connsiteX48" fmla="*/ 579566 w 7484014"/>
              <a:gd name="connsiteY48" fmla="*/ 2142978 h 4955196"/>
              <a:gd name="connsiteX49" fmla="*/ 862133 w 7484014"/>
              <a:gd name="connsiteY49" fmla="*/ 2314268 h 4955196"/>
              <a:gd name="connsiteX50" fmla="*/ 1516809 w 7484014"/>
              <a:gd name="connsiteY50" fmla="*/ 2561288 h 4955196"/>
              <a:gd name="connsiteX51" fmla="*/ 1374589 w 7484014"/>
              <a:gd name="connsiteY51" fmla="*/ 3087723 h 4955196"/>
              <a:gd name="connsiteX52" fmla="*/ 839854 w 7484014"/>
              <a:gd name="connsiteY52" fmla="*/ 3018997 h 4955196"/>
              <a:gd name="connsiteX53" fmla="*/ 418843 w 7484014"/>
              <a:gd name="connsiteY53" fmla="*/ 3121543 h 4955196"/>
              <a:gd name="connsiteX54" fmla="*/ 131868 w 7484014"/>
              <a:gd name="connsiteY54" fmla="*/ 3427573 h 4955196"/>
              <a:gd name="connsiteX55" fmla="*/ 31467 w 7484014"/>
              <a:gd name="connsiteY55" fmla="*/ 3793333 h 4955196"/>
              <a:gd name="connsiteX0" fmla="*/ 31467 w 7484014"/>
              <a:gd name="connsiteY0" fmla="*/ 3793333 h 4955196"/>
              <a:gd name="connsiteX1" fmla="*/ 0 w 7484014"/>
              <a:gd name="connsiteY1" fmla="*/ 4089138 h 4955196"/>
              <a:gd name="connsiteX2" fmla="*/ 134062 w 7484014"/>
              <a:gd name="connsiteY2" fmla="*/ 4368435 h 4955196"/>
              <a:gd name="connsiteX3" fmla="*/ 297901 w 7484014"/>
              <a:gd name="connsiteY3" fmla="*/ 4477389 h 4955196"/>
              <a:gd name="connsiteX4" fmla="*/ 425793 w 7484014"/>
              <a:gd name="connsiteY4" fmla="*/ 4549727 h 4955196"/>
              <a:gd name="connsiteX5" fmla="*/ 600475 w 7484014"/>
              <a:gd name="connsiteY5" fmla="*/ 4565696 h 4955196"/>
              <a:gd name="connsiteX6" fmla="*/ 814834 w 7484014"/>
              <a:gd name="connsiteY6" fmla="*/ 4755997 h 4955196"/>
              <a:gd name="connsiteX7" fmla="*/ 407993 w 7484014"/>
              <a:gd name="connsiteY7" fmla="*/ 4943138 h 4955196"/>
              <a:gd name="connsiteX8" fmla="*/ 1355220 w 7484014"/>
              <a:gd name="connsiteY8" fmla="*/ 4741047 h 4955196"/>
              <a:gd name="connsiteX9" fmla="*/ 1812855 w 7484014"/>
              <a:gd name="connsiteY9" fmla="*/ 4667027 h 4955196"/>
              <a:gd name="connsiteX10" fmla="*/ 2256776 w 7484014"/>
              <a:gd name="connsiteY10" fmla="*/ 4579575 h 4955196"/>
              <a:gd name="connsiteX11" fmla="*/ 2567483 w 7484014"/>
              <a:gd name="connsiteY11" fmla="*/ 4585947 h 4955196"/>
              <a:gd name="connsiteX12" fmla="*/ 2960727 w 7484014"/>
              <a:gd name="connsiteY12" fmla="*/ 4602382 h 4955196"/>
              <a:gd name="connsiteX13" fmla="*/ 3388707 w 7484014"/>
              <a:gd name="connsiteY13" fmla="*/ 4537028 h 4955196"/>
              <a:gd name="connsiteX14" fmla="*/ 3866826 w 7484014"/>
              <a:gd name="connsiteY14" fmla="*/ 4756476 h 4955196"/>
              <a:gd name="connsiteX15" fmla="*/ 4258275 w 7484014"/>
              <a:gd name="connsiteY15" fmla="*/ 4630110 h 4955196"/>
              <a:gd name="connsiteX16" fmla="*/ 4597519 w 7484014"/>
              <a:gd name="connsiteY16" fmla="*/ 4424529 h 4955196"/>
              <a:gd name="connsiteX17" fmla="*/ 4900464 w 7484014"/>
              <a:gd name="connsiteY17" fmla="*/ 4453687 h 4955196"/>
              <a:gd name="connsiteX18" fmla="*/ 5229672 w 7484014"/>
              <a:gd name="connsiteY18" fmla="*/ 4357960 h 4955196"/>
              <a:gd name="connsiteX19" fmla="*/ 5363215 w 7484014"/>
              <a:gd name="connsiteY19" fmla="*/ 4019539 h 4955196"/>
              <a:gd name="connsiteX20" fmla="*/ 5352460 w 7484014"/>
              <a:gd name="connsiteY20" fmla="*/ 3864037 h 4955196"/>
              <a:gd name="connsiteX21" fmla="*/ 5524290 w 7484014"/>
              <a:gd name="connsiteY21" fmla="*/ 3682616 h 4955196"/>
              <a:gd name="connsiteX22" fmla="*/ 5795633 w 7484014"/>
              <a:gd name="connsiteY22" fmla="*/ 3596941 h 4955196"/>
              <a:gd name="connsiteX23" fmla="*/ 5917370 w 7484014"/>
              <a:gd name="connsiteY23" fmla="*/ 3374124 h 4955196"/>
              <a:gd name="connsiteX24" fmla="*/ 6339898 w 7484014"/>
              <a:gd name="connsiteY24" fmla="*/ 2604662 h 4955196"/>
              <a:gd name="connsiteX25" fmla="*/ 6975058 w 7484014"/>
              <a:gd name="connsiteY25" fmla="*/ 2191735 h 4955196"/>
              <a:gd name="connsiteX26" fmla="*/ 7484014 w 7484014"/>
              <a:gd name="connsiteY26" fmla="*/ 1989618 h 4955196"/>
              <a:gd name="connsiteX27" fmla="*/ 7157014 w 7484014"/>
              <a:gd name="connsiteY27" fmla="*/ 1753713 h 4955196"/>
              <a:gd name="connsiteX28" fmla="*/ 6880835 w 7484014"/>
              <a:gd name="connsiteY28" fmla="*/ 1443833 h 4955196"/>
              <a:gd name="connsiteX29" fmla="*/ 6756540 w 7484014"/>
              <a:gd name="connsiteY29" fmla="*/ 1331227 h 4955196"/>
              <a:gd name="connsiteX30" fmla="*/ 6547946 w 7484014"/>
              <a:gd name="connsiteY30" fmla="*/ 1312159 h 4955196"/>
              <a:gd name="connsiteX31" fmla="*/ 5706697 w 7484014"/>
              <a:gd name="connsiteY31" fmla="*/ 552061 h 4955196"/>
              <a:gd name="connsiteX32" fmla="*/ 5232709 w 7484014"/>
              <a:gd name="connsiteY32" fmla="*/ 256278 h 4955196"/>
              <a:gd name="connsiteX33" fmla="*/ 4901857 w 7484014"/>
              <a:gd name="connsiteY33" fmla="*/ 86919 h 4955196"/>
              <a:gd name="connsiteX34" fmla="*/ 4599226 w 7484014"/>
              <a:gd name="connsiteY34" fmla="*/ 33023 h 4955196"/>
              <a:gd name="connsiteX35" fmla="*/ 4200824 w 7484014"/>
              <a:gd name="connsiteY35" fmla="*/ 0 h 4955196"/>
              <a:gd name="connsiteX36" fmla="*/ 3845056 w 7484014"/>
              <a:gd name="connsiteY36" fmla="*/ 176943 h 4955196"/>
              <a:gd name="connsiteX37" fmla="*/ 3684682 w 7484014"/>
              <a:gd name="connsiteY37" fmla="*/ 380312 h 4955196"/>
              <a:gd name="connsiteX38" fmla="*/ 3437258 w 7484014"/>
              <a:gd name="connsiteY38" fmla="*/ 526974 h 4955196"/>
              <a:gd name="connsiteX39" fmla="*/ 3372374 w 7484014"/>
              <a:gd name="connsiteY39" fmla="*/ 725566 h 4955196"/>
              <a:gd name="connsiteX40" fmla="*/ 3173233 w 7484014"/>
              <a:gd name="connsiteY40" fmla="*/ 871150 h 4955196"/>
              <a:gd name="connsiteX41" fmla="*/ 3114931 w 7484014"/>
              <a:gd name="connsiteY41" fmla="*/ 1070820 h 4955196"/>
              <a:gd name="connsiteX42" fmla="*/ 2958777 w 7484014"/>
              <a:gd name="connsiteY42" fmla="*/ 1222164 h 4955196"/>
              <a:gd name="connsiteX43" fmla="*/ 2883706 w 7484014"/>
              <a:gd name="connsiteY43" fmla="*/ 1561342 h 4955196"/>
              <a:gd name="connsiteX44" fmla="*/ 2534017 w 7484014"/>
              <a:gd name="connsiteY44" fmla="*/ 1816998 h 4955196"/>
              <a:gd name="connsiteX45" fmla="*/ 1832954 w 7484014"/>
              <a:gd name="connsiteY45" fmla="*/ 2218584 h 4955196"/>
              <a:gd name="connsiteX46" fmla="*/ 1342643 w 7484014"/>
              <a:gd name="connsiteY46" fmla="*/ 2300046 h 4955196"/>
              <a:gd name="connsiteX47" fmla="*/ 1051473 w 7484014"/>
              <a:gd name="connsiteY47" fmla="*/ 2230708 h 4955196"/>
              <a:gd name="connsiteX48" fmla="*/ 579566 w 7484014"/>
              <a:gd name="connsiteY48" fmla="*/ 2142978 h 4955196"/>
              <a:gd name="connsiteX49" fmla="*/ 862133 w 7484014"/>
              <a:gd name="connsiteY49" fmla="*/ 2314268 h 4955196"/>
              <a:gd name="connsiteX50" fmla="*/ 1516809 w 7484014"/>
              <a:gd name="connsiteY50" fmla="*/ 2561288 h 4955196"/>
              <a:gd name="connsiteX51" fmla="*/ 1374589 w 7484014"/>
              <a:gd name="connsiteY51" fmla="*/ 3087723 h 4955196"/>
              <a:gd name="connsiteX52" fmla="*/ 839854 w 7484014"/>
              <a:gd name="connsiteY52" fmla="*/ 3018997 h 4955196"/>
              <a:gd name="connsiteX53" fmla="*/ 418843 w 7484014"/>
              <a:gd name="connsiteY53" fmla="*/ 3121543 h 4955196"/>
              <a:gd name="connsiteX54" fmla="*/ 131868 w 7484014"/>
              <a:gd name="connsiteY54" fmla="*/ 3427573 h 4955196"/>
              <a:gd name="connsiteX55" fmla="*/ 31467 w 7484014"/>
              <a:gd name="connsiteY55" fmla="*/ 3793333 h 4955196"/>
              <a:gd name="connsiteX0" fmla="*/ 31467 w 7484014"/>
              <a:gd name="connsiteY0" fmla="*/ 3793333 h 4955196"/>
              <a:gd name="connsiteX1" fmla="*/ 0 w 7484014"/>
              <a:gd name="connsiteY1" fmla="*/ 4089138 h 4955196"/>
              <a:gd name="connsiteX2" fmla="*/ 159384 w 7484014"/>
              <a:gd name="connsiteY2" fmla="*/ 4354246 h 4955196"/>
              <a:gd name="connsiteX3" fmla="*/ 297901 w 7484014"/>
              <a:gd name="connsiteY3" fmla="*/ 4477389 h 4955196"/>
              <a:gd name="connsiteX4" fmla="*/ 425793 w 7484014"/>
              <a:gd name="connsiteY4" fmla="*/ 4549727 h 4955196"/>
              <a:gd name="connsiteX5" fmla="*/ 600475 w 7484014"/>
              <a:gd name="connsiteY5" fmla="*/ 4565696 h 4955196"/>
              <a:gd name="connsiteX6" fmla="*/ 814834 w 7484014"/>
              <a:gd name="connsiteY6" fmla="*/ 4755997 h 4955196"/>
              <a:gd name="connsiteX7" fmla="*/ 407993 w 7484014"/>
              <a:gd name="connsiteY7" fmla="*/ 4943138 h 4955196"/>
              <a:gd name="connsiteX8" fmla="*/ 1355220 w 7484014"/>
              <a:gd name="connsiteY8" fmla="*/ 4741047 h 4955196"/>
              <a:gd name="connsiteX9" fmla="*/ 1812855 w 7484014"/>
              <a:gd name="connsiteY9" fmla="*/ 4667027 h 4955196"/>
              <a:gd name="connsiteX10" fmla="*/ 2256776 w 7484014"/>
              <a:gd name="connsiteY10" fmla="*/ 4579575 h 4955196"/>
              <a:gd name="connsiteX11" fmla="*/ 2567483 w 7484014"/>
              <a:gd name="connsiteY11" fmla="*/ 4585947 h 4955196"/>
              <a:gd name="connsiteX12" fmla="*/ 2960727 w 7484014"/>
              <a:gd name="connsiteY12" fmla="*/ 4602382 h 4955196"/>
              <a:gd name="connsiteX13" fmla="*/ 3388707 w 7484014"/>
              <a:gd name="connsiteY13" fmla="*/ 4537028 h 4955196"/>
              <a:gd name="connsiteX14" fmla="*/ 3866826 w 7484014"/>
              <a:gd name="connsiteY14" fmla="*/ 4756476 h 4955196"/>
              <a:gd name="connsiteX15" fmla="*/ 4258275 w 7484014"/>
              <a:gd name="connsiteY15" fmla="*/ 4630110 h 4955196"/>
              <a:gd name="connsiteX16" fmla="*/ 4597519 w 7484014"/>
              <a:gd name="connsiteY16" fmla="*/ 4424529 h 4955196"/>
              <a:gd name="connsiteX17" fmla="*/ 4900464 w 7484014"/>
              <a:gd name="connsiteY17" fmla="*/ 4453687 h 4955196"/>
              <a:gd name="connsiteX18" fmla="*/ 5229672 w 7484014"/>
              <a:gd name="connsiteY18" fmla="*/ 4357960 h 4955196"/>
              <a:gd name="connsiteX19" fmla="*/ 5363215 w 7484014"/>
              <a:gd name="connsiteY19" fmla="*/ 4019539 h 4955196"/>
              <a:gd name="connsiteX20" fmla="*/ 5352460 w 7484014"/>
              <a:gd name="connsiteY20" fmla="*/ 3864037 h 4955196"/>
              <a:gd name="connsiteX21" fmla="*/ 5524290 w 7484014"/>
              <a:gd name="connsiteY21" fmla="*/ 3682616 h 4955196"/>
              <a:gd name="connsiteX22" fmla="*/ 5795633 w 7484014"/>
              <a:gd name="connsiteY22" fmla="*/ 3596941 h 4955196"/>
              <a:gd name="connsiteX23" fmla="*/ 5917370 w 7484014"/>
              <a:gd name="connsiteY23" fmla="*/ 3374124 h 4955196"/>
              <a:gd name="connsiteX24" fmla="*/ 6339898 w 7484014"/>
              <a:gd name="connsiteY24" fmla="*/ 2604662 h 4955196"/>
              <a:gd name="connsiteX25" fmla="*/ 6975058 w 7484014"/>
              <a:gd name="connsiteY25" fmla="*/ 2191735 h 4955196"/>
              <a:gd name="connsiteX26" fmla="*/ 7484014 w 7484014"/>
              <a:gd name="connsiteY26" fmla="*/ 1989618 h 4955196"/>
              <a:gd name="connsiteX27" fmla="*/ 7157014 w 7484014"/>
              <a:gd name="connsiteY27" fmla="*/ 1753713 h 4955196"/>
              <a:gd name="connsiteX28" fmla="*/ 6880835 w 7484014"/>
              <a:gd name="connsiteY28" fmla="*/ 1443833 h 4955196"/>
              <a:gd name="connsiteX29" fmla="*/ 6756540 w 7484014"/>
              <a:gd name="connsiteY29" fmla="*/ 1331227 h 4955196"/>
              <a:gd name="connsiteX30" fmla="*/ 6547946 w 7484014"/>
              <a:gd name="connsiteY30" fmla="*/ 1312159 h 4955196"/>
              <a:gd name="connsiteX31" fmla="*/ 5706697 w 7484014"/>
              <a:gd name="connsiteY31" fmla="*/ 552061 h 4955196"/>
              <a:gd name="connsiteX32" fmla="*/ 5232709 w 7484014"/>
              <a:gd name="connsiteY32" fmla="*/ 256278 h 4955196"/>
              <a:gd name="connsiteX33" fmla="*/ 4901857 w 7484014"/>
              <a:gd name="connsiteY33" fmla="*/ 86919 h 4955196"/>
              <a:gd name="connsiteX34" fmla="*/ 4599226 w 7484014"/>
              <a:gd name="connsiteY34" fmla="*/ 33023 h 4955196"/>
              <a:gd name="connsiteX35" fmla="*/ 4200824 w 7484014"/>
              <a:gd name="connsiteY35" fmla="*/ 0 h 4955196"/>
              <a:gd name="connsiteX36" fmla="*/ 3845056 w 7484014"/>
              <a:gd name="connsiteY36" fmla="*/ 176943 h 4955196"/>
              <a:gd name="connsiteX37" fmla="*/ 3684682 w 7484014"/>
              <a:gd name="connsiteY37" fmla="*/ 380312 h 4955196"/>
              <a:gd name="connsiteX38" fmla="*/ 3437258 w 7484014"/>
              <a:gd name="connsiteY38" fmla="*/ 526974 h 4955196"/>
              <a:gd name="connsiteX39" fmla="*/ 3372374 w 7484014"/>
              <a:gd name="connsiteY39" fmla="*/ 725566 h 4955196"/>
              <a:gd name="connsiteX40" fmla="*/ 3173233 w 7484014"/>
              <a:gd name="connsiteY40" fmla="*/ 871150 h 4955196"/>
              <a:gd name="connsiteX41" fmla="*/ 3114931 w 7484014"/>
              <a:gd name="connsiteY41" fmla="*/ 1070820 h 4955196"/>
              <a:gd name="connsiteX42" fmla="*/ 2958777 w 7484014"/>
              <a:gd name="connsiteY42" fmla="*/ 1222164 h 4955196"/>
              <a:gd name="connsiteX43" fmla="*/ 2883706 w 7484014"/>
              <a:gd name="connsiteY43" fmla="*/ 1561342 h 4955196"/>
              <a:gd name="connsiteX44" fmla="*/ 2534017 w 7484014"/>
              <a:gd name="connsiteY44" fmla="*/ 1816998 h 4955196"/>
              <a:gd name="connsiteX45" fmla="*/ 1832954 w 7484014"/>
              <a:gd name="connsiteY45" fmla="*/ 2218584 h 4955196"/>
              <a:gd name="connsiteX46" fmla="*/ 1342643 w 7484014"/>
              <a:gd name="connsiteY46" fmla="*/ 2300046 h 4955196"/>
              <a:gd name="connsiteX47" fmla="*/ 1051473 w 7484014"/>
              <a:gd name="connsiteY47" fmla="*/ 2230708 h 4955196"/>
              <a:gd name="connsiteX48" fmla="*/ 579566 w 7484014"/>
              <a:gd name="connsiteY48" fmla="*/ 2142978 h 4955196"/>
              <a:gd name="connsiteX49" fmla="*/ 862133 w 7484014"/>
              <a:gd name="connsiteY49" fmla="*/ 2314268 h 4955196"/>
              <a:gd name="connsiteX50" fmla="*/ 1516809 w 7484014"/>
              <a:gd name="connsiteY50" fmla="*/ 2561288 h 4955196"/>
              <a:gd name="connsiteX51" fmla="*/ 1374589 w 7484014"/>
              <a:gd name="connsiteY51" fmla="*/ 3087723 h 4955196"/>
              <a:gd name="connsiteX52" fmla="*/ 839854 w 7484014"/>
              <a:gd name="connsiteY52" fmla="*/ 3018997 h 4955196"/>
              <a:gd name="connsiteX53" fmla="*/ 418843 w 7484014"/>
              <a:gd name="connsiteY53" fmla="*/ 3121543 h 4955196"/>
              <a:gd name="connsiteX54" fmla="*/ 131868 w 7484014"/>
              <a:gd name="connsiteY54" fmla="*/ 3427573 h 4955196"/>
              <a:gd name="connsiteX55" fmla="*/ 31467 w 7484014"/>
              <a:gd name="connsiteY55" fmla="*/ 3793333 h 4955196"/>
              <a:gd name="connsiteX0" fmla="*/ 12475 w 7465022"/>
              <a:gd name="connsiteY0" fmla="*/ 3793333 h 4955196"/>
              <a:gd name="connsiteX1" fmla="*/ 0 w 7465022"/>
              <a:gd name="connsiteY1" fmla="*/ 4089138 h 4955196"/>
              <a:gd name="connsiteX2" fmla="*/ 140392 w 7465022"/>
              <a:gd name="connsiteY2" fmla="*/ 4354246 h 4955196"/>
              <a:gd name="connsiteX3" fmla="*/ 278909 w 7465022"/>
              <a:gd name="connsiteY3" fmla="*/ 4477389 h 4955196"/>
              <a:gd name="connsiteX4" fmla="*/ 406801 w 7465022"/>
              <a:gd name="connsiteY4" fmla="*/ 4549727 h 4955196"/>
              <a:gd name="connsiteX5" fmla="*/ 581483 w 7465022"/>
              <a:gd name="connsiteY5" fmla="*/ 4565696 h 4955196"/>
              <a:gd name="connsiteX6" fmla="*/ 795842 w 7465022"/>
              <a:gd name="connsiteY6" fmla="*/ 4755997 h 4955196"/>
              <a:gd name="connsiteX7" fmla="*/ 389001 w 7465022"/>
              <a:gd name="connsiteY7" fmla="*/ 4943138 h 4955196"/>
              <a:gd name="connsiteX8" fmla="*/ 1336228 w 7465022"/>
              <a:gd name="connsiteY8" fmla="*/ 4741047 h 4955196"/>
              <a:gd name="connsiteX9" fmla="*/ 1793863 w 7465022"/>
              <a:gd name="connsiteY9" fmla="*/ 4667027 h 4955196"/>
              <a:gd name="connsiteX10" fmla="*/ 2237784 w 7465022"/>
              <a:gd name="connsiteY10" fmla="*/ 4579575 h 4955196"/>
              <a:gd name="connsiteX11" fmla="*/ 2548491 w 7465022"/>
              <a:gd name="connsiteY11" fmla="*/ 4585947 h 4955196"/>
              <a:gd name="connsiteX12" fmla="*/ 2941735 w 7465022"/>
              <a:gd name="connsiteY12" fmla="*/ 4602382 h 4955196"/>
              <a:gd name="connsiteX13" fmla="*/ 3369715 w 7465022"/>
              <a:gd name="connsiteY13" fmla="*/ 4537028 h 4955196"/>
              <a:gd name="connsiteX14" fmla="*/ 3847834 w 7465022"/>
              <a:gd name="connsiteY14" fmla="*/ 4756476 h 4955196"/>
              <a:gd name="connsiteX15" fmla="*/ 4239283 w 7465022"/>
              <a:gd name="connsiteY15" fmla="*/ 4630110 h 4955196"/>
              <a:gd name="connsiteX16" fmla="*/ 4578527 w 7465022"/>
              <a:gd name="connsiteY16" fmla="*/ 4424529 h 4955196"/>
              <a:gd name="connsiteX17" fmla="*/ 4881472 w 7465022"/>
              <a:gd name="connsiteY17" fmla="*/ 4453687 h 4955196"/>
              <a:gd name="connsiteX18" fmla="*/ 5210680 w 7465022"/>
              <a:gd name="connsiteY18" fmla="*/ 4357960 h 4955196"/>
              <a:gd name="connsiteX19" fmla="*/ 5344223 w 7465022"/>
              <a:gd name="connsiteY19" fmla="*/ 4019539 h 4955196"/>
              <a:gd name="connsiteX20" fmla="*/ 5333468 w 7465022"/>
              <a:gd name="connsiteY20" fmla="*/ 3864037 h 4955196"/>
              <a:gd name="connsiteX21" fmla="*/ 5505298 w 7465022"/>
              <a:gd name="connsiteY21" fmla="*/ 3682616 h 4955196"/>
              <a:gd name="connsiteX22" fmla="*/ 5776641 w 7465022"/>
              <a:gd name="connsiteY22" fmla="*/ 3596941 h 4955196"/>
              <a:gd name="connsiteX23" fmla="*/ 5898378 w 7465022"/>
              <a:gd name="connsiteY23" fmla="*/ 3374124 h 4955196"/>
              <a:gd name="connsiteX24" fmla="*/ 6320906 w 7465022"/>
              <a:gd name="connsiteY24" fmla="*/ 2604662 h 4955196"/>
              <a:gd name="connsiteX25" fmla="*/ 6956066 w 7465022"/>
              <a:gd name="connsiteY25" fmla="*/ 2191735 h 4955196"/>
              <a:gd name="connsiteX26" fmla="*/ 7465022 w 7465022"/>
              <a:gd name="connsiteY26" fmla="*/ 1989618 h 4955196"/>
              <a:gd name="connsiteX27" fmla="*/ 7138022 w 7465022"/>
              <a:gd name="connsiteY27" fmla="*/ 1753713 h 4955196"/>
              <a:gd name="connsiteX28" fmla="*/ 6861843 w 7465022"/>
              <a:gd name="connsiteY28" fmla="*/ 1443833 h 4955196"/>
              <a:gd name="connsiteX29" fmla="*/ 6737548 w 7465022"/>
              <a:gd name="connsiteY29" fmla="*/ 1331227 h 4955196"/>
              <a:gd name="connsiteX30" fmla="*/ 6528954 w 7465022"/>
              <a:gd name="connsiteY30" fmla="*/ 1312159 h 4955196"/>
              <a:gd name="connsiteX31" fmla="*/ 5687705 w 7465022"/>
              <a:gd name="connsiteY31" fmla="*/ 552061 h 4955196"/>
              <a:gd name="connsiteX32" fmla="*/ 5213717 w 7465022"/>
              <a:gd name="connsiteY32" fmla="*/ 256278 h 4955196"/>
              <a:gd name="connsiteX33" fmla="*/ 4882865 w 7465022"/>
              <a:gd name="connsiteY33" fmla="*/ 86919 h 4955196"/>
              <a:gd name="connsiteX34" fmla="*/ 4580234 w 7465022"/>
              <a:gd name="connsiteY34" fmla="*/ 33023 h 4955196"/>
              <a:gd name="connsiteX35" fmla="*/ 4181832 w 7465022"/>
              <a:gd name="connsiteY35" fmla="*/ 0 h 4955196"/>
              <a:gd name="connsiteX36" fmla="*/ 3826064 w 7465022"/>
              <a:gd name="connsiteY36" fmla="*/ 176943 h 4955196"/>
              <a:gd name="connsiteX37" fmla="*/ 3665690 w 7465022"/>
              <a:gd name="connsiteY37" fmla="*/ 380312 h 4955196"/>
              <a:gd name="connsiteX38" fmla="*/ 3418266 w 7465022"/>
              <a:gd name="connsiteY38" fmla="*/ 526974 h 4955196"/>
              <a:gd name="connsiteX39" fmla="*/ 3353382 w 7465022"/>
              <a:gd name="connsiteY39" fmla="*/ 725566 h 4955196"/>
              <a:gd name="connsiteX40" fmla="*/ 3154241 w 7465022"/>
              <a:gd name="connsiteY40" fmla="*/ 871150 h 4955196"/>
              <a:gd name="connsiteX41" fmla="*/ 3095939 w 7465022"/>
              <a:gd name="connsiteY41" fmla="*/ 1070820 h 4955196"/>
              <a:gd name="connsiteX42" fmla="*/ 2939785 w 7465022"/>
              <a:gd name="connsiteY42" fmla="*/ 1222164 h 4955196"/>
              <a:gd name="connsiteX43" fmla="*/ 2864714 w 7465022"/>
              <a:gd name="connsiteY43" fmla="*/ 1561342 h 4955196"/>
              <a:gd name="connsiteX44" fmla="*/ 2515025 w 7465022"/>
              <a:gd name="connsiteY44" fmla="*/ 1816998 h 4955196"/>
              <a:gd name="connsiteX45" fmla="*/ 1813962 w 7465022"/>
              <a:gd name="connsiteY45" fmla="*/ 2218584 h 4955196"/>
              <a:gd name="connsiteX46" fmla="*/ 1323651 w 7465022"/>
              <a:gd name="connsiteY46" fmla="*/ 2300046 h 4955196"/>
              <a:gd name="connsiteX47" fmla="*/ 1032481 w 7465022"/>
              <a:gd name="connsiteY47" fmla="*/ 2230708 h 4955196"/>
              <a:gd name="connsiteX48" fmla="*/ 560574 w 7465022"/>
              <a:gd name="connsiteY48" fmla="*/ 2142978 h 4955196"/>
              <a:gd name="connsiteX49" fmla="*/ 843141 w 7465022"/>
              <a:gd name="connsiteY49" fmla="*/ 2314268 h 4955196"/>
              <a:gd name="connsiteX50" fmla="*/ 1497817 w 7465022"/>
              <a:gd name="connsiteY50" fmla="*/ 2561288 h 4955196"/>
              <a:gd name="connsiteX51" fmla="*/ 1355597 w 7465022"/>
              <a:gd name="connsiteY51" fmla="*/ 3087723 h 4955196"/>
              <a:gd name="connsiteX52" fmla="*/ 820862 w 7465022"/>
              <a:gd name="connsiteY52" fmla="*/ 3018997 h 4955196"/>
              <a:gd name="connsiteX53" fmla="*/ 399851 w 7465022"/>
              <a:gd name="connsiteY53" fmla="*/ 3121543 h 4955196"/>
              <a:gd name="connsiteX54" fmla="*/ 112876 w 7465022"/>
              <a:gd name="connsiteY54" fmla="*/ 3427573 h 4955196"/>
              <a:gd name="connsiteX55" fmla="*/ 12475 w 7465022"/>
              <a:gd name="connsiteY55" fmla="*/ 3793333 h 4955196"/>
              <a:gd name="connsiteX0" fmla="*/ 31466 w 7465022"/>
              <a:gd name="connsiteY0" fmla="*/ 3793333 h 4955196"/>
              <a:gd name="connsiteX1" fmla="*/ 0 w 7465022"/>
              <a:gd name="connsiteY1" fmla="*/ 4089138 h 4955196"/>
              <a:gd name="connsiteX2" fmla="*/ 140392 w 7465022"/>
              <a:gd name="connsiteY2" fmla="*/ 4354246 h 4955196"/>
              <a:gd name="connsiteX3" fmla="*/ 278909 w 7465022"/>
              <a:gd name="connsiteY3" fmla="*/ 4477389 h 4955196"/>
              <a:gd name="connsiteX4" fmla="*/ 406801 w 7465022"/>
              <a:gd name="connsiteY4" fmla="*/ 4549727 h 4955196"/>
              <a:gd name="connsiteX5" fmla="*/ 581483 w 7465022"/>
              <a:gd name="connsiteY5" fmla="*/ 4565696 h 4955196"/>
              <a:gd name="connsiteX6" fmla="*/ 795842 w 7465022"/>
              <a:gd name="connsiteY6" fmla="*/ 4755997 h 4955196"/>
              <a:gd name="connsiteX7" fmla="*/ 389001 w 7465022"/>
              <a:gd name="connsiteY7" fmla="*/ 4943138 h 4955196"/>
              <a:gd name="connsiteX8" fmla="*/ 1336228 w 7465022"/>
              <a:gd name="connsiteY8" fmla="*/ 4741047 h 4955196"/>
              <a:gd name="connsiteX9" fmla="*/ 1793863 w 7465022"/>
              <a:gd name="connsiteY9" fmla="*/ 4667027 h 4955196"/>
              <a:gd name="connsiteX10" fmla="*/ 2237784 w 7465022"/>
              <a:gd name="connsiteY10" fmla="*/ 4579575 h 4955196"/>
              <a:gd name="connsiteX11" fmla="*/ 2548491 w 7465022"/>
              <a:gd name="connsiteY11" fmla="*/ 4585947 h 4955196"/>
              <a:gd name="connsiteX12" fmla="*/ 2941735 w 7465022"/>
              <a:gd name="connsiteY12" fmla="*/ 4602382 h 4955196"/>
              <a:gd name="connsiteX13" fmla="*/ 3369715 w 7465022"/>
              <a:gd name="connsiteY13" fmla="*/ 4537028 h 4955196"/>
              <a:gd name="connsiteX14" fmla="*/ 3847834 w 7465022"/>
              <a:gd name="connsiteY14" fmla="*/ 4756476 h 4955196"/>
              <a:gd name="connsiteX15" fmla="*/ 4239283 w 7465022"/>
              <a:gd name="connsiteY15" fmla="*/ 4630110 h 4955196"/>
              <a:gd name="connsiteX16" fmla="*/ 4578527 w 7465022"/>
              <a:gd name="connsiteY16" fmla="*/ 4424529 h 4955196"/>
              <a:gd name="connsiteX17" fmla="*/ 4881472 w 7465022"/>
              <a:gd name="connsiteY17" fmla="*/ 4453687 h 4955196"/>
              <a:gd name="connsiteX18" fmla="*/ 5210680 w 7465022"/>
              <a:gd name="connsiteY18" fmla="*/ 4357960 h 4955196"/>
              <a:gd name="connsiteX19" fmla="*/ 5344223 w 7465022"/>
              <a:gd name="connsiteY19" fmla="*/ 4019539 h 4955196"/>
              <a:gd name="connsiteX20" fmla="*/ 5333468 w 7465022"/>
              <a:gd name="connsiteY20" fmla="*/ 3864037 h 4955196"/>
              <a:gd name="connsiteX21" fmla="*/ 5505298 w 7465022"/>
              <a:gd name="connsiteY21" fmla="*/ 3682616 h 4955196"/>
              <a:gd name="connsiteX22" fmla="*/ 5776641 w 7465022"/>
              <a:gd name="connsiteY22" fmla="*/ 3596941 h 4955196"/>
              <a:gd name="connsiteX23" fmla="*/ 5898378 w 7465022"/>
              <a:gd name="connsiteY23" fmla="*/ 3374124 h 4955196"/>
              <a:gd name="connsiteX24" fmla="*/ 6320906 w 7465022"/>
              <a:gd name="connsiteY24" fmla="*/ 2604662 h 4955196"/>
              <a:gd name="connsiteX25" fmla="*/ 6956066 w 7465022"/>
              <a:gd name="connsiteY25" fmla="*/ 2191735 h 4955196"/>
              <a:gd name="connsiteX26" fmla="*/ 7465022 w 7465022"/>
              <a:gd name="connsiteY26" fmla="*/ 1989618 h 4955196"/>
              <a:gd name="connsiteX27" fmla="*/ 7138022 w 7465022"/>
              <a:gd name="connsiteY27" fmla="*/ 1753713 h 4955196"/>
              <a:gd name="connsiteX28" fmla="*/ 6861843 w 7465022"/>
              <a:gd name="connsiteY28" fmla="*/ 1443833 h 4955196"/>
              <a:gd name="connsiteX29" fmla="*/ 6737548 w 7465022"/>
              <a:gd name="connsiteY29" fmla="*/ 1331227 h 4955196"/>
              <a:gd name="connsiteX30" fmla="*/ 6528954 w 7465022"/>
              <a:gd name="connsiteY30" fmla="*/ 1312159 h 4955196"/>
              <a:gd name="connsiteX31" fmla="*/ 5687705 w 7465022"/>
              <a:gd name="connsiteY31" fmla="*/ 552061 h 4955196"/>
              <a:gd name="connsiteX32" fmla="*/ 5213717 w 7465022"/>
              <a:gd name="connsiteY32" fmla="*/ 256278 h 4955196"/>
              <a:gd name="connsiteX33" fmla="*/ 4882865 w 7465022"/>
              <a:gd name="connsiteY33" fmla="*/ 86919 h 4955196"/>
              <a:gd name="connsiteX34" fmla="*/ 4580234 w 7465022"/>
              <a:gd name="connsiteY34" fmla="*/ 33023 h 4955196"/>
              <a:gd name="connsiteX35" fmla="*/ 4181832 w 7465022"/>
              <a:gd name="connsiteY35" fmla="*/ 0 h 4955196"/>
              <a:gd name="connsiteX36" fmla="*/ 3826064 w 7465022"/>
              <a:gd name="connsiteY36" fmla="*/ 176943 h 4955196"/>
              <a:gd name="connsiteX37" fmla="*/ 3665690 w 7465022"/>
              <a:gd name="connsiteY37" fmla="*/ 380312 h 4955196"/>
              <a:gd name="connsiteX38" fmla="*/ 3418266 w 7465022"/>
              <a:gd name="connsiteY38" fmla="*/ 526974 h 4955196"/>
              <a:gd name="connsiteX39" fmla="*/ 3353382 w 7465022"/>
              <a:gd name="connsiteY39" fmla="*/ 725566 h 4955196"/>
              <a:gd name="connsiteX40" fmla="*/ 3154241 w 7465022"/>
              <a:gd name="connsiteY40" fmla="*/ 871150 h 4955196"/>
              <a:gd name="connsiteX41" fmla="*/ 3095939 w 7465022"/>
              <a:gd name="connsiteY41" fmla="*/ 1070820 h 4955196"/>
              <a:gd name="connsiteX42" fmla="*/ 2939785 w 7465022"/>
              <a:gd name="connsiteY42" fmla="*/ 1222164 h 4955196"/>
              <a:gd name="connsiteX43" fmla="*/ 2864714 w 7465022"/>
              <a:gd name="connsiteY43" fmla="*/ 1561342 h 4955196"/>
              <a:gd name="connsiteX44" fmla="*/ 2515025 w 7465022"/>
              <a:gd name="connsiteY44" fmla="*/ 1816998 h 4955196"/>
              <a:gd name="connsiteX45" fmla="*/ 1813962 w 7465022"/>
              <a:gd name="connsiteY45" fmla="*/ 2218584 h 4955196"/>
              <a:gd name="connsiteX46" fmla="*/ 1323651 w 7465022"/>
              <a:gd name="connsiteY46" fmla="*/ 2300046 h 4955196"/>
              <a:gd name="connsiteX47" fmla="*/ 1032481 w 7465022"/>
              <a:gd name="connsiteY47" fmla="*/ 2230708 h 4955196"/>
              <a:gd name="connsiteX48" fmla="*/ 560574 w 7465022"/>
              <a:gd name="connsiteY48" fmla="*/ 2142978 h 4955196"/>
              <a:gd name="connsiteX49" fmla="*/ 843141 w 7465022"/>
              <a:gd name="connsiteY49" fmla="*/ 2314268 h 4955196"/>
              <a:gd name="connsiteX50" fmla="*/ 1497817 w 7465022"/>
              <a:gd name="connsiteY50" fmla="*/ 2561288 h 4955196"/>
              <a:gd name="connsiteX51" fmla="*/ 1355597 w 7465022"/>
              <a:gd name="connsiteY51" fmla="*/ 3087723 h 4955196"/>
              <a:gd name="connsiteX52" fmla="*/ 820862 w 7465022"/>
              <a:gd name="connsiteY52" fmla="*/ 3018997 h 4955196"/>
              <a:gd name="connsiteX53" fmla="*/ 399851 w 7465022"/>
              <a:gd name="connsiteY53" fmla="*/ 3121543 h 4955196"/>
              <a:gd name="connsiteX54" fmla="*/ 112876 w 7465022"/>
              <a:gd name="connsiteY54" fmla="*/ 3427573 h 4955196"/>
              <a:gd name="connsiteX55" fmla="*/ 31466 w 7465022"/>
              <a:gd name="connsiteY55" fmla="*/ 3793333 h 4955196"/>
              <a:gd name="connsiteX0" fmla="*/ 31466 w 7465022"/>
              <a:gd name="connsiteY0" fmla="*/ 3793333 h 4955196"/>
              <a:gd name="connsiteX1" fmla="*/ 0 w 7465022"/>
              <a:gd name="connsiteY1" fmla="*/ 4089138 h 4955196"/>
              <a:gd name="connsiteX2" fmla="*/ 140392 w 7465022"/>
              <a:gd name="connsiteY2" fmla="*/ 4354246 h 4955196"/>
              <a:gd name="connsiteX3" fmla="*/ 278909 w 7465022"/>
              <a:gd name="connsiteY3" fmla="*/ 4477389 h 4955196"/>
              <a:gd name="connsiteX4" fmla="*/ 406801 w 7465022"/>
              <a:gd name="connsiteY4" fmla="*/ 4549727 h 4955196"/>
              <a:gd name="connsiteX5" fmla="*/ 581483 w 7465022"/>
              <a:gd name="connsiteY5" fmla="*/ 4565696 h 4955196"/>
              <a:gd name="connsiteX6" fmla="*/ 795842 w 7465022"/>
              <a:gd name="connsiteY6" fmla="*/ 4755997 h 4955196"/>
              <a:gd name="connsiteX7" fmla="*/ 389001 w 7465022"/>
              <a:gd name="connsiteY7" fmla="*/ 4943138 h 4955196"/>
              <a:gd name="connsiteX8" fmla="*/ 1336228 w 7465022"/>
              <a:gd name="connsiteY8" fmla="*/ 4741047 h 4955196"/>
              <a:gd name="connsiteX9" fmla="*/ 1793863 w 7465022"/>
              <a:gd name="connsiteY9" fmla="*/ 4667027 h 4955196"/>
              <a:gd name="connsiteX10" fmla="*/ 2237784 w 7465022"/>
              <a:gd name="connsiteY10" fmla="*/ 4579575 h 4955196"/>
              <a:gd name="connsiteX11" fmla="*/ 2548491 w 7465022"/>
              <a:gd name="connsiteY11" fmla="*/ 4585947 h 4955196"/>
              <a:gd name="connsiteX12" fmla="*/ 2941735 w 7465022"/>
              <a:gd name="connsiteY12" fmla="*/ 4602382 h 4955196"/>
              <a:gd name="connsiteX13" fmla="*/ 3369715 w 7465022"/>
              <a:gd name="connsiteY13" fmla="*/ 4537028 h 4955196"/>
              <a:gd name="connsiteX14" fmla="*/ 3847834 w 7465022"/>
              <a:gd name="connsiteY14" fmla="*/ 4756476 h 4955196"/>
              <a:gd name="connsiteX15" fmla="*/ 4239283 w 7465022"/>
              <a:gd name="connsiteY15" fmla="*/ 4630110 h 4955196"/>
              <a:gd name="connsiteX16" fmla="*/ 4578527 w 7465022"/>
              <a:gd name="connsiteY16" fmla="*/ 4424529 h 4955196"/>
              <a:gd name="connsiteX17" fmla="*/ 4881472 w 7465022"/>
              <a:gd name="connsiteY17" fmla="*/ 4453687 h 4955196"/>
              <a:gd name="connsiteX18" fmla="*/ 5210680 w 7465022"/>
              <a:gd name="connsiteY18" fmla="*/ 4357960 h 4955196"/>
              <a:gd name="connsiteX19" fmla="*/ 5344223 w 7465022"/>
              <a:gd name="connsiteY19" fmla="*/ 4019539 h 4955196"/>
              <a:gd name="connsiteX20" fmla="*/ 5333468 w 7465022"/>
              <a:gd name="connsiteY20" fmla="*/ 3864037 h 4955196"/>
              <a:gd name="connsiteX21" fmla="*/ 5505298 w 7465022"/>
              <a:gd name="connsiteY21" fmla="*/ 3682616 h 4955196"/>
              <a:gd name="connsiteX22" fmla="*/ 5776641 w 7465022"/>
              <a:gd name="connsiteY22" fmla="*/ 3596941 h 4955196"/>
              <a:gd name="connsiteX23" fmla="*/ 5898378 w 7465022"/>
              <a:gd name="connsiteY23" fmla="*/ 3374124 h 4955196"/>
              <a:gd name="connsiteX24" fmla="*/ 6320906 w 7465022"/>
              <a:gd name="connsiteY24" fmla="*/ 2604662 h 4955196"/>
              <a:gd name="connsiteX25" fmla="*/ 6956066 w 7465022"/>
              <a:gd name="connsiteY25" fmla="*/ 2191735 h 4955196"/>
              <a:gd name="connsiteX26" fmla="*/ 7465022 w 7465022"/>
              <a:gd name="connsiteY26" fmla="*/ 1989618 h 4955196"/>
              <a:gd name="connsiteX27" fmla="*/ 7138022 w 7465022"/>
              <a:gd name="connsiteY27" fmla="*/ 1753713 h 4955196"/>
              <a:gd name="connsiteX28" fmla="*/ 6861843 w 7465022"/>
              <a:gd name="connsiteY28" fmla="*/ 1443833 h 4955196"/>
              <a:gd name="connsiteX29" fmla="*/ 6737548 w 7465022"/>
              <a:gd name="connsiteY29" fmla="*/ 1331227 h 4955196"/>
              <a:gd name="connsiteX30" fmla="*/ 6528954 w 7465022"/>
              <a:gd name="connsiteY30" fmla="*/ 1312159 h 4955196"/>
              <a:gd name="connsiteX31" fmla="*/ 5687705 w 7465022"/>
              <a:gd name="connsiteY31" fmla="*/ 552061 h 4955196"/>
              <a:gd name="connsiteX32" fmla="*/ 5213717 w 7465022"/>
              <a:gd name="connsiteY32" fmla="*/ 256278 h 4955196"/>
              <a:gd name="connsiteX33" fmla="*/ 4882865 w 7465022"/>
              <a:gd name="connsiteY33" fmla="*/ 86919 h 4955196"/>
              <a:gd name="connsiteX34" fmla="*/ 4580234 w 7465022"/>
              <a:gd name="connsiteY34" fmla="*/ 33023 h 4955196"/>
              <a:gd name="connsiteX35" fmla="*/ 4181832 w 7465022"/>
              <a:gd name="connsiteY35" fmla="*/ 0 h 4955196"/>
              <a:gd name="connsiteX36" fmla="*/ 3826064 w 7465022"/>
              <a:gd name="connsiteY36" fmla="*/ 176943 h 4955196"/>
              <a:gd name="connsiteX37" fmla="*/ 3665690 w 7465022"/>
              <a:gd name="connsiteY37" fmla="*/ 380312 h 4955196"/>
              <a:gd name="connsiteX38" fmla="*/ 3418266 w 7465022"/>
              <a:gd name="connsiteY38" fmla="*/ 526974 h 4955196"/>
              <a:gd name="connsiteX39" fmla="*/ 3353382 w 7465022"/>
              <a:gd name="connsiteY39" fmla="*/ 725566 h 4955196"/>
              <a:gd name="connsiteX40" fmla="*/ 3154241 w 7465022"/>
              <a:gd name="connsiteY40" fmla="*/ 871150 h 4955196"/>
              <a:gd name="connsiteX41" fmla="*/ 3095939 w 7465022"/>
              <a:gd name="connsiteY41" fmla="*/ 1070820 h 4955196"/>
              <a:gd name="connsiteX42" fmla="*/ 2939785 w 7465022"/>
              <a:gd name="connsiteY42" fmla="*/ 1222164 h 4955196"/>
              <a:gd name="connsiteX43" fmla="*/ 2864714 w 7465022"/>
              <a:gd name="connsiteY43" fmla="*/ 1561342 h 4955196"/>
              <a:gd name="connsiteX44" fmla="*/ 2515025 w 7465022"/>
              <a:gd name="connsiteY44" fmla="*/ 1816998 h 4955196"/>
              <a:gd name="connsiteX45" fmla="*/ 1813962 w 7465022"/>
              <a:gd name="connsiteY45" fmla="*/ 2218584 h 4955196"/>
              <a:gd name="connsiteX46" fmla="*/ 1323651 w 7465022"/>
              <a:gd name="connsiteY46" fmla="*/ 2300046 h 4955196"/>
              <a:gd name="connsiteX47" fmla="*/ 1032481 w 7465022"/>
              <a:gd name="connsiteY47" fmla="*/ 2230708 h 4955196"/>
              <a:gd name="connsiteX48" fmla="*/ 560574 w 7465022"/>
              <a:gd name="connsiteY48" fmla="*/ 2142978 h 4955196"/>
              <a:gd name="connsiteX49" fmla="*/ 843141 w 7465022"/>
              <a:gd name="connsiteY49" fmla="*/ 2314268 h 4955196"/>
              <a:gd name="connsiteX50" fmla="*/ 1497817 w 7465022"/>
              <a:gd name="connsiteY50" fmla="*/ 2561288 h 4955196"/>
              <a:gd name="connsiteX51" fmla="*/ 1355597 w 7465022"/>
              <a:gd name="connsiteY51" fmla="*/ 3087723 h 4955196"/>
              <a:gd name="connsiteX52" fmla="*/ 820862 w 7465022"/>
              <a:gd name="connsiteY52" fmla="*/ 3018997 h 4955196"/>
              <a:gd name="connsiteX53" fmla="*/ 399851 w 7465022"/>
              <a:gd name="connsiteY53" fmla="*/ 3121543 h 4955196"/>
              <a:gd name="connsiteX54" fmla="*/ 119207 w 7465022"/>
              <a:gd name="connsiteY54" fmla="*/ 3377912 h 4955196"/>
              <a:gd name="connsiteX55" fmla="*/ 31466 w 7465022"/>
              <a:gd name="connsiteY55" fmla="*/ 3793333 h 4955196"/>
              <a:gd name="connsiteX0" fmla="*/ 31466 w 7465022"/>
              <a:gd name="connsiteY0" fmla="*/ 3793333 h 4955196"/>
              <a:gd name="connsiteX1" fmla="*/ 0 w 7465022"/>
              <a:gd name="connsiteY1" fmla="*/ 4089138 h 4955196"/>
              <a:gd name="connsiteX2" fmla="*/ 140392 w 7465022"/>
              <a:gd name="connsiteY2" fmla="*/ 4354246 h 4955196"/>
              <a:gd name="connsiteX3" fmla="*/ 278909 w 7465022"/>
              <a:gd name="connsiteY3" fmla="*/ 4477389 h 4955196"/>
              <a:gd name="connsiteX4" fmla="*/ 406801 w 7465022"/>
              <a:gd name="connsiteY4" fmla="*/ 4549727 h 4955196"/>
              <a:gd name="connsiteX5" fmla="*/ 581483 w 7465022"/>
              <a:gd name="connsiteY5" fmla="*/ 4565696 h 4955196"/>
              <a:gd name="connsiteX6" fmla="*/ 795842 w 7465022"/>
              <a:gd name="connsiteY6" fmla="*/ 4755997 h 4955196"/>
              <a:gd name="connsiteX7" fmla="*/ 389001 w 7465022"/>
              <a:gd name="connsiteY7" fmla="*/ 4943138 h 4955196"/>
              <a:gd name="connsiteX8" fmla="*/ 1336228 w 7465022"/>
              <a:gd name="connsiteY8" fmla="*/ 4741047 h 4955196"/>
              <a:gd name="connsiteX9" fmla="*/ 1793863 w 7465022"/>
              <a:gd name="connsiteY9" fmla="*/ 4667027 h 4955196"/>
              <a:gd name="connsiteX10" fmla="*/ 2237784 w 7465022"/>
              <a:gd name="connsiteY10" fmla="*/ 4579575 h 4955196"/>
              <a:gd name="connsiteX11" fmla="*/ 2548491 w 7465022"/>
              <a:gd name="connsiteY11" fmla="*/ 4585947 h 4955196"/>
              <a:gd name="connsiteX12" fmla="*/ 2941735 w 7465022"/>
              <a:gd name="connsiteY12" fmla="*/ 4602382 h 4955196"/>
              <a:gd name="connsiteX13" fmla="*/ 3369715 w 7465022"/>
              <a:gd name="connsiteY13" fmla="*/ 4537028 h 4955196"/>
              <a:gd name="connsiteX14" fmla="*/ 3847834 w 7465022"/>
              <a:gd name="connsiteY14" fmla="*/ 4756476 h 4955196"/>
              <a:gd name="connsiteX15" fmla="*/ 4239283 w 7465022"/>
              <a:gd name="connsiteY15" fmla="*/ 4630110 h 4955196"/>
              <a:gd name="connsiteX16" fmla="*/ 4578527 w 7465022"/>
              <a:gd name="connsiteY16" fmla="*/ 4424529 h 4955196"/>
              <a:gd name="connsiteX17" fmla="*/ 4881472 w 7465022"/>
              <a:gd name="connsiteY17" fmla="*/ 4453687 h 4955196"/>
              <a:gd name="connsiteX18" fmla="*/ 5210680 w 7465022"/>
              <a:gd name="connsiteY18" fmla="*/ 4357960 h 4955196"/>
              <a:gd name="connsiteX19" fmla="*/ 5344223 w 7465022"/>
              <a:gd name="connsiteY19" fmla="*/ 4019539 h 4955196"/>
              <a:gd name="connsiteX20" fmla="*/ 5333468 w 7465022"/>
              <a:gd name="connsiteY20" fmla="*/ 3864037 h 4955196"/>
              <a:gd name="connsiteX21" fmla="*/ 5505298 w 7465022"/>
              <a:gd name="connsiteY21" fmla="*/ 3682616 h 4955196"/>
              <a:gd name="connsiteX22" fmla="*/ 5776641 w 7465022"/>
              <a:gd name="connsiteY22" fmla="*/ 3596941 h 4955196"/>
              <a:gd name="connsiteX23" fmla="*/ 5898378 w 7465022"/>
              <a:gd name="connsiteY23" fmla="*/ 3374124 h 4955196"/>
              <a:gd name="connsiteX24" fmla="*/ 6320906 w 7465022"/>
              <a:gd name="connsiteY24" fmla="*/ 2604662 h 4955196"/>
              <a:gd name="connsiteX25" fmla="*/ 6956066 w 7465022"/>
              <a:gd name="connsiteY25" fmla="*/ 2191735 h 4955196"/>
              <a:gd name="connsiteX26" fmla="*/ 7465022 w 7465022"/>
              <a:gd name="connsiteY26" fmla="*/ 1989618 h 4955196"/>
              <a:gd name="connsiteX27" fmla="*/ 7138022 w 7465022"/>
              <a:gd name="connsiteY27" fmla="*/ 1753713 h 4955196"/>
              <a:gd name="connsiteX28" fmla="*/ 6861843 w 7465022"/>
              <a:gd name="connsiteY28" fmla="*/ 1443833 h 4955196"/>
              <a:gd name="connsiteX29" fmla="*/ 6737548 w 7465022"/>
              <a:gd name="connsiteY29" fmla="*/ 1331227 h 4955196"/>
              <a:gd name="connsiteX30" fmla="*/ 6528954 w 7465022"/>
              <a:gd name="connsiteY30" fmla="*/ 1312159 h 4955196"/>
              <a:gd name="connsiteX31" fmla="*/ 5687705 w 7465022"/>
              <a:gd name="connsiteY31" fmla="*/ 552061 h 4955196"/>
              <a:gd name="connsiteX32" fmla="*/ 5213717 w 7465022"/>
              <a:gd name="connsiteY32" fmla="*/ 256278 h 4955196"/>
              <a:gd name="connsiteX33" fmla="*/ 4882865 w 7465022"/>
              <a:gd name="connsiteY33" fmla="*/ 86919 h 4955196"/>
              <a:gd name="connsiteX34" fmla="*/ 4580234 w 7465022"/>
              <a:gd name="connsiteY34" fmla="*/ 33023 h 4955196"/>
              <a:gd name="connsiteX35" fmla="*/ 4181832 w 7465022"/>
              <a:gd name="connsiteY35" fmla="*/ 0 h 4955196"/>
              <a:gd name="connsiteX36" fmla="*/ 3826064 w 7465022"/>
              <a:gd name="connsiteY36" fmla="*/ 176943 h 4955196"/>
              <a:gd name="connsiteX37" fmla="*/ 3665690 w 7465022"/>
              <a:gd name="connsiteY37" fmla="*/ 380312 h 4955196"/>
              <a:gd name="connsiteX38" fmla="*/ 3418266 w 7465022"/>
              <a:gd name="connsiteY38" fmla="*/ 526974 h 4955196"/>
              <a:gd name="connsiteX39" fmla="*/ 3353382 w 7465022"/>
              <a:gd name="connsiteY39" fmla="*/ 725566 h 4955196"/>
              <a:gd name="connsiteX40" fmla="*/ 3154241 w 7465022"/>
              <a:gd name="connsiteY40" fmla="*/ 871150 h 4955196"/>
              <a:gd name="connsiteX41" fmla="*/ 3095939 w 7465022"/>
              <a:gd name="connsiteY41" fmla="*/ 1070820 h 4955196"/>
              <a:gd name="connsiteX42" fmla="*/ 2939785 w 7465022"/>
              <a:gd name="connsiteY42" fmla="*/ 1222164 h 4955196"/>
              <a:gd name="connsiteX43" fmla="*/ 2864714 w 7465022"/>
              <a:gd name="connsiteY43" fmla="*/ 1561342 h 4955196"/>
              <a:gd name="connsiteX44" fmla="*/ 2515025 w 7465022"/>
              <a:gd name="connsiteY44" fmla="*/ 1816998 h 4955196"/>
              <a:gd name="connsiteX45" fmla="*/ 1813962 w 7465022"/>
              <a:gd name="connsiteY45" fmla="*/ 2218584 h 4955196"/>
              <a:gd name="connsiteX46" fmla="*/ 1323651 w 7465022"/>
              <a:gd name="connsiteY46" fmla="*/ 2300046 h 4955196"/>
              <a:gd name="connsiteX47" fmla="*/ 1032481 w 7465022"/>
              <a:gd name="connsiteY47" fmla="*/ 2230708 h 4955196"/>
              <a:gd name="connsiteX48" fmla="*/ 560574 w 7465022"/>
              <a:gd name="connsiteY48" fmla="*/ 2142978 h 4955196"/>
              <a:gd name="connsiteX49" fmla="*/ 843141 w 7465022"/>
              <a:gd name="connsiteY49" fmla="*/ 2314268 h 4955196"/>
              <a:gd name="connsiteX50" fmla="*/ 1497817 w 7465022"/>
              <a:gd name="connsiteY50" fmla="*/ 2561288 h 4955196"/>
              <a:gd name="connsiteX51" fmla="*/ 1355597 w 7465022"/>
              <a:gd name="connsiteY51" fmla="*/ 3087723 h 4955196"/>
              <a:gd name="connsiteX52" fmla="*/ 820862 w 7465022"/>
              <a:gd name="connsiteY52" fmla="*/ 3018997 h 4955196"/>
              <a:gd name="connsiteX53" fmla="*/ 406181 w 7465022"/>
              <a:gd name="connsiteY53" fmla="*/ 3036412 h 4955196"/>
              <a:gd name="connsiteX54" fmla="*/ 119207 w 7465022"/>
              <a:gd name="connsiteY54" fmla="*/ 3377912 h 4955196"/>
              <a:gd name="connsiteX55" fmla="*/ 31466 w 7465022"/>
              <a:gd name="connsiteY55" fmla="*/ 3793333 h 4955196"/>
              <a:gd name="connsiteX0" fmla="*/ 31466 w 7465022"/>
              <a:gd name="connsiteY0" fmla="*/ 3793333 h 4955196"/>
              <a:gd name="connsiteX1" fmla="*/ 0 w 7465022"/>
              <a:gd name="connsiteY1" fmla="*/ 4089138 h 4955196"/>
              <a:gd name="connsiteX2" fmla="*/ 140392 w 7465022"/>
              <a:gd name="connsiteY2" fmla="*/ 4354246 h 4955196"/>
              <a:gd name="connsiteX3" fmla="*/ 278909 w 7465022"/>
              <a:gd name="connsiteY3" fmla="*/ 4477389 h 4955196"/>
              <a:gd name="connsiteX4" fmla="*/ 406801 w 7465022"/>
              <a:gd name="connsiteY4" fmla="*/ 4549727 h 4955196"/>
              <a:gd name="connsiteX5" fmla="*/ 581483 w 7465022"/>
              <a:gd name="connsiteY5" fmla="*/ 4565696 h 4955196"/>
              <a:gd name="connsiteX6" fmla="*/ 795842 w 7465022"/>
              <a:gd name="connsiteY6" fmla="*/ 4755997 h 4955196"/>
              <a:gd name="connsiteX7" fmla="*/ 389001 w 7465022"/>
              <a:gd name="connsiteY7" fmla="*/ 4943138 h 4955196"/>
              <a:gd name="connsiteX8" fmla="*/ 1336228 w 7465022"/>
              <a:gd name="connsiteY8" fmla="*/ 4741047 h 4955196"/>
              <a:gd name="connsiteX9" fmla="*/ 1793863 w 7465022"/>
              <a:gd name="connsiteY9" fmla="*/ 4667027 h 4955196"/>
              <a:gd name="connsiteX10" fmla="*/ 2237784 w 7465022"/>
              <a:gd name="connsiteY10" fmla="*/ 4579575 h 4955196"/>
              <a:gd name="connsiteX11" fmla="*/ 2548491 w 7465022"/>
              <a:gd name="connsiteY11" fmla="*/ 4585947 h 4955196"/>
              <a:gd name="connsiteX12" fmla="*/ 2941735 w 7465022"/>
              <a:gd name="connsiteY12" fmla="*/ 4602382 h 4955196"/>
              <a:gd name="connsiteX13" fmla="*/ 3369715 w 7465022"/>
              <a:gd name="connsiteY13" fmla="*/ 4537028 h 4955196"/>
              <a:gd name="connsiteX14" fmla="*/ 3847834 w 7465022"/>
              <a:gd name="connsiteY14" fmla="*/ 4756476 h 4955196"/>
              <a:gd name="connsiteX15" fmla="*/ 4239283 w 7465022"/>
              <a:gd name="connsiteY15" fmla="*/ 4630110 h 4955196"/>
              <a:gd name="connsiteX16" fmla="*/ 4578527 w 7465022"/>
              <a:gd name="connsiteY16" fmla="*/ 4424529 h 4955196"/>
              <a:gd name="connsiteX17" fmla="*/ 4881472 w 7465022"/>
              <a:gd name="connsiteY17" fmla="*/ 4453687 h 4955196"/>
              <a:gd name="connsiteX18" fmla="*/ 5210680 w 7465022"/>
              <a:gd name="connsiteY18" fmla="*/ 4357960 h 4955196"/>
              <a:gd name="connsiteX19" fmla="*/ 5344223 w 7465022"/>
              <a:gd name="connsiteY19" fmla="*/ 4019539 h 4955196"/>
              <a:gd name="connsiteX20" fmla="*/ 5333468 w 7465022"/>
              <a:gd name="connsiteY20" fmla="*/ 3864037 h 4955196"/>
              <a:gd name="connsiteX21" fmla="*/ 5505298 w 7465022"/>
              <a:gd name="connsiteY21" fmla="*/ 3682616 h 4955196"/>
              <a:gd name="connsiteX22" fmla="*/ 5776641 w 7465022"/>
              <a:gd name="connsiteY22" fmla="*/ 3596941 h 4955196"/>
              <a:gd name="connsiteX23" fmla="*/ 5898378 w 7465022"/>
              <a:gd name="connsiteY23" fmla="*/ 3374124 h 4955196"/>
              <a:gd name="connsiteX24" fmla="*/ 6320906 w 7465022"/>
              <a:gd name="connsiteY24" fmla="*/ 2604662 h 4955196"/>
              <a:gd name="connsiteX25" fmla="*/ 6956066 w 7465022"/>
              <a:gd name="connsiteY25" fmla="*/ 2191735 h 4955196"/>
              <a:gd name="connsiteX26" fmla="*/ 7465022 w 7465022"/>
              <a:gd name="connsiteY26" fmla="*/ 1989618 h 4955196"/>
              <a:gd name="connsiteX27" fmla="*/ 7138022 w 7465022"/>
              <a:gd name="connsiteY27" fmla="*/ 1753713 h 4955196"/>
              <a:gd name="connsiteX28" fmla="*/ 6861843 w 7465022"/>
              <a:gd name="connsiteY28" fmla="*/ 1443833 h 4955196"/>
              <a:gd name="connsiteX29" fmla="*/ 6737548 w 7465022"/>
              <a:gd name="connsiteY29" fmla="*/ 1331227 h 4955196"/>
              <a:gd name="connsiteX30" fmla="*/ 6528954 w 7465022"/>
              <a:gd name="connsiteY30" fmla="*/ 1312159 h 4955196"/>
              <a:gd name="connsiteX31" fmla="*/ 5687705 w 7465022"/>
              <a:gd name="connsiteY31" fmla="*/ 552061 h 4955196"/>
              <a:gd name="connsiteX32" fmla="*/ 5213717 w 7465022"/>
              <a:gd name="connsiteY32" fmla="*/ 256278 h 4955196"/>
              <a:gd name="connsiteX33" fmla="*/ 4882865 w 7465022"/>
              <a:gd name="connsiteY33" fmla="*/ 86919 h 4955196"/>
              <a:gd name="connsiteX34" fmla="*/ 4580234 w 7465022"/>
              <a:gd name="connsiteY34" fmla="*/ 33023 h 4955196"/>
              <a:gd name="connsiteX35" fmla="*/ 4181832 w 7465022"/>
              <a:gd name="connsiteY35" fmla="*/ 0 h 4955196"/>
              <a:gd name="connsiteX36" fmla="*/ 3826064 w 7465022"/>
              <a:gd name="connsiteY36" fmla="*/ 176943 h 4955196"/>
              <a:gd name="connsiteX37" fmla="*/ 3665690 w 7465022"/>
              <a:gd name="connsiteY37" fmla="*/ 380312 h 4955196"/>
              <a:gd name="connsiteX38" fmla="*/ 3418266 w 7465022"/>
              <a:gd name="connsiteY38" fmla="*/ 526974 h 4955196"/>
              <a:gd name="connsiteX39" fmla="*/ 3353382 w 7465022"/>
              <a:gd name="connsiteY39" fmla="*/ 725566 h 4955196"/>
              <a:gd name="connsiteX40" fmla="*/ 3154241 w 7465022"/>
              <a:gd name="connsiteY40" fmla="*/ 871150 h 4955196"/>
              <a:gd name="connsiteX41" fmla="*/ 3095939 w 7465022"/>
              <a:gd name="connsiteY41" fmla="*/ 1070820 h 4955196"/>
              <a:gd name="connsiteX42" fmla="*/ 2939785 w 7465022"/>
              <a:gd name="connsiteY42" fmla="*/ 1222164 h 4955196"/>
              <a:gd name="connsiteX43" fmla="*/ 2864714 w 7465022"/>
              <a:gd name="connsiteY43" fmla="*/ 1561342 h 4955196"/>
              <a:gd name="connsiteX44" fmla="*/ 2515025 w 7465022"/>
              <a:gd name="connsiteY44" fmla="*/ 1816998 h 4955196"/>
              <a:gd name="connsiteX45" fmla="*/ 1813962 w 7465022"/>
              <a:gd name="connsiteY45" fmla="*/ 2218584 h 4955196"/>
              <a:gd name="connsiteX46" fmla="*/ 1323651 w 7465022"/>
              <a:gd name="connsiteY46" fmla="*/ 2300046 h 4955196"/>
              <a:gd name="connsiteX47" fmla="*/ 1032481 w 7465022"/>
              <a:gd name="connsiteY47" fmla="*/ 2230708 h 4955196"/>
              <a:gd name="connsiteX48" fmla="*/ 560574 w 7465022"/>
              <a:gd name="connsiteY48" fmla="*/ 2142978 h 4955196"/>
              <a:gd name="connsiteX49" fmla="*/ 843141 w 7465022"/>
              <a:gd name="connsiteY49" fmla="*/ 2314268 h 4955196"/>
              <a:gd name="connsiteX50" fmla="*/ 1497817 w 7465022"/>
              <a:gd name="connsiteY50" fmla="*/ 2561288 h 4955196"/>
              <a:gd name="connsiteX51" fmla="*/ 1355597 w 7465022"/>
              <a:gd name="connsiteY51" fmla="*/ 3087723 h 4955196"/>
              <a:gd name="connsiteX52" fmla="*/ 820862 w 7465022"/>
              <a:gd name="connsiteY52" fmla="*/ 3018997 h 4955196"/>
              <a:gd name="connsiteX53" fmla="*/ 393520 w 7465022"/>
              <a:gd name="connsiteY53" fmla="*/ 2986753 h 4955196"/>
              <a:gd name="connsiteX54" fmla="*/ 119207 w 7465022"/>
              <a:gd name="connsiteY54" fmla="*/ 3377912 h 4955196"/>
              <a:gd name="connsiteX55" fmla="*/ 31466 w 7465022"/>
              <a:gd name="connsiteY55" fmla="*/ 3793333 h 4955196"/>
              <a:gd name="connsiteX0" fmla="*/ 0 w 7433556"/>
              <a:gd name="connsiteY0" fmla="*/ 3793333 h 4955196"/>
              <a:gd name="connsiteX1" fmla="*/ 187 w 7433556"/>
              <a:gd name="connsiteY1" fmla="*/ 4082043 h 4955196"/>
              <a:gd name="connsiteX2" fmla="*/ 108926 w 7433556"/>
              <a:gd name="connsiteY2" fmla="*/ 4354246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64473 w 7433556"/>
              <a:gd name="connsiteY41" fmla="*/ 1070820 h 4955196"/>
              <a:gd name="connsiteX42" fmla="*/ 2908319 w 7433556"/>
              <a:gd name="connsiteY42" fmla="*/ 1222164 h 4955196"/>
              <a:gd name="connsiteX43" fmla="*/ 2833248 w 7433556"/>
              <a:gd name="connsiteY43" fmla="*/ 1561342 h 4955196"/>
              <a:gd name="connsiteX44" fmla="*/ 2483559 w 7433556"/>
              <a:gd name="connsiteY44" fmla="*/ 1816998 h 4955196"/>
              <a:gd name="connsiteX45" fmla="*/ 1782496 w 7433556"/>
              <a:gd name="connsiteY45" fmla="*/ 2218584 h 4955196"/>
              <a:gd name="connsiteX46" fmla="*/ 1292185 w 7433556"/>
              <a:gd name="connsiteY46" fmla="*/ 2300046 h 4955196"/>
              <a:gd name="connsiteX47" fmla="*/ 1001015 w 7433556"/>
              <a:gd name="connsiteY47" fmla="*/ 2230708 h 4955196"/>
              <a:gd name="connsiteX48" fmla="*/ 529108 w 7433556"/>
              <a:gd name="connsiteY48" fmla="*/ 2142978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64473 w 7433556"/>
              <a:gd name="connsiteY41" fmla="*/ 1070820 h 4955196"/>
              <a:gd name="connsiteX42" fmla="*/ 2908319 w 7433556"/>
              <a:gd name="connsiteY42" fmla="*/ 1222164 h 4955196"/>
              <a:gd name="connsiteX43" fmla="*/ 2833248 w 7433556"/>
              <a:gd name="connsiteY43" fmla="*/ 1561342 h 4955196"/>
              <a:gd name="connsiteX44" fmla="*/ 2483559 w 7433556"/>
              <a:gd name="connsiteY44" fmla="*/ 1816998 h 4955196"/>
              <a:gd name="connsiteX45" fmla="*/ 1782496 w 7433556"/>
              <a:gd name="connsiteY45" fmla="*/ 2218584 h 4955196"/>
              <a:gd name="connsiteX46" fmla="*/ 1292185 w 7433556"/>
              <a:gd name="connsiteY46" fmla="*/ 2300046 h 4955196"/>
              <a:gd name="connsiteX47" fmla="*/ 1001015 w 7433556"/>
              <a:gd name="connsiteY47" fmla="*/ 2230708 h 4955196"/>
              <a:gd name="connsiteX48" fmla="*/ 529108 w 7433556"/>
              <a:gd name="connsiteY48" fmla="*/ 2142978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64473 w 7433556"/>
              <a:gd name="connsiteY41" fmla="*/ 1070820 h 4955196"/>
              <a:gd name="connsiteX42" fmla="*/ 2908319 w 7433556"/>
              <a:gd name="connsiteY42" fmla="*/ 1222164 h 4955196"/>
              <a:gd name="connsiteX43" fmla="*/ 2833248 w 7433556"/>
              <a:gd name="connsiteY43" fmla="*/ 1561342 h 4955196"/>
              <a:gd name="connsiteX44" fmla="*/ 2483559 w 7433556"/>
              <a:gd name="connsiteY44" fmla="*/ 1816998 h 4955196"/>
              <a:gd name="connsiteX45" fmla="*/ 1782496 w 7433556"/>
              <a:gd name="connsiteY45" fmla="*/ 2218584 h 4955196"/>
              <a:gd name="connsiteX46" fmla="*/ 1292185 w 7433556"/>
              <a:gd name="connsiteY46" fmla="*/ 2300046 h 4955196"/>
              <a:gd name="connsiteX47" fmla="*/ 1001015 w 7433556"/>
              <a:gd name="connsiteY47" fmla="*/ 2230708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64473 w 7433556"/>
              <a:gd name="connsiteY41" fmla="*/ 1070820 h 4955196"/>
              <a:gd name="connsiteX42" fmla="*/ 2908319 w 7433556"/>
              <a:gd name="connsiteY42" fmla="*/ 1222164 h 4955196"/>
              <a:gd name="connsiteX43" fmla="*/ 2833248 w 7433556"/>
              <a:gd name="connsiteY43" fmla="*/ 1561342 h 4955196"/>
              <a:gd name="connsiteX44" fmla="*/ 2483559 w 7433556"/>
              <a:gd name="connsiteY44" fmla="*/ 1816998 h 4955196"/>
              <a:gd name="connsiteX45" fmla="*/ 1782496 w 7433556"/>
              <a:gd name="connsiteY45" fmla="*/ 2218584 h 4955196"/>
              <a:gd name="connsiteX46" fmla="*/ 1292185 w 7433556"/>
              <a:gd name="connsiteY46" fmla="*/ 2300046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64473 w 7433556"/>
              <a:gd name="connsiteY41" fmla="*/ 1070820 h 4955196"/>
              <a:gd name="connsiteX42" fmla="*/ 2908319 w 7433556"/>
              <a:gd name="connsiteY42" fmla="*/ 1222164 h 4955196"/>
              <a:gd name="connsiteX43" fmla="*/ 2833248 w 7433556"/>
              <a:gd name="connsiteY43" fmla="*/ 1561342 h 4955196"/>
              <a:gd name="connsiteX44" fmla="*/ 2483559 w 7433556"/>
              <a:gd name="connsiteY44" fmla="*/ 1816998 h 4955196"/>
              <a:gd name="connsiteX45" fmla="*/ 1782496 w 7433556"/>
              <a:gd name="connsiteY45" fmla="*/ 2218584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64473 w 7433556"/>
              <a:gd name="connsiteY41" fmla="*/ 1070820 h 4955196"/>
              <a:gd name="connsiteX42" fmla="*/ 2908319 w 7433556"/>
              <a:gd name="connsiteY42" fmla="*/ 1222164 h 4955196"/>
              <a:gd name="connsiteX43" fmla="*/ 2833248 w 7433556"/>
              <a:gd name="connsiteY43" fmla="*/ 1561342 h 4955196"/>
              <a:gd name="connsiteX44" fmla="*/ 2483559 w 7433556"/>
              <a:gd name="connsiteY44" fmla="*/ 1816998 h 4955196"/>
              <a:gd name="connsiteX45" fmla="*/ 1782496 w 7433556"/>
              <a:gd name="connsiteY45" fmla="*/ 2246961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64473 w 7433556"/>
              <a:gd name="connsiteY41" fmla="*/ 1070820 h 4955196"/>
              <a:gd name="connsiteX42" fmla="*/ 2908319 w 7433556"/>
              <a:gd name="connsiteY42" fmla="*/ 1222164 h 4955196"/>
              <a:gd name="connsiteX43" fmla="*/ 2833248 w 7433556"/>
              <a:gd name="connsiteY43" fmla="*/ 1561342 h 4955196"/>
              <a:gd name="connsiteX44" fmla="*/ 2483559 w 7433556"/>
              <a:gd name="connsiteY44" fmla="*/ 1816998 h 4955196"/>
              <a:gd name="connsiteX45" fmla="*/ 1782496 w 7433556"/>
              <a:gd name="connsiteY45" fmla="*/ 2246961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64473 w 7433556"/>
              <a:gd name="connsiteY41" fmla="*/ 1070820 h 4955196"/>
              <a:gd name="connsiteX42" fmla="*/ 2908319 w 7433556"/>
              <a:gd name="connsiteY42" fmla="*/ 1222164 h 4955196"/>
              <a:gd name="connsiteX43" fmla="*/ 2833248 w 7433556"/>
              <a:gd name="connsiteY43" fmla="*/ 1561342 h 4955196"/>
              <a:gd name="connsiteX44" fmla="*/ 2483559 w 7433556"/>
              <a:gd name="connsiteY44" fmla="*/ 1816998 h 4955196"/>
              <a:gd name="connsiteX45" fmla="*/ 1782496 w 7433556"/>
              <a:gd name="connsiteY45" fmla="*/ 2246961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64473 w 7433556"/>
              <a:gd name="connsiteY41" fmla="*/ 1070820 h 4955196"/>
              <a:gd name="connsiteX42" fmla="*/ 2908319 w 7433556"/>
              <a:gd name="connsiteY42" fmla="*/ 1222164 h 4955196"/>
              <a:gd name="connsiteX43" fmla="*/ 2833248 w 7433556"/>
              <a:gd name="connsiteY43" fmla="*/ 1561342 h 4955196"/>
              <a:gd name="connsiteX44" fmla="*/ 2483559 w 7433556"/>
              <a:gd name="connsiteY44" fmla="*/ 1816998 h 4955196"/>
              <a:gd name="connsiteX45" fmla="*/ 1782496 w 7433556"/>
              <a:gd name="connsiteY45" fmla="*/ 2246961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64473 w 7433556"/>
              <a:gd name="connsiteY41" fmla="*/ 1070820 h 4955196"/>
              <a:gd name="connsiteX42" fmla="*/ 2908319 w 7433556"/>
              <a:gd name="connsiteY42" fmla="*/ 1222164 h 4955196"/>
              <a:gd name="connsiteX43" fmla="*/ 2833248 w 7433556"/>
              <a:gd name="connsiteY43" fmla="*/ 1561342 h 4955196"/>
              <a:gd name="connsiteX44" fmla="*/ 2483559 w 7433556"/>
              <a:gd name="connsiteY44" fmla="*/ 1816998 h 4955196"/>
              <a:gd name="connsiteX45" fmla="*/ 1782496 w 7433556"/>
              <a:gd name="connsiteY45" fmla="*/ 2246961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64473 w 7433556"/>
              <a:gd name="connsiteY41" fmla="*/ 1070820 h 4955196"/>
              <a:gd name="connsiteX42" fmla="*/ 2908319 w 7433556"/>
              <a:gd name="connsiteY42" fmla="*/ 1222164 h 4955196"/>
              <a:gd name="connsiteX43" fmla="*/ 2858570 w 7433556"/>
              <a:gd name="connsiteY43" fmla="*/ 1584990 h 4955196"/>
              <a:gd name="connsiteX44" fmla="*/ 2483559 w 7433556"/>
              <a:gd name="connsiteY44" fmla="*/ 1816998 h 4955196"/>
              <a:gd name="connsiteX45" fmla="*/ 1782496 w 7433556"/>
              <a:gd name="connsiteY45" fmla="*/ 2246961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64473 w 7433556"/>
              <a:gd name="connsiteY41" fmla="*/ 1070820 h 4955196"/>
              <a:gd name="connsiteX42" fmla="*/ 2908319 w 7433556"/>
              <a:gd name="connsiteY42" fmla="*/ 1222164 h 4955196"/>
              <a:gd name="connsiteX43" fmla="*/ 2858570 w 7433556"/>
              <a:gd name="connsiteY43" fmla="*/ 1584990 h 4955196"/>
              <a:gd name="connsiteX44" fmla="*/ 2483559 w 7433556"/>
              <a:gd name="connsiteY44" fmla="*/ 1816998 h 4955196"/>
              <a:gd name="connsiteX45" fmla="*/ 1782496 w 7433556"/>
              <a:gd name="connsiteY45" fmla="*/ 2246961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64473 w 7433556"/>
              <a:gd name="connsiteY41" fmla="*/ 1070820 h 4955196"/>
              <a:gd name="connsiteX42" fmla="*/ 2908319 w 7433556"/>
              <a:gd name="connsiteY42" fmla="*/ 1222164 h 4955196"/>
              <a:gd name="connsiteX43" fmla="*/ 2858570 w 7433556"/>
              <a:gd name="connsiteY43" fmla="*/ 1584990 h 4955196"/>
              <a:gd name="connsiteX44" fmla="*/ 2483559 w 7433556"/>
              <a:gd name="connsiteY44" fmla="*/ 1816998 h 4955196"/>
              <a:gd name="connsiteX45" fmla="*/ 1782496 w 7433556"/>
              <a:gd name="connsiteY45" fmla="*/ 2246961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64473 w 7433556"/>
              <a:gd name="connsiteY41" fmla="*/ 1070820 h 4955196"/>
              <a:gd name="connsiteX42" fmla="*/ 2908319 w 7433556"/>
              <a:gd name="connsiteY42" fmla="*/ 1222164 h 4955196"/>
              <a:gd name="connsiteX43" fmla="*/ 2858570 w 7433556"/>
              <a:gd name="connsiteY43" fmla="*/ 1584990 h 4955196"/>
              <a:gd name="connsiteX44" fmla="*/ 2483559 w 7433556"/>
              <a:gd name="connsiteY44" fmla="*/ 1816998 h 4955196"/>
              <a:gd name="connsiteX45" fmla="*/ 1782496 w 7433556"/>
              <a:gd name="connsiteY45" fmla="*/ 2246961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43372 w 7433556"/>
              <a:gd name="connsiteY41" fmla="*/ 1042443 h 4955196"/>
              <a:gd name="connsiteX42" fmla="*/ 2908319 w 7433556"/>
              <a:gd name="connsiteY42" fmla="*/ 1222164 h 4955196"/>
              <a:gd name="connsiteX43" fmla="*/ 2858570 w 7433556"/>
              <a:gd name="connsiteY43" fmla="*/ 1584990 h 4955196"/>
              <a:gd name="connsiteX44" fmla="*/ 2483559 w 7433556"/>
              <a:gd name="connsiteY44" fmla="*/ 1816998 h 4955196"/>
              <a:gd name="connsiteX45" fmla="*/ 1782496 w 7433556"/>
              <a:gd name="connsiteY45" fmla="*/ 2246961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43372 w 7433556"/>
              <a:gd name="connsiteY41" fmla="*/ 1042443 h 4955196"/>
              <a:gd name="connsiteX42" fmla="*/ 2908319 w 7433556"/>
              <a:gd name="connsiteY42" fmla="*/ 1222164 h 4955196"/>
              <a:gd name="connsiteX43" fmla="*/ 2858570 w 7433556"/>
              <a:gd name="connsiteY43" fmla="*/ 1584990 h 4955196"/>
              <a:gd name="connsiteX44" fmla="*/ 2483559 w 7433556"/>
              <a:gd name="connsiteY44" fmla="*/ 1816998 h 4955196"/>
              <a:gd name="connsiteX45" fmla="*/ 1782496 w 7433556"/>
              <a:gd name="connsiteY45" fmla="*/ 2246961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39152 w 7433556"/>
              <a:gd name="connsiteY41" fmla="*/ 1023525 h 4955196"/>
              <a:gd name="connsiteX42" fmla="*/ 2908319 w 7433556"/>
              <a:gd name="connsiteY42" fmla="*/ 1222164 h 4955196"/>
              <a:gd name="connsiteX43" fmla="*/ 2858570 w 7433556"/>
              <a:gd name="connsiteY43" fmla="*/ 1584990 h 4955196"/>
              <a:gd name="connsiteX44" fmla="*/ 2483559 w 7433556"/>
              <a:gd name="connsiteY44" fmla="*/ 1816998 h 4955196"/>
              <a:gd name="connsiteX45" fmla="*/ 1782496 w 7433556"/>
              <a:gd name="connsiteY45" fmla="*/ 2246961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122775 w 7433556"/>
              <a:gd name="connsiteY40" fmla="*/ 871150 h 4955196"/>
              <a:gd name="connsiteX41" fmla="*/ 3056033 w 7433556"/>
              <a:gd name="connsiteY41" fmla="*/ 1023525 h 4955196"/>
              <a:gd name="connsiteX42" fmla="*/ 2908319 w 7433556"/>
              <a:gd name="connsiteY42" fmla="*/ 1222164 h 4955196"/>
              <a:gd name="connsiteX43" fmla="*/ 2858570 w 7433556"/>
              <a:gd name="connsiteY43" fmla="*/ 1584990 h 4955196"/>
              <a:gd name="connsiteX44" fmla="*/ 2483559 w 7433556"/>
              <a:gd name="connsiteY44" fmla="*/ 1816998 h 4955196"/>
              <a:gd name="connsiteX45" fmla="*/ 1782496 w 7433556"/>
              <a:gd name="connsiteY45" fmla="*/ 2246961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97488 w 7433556"/>
              <a:gd name="connsiteY30" fmla="*/ 1312159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093232 w 7433556"/>
              <a:gd name="connsiteY40" fmla="*/ 875879 h 4955196"/>
              <a:gd name="connsiteX41" fmla="*/ 3056033 w 7433556"/>
              <a:gd name="connsiteY41" fmla="*/ 1023525 h 4955196"/>
              <a:gd name="connsiteX42" fmla="*/ 2908319 w 7433556"/>
              <a:gd name="connsiteY42" fmla="*/ 1222164 h 4955196"/>
              <a:gd name="connsiteX43" fmla="*/ 2858570 w 7433556"/>
              <a:gd name="connsiteY43" fmla="*/ 1584990 h 4955196"/>
              <a:gd name="connsiteX44" fmla="*/ 2483559 w 7433556"/>
              <a:gd name="connsiteY44" fmla="*/ 1816998 h 4955196"/>
              <a:gd name="connsiteX45" fmla="*/ 1782496 w 7433556"/>
              <a:gd name="connsiteY45" fmla="*/ 2246961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706082 w 7433556"/>
              <a:gd name="connsiteY29" fmla="*/ 1331227 h 4955196"/>
              <a:gd name="connsiteX30" fmla="*/ 6489048 w 7433556"/>
              <a:gd name="connsiteY30" fmla="*/ 1354724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093232 w 7433556"/>
              <a:gd name="connsiteY40" fmla="*/ 875879 h 4955196"/>
              <a:gd name="connsiteX41" fmla="*/ 3056033 w 7433556"/>
              <a:gd name="connsiteY41" fmla="*/ 1023525 h 4955196"/>
              <a:gd name="connsiteX42" fmla="*/ 2908319 w 7433556"/>
              <a:gd name="connsiteY42" fmla="*/ 1222164 h 4955196"/>
              <a:gd name="connsiteX43" fmla="*/ 2858570 w 7433556"/>
              <a:gd name="connsiteY43" fmla="*/ 1584990 h 4955196"/>
              <a:gd name="connsiteX44" fmla="*/ 2483559 w 7433556"/>
              <a:gd name="connsiteY44" fmla="*/ 1816998 h 4955196"/>
              <a:gd name="connsiteX45" fmla="*/ 1782496 w 7433556"/>
              <a:gd name="connsiteY45" fmla="*/ 2246961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473832 w 7433556"/>
              <a:gd name="connsiteY21" fmla="*/ 3682616 h 4955196"/>
              <a:gd name="connsiteX22" fmla="*/ 5745175 w 7433556"/>
              <a:gd name="connsiteY22" fmla="*/ 3596941 h 4955196"/>
              <a:gd name="connsiteX23" fmla="*/ 5866912 w 7433556"/>
              <a:gd name="connsiteY23" fmla="*/ 3374124 h 4955196"/>
              <a:gd name="connsiteX24" fmla="*/ 6289440 w 7433556"/>
              <a:gd name="connsiteY24" fmla="*/ 2604662 h 4955196"/>
              <a:gd name="connsiteX25" fmla="*/ 6924600 w 7433556"/>
              <a:gd name="connsiteY25" fmla="*/ 2191735 h 4955196"/>
              <a:gd name="connsiteX26" fmla="*/ 7433556 w 7433556"/>
              <a:gd name="connsiteY26" fmla="*/ 1989618 h 4955196"/>
              <a:gd name="connsiteX27" fmla="*/ 7106556 w 7433556"/>
              <a:gd name="connsiteY27" fmla="*/ 1753713 h 4955196"/>
              <a:gd name="connsiteX28" fmla="*/ 6830377 w 7433556"/>
              <a:gd name="connsiteY28" fmla="*/ 1443833 h 4955196"/>
              <a:gd name="connsiteX29" fmla="*/ 6689201 w 7433556"/>
              <a:gd name="connsiteY29" fmla="*/ 1288662 h 4955196"/>
              <a:gd name="connsiteX30" fmla="*/ 6489048 w 7433556"/>
              <a:gd name="connsiteY30" fmla="*/ 1354724 h 4955196"/>
              <a:gd name="connsiteX31" fmla="*/ 5656239 w 7433556"/>
              <a:gd name="connsiteY31" fmla="*/ 552061 h 4955196"/>
              <a:gd name="connsiteX32" fmla="*/ 5182251 w 7433556"/>
              <a:gd name="connsiteY32" fmla="*/ 256278 h 4955196"/>
              <a:gd name="connsiteX33" fmla="*/ 4851399 w 7433556"/>
              <a:gd name="connsiteY33" fmla="*/ 86919 h 4955196"/>
              <a:gd name="connsiteX34" fmla="*/ 4548768 w 7433556"/>
              <a:gd name="connsiteY34" fmla="*/ 33023 h 4955196"/>
              <a:gd name="connsiteX35" fmla="*/ 4150366 w 7433556"/>
              <a:gd name="connsiteY35" fmla="*/ 0 h 4955196"/>
              <a:gd name="connsiteX36" fmla="*/ 3794598 w 7433556"/>
              <a:gd name="connsiteY36" fmla="*/ 176943 h 4955196"/>
              <a:gd name="connsiteX37" fmla="*/ 3634224 w 7433556"/>
              <a:gd name="connsiteY37" fmla="*/ 380312 h 4955196"/>
              <a:gd name="connsiteX38" fmla="*/ 3386800 w 7433556"/>
              <a:gd name="connsiteY38" fmla="*/ 526974 h 4955196"/>
              <a:gd name="connsiteX39" fmla="*/ 3321916 w 7433556"/>
              <a:gd name="connsiteY39" fmla="*/ 725566 h 4955196"/>
              <a:gd name="connsiteX40" fmla="*/ 3093232 w 7433556"/>
              <a:gd name="connsiteY40" fmla="*/ 875879 h 4955196"/>
              <a:gd name="connsiteX41" fmla="*/ 3056033 w 7433556"/>
              <a:gd name="connsiteY41" fmla="*/ 1023525 h 4955196"/>
              <a:gd name="connsiteX42" fmla="*/ 2908319 w 7433556"/>
              <a:gd name="connsiteY42" fmla="*/ 1222164 h 4955196"/>
              <a:gd name="connsiteX43" fmla="*/ 2858570 w 7433556"/>
              <a:gd name="connsiteY43" fmla="*/ 1584990 h 4955196"/>
              <a:gd name="connsiteX44" fmla="*/ 2483559 w 7433556"/>
              <a:gd name="connsiteY44" fmla="*/ 1816998 h 4955196"/>
              <a:gd name="connsiteX45" fmla="*/ 1782496 w 7433556"/>
              <a:gd name="connsiteY45" fmla="*/ 2246961 h 4955196"/>
              <a:gd name="connsiteX46" fmla="*/ 1273193 w 7433556"/>
              <a:gd name="connsiteY46" fmla="*/ 2321330 h 4955196"/>
              <a:gd name="connsiteX47" fmla="*/ 1001015 w 7433556"/>
              <a:gd name="connsiteY47" fmla="*/ 2266180 h 4955196"/>
              <a:gd name="connsiteX48" fmla="*/ 529108 w 7433556"/>
              <a:gd name="connsiteY48" fmla="*/ 2185543 h 4955196"/>
              <a:gd name="connsiteX49" fmla="*/ 811675 w 7433556"/>
              <a:gd name="connsiteY49" fmla="*/ 2314268 h 4955196"/>
              <a:gd name="connsiteX50" fmla="*/ 1466351 w 7433556"/>
              <a:gd name="connsiteY50" fmla="*/ 2561288 h 4955196"/>
              <a:gd name="connsiteX51" fmla="*/ 1324131 w 7433556"/>
              <a:gd name="connsiteY51" fmla="*/ 3087723 h 4955196"/>
              <a:gd name="connsiteX52" fmla="*/ 789396 w 7433556"/>
              <a:gd name="connsiteY52" fmla="*/ 3018997 h 4955196"/>
              <a:gd name="connsiteX53" fmla="*/ 362054 w 7433556"/>
              <a:gd name="connsiteY53" fmla="*/ 2986753 h 4955196"/>
              <a:gd name="connsiteX54" fmla="*/ 87741 w 7433556"/>
              <a:gd name="connsiteY54" fmla="*/ 3377912 h 4955196"/>
              <a:gd name="connsiteX55" fmla="*/ 0 w 7433556"/>
              <a:gd name="connsiteY55"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312757 w 7433556"/>
              <a:gd name="connsiteY19" fmla="*/ 4019539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79214 w 7433556"/>
              <a:gd name="connsiteY18" fmla="*/ 4357960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50006 w 7433556"/>
              <a:gd name="connsiteY17" fmla="*/ 4453687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424529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363045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363045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363045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207817 w 7433556"/>
              <a:gd name="connsiteY15" fmla="*/ 4630110 h 4955196"/>
              <a:gd name="connsiteX16" fmla="*/ 4547061 w 7433556"/>
              <a:gd name="connsiteY16" fmla="*/ 4363045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816368 w 7433556"/>
              <a:gd name="connsiteY14" fmla="*/ 4756476 h 4955196"/>
              <a:gd name="connsiteX15" fmla="*/ 4098087 w 7433556"/>
              <a:gd name="connsiteY15" fmla="*/ 4554438 h 4955196"/>
              <a:gd name="connsiteX16" fmla="*/ 4547061 w 7433556"/>
              <a:gd name="connsiteY16" fmla="*/ 4363045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786826 w 7433556"/>
              <a:gd name="connsiteY14" fmla="*/ 4657157 h 4955196"/>
              <a:gd name="connsiteX15" fmla="*/ 4098087 w 7433556"/>
              <a:gd name="connsiteY15" fmla="*/ 4554438 h 4955196"/>
              <a:gd name="connsiteX16" fmla="*/ 4547061 w 7433556"/>
              <a:gd name="connsiteY16" fmla="*/ 4363045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786826 w 7433556"/>
              <a:gd name="connsiteY14" fmla="*/ 4657157 h 4955196"/>
              <a:gd name="connsiteX15" fmla="*/ 4098087 w 7433556"/>
              <a:gd name="connsiteY15" fmla="*/ 4554438 h 4955196"/>
              <a:gd name="connsiteX16" fmla="*/ 4547061 w 7433556"/>
              <a:gd name="connsiteY16" fmla="*/ 4363045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786826 w 7433556"/>
              <a:gd name="connsiteY14" fmla="*/ 4657157 h 4955196"/>
              <a:gd name="connsiteX15" fmla="*/ 4098087 w 7433556"/>
              <a:gd name="connsiteY15" fmla="*/ 4554438 h 4955196"/>
              <a:gd name="connsiteX16" fmla="*/ 4547061 w 7433556"/>
              <a:gd name="connsiteY16" fmla="*/ 4363045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602382 h 4955196"/>
              <a:gd name="connsiteX13" fmla="*/ 3338249 w 7433556"/>
              <a:gd name="connsiteY13" fmla="*/ 4537028 h 4955196"/>
              <a:gd name="connsiteX14" fmla="*/ 3786826 w 7433556"/>
              <a:gd name="connsiteY14" fmla="*/ 4657157 h 4955196"/>
              <a:gd name="connsiteX15" fmla="*/ 4098087 w 7433556"/>
              <a:gd name="connsiteY15" fmla="*/ 4554438 h 4955196"/>
              <a:gd name="connsiteX16" fmla="*/ 4547061 w 7433556"/>
              <a:gd name="connsiteY16" fmla="*/ 4363045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555087 h 4955196"/>
              <a:gd name="connsiteX13" fmla="*/ 3338249 w 7433556"/>
              <a:gd name="connsiteY13" fmla="*/ 4537028 h 4955196"/>
              <a:gd name="connsiteX14" fmla="*/ 3786826 w 7433556"/>
              <a:gd name="connsiteY14" fmla="*/ 4657157 h 4955196"/>
              <a:gd name="connsiteX15" fmla="*/ 4098087 w 7433556"/>
              <a:gd name="connsiteY15" fmla="*/ 4554438 h 4955196"/>
              <a:gd name="connsiteX16" fmla="*/ 4547061 w 7433556"/>
              <a:gd name="connsiteY16" fmla="*/ 4363045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106556 w 7433556"/>
              <a:gd name="connsiteY28" fmla="*/ 1753713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555087 h 4955196"/>
              <a:gd name="connsiteX13" fmla="*/ 3338249 w 7433556"/>
              <a:gd name="connsiteY13" fmla="*/ 4537028 h 4955196"/>
              <a:gd name="connsiteX14" fmla="*/ 3786826 w 7433556"/>
              <a:gd name="connsiteY14" fmla="*/ 4657157 h 4955196"/>
              <a:gd name="connsiteX15" fmla="*/ 4098087 w 7433556"/>
              <a:gd name="connsiteY15" fmla="*/ 4554438 h 4955196"/>
              <a:gd name="connsiteX16" fmla="*/ 4547061 w 7433556"/>
              <a:gd name="connsiteY16" fmla="*/ 4363045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047471 w 7433556"/>
              <a:gd name="connsiteY28" fmla="*/ 1890869 h 4955196"/>
              <a:gd name="connsiteX29" fmla="*/ 6830377 w 7433556"/>
              <a:gd name="connsiteY29" fmla="*/ 1443833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555087 h 4955196"/>
              <a:gd name="connsiteX13" fmla="*/ 3338249 w 7433556"/>
              <a:gd name="connsiteY13" fmla="*/ 4537028 h 4955196"/>
              <a:gd name="connsiteX14" fmla="*/ 3786826 w 7433556"/>
              <a:gd name="connsiteY14" fmla="*/ 4657157 h 4955196"/>
              <a:gd name="connsiteX15" fmla="*/ 4098087 w 7433556"/>
              <a:gd name="connsiteY15" fmla="*/ 4554438 h 4955196"/>
              <a:gd name="connsiteX16" fmla="*/ 4547061 w 7433556"/>
              <a:gd name="connsiteY16" fmla="*/ 4363045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047471 w 7433556"/>
              <a:gd name="connsiteY28" fmla="*/ 1890869 h 4955196"/>
              <a:gd name="connsiteX29" fmla="*/ 6632019 w 7433556"/>
              <a:gd name="connsiteY29" fmla="*/ 1751251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555087 h 4955196"/>
              <a:gd name="connsiteX13" fmla="*/ 3338249 w 7433556"/>
              <a:gd name="connsiteY13" fmla="*/ 4537028 h 4955196"/>
              <a:gd name="connsiteX14" fmla="*/ 3786826 w 7433556"/>
              <a:gd name="connsiteY14" fmla="*/ 4657157 h 4955196"/>
              <a:gd name="connsiteX15" fmla="*/ 4098087 w 7433556"/>
              <a:gd name="connsiteY15" fmla="*/ 4554438 h 4955196"/>
              <a:gd name="connsiteX16" fmla="*/ 4547061 w 7433556"/>
              <a:gd name="connsiteY16" fmla="*/ 4363045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047471 w 7433556"/>
              <a:gd name="connsiteY28" fmla="*/ 1890869 h 4955196"/>
              <a:gd name="connsiteX29" fmla="*/ 6632019 w 7433556"/>
              <a:gd name="connsiteY29" fmla="*/ 1751251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555087 h 4955196"/>
              <a:gd name="connsiteX13" fmla="*/ 3338249 w 7433556"/>
              <a:gd name="connsiteY13" fmla="*/ 4537028 h 4955196"/>
              <a:gd name="connsiteX14" fmla="*/ 3786826 w 7433556"/>
              <a:gd name="connsiteY14" fmla="*/ 4657157 h 4955196"/>
              <a:gd name="connsiteX15" fmla="*/ 4098087 w 7433556"/>
              <a:gd name="connsiteY15" fmla="*/ 4554438 h 4955196"/>
              <a:gd name="connsiteX16" fmla="*/ 4547061 w 7433556"/>
              <a:gd name="connsiteY16" fmla="*/ 4363045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047471 w 7433556"/>
              <a:gd name="connsiteY28" fmla="*/ 1890869 h 4955196"/>
              <a:gd name="connsiteX29" fmla="*/ 6632019 w 7433556"/>
              <a:gd name="connsiteY29" fmla="*/ 1751251 h 4955196"/>
              <a:gd name="connsiteX30" fmla="*/ 6689201 w 7433556"/>
              <a:gd name="connsiteY30" fmla="*/ 1288662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433556"/>
              <a:gd name="connsiteY0" fmla="*/ 3793333 h 4955196"/>
              <a:gd name="connsiteX1" fmla="*/ 187 w 7433556"/>
              <a:gd name="connsiteY1" fmla="*/ 4082043 h 4955196"/>
              <a:gd name="connsiteX2" fmla="*/ 127917 w 7433556"/>
              <a:gd name="connsiteY2" fmla="*/ 4332964 h 4955196"/>
              <a:gd name="connsiteX3" fmla="*/ 247443 w 7433556"/>
              <a:gd name="connsiteY3" fmla="*/ 4477389 h 4955196"/>
              <a:gd name="connsiteX4" fmla="*/ 375335 w 7433556"/>
              <a:gd name="connsiteY4" fmla="*/ 4549727 h 4955196"/>
              <a:gd name="connsiteX5" fmla="*/ 550017 w 7433556"/>
              <a:gd name="connsiteY5" fmla="*/ 4565696 h 4955196"/>
              <a:gd name="connsiteX6" fmla="*/ 764376 w 7433556"/>
              <a:gd name="connsiteY6" fmla="*/ 4755997 h 4955196"/>
              <a:gd name="connsiteX7" fmla="*/ 357535 w 7433556"/>
              <a:gd name="connsiteY7" fmla="*/ 4943138 h 4955196"/>
              <a:gd name="connsiteX8" fmla="*/ 1304762 w 7433556"/>
              <a:gd name="connsiteY8" fmla="*/ 4741047 h 4955196"/>
              <a:gd name="connsiteX9" fmla="*/ 1762397 w 7433556"/>
              <a:gd name="connsiteY9" fmla="*/ 4667027 h 4955196"/>
              <a:gd name="connsiteX10" fmla="*/ 2206318 w 7433556"/>
              <a:gd name="connsiteY10" fmla="*/ 4579575 h 4955196"/>
              <a:gd name="connsiteX11" fmla="*/ 2517025 w 7433556"/>
              <a:gd name="connsiteY11" fmla="*/ 4585947 h 4955196"/>
              <a:gd name="connsiteX12" fmla="*/ 2910269 w 7433556"/>
              <a:gd name="connsiteY12" fmla="*/ 4555087 h 4955196"/>
              <a:gd name="connsiteX13" fmla="*/ 3338249 w 7433556"/>
              <a:gd name="connsiteY13" fmla="*/ 4537028 h 4955196"/>
              <a:gd name="connsiteX14" fmla="*/ 3786826 w 7433556"/>
              <a:gd name="connsiteY14" fmla="*/ 4657157 h 4955196"/>
              <a:gd name="connsiteX15" fmla="*/ 4098087 w 7433556"/>
              <a:gd name="connsiteY15" fmla="*/ 4554438 h 4955196"/>
              <a:gd name="connsiteX16" fmla="*/ 4547061 w 7433556"/>
              <a:gd name="connsiteY16" fmla="*/ 4363045 h 4955196"/>
              <a:gd name="connsiteX17" fmla="*/ 4845785 w 7433556"/>
              <a:gd name="connsiteY17" fmla="*/ 4406391 h 4955196"/>
              <a:gd name="connsiteX18" fmla="*/ 5153892 w 7433556"/>
              <a:gd name="connsiteY18" fmla="*/ 4220804 h 4955196"/>
              <a:gd name="connsiteX19" fmla="*/ 5257892 w 7433556"/>
              <a:gd name="connsiteY19" fmla="*/ 4005350 h 4955196"/>
              <a:gd name="connsiteX20" fmla="*/ 5302002 w 7433556"/>
              <a:gd name="connsiteY20" fmla="*/ 3864037 h 4955196"/>
              <a:gd name="connsiteX21" fmla="*/ 5309712 w 7433556"/>
              <a:gd name="connsiteY21" fmla="*/ 3705155 h 4955196"/>
              <a:gd name="connsiteX22" fmla="*/ 5473832 w 7433556"/>
              <a:gd name="connsiteY22" fmla="*/ 3682616 h 4955196"/>
              <a:gd name="connsiteX23" fmla="*/ 5745175 w 7433556"/>
              <a:gd name="connsiteY23" fmla="*/ 3596941 h 4955196"/>
              <a:gd name="connsiteX24" fmla="*/ 5866912 w 7433556"/>
              <a:gd name="connsiteY24" fmla="*/ 3374124 h 4955196"/>
              <a:gd name="connsiteX25" fmla="*/ 6289440 w 7433556"/>
              <a:gd name="connsiteY25" fmla="*/ 2604662 h 4955196"/>
              <a:gd name="connsiteX26" fmla="*/ 6924600 w 7433556"/>
              <a:gd name="connsiteY26" fmla="*/ 2191735 h 4955196"/>
              <a:gd name="connsiteX27" fmla="*/ 7433556 w 7433556"/>
              <a:gd name="connsiteY27" fmla="*/ 1989618 h 4955196"/>
              <a:gd name="connsiteX28" fmla="*/ 7047471 w 7433556"/>
              <a:gd name="connsiteY28" fmla="*/ 1890869 h 4955196"/>
              <a:gd name="connsiteX29" fmla="*/ 6632019 w 7433556"/>
              <a:gd name="connsiteY29" fmla="*/ 1751251 h 4955196"/>
              <a:gd name="connsiteX30" fmla="*/ 6516166 w 7433556"/>
              <a:gd name="connsiteY30" fmla="*/ 1444736 h 4955196"/>
              <a:gd name="connsiteX31" fmla="*/ 6489048 w 7433556"/>
              <a:gd name="connsiteY31" fmla="*/ 1354724 h 4955196"/>
              <a:gd name="connsiteX32" fmla="*/ 5656239 w 7433556"/>
              <a:gd name="connsiteY32" fmla="*/ 552061 h 4955196"/>
              <a:gd name="connsiteX33" fmla="*/ 5182251 w 7433556"/>
              <a:gd name="connsiteY33" fmla="*/ 256278 h 4955196"/>
              <a:gd name="connsiteX34" fmla="*/ 4851399 w 7433556"/>
              <a:gd name="connsiteY34" fmla="*/ 86919 h 4955196"/>
              <a:gd name="connsiteX35" fmla="*/ 4548768 w 7433556"/>
              <a:gd name="connsiteY35" fmla="*/ 33023 h 4955196"/>
              <a:gd name="connsiteX36" fmla="*/ 4150366 w 7433556"/>
              <a:gd name="connsiteY36" fmla="*/ 0 h 4955196"/>
              <a:gd name="connsiteX37" fmla="*/ 3794598 w 7433556"/>
              <a:gd name="connsiteY37" fmla="*/ 176943 h 4955196"/>
              <a:gd name="connsiteX38" fmla="*/ 3634224 w 7433556"/>
              <a:gd name="connsiteY38" fmla="*/ 380312 h 4955196"/>
              <a:gd name="connsiteX39" fmla="*/ 3386800 w 7433556"/>
              <a:gd name="connsiteY39" fmla="*/ 526974 h 4955196"/>
              <a:gd name="connsiteX40" fmla="*/ 3321916 w 7433556"/>
              <a:gd name="connsiteY40" fmla="*/ 725566 h 4955196"/>
              <a:gd name="connsiteX41" fmla="*/ 3093232 w 7433556"/>
              <a:gd name="connsiteY41" fmla="*/ 875879 h 4955196"/>
              <a:gd name="connsiteX42" fmla="*/ 3056033 w 7433556"/>
              <a:gd name="connsiteY42" fmla="*/ 1023525 h 4955196"/>
              <a:gd name="connsiteX43" fmla="*/ 2908319 w 7433556"/>
              <a:gd name="connsiteY43" fmla="*/ 1222164 h 4955196"/>
              <a:gd name="connsiteX44" fmla="*/ 2858570 w 7433556"/>
              <a:gd name="connsiteY44" fmla="*/ 1584990 h 4955196"/>
              <a:gd name="connsiteX45" fmla="*/ 2483559 w 7433556"/>
              <a:gd name="connsiteY45" fmla="*/ 1816998 h 4955196"/>
              <a:gd name="connsiteX46" fmla="*/ 1782496 w 7433556"/>
              <a:gd name="connsiteY46" fmla="*/ 2246961 h 4955196"/>
              <a:gd name="connsiteX47" fmla="*/ 1273193 w 7433556"/>
              <a:gd name="connsiteY47" fmla="*/ 2321330 h 4955196"/>
              <a:gd name="connsiteX48" fmla="*/ 1001015 w 7433556"/>
              <a:gd name="connsiteY48" fmla="*/ 2266180 h 4955196"/>
              <a:gd name="connsiteX49" fmla="*/ 529108 w 7433556"/>
              <a:gd name="connsiteY49" fmla="*/ 2185543 h 4955196"/>
              <a:gd name="connsiteX50" fmla="*/ 811675 w 7433556"/>
              <a:gd name="connsiteY50" fmla="*/ 2314268 h 4955196"/>
              <a:gd name="connsiteX51" fmla="*/ 1466351 w 7433556"/>
              <a:gd name="connsiteY51" fmla="*/ 2561288 h 4955196"/>
              <a:gd name="connsiteX52" fmla="*/ 1324131 w 7433556"/>
              <a:gd name="connsiteY52" fmla="*/ 3087723 h 4955196"/>
              <a:gd name="connsiteX53" fmla="*/ 789396 w 7433556"/>
              <a:gd name="connsiteY53" fmla="*/ 3018997 h 4955196"/>
              <a:gd name="connsiteX54" fmla="*/ 362054 w 7433556"/>
              <a:gd name="connsiteY54" fmla="*/ 2986753 h 4955196"/>
              <a:gd name="connsiteX55" fmla="*/ 87741 w 7433556"/>
              <a:gd name="connsiteY55" fmla="*/ 3377912 h 4955196"/>
              <a:gd name="connsiteX56" fmla="*/ 0 w 7433556"/>
              <a:gd name="connsiteY56" fmla="*/ 3793333 h 4955196"/>
              <a:gd name="connsiteX0" fmla="*/ 0 w 7555947"/>
              <a:gd name="connsiteY0" fmla="*/ 3689284 h 4955196"/>
              <a:gd name="connsiteX1" fmla="*/ 122578 w 7555947"/>
              <a:gd name="connsiteY1" fmla="*/ 4082043 h 4955196"/>
              <a:gd name="connsiteX2" fmla="*/ 250308 w 7555947"/>
              <a:gd name="connsiteY2" fmla="*/ 4332964 h 4955196"/>
              <a:gd name="connsiteX3" fmla="*/ 369834 w 7555947"/>
              <a:gd name="connsiteY3" fmla="*/ 4477389 h 4955196"/>
              <a:gd name="connsiteX4" fmla="*/ 497726 w 7555947"/>
              <a:gd name="connsiteY4" fmla="*/ 4549727 h 4955196"/>
              <a:gd name="connsiteX5" fmla="*/ 672408 w 7555947"/>
              <a:gd name="connsiteY5" fmla="*/ 4565696 h 4955196"/>
              <a:gd name="connsiteX6" fmla="*/ 886767 w 7555947"/>
              <a:gd name="connsiteY6" fmla="*/ 4755997 h 4955196"/>
              <a:gd name="connsiteX7" fmla="*/ 479926 w 7555947"/>
              <a:gd name="connsiteY7" fmla="*/ 4943138 h 4955196"/>
              <a:gd name="connsiteX8" fmla="*/ 1427153 w 7555947"/>
              <a:gd name="connsiteY8" fmla="*/ 4741047 h 4955196"/>
              <a:gd name="connsiteX9" fmla="*/ 1884788 w 7555947"/>
              <a:gd name="connsiteY9" fmla="*/ 4667027 h 4955196"/>
              <a:gd name="connsiteX10" fmla="*/ 2328709 w 7555947"/>
              <a:gd name="connsiteY10" fmla="*/ 4579575 h 4955196"/>
              <a:gd name="connsiteX11" fmla="*/ 2639416 w 7555947"/>
              <a:gd name="connsiteY11" fmla="*/ 4585947 h 4955196"/>
              <a:gd name="connsiteX12" fmla="*/ 3032660 w 7555947"/>
              <a:gd name="connsiteY12" fmla="*/ 4555087 h 4955196"/>
              <a:gd name="connsiteX13" fmla="*/ 3460640 w 7555947"/>
              <a:gd name="connsiteY13" fmla="*/ 4537028 h 4955196"/>
              <a:gd name="connsiteX14" fmla="*/ 3909217 w 7555947"/>
              <a:gd name="connsiteY14" fmla="*/ 4657157 h 4955196"/>
              <a:gd name="connsiteX15" fmla="*/ 4220478 w 7555947"/>
              <a:gd name="connsiteY15" fmla="*/ 4554438 h 4955196"/>
              <a:gd name="connsiteX16" fmla="*/ 4669452 w 7555947"/>
              <a:gd name="connsiteY16" fmla="*/ 4363045 h 4955196"/>
              <a:gd name="connsiteX17" fmla="*/ 4968176 w 7555947"/>
              <a:gd name="connsiteY17" fmla="*/ 4406391 h 4955196"/>
              <a:gd name="connsiteX18" fmla="*/ 5276283 w 7555947"/>
              <a:gd name="connsiteY18" fmla="*/ 4220804 h 4955196"/>
              <a:gd name="connsiteX19" fmla="*/ 5380283 w 7555947"/>
              <a:gd name="connsiteY19" fmla="*/ 4005350 h 4955196"/>
              <a:gd name="connsiteX20" fmla="*/ 5424393 w 7555947"/>
              <a:gd name="connsiteY20" fmla="*/ 3864037 h 4955196"/>
              <a:gd name="connsiteX21" fmla="*/ 5432103 w 7555947"/>
              <a:gd name="connsiteY21" fmla="*/ 3705155 h 4955196"/>
              <a:gd name="connsiteX22" fmla="*/ 5596223 w 7555947"/>
              <a:gd name="connsiteY22" fmla="*/ 3682616 h 4955196"/>
              <a:gd name="connsiteX23" fmla="*/ 5867566 w 7555947"/>
              <a:gd name="connsiteY23" fmla="*/ 3596941 h 4955196"/>
              <a:gd name="connsiteX24" fmla="*/ 5989303 w 7555947"/>
              <a:gd name="connsiteY24" fmla="*/ 3374124 h 4955196"/>
              <a:gd name="connsiteX25" fmla="*/ 6411831 w 7555947"/>
              <a:gd name="connsiteY25" fmla="*/ 2604662 h 4955196"/>
              <a:gd name="connsiteX26" fmla="*/ 7046991 w 7555947"/>
              <a:gd name="connsiteY26" fmla="*/ 2191735 h 4955196"/>
              <a:gd name="connsiteX27" fmla="*/ 7555947 w 7555947"/>
              <a:gd name="connsiteY27" fmla="*/ 1989618 h 4955196"/>
              <a:gd name="connsiteX28" fmla="*/ 7169862 w 7555947"/>
              <a:gd name="connsiteY28" fmla="*/ 1890869 h 4955196"/>
              <a:gd name="connsiteX29" fmla="*/ 6754410 w 7555947"/>
              <a:gd name="connsiteY29" fmla="*/ 1751251 h 4955196"/>
              <a:gd name="connsiteX30" fmla="*/ 6638557 w 7555947"/>
              <a:gd name="connsiteY30" fmla="*/ 1444736 h 4955196"/>
              <a:gd name="connsiteX31" fmla="*/ 6611439 w 7555947"/>
              <a:gd name="connsiteY31" fmla="*/ 1354724 h 4955196"/>
              <a:gd name="connsiteX32" fmla="*/ 5778630 w 7555947"/>
              <a:gd name="connsiteY32" fmla="*/ 552061 h 4955196"/>
              <a:gd name="connsiteX33" fmla="*/ 5304642 w 7555947"/>
              <a:gd name="connsiteY33" fmla="*/ 256278 h 4955196"/>
              <a:gd name="connsiteX34" fmla="*/ 4973790 w 7555947"/>
              <a:gd name="connsiteY34" fmla="*/ 86919 h 4955196"/>
              <a:gd name="connsiteX35" fmla="*/ 4671159 w 7555947"/>
              <a:gd name="connsiteY35" fmla="*/ 33023 h 4955196"/>
              <a:gd name="connsiteX36" fmla="*/ 4272757 w 7555947"/>
              <a:gd name="connsiteY36" fmla="*/ 0 h 4955196"/>
              <a:gd name="connsiteX37" fmla="*/ 3916989 w 7555947"/>
              <a:gd name="connsiteY37" fmla="*/ 176943 h 4955196"/>
              <a:gd name="connsiteX38" fmla="*/ 3756615 w 7555947"/>
              <a:gd name="connsiteY38" fmla="*/ 380312 h 4955196"/>
              <a:gd name="connsiteX39" fmla="*/ 3509191 w 7555947"/>
              <a:gd name="connsiteY39" fmla="*/ 526974 h 4955196"/>
              <a:gd name="connsiteX40" fmla="*/ 3444307 w 7555947"/>
              <a:gd name="connsiteY40" fmla="*/ 725566 h 4955196"/>
              <a:gd name="connsiteX41" fmla="*/ 3215623 w 7555947"/>
              <a:gd name="connsiteY41" fmla="*/ 875879 h 4955196"/>
              <a:gd name="connsiteX42" fmla="*/ 3178424 w 7555947"/>
              <a:gd name="connsiteY42" fmla="*/ 1023525 h 4955196"/>
              <a:gd name="connsiteX43" fmla="*/ 3030710 w 7555947"/>
              <a:gd name="connsiteY43" fmla="*/ 1222164 h 4955196"/>
              <a:gd name="connsiteX44" fmla="*/ 2980961 w 7555947"/>
              <a:gd name="connsiteY44" fmla="*/ 1584990 h 4955196"/>
              <a:gd name="connsiteX45" fmla="*/ 2605950 w 7555947"/>
              <a:gd name="connsiteY45" fmla="*/ 1816998 h 4955196"/>
              <a:gd name="connsiteX46" fmla="*/ 1904887 w 7555947"/>
              <a:gd name="connsiteY46" fmla="*/ 2246961 h 4955196"/>
              <a:gd name="connsiteX47" fmla="*/ 1395584 w 7555947"/>
              <a:gd name="connsiteY47" fmla="*/ 2321330 h 4955196"/>
              <a:gd name="connsiteX48" fmla="*/ 1123406 w 7555947"/>
              <a:gd name="connsiteY48" fmla="*/ 2266180 h 4955196"/>
              <a:gd name="connsiteX49" fmla="*/ 651499 w 7555947"/>
              <a:gd name="connsiteY49" fmla="*/ 2185543 h 4955196"/>
              <a:gd name="connsiteX50" fmla="*/ 934066 w 7555947"/>
              <a:gd name="connsiteY50" fmla="*/ 2314268 h 4955196"/>
              <a:gd name="connsiteX51" fmla="*/ 1588742 w 7555947"/>
              <a:gd name="connsiteY51" fmla="*/ 2561288 h 4955196"/>
              <a:gd name="connsiteX52" fmla="*/ 1446522 w 7555947"/>
              <a:gd name="connsiteY52" fmla="*/ 3087723 h 4955196"/>
              <a:gd name="connsiteX53" fmla="*/ 911787 w 7555947"/>
              <a:gd name="connsiteY53" fmla="*/ 3018997 h 4955196"/>
              <a:gd name="connsiteX54" fmla="*/ 484445 w 7555947"/>
              <a:gd name="connsiteY54" fmla="*/ 2986753 h 4955196"/>
              <a:gd name="connsiteX55" fmla="*/ 210132 w 7555947"/>
              <a:gd name="connsiteY55" fmla="*/ 3377912 h 4955196"/>
              <a:gd name="connsiteX56" fmla="*/ 0 w 7555947"/>
              <a:gd name="connsiteY56" fmla="*/ 3689284 h 4955196"/>
              <a:gd name="connsiteX0" fmla="*/ 0 w 7555947"/>
              <a:gd name="connsiteY0" fmla="*/ 3689284 h 4955196"/>
              <a:gd name="connsiteX1" fmla="*/ 143680 w 7555947"/>
              <a:gd name="connsiteY1" fmla="*/ 3911780 h 4955196"/>
              <a:gd name="connsiteX2" fmla="*/ 250308 w 7555947"/>
              <a:gd name="connsiteY2" fmla="*/ 4332964 h 4955196"/>
              <a:gd name="connsiteX3" fmla="*/ 369834 w 7555947"/>
              <a:gd name="connsiteY3" fmla="*/ 4477389 h 4955196"/>
              <a:gd name="connsiteX4" fmla="*/ 497726 w 7555947"/>
              <a:gd name="connsiteY4" fmla="*/ 4549727 h 4955196"/>
              <a:gd name="connsiteX5" fmla="*/ 672408 w 7555947"/>
              <a:gd name="connsiteY5" fmla="*/ 4565696 h 4955196"/>
              <a:gd name="connsiteX6" fmla="*/ 886767 w 7555947"/>
              <a:gd name="connsiteY6" fmla="*/ 4755997 h 4955196"/>
              <a:gd name="connsiteX7" fmla="*/ 479926 w 7555947"/>
              <a:gd name="connsiteY7" fmla="*/ 4943138 h 4955196"/>
              <a:gd name="connsiteX8" fmla="*/ 1427153 w 7555947"/>
              <a:gd name="connsiteY8" fmla="*/ 4741047 h 4955196"/>
              <a:gd name="connsiteX9" fmla="*/ 1884788 w 7555947"/>
              <a:gd name="connsiteY9" fmla="*/ 4667027 h 4955196"/>
              <a:gd name="connsiteX10" fmla="*/ 2328709 w 7555947"/>
              <a:gd name="connsiteY10" fmla="*/ 4579575 h 4955196"/>
              <a:gd name="connsiteX11" fmla="*/ 2639416 w 7555947"/>
              <a:gd name="connsiteY11" fmla="*/ 4585947 h 4955196"/>
              <a:gd name="connsiteX12" fmla="*/ 3032660 w 7555947"/>
              <a:gd name="connsiteY12" fmla="*/ 4555087 h 4955196"/>
              <a:gd name="connsiteX13" fmla="*/ 3460640 w 7555947"/>
              <a:gd name="connsiteY13" fmla="*/ 4537028 h 4955196"/>
              <a:gd name="connsiteX14" fmla="*/ 3909217 w 7555947"/>
              <a:gd name="connsiteY14" fmla="*/ 4657157 h 4955196"/>
              <a:gd name="connsiteX15" fmla="*/ 4220478 w 7555947"/>
              <a:gd name="connsiteY15" fmla="*/ 4554438 h 4955196"/>
              <a:gd name="connsiteX16" fmla="*/ 4669452 w 7555947"/>
              <a:gd name="connsiteY16" fmla="*/ 4363045 h 4955196"/>
              <a:gd name="connsiteX17" fmla="*/ 4968176 w 7555947"/>
              <a:gd name="connsiteY17" fmla="*/ 4406391 h 4955196"/>
              <a:gd name="connsiteX18" fmla="*/ 5276283 w 7555947"/>
              <a:gd name="connsiteY18" fmla="*/ 4220804 h 4955196"/>
              <a:gd name="connsiteX19" fmla="*/ 5380283 w 7555947"/>
              <a:gd name="connsiteY19" fmla="*/ 4005350 h 4955196"/>
              <a:gd name="connsiteX20" fmla="*/ 5424393 w 7555947"/>
              <a:gd name="connsiteY20" fmla="*/ 3864037 h 4955196"/>
              <a:gd name="connsiteX21" fmla="*/ 5432103 w 7555947"/>
              <a:gd name="connsiteY21" fmla="*/ 3705155 h 4955196"/>
              <a:gd name="connsiteX22" fmla="*/ 5596223 w 7555947"/>
              <a:gd name="connsiteY22" fmla="*/ 3682616 h 4955196"/>
              <a:gd name="connsiteX23" fmla="*/ 5867566 w 7555947"/>
              <a:gd name="connsiteY23" fmla="*/ 3596941 h 4955196"/>
              <a:gd name="connsiteX24" fmla="*/ 5989303 w 7555947"/>
              <a:gd name="connsiteY24" fmla="*/ 3374124 h 4955196"/>
              <a:gd name="connsiteX25" fmla="*/ 6411831 w 7555947"/>
              <a:gd name="connsiteY25" fmla="*/ 2604662 h 4955196"/>
              <a:gd name="connsiteX26" fmla="*/ 7046991 w 7555947"/>
              <a:gd name="connsiteY26" fmla="*/ 2191735 h 4955196"/>
              <a:gd name="connsiteX27" fmla="*/ 7555947 w 7555947"/>
              <a:gd name="connsiteY27" fmla="*/ 1989618 h 4955196"/>
              <a:gd name="connsiteX28" fmla="*/ 7169862 w 7555947"/>
              <a:gd name="connsiteY28" fmla="*/ 1890869 h 4955196"/>
              <a:gd name="connsiteX29" fmla="*/ 6754410 w 7555947"/>
              <a:gd name="connsiteY29" fmla="*/ 1751251 h 4955196"/>
              <a:gd name="connsiteX30" fmla="*/ 6638557 w 7555947"/>
              <a:gd name="connsiteY30" fmla="*/ 1444736 h 4955196"/>
              <a:gd name="connsiteX31" fmla="*/ 6611439 w 7555947"/>
              <a:gd name="connsiteY31" fmla="*/ 1354724 h 4955196"/>
              <a:gd name="connsiteX32" fmla="*/ 5778630 w 7555947"/>
              <a:gd name="connsiteY32" fmla="*/ 552061 h 4955196"/>
              <a:gd name="connsiteX33" fmla="*/ 5304642 w 7555947"/>
              <a:gd name="connsiteY33" fmla="*/ 256278 h 4955196"/>
              <a:gd name="connsiteX34" fmla="*/ 4973790 w 7555947"/>
              <a:gd name="connsiteY34" fmla="*/ 86919 h 4955196"/>
              <a:gd name="connsiteX35" fmla="*/ 4671159 w 7555947"/>
              <a:gd name="connsiteY35" fmla="*/ 33023 h 4955196"/>
              <a:gd name="connsiteX36" fmla="*/ 4272757 w 7555947"/>
              <a:gd name="connsiteY36" fmla="*/ 0 h 4955196"/>
              <a:gd name="connsiteX37" fmla="*/ 3916989 w 7555947"/>
              <a:gd name="connsiteY37" fmla="*/ 176943 h 4955196"/>
              <a:gd name="connsiteX38" fmla="*/ 3756615 w 7555947"/>
              <a:gd name="connsiteY38" fmla="*/ 380312 h 4955196"/>
              <a:gd name="connsiteX39" fmla="*/ 3509191 w 7555947"/>
              <a:gd name="connsiteY39" fmla="*/ 526974 h 4955196"/>
              <a:gd name="connsiteX40" fmla="*/ 3444307 w 7555947"/>
              <a:gd name="connsiteY40" fmla="*/ 725566 h 4955196"/>
              <a:gd name="connsiteX41" fmla="*/ 3215623 w 7555947"/>
              <a:gd name="connsiteY41" fmla="*/ 875879 h 4955196"/>
              <a:gd name="connsiteX42" fmla="*/ 3178424 w 7555947"/>
              <a:gd name="connsiteY42" fmla="*/ 1023525 h 4955196"/>
              <a:gd name="connsiteX43" fmla="*/ 3030710 w 7555947"/>
              <a:gd name="connsiteY43" fmla="*/ 1222164 h 4955196"/>
              <a:gd name="connsiteX44" fmla="*/ 2980961 w 7555947"/>
              <a:gd name="connsiteY44" fmla="*/ 1584990 h 4955196"/>
              <a:gd name="connsiteX45" fmla="*/ 2605950 w 7555947"/>
              <a:gd name="connsiteY45" fmla="*/ 1816998 h 4955196"/>
              <a:gd name="connsiteX46" fmla="*/ 1904887 w 7555947"/>
              <a:gd name="connsiteY46" fmla="*/ 2246961 h 4955196"/>
              <a:gd name="connsiteX47" fmla="*/ 1395584 w 7555947"/>
              <a:gd name="connsiteY47" fmla="*/ 2321330 h 4955196"/>
              <a:gd name="connsiteX48" fmla="*/ 1123406 w 7555947"/>
              <a:gd name="connsiteY48" fmla="*/ 2266180 h 4955196"/>
              <a:gd name="connsiteX49" fmla="*/ 651499 w 7555947"/>
              <a:gd name="connsiteY49" fmla="*/ 2185543 h 4955196"/>
              <a:gd name="connsiteX50" fmla="*/ 934066 w 7555947"/>
              <a:gd name="connsiteY50" fmla="*/ 2314268 h 4955196"/>
              <a:gd name="connsiteX51" fmla="*/ 1588742 w 7555947"/>
              <a:gd name="connsiteY51" fmla="*/ 2561288 h 4955196"/>
              <a:gd name="connsiteX52" fmla="*/ 1446522 w 7555947"/>
              <a:gd name="connsiteY52" fmla="*/ 3087723 h 4955196"/>
              <a:gd name="connsiteX53" fmla="*/ 911787 w 7555947"/>
              <a:gd name="connsiteY53" fmla="*/ 3018997 h 4955196"/>
              <a:gd name="connsiteX54" fmla="*/ 484445 w 7555947"/>
              <a:gd name="connsiteY54" fmla="*/ 2986753 h 4955196"/>
              <a:gd name="connsiteX55" fmla="*/ 210132 w 7555947"/>
              <a:gd name="connsiteY55" fmla="*/ 3377912 h 4955196"/>
              <a:gd name="connsiteX56" fmla="*/ 0 w 7555947"/>
              <a:gd name="connsiteY56" fmla="*/ 3689284 h 4955196"/>
              <a:gd name="connsiteX0" fmla="*/ 0 w 7555947"/>
              <a:gd name="connsiteY0" fmla="*/ 3689284 h 4955196"/>
              <a:gd name="connsiteX1" fmla="*/ 143680 w 7555947"/>
              <a:gd name="connsiteY1" fmla="*/ 3911780 h 4955196"/>
              <a:gd name="connsiteX2" fmla="*/ 250308 w 7555947"/>
              <a:gd name="connsiteY2" fmla="*/ 4332964 h 4955196"/>
              <a:gd name="connsiteX3" fmla="*/ 369834 w 7555947"/>
              <a:gd name="connsiteY3" fmla="*/ 4477389 h 4955196"/>
              <a:gd name="connsiteX4" fmla="*/ 497726 w 7555947"/>
              <a:gd name="connsiteY4" fmla="*/ 4549727 h 4955196"/>
              <a:gd name="connsiteX5" fmla="*/ 672408 w 7555947"/>
              <a:gd name="connsiteY5" fmla="*/ 4565696 h 4955196"/>
              <a:gd name="connsiteX6" fmla="*/ 886767 w 7555947"/>
              <a:gd name="connsiteY6" fmla="*/ 4755997 h 4955196"/>
              <a:gd name="connsiteX7" fmla="*/ 479926 w 7555947"/>
              <a:gd name="connsiteY7" fmla="*/ 4943138 h 4955196"/>
              <a:gd name="connsiteX8" fmla="*/ 1427153 w 7555947"/>
              <a:gd name="connsiteY8" fmla="*/ 4741047 h 4955196"/>
              <a:gd name="connsiteX9" fmla="*/ 1884788 w 7555947"/>
              <a:gd name="connsiteY9" fmla="*/ 4667027 h 4955196"/>
              <a:gd name="connsiteX10" fmla="*/ 2328709 w 7555947"/>
              <a:gd name="connsiteY10" fmla="*/ 4579575 h 4955196"/>
              <a:gd name="connsiteX11" fmla="*/ 2639416 w 7555947"/>
              <a:gd name="connsiteY11" fmla="*/ 4585947 h 4955196"/>
              <a:gd name="connsiteX12" fmla="*/ 3032660 w 7555947"/>
              <a:gd name="connsiteY12" fmla="*/ 4555087 h 4955196"/>
              <a:gd name="connsiteX13" fmla="*/ 3460640 w 7555947"/>
              <a:gd name="connsiteY13" fmla="*/ 4537028 h 4955196"/>
              <a:gd name="connsiteX14" fmla="*/ 3909217 w 7555947"/>
              <a:gd name="connsiteY14" fmla="*/ 4657157 h 4955196"/>
              <a:gd name="connsiteX15" fmla="*/ 4220478 w 7555947"/>
              <a:gd name="connsiteY15" fmla="*/ 4554438 h 4955196"/>
              <a:gd name="connsiteX16" fmla="*/ 4669452 w 7555947"/>
              <a:gd name="connsiteY16" fmla="*/ 4363045 h 4955196"/>
              <a:gd name="connsiteX17" fmla="*/ 4968176 w 7555947"/>
              <a:gd name="connsiteY17" fmla="*/ 4406391 h 4955196"/>
              <a:gd name="connsiteX18" fmla="*/ 5276283 w 7555947"/>
              <a:gd name="connsiteY18" fmla="*/ 4220804 h 4955196"/>
              <a:gd name="connsiteX19" fmla="*/ 5380283 w 7555947"/>
              <a:gd name="connsiteY19" fmla="*/ 4005350 h 4955196"/>
              <a:gd name="connsiteX20" fmla="*/ 5424393 w 7555947"/>
              <a:gd name="connsiteY20" fmla="*/ 3864037 h 4955196"/>
              <a:gd name="connsiteX21" fmla="*/ 5432103 w 7555947"/>
              <a:gd name="connsiteY21" fmla="*/ 3705155 h 4955196"/>
              <a:gd name="connsiteX22" fmla="*/ 5596223 w 7555947"/>
              <a:gd name="connsiteY22" fmla="*/ 3682616 h 4955196"/>
              <a:gd name="connsiteX23" fmla="*/ 5867566 w 7555947"/>
              <a:gd name="connsiteY23" fmla="*/ 3596941 h 4955196"/>
              <a:gd name="connsiteX24" fmla="*/ 5989303 w 7555947"/>
              <a:gd name="connsiteY24" fmla="*/ 3374124 h 4955196"/>
              <a:gd name="connsiteX25" fmla="*/ 6411831 w 7555947"/>
              <a:gd name="connsiteY25" fmla="*/ 2604662 h 4955196"/>
              <a:gd name="connsiteX26" fmla="*/ 7046991 w 7555947"/>
              <a:gd name="connsiteY26" fmla="*/ 2191735 h 4955196"/>
              <a:gd name="connsiteX27" fmla="*/ 7555947 w 7555947"/>
              <a:gd name="connsiteY27" fmla="*/ 1989618 h 4955196"/>
              <a:gd name="connsiteX28" fmla="*/ 7169862 w 7555947"/>
              <a:gd name="connsiteY28" fmla="*/ 1890869 h 4955196"/>
              <a:gd name="connsiteX29" fmla="*/ 6754410 w 7555947"/>
              <a:gd name="connsiteY29" fmla="*/ 1751251 h 4955196"/>
              <a:gd name="connsiteX30" fmla="*/ 6638557 w 7555947"/>
              <a:gd name="connsiteY30" fmla="*/ 1444736 h 4955196"/>
              <a:gd name="connsiteX31" fmla="*/ 6611439 w 7555947"/>
              <a:gd name="connsiteY31" fmla="*/ 1354724 h 4955196"/>
              <a:gd name="connsiteX32" fmla="*/ 5778630 w 7555947"/>
              <a:gd name="connsiteY32" fmla="*/ 552061 h 4955196"/>
              <a:gd name="connsiteX33" fmla="*/ 5304642 w 7555947"/>
              <a:gd name="connsiteY33" fmla="*/ 256278 h 4955196"/>
              <a:gd name="connsiteX34" fmla="*/ 4973790 w 7555947"/>
              <a:gd name="connsiteY34" fmla="*/ 86919 h 4955196"/>
              <a:gd name="connsiteX35" fmla="*/ 4671159 w 7555947"/>
              <a:gd name="connsiteY35" fmla="*/ 33023 h 4955196"/>
              <a:gd name="connsiteX36" fmla="*/ 4272757 w 7555947"/>
              <a:gd name="connsiteY36" fmla="*/ 0 h 4955196"/>
              <a:gd name="connsiteX37" fmla="*/ 3916989 w 7555947"/>
              <a:gd name="connsiteY37" fmla="*/ 176943 h 4955196"/>
              <a:gd name="connsiteX38" fmla="*/ 3756615 w 7555947"/>
              <a:gd name="connsiteY38" fmla="*/ 380312 h 4955196"/>
              <a:gd name="connsiteX39" fmla="*/ 3509191 w 7555947"/>
              <a:gd name="connsiteY39" fmla="*/ 526974 h 4955196"/>
              <a:gd name="connsiteX40" fmla="*/ 3444307 w 7555947"/>
              <a:gd name="connsiteY40" fmla="*/ 725566 h 4955196"/>
              <a:gd name="connsiteX41" fmla="*/ 3215623 w 7555947"/>
              <a:gd name="connsiteY41" fmla="*/ 875879 h 4955196"/>
              <a:gd name="connsiteX42" fmla="*/ 3178424 w 7555947"/>
              <a:gd name="connsiteY42" fmla="*/ 1023525 h 4955196"/>
              <a:gd name="connsiteX43" fmla="*/ 3030710 w 7555947"/>
              <a:gd name="connsiteY43" fmla="*/ 1222164 h 4955196"/>
              <a:gd name="connsiteX44" fmla="*/ 2980961 w 7555947"/>
              <a:gd name="connsiteY44" fmla="*/ 1584990 h 4955196"/>
              <a:gd name="connsiteX45" fmla="*/ 2605950 w 7555947"/>
              <a:gd name="connsiteY45" fmla="*/ 1816998 h 4955196"/>
              <a:gd name="connsiteX46" fmla="*/ 1904887 w 7555947"/>
              <a:gd name="connsiteY46" fmla="*/ 2246961 h 4955196"/>
              <a:gd name="connsiteX47" fmla="*/ 1395584 w 7555947"/>
              <a:gd name="connsiteY47" fmla="*/ 2321330 h 4955196"/>
              <a:gd name="connsiteX48" fmla="*/ 1123406 w 7555947"/>
              <a:gd name="connsiteY48" fmla="*/ 2266180 h 4955196"/>
              <a:gd name="connsiteX49" fmla="*/ 651499 w 7555947"/>
              <a:gd name="connsiteY49" fmla="*/ 2185543 h 4955196"/>
              <a:gd name="connsiteX50" fmla="*/ 934066 w 7555947"/>
              <a:gd name="connsiteY50" fmla="*/ 2314268 h 4955196"/>
              <a:gd name="connsiteX51" fmla="*/ 1588742 w 7555947"/>
              <a:gd name="connsiteY51" fmla="*/ 2561288 h 4955196"/>
              <a:gd name="connsiteX52" fmla="*/ 1446522 w 7555947"/>
              <a:gd name="connsiteY52" fmla="*/ 3087723 h 4955196"/>
              <a:gd name="connsiteX53" fmla="*/ 911787 w 7555947"/>
              <a:gd name="connsiteY53" fmla="*/ 3018997 h 4955196"/>
              <a:gd name="connsiteX54" fmla="*/ 484445 w 7555947"/>
              <a:gd name="connsiteY54" fmla="*/ 2986753 h 4955196"/>
              <a:gd name="connsiteX55" fmla="*/ 210132 w 7555947"/>
              <a:gd name="connsiteY55" fmla="*/ 3377912 h 4955196"/>
              <a:gd name="connsiteX56" fmla="*/ 0 w 7555947"/>
              <a:gd name="connsiteY56" fmla="*/ 3689284 h 4955196"/>
              <a:gd name="connsiteX0" fmla="*/ 0 w 7555947"/>
              <a:gd name="connsiteY0" fmla="*/ 3689284 h 4955196"/>
              <a:gd name="connsiteX1" fmla="*/ 143680 w 7555947"/>
              <a:gd name="connsiteY1" fmla="*/ 3911780 h 4955196"/>
              <a:gd name="connsiteX2" fmla="*/ 250308 w 7555947"/>
              <a:gd name="connsiteY2" fmla="*/ 4332964 h 4955196"/>
              <a:gd name="connsiteX3" fmla="*/ 369834 w 7555947"/>
              <a:gd name="connsiteY3" fmla="*/ 4477389 h 4955196"/>
              <a:gd name="connsiteX4" fmla="*/ 497726 w 7555947"/>
              <a:gd name="connsiteY4" fmla="*/ 4549727 h 4955196"/>
              <a:gd name="connsiteX5" fmla="*/ 672408 w 7555947"/>
              <a:gd name="connsiteY5" fmla="*/ 4565696 h 4955196"/>
              <a:gd name="connsiteX6" fmla="*/ 886767 w 7555947"/>
              <a:gd name="connsiteY6" fmla="*/ 4755997 h 4955196"/>
              <a:gd name="connsiteX7" fmla="*/ 479926 w 7555947"/>
              <a:gd name="connsiteY7" fmla="*/ 4943138 h 4955196"/>
              <a:gd name="connsiteX8" fmla="*/ 1427153 w 7555947"/>
              <a:gd name="connsiteY8" fmla="*/ 4741047 h 4955196"/>
              <a:gd name="connsiteX9" fmla="*/ 1884788 w 7555947"/>
              <a:gd name="connsiteY9" fmla="*/ 4667027 h 4955196"/>
              <a:gd name="connsiteX10" fmla="*/ 2328709 w 7555947"/>
              <a:gd name="connsiteY10" fmla="*/ 4579575 h 4955196"/>
              <a:gd name="connsiteX11" fmla="*/ 2639416 w 7555947"/>
              <a:gd name="connsiteY11" fmla="*/ 4585947 h 4955196"/>
              <a:gd name="connsiteX12" fmla="*/ 3032660 w 7555947"/>
              <a:gd name="connsiteY12" fmla="*/ 4555087 h 4955196"/>
              <a:gd name="connsiteX13" fmla="*/ 3460640 w 7555947"/>
              <a:gd name="connsiteY13" fmla="*/ 4537028 h 4955196"/>
              <a:gd name="connsiteX14" fmla="*/ 3909217 w 7555947"/>
              <a:gd name="connsiteY14" fmla="*/ 4657157 h 4955196"/>
              <a:gd name="connsiteX15" fmla="*/ 4220478 w 7555947"/>
              <a:gd name="connsiteY15" fmla="*/ 4554438 h 4955196"/>
              <a:gd name="connsiteX16" fmla="*/ 4669452 w 7555947"/>
              <a:gd name="connsiteY16" fmla="*/ 4363045 h 4955196"/>
              <a:gd name="connsiteX17" fmla="*/ 4968176 w 7555947"/>
              <a:gd name="connsiteY17" fmla="*/ 4406391 h 4955196"/>
              <a:gd name="connsiteX18" fmla="*/ 5276283 w 7555947"/>
              <a:gd name="connsiteY18" fmla="*/ 4220804 h 4955196"/>
              <a:gd name="connsiteX19" fmla="*/ 5380283 w 7555947"/>
              <a:gd name="connsiteY19" fmla="*/ 4005350 h 4955196"/>
              <a:gd name="connsiteX20" fmla="*/ 5424393 w 7555947"/>
              <a:gd name="connsiteY20" fmla="*/ 3864037 h 4955196"/>
              <a:gd name="connsiteX21" fmla="*/ 5432103 w 7555947"/>
              <a:gd name="connsiteY21" fmla="*/ 3705155 h 4955196"/>
              <a:gd name="connsiteX22" fmla="*/ 5596223 w 7555947"/>
              <a:gd name="connsiteY22" fmla="*/ 3682616 h 4955196"/>
              <a:gd name="connsiteX23" fmla="*/ 5867566 w 7555947"/>
              <a:gd name="connsiteY23" fmla="*/ 3596941 h 4955196"/>
              <a:gd name="connsiteX24" fmla="*/ 5989303 w 7555947"/>
              <a:gd name="connsiteY24" fmla="*/ 3374124 h 4955196"/>
              <a:gd name="connsiteX25" fmla="*/ 6411831 w 7555947"/>
              <a:gd name="connsiteY25" fmla="*/ 2604662 h 4955196"/>
              <a:gd name="connsiteX26" fmla="*/ 7046991 w 7555947"/>
              <a:gd name="connsiteY26" fmla="*/ 2191735 h 4955196"/>
              <a:gd name="connsiteX27" fmla="*/ 7555947 w 7555947"/>
              <a:gd name="connsiteY27" fmla="*/ 1989618 h 4955196"/>
              <a:gd name="connsiteX28" fmla="*/ 7169862 w 7555947"/>
              <a:gd name="connsiteY28" fmla="*/ 1890869 h 4955196"/>
              <a:gd name="connsiteX29" fmla="*/ 6754410 w 7555947"/>
              <a:gd name="connsiteY29" fmla="*/ 1751251 h 4955196"/>
              <a:gd name="connsiteX30" fmla="*/ 6638557 w 7555947"/>
              <a:gd name="connsiteY30" fmla="*/ 1444736 h 4955196"/>
              <a:gd name="connsiteX31" fmla="*/ 6611439 w 7555947"/>
              <a:gd name="connsiteY31" fmla="*/ 1354724 h 4955196"/>
              <a:gd name="connsiteX32" fmla="*/ 5778630 w 7555947"/>
              <a:gd name="connsiteY32" fmla="*/ 552061 h 4955196"/>
              <a:gd name="connsiteX33" fmla="*/ 5304642 w 7555947"/>
              <a:gd name="connsiteY33" fmla="*/ 256278 h 4955196"/>
              <a:gd name="connsiteX34" fmla="*/ 4973790 w 7555947"/>
              <a:gd name="connsiteY34" fmla="*/ 86919 h 4955196"/>
              <a:gd name="connsiteX35" fmla="*/ 4671159 w 7555947"/>
              <a:gd name="connsiteY35" fmla="*/ 33023 h 4955196"/>
              <a:gd name="connsiteX36" fmla="*/ 4272757 w 7555947"/>
              <a:gd name="connsiteY36" fmla="*/ 0 h 4955196"/>
              <a:gd name="connsiteX37" fmla="*/ 3916989 w 7555947"/>
              <a:gd name="connsiteY37" fmla="*/ 176943 h 4955196"/>
              <a:gd name="connsiteX38" fmla="*/ 3756615 w 7555947"/>
              <a:gd name="connsiteY38" fmla="*/ 380312 h 4955196"/>
              <a:gd name="connsiteX39" fmla="*/ 3509191 w 7555947"/>
              <a:gd name="connsiteY39" fmla="*/ 526974 h 4955196"/>
              <a:gd name="connsiteX40" fmla="*/ 3444307 w 7555947"/>
              <a:gd name="connsiteY40" fmla="*/ 725566 h 4955196"/>
              <a:gd name="connsiteX41" fmla="*/ 3215623 w 7555947"/>
              <a:gd name="connsiteY41" fmla="*/ 875879 h 4955196"/>
              <a:gd name="connsiteX42" fmla="*/ 3178424 w 7555947"/>
              <a:gd name="connsiteY42" fmla="*/ 1023525 h 4955196"/>
              <a:gd name="connsiteX43" fmla="*/ 3030710 w 7555947"/>
              <a:gd name="connsiteY43" fmla="*/ 1222164 h 4955196"/>
              <a:gd name="connsiteX44" fmla="*/ 2980961 w 7555947"/>
              <a:gd name="connsiteY44" fmla="*/ 1584990 h 4955196"/>
              <a:gd name="connsiteX45" fmla="*/ 2605950 w 7555947"/>
              <a:gd name="connsiteY45" fmla="*/ 1816998 h 4955196"/>
              <a:gd name="connsiteX46" fmla="*/ 1904887 w 7555947"/>
              <a:gd name="connsiteY46" fmla="*/ 2246961 h 4955196"/>
              <a:gd name="connsiteX47" fmla="*/ 1395584 w 7555947"/>
              <a:gd name="connsiteY47" fmla="*/ 2321330 h 4955196"/>
              <a:gd name="connsiteX48" fmla="*/ 1123406 w 7555947"/>
              <a:gd name="connsiteY48" fmla="*/ 2266180 h 4955196"/>
              <a:gd name="connsiteX49" fmla="*/ 651499 w 7555947"/>
              <a:gd name="connsiteY49" fmla="*/ 2185543 h 4955196"/>
              <a:gd name="connsiteX50" fmla="*/ 934066 w 7555947"/>
              <a:gd name="connsiteY50" fmla="*/ 2314268 h 4955196"/>
              <a:gd name="connsiteX51" fmla="*/ 1588742 w 7555947"/>
              <a:gd name="connsiteY51" fmla="*/ 2561288 h 4955196"/>
              <a:gd name="connsiteX52" fmla="*/ 1446522 w 7555947"/>
              <a:gd name="connsiteY52" fmla="*/ 3087723 h 4955196"/>
              <a:gd name="connsiteX53" fmla="*/ 911787 w 7555947"/>
              <a:gd name="connsiteY53" fmla="*/ 3018997 h 4955196"/>
              <a:gd name="connsiteX54" fmla="*/ 484445 w 7555947"/>
              <a:gd name="connsiteY54" fmla="*/ 2986753 h 4955196"/>
              <a:gd name="connsiteX55" fmla="*/ 210132 w 7555947"/>
              <a:gd name="connsiteY55" fmla="*/ 3377912 h 4955196"/>
              <a:gd name="connsiteX56" fmla="*/ 0 w 7555947"/>
              <a:gd name="connsiteY56" fmla="*/ 3689284 h 4955196"/>
              <a:gd name="connsiteX0" fmla="*/ 0 w 7555947"/>
              <a:gd name="connsiteY0" fmla="*/ 3689284 h 4955196"/>
              <a:gd name="connsiteX1" fmla="*/ 169003 w 7555947"/>
              <a:gd name="connsiteY1" fmla="*/ 3911780 h 4955196"/>
              <a:gd name="connsiteX2" fmla="*/ 250308 w 7555947"/>
              <a:gd name="connsiteY2" fmla="*/ 4332964 h 4955196"/>
              <a:gd name="connsiteX3" fmla="*/ 369834 w 7555947"/>
              <a:gd name="connsiteY3" fmla="*/ 4477389 h 4955196"/>
              <a:gd name="connsiteX4" fmla="*/ 497726 w 7555947"/>
              <a:gd name="connsiteY4" fmla="*/ 4549727 h 4955196"/>
              <a:gd name="connsiteX5" fmla="*/ 672408 w 7555947"/>
              <a:gd name="connsiteY5" fmla="*/ 4565696 h 4955196"/>
              <a:gd name="connsiteX6" fmla="*/ 886767 w 7555947"/>
              <a:gd name="connsiteY6" fmla="*/ 4755997 h 4955196"/>
              <a:gd name="connsiteX7" fmla="*/ 479926 w 7555947"/>
              <a:gd name="connsiteY7" fmla="*/ 4943138 h 4955196"/>
              <a:gd name="connsiteX8" fmla="*/ 1427153 w 7555947"/>
              <a:gd name="connsiteY8" fmla="*/ 4741047 h 4955196"/>
              <a:gd name="connsiteX9" fmla="*/ 1884788 w 7555947"/>
              <a:gd name="connsiteY9" fmla="*/ 4667027 h 4955196"/>
              <a:gd name="connsiteX10" fmla="*/ 2328709 w 7555947"/>
              <a:gd name="connsiteY10" fmla="*/ 4579575 h 4955196"/>
              <a:gd name="connsiteX11" fmla="*/ 2639416 w 7555947"/>
              <a:gd name="connsiteY11" fmla="*/ 4585947 h 4955196"/>
              <a:gd name="connsiteX12" fmla="*/ 3032660 w 7555947"/>
              <a:gd name="connsiteY12" fmla="*/ 4555087 h 4955196"/>
              <a:gd name="connsiteX13" fmla="*/ 3460640 w 7555947"/>
              <a:gd name="connsiteY13" fmla="*/ 4537028 h 4955196"/>
              <a:gd name="connsiteX14" fmla="*/ 3909217 w 7555947"/>
              <a:gd name="connsiteY14" fmla="*/ 4657157 h 4955196"/>
              <a:gd name="connsiteX15" fmla="*/ 4220478 w 7555947"/>
              <a:gd name="connsiteY15" fmla="*/ 4554438 h 4955196"/>
              <a:gd name="connsiteX16" fmla="*/ 4669452 w 7555947"/>
              <a:gd name="connsiteY16" fmla="*/ 4363045 h 4955196"/>
              <a:gd name="connsiteX17" fmla="*/ 4968176 w 7555947"/>
              <a:gd name="connsiteY17" fmla="*/ 4406391 h 4955196"/>
              <a:gd name="connsiteX18" fmla="*/ 5276283 w 7555947"/>
              <a:gd name="connsiteY18" fmla="*/ 4220804 h 4955196"/>
              <a:gd name="connsiteX19" fmla="*/ 5380283 w 7555947"/>
              <a:gd name="connsiteY19" fmla="*/ 4005350 h 4955196"/>
              <a:gd name="connsiteX20" fmla="*/ 5424393 w 7555947"/>
              <a:gd name="connsiteY20" fmla="*/ 3864037 h 4955196"/>
              <a:gd name="connsiteX21" fmla="*/ 5432103 w 7555947"/>
              <a:gd name="connsiteY21" fmla="*/ 3705155 h 4955196"/>
              <a:gd name="connsiteX22" fmla="*/ 5596223 w 7555947"/>
              <a:gd name="connsiteY22" fmla="*/ 3682616 h 4955196"/>
              <a:gd name="connsiteX23" fmla="*/ 5867566 w 7555947"/>
              <a:gd name="connsiteY23" fmla="*/ 3596941 h 4955196"/>
              <a:gd name="connsiteX24" fmla="*/ 5989303 w 7555947"/>
              <a:gd name="connsiteY24" fmla="*/ 3374124 h 4955196"/>
              <a:gd name="connsiteX25" fmla="*/ 6411831 w 7555947"/>
              <a:gd name="connsiteY25" fmla="*/ 2604662 h 4955196"/>
              <a:gd name="connsiteX26" fmla="*/ 7046991 w 7555947"/>
              <a:gd name="connsiteY26" fmla="*/ 2191735 h 4955196"/>
              <a:gd name="connsiteX27" fmla="*/ 7555947 w 7555947"/>
              <a:gd name="connsiteY27" fmla="*/ 1989618 h 4955196"/>
              <a:gd name="connsiteX28" fmla="*/ 7169862 w 7555947"/>
              <a:gd name="connsiteY28" fmla="*/ 1890869 h 4955196"/>
              <a:gd name="connsiteX29" fmla="*/ 6754410 w 7555947"/>
              <a:gd name="connsiteY29" fmla="*/ 1751251 h 4955196"/>
              <a:gd name="connsiteX30" fmla="*/ 6638557 w 7555947"/>
              <a:gd name="connsiteY30" fmla="*/ 1444736 h 4955196"/>
              <a:gd name="connsiteX31" fmla="*/ 6611439 w 7555947"/>
              <a:gd name="connsiteY31" fmla="*/ 1354724 h 4955196"/>
              <a:gd name="connsiteX32" fmla="*/ 5778630 w 7555947"/>
              <a:gd name="connsiteY32" fmla="*/ 552061 h 4955196"/>
              <a:gd name="connsiteX33" fmla="*/ 5304642 w 7555947"/>
              <a:gd name="connsiteY33" fmla="*/ 256278 h 4955196"/>
              <a:gd name="connsiteX34" fmla="*/ 4973790 w 7555947"/>
              <a:gd name="connsiteY34" fmla="*/ 86919 h 4955196"/>
              <a:gd name="connsiteX35" fmla="*/ 4671159 w 7555947"/>
              <a:gd name="connsiteY35" fmla="*/ 33023 h 4955196"/>
              <a:gd name="connsiteX36" fmla="*/ 4272757 w 7555947"/>
              <a:gd name="connsiteY36" fmla="*/ 0 h 4955196"/>
              <a:gd name="connsiteX37" fmla="*/ 3916989 w 7555947"/>
              <a:gd name="connsiteY37" fmla="*/ 176943 h 4955196"/>
              <a:gd name="connsiteX38" fmla="*/ 3756615 w 7555947"/>
              <a:gd name="connsiteY38" fmla="*/ 380312 h 4955196"/>
              <a:gd name="connsiteX39" fmla="*/ 3509191 w 7555947"/>
              <a:gd name="connsiteY39" fmla="*/ 526974 h 4955196"/>
              <a:gd name="connsiteX40" fmla="*/ 3444307 w 7555947"/>
              <a:gd name="connsiteY40" fmla="*/ 725566 h 4955196"/>
              <a:gd name="connsiteX41" fmla="*/ 3215623 w 7555947"/>
              <a:gd name="connsiteY41" fmla="*/ 875879 h 4955196"/>
              <a:gd name="connsiteX42" fmla="*/ 3178424 w 7555947"/>
              <a:gd name="connsiteY42" fmla="*/ 1023525 h 4955196"/>
              <a:gd name="connsiteX43" fmla="*/ 3030710 w 7555947"/>
              <a:gd name="connsiteY43" fmla="*/ 1222164 h 4955196"/>
              <a:gd name="connsiteX44" fmla="*/ 2980961 w 7555947"/>
              <a:gd name="connsiteY44" fmla="*/ 1584990 h 4955196"/>
              <a:gd name="connsiteX45" fmla="*/ 2605950 w 7555947"/>
              <a:gd name="connsiteY45" fmla="*/ 1816998 h 4955196"/>
              <a:gd name="connsiteX46" fmla="*/ 1904887 w 7555947"/>
              <a:gd name="connsiteY46" fmla="*/ 2246961 h 4955196"/>
              <a:gd name="connsiteX47" fmla="*/ 1395584 w 7555947"/>
              <a:gd name="connsiteY47" fmla="*/ 2321330 h 4955196"/>
              <a:gd name="connsiteX48" fmla="*/ 1123406 w 7555947"/>
              <a:gd name="connsiteY48" fmla="*/ 2266180 h 4955196"/>
              <a:gd name="connsiteX49" fmla="*/ 651499 w 7555947"/>
              <a:gd name="connsiteY49" fmla="*/ 2185543 h 4955196"/>
              <a:gd name="connsiteX50" fmla="*/ 934066 w 7555947"/>
              <a:gd name="connsiteY50" fmla="*/ 2314268 h 4955196"/>
              <a:gd name="connsiteX51" fmla="*/ 1588742 w 7555947"/>
              <a:gd name="connsiteY51" fmla="*/ 2561288 h 4955196"/>
              <a:gd name="connsiteX52" fmla="*/ 1446522 w 7555947"/>
              <a:gd name="connsiteY52" fmla="*/ 3087723 h 4955196"/>
              <a:gd name="connsiteX53" fmla="*/ 911787 w 7555947"/>
              <a:gd name="connsiteY53" fmla="*/ 3018997 h 4955196"/>
              <a:gd name="connsiteX54" fmla="*/ 484445 w 7555947"/>
              <a:gd name="connsiteY54" fmla="*/ 2986753 h 4955196"/>
              <a:gd name="connsiteX55" fmla="*/ 210132 w 7555947"/>
              <a:gd name="connsiteY55" fmla="*/ 3377912 h 4955196"/>
              <a:gd name="connsiteX56" fmla="*/ 0 w 7555947"/>
              <a:gd name="connsiteY56" fmla="*/ 3689284 h 4955196"/>
              <a:gd name="connsiteX0" fmla="*/ 0 w 7555947"/>
              <a:gd name="connsiteY0" fmla="*/ 3689284 h 4955196"/>
              <a:gd name="connsiteX1" fmla="*/ 169003 w 7555947"/>
              <a:gd name="connsiteY1" fmla="*/ 3911780 h 4955196"/>
              <a:gd name="connsiteX2" fmla="*/ 194616 w 7555947"/>
              <a:gd name="connsiteY2" fmla="*/ 4163917 h 4955196"/>
              <a:gd name="connsiteX3" fmla="*/ 250308 w 7555947"/>
              <a:gd name="connsiteY3" fmla="*/ 4332964 h 4955196"/>
              <a:gd name="connsiteX4" fmla="*/ 369834 w 7555947"/>
              <a:gd name="connsiteY4" fmla="*/ 4477389 h 4955196"/>
              <a:gd name="connsiteX5" fmla="*/ 497726 w 7555947"/>
              <a:gd name="connsiteY5" fmla="*/ 4549727 h 4955196"/>
              <a:gd name="connsiteX6" fmla="*/ 672408 w 7555947"/>
              <a:gd name="connsiteY6" fmla="*/ 4565696 h 4955196"/>
              <a:gd name="connsiteX7" fmla="*/ 886767 w 7555947"/>
              <a:gd name="connsiteY7" fmla="*/ 4755997 h 4955196"/>
              <a:gd name="connsiteX8" fmla="*/ 479926 w 7555947"/>
              <a:gd name="connsiteY8" fmla="*/ 4943138 h 4955196"/>
              <a:gd name="connsiteX9" fmla="*/ 1427153 w 7555947"/>
              <a:gd name="connsiteY9" fmla="*/ 4741047 h 4955196"/>
              <a:gd name="connsiteX10" fmla="*/ 1884788 w 7555947"/>
              <a:gd name="connsiteY10" fmla="*/ 4667027 h 4955196"/>
              <a:gd name="connsiteX11" fmla="*/ 2328709 w 7555947"/>
              <a:gd name="connsiteY11" fmla="*/ 4579575 h 4955196"/>
              <a:gd name="connsiteX12" fmla="*/ 2639416 w 7555947"/>
              <a:gd name="connsiteY12" fmla="*/ 4585947 h 4955196"/>
              <a:gd name="connsiteX13" fmla="*/ 3032660 w 7555947"/>
              <a:gd name="connsiteY13" fmla="*/ 4555087 h 4955196"/>
              <a:gd name="connsiteX14" fmla="*/ 3460640 w 7555947"/>
              <a:gd name="connsiteY14" fmla="*/ 4537028 h 4955196"/>
              <a:gd name="connsiteX15" fmla="*/ 3909217 w 7555947"/>
              <a:gd name="connsiteY15" fmla="*/ 4657157 h 4955196"/>
              <a:gd name="connsiteX16" fmla="*/ 4220478 w 7555947"/>
              <a:gd name="connsiteY16" fmla="*/ 4554438 h 4955196"/>
              <a:gd name="connsiteX17" fmla="*/ 4669452 w 7555947"/>
              <a:gd name="connsiteY17" fmla="*/ 4363045 h 4955196"/>
              <a:gd name="connsiteX18" fmla="*/ 4968176 w 7555947"/>
              <a:gd name="connsiteY18" fmla="*/ 4406391 h 4955196"/>
              <a:gd name="connsiteX19" fmla="*/ 5276283 w 7555947"/>
              <a:gd name="connsiteY19" fmla="*/ 4220804 h 4955196"/>
              <a:gd name="connsiteX20" fmla="*/ 5380283 w 7555947"/>
              <a:gd name="connsiteY20" fmla="*/ 4005350 h 4955196"/>
              <a:gd name="connsiteX21" fmla="*/ 5424393 w 7555947"/>
              <a:gd name="connsiteY21" fmla="*/ 3864037 h 4955196"/>
              <a:gd name="connsiteX22" fmla="*/ 5432103 w 7555947"/>
              <a:gd name="connsiteY22" fmla="*/ 3705155 h 4955196"/>
              <a:gd name="connsiteX23" fmla="*/ 5596223 w 7555947"/>
              <a:gd name="connsiteY23" fmla="*/ 3682616 h 4955196"/>
              <a:gd name="connsiteX24" fmla="*/ 5867566 w 7555947"/>
              <a:gd name="connsiteY24" fmla="*/ 3596941 h 4955196"/>
              <a:gd name="connsiteX25" fmla="*/ 5989303 w 7555947"/>
              <a:gd name="connsiteY25" fmla="*/ 3374124 h 4955196"/>
              <a:gd name="connsiteX26" fmla="*/ 6411831 w 7555947"/>
              <a:gd name="connsiteY26" fmla="*/ 2604662 h 4955196"/>
              <a:gd name="connsiteX27" fmla="*/ 7046991 w 7555947"/>
              <a:gd name="connsiteY27" fmla="*/ 2191735 h 4955196"/>
              <a:gd name="connsiteX28" fmla="*/ 7555947 w 7555947"/>
              <a:gd name="connsiteY28" fmla="*/ 1989618 h 4955196"/>
              <a:gd name="connsiteX29" fmla="*/ 7169862 w 7555947"/>
              <a:gd name="connsiteY29" fmla="*/ 1890869 h 4955196"/>
              <a:gd name="connsiteX30" fmla="*/ 6754410 w 7555947"/>
              <a:gd name="connsiteY30" fmla="*/ 1751251 h 4955196"/>
              <a:gd name="connsiteX31" fmla="*/ 6638557 w 7555947"/>
              <a:gd name="connsiteY31" fmla="*/ 1444736 h 4955196"/>
              <a:gd name="connsiteX32" fmla="*/ 6611439 w 7555947"/>
              <a:gd name="connsiteY32" fmla="*/ 1354724 h 4955196"/>
              <a:gd name="connsiteX33" fmla="*/ 5778630 w 7555947"/>
              <a:gd name="connsiteY33" fmla="*/ 552061 h 4955196"/>
              <a:gd name="connsiteX34" fmla="*/ 5304642 w 7555947"/>
              <a:gd name="connsiteY34" fmla="*/ 256278 h 4955196"/>
              <a:gd name="connsiteX35" fmla="*/ 4973790 w 7555947"/>
              <a:gd name="connsiteY35" fmla="*/ 86919 h 4955196"/>
              <a:gd name="connsiteX36" fmla="*/ 4671159 w 7555947"/>
              <a:gd name="connsiteY36" fmla="*/ 33023 h 4955196"/>
              <a:gd name="connsiteX37" fmla="*/ 4272757 w 7555947"/>
              <a:gd name="connsiteY37" fmla="*/ 0 h 4955196"/>
              <a:gd name="connsiteX38" fmla="*/ 3916989 w 7555947"/>
              <a:gd name="connsiteY38" fmla="*/ 176943 h 4955196"/>
              <a:gd name="connsiteX39" fmla="*/ 3756615 w 7555947"/>
              <a:gd name="connsiteY39" fmla="*/ 380312 h 4955196"/>
              <a:gd name="connsiteX40" fmla="*/ 3509191 w 7555947"/>
              <a:gd name="connsiteY40" fmla="*/ 526974 h 4955196"/>
              <a:gd name="connsiteX41" fmla="*/ 3444307 w 7555947"/>
              <a:gd name="connsiteY41" fmla="*/ 725566 h 4955196"/>
              <a:gd name="connsiteX42" fmla="*/ 3215623 w 7555947"/>
              <a:gd name="connsiteY42" fmla="*/ 875879 h 4955196"/>
              <a:gd name="connsiteX43" fmla="*/ 3178424 w 7555947"/>
              <a:gd name="connsiteY43" fmla="*/ 1023525 h 4955196"/>
              <a:gd name="connsiteX44" fmla="*/ 3030710 w 7555947"/>
              <a:gd name="connsiteY44" fmla="*/ 1222164 h 4955196"/>
              <a:gd name="connsiteX45" fmla="*/ 2980961 w 7555947"/>
              <a:gd name="connsiteY45" fmla="*/ 1584990 h 4955196"/>
              <a:gd name="connsiteX46" fmla="*/ 2605950 w 7555947"/>
              <a:gd name="connsiteY46" fmla="*/ 1816998 h 4955196"/>
              <a:gd name="connsiteX47" fmla="*/ 1904887 w 7555947"/>
              <a:gd name="connsiteY47" fmla="*/ 2246961 h 4955196"/>
              <a:gd name="connsiteX48" fmla="*/ 1395584 w 7555947"/>
              <a:gd name="connsiteY48" fmla="*/ 2321330 h 4955196"/>
              <a:gd name="connsiteX49" fmla="*/ 1123406 w 7555947"/>
              <a:gd name="connsiteY49" fmla="*/ 2266180 h 4955196"/>
              <a:gd name="connsiteX50" fmla="*/ 651499 w 7555947"/>
              <a:gd name="connsiteY50" fmla="*/ 2185543 h 4955196"/>
              <a:gd name="connsiteX51" fmla="*/ 934066 w 7555947"/>
              <a:gd name="connsiteY51" fmla="*/ 2314268 h 4955196"/>
              <a:gd name="connsiteX52" fmla="*/ 1588742 w 7555947"/>
              <a:gd name="connsiteY52" fmla="*/ 2561288 h 4955196"/>
              <a:gd name="connsiteX53" fmla="*/ 1446522 w 7555947"/>
              <a:gd name="connsiteY53" fmla="*/ 3087723 h 4955196"/>
              <a:gd name="connsiteX54" fmla="*/ 911787 w 7555947"/>
              <a:gd name="connsiteY54" fmla="*/ 3018997 h 4955196"/>
              <a:gd name="connsiteX55" fmla="*/ 484445 w 7555947"/>
              <a:gd name="connsiteY55" fmla="*/ 2986753 h 4955196"/>
              <a:gd name="connsiteX56" fmla="*/ 210132 w 7555947"/>
              <a:gd name="connsiteY56" fmla="*/ 3377912 h 4955196"/>
              <a:gd name="connsiteX57" fmla="*/ 0 w 7555947"/>
              <a:gd name="connsiteY57" fmla="*/ 3689284 h 4955196"/>
              <a:gd name="connsiteX0" fmla="*/ 0 w 7555947"/>
              <a:gd name="connsiteY0" fmla="*/ 3689284 h 4955196"/>
              <a:gd name="connsiteX1" fmla="*/ 169003 w 7555947"/>
              <a:gd name="connsiteY1" fmla="*/ 3911780 h 4955196"/>
              <a:gd name="connsiteX2" fmla="*/ 131310 w 7555947"/>
              <a:gd name="connsiteY2" fmla="*/ 4135540 h 4955196"/>
              <a:gd name="connsiteX3" fmla="*/ 250308 w 7555947"/>
              <a:gd name="connsiteY3" fmla="*/ 4332964 h 4955196"/>
              <a:gd name="connsiteX4" fmla="*/ 369834 w 7555947"/>
              <a:gd name="connsiteY4" fmla="*/ 4477389 h 4955196"/>
              <a:gd name="connsiteX5" fmla="*/ 497726 w 7555947"/>
              <a:gd name="connsiteY5" fmla="*/ 4549727 h 4955196"/>
              <a:gd name="connsiteX6" fmla="*/ 672408 w 7555947"/>
              <a:gd name="connsiteY6" fmla="*/ 4565696 h 4955196"/>
              <a:gd name="connsiteX7" fmla="*/ 886767 w 7555947"/>
              <a:gd name="connsiteY7" fmla="*/ 4755997 h 4955196"/>
              <a:gd name="connsiteX8" fmla="*/ 479926 w 7555947"/>
              <a:gd name="connsiteY8" fmla="*/ 4943138 h 4955196"/>
              <a:gd name="connsiteX9" fmla="*/ 1427153 w 7555947"/>
              <a:gd name="connsiteY9" fmla="*/ 4741047 h 4955196"/>
              <a:gd name="connsiteX10" fmla="*/ 1884788 w 7555947"/>
              <a:gd name="connsiteY10" fmla="*/ 4667027 h 4955196"/>
              <a:gd name="connsiteX11" fmla="*/ 2328709 w 7555947"/>
              <a:gd name="connsiteY11" fmla="*/ 4579575 h 4955196"/>
              <a:gd name="connsiteX12" fmla="*/ 2639416 w 7555947"/>
              <a:gd name="connsiteY12" fmla="*/ 4585947 h 4955196"/>
              <a:gd name="connsiteX13" fmla="*/ 3032660 w 7555947"/>
              <a:gd name="connsiteY13" fmla="*/ 4555087 h 4955196"/>
              <a:gd name="connsiteX14" fmla="*/ 3460640 w 7555947"/>
              <a:gd name="connsiteY14" fmla="*/ 4537028 h 4955196"/>
              <a:gd name="connsiteX15" fmla="*/ 3909217 w 7555947"/>
              <a:gd name="connsiteY15" fmla="*/ 4657157 h 4955196"/>
              <a:gd name="connsiteX16" fmla="*/ 4220478 w 7555947"/>
              <a:gd name="connsiteY16" fmla="*/ 4554438 h 4955196"/>
              <a:gd name="connsiteX17" fmla="*/ 4669452 w 7555947"/>
              <a:gd name="connsiteY17" fmla="*/ 4363045 h 4955196"/>
              <a:gd name="connsiteX18" fmla="*/ 4968176 w 7555947"/>
              <a:gd name="connsiteY18" fmla="*/ 4406391 h 4955196"/>
              <a:gd name="connsiteX19" fmla="*/ 5276283 w 7555947"/>
              <a:gd name="connsiteY19" fmla="*/ 4220804 h 4955196"/>
              <a:gd name="connsiteX20" fmla="*/ 5380283 w 7555947"/>
              <a:gd name="connsiteY20" fmla="*/ 4005350 h 4955196"/>
              <a:gd name="connsiteX21" fmla="*/ 5424393 w 7555947"/>
              <a:gd name="connsiteY21" fmla="*/ 3864037 h 4955196"/>
              <a:gd name="connsiteX22" fmla="*/ 5432103 w 7555947"/>
              <a:gd name="connsiteY22" fmla="*/ 3705155 h 4955196"/>
              <a:gd name="connsiteX23" fmla="*/ 5596223 w 7555947"/>
              <a:gd name="connsiteY23" fmla="*/ 3682616 h 4955196"/>
              <a:gd name="connsiteX24" fmla="*/ 5867566 w 7555947"/>
              <a:gd name="connsiteY24" fmla="*/ 3596941 h 4955196"/>
              <a:gd name="connsiteX25" fmla="*/ 5989303 w 7555947"/>
              <a:gd name="connsiteY25" fmla="*/ 3374124 h 4955196"/>
              <a:gd name="connsiteX26" fmla="*/ 6411831 w 7555947"/>
              <a:gd name="connsiteY26" fmla="*/ 2604662 h 4955196"/>
              <a:gd name="connsiteX27" fmla="*/ 7046991 w 7555947"/>
              <a:gd name="connsiteY27" fmla="*/ 2191735 h 4955196"/>
              <a:gd name="connsiteX28" fmla="*/ 7555947 w 7555947"/>
              <a:gd name="connsiteY28" fmla="*/ 1989618 h 4955196"/>
              <a:gd name="connsiteX29" fmla="*/ 7169862 w 7555947"/>
              <a:gd name="connsiteY29" fmla="*/ 1890869 h 4955196"/>
              <a:gd name="connsiteX30" fmla="*/ 6754410 w 7555947"/>
              <a:gd name="connsiteY30" fmla="*/ 1751251 h 4955196"/>
              <a:gd name="connsiteX31" fmla="*/ 6638557 w 7555947"/>
              <a:gd name="connsiteY31" fmla="*/ 1444736 h 4955196"/>
              <a:gd name="connsiteX32" fmla="*/ 6611439 w 7555947"/>
              <a:gd name="connsiteY32" fmla="*/ 1354724 h 4955196"/>
              <a:gd name="connsiteX33" fmla="*/ 5778630 w 7555947"/>
              <a:gd name="connsiteY33" fmla="*/ 552061 h 4955196"/>
              <a:gd name="connsiteX34" fmla="*/ 5304642 w 7555947"/>
              <a:gd name="connsiteY34" fmla="*/ 256278 h 4955196"/>
              <a:gd name="connsiteX35" fmla="*/ 4973790 w 7555947"/>
              <a:gd name="connsiteY35" fmla="*/ 86919 h 4955196"/>
              <a:gd name="connsiteX36" fmla="*/ 4671159 w 7555947"/>
              <a:gd name="connsiteY36" fmla="*/ 33023 h 4955196"/>
              <a:gd name="connsiteX37" fmla="*/ 4272757 w 7555947"/>
              <a:gd name="connsiteY37" fmla="*/ 0 h 4955196"/>
              <a:gd name="connsiteX38" fmla="*/ 3916989 w 7555947"/>
              <a:gd name="connsiteY38" fmla="*/ 176943 h 4955196"/>
              <a:gd name="connsiteX39" fmla="*/ 3756615 w 7555947"/>
              <a:gd name="connsiteY39" fmla="*/ 380312 h 4955196"/>
              <a:gd name="connsiteX40" fmla="*/ 3509191 w 7555947"/>
              <a:gd name="connsiteY40" fmla="*/ 526974 h 4955196"/>
              <a:gd name="connsiteX41" fmla="*/ 3444307 w 7555947"/>
              <a:gd name="connsiteY41" fmla="*/ 725566 h 4955196"/>
              <a:gd name="connsiteX42" fmla="*/ 3215623 w 7555947"/>
              <a:gd name="connsiteY42" fmla="*/ 875879 h 4955196"/>
              <a:gd name="connsiteX43" fmla="*/ 3178424 w 7555947"/>
              <a:gd name="connsiteY43" fmla="*/ 1023525 h 4955196"/>
              <a:gd name="connsiteX44" fmla="*/ 3030710 w 7555947"/>
              <a:gd name="connsiteY44" fmla="*/ 1222164 h 4955196"/>
              <a:gd name="connsiteX45" fmla="*/ 2980961 w 7555947"/>
              <a:gd name="connsiteY45" fmla="*/ 1584990 h 4955196"/>
              <a:gd name="connsiteX46" fmla="*/ 2605950 w 7555947"/>
              <a:gd name="connsiteY46" fmla="*/ 1816998 h 4955196"/>
              <a:gd name="connsiteX47" fmla="*/ 1904887 w 7555947"/>
              <a:gd name="connsiteY47" fmla="*/ 2246961 h 4955196"/>
              <a:gd name="connsiteX48" fmla="*/ 1395584 w 7555947"/>
              <a:gd name="connsiteY48" fmla="*/ 2321330 h 4955196"/>
              <a:gd name="connsiteX49" fmla="*/ 1123406 w 7555947"/>
              <a:gd name="connsiteY49" fmla="*/ 2266180 h 4955196"/>
              <a:gd name="connsiteX50" fmla="*/ 651499 w 7555947"/>
              <a:gd name="connsiteY50" fmla="*/ 2185543 h 4955196"/>
              <a:gd name="connsiteX51" fmla="*/ 934066 w 7555947"/>
              <a:gd name="connsiteY51" fmla="*/ 2314268 h 4955196"/>
              <a:gd name="connsiteX52" fmla="*/ 1588742 w 7555947"/>
              <a:gd name="connsiteY52" fmla="*/ 2561288 h 4955196"/>
              <a:gd name="connsiteX53" fmla="*/ 1446522 w 7555947"/>
              <a:gd name="connsiteY53" fmla="*/ 3087723 h 4955196"/>
              <a:gd name="connsiteX54" fmla="*/ 911787 w 7555947"/>
              <a:gd name="connsiteY54" fmla="*/ 3018997 h 4955196"/>
              <a:gd name="connsiteX55" fmla="*/ 484445 w 7555947"/>
              <a:gd name="connsiteY55" fmla="*/ 2986753 h 4955196"/>
              <a:gd name="connsiteX56" fmla="*/ 210132 w 7555947"/>
              <a:gd name="connsiteY56" fmla="*/ 3377912 h 4955196"/>
              <a:gd name="connsiteX57" fmla="*/ 0 w 7555947"/>
              <a:gd name="connsiteY57" fmla="*/ 3689284 h 4955196"/>
              <a:gd name="connsiteX0" fmla="*/ 0 w 7555947"/>
              <a:gd name="connsiteY0" fmla="*/ 3689284 h 4955196"/>
              <a:gd name="connsiteX1" fmla="*/ 143680 w 7555947"/>
              <a:gd name="connsiteY1" fmla="*/ 3897592 h 4955196"/>
              <a:gd name="connsiteX2" fmla="*/ 131310 w 7555947"/>
              <a:gd name="connsiteY2" fmla="*/ 4135540 h 4955196"/>
              <a:gd name="connsiteX3" fmla="*/ 250308 w 7555947"/>
              <a:gd name="connsiteY3" fmla="*/ 4332964 h 4955196"/>
              <a:gd name="connsiteX4" fmla="*/ 369834 w 7555947"/>
              <a:gd name="connsiteY4" fmla="*/ 4477389 h 4955196"/>
              <a:gd name="connsiteX5" fmla="*/ 497726 w 7555947"/>
              <a:gd name="connsiteY5" fmla="*/ 4549727 h 4955196"/>
              <a:gd name="connsiteX6" fmla="*/ 672408 w 7555947"/>
              <a:gd name="connsiteY6" fmla="*/ 4565696 h 4955196"/>
              <a:gd name="connsiteX7" fmla="*/ 886767 w 7555947"/>
              <a:gd name="connsiteY7" fmla="*/ 4755997 h 4955196"/>
              <a:gd name="connsiteX8" fmla="*/ 479926 w 7555947"/>
              <a:gd name="connsiteY8" fmla="*/ 4943138 h 4955196"/>
              <a:gd name="connsiteX9" fmla="*/ 1427153 w 7555947"/>
              <a:gd name="connsiteY9" fmla="*/ 4741047 h 4955196"/>
              <a:gd name="connsiteX10" fmla="*/ 1884788 w 7555947"/>
              <a:gd name="connsiteY10" fmla="*/ 4667027 h 4955196"/>
              <a:gd name="connsiteX11" fmla="*/ 2328709 w 7555947"/>
              <a:gd name="connsiteY11" fmla="*/ 4579575 h 4955196"/>
              <a:gd name="connsiteX12" fmla="*/ 2639416 w 7555947"/>
              <a:gd name="connsiteY12" fmla="*/ 4585947 h 4955196"/>
              <a:gd name="connsiteX13" fmla="*/ 3032660 w 7555947"/>
              <a:gd name="connsiteY13" fmla="*/ 4555087 h 4955196"/>
              <a:gd name="connsiteX14" fmla="*/ 3460640 w 7555947"/>
              <a:gd name="connsiteY14" fmla="*/ 4537028 h 4955196"/>
              <a:gd name="connsiteX15" fmla="*/ 3909217 w 7555947"/>
              <a:gd name="connsiteY15" fmla="*/ 4657157 h 4955196"/>
              <a:gd name="connsiteX16" fmla="*/ 4220478 w 7555947"/>
              <a:gd name="connsiteY16" fmla="*/ 4554438 h 4955196"/>
              <a:gd name="connsiteX17" fmla="*/ 4669452 w 7555947"/>
              <a:gd name="connsiteY17" fmla="*/ 4363045 h 4955196"/>
              <a:gd name="connsiteX18" fmla="*/ 4968176 w 7555947"/>
              <a:gd name="connsiteY18" fmla="*/ 4406391 h 4955196"/>
              <a:gd name="connsiteX19" fmla="*/ 5276283 w 7555947"/>
              <a:gd name="connsiteY19" fmla="*/ 4220804 h 4955196"/>
              <a:gd name="connsiteX20" fmla="*/ 5380283 w 7555947"/>
              <a:gd name="connsiteY20" fmla="*/ 4005350 h 4955196"/>
              <a:gd name="connsiteX21" fmla="*/ 5424393 w 7555947"/>
              <a:gd name="connsiteY21" fmla="*/ 3864037 h 4955196"/>
              <a:gd name="connsiteX22" fmla="*/ 5432103 w 7555947"/>
              <a:gd name="connsiteY22" fmla="*/ 3705155 h 4955196"/>
              <a:gd name="connsiteX23" fmla="*/ 5596223 w 7555947"/>
              <a:gd name="connsiteY23" fmla="*/ 3682616 h 4955196"/>
              <a:gd name="connsiteX24" fmla="*/ 5867566 w 7555947"/>
              <a:gd name="connsiteY24" fmla="*/ 3596941 h 4955196"/>
              <a:gd name="connsiteX25" fmla="*/ 5989303 w 7555947"/>
              <a:gd name="connsiteY25" fmla="*/ 3374124 h 4955196"/>
              <a:gd name="connsiteX26" fmla="*/ 6411831 w 7555947"/>
              <a:gd name="connsiteY26" fmla="*/ 2604662 h 4955196"/>
              <a:gd name="connsiteX27" fmla="*/ 7046991 w 7555947"/>
              <a:gd name="connsiteY27" fmla="*/ 2191735 h 4955196"/>
              <a:gd name="connsiteX28" fmla="*/ 7555947 w 7555947"/>
              <a:gd name="connsiteY28" fmla="*/ 1989618 h 4955196"/>
              <a:gd name="connsiteX29" fmla="*/ 7169862 w 7555947"/>
              <a:gd name="connsiteY29" fmla="*/ 1890869 h 4955196"/>
              <a:gd name="connsiteX30" fmla="*/ 6754410 w 7555947"/>
              <a:gd name="connsiteY30" fmla="*/ 1751251 h 4955196"/>
              <a:gd name="connsiteX31" fmla="*/ 6638557 w 7555947"/>
              <a:gd name="connsiteY31" fmla="*/ 1444736 h 4955196"/>
              <a:gd name="connsiteX32" fmla="*/ 6611439 w 7555947"/>
              <a:gd name="connsiteY32" fmla="*/ 1354724 h 4955196"/>
              <a:gd name="connsiteX33" fmla="*/ 5778630 w 7555947"/>
              <a:gd name="connsiteY33" fmla="*/ 552061 h 4955196"/>
              <a:gd name="connsiteX34" fmla="*/ 5304642 w 7555947"/>
              <a:gd name="connsiteY34" fmla="*/ 256278 h 4955196"/>
              <a:gd name="connsiteX35" fmla="*/ 4973790 w 7555947"/>
              <a:gd name="connsiteY35" fmla="*/ 86919 h 4955196"/>
              <a:gd name="connsiteX36" fmla="*/ 4671159 w 7555947"/>
              <a:gd name="connsiteY36" fmla="*/ 33023 h 4955196"/>
              <a:gd name="connsiteX37" fmla="*/ 4272757 w 7555947"/>
              <a:gd name="connsiteY37" fmla="*/ 0 h 4955196"/>
              <a:gd name="connsiteX38" fmla="*/ 3916989 w 7555947"/>
              <a:gd name="connsiteY38" fmla="*/ 176943 h 4955196"/>
              <a:gd name="connsiteX39" fmla="*/ 3756615 w 7555947"/>
              <a:gd name="connsiteY39" fmla="*/ 380312 h 4955196"/>
              <a:gd name="connsiteX40" fmla="*/ 3509191 w 7555947"/>
              <a:gd name="connsiteY40" fmla="*/ 526974 h 4955196"/>
              <a:gd name="connsiteX41" fmla="*/ 3444307 w 7555947"/>
              <a:gd name="connsiteY41" fmla="*/ 725566 h 4955196"/>
              <a:gd name="connsiteX42" fmla="*/ 3215623 w 7555947"/>
              <a:gd name="connsiteY42" fmla="*/ 875879 h 4955196"/>
              <a:gd name="connsiteX43" fmla="*/ 3178424 w 7555947"/>
              <a:gd name="connsiteY43" fmla="*/ 1023525 h 4955196"/>
              <a:gd name="connsiteX44" fmla="*/ 3030710 w 7555947"/>
              <a:gd name="connsiteY44" fmla="*/ 1222164 h 4955196"/>
              <a:gd name="connsiteX45" fmla="*/ 2980961 w 7555947"/>
              <a:gd name="connsiteY45" fmla="*/ 1584990 h 4955196"/>
              <a:gd name="connsiteX46" fmla="*/ 2605950 w 7555947"/>
              <a:gd name="connsiteY46" fmla="*/ 1816998 h 4955196"/>
              <a:gd name="connsiteX47" fmla="*/ 1904887 w 7555947"/>
              <a:gd name="connsiteY47" fmla="*/ 2246961 h 4955196"/>
              <a:gd name="connsiteX48" fmla="*/ 1395584 w 7555947"/>
              <a:gd name="connsiteY48" fmla="*/ 2321330 h 4955196"/>
              <a:gd name="connsiteX49" fmla="*/ 1123406 w 7555947"/>
              <a:gd name="connsiteY49" fmla="*/ 2266180 h 4955196"/>
              <a:gd name="connsiteX50" fmla="*/ 651499 w 7555947"/>
              <a:gd name="connsiteY50" fmla="*/ 2185543 h 4955196"/>
              <a:gd name="connsiteX51" fmla="*/ 934066 w 7555947"/>
              <a:gd name="connsiteY51" fmla="*/ 2314268 h 4955196"/>
              <a:gd name="connsiteX52" fmla="*/ 1588742 w 7555947"/>
              <a:gd name="connsiteY52" fmla="*/ 2561288 h 4955196"/>
              <a:gd name="connsiteX53" fmla="*/ 1446522 w 7555947"/>
              <a:gd name="connsiteY53" fmla="*/ 3087723 h 4955196"/>
              <a:gd name="connsiteX54" fmla="*/ 911787 w 7555947"/>
              <a:gd name="connsiteY54" fmla="*/ 3018997 h 4955196"/>
              <a:gd name="connsiteX55" fmla="*/ 484445 w 7555947"/>
              <a:gd name="connsiteY55" fmla="*/ 2986753 h 4955196"/>
              <a:gd name="connsiteX56" fmla="*/ 210132 w 7555947"/>
              <a:gd name="connsiteY56" fmla="*/ 3377912 h 4955196"/>
              <a:gd name="connsiteX57" fmla="*/ 0 w 7555947"/>
              <a:gd name="connsiteY57" fmla="*/ 3689284 h 4955196"/>
              <a:gd name="connsiteX0" fmla="*/ 0 w 7555947"/>
              <a:gd name="connsiteY0" fmla="*/ 3689284 h 4955196"/>
              <a:gd name="connsiteX1" fmla="*/ 143680 w 7555947"/>
              <a:gd name="connsiteY1" fmla="*/ 3897592 h 4955196"/>
              <a:gd name="connsiteX2" fmla="*/ 131310 w 7555947"/>
              <a:gd name="connsiteY2" fmla="*/ 4135540 h 4955196"/>
              <a:gd name="connsiteX3" fmla="*/ 250308 w 7555947"/>
              <a:gd name="connsiteY3" fmla="*/ 4332964 h 4955196"/>
              <a:gd name="connsiteX4" fmla="*/ 369834 w 7555947"/>
              <a:gd name="connsiteY4" fmla="*/ 4477389 h 4955196"/>
              <a:gd name="connsiteX5" fmla="*/ 497726 w 7555947"/>
              <a:gd name="connsiteY5" fmla="*/ 4549727 h 4955196"/>
              <a:gd name="connsiteX6" fmla="*/ 672408 w 7555947"/>
              <a:gd name="connsiteY6" fmla="*/ 4565696 h 4955196"/>
              <a:gd name="connsiteX7" fmla="*/ 886767 w 7555947"/>
              <a:gd name="connsiteY7" fmla="*/ 4755997 h 4955196"/>
              <a:gd name="connsiteX8" fmla="*/ 479926 w 7555947"/>
              <a:gd name="connsiteY8" fmla="*/ 4943138 h 4955196"/>
              <a:gd name="connsiteX9" fmla="*/ 1427153 w 7555947"/>
              <a:gd name="connsiteY9" fmla="*/ 4741047 h 4955196"/>
              <a:gd name="connsiteX10" fmla="*/ 1884788 w 7555947"/>
              <a:gd name="connsiteY10" fmla="*/ 4667027 h 4955196"/>
              <a:gd name="connsiteX11" fmla="*/ 2328709 w 7555947"/>
              <a:gd name="connsiteY11" fmla="*/ 4579575 h 4955196"/>
              <a:gd name="connsiteX12" fmla="*/ 2639416 w 7555947"/>
              <a:gd name="connsiteY12" fmla="*/ 4585947 h 4955196"/>
              <a:gd name="connsiteX13" fmla="*/ 3032660 w 7555947"/>
              <a:gd name="connsiteY13" fmla="*/ 4555087 h 4955196"/>
              <a:gd name="connsiteX14" fmla="*/ 3460640 w 7555947"/>
              <a:gd name="connsiteY14" fmla="*/ 4537028 h 4955196"/>
              <a:gd name="connsiteX15" fmla="*/ 3909217 w 7555947"/>
              <a:gd name="connsiteY15" fmla="*/ 4657157 h 4955196"/>
              <a:gd name="connsiteX16" fmla="*/ 4220478 w 7555947"/>
              <a:gd name="connsiteY16" fmla="*/ 4554438 h 4955196"/>
              <a:gd name="connsiteX17" fmla="*/ 4669452 w 7555947"/>
              <a:gd name="connsiteY17" fmla="*/ 4363045 h 4955196"/>
              <a:gd name="connsiteX18" fmla="*/ 4968176 w 7555947"/>
              <a:gd name="connsiteY18" fmla="*/ 4406391 h 4955196"/>
              <a:gd name="connsiteX19" fmla="*/ 5276283 w 7555947"/>
              <a:gd name="connsiteY19" fmla="*/ 4220804 h 4955196"/>
              <a:gd name="connsiteX20" fmla="*/ 5380283 w 7555947"/>
              <a:gd name="connsiteY20" fmla="*/ 4005350 h 4955196"/>
              <a:gd name="connsiteX21" fmla="*/ 5424393 w 7555947"/>
              <a:gd name="connsiteY21" fmla="*/ 3864037 h 4955196"/>
              <a:gd name="connsiteX22" fmla="*/ 5432103 w 7555947"/>
              <a:gd name="connsiteY22" fmla="*/ 3705155 h 4955196"/>
              <a:gd name="connsiteX23" fmla="*/ 5596223 w 7555947"/>
              <a:gd name="connsiteY23" fmla="*/ 3682616 h 4955196"/>
              <a:gd name="connsiteX24" fmla="*/ 5867566 w 7555947"/>
              <a:gd name="connsiteY24" fmla="*/ 3596941 h 4955196"/>
              <a:gd name="connsiteX25" fmla="*/ 5989303 w 7555947"/>
              <a:gd name="connsiteY25" fmla="*/ 3374124 h 4955196"/>
              <a:gd name="connsiteX26" fmla="*/ 6411831 w 7555947"/>
              <a:gd name="connsiteY26" fmla="*/ 2604662 h 4955196"/>
              <a:gd name="connsiteX27" fmla="*/ 7046991 w 7555947"/>
              <a:gd name="connsiteY27" fmla="*/ 2191735 h 4955196"/>
              <a:gd name="connsiteX28" fmla="*/ 7555947 w 7555947"/>
              <a:gd name="connsiteY28" fmla="*/ 1989618 h 4955196"/>
              <a:gd name="connsiteX29" fmla="*/ 7169862 w 7555947"/>
              <a:gd name="connsiteY29" fmla="*/ 1890869 h 4955196"/>
              <a:gd name="connsiteX30" fmla="*/ 6754410 w 7555947"/>
              <a:gd name="connsiteY30" fmla="*/ 1751251 h 4955196"/>
              <a:gd name="connsiteX31" fmla="*/ 6638557 w 7555947"/>
              <a:gd name="connsiteY31" fmla="*/ 1444736 h 4955196"/>
              <a:gd name="connsiteX32" fmla="*/ 6611439 w 7555947"/>
              <a:gd name="connsiteY32" fmla="*/ 1354724 h 4955196"/>
              <a:gd name="connsiteX33" fmla="*/ 5778630 w 7555947"/>
              <a:gd name="connsiteY33" fmla="*/ 552061 h 4955196"/>
              <a:gd name="connsiteX34" fmla="*/ 5304642 w 7555947"/>
              <a:gd name="connsiteY34" fmla="*/ 256278 h 4955196"/>
              <a:gd name="connsiteX35" fmla="*/ 4973790 w 7555947"/>
              <a:gd name="connsiteY35" fmla="*/ 86919 h 4955196"/>
              <a:gd name="connsiteX36" fmla="*/ 4671159 w 7555947"/>
              <a:gd name="connsiteY36" fmla="*/ 33023 h 4955196"/>
              <a:gd name="connsiteX37" fmla="*/ 4272757 w 7555947"/>
              <a:gd name="connsiteY37" fmla="*/ 0 h 4955196"/>
              <a:gd name="connsiteX38" fmla="*/ 3916989 w 7555947"/>
              <a:gd name="connsiteY38" fmla="*/ 176943 h 4955196"/>
              <a:gd name="connsiteX39" fmla="*/ 3756615 w 7555947"/>
              <a:gd name="connsiteY39" fmla="*/ 380312 h 4955196"/>
              <a:gd name="connsiteX40" fmla="*/ 3509191 w 7555947"/>
              <a:gd name="connsiteY40" fmla="*/ 526974 h 4955196"/>
              <a:gd name="connsiteX41" fmla="*/ 3444307 w 7555947"/>
              <a:gd name="connsiteY41" fmla="*/ 725566 h 4955196"/>
              <a:gd name="connsiteX42" fmla="*/ 3215623 w 7555947"/>
              <a:gd name="connsiteY42" fmla="*/ 875879 h 4955196"/>
              <a:gd name="connsiteX43" fmla="*/ 3178424 w 7555947"/>
              <a:gd name="connsiteY43" fmla="*/ 1023525 h 4955196"/>
              <a:gd name="connsiteX44" fmla="*/ 3030710 w 7555947"/>
              <a:gd name="connsiteY44" fmla="*/ 1222164 h 4955196"/>
              <a:gd name="connsiteX45" fmla="*/ 2980961 w 7555947"/>
              <a:gd name="connsiteY45" fmla="*/ 1584990 h 4955196"/>
              <a:gd name="connsiteX46" fmla="*/ 2605950 w 7555947"/>
              <a:gd name="connsiteY46" fmla="*/ 1816998 h 4955196"/>
              <a:gd name="connsiteX47" fmla="*/ 1904887 w 7555947"/>
              <a:gd name="connsiteY47" fmla="*/ 2246961 h 4955196"/>
              <a:gd name="connsiteX48" fmla="*/ 1395584 w 7555947"/>
              <a:gd name="connsiteY48" fmla="*/ 2321330 h 4955196"/>
              <a:gd name="connsiteX49" fmla="*/ 1123406 w 7555947"/>
              <a:gd name="connsiteY49" fmla="*/ 2266180 h 4955196"/>
              <a:gd name="connsiteX50" fmla="*/ 651499 w 7555947"/>
              <a:gd name="connsiteY50" fmla="*/ 2185543 h 4955196"/>
              <a:gd name="connsiteX51" fmla="*/ 934066 w 7555947"/>
              <a:gd name="connsiteY51" fmla="*/ 2314268 h 4955196"/>
              <a:gd name="connsiteX52" fmla="*/ 1588742 w 7555947"/>
              <a:gd name="connsiteY52" fmla="*/ 2561288 h 4955196"/>
              <a:gd name="connsiteX53" fmla="*/ 1446522 w 7555947"/>
              <a:gd name="connsiteY53" fmla="*/ 3087723 h 4955196"/>
              <a:gd name="connsiteX54" fmla="*/ 911787 w 7555947"/>
              <a:gd name="connsiteY54" fmla="*/ 3018997 h 4955196"/>
              <a:gd name="connsiteX55" fmla="*/ 484445 w 7555947"/>
              <a:gd name="connsiteY55" fmla="*/ 2986753 h 4955196"/>
              <a:gd name="connsiteX56" fmla="*/ 210132 w 7555947"/>
              <a:gd name="connsiteY56" fmla="*/ 3377912 h 4955196"/>
              <a:gd name="connsiteX57" fmla="*/ 0 w 7555947"/>
              <a:gd name="connsiteY57" fmla="*/ 3689284 h 4955196"/>
              <a:gd name="connsiteX0" fmla="*/ 0 w 7555947"/>
              <a:gd name="connsiteY0" fmla="*/ 3689284 h 4955196"/>
              <a:gd name="connsiteX1" fmla="*/ 143680 w 7555947"/>
              <a:gd name="connsiteY1" fmla="*/ 3897592 h 4955196"/>
              <a:gd name="connsiteX2" fmla="*/ 131310 w 7555947"/>
              <a:gd name="connsiteY2" fmla="*/ 4135540 h 4955196"/>
              <a:gd name="connsiteX3" fmla="*/ 250308 w 7555947"/>
              <a:gd name="connsiteY3" fmla="*/ 4332964 h 4955196"/>
              <a:gd name="connsiteX4" fmla="*/ 369834 w 7555947"/>
              <a:gd name="connsiteY4" fmla="*/ 4477389 h 4955196"/>
              <a:gd name="connsiteX5" fmla="*/ 497726 w 7555947"/>
              <a:gd name="connsiteY5" fmla="*/ 4549727 h 4955196"/>
              <a:gd name="connsiteX6" fmla="*/ 672408 w 7555947"/>
              <a:gd name="connsiteY6" fmla="*/ 4565696 h 4955196"/>
              <a:gd name="connsiteX7" fmla="*/ 886767 w 7555947"/>
              <a:gd name="connsiteY7" fmla="*/ 4755997 h 4955196"/>
              <a:gd name="connsiteX8" fmla="*/ 479926 w 7555947"/>
              <a:gd name="connsiteY8" fmla="*/ 4943138 h 4955196"/>
              <a:gd name="connsiteX9" fmla="*/ 1427153 w 7555947"/>
              <a:gd name="connsiteY9" fmla="*/ 4741047 h 4955196"/>
              <a:gd name="connsiteX10" fmla="*/ 1884788 w 7555947"/>
              <a:gd name="connsiteY10" fmla="*/ 4667027 h 4955196"/>
              <a:gd name="connsiteX11" fmla="*/ 2328709 w 7555947"/>
              <a:gd name="connsiteY11" fmla="*/ 4579575 h 4955196"/>
              <a:gd name="connsiteX12" fmla="*/ 2639416 w 7555947"/>
              <a:gd name="connsiteY12" fmla="*/ 4585947 h 4955196"/>
              <a:gd name="connsiteX13" fmla="*/ 3032660 w 7555947"/>
              <a:gd name="connsiteY13" fmla="*/ 4555087 h 4955196"/>
              <a:gd name="connsiteX14" fmla="*/ 3460640 w 7555947"/>
              <a:gd name="connsiteY14" fmla="*/ 4537028 h 4955196"/>
              <a:gd name="connsiteX15" fmla="*/ 3909217 w 7555947"/>
              <a:gd name="connsiteY15" fmla="*/ 4657157 h 4955196"/>
              <a:gd name="connsiteX16" fmla="*/ 4220478 w 7555947"/>
              <a:gd name="connsiteY16" fmla="*/ 4554438 h 4955196"/>
              <a:gd name="connsiteX17" fmla="*/ 4669452 w 7555947"/>
              <a:gd name="connsiteY17" fmla="*/ 4363045 h 4955196"/>
              <a:gd name="connsiteX18" fmla="*/ 4968176 w 7555947"/>
              <a:gd name="connsiteY18" fmla="*/ 4406391 h 4955196"/>
              <a:gd name="connsiteX19" fmla="*/ 5276283 w 7555947"/>
              <a:gd name="connsiteY19" fmla="*/ 4220804 h 4955196"/>
              <a:gd name="connsiteX20" fmla="*/ 5380283 w 7555947"/>
              <a:gd name="connsiteY20" fmla="*/ 4005350 h 4955196"/>
              <a:gd name="connsiteX21" fmla="*/ 5424393 w 7555947"/>
              <a:gd name="connsiteY21" fmla="*/ 3864037 h 4955196"/>
              <a:gd name="connsiteX22" fmla="*/ 5432103 w 7555947"/>
              <a:gd name="connsiteY22" fmla="*/ 3705155 h 4955196"/>
              <a:gd name="connsiteX23" fmla="*/ 5596223 w 7555947"/>
              <a:gd name="connsiteY23" fmla="*/ 3682616 h 4955196"/>
              <a:gd name="connsiteX24" fmla="*/ 5867566 w 7555947"/>
              <a:gd name="connsiteY24" fmla="*/ 3596941 h 4955196"/>
              <a:gd name="connsiteX25" fmla="*/ 5989303 w 7555947"/>
              <a:gd name="connsiteY25" fmla="*/ 3374124 h 4955196"/>
              <a:gd name="connsiteX26" fmla="*/ 6411831 w 7555947"/>
              <a:gd name="connsiteY26" fmla="*/ 2604662 h 4955196"/>
              <a:gd name="connsiteX27" fmla="*/ 7046991 w 7555947"/>
              <a:gd name="connsiteY27" fmla="*/ 2191735 h 4955196"/>
              <a:gd name="connsiteX28" fmla="*/ 7555947 w 7555947"/>
              <a:gd name="connsiteY28" fmla="*/ 1989618 h 4955196"/>
              <a:gd name="connsiteX29" fmla="*/ 7169862 w 7555947"/>
              <a:gd name="connsiteY29" fmla="*/ 1890869 h 4955196"/>
              <a:gd name="connsiteX30" fmla="*/ 6754410 w 7555947"/>
              <a:gd name="connsiteY30" fmla="*/ 1751251 h 4955196"/>
              <a:gd name="connsiteX31" fmla="*/ 6638557 w 7555947"/>
              <a:gd name="connsiteY31" fmla="*/ 1444736 h 4955196"/>
              <a:gd name="connsiteX32" fmla="*/ 6611439 w 7555947"/>
              <a:gd name="connsiteY32" fmla="*/ 1354724 h 4955196"/>
              <a:gd name="connsiteX33" fmla="*/ 5778630 w 7555947"/>
              <a:gd name="connsiteY33" fmla="*/ 552061 h 4955196"/>
              <a:gd name="connsiteX34" fmla="*/ 5304642 w 7555947"/>
              <a:gd name="connsiteY34" fmla="*/ 256278 h 4955196"/>
              <a:gd name="connsiteX35" fmla="*/ 4973790 w 7555947"/>
              <a:gd name="connsiteY35" fmla="*/ 86919 h 4955196"/>
              <a:gd name="connsiteX36" fmla="*/ 4671159 w 7555947"/>
              <a:gd name="connsiteY36" fmla="*/ 33023 h 4955196"/>
              <a:gd name="connsiteX37" fmla="*/ 4272757 w 7555947"/>
              <a:gd name="connsiteY37" fmla="*/ 0 h 4955196"/>
              <a:gd name="connsiteX38" fmla="*/ 3916989 w 7555947"/>
              <a:gd name="connsiteY38" fmla="*/ 176943 h 4955196"/>
              <a:gd name="connsiteX39" fmla="*/ 3756615 w 7555947"/>
              <a:gd name="connsiteY39" fmla="*/ 380312 h 4955196"/>
              <a:gd name="connsiteX40" fmla="*/ 3509191 w 7555947"/>
              <a:gd name="connsiteY40" fmla="*/ 526974 h 4955196"/>
              <a:gd name="connsiteX41" fmla="*/ 3444307 w 7555947"/>
              <a:gd name="connsiteY41" fmla="*/ 725566 h 4955196"/>
              <a:gd name="connsiteX42" fmla="*/ 3215623 w 7555947"/>
              <a:gd name="connsiteY42" fmla="*/ 875879 h 4955196"/>
              <a:gd name="connsiteX43" fmla="*/ 3178424 w 7555947"/>
              <a:gd name="connsiteY43" fmla="*/ 1023525 h 4955196"/>
              <a:gd name="connsiteX44" fmla="*/ 3030710 w 7555947"/>
              <a:gd name="connsiteY44" fmla="*/ 1222164 h 4955196"/>
              <a:gd name="connsiteX45" fmla="*/ 2980961 w 7555947"/>
              <a:gd name="connsiteY45" fmla="*/ 1584990 h 4955196"/>
              <a:gd name="connsiteX46" fmla="*/ 2605950 w 7555947"/>
              <a:gd name="connsiteY46" fmla="*/ 1816998 h 4955196"/>
              <a:gd name="connsiteX47" fmla="*/ 1904887 w 7555947"/>
              <a:gd name="connsiteY47" fmla="*/ 2246961 h 4955196"/>
              <a:gd name="connsiteX48" fmla="*/ 1395584 w 7555947"/>
              <a:gd name="connsiteY48" fmla="*/ 2321330 h 4955196"/>
              <a:gd name="connsiteX49" fmla="*/ 1123406 w 7555947"/>
              <a:gd name="connsiteY49" fmla="*/ 2266180 h 4955196"/>
              <a:gd name="connsiteX50" fmla="*/ 651499 w 7555947"/>
              <a:gd name="connsiteY50" fmla="*/ 2185543 h 4955196"/>
              <a:gd name="connsiteX51" fmla="*/ 934066 w 7555947"/>
              <a:gd name="connsiteY51" fmla="*/ 2314268 h 4955196"/>
              <a:gd name="connsiteX52" fmla="*/ 1588742 w 7555947"/>
              <a:gd name="connsiteY52" fmla="*/ 2561288 h 4955196"/>
              <a:gd name="connsiteX53" fmla="*/ 1446522 w 7555947"/>
              <a:gd name="connsiteY53" fmla="*/ 3087723 h 4955196"/>
              <a:gd name="connsiteX54" fmla="*/ 911787 w 7555947"/>
              <a:gd name="connsiteY54" fmla="*/ 3018997 h 4955196"/>
              <a:gd name="connsiteX55" fmla="*/ 484445 w 7555947"/>
              <a:gd name="connsiteY55" fmla="*/ 2986753 h 4955196"/>
              <a:gd name="connsiteX56" fmla="*/ 210132 w 7555947"/>
              <a:gd name="connsiteY56" fmla="*/ 3377912 h 4955196"/>
              <a:gd name="connsiteX57" fmla="*/ 0 w 7555947"/>
              <a:gd name="connsiteY57" fmla="*/ 3689284 h 4955196"/>
              <a:gd name="connsiteX0" fmla="*/ 0 w 7555947"/>
              <a:gd name="connsiteY0" fmla="*/ 3689284 h 4955196"/>
              <a:gd name="connsiteX1" fmla="*/ 143680 w 7555947"/>
              <a:gd name="connsiteY1" fmla="*/ 3897592 h 4955196"/>
              <a:gd name="connsiteX2" fmla="*/ 131310 w 7555947"/>
              <a:gd name="connsiteY2" fmla="*/ 4135540 h 4955196"/>
              <a:gd name="connsiteX3" fmla="*/ 250308 w 7555947"/>
              <a:gd name="connsiteY3" fmla="*/ 4332964 h 4955196"/>
              <a:gd name="connsiteX4" fmla="*/ 369834 w 7555947"/>
              <a:gd name="connsiteY4" fmla="*/ 4477389 h 4955196"/>
              <a:gd name="connsiteX5" fmla="*/ 497726 w 7555947"/>
              <a:gd name="connsiteY5" fmla="*/ 4549727 h 4955196"/>
              <a:gd name="connsiteX6" fmla="*/ 672408 w 7555947"/>
              <a:gd name="connsiteY6" fmla="*/ 4565696 h 4955196"/>
              <a:gd name="connsiteX7" fmla="*/ 844563 w 7555947"/>
              <a:gd name="connsiteY7" fmla="*/ 4656677 h 4955196"/>
              <a:gd name="connsiteX8" fmla="*/ 479926 w 7555947"/>
              <a:gd name="connsiteY8" fmla="*/ 4943138 h 4955196"/>
              <a:gd name="connsiteX9" fmla="*/ 1427153 w 7555947"/>
              <a:gd name="connsiteY9" fmla="*/ 4741047 h 4955196"/>
              <a:gd name="connsiteX10" fmla="*/ 1884788 w 7555947"/>
              <a:gd name="connsiteY10" fmla="*/ 4667027 h 4955196"/>
              <a:gd name="connsiteX11" fmla="*/ 2328709 w 7555947"/>
              <a:gd name="connsiteY11" fmla="*/ 4579575 h 4955196"/>
              <a:gd name="connsiteX12" fmla="*/ 2639416 w 7555947"/>
              <a:gd name="connsiteY12" fmla="*/ 4585947 h 4955196"/>
              <a:gd name="connsiteX13" fmla="*/ 3032660 w 7555947"/>
              <a:gd name="connsiteY13" fmla="*/ 4555087 h 4955196"/>
              <a:gd name="connsiteX14" fmla="*/ 3460640 w 7555947"/>
              <a:gd name="connsiteY14" fmla="*/ 4537028 h 4955196"/>
              <a:gd name="connsiteX15" fmla="*/ 3909217 w 7555947"/>
              <a:gd name="connsiteY15" fmla="*/ 4657157 h 4955196"/>
              <a:gd name="connsiteX16" fmla="*/ 4220478 w 7555947"/>
              <a:gd name="connsiteY16" fmla="*/ 4554438 h 4955196"/>
              <a:gd name="connsiteX17" fmla="*/ 4669452 w 7555947"/>
              <a:gd name="connsiteY17" fmla="*/ 4363045 h 4955196"/>
              <a:gd name="connsiteX18" fmla="*/ 4968176 w 7555947"/>
              <a:gd name="connsiteY18" fmla="*/ 4406391 h 4955196"/>
              <a:gd name="connsiteX19" fmla="*/ 5276283 w 7555947"/>
              <a:gd name="connsiteY19" fmla="*/ 4220804 h 4955196"/>
              <a:gd name="connsiteX20" fmla="*/ 5380283 w 7555947"/>
              <a:gd name="connsiteY20" fmla="*/ 4005350 h 4955196"/>
              <a:gd name="connsiteX21" fmla="*/ 5424393 w 7555947"/>
              <a:gd name="connsiteY21" fmla="*/ 3864037 h 4955196"/>
              <a:gd name="connsiteX22" fmla="*/ 5432103 w 7555947"/>
              <a:gd name="connsiteY22" fmla="*/ 3705155 h 4955196"/>
              <a:gd name="connsiteX23" fmla="*/ 5596223 w 7555947"/>
              <a:gd name="connsiteY23" fmla="*/ 3682616 h 4955196"/>
              <a:gd name="connsiteX24" fmla="*/ 5867566 w 7555947"/>
              <a:gd name="connsiteY24" fmla="*/ 3596941 h 4955196"/>
              <a:gd name="connsiteX25" fmla="*/ 5989303 w 7555947"/>
              <a:gd name="connsiteY25" fmla="*/ 3374124 h 4955196"/>
              <a:gd name="connsiteX26" fmla="*/ 6411831 w 7555947"/>
              <a:gd name="connsiteY26" fmla="*/ 2604662 h 4955196"/>
              <a:gd name="connsiteX27" fmla="*/ 7046991 w 7555947"/>
              <a:gd name="connsiteY27" fmla="*/ 2191735 h 4955196"/>
              <a:gd name="connsiteX28" fmla="*/ 7555947 w 7555947"/>
              <a:gd name="connsiteY28" fmla="*/ 1989618 h 4955196"/>
              <a:gd name="connsiteX29" fmla="*/ 7169862 w 7555947"/>
              <a:gd name="connsiteY29" fmla="*/ 1890869 h 4955196"/>
              <a:gd name="connsiteX30" fmla="*/ 6754410 w 7555947"/>
              <a:gd name="connsiteY30" fmla="*/ 1751251 h 4955196"/>
              <a:gd name="connsiteX31" fmla="*/ 6638557 w 7555947"/>
              <a:gd name="connsiteY31" fmla="*/ 1444736 h 4955196"/>
              <a:gd name="connsiteX32" fmla="*/ 6611439 w 7555947"/>
              <a:gd name="connsiteY32" fmla="*/ 1354724 h 4955196"/>
              <a:gd name="connsiteX33" fmla="*/ 5778630 w 7555947"/>
              <a:gd name="connsiteY33" fmla="*/ 552061 h 4955196"/>
              <a:gd name="connsiteX34" fmla="*/ 5304642 w 7555947"/>
              <a:gd name="connsiteY34" fmla="*/ 256278 h 4955196"/>
              <a:gd name="connsiteX35" fmla="*/ 4973790 w 7555947"/>
              <a:gd name="connsiteY35" fmla="*/ 86919 h 4955196"/>
              <a:gd name="connsiteX36" fmla="*/ 4671159 w 7555947"/>
              <a:gd name="connsiteY36" fmla="*/ 33023 h 4955196"/>
              <a:gd name="connsiteX37" fmla="*/ 4272757 w 7555947"/>
              <a:gd name="connsiteY37" fmla="*/ 0 h 4955196"/>
              <a:gd name="connsiteX38" fmla="*/ 3916989 w 7555947"/>
              <a:gd name="connsiteY38" fmla="*/ 176943 h 4955196"/>
              <a:gd name="connsiteX39" fmla="*/ 3756615 w 7555947"/>
              <a:gd name="connsiteY39" fmla="*/ 380312 h 4955196"/>
              <a:gd name="connsiteX40" fmla="*/ 3509191 w 7555947"/>
              <a:gd name="connsiteY40" fmla="*/ 526974 h 4955196"/>
              <a:gd name="connsiteX41" fmla="*/ 3444307 w 7555947"/>
              <a:gd name="connsiteY41" fmla="*/ 725566 h 4955196"/>
              <a:gd name="connsiteX42" fmla="*/ 3215623 w 7555947"/>
              <a:gd name="connsiteY42" fmla="*/ 875879 h 4955196"/>
              <a:gd name="connsiteX43" fmla="*/ 3178424 w 7555947"/>
              <a:gd name="connsiteY43" fmla="*/ 1023525 h 4955196"/>
              <a:gd name="connsiteX44" fmla="*/ 3030710 w 7555947"/>
              <a:gd name="connsiteY44" fmla="*/ 1222164 h 4955196"/>
              <a:gd name="connsiteX45" fmla="*/ 2980961 w 7555947"/>
              <a:gd name="connsiteY45" fmla="*/ 1584990 h 4955196"/>
              <a:gd name="connsiteX46" fmla="*/ 2605950 w 7555947"/>
              <a:gd name="connsiteY46" fmla="*/ 1816998 h 4955196"/>
              <a:gd name="connsiteX47" fmla="*/ 1904887 w 7555947"/>
              <a:gd name="connsiteY47" fmla="*/ 2246961 h 4955196"/>
              <a:gd name="connsiteX48" fmla="*/ 1395584 w 7555947"/>
              <a:gd name="connsiteY48" fmla="*/ 2321330 h 4955196"/>
              <a:gd name="connsiteX49" fmla="*/ 1123406 w 7555947"/>
              <a:gd name="connsiteY49" fmla="*/ 2266180 h 4955196"/>
              <a:gd name="connsiteX50" fmla="*/ 651499 w 7555947"/>
              <a:gd name="connsiteY50" fmla="*/ 2185543 h 4955196"/>
              <a:gd name="connsiteX51" fmla="*/ 934066 w 7555947"/>
              <a:gd name="connsiteY51" fmla="*/ 2314268 h 4955196"/>
              <a:gd name="connsiteX52" fmla="*/ 1588742 w 7555947"/>
              <a:gd name="connsiteY52" fmla="*/ 2561288 h 4955196"/>
              <a:gd name="connsiteX53" fmla="*/ 1446522 w 7555947"/>
              <a:gd name="connsiteY53" fmla="*/ 3087723 h 4955196"/>
              <a:gd name="connsiteX54" fmla="*/ 911787 w 7555947"/>
              <a:gd name="connsiteY54" fmla="*/ 3018997 h 4955196"/>
              <a:gd name="connsiteX55" fmla="*/ 484445 w 7555947"/>
              <a:gd name="connsiteY55" fmla="*/ 2986753 h 4955196"/>
              <a:gd name="connsiteX56" fmla="*/ 210132 w 7555947"/>
              <a:gd name="connsiteY56" fmla="*/ 3377912 h 4955196"/>
              <a:gd name="connsiteX57" fmla="*/ 0 w 7555947"/>
              <a:gd name="connsiteY57" fmla="*/ 3689284 h 4955196"/>
              <a:gd name="connsiteX0" fmla="*/ 0 w 7555947"/>
              <a:gd name="connsiteY0" fmla="*/ 3689284 h 4955196"/>
              <a:gd name="connsiteX1" fmla="*/ 143680 w 7555947"/>
              <a:gd name="connsiteY1" fmla="*/ 3897592 h 4955196"/>
              <a:gd name="connsiteX2" fmla="*/ 131310 w 7555947"/>
              <a:gd name="connsiteY2" fmla="*/ 4135540 h 4955196"/>
              <a:gd name="connsiteX3" fmla="*/ 250308 w 7555947"/>
              <a:gd name="connsiteY3" fmla="*/ 4332964 h 4955196"/>
              <a:gd name="connsiteX4" fmla="*/ 369834 w 7555947"/>
              <a:gd name="connsiteY4" fmla="*/ 4477389 h 4955196"/>
              <a:gd name="connsiteX5" fmla="*/ 497726 w 7555947"/>
              <a:gd name="connsiteY5" fmla="*/ 4549727 h 4955196"/>
              <a:gd name="connsiteX6" fmla="*/ 672408 w 7555947"/>
              <a:gd name="connsiteY6" fmla="*/ 4565696 h 4955196"/>
              <a:gd name="connsiteX7" fmla="*/ 844563 w 7555947"/>
              <a:gd name="connsiteY7" fmla="*/ 4656677 h 4955196"/>
              <a:gd name="connsiteX8" fmla="*/ 667298 w 7555947"/>
              <a:gd name="connsiteY8" fmla="*/ 4792942 h 4955196"/>
              <a:gd name="connsiteX9" fmla="*/ 479926 w 7555947"/>
              <a:gd name="connsiteY9" fmla="*/ 4943138 h 4955196"/>
              <a:gd name="connsiteX10" fmla="*/ 1427153 w 7555947"/>
              <a:gd name="connsiteY10" fmla="*/ 4741047 h 4955196"/>
              <a:gd name="connsiteX11" fmla="*/ 1884788 w 7555947"/>
              <a:gd name="connsiteY11" fmla="*/ 4667027 h 4955196"/>
              <a:gd name="connsiteX12" fmla="*/ 2328709 w 7555947"/>
              <a:gd name="connsiteY12" fmla="*/ 4579575 h 4955196"/>
              <a:gd name="connsiteX13" fmla="*/ 2639416 w 7555947"/>
              <a:gd name="connsiteY13" fmla="*/ 4585947 h 4955196"/>
              <a:gd name="connsiteX14" fmla="*/ 3032660 w 7555947"/>
              <a:gd name="connsiteY14" fmla="*/ 4555087 h 4955196"/>
              <a:gd name="connsiteX15" fmla="*/ 3460640 w 7555947"/>
              <a:gd name="connsiteY15" fmla="*/ 4537028 h 4955196"/>
              <a:gd name="connsiteX16" fmla="*/ 3909217 w 7555947"/>
              <a:gd name="connsiteY16" fmla="*/ 4657157 h 4955196"/>
              <a:gd name="connsiteX17" fmla="*/ 4220478 w 7555947"/>
              <a:gd name="connsiteY17" fmla="*/ 4554438 h 4955196"/>
              <a:gd name="connsiteX18" fmla="*/ 4669452 w 7555947"/>
              <a:gd name="connsiteY18" fmla="*/ 4363045 h 4955196"/>
              <a:gd name="connsiteX19" fmla="*/ 4968176 w 7555947"/>
              <a:gd name="connsiteY19" fmla="*/ 4406391 h 4955196"/>
              <a:gd name="connsiteX20" fmla="*/ 5276283 w 7555947"/>
              <a:gd name="connsiteY20" fmla="*/ 4220804 h 4955196"/>
              <a:gd name="connsiteX21" fmla="*/ 5380283 w 7555947"/>
              <a:gd name="connsiteY21" fmla="*/ 4005350 h 4955196"/>
              <a:gd name="connsiteX22" fmla="*/ 5424393 w 7555947"/>
              <a:gd name="connsiteY22" fmla="*/ 3864037 h 4955196"/>
              <a:gd name="connsiteX23" fmla="*/ 5432103 w 7555947"/>
              <a:gd name="connsiteY23" fmla="*/ 3705155 h 4955196"/>
              <a:gd name="connsiteX24" fmla="*/ 5596223 w 7555947"/>
              <a:gd name="connsiteY24" fmla="*/ 3682616 h 4955196"/>
              <a:gd name="connsiteX25" fmla="*/ 5867566 w 7555947"/>
              <a:gd name="connsiteY25" fmla="*/ 3596941 h 4955196"/>
              <a:gd name="connsiteX26" fmla="*/ 5989303 w 7555947"/>
              <a:gd name="connsiteY26" fmla="*/ 3374124 h 4955196"/>
              <a:gd name="connsiteX27" fmla="*/ 6411831 w 7555947"/>
              <a:gd name="connsiteY27" fmla="*/ 2604662 h 4955196"/>
              <a:gd name="connsiteX28" fmla="*/ 7046991 w 7555947"/>
              <a:gd name="connsiteY28" fmla="*/ 2191735 h 4955196"/>
              <a:gd name="connsiteX29" fmla="*/ 7555947 w 7555947"/>
              <a:gd name="connsiteY29" fmla="*/ 1989618 h 4955196"/>
              <a:gd name="connsiteX30" fmla="*/ 7169862 w 7555947"/>
              <a:gd name="connsiteY30" fmla="*/ 1890869 h 4955196"/>
              <a:gd name="connsiteX31" fmla="*/ 6754410 w 7555947"/>
              <a:gd name="connsiteY31" fmla="*/ 1751251 h 4955196"/>
              <a:gd name="connsiteX32" fmla="*/ 6638557 w 7555947"/>
              <a:gd name="connsiteY32" fmla="*/ 1444736 h 4955196"/>
              <a:gd name="connsiteX33" fmla="*/ 6611439 w 7555947"/>
              <a:gd name="connsiteY33" fmla="*/ 1354724 h 4955196"/>
              <a:gd name="connsiteX34" fmla="*/ 5778630 w 7555947"/>
              <a:gd name="connsiteY34" fmla="*/ 552061 h 4955196"/>
              <a:gd name="connsiteX35" fmla="*/ 5304642 w 7555947"/>
              <a:gd name="connsiteY35" fmla="*/ 256278 h 4955196"/>
              <a:gd name="connsiteX36" fmla="*/ 4973790 w 7555947"/>
              <a:gd name="connsiteY36" fmla="*/ 86919 h 4955196"/>
              <a:gd name="connsiteX37" fmla="*/ 4671159 w 7555947"/>
              <a:gd name="connsiteY37" fmla="*/ 33023 h 4955196"/>
              <a:gd name="connsiteX38" fmla="*/ 4272757 w 7555947"/>
              <a:gd name="connsiteY38" fmla="*/ 0 h 4955196"/>
              <a:gd name="connsiteX39" fmla="*/ 3916989 w 7555947"/>
              <a:gd name="connsiteY39" fmla="*/ 176943 h 4955196"/>
              <a:gd name="connsiteX40" fmla="*/ 3756615 w 7555947"/>
              <a:gd name="connsiteY40" fmla="*/ 380312 h 4955196"/>
              <a:gd name="connsiteX41" fmla="*/ 3509191 w 7555947"/>
              <a:gd name="connsiteY41" fmla="*/ 526974 h 4955196"/>
              <a:gd name="connsiteX42" fmla="*/ 3444307 w 7555947"/>
              <a:gd name="connsiteY42" fmla="*/ 725566 h 4955196"/>
              <a:gd name="connsiteX43" fmla="*/ 3215623 w 7555947"/>
              <a:gd name="connsiteY43" fmla="*/ 875879 h 4955196"/>
              <a:gd name="connsiteX44" fmla="*/ 3178424 w 7555947"/>
              <a:gd name="connsiteY44" fmla="*/ 1023525 h 4955196"/>
              <a:gd name="connsiteX45" fmla="*/ 3030710 w 7555947"/>
              <a:gd name="connsiteY45" fmla="*/ 1222164 h 4955196"/>
              <a:gd name="connsiteX46" fmla="*/ 2980961 w 7555947"/>
              <a:gd name="connsiteY46" fmla="*/ 1584990 h 4955196"/>
              <a:gd name="connsiteX47" fmla="*/ 2605950 w 7555947"/>
              <a:gd name="connsiteY47" fmla="*/ 1816998 h 4955196"/>
              <a:gd name="connsiteX48" fmla="*/ 1904887 w 7555947"/>
              <a:gd name="connsiteY48" fmla="*/ 2246961 h 4955196"/>
              <a:gd name="connsiteX49" fmla="*/ 1395584 w 7555947"/>
              <a:gd name="connsiteY49" fmla="*/ 2321330 h 4955196"/>
              <a:gd name="connsiteX50" fmla="*/ 1123406 w 7555947"/>
              <a:gd name="connsiteY50" fmla="*/ 2266180 h 4955196"/>
              <a:gd name="connsiteX51" fmla="*/ 651499 w 7555947"/>
              <a:gd name="connsiteY51" fmla="*/ 2185543 h 4955196"/>
              <a:gd name="connsiteX52" fmla="*/ 934066 w 7555947"/>
              <a:gd name="connsiteY52" fmla="*/ 2314268 h 4955196"/>
              <a:gd name="connsiteX53" fmla="*/ 1588742 w 7555947"/>
              <a:gd name="connsiteY53" fmla="*/ 2561288 h 4955196"/>
              <a:gd name="connsiteX54" fmla="*/ 1446522 w 7555947"/>
              <a:gd name="connsiteY54" fmla="*/ 3087723 h 4955196"/>
              <a:gd name="connsiteX55" fmla="*/ 911787 w 7555947"/>
              <a:gd name="connsiteY55" fmla="*/ 3018997 h 4955196"/>
              <a:gd name="connsiteX56" fmla="*/ 484445 w 7555947"/>
              <a:gd name="connsiteY56" fmla="*/ 2986753 h 4955196"/>
              <a:gd name="connsiteX57" fmla="*/ 210132 w 7555947"/>
              <a:gd name="connsiteY57" fmla="*/ 3377912 h 4955196"/>
              <a:gd name="connsiteX58" fmla="*/ 0 w 7555947"/>
              <a:gd name="connsiteY58" fmla="*/ 3689284 h 4955196"/>
              <a:gd name="connsiteX0" fmla="*/ 0 w 7555947"/>
              <a:gd name="connsiteY0" fmla="*/ 3689284 h 4955196"/>
              <a:gd name="connsiteX1" fmla="*/ 143680 w 7555947"/>
              <a:gd name="connsiteY1" fmla="*/ 3897592 h 4955196"/>
              <a:gd name="connsiteX2" fmla="*/ 131310 w 7555947"/>
              <a:gd name="connsiteY2" fmla="*/ 4135540 h 4955196"/>
              <a:gd name="connsiteX3" fmla="*/ 250308 w 7555947"/>
              <a:gd name="connsiteY3" fmla="*/ 4332964 h 4955196"/>
              <a:gd name="connsiteX4" fmla="*/ 369834 w 7555947"/>
              <a:gd name="connsiteY4" fmla="*/ 4477389 h 4955196"/>
              <a:gd name="connsiteX5" fmla="*/ 497726 w 7555947"/>
              <a:gd name="connsiteY5" fmla="*/ 4549727 h 4955196"/>
              <a:gd name="connsiteX6" fmla="*/ 672408 w 7555947"/>
              <a:gd name="connsiteY6" fmla="*/ 4565696 h 4955196"/>
              <a:gd name="connsiteX7" fmla="*/ 844563 w 7555947"/>
              <a:gd name="connsiteY7" fmla="*/ 4656677 h 4955196"/>
              <a:gd name="connsiteX8" fmla="*/ 477381 w 7555947"/>
              <a:gd name="connsiteY8" fmla="*/ 4721999 h 4955196"/>
              <a:gd name="connsiteX9" fmla="*/ 479926 w 7555947"/>
              <a:gd name="connsiteY9" fmla="*/ 4943138 h 4955196"/>
              <a:gd name="connsiteX10" fmla="*/ 1427153 w 7555947"/>
              <a:gd name="connsiteY10" fmla="*/ 4741047 h 4955196"/>
              <a:gd name="connsiteX11" fmla="*/ 1884788 w 7555947"/>
              <a:gd name="connsiteY11" fmla="*/ 4667027 h 4955196"/>
              <a:gd name="connsiteX12" fmla="*/ 2328709 w 7555947"/>
              <a:gd name="connsiteY12" fmla="*/ 4579575 h 4955196"/>
              <a:gd name="connsiteX13" fmla="*/ 2639416 w 7555947"/>
              <a:gd name="connsiteY13" fmla="*/ 4585947 h 4955196"/>
              <a:gd name="connsiteX14" fmla="*/ 3032660 w 7555947"/>
              <a:gd name="connsiteY14" fmla="*/ 4555087 h 4955196"/>
              <a:gd name="connsiteX15" fmla="*/ 3460640 w 7555947"/>
              <a:gd name="connsiteY15" fmla="*/ 4537028 h 4955196"/>
              <a:gd name="connsiteX16" fmla="*/ 3909217 w 7555947"/>
              <a:gd name="connsiteY16" fmla="*/ 4657157 h 4955196"/>
              <a:gd name="connsiteX17" fmla="*/ 4220478 w 7555947"/>
              <a:gd name="connsiteY17" fmla="*/ 4554438 h 4955196"/>
              <a:gd name="connsiteX18" fmla="*/ 4669452 w 7555947"/>
              <a:gd name="connsiteY18" fmla="*/ 4363045 h 4955196"/>
              <a:gd name="connsiteX19" fmla="*/ 4968176 w 7555947"/>
              <a:gd name="connsiteY19" fmla="*/ 4406391 h 4955196"/>
              <a:gd name="connsiteX20" fmla="*/ 5276283 w 7555947"/>
              <a:gd name="connsiteY20" fmla="*/ 4220804 h 4955196"/>
              <a:gd name="connsiteX21" fmla="*/ 5380283 w 7555947"/>
              <a:gd name="connsiteY21" fmla="*/ 4005350 h 4955196"/>
              <a:gd name="connsiteX22" fmla="*/ 5424393 w 7555947"/>
              <a:gd name="connsiteY22" fmla="*/ 3864037 h 4955196"/>
              <a:gd name="connsiteX23" fmla="*/ 5432103 w 7555947"/>
              <a:gd name="connsiteY23" fmla="*/ 3705155 h 4955196"/>
              <a:gd name="connsiteX24" fmla="*/ 5596223 w 7555947"/>
              <a:gd name="connsiteY24" fmla="*/ 3682616 h 4955196"/>
              <a:gd name="connsiteX25" fmla="*/ 5867566 w 7555947"/>
              <a:gd name="connsiteY25" fmla="*/ 3596941 h 4955196"/>
              <a:gd name="connsiteX26" fmla="*/ 5989303 w 7555947"/>
              <a:gd name="connsiteY26" fmla="*/ 3374124 h 4955196"/>
              <a:gd name="connsiteX27" fmla="*/ 6411831 w 7555947"/>
              <a:gd name="connsiteY27" fmla="*/ 2604662 h 4955196"/>
              <a:gd name="connsiteX28" fmla="*/ 7046991 w 7555947"/>
              <a:gd name="connsiteY28" fmla="*/ 2191735 h 4955196"/>
              <a:gd name="connsiteX29" fmla="*/ 7555947 w 7555947"/>
              <a:gd name="connsiteY29" fmla="*/ 1989618 h 4955196"/>
              <a:gd name="connsiteX30" fmla="*/ 7169862 w 7555947"/>
              <a:gd name="connsiteY30" fmla="*/ 1890869 h 4955196"/>
              <a:gd name="connsiteX31" fmla="*/ 6754410 w 7555947"/>
              <a:gd name="connsiteY31" fmla="*/ 1751251 h 4955196"/>
              <a:gd name="connsiteX32" fmla="*/ 6638557 w 7555947"/>
              <a:gd name="connsiteY32" fmla="*/ 1444736 h 4955196"/>
              <a:gd name="connsiteX33" fmla="*/ 6611439 w 7555947"/>
              <a:gd name="connsiteY33" fmla="*/ 1354724 h 4955196"/>
              <a:gd name="connsiteX34" fmla="*/ 5778630 w 7555947"/>
              <a:gd name="connsiteY34" fmla="*/ 552061 h 4955196"/>
              <a:gd name="connsiteX35" fmla="*/ 5304642 w 7555947"/>
              <a:gd name="connsiteY35" fmla="*/ 256278 h 4955196"/>
              <a:gd name="connsiteX36" fmla="*/ 4973790 w 7555947"/>
              <a:gd name="connsiteY36" fmla="*/ 86919 h 4955196"/>
              <a:gd name="connsiteX37" fmla="*/ 4671159 w 7555947"/>
              <a:gd name="connsiteY37" fmla="*/ 33023 h 4955196"/>
              <a:gd name="connsiteX38" fmla="*/ 4272757 w 7555947"/>
              <a:gd name="connsiteY38" fmla="*/ 0 h 4955196"/>
              <a:gd name="connsiteX39" fmla="*/ 3916989 w 7555947"/>
              <a:gd name="connsiteY39" fmla="*/ 176943 h 4955196"/>
              <a:gd name="connsiteX40" fmla="*/ 3756615 w 7555947"/>
              <a:gd name="connsiteY40" fmla="*/ 380312 h 4955196"/>
              <a:gd name="connsiteX41" fmla="*/ 3509191 w 7555947"/>
              <a:gd name="connsiteY41" fmla="*/ 526974 h 4955196"/>
              <a:gd name="connsiteX42" fmla="*/ 3444307 w 7555947"/>
              <a:gd name="connsiteY42" fmla="*/ 725566 h 4955196"/>
              <a:gd name="connsiteX43" fmla="*/ 3215623 w 7555947"/>
              <a:gd name="connsiteY43" fmla="*/ 875879 h 4955196"/>
              <a:gd name="connsiteX44" fmla="*/ 3178424 w 7555947"/>
              <a:gd name="connsiteY44" fmla="*/ 1023525 h 4955196"/>
              <a:gd name="connsiteX45" fmla="*/ 3030710 w 7555947"/>
              <a:gd name="connsiteY45" fmla="*/ 1222164 h 4955196"/>
              <a:gd name="connsiteX46" fmla="*/ 2980961 w 7555947"/>
              <a:gd name="connsiteY46" fmla="*/ 1584990 h 4955196"/>
              <a:gd name="connsiteX47" fmla="*/ 2605950 w 7555947"/>
              <a:gd name="connsiteY47" fmla="*/ 1816998 h 4955196"/>
              <a:gd name="connsiteX48" fmla="*/ 1904887 w 7555947"/>
              <a:gd name="connsiteY48" fmla="*/ 2246961 h 4955196"/>
              <a:gd name="connsiteX49" fmla="*/ 1395584 w 7555947"/>
              <a:gd name="connsiteY49" fmla="*/ 2321330 h 4955196"/>
              <a:gd name="connsiteX50" fmla="*/ 1123406 w 7555947"/>
              <a:gd name="connsiteY50" fmla="*/ 2266180 h 4955196"/>
              <a:gd name="connsiteX51" fmla="*/ 651499 w 7555947"/>
              <a:gd name="connsiteY51" fmla="*/ 2185543 h 4955196"/>
              <a:gd name="connsiteX52" fmla="*/ 934066 w 7555947"/>
              <a:gd name="connsiteY52" fmla="*/ 2314268 h 4955196"/>
              <a:gd name="connsiteX53" fmla="*/ 1588742 w 7555947"/>
              <a:gd name="connsiteY53" fmla="*/ 2561288 h 4955196"/>
              <a:gd name="connsiteX54" fmla="*/ 1446522 w 7555947"/>
              <a:gd name="connsiteY54" fmla="*/ 3087723 h 4955196"/>
              <a:gd name="connsiteX55" fmla="*/ 911787 w 7555947"/>
              <a:gd name="connsiteY55" fmla="*/ 3018997 h 4955196"/>
              <a:gd name="connsiteX56" fmla="*/ 484445 w 7555947"/>
              <a:gd name="connsiteY56" fmla="*/ 2986753 h 4955196"/>
              <a:gd name="connsiteX57" fmla="*/ 210132 w 7555947"/>
              <a:gd name="connsiteY57" fmla="*/ 3377912 h 4955196"/>
              <a:gd name="connsiteX58" fmla="*/ 0 w 7555947"/>
              <a:gd name="connsiteY58" fmla="*/ 3689284 h 4955196"/>
              <a:gd name="connsiteX0" fmla="*/ 0 w 7555947"/>
              <a:gd name="connsiteY0" fmla="*/ 3689284 h 4955196"/>
              <a:gd name="connsiteX1" fmla="*/ 143680 w 7555947"/>
              <a:gd name="connsiteY1" fmla="*/ 3897592 h 4955196"/>
              <a:gd name="connsiteX2" fmla="*/ 131310 w 7555947"/>
              <a:gd name="connsiteY2" fmla="*/ 4135540 h 4955196"/>
              <a:gd name="connsiteX3" fmla="*/ 250308 w 7555947"/>
              <a:gd name="connsiteY3" fmla="*/ 4332964 h 4955196"/>
              <a:gd name="connsiteX4" fmla="*/ 369834 w 7555947"/>
              <a:gd name="connsiteY4" fmla="*/ 4477389 h 4955196"/>
              <a:gd name="connsiteX5" fmla="*/ 497726 w 7555947"/>
              <a:gd name="connsiteY5" fmla="*/ 4549727 h 4955196"/>
              <a:gd name="connsiteX6" fmla="*/ 672408 w 7555947"/>
              <a:gd name="connsiteY6" fmla="*/ 4565696 h 4955196"/>
              <a:gd name="connsiteX7" fmla="*/ 844563 w 7555947"/>
              <a:gd name="connsiteY7" fmla="*/ 4656677 h 4955196"/>
              <a:gd name="connsiteX8" fmla="*/ 477381 w 7555947"/>
              <a:gd name="connsiteY8" fmla="*/ 4721999 h 4955196"/>
              <a:gd name="connsiteX9" fmla="*/ 479926 w 7555947"/>
              <a:gd name="connsiteY9" fmla="*/ 4943138 h 4955196"/>
              <a:gd name="connsiteX10" fmla="*/ 1427153 w 7555947"/>
              <a:gd name="connsiteY10" fmla="*/ 4741047 h 4955196"/>
              <a:gd name="connsiteX11" fmla="*/ 1884788 w 7555947"/>
              <a:gd name="connsiteY11" fmla="*/ 4667027 h 4955196"/>
              <a:gd name="connsiteX12" fmla="*/ 2328709 w 7555947"/>
              <a:gd name="connsiteY12" fmla="*/ 4579575 h 4955196"/>
              <a:gd name="connsiteX13" fmla="*/ 2639416 w 7555947"/>
              <a:gd name="connsiteY13" fmla="*/ 4585947 h 4955196"/>
              <a:gd name="connsiteX14" fmla="*/ 3032660 w 7555947"/>
              <a:gd name="connsiteY14" fmla="*/ 4555087 h 4955196"/>
              <a:gd name="connsiteX15" fmla="*/ 3460640 w 7555947"/>
              <a:gd name="connsiteY15" fmla="*/ 4537028 h 4955196"/>
              <a:gd name="connsiteX16" fmla="*/ 3909217 w 7555947"/>
              <a:gd name="connsiteY16" fmla="*/ 4657157 h 4955196"/>
              <a:gd name="connsiteX17" fmla="*/ 4220478 w 7555947"/>
              <a:gd name="connsiteY17" fmla="*/ 4554438 h 4955196"/>
              <a:gd name="connsiteX18" fmla="*/ 4669452 w 7555947"/>
              <a:gd name="connsiteY18" fmla="*/ 4363045 h 4955196"/>
              <a:gd name="connsiteX19" fmla="*/ 4968176 w 7555947"/>
              <a:gd name="connsiteY19" fmla="*/ 4406391 h 4955196"/>
              <a:gd name="connsiteX20" fmla="*/ 5276283 w 7555947"/>
              <a:gd name="connsiteY20" fmla="*/ 4220804 h 4955196"/>
              <a:gd name="connsiteX21" fmla="*/ 5380283 w 7555947"/>
              <a:gd name="connsiteY21" fmla="*/ 4005350 h 4955196"/>
              <a:gd name="connsiteX22" fmla="*/ 5424393 w 7555947"/>
              <a:gd name="connsiteY22" fmla="*/ 3864037 h 4955196"/>
              <a:gd name="connsiteX23" fmla="*/ 5432103 w 7555947"/>
              <a:gd name="connsiteY23" fmla="*/ 3705155 h 4955196"/>
              <a:gd name="connsiteX24" fmla="*/ 5596223 w 7555947"/>
              <a:gd name="connsiteY24" fmla="*/ 3682616 h 4955196"/>
              <a:gd name="connsiteX25" fmla="*/ 5867566 w 7555947"/>
              <a:gd name="connsiteY25" fmla="*/ 3596941 h 4955196"/>
              <a:gd name="connsiteX26" fmla="*/ 5989303 w 7555947"/>
              <a:gd name="connsiteY26" fmla="*/ 3374124 h 4955196"/>
              <a:gd name="connsiteX27" fmla="*/ 6411831 w 7555947"/>
              <a:gd name="connsiteY27" fmla="*/ 2604662 h 4955196"/>
              <a:gd name="connsiteX28" fmla="*/ 7046991 w 7555947"/>
              <a:gd name="connsiteY28" fmla="*/ 2191735 h 4955196"/>
              <a:gd name="connsiteX29" fmla="*/ 7555947 w 7555947"/>
              <a:gd name="connsiteY29" fmla="*/ 1989618 h 4955196"/>
              <a:gd name="connsiteX30" fmla="*/ 7169862 w 7555947"/>
              <a:gd name="connsiteY30" fmla="*/ 1890869 h 4955196"/>
              <a:gd name="connsiteX31" fmla="*/ 6754410 w 7555947"/>
              <a:gd name="connsiteY31" fmla="*/ 1751251 h 4955196"/>
              <a:gd name="connsiteX32" fmla="*/ 6638557 w 7555947"/>
              <a:gd name="connsiteY32" fmla="*/ 1444736 h 4955196"/>
              <a:gd name="connsiteX33" fmla="*/ 6611439 w 7555947"/>
              <a:gd name="connsiteY33" fmla="*/ 1354724 h 4955196"/>
              <a:gd name="connsiteX34" fmla="*/ 5778630 w 7555947"/>
              <a:gd name="connsiteY34" fmla="*/ 552061 h 4955196"/>
              <a:gd name="connsiteX35" fmla="*/ 5304642 w 7555947"/>
              <a:gd name="connsiteY35" fmla="*/ 256278 h 4955196"/>
              <a:gd name="connsiteX36" fmla="*/ 4973790 w 7555947"/>
              <a:gd name="connsiteY36" fmla="*/ 86919 h 4955196"/>
              <a:gd name="connsiteX37" fmla="*/ 4671159 w 7555947"/>
              <a:gd name="connsiteY37" fmla="*/ 33023 h 4955196"/>
              <a:gd name="connsiteX38" fmla="*/ 4272757 w 7555947"/>
              <a:gd name="connsiteY38" fmla="*/ 0 h 4955196"/>
              <a:gd name="connsiteX39" fmla="*/ 3916989 w 7555947"/>
              <a:gd name="connsiteY39" fmla="*/ 176943 h 4955196"/>
              <a:gd name="connsiteX40" fmla="*/ 3756615 w 7555947"/>
              <a:gd name="connsiteY40" fmla="*/ 380312 h 4955196"/>
              <a:gd name="connsiteX41" fmla="*/ 3509191 w 7555947"/>
              <a:gd name="connsiteY41" fmla="*/ 526974 h 4955196"/>
              <a:gd name="connsiteX42" fmla="*/ 3444307 w 7555947"/>
              <a:gd name="connsiteY42" fmla="*/ 725566 h 4955196"/>
              <a:gd name="connsiteX43" fmla="*/ 3215623 w 7555947"/>
              <a:gd name="connsiteY43" fmla="*/ 875879 h 4955196"/>
              <a:gd name="connsiteX44" fmla="*/ 3178424 w 7555947"/>
              <a:gd name="connsiteY44" fmla="*/ 1023525 h 4955196"/>
              <a:gd name="connsiteX45" fmla="*/ 3030710 w 7555947"/>
              <a:gd name="connsiteY45" fmla="*/ 1222164 h 4955196"/>
              <a:gd name="connsiteX46" fmla="*/ 2980961 w 7555947"/>
              <a:gd name="connsiteY46" fmla="*/ 1584990 h 4955196"/>
              <a:gd name="connsiteX47" fmla="*/ 2605950 w 7555947"/>
              <a:gd name="connsiteY47" fmla="*/ 1816998 h 4955196"/>
              <a:gd name="connsiteX48" fmla="*/ 1904887 w 7555947"/>
              <a:gd name="connsiteY48" fmla="*/ 2246961 h 4955196"/>
              <a:gd name="connsiteX49" fmla="*/ 1395584 w 7555947"/>
              <a:gd name="connsiteY49" fmla="*/ 2321330 h 4955196"/>
              <a:gd name="connsiteX50" fmla="*/ 1123406 w 7555947"/>
              <a:gd name="connsiteY50" fmla="*/ 2266180 h 4955196"/>
              <a:gd name="connsiteX51" fmla="*/ 651499 w 7555947"/>
              <a:gd name="connsiteY51" fmla="*/ 2185543 h 4955196"/>
              <a:gd name="connsiteX52" fmla="*/ 934066 w 7555947"/>
              <a:gd name="connsiteY52" fmla="*/ 2314268 h 4955196"/>
              <a:gd name="connsiteX53" fmla="*/ 1588742 w 7555947"/>
              <a:gd name="connsiteY53" fmla="*/ 2561288 h 4955196"/>
              <a:gd name="connsiteX54" fmla="*/ 1446522 w 7555947"/>
              <a:gd name="connsiteY54" fmla="*/ 3087723 h 4955196"/>
              <a:gd name="connsiteX55" fmla="*/ 911787 w 7555947"/>
              <a:gd name="connsiteY55" fmla="*/ 3018997 h 4955196"/>
              <a:gd name="connsiteX56" fmla="*/ 484445 w 7555947"/>
              <a:gd name="connsiteY56" fmla="*/ 2986753 h 4955196"/>
              <a:gd name="connsiteX57" fmla="*/ 210132 w 7555947"/>
              <a:gd name="connsiteY57" fmla="*/ 3377912 h 4955196"/>
              <a:gd name="connsiteX58" fmla="*/ 0 w 7555947"/>
              <a:gd name="connsiteY58" fmla="*/ 3689284 h 4955196"/>
              <a:gd name="connsiteX0" fmla="*/ 0 w 7555947"/>
              <a:gd name="connsiteY0" fmla="*/ 3689284 h 4955196"/>
              <a:gd name="connsiteX1" fmla="*/ 143680 w 7555947"/>
              <a:gd name="connsiteY1" fmla="*/ 3897592 h 4955196"/>
              <a:gd name="connsiteX2" fmla="*/ 131310 w 7555947"/>
              <a:gd name="connsiteY2" fmla="*/ 4135540 h 4955196"/>
              <a:gd name="connsiteX3" fmla="*/ 250308 w 7555947"/>
              <a:gd name="connsiteY3" fmla="*/ 4332964 h 4955196"/>
              <a:gd name="connsiteX4" fmla="*/ 369834 w 7555947"/>
              <a:gd name="connsiteY4" fmla="*/ 4477389 h 4955196"/>
              <a:gd name="connsiteX5" fmla="*/ 497726 w 7555947"/>
              <a:gd name="connsiteY5" fmla="*/ 4549727 h 4955196"/>
              <a:gd name="connsiteX6" fmla="*/ 672408 w 7555947"/>
              <a:gd name="connsiteY6" fmla="*/ 4565696 h 4955196"/>
              <a:gd name="connsiteX7" fmla="*/ 844563 w 7555947"/>
              <a:gd name="connsiteY7" fmla="*/ 4656677 h 4955196"/>
              <a:gd name="connsiteX8" fmla="*/ 477381 w 7555947"/>
              <a:gd name="connsiteY8" fmla="*/ 4721999 h 4955196"/>
              <a:gd name="connsiteX9" fmla="*/ 479926 w 7555947"/>
              <a:gd name="connsiteY9" fmla="*/ 4943138 h 4955196"/>
              <a:gd name="connsiteX10" fmla="*/ 1427153 w 7555947"/>
              <a:gd name="connsiteY10" fmla="*/ 4741047 h 4955196"/>
              <a:gd name="connsiteX11" fmla="*/ 1884788 w 7555947"/>
              <a:gd name="connsiteY11" fmla="*/ 4667027 h 4955196"/>
              <a:gd name="connsiteX12" fmla="*/ 2328709 w 7555947"/>
              <a:gd name="connsiteY12" fmla="*/ 4579575 h 4955196"/>
              <a:gd name="connsiteX13" fmla="*/ 2639416 w 7555947"/>
              <a:gd name="connsiteY13" fmla="*/ 4585947 h 4955196"/>
              <a:gd name="connsiteX14" fmla="*/ 3032660 w 7555947"/>
              <a:gd name="connsiteY14" fmla="*/ 4555087 h 4955196"/>
              <a:gd name="connsiteX15" fmla="*/ 3460640 w 7555947"/>
              <a:gd name="connsiteY15" fmla="*/ 4537028 h 4955196"/>
              <a:gd name="connsiteX16" fmla="*/ 3909217 w 7555947"/>
              <a:gd name="connsiteY16" fmla="*/ 4657157 h 4955196"/>
              <a:gd name="connsiteX17" fmla="*/ 4220478 w 7555947"/>
              <a:gd name="connsiteY17" fmla="*/ 4554438 h 4955196"/>
              <a:gd name="connsiteX18" fmla="*/ 4669452 w 7555947"/>
              <a:gd name="connsiteY18" fmla="*/ 4363045 h 4955196"/>
              <a:gd name="connsiteX19" fmla="*/ 4968176 w 7555947"/>
              <a:gd name="connsiteY19" fmla="*/ 4406391 h 4955196"/>
              <a:gd name="connsiteX20" fmla="*/ 5276283 w 7555947"/>
              <a:gd name="connsiteY20" fmla="*/ 4220804 h 4955196"/>
              <a:gd name="connsiteX21" fmla="*/ 5380283 w 7555947"/>
              <a:gd name="connsiteY21" fmla="*/ 4005350 h 4955196"/>
              <a:gd name="connsiteX22" fmla="*/ 5424393 w 7555947"/>
              <a:gd name="connsiteY22" fmla="*/ 3864037 h 4955196"/>
              <a:gd name="connsiteX23" fmla="*/ 5432103 w 7555947"/>
              <a:gd name="connsiteY23" fmla="*/ 3705155 h 4955196"/>
              <a:gd name="connsiteX24" fmla="*/ 5596223 w 7555947"/>
              <a:gd name="connsiteY24" fmla="*/ 3682616 h 4955196"/>
              <a:gd name="connsiteX25" fmla="*/ 5867566 w 7555947"/>
              <a:gd name="connsiteY25" fmla="*/ 3596941 h 4955196"/>
              <a:gd name="connsiteX26" fmla="*/ 5989303 w 7555947"/>
              <a:gd name="connsiteY26" fmla="*/ 3374124 h 4955196"/>
              <a:gd name="connsiteX27" fmla="*/ 6411831 w 7555947"/>
              <a:gd name="connsiteY27" fmla="*/ 2604662 h 4955196"/>
              <a:gd name="connsiteX28" fmla="*/ 7046991 w 7555947"/>
              <a:gd name="connsiteY28" fmla="*/ 2191735 h 4955196"/>
              <a:gd name="connsiteX29" fmla="*/ 7555947 w 7555947"/>
              <a:gd name="connsiteY29" fmla="*/ 1989618 h 4955196"/>
              <a:gd name="connsiteX30" fmla="*/ 7169862 w 7555947"/>
              <a:gd name="connsiteY30" fmla="*/ 1890869 h 4955196"/>
              <a:gd name="connsiteX31" fmla="*/ 6754410 w 7555947"/>
              <a:gd name="connsiteY31" fmla="*/ 1751251 h 4955196"/>
              <a:gd name="connsiteX32" fmla="*/ 6638557 w 7555947"/>
              <a:gd name="connsiteY32" fmla="*/ 1444736 h 4955196"/>
              <a:gd name="connsiteX33" fmla="*/ 6611439 w 7555947"/>
              <a:gd name="connsiteY33" fmla="*/ 1354724 h 4955196"/>
              <a:gd name="connsiteX34" fmla="*/ 5778630 w 7555947"/>
              <a:gd name="connsiteY34" fmla="*/ 552061 h 4955196"/>
              <a:gd name="connsiteX35" fmla="*/ 5304642 w 7555947"/>
              <a:gd name="connsiteY35" fmla="*/ 256278 h 4955196"/>
              <a:gd name="connsiteX36" fmla="*/ 4973790 w 7555947"/>
              <a:gd name="connsiteY36" fmla="*/ 86919 h 4955196"/>
              <a:gd name="connsiteX37" fmla="*/ 4671159 w 7555947"/>
              <a:gd name="connsiteY37" fmla="*/ 33023 h 4955196"/>
              <a:gd name="connsiteX38" fmla="*/ 4272757 w 7555947"/>
              <a:gd name="connsiteY38" fmla="*/ 0 h 4955196"/>
              <a:gd name="connsiteX39" fmla="*/ 3916989 w 7555947"/>
              <a:gd name="connsiteY39" fmla="*/ 176943 h 4955196"/>
              <a:gd name="connsiteX40" fmla="*/ 3756615 w 7555947"/>
              <a:gd name="connsiteY40" fmla="*/ 380312 h 4955196"/>
              <a:gd name="connsiteX41" fmla="*/ 3509191 w 7555947"/>
              <a:gd name="connsiteY41" fmla="*/ 526974 h 4955196"/>
              <a:gd name="connsiteX42" fmla="*/ 3444307 w 7555947"/>
              <a:gd name="connsiteY42" fmla="*/ 725566 h 4955196"/>
              <a:gd name="connsiteX43" fmla="*/ 3215623 w 7555947"/>
              <a:gd name="connsiteY43" fmla="*/ 875879 h 4955196"/>
              <a:gd name="connsiteX44" fmla="*/ 3178424 w 7555947"/>
              <a:gd name="connsiteY44" fmla="*/ 1023525 h 4955196"/>
              <a:gd name="connsiteX45" fmla="*/ 3030710 w 7555947"/>
              <a:gd name="connsiteY45" fmla="*/ 1222164 h 4955196"/>
              <a:gd name="connsiteX46" fmla="*/ 2980961 w 7555947"/>
              <a:gd name="connsiteY46" fmla="*/ 1584990 h 4955196"/>
              <a:gd name="connsiteX47" fmla="*/ 2605950 w 7555947"/>
              <a:gd name="connsiteY47" fmla="*/ 1816998 h 4955196"/>
              <a:gd name="connsiteX48" fmla="*/ 1904887 w 7555947"/>
              <a:gd name="connsiteY48" fmla="*/ 2246961 h 4955196"/>
              <a:gd name="connsiteX49" fmla="*/ 1395584 w 7555947"/>
              <a:gd name="connsiteY49" fmla="*/ 2321330 h 4955196"/>
              <a:gd name="connsiteX50" fmla="*/ 1123406 w 7555947"/>
              <a:gd name="connsiteY50" fmla="*/ 2266180 h 4955196"/>
              <a:gd name="connsiteX51" fmla="*/ 651499 w 7555947"/>
              <a:gd name="connsiteY51" fmla="*/ 2185543 h 4955196"/>
              <a:gd name="connsiteX52" fmla="*/ 934066 w 7555947"/>
              <a:gd name="connsiteY52" fmla="*/ 2314268 h 4955196"/>
              <a:gd name="connsiteX53" fmla="*/ 1588742 w 7555947"/>
              <a:gd name="connsiteY53" fmla="*/ 2561288 h 4955196"/>
              <a:gd name="connsiteX54" fmla="*/ 1446522 w 7555947"/>
              <a:gd name="connsiteY54" fmla="*/ 3087723 h 4955196"/>
              <a:gd name="connsiteX55" fmla="*/ 911787 w 7555947"/>
              <a:gd name="connsiteY55" fmla="*/ 3018997 h 4955196"/>
              <a:gd name="connsiteX56" fmla="*/ 484445 w 7555947"/>
              <a:gd name="connsiteY56" fmla="*/ 2986753 h 4955196"/>
              <a:gd name="connsiteX57" fmla="*/ 210132 w 7555947"/>
              <a:gd name="connsiteY57" fmla="*/ 3377912 h 4955196"/>
              <a:gd name="connsiteX58" fmla="*/ 0 w 7555947"/>
              <a:gd name="connsiteY58" fmla="*/ 3689284 h 4955196"/>
              <a:gd name="connsiteX0" fmla="*/ 0 w 7555947"/>
              <a:gd name="connsiteY0" fmla="*/ 3689284 h 4955196"/>
              <a:gd name="connsiteX1" fmla="*/ 143680 w 7555947"/>
              <a:gd name="connsiteY1" fmla="*/ 3897592 h 4955196"/>
              <a:gd name="connsiteX2" fmla="*/ 131310 w 7555947"/>
              <a:gd name="connsiteY2" fmla="*/ 4135540 h 4955196"/>
              <a:gd name="connsiteX3" fmla="*/ 250308 w 7555947"/>
              <a:gd name="connsiteY3" fmla="*/ 4332964 h 4955196"/>
              <a:gd name="connsiteX4" fmla="*/ 369834 w 7555947"/>
              <a:gd name="connsiteY4" fmla="*/ 4477389 h 4955196"/>
              <a:gd name="connsiteX5" fmla="*/ 497726 w 7555947"/>
              <a:gd name="connsiteY5" fmla="*/ 4549727 h 4955196"/>
              <a:gd name="connsiteX6" fmla="*/ 672408 w 7555947"/>
              <a:gd name="connsiteY6" fmla="*/ 4565696 h 4955196"/>
              <a:gd name="connsiteX7" fmla="*/ 844563 w 7555947"/>
              <a:gd name="connsiteY7" fmla="*/ 4656677 h 4955196"/>
              <a:gd name="connsiteX8" fmla="*/ 477381 w 7555947"/>
              <a:gd name="connsiteY8" fmla="*/ 4721999 h 4955196"/>
              <a:gd name="connsiteX9" fmla="*/ 479926 w 7555947"/>
              <a:gd name="connsiteY9" fmla="*/ 4943138 h 4955196"/>
              <a:gd name="connsiteX10" fmla="*/ 1427153 w 7555947"/>
              <a:gd name="connsiteY10" fmla="*/ 4741047 h 4955196"/>
              <a:gd name="connsiteX11" fmla="*/ 1884788 w 7555947"/>
              <a:gd name="connsiteY11" fmla="*/ 4667027 h 4955196"/>
              <a:gd name="connsiteX12" fmla="*/ 2328709 w 7555947"/>
              <a:gd name="connsiteY12" fmla="*/ 4579575 h 4955196"/>
              <a:gd name="connsiteX13" fmla="*/ 2639416 w 7555947"/>
              <a:gd name="connsiteY13" fmla="*/ 4585947 h 4955196"/>
              <a:gd name="connsiteX14" fmla="*/ 3032660 w 7555947"/>
              <a:gd name="connsiteY14" fmla="*/ 4555087 h 4955196"/>
              <a:gd name="connsiteX15" fmla="*/ 3460640 w 7555947"/>
              <a:gd name="connsiteY15" fmla="*/ 4537028 h 4955196"/>
              <a:gd name="connsiteX16" fmla="*/ 3909217 w 7555947"/>
              <a:gd name="connsiteY16" fmla="*/ 4657157 h 4955196"/>
              <a:gd name="connsiteX17" fmla="*/ 4220478 w 7555947"/>
              <a:gd name="connsiteY17" fmla="*/ 4554438 h 4955196"/>
              <a:gd name="connsiteX18" fmla="*/ 4669452 w 7555947"/>
              <a:gd name="connsiteY18" fmla="*/ 4363045 h 4955196"/>
              <a:gd name="connsiteX19" fmla="*/ 4968176 w 7555947"/>
              <a:gd name="connsiteY19" fmla="*/ 4406391 h 4955196"/>
              <a:gd name="connsiteX20" fmla="*/ 5276283 w 7555947"/>
              <a:gd name="connsiteY20" fmla="*/ 4220804 h 4955196"/>
              <a:gd name="connsiteX21" fmla="*/ 5380283 w 7555947"/>
              <a:gd name="connsiteY21" fmla="*/ 4005350 h 4955196"/>
              <a:gd name="connsiteX22" fmla="*/ 5424393 w 7555947"/>
              <a:gd name="connsiteY22" fmla="*/ 3864037 h 4955196"/>
              <a:gd name="connsiteX23" fmla="*/ 5432103 w 7555947"/>
              <a:gd name="connsiteY23" fmla="*/ 3705155 h 4955196"/>
              <a:gd name="connsiteX24" fmla="*/ 5596223 w 7555947"/>
              <a:gd name="connsiteY24" fmla="*/ 3682616 h 4955196"/>
              <a:gd name="connsiteX25" fmla="*/ 5867566 w 7555947"/>
              <a:gd name="connsiteY25" fmla="*/ 3596941 h 4955196"/>
              <a:gd name="connsiteX26" fmla="*/ 5989303 w 7555947"/>
              <a:gd name="connsiteY26" fmla="*/ 3374124 h 4955196"/>
              <a:gd name="connsiteX27" fmla="*/ 6411831 w 7555947"/>
              <a:gd name="connsiteY27" fmla="*/ 2604662 h 4955196"/>
              <a:gd name="connsiteX28" fmla="*/ 7046991 w 7555947"/>
              <a:gd name="connsiteY28" fmla="*/ 2191735 h 4955196"/>
              <a:gd name="connsiteX29" fmla="*/ 7555947 w 7555947"/>
              <a:gd name="connsiteY29" fmla="*/ 1989618 h 4955196"/>
              <a:gd name="connsiteX30" fmla="*/ 7169862 w 7555947"/>
              <a:gd name="connsiteY30" fmla="*/ 1890869 h 4955196"/>
              <a:gd name="connsiteX31" fmla="*/ 6754410 w 7555947"/>
              <a:gd name="connsiteY31" fmla="*/ 1751251 h 4955196"/>
              <a:gd name="connsiteX32" fmla="*/ 6638557 w 7555947"/>
              <a:gd name="connsiteY32" fmla="*/ 1444736 h 4955196"/>
              <a:gd name="connsiteX33" fmla="*/ 6611439 w 7555947"/>
              <a:gd name="connsiteY33" fmla="*/ 1354724 h 4955196"/>
              <a:gd name="connsiteX34" fmla="*/ 5778630 w 7555947"/>
              <a:gd name="connsiteY34" fmla="*/ 552061 h 4955196"/>
              <a:gd name="connsiteX35" fmla="*/ 5304642 w 7555947"/>
              <a:gd name="connsiteY35" fmla="*/ 256278 h 4955196"/>
              <a:gd name="connsiteX36" fmla="*/ 4973790 w 7555947"/>
              <a:gd name="connsiteY36" fmla="*/ 86919 h 4955196"/>
              <a:gd name="connsiteX37" fmla="*/ 4671159 w 7555947"/>
              <a:gd name="connsiteY37" fmla="*/ 33023 h 4955196"/>
              <a:gd name="connsiteX38" fmla="*/ 4272757 w 7555947"/>
              <a:gd name="connsiteY38" fmla="*/ 0 h 4955196"/>
              <a:gd name="connsiteX39" fmla="*/ 3916989 w 7555947"/>
              <a:gd name="connsiteY39" fmla="*/ 176943 h 4955196"/>
              <a:gd name="connsiteX40" fmla="*/ 3756615 w 7555947"/>
              <a:gd name="connsiteY40" fmla="*/ 380312 h 4955196"/>
              <a:gd name="connsiteX41" fmla="*/ 3509191 w 7555947"/>
              <a:gd name="connsiteY41" fmla="*/ 526974 h 4955196"/>
              <a:gd name="connsiteX42" fmla="*/ 3444307 w 7555947"/>
              <a:gd name="connsiteY42" fmla="*/ 725566 h 4955196"/>
              <a:gd name="connsiteX43" fmla="*/ 3215623 w 7555947"/>
              <a:gd name="connsiteY43" fmla="*/ 875879 h 4955196"/>
              <a:gd name="connsiteX44" fmla="*/ 3178424 w 7555947"/>
              <a:gd name="connsiteY44" fmla="*/ 1023525 h 4955196"/>
              <a:gd name="connsiteX45" fmla="*/ 3030710 w 7555947"/>
              <a:gd name="connsiteY45" fmla="*/ 1222164 h 4955196"/>
              <a:gd name="connsiteX46" fmla="*/ 2980961 w 7555947"/>
              <a:gd name="connsiteY46" fmla="*/ 1584990 h 4955196"/>
              <a:gd name="connsiteX47" fmla="*/ 2605950 w 7555947"/>
              <a:gd name="connsiteY47" fmla="*/ 1816998 h 4955196"/>
              <a:gd name="connsiteX48" fmla="*/ 1904887 w 7555947"/>
              <a:gd name="connsiteY48" fmla="*/ 2246961 h 4955196"/>
              <a:gd name="connsiteX49" fmla="*/ 1395584 w 7555947"/>
              <a:gd name="connsiteY49" fmla="*/ 2321330 h 4955196"/>
              <a:gd name="connsiteX50" fmla="*/ 1123406 w 7555947"/>
              <a:gd name="connsiteY50" fmla="*/ 2266180 h 4955196"/>
              <a:gd name="connsiteX51" fmla="*/ 651499 w 7555947"/>
              <a:gd name="connsiteY51" fmla="*/ 2185543 h 4955196"/>
              <a:gd name="connsiteX52" fmla="*/ 934066 w 7555947"/>
              <a:gd name="connsiteY52" fmla="*/ 2314268 h 4955196"/>
              <a:gd name="connsiteX53" fmla="*/ 1588742 w 7555947"/>
              <a:gd name="connsiteY53" fmla="*/ 2561288 h 4955196"/>
              <a:gd name="connsiteX54" fmla="*/ 1446522 w 7555947"/>
              <a:gd name="connsiteY54" fmla="*/ 3087723 h 4955196"/>
              <a:gd name="connsiteX55" fmla="*/ 911787 w 7555947"/>
              <a:gd name="connsiteY55" fmla="*/ 3018997 h 4955196"/>
              <a:gd name="connsiteX56" fmla="*/ 484445 w 7555947"/>
              <a:gd name="connsiteY56" fmla="*/ 2986753 h 4955196"/>
              <a:gd name="connsiteX57" fmla="*/ 210132 w 7555947"/>
              <a:gd name="connsiteY57" fmla="*/ 3377912 h 4955196"/>
              <a:gd name="connsiteX58" fmla="*/ 0 w 7555947"/>
              <a:gd name="connsiteY58" fmla="*/ 3689284 h 4955196"/>
              <a:gd name="connsiteX0" fmla="*/ 0 w 7555947"/>
              <a:gd name="connsiteY0" fmla="*/ 3689284 h 4946378"/>
              <a:gd name="connsiteX1" fmla="*/ 143680 w 7555947"/>
              <a:gd name="connsiteY1" fmla="*/ 3897592 h 4946378"/>
              <a:gd name="connsiteX2" fmla="*/ 131310 w 7555947"/>
              <a:gd name="connsiteY2" fmla="*/ 4135540 h 4946378"/>
              <a:gd name="connsiteX3" fmla="*/ 250308 w 7555947"/>
              <a:gd name="connsiteY3" fmla="*/ 4332964 h 4946378"/>
              <a:gd name="connsiteX4" fmla="*/ 369834 w 7555947"/>
              <a:gd name="connsiteY4" fmla="*/ 4477389 h 4946378"/>
              <a:gd name="connsiteX5" fmla="*/ 497726 w 7555947"/>
              <a:gd name="connsiteY5" fmla="*/ 4549727 h 4946378"/>
              <a:gd name="connsiteX6" fmla="*/ 672408 w 7555947"/>
              <a:gd name="connsiteY6" fmla="*/ 4565696 h 4946378"/>
              <a:gd name="connsiteX7" fmla="*/ 844563 w 7555947"/>
              <a:gd name="connsiteY7" fmla="*/ 4656677 h 4946378"/>
              <a:gd name="connsiteX8" fmla="*/ 477381 w 7555947"/>
              <a:gd name="connsiteY8" fmla="*/ 4721999 h 4946378"/>
              <a:gd name="connsiteX9" fmla="*/ 454603 w 7555947"/>
              <a:gd name="connsiteY9" fmla="*/ 4933679 h 4946378"/>
              <a:gd name="connsiteX10" fmla="*/ 1427153 w 7555947"/>
              <a:gd name="connsiteY10" fmla="*/ 4741047 h 4946378"/>
              <a:gd name="connsiteX11" fmla="*/ 1884788 w 7555947"/>
              <a:gd name="connsiteY11" fmla="*/ 4667027 h 4946378"/>
              <a:gd name="connsiteX12" fmla="*/ 2328709 w 7555947"/>
              <a:gd name="connsiteY12" fmla="*/ 4579575 h 4946378"/>
              <a:gd name="connsiteX13" fmla="*/ 2639416 w 7555947"/>
              <a:gd name="connsiteY13" fmla="*/ 4585947 h 4946378"/>
              <a:gd name="connsiteX14" fmla="*/ 3032660 w 7555947"/>
              <a:gd name="connsiteY14" fmla="*/ 4555087 h 4946378"/>
              <a:gd name="connsiteX15" fmla="*/ 3460640 w 7555947"/>
              <a:gd name="connsiteY15" fmla="*/ 4537028 h 4946378"/>
              <a:gd name="connsiteX16" fmla="*/ 3909217 w 7555947"/>
              <a:gd name="connsiteY16" fmla="*/ 4657157 h 4946378"/>
              <a:gd name="connsiteX17" fmla="*/ 4220478 w 7555947"/>
              <a:gd name="connsiteY17" fmla="*/ 4554438 h 4946378"/>
              <a:gd name="connsiteX18" fmla="*/ 4669452 w 7555947"/>
              <a:gd name="connsiteY18" fmla="*/ 4363045 h 4946378"/>
              <a:gd name="connsiteX19" fmla="*/ 4968176 w 7555947"/>
              <a:gd name="connsiteY19" fmla="*/ 4406391 h 4946378"/>
              <a:gd name="connsiteX20" fmla="*/ 5276283 w 7555947"/>
              <a:gd name="connsiteY20" fmla="*/ 4220804 h 4946378"/>
              <a:gd name="connsiteX21" fmla="*/ 5380283 w 7555947"/>
              <a:gd name="connsiteY21" fmla="*/ 4005350 h 4946378"/>
              <a:gd name="connsiteX22" fmla="*/ 5424393 w 7555947"/>
              <a:gd name="connsiteY22" fmla="*/ 3864037 h 4946378"/>
              <a:gd name="connsiteX23" fmla="*/ 5432103 w 7555947"/>
              <a:gd name="connsiteY23" fmla="*/ 3705155 h 4946378"/>
              <a:gd name="connsiteX24" fmla="*/ 5596223 w 7555947"/>
              <a:gd name="connsiteY24" fmla="*/ 3682616 h 4946378"/>
              <a:gd name="connsiteX25" fmla="*/ 5867566 w 7555947"/>
              <a:gd name="connsiteY25" fmla="*/ 3596941 h 4946378"/>
              <a:gd name="connsiteX26" fmla="*/ 5989303 w 7555947"/>
              <a:gd name="connsiteY26" fmla="*/ 3374124 h 4946378"/>
              <a:gd name="connsiteX27" fmla="*/ 6411831 w 7555947"/>
              <a:gd name="connsiteY27" fmla="*/ 2604662 h 4946378"/>
              <a:gd name="connsiteX28" fmla="*/ 7046991 w 7555947"/>
              <a:gd name="connsiteY28" fmla="*/ 2191735 h 4946378"/>
              <a:gd name="connsiteX29" fmla="*/ 7555947 w 7555947"/>
              <a:gd name="connsiteY29" fmla="*/ 1989618 h 4946378"/>
              <a:gd name="connsiteX30" fmla="*/ 7169862 w 7555947"/>
              <a:gd name="connsiteY30" fmla="*/ 1890869 h 4946378"/>
              <a:gd name="connsiteX31" fmla="*/ 6754410 w 7555947"/>
              <a:gd name="connsiteY31" fmla="*/ 1751251 h 4946378"/>
              <a:gd name="connsiteX32" fmla="*/ 6638557 w 7555947"/>
              <a:gd name="connsiteY32" fmla="*/ 1444736 h 4946378"/>
              <a:gd name="connsiteX33" fmla="*/ 6611439 w 7555947"/>
              <a:gd name="connsiteY33" fmla="*/ 1354724 h 4946378"/>
              <a:gd name="connsiteX34" fmla="*/ 5778630 w 7555947"/>
              <a:gd name="connsiteY34" fmla="*/ 552061 h 4946378"/>
              <a:gd name="connsiteX35" fmla="*/ 5304642 w 7555947"/>
              <a:gd name="connsiteY35" fmla="*/ 256278 h 4946378"/>
              <a:gd name="connsiteX36" fmla="*/ 4973790 w 7555947"/>
              <a:gd name="connsiteY36" fmla="*/ 86919 h 4946378"/>
              <a:gd name="connsiteX37" fmla="*/ 4671159 w 7555947"/>
              <a:gd name="connsiteY37" fmla="*/ 33023 h 4946378"/>
              <a:gd name="connsiteX38" fmla="*/ 4272757 w 7555947"/>
              <a:gd name="connsiteY38" fmla="*/ 0 h 4946378"/>
              <a:gd name="connsiteX39" fmla="*/ 3916989 w 7555947"/>
              <a:gd name="connsiteY39" fmla="*/ 176943 h 4946378"/>
              <a:gd name="connsiteX40" fmla="*/ 3756615 w 7555947"/>
              <a:gd name="connsiteY40" fmla="*/ 380312 h 4946378"/>
              <a:gd name="connsiteX41" fmla="*/ 3509191 w 7555947"/>
              <a:gd name="connsiteY41" fmla="*/ 526974 h 4946378"/>
              <a:gd name="connsiteX42" fmla="*/ 3444307 w 7555947"/>
              <a:gd name="connsiteY42" fmla="*/ 725566 h 4946378"/>
              <a:gd name="connsiteX43" fmla="*/ 3215623 w 7555947"/>
              <a:gd name="connsiteY43" fmla="*/ 875879 h 4946378"/>
              <a:gd name="connsiteX44" fmla="*/ 3178424 w 7555947"/>
              <a:gd name="connsiteY44" fmla="*/ 1023525 h 4946378"/>
              <a:gd name="connsiteX45" fmla="*/ 3030710 w 7555947"/>
              <a:gd name="connsiteY45" fmla="*/ 1222164 h 4946378"/>
              <a:gd name="connsiteX46" fmla="*/ 2980961 w 7555947"/>
              <a:gd name="connsiteY46" fmla="*/ 1584990 h 4946378"/>
              <a:gd name="connsiteX47" fmla="*/ 2605950 w 7555947"/>
              <a:gd name="connsiteY47" fmla="*/ 1816998 h 4946378"/>
              <a:gd name="connsiteX48" fmla="*/ 1904887 w 7555947"/>
              <a:gd name="connsiteY48" fmla="*/ 2246961 h 4946378"/>
              <a:gd name="connsiteX49" fmla="*/ 1395584 w 7555947"/>
              <a:gd name="connsiteY49" fmla="*/ 2321330 h 4946378"/>
              <a:gd name="connsiteX50" fmla="*/ 1123406 w 7555947"/>
              <a:gd name="connsiteY50" fmla="*/ 2266180 h 4946378"/>
              <a:gd name="connsiteX51" fmla="*/ 651499 w 7555947"/>
              <a:gd name="connsiteY51" fmla="*/ 2185543 h 4946378"/>
              <a:gd name="connsiteX52" fmla="*/ 934066 w 7555947"/>
              <a:gd name="connsiteY52" fmla="*/ 2314268 h 4946378"/>
              <a:gd name="connsiteX53" fmla="*/ 1588742 w 7555947"/>
              <a:gd name="connsiteY53" fmla="*/ 2561288 h 4946378"/>
              <a:gd name="connsiteX54" fmla="*/ 1446522 w 7555947"/>
              <a:gd name="connsiteY54" fmla="*/ 3087723 h 4946378"/>
              <a:gd name="connsiteX55" fmla="*/ 911787 w 7555947"/>
              <a:gd name="connsiteY55" fmla="*/ 3018997 h 4946378"/>
              <a:gd name="connsiteX56" fmla="*/ 484445 w 7555947"/>
              <a:gd name="connsiteY56" fmla="*/ 2986753 h 4946378"/>
              <a:gd name="connsiteX57" fmla="*/ 210132 w 7555947"/>
              <a:gd name="connsiteY57" fmla="*/ 3377912 h 4946378"/>
              <a:gd name="connsiteX58" fmla="*/ 0 w 7555947"/>
              <a:gd name="connsiteY58" fmla="*/ 3689284 h 494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555947" h="4946378">
                <a:moveTo>
                  <a:pt x="0" y="3689284"/>
                </a:moveTo>
                <a:cubicBezTo>
                  <a:pt x="62" y="3785521"/>
                  <a:pt x="29668" y="3806085"/>
                  <a:pt x="143680" y="3897592"/>
                </a:cubicBezTo>
                <a:cubicBezTo>
                  <a:pt x="117030" y="4019263"/>
                  <a:pt x="117759" y="4065343"/>
                  <a:pt x="131310" y="4135540"/>
                </a:cubicBezTo>
                <a:cubicBezTo>
                  <a:pt x="144861" y="4205737"/>
                  <a:pt x="221105" y="4280719"/>
                  <a:pt x="250308" y="4332964"/>
                </a:cubicBezTo>
                <a:lnTo>
                  <a:pt x="369834" y="4477389"/>
                </a:lnTo>
                <a:lnTo>
                  <a:pt x="497726" y="4549727"/>
                </a:lnTo>
                <a:lnTo>
                  <a:pt x="672408" y="4565696"/>
                </a:lnTo>
                <a:lnTo>
                  <a:pt x="844563" y="4656677"/>
                </a:lnTo>
                <a:cubicBezTo>
                  <a:pt x="843711" y="4694551"/>
                  <a:pt x="559256" y="4702633"/>
                  <a:pt x="477381" y="4721999"/>
                </a:cubicBezTo>
                <a:cubicBezTo>
                  <a:pt x="403947" y="4798120"/>
                  <a:pt x="327961" y="4942328"/>
                  <a:pt x="454603" y="4933679"/>
                </a:cubicBezTo>
                <a:cubicBezTo>
                  <a:pt x="800732" y="4987233"/>
                  <a:pt x="1033756" y="4861538"/>
                  <a:pt x="1427153" y="4741047"/>
                </a:cubicBezTo>
                <a:lnTo>
                  <a:pt x="1884788" y="4667027"/>
                </a:lnTo>
                <a:lnTo>
                  <a:pt x="2328709" y="4579575"/>
                </a:lnTo>
                <a:cubicBezTo>
                  <a:pt x="2531316" y="4585326"/>
                  <a:pt x="2484077" y="4549927"/>
                  <a:pt x="2639416" y="4585947"/>
                </a:cubicBezTo>
                <a:lnTo>
                  <a:pt x="3032660" y="4555087"/>
                </a:lnTo>
                <a:cubicBezTo>
                  <a:pt x="3272107" y="4518169"/>
                  <a:pt x="3275214" y="4520976"/>
                  <a:pt x="3460640" y="4537028"/>
                </a:cubicBezTo>
                <a:cubicBezTo>
                  <a:pt x="3725804" y="4670715"/>
                  <a:pt x="3690479" y="4615224"/>
                  <a:pt x="3909217" y="4657157"/>
                </a:cubicBezTo>
                <a:cubicBezTo>
                  <a:pt x="4025633" y="4608728"/>
                  <a:pt x="4116724" y="4588678"/>
                  <a:pt x="4220478" y="4554438"/>
                </a:cubicBezTo>
                <a:cubicBezTo>
                  <a:pt x="4367322" y="4410239"/>
                  <a:pt x="4556371" y="4431572"/>
                  <a:pt x="4669452" y="4363045"/>
                </a:cubicBezTo>
                <a:cubicBezTo>
                  <a:pt x="4986517" y="4416907"/>
                  <a:pt x="4758309" y="4392257"/>
                  <a:pt x="4968176" y="4406391"/>
                </a:cubicBezTo>
                <a:lnTo>
                  <a:pt x="5276283" y="4220804"/>
                </a:lnTo>
                <a:lnTo>
                  <a:pt x="5380283" y="4005350"/>
                </a:lnTo>
                <a:lnTo>
                  <a:pt x="5424393" y="3864037"/>
                </a:lnTo>
                <a:cubicBezTo>
                  <a:pt x="5430920" y="3821887"/>
                  <a:pt x="5407686" y="3749581"/>
                  <a:pt x="5432103" y="3705155"/>
                </a:cubicBezTo>
                <a:cubicBezTo>
                  <a:pt x="5502945" y="3670188"/>
                  <a:pt x="5530680" y="3710899"/>
                  <a:pt x="5596223" y="3682616"/>
                </a:cubicBezTo>
                <a:cubicBezTo>
                  <a:pt x="5664520" y="3695295"/>
                  <a:pt x="5787132" y="3593392"/>
                  <a:pt x="5867566" y="3596941"/>
                </a:cubicBezTo>
                <a:cubicBezTo>
                  <a:pt x="5899316" y="3616153"/>
                  <a:pt x="5906470" y="3481489"/>
                  <a:pt x="5989303" y="3374124"/>
                </a:cubicBezTo>
                <a:cubicBezTo>
                  <a:pt x="6289587" y="3081177"/>
                  <a:pt x="6302046" y="2917082"/>
                  <a:pt x="6411831" y="2604662"/>
                </a:cubicBezTo>
                <a:cubicBezTo>
                  <a:pt x="6632554" y="2383780"/>
                  <a:pt x="6724979" y="2306677"/>
                  <a:pt x="7046991" y="2191735"/>
                </a:cubicBezTo>
                <a:lnTo>
                  <a:pt x="7555947" y="1989618"/>
                </a:lnTo>
                <a:cubicBezTo>
                  <a:pt x="7446947" y="1910983"/>
                  <a:pt x="7278862" y="1969504"/>
                  <a:pt x="7169862" y="1890869"/>
                </a:cubicBezTo>
                <a:cubicBezTo>
                  <a:pt x="7059795" y="1787576"/>
                  <a:pt x="7062809" y="1851862"/>
                  <a:pt x="6754410" y="1751251"/>
                </a:cubicBezTo>
                <a:lnTo>
                  <a:pt x="6638557" y="1444736"/>
                </a:lnTo>
                <a:cubicBezTo>
                  <a:pt x="6626704" y="1402120"/>
                  <a:pt x="6623292" y="1397340"/>
                  <a:pt x="6611439" y="1354724"/>
                </a:cubicBezTo>
                <a:cubicBezTo>
                  <a:pt x="6354899" y="1151806"/>
                  <a:pt x="6073270" y="777839"/>
                  <a:pt x="5778630" y="552061"/>
                </a:cubicBezTo>
                <a:lnTo>
                  <a:pt x="5304642" y="256278"/>
                </a:lnTo>
                <a:cubicBezTo>
                  <a:pt x="5215460" y="218743"/>
                  <a:pt x="5139172" y="177794"/>
                  <a:pt x="4973790" y="86919"/>
                </a:cubicBezTo>
                <a:cubicBezTo>
                  <a:pt x="4735595" y="75348"/>
                  <a:pt x="4909354" y="59834"/>
                  <a:pt x="4671159" y="33023"/>
                </a:cubicBezTo>
                <a:cubicBezTo>
                  <a:pt x="4450103" y="-27856"/>
                  <a:pt x="4600352" y="61540"/>
                  <a:pt x="4272757" y="0"/>
                </a:cubicBezTo>
                <a:cubicBezTo>
                  <a:pt x="4142842" y="37387"/>
                  <a:pt x="4063242" y="75714"/>
                  <a:pt x="3916989" y="176943"/>
                </a:cubicBezTo>
                <a:cubicBezTo>
                  <a:pt x="3821821" y="233234"/>
                  <a:pt x="3894217" y="213982"/>
                  <a:pt x="3756615" y="380312"/>
                </a:cubicBezTo>
                <a:cubicBezTo>
                  <a:pt x="3623233" y="433133"/>
                  <a:pt x="3561242" y="469432"/>
                  <a:pt x="3509191" y="526974"/>
                </a:cubicBezTo>
                <a:cubicBezTo>
                  <a:pt x="3457140" y="584516"/>
                  <a:pt x="3450328" y="729686"/>
                  <a:pt x="3444307" y="725566"/>
                </a:cubicBezTo>
                <a:cubicBezTo>
                  <a:pt x="3442507" y="745093"/>
                  <a:pt x="3259937" y="826219"/>
                  <a:pt x="3215623" y="875879"/>
                </a:cubicBezTo>
                <a:cubicBezTo>
                  <a:pt x="3171309" y="925539"/>
                  <a:pt x="3209946" y="957928"/>
                  <a:pt x="3178424" y="1023525"/>
                </a:cubicBezTo>
                <a:cubicBezTo>
                  <a:pt x="3176445" y="1008720"/>
                  <a:pt x="3163503" y="1123857"/>
                  <a:pt x="3030710" y="1222164"/>
                </a:cubicBezTo>
                <a:cubicBezTo>
                  <a:pt x="3041410" y="1235340"/>
                  <a:pt x="2975785" y="1585170"/>
                  <a:pt x="2980961" y="1584990"/>
                </a:cubicBezTo>
                <a:cubicBezTo>
                  <a:pt x="2986137" y="1584810"/>
                  <a:pt x="2775283" y="1722171"/>
                  <a:pt x="2605950" y="1816998"/>
                </a:cubicBezTo>
                <a:cubicBezTo>
                  <a:pt x="2459477" y="1919445"/>
                  <a:pt x="2048596" y="2124710"/>
                  <a:pt x="1904887" y="2246961"/>
                </a:cubicBezTo>
                <a:cubicBezTo>
                  <a:pt x="1732219" y="2304097"/>
                  <a:pt x="1508049" y="2305826"/>
                  <a:pt x="1395584" y="2321330"/>
                </a:cubicBezTo>
                <a:lnTo>
                  <a:pt x="1123406" y="2266180"/>
                </a:lnTo>
                <a:lnTo>
                  <a:pt x="651499" y="2185543"/>
                </a:lnTo>
                <a:cubicBezTo>
                  <a:pt x="696372" y="2273032"/>
                  <a:pt x="787593" y="2218313"/>
                  <a:pt x="934066" y="2314268"/>
                </a:cubicBezTo>
                <a:lnTo>
                  <a:pt x="1588742" y="2561288"/>
                </a:lnTo>
                <a:lnTo>
                  <a:pt x="1446522" y="3087723"/>
                </a:lnTo>
                <a:cubicBezTo>
                  <a:pt x="1215100" y="3067967"/>
                  <a:pt x="1185542" y="3072620"/>
                  <a:pt x="911787" y="3018997"/>
                </a:cubicBezTo>
                <a:lnTo>
                  <a:pt x="484445" y="2986753"/>
                </a:lnTo>
                <a:lnTo>
                  <a:pt x="210132" y="3377912"/>
                </a:lnTo>
                <a:lnTo>
                  <a:pt x="0" y="3689284"/>
                </a:lnTo>
                <a:close/>
              </a:path>
            </a:pathLst>
          </a:custGeom>
          <a:solidFill>
            <a:srgbClr val="7F7F7F">
              <a:alpha val="6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a:extLst>
              <a:ext uri="{FF2B5EF4-FFF2-40B4-BE49-F238E27FC236}">
                <a16:creationId xmlns:a16="http://schemas.microsoft.com/office/drawing/2014/main" id="{82F47103-6A0F-44A0-9846-39558B314F33}"/>
              </a:ext>
            </a:extLst>
          </p:cNvPr>
          <p:cNvSpPr txBox="1"/>
          <p:nvPr/>
        </p:nvSpPr>
        <p:spPr>
          <a:xfrm>
            <a:off x="7923252" y="3345922"/>
            <a:ext cx="550388" cy="246221"/>
          </a:xfrm>
          <a:prstGeom prst="rect">
            <a:avLst/>
          </a:prstGeom>
          <a:noFill/>
        </p:spPr>
        <p:txBody>
          <a:bodyPr wrap="square" rtlCol="0">
            <a:spAutoFit/>
          </a:bodyPr>
          <a:lstStyle/>
          <a:p>
            <a:r>
              <a:rPr kumimoji="1" lang="en-US" altLang="ja-JP" sz="1000" b="1" dirty="0"/>
              <a:t>112ha</a:t>
            </a:r>
            <a:endParaRPr kumimoji="1" lang="ja-JP" altLang="en-US" sz="1000" b="1" dirty="0"/>
          </a:p>
        </p:txBody>
      </p:sp>
      <p:sp>
        <p:nvSpPr>
          <p:cNvPr id="47" name="テキスト ボックス 46">
            <a:extLst>
              <a:ext uri="{FF2B5EF4-FFF2-40B4-BE49-F238E27FC236}">
                <a16:creationId xmlns:a16="http://schemas.microsoft.com/office/drawing/2014/main" id="{BE6608D0-F63E-4261-913E-20225AEC00EE}"/>
              </a:ext>
            </a:extLst>
          </p:cNvPr>
          <p:cNvSpPr txBox="1"/>
          <p:nvPr/>
        </p:nvSpPr>
        <p:spPr>
          <a:xfrm>
            <a:off x="8114951" y="4213576"/>
            <a:ext cx="550388" cy="246221"/>
          </a:xfrm>
          <a:prstGeom prst="rect">
            <a:avLst/>
          </a:prstGeom>
          <a:noFill/>
        </p:spPr>
        <p:txBody>
          <a:bodyPr wrap="square" rtlCol="0">
            <a:spAutoFit/>
          </a:bodyPr>
          <a:lstStyle/>
          <a:p>
            <a:r>
              <a:rPr kumimoji="1" lang="en-US" altLang="ja-JP" sz="1000" b="1" dirty="0"/>
              <a:t>74ha</a:t>
            </a:r>
            <a:endParaRPr kumimoji="1" lang="ja-JP" altLang="en-US" sz="1000" b="1" dirty="0"/>
          </a:p>
        </p:txBody>
      </p:sp>
      <p:sp>
        <p:nvSpPr>
          <p:cNvPr id="28" name="正方形/長方形 27">
            <a:extLst>
              <a:ext uri="{FF2B5EF4-FFF2-40B4-BE49-F238E27FC236}">
                <a16:creationId xmlns:a16="http://schemas.microsoft.com/office/drawing/2014/main" id="{C9B87C56-448A-422C-8FC4-78CF37028E28}"/>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（３）</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３　</a:t>
            </a:r>
            <a:r>
              <a:rPr kumimoji="1" lang="ja-JP" altLang="en-US" sz="1700" dirty="0">
                <a:latin typeface="BIZ UDゴシック" panose="020B0400000000000000" pitchFamily="49" charset="-128"/>
                <a:ea typeface="BIZ UDゴシック" panose="020B0400000000000000" pitchFamily="49" charset="-128"/>
              </a:rPr>
              <a:t>各森林区分において各基軸・個別施策を効率的に展開するためのゾーニング　</a:t>
            </a:r>
          </a:p>
        </p:txBody>
      </p:sp>
      <p:sp>
        <p:nvSpPr>
          <p:cNvPr id="29" name="正方形/長方形 28">
            <a:extLst>
              <a:ext uri="{FF2B5EF4-FFF2-40B4-BE49-F238E27FC236}">
                <a16:creationId xmlns:a16="http://schemas.microsoft.com/office/drawing/2014/main" id="{3A0ED825-4533-4050-B45A-3EAC6DAA1778}"/>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45" name="スライド番号プレースホルダー 10">
            <a:extLst>
              <a:ext uri="{FF2B5EF4-FFF2-40B4-BE49-F238E27FC236}">
                <a16:creationId xmlns:a16="http://schemas.microsoft.com/office/drawing/2014/main" id="{F672734D-D60A-4FF9-8017-CF0D0CFB93B2}"/>
              </a:ext>
            </a:extLst>
          </p:cNvPr>
          <p:cNvSpPr>
            <a:spLocks noGrp="1"/>
          </p:cNvSpPr>
          <p:nvPr>
            <p:ph type="sldNum" sz="quarter" idx="12"/>
          </p:nvPr>
        </p:nvSpPr>
        <p:spPr>
          <a:xfrm>
            <a:off x="7044602" y="6488405"/>
            <a:ext cx="2228850" cy="365125"/>
          </a:xfrm>
        </p:spPr>
        <p:txBody>
          <a:bodyPr/>
          <a:lstStyle/>
          <a:p>
            <a:fld id="{D2D8002D-B5B0-4BAC-B1F6-782DDCCE6D9C}" type="slidenum">
              <a:rPr kumimoji="1" lang="ja-JP" altLang="en-US" sz="2000" b="1"/>
              <a:t>18</a:t>
            </a:fld>
            <a:endParaRPr kumimoji="1" lang="ja-JP" altLang="en-US" sz="2000" b="1" dirty="0"/>
          </a:p>
        </p:txBody>
      </p:sp>
    </p:spTree>
    <p:extLst>
      <p:ext uri="{BB962C8B-B14F-4D97-AF65-F5344CB8AC3E}">
        <p14:creationId xmlns:p14="http://schemas.microsoft.com/office/powerpoint/2010/main" val="1809593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C84E8743-09A9-4C5E-A47E-EE293942D2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6052" y="733004"/>
            <a:ext cx="8908164" cy="5756828"/>
          </a:xfrm>
          <a:prstGeom prst="rect">
            <a:avLst/>
          </a:prstGeom>
        </p:spPr>
      </p:pic>
      <p:sp>
        <p:nvSpPr>
          <p:cNvPr id="16" name="フリーフォーム: 図形 15">
            <a:extLst>
              <a:ext uri="{FF2B5EF4-FFF2-40B4-BE49-F238E27FC236}">
                <a16:creationId xmlns:a16="http://schemas.microsoft.com/office/drawing/2014/main" id="{38449095-B73A-4DFB-A75E-D5F6EDD51A53}"/>
              </a:ext>
            </a:extLst>
          </p:cNvPr>
          <p:cNvSpPr/>
          <p:nvPr/>
        </p:nvSpPr>
        <p:spPr>
          <a:xfrm>
            <a:off x="2321967" y="1807394"/>
            <a:ext cx="1404671" cy="4586590"/>
          </a:xfrm>
          <a:custGeom>
            <a:avLst/>
            <a:gdLst>
              <a:gd name="connsiteX0" fmla="*/ 824346 w 1579418"/>
              <a:gd name="connsiteY0" fmla="*/ 131618 h 4405746"/>
              <a:gd name="connsiteX1" fmla="*/ 782782 w 1579418"/>
              <a:gd name="connsiteY1" fmla="*/ 55418 h 4405746"/>
              <a:gd name="connsiteX2" fmla="*/ 658091 w 1579418"/>
              <a:gd name="connsiteY2" fmla="*/ 0 h 4405746"/>
              <a:gd name="connsiteX3" fmla="*/ 644237 w 1579418"/>
              <a:gd name="connsiteY3" fmla="*/ 96982 h 4405746"/>
              <a:gd name="connsiteX4" fmla="*/ 304800 w 1579418"/>
              <a:gd name="connsiteY4" fmla="*/ 526473 h 4405746"/>
              <a:gd name="connsiteX5" fmla="*/ 145473 w 1579418"/>
              <a:gd name="connsiteY5" fmla="*/ 547255 h 4405746"/>
              <a:gd name="connsiteX6" fmla="*/ 62346 w 1579418"/>
              <a:gd name="connsiteY6" fmla="*/ 955964 h 4405746"/>
              <a:gd name="connsiteX7" fmla="*/ 159327 w 1579418"/>
              <a:gd name="connsiteY7" fmla="*/ 1094509 h 4405746"/>
              <a:gd name="connsiteX8" fmla="*/ 200891 w 1579418"/>
              <a:gd name="connsiteY8" fmla="*/ 1143000 h 4405746"/>
              <a:gd name="connsiteX9" fmla="*/ 228600 w 1579418"/>
              <a:gd name="connsiteY9" fmla="*/ 1219200 h 4405746"/>
              <a:gd name="connsiteX10" fmla="*/ 187037 w 1579418"/>
              <a:gd name="connsiteY10" fmla="*/ 1447800 h 4405746"/>
              <a:gd name="connsiteX11" fmla="*/ 277091 w 1579418"/>
              <a:gd name="connsiteY11" fmla="*/ 1724891 h 4405746"/>
              <a:gd name="connsiteX12" fmla="*/ 284018 w 1579418"/>
              <a:gd name="connsiteY12" fmla="*/ 2043546 h 4405746"/>
              <a:gd name="connsiteX13" fmla="*/ 277091 w 1579418"/>
              <a:gd name="connsiteY13" fmla="*/ 2147455 h 4405746"/>
              <a:gd name="connsiteX14" fmla="*/ 173182 w 1579418"/>
              <a:gd name="connsiteY14" fmla="*/ 2286000 h 4405746"/>
              <a:gd name="connsiteX15" fmla="*/ 145473 w 1579418"/>
              <a:gd name="connsiteY15" fmla="*/ 2369128 h 4405746"/>
              <a:gd name="connsiteX16" fmla="*/ 0 w 1579418"/>
              <a:gd name="connsiteY16" fmla="*/ 2438400 h 4405746"/>
              <a:gd name="connsiteX17" fmla="*/ 117764 w 1579418"/>
              <a:gd name="connsiteY17" fmla="*/ 2791691 h 4405746"/>
              <a:gd name="connsiteX18" fmla="*/ 55418 w 1579418"/>
              <a:gd name="connsiteY18" fmla="*/ 2916382 h 4405746"/>
              <a:gd name="connsiteX19" fmla="*/ 41564 w 1579418"/>
              <a:gd name="connsiteY19" fmla="*/ 2992582 h 4405746"/>
              <a:gd name="connsiteX20" fmla="*/ 103909 w 1579418"/>
              <a:gd name="connsiteY20" fmla="*/ 3138055 h 4405746"/>
              <a:gd name="connsiteX21" fmla="*/ 96982 w 1579418"/>
              <a:gd name="connsiteY21" fmla="*/ 3332018 h 4405746"/>
              <a:gd name="connsiteX22" fmla="*/ 152400 w 1579418"/>
              <a:gd name="connsiteY22" fmla="*/ 3435928 h 4405746"/>
              <a:gd name="connsiteX23" fmla="*/ 103909 w 1579418"/>
              <a:gd name="connsiteY23" fmla="*/ 3629891 h 4405746"/>
              <a:gd name="connsiteX24" fmla="*/ 180109 w 1579418"/>
              <a:gd name="connsiteY24" fmla="*/ 3768437 h 4405746"/>
              <a:gd name="connsiteX25" fmla="*/ 221673 w 1579418"/>
              <a:gd name="connsiteY25" fmla="*/ 3913909 h 4405746"/>
              <a:gd name="connsiteX26" fmla="*/ 221673 w 1579418"/>
              <a:gd name="connsiteY26" fmla="*/ 3997037 h 4405746"/>
              <a:gd name="connsiteX27" fmla="*/ 304800 w 1579418"/>
              <a:gd name="connsiteY27" fmla="*/ 4038600 h 4405746"/>
              <a:gd name="connsiteX28" fmla="*/ 443346 w 1579418"/>
              <a:gd name="connsiteY28" fmla="*/ 4267200 h 4405746"/>
              <a:gd name="connsiteX29" fmla="*/ 588818 w 1579418"/>
              <a:gd name="connsiteY29" fmla="*/ 4031673 h 4405746"/>
              <a:gd name="connsiteX30" fmla="*/ 734291 w 1579418"/>
              <a:gd name="connsiteY30" fmla="*/ 4080164 h 4405746"/>
              <a:gd name="connsiteX31" fmla="*/ 935182 w 1579418"/>
              <a:gd name="connsiteY31" fmla="*/ 4087091 h 4405746"/>
              <a:gd name="connsiteX32" fmla="*/ 1059873 w 1579418"/>
              <a:gd name="connsiteY32" fmla="*/ 4114800 h 4405746"/>
              <a:gd name="connsiteX33" fmla="*/ 1108364 w 1579418"/>
              <a:gd name="connsiteY33" fmla="*/ 4197928 h 4405746"/>
              <a:gd name="connsiteX34" fmla="*/ 1246909 w 1579418"/>
              <a:gd name="connsiteY34" fmla="*/ 4211782 h 4405746"/>
              <a:gd name="connsiteX35" fmla="*/ 1295400 w 1579418"/>
              <a:gd name="connsiteY35" fmla="*/ 4336473 h 4405746"/>
              <a:gd name="connsiteX36" fmla="*/ 1323109 w 1579418"/>
              <a:gd name="connsiteY36" fmla="*/ 4336473 h 4405746"/>
              <a:gd name="connsiteX37" fmla="*/ 1364673 w 1579418"/>
              <a:gd name="connsiteY37" fmla="*/ 4329546 h 4405746"/>
              <a:gd name="connsiteX38" fmla="*/ 1475509 w 1579418"/>
              <a:gd name="connsiteY38" fmla="*/ 4405746 h 4405746"/>
              <a:gd name="connsiteX39" fmla="*/ 1475509 w 1579418"/>
              <a:gd name="connsiteY39" fmla="*/ 4405746 h 4405746"/>
              <a:gd name="connsiteX40" fmla="*/ 1579418 w 1579418"/>
              <a:gd name="connsiteY40" fmla="*/ 4357255 h 4405746"/>
              <a:gd name="connsiteX41" fmla="*/ 1558637 w 1579418"/>
              <a:gd name="connsiteY41" fmla="*/ 4274128 h 4405746"/>
              <a:gd name="connsiteX42" fmla="*/ 1537855 w 1579418"/>
              <a:gd name="connsiteY42" fmla="*/ 4197928 h 4405746"/>
              <a:gd name="connsiteX43" fmla="*/ 1475509 w 1579418"/>
              <a:gd name="connsiteY43" fmla="*/ 4163291 h 4405746"/>
              <a:gd name="connsiteX44" fmla="*/ 1420091 w 1579418"/>
              <a:gd name="connsiteY44" fmla="*/ 4114800 h 4405746"/>
              <a:gd name="connsiteX45" fmla="*/ 1461655 w 1579418"/>
              <a:gd name="connsiteY45" fmla="*/ 3803073 h 4405746"/>
              <a:gd name="connsiteX46" fmla="*/ 1177637 w 1579418"/>
              <a:gd name="connsiteY46" fmla="*/ 3789218 h 4405746"/>
              <a:gd name="connsiteX47" fmla="*/ 1052946 w 1579418"/>
              <a:gd name="connsiteY47" fmla="*/ 3138055 h 4405746"/>
              <a:gd name="connsiteX48" fmla="*/ 1094509 w 1579418"/>
              <a:gd name="connsiteY48" fmla="*/ 2847109 h 4405746"/>
              <a:gd name="connsiteX49" fmla="*/ 1032164 w 1579418"/>
              <a:gd name="connsiteY49" fmla="*/ 2660073 h 4405746"/>
              <a:gd name="connsiteX50" fmla="*/ 1059873 w 1579418"/>
              <a:gd name="connsiteY50" fmla="*/ 2223655 h 4405746"/>
              <a:gd name="connsiteX51" fmla="*/ 1004455 w 1579418"/>
              <a:gd name="connsiteY51" fmla="*/ 2133600 h 4405746"/>
              <a:gd name="connsiteX52" fmla="*/ 1025237 w 1579418"/>
              <a:gd name="connsiteY52" fmla="*/ 1939637 h 4405746"/>
              <a:gd name="connsiteX53" fmla="*/ 935182 w 1579418"/>
              <a:gd name="connsiteY53" fmla="*/ 1752600 h 4405746"/>
              <a:gd name="connsiteX54" fmla="*/ 942109 w 1579418"/>
              <a:gd name="connsiteY54" fmla="*/ 1330037 h 4405746"/>
              <a:gd name="connsiteX55" fmla="*/ 838200 w 1579418"/>
              <a:gd name="connsiteY55" fmla="*/ 879764 h 4405746"/>
              <a:gd name="connsiteX56" fmla="*/ 824346 w 1579418"/>
              <a:gd name="connsiteY56" fmla="*/ 692728 h 4405746"/>
              <a:gd name="connsiteX57" fmla="*/ 789709 w 1579418"/>
              <a:gd name="connsiteY57" fmla="*/ 284018 h 4405746"/>
              <a:gd name="connsiteX58" fmla="*/ 782782 w 1579418"/>
              <a:gd name="connsiteY58" fmla="*/ 187037 h 4405746"/>
              <a:gd name="connsiteX59" fmla="*/ 824346 w 1579418"/>
              <a:gd name="connsiteY59" fmla="*/ 131618 h 4405746"/>
              <a:gd name="connsiteX0" fmla="*/ 824346 w 1579418"/>
              <a:gd name="connsiteY0" fmla="*/ 131618 h 4405746"/>
              <a:gd name="connsiteX1" fmla="*/ 782782 w 1579418"/>
              <a:gd name="connsiteY1" fmla="*/ 55418 h 4405746"/>
              <a:gd name="connsiteX2" fmla="*/ 658091 w 1579418"/>
              <a:gd name="connsiteY2" fmla="*/ 0 h 4405746"/>
              <a:gd name="connsiteX3" fmla="*/ 644237 w 1579418"/>
              <a:gd name="connsiteY3" fmla="*/ 96982 h 4405746"/>
              <a:gd name="connsiteX4" fmla="*/ 304800 w 1579418"/>
              <a:gd name="connsiteY4" fmla="*/ 526473 h 4405746"/>
              <a:gd name="connsiteX5" fmla="*/ 145473 w 1579418"/>
              <a:gd name="connsiteY5" fmla="*/ 547255 h 4405746"/>
              <a:gd name="connsiteX6" fmla="*/ 62346 w 1579418"/>
              <a:gd name="connsiteY6" fmla="*/ 955964 h 4405746"/>
              <a:gd name="connsiteX7" fmla="*/ 159327 w 1579418"/>
              <a:gd name="connsiteY7" fmla="*/ 1094509 h 4405746"/>
              <a:gd name="connsiteX8" fmla="*/ 200891 w 1579418"/>
              <a:gd name="connsiteY8" fmla="*/ 1143000 h 4405746"/>
              <a:gd name="connsiteX9" fmla="*/ 228600 w 1579418"/>
              <a:gd name="connsiteY9" fmla="*/ 1219200 h 4405746"/>
              <a:gd name="connsiteX10" fmla="*/ 187037 w 1579418"/>
              <a:gd name="connsiteY10" fmla="*/ 1447800 h 4405746"/>
              <a:gd name="connsiteX11" fmla="*/ 277091 w 1579418"/>
              <a:gd name="connsiteY11" fmla="*/ 1724891 h 4405746"/>
              <a:gd name="connsiteX12" fmla="*/ 284018 w 1579418"/>
              <a:gd name="connsiteY12" fmla="*/ 2043546 h 4405746"/>
              <a:gd name="connsiteX13" fmla="*/ 277091 w 1579418"/>
              <a:gd name="connsiteY13" fmla="*/ 2147455 h 4405746"/>
              <a:gd name="connsiteX14" fmla="*/ 173182 w 1579418"/>
              <a:gd name="connsiteY14" fmla="*/ 2286000 h 4405746"/>
              <a:gd name="connsiteX15" fmla="*/ 145473 w 1579418"/>
              <a:gd name="connsiteY15" fmla="*/ 2369128 h 4405746"/>
              <a:gd name="connsiteX16" fmla="*/ 0 w 1579418"/>
              <a:gd name="connsiteY16" fmla="*/ 2438400 h 4405746"/>
              <a:gd name="connsiteX17" fmla="*/ 117764 w 1579418"/>
              <a:gd name="connsiteY17" fmla="*/ 2791691 h 4405746"/>
              <a:gd name="connsiteX18" fmla="*/ 55418 w 1579418"/>
              <a:gd name="connsiteY18" fmla="*/ 2916382 h 4405746"/>
              <a:gd name="connsiteX19" fmla="*/ 41564 w 1579418"/>
              <a:gd name="connsiteY19" fmla="*/ 2992582 h 4405746"/>
              <a:gd name="connsiteX20" fmla="*/ 103909 w 1579418"/>
              <a:gd name="connsiteY20" fmla="*/ 3138055 h 4405746"/>
              <a:gd name="connsiteX21" fmla="*/ 96982 w 1579418"/>
              <a:gd name="connsiteY21" fmla="*/ 3332018 h 4405746"/>
              <a:gd name="connsiteX22" fmla="*/ 152400 w 1579418"/>
              <a:gd name="connsiteY22" fmla="*/ 3435928 h 4405746"/>
              <a:gd name="connsiteX23" fmla="*/ 103909 w 1579418"/>
              <a:gd name="connsiteY23" fmla="*/ 3629891 h 4405746"/>
              <a:gd name="connsiteX24" fmla="*/ 180109 w 1579418"/>
              <a:gd name="connsiteY24" fmla="*/ 3768437 h 4405746"/>
              <a:gd name="connsiteX25" fmla="*/ 221673 w 1579418"/>
              <a:gd name="connsiteY25" fmla="*/ 3913909 h 4405746"/>
              <a:gd name="connsiteX26" fmla="*/ 221673 w 1579418"/>
              <a:gd name="connsiteY26" fmla="*/ 3997037 h 4405746"/>
              <a:gd name="connsiteX27" fmla="*/ 192345 w 1579418"/>
              <a:gd name="connsiteY27" fmla="*/ 4117522 h 4405746"/>
              <a:gd name="connsiteX28" fmla="*/ 443346 w 1579418"/>
              <a:gd name="connsiteY28" fmla="*/ 4267200 h 4405746"/>
              <a:gd name="connsiteX29" fmla="*/ 588818 w 1579418"/>
              <a:gd name="connsiteY29" fmla="*/ 4031673 h 4405746"/>
              <a:gd name="connsiteX30" fmla="*/ 734291 w 1579418"/>
              <a:gd name="connsiteY30" fmla="*/ 4080164 h 4405746"/>
              <a:gd name="connsiteX31" fmla="*/ 935182 w 1579418"/>
              <a:gd name="connsiteY31" fmla="*/ 4087091 h 4405746"/>
              <a:gd name="connsiteX32" fmla="*/ 1059873 w 1579418"/>
              <a:gd name="connsiteY32" fmla="*/ 4114800 h 4405746"/>
              <a:gd name="connsiteX33" fmla="*/ 1108364 w 1579418"/>
              <a:gd name="connsiteY33" fmla="*/ 4197928 h 4405746"/>
              <a:gd name="connsiteX34" fmla="*/ 1246909 w 1579418"/>
              <a:gd name="connsiteY34" fmla="*/ 4211782 h 4405746"/>
              <a:gd name="connsiteX35" fmla="*/ 1295400 w 1579418"/>
              <a:gd name="connsiteY35" fmla="*/ 4336473 h 4405746"/>
              <a:gd name="connsiteX36" fmla="*/ 1323109 w 1579418"/>
              <a:gd name="connsiteY36" fmla="*/ 4336473 h 4405746"/>
              <a:gd name="connsiteX37" fmla="*/ 1364673 w 1579418"/>
              <a:gd name="connsiteY37" fmla="*/ 4329546 h 4405746"/>
              <a:gd name="connsiteX38" fmla="*/ 1475509 w 1579418"/>
              <a:gd name="connsiteY38" fmla="*/ 4405746 h 4405746"/>
              <a:gd name="connsiteX39" fmla="*/ 1475509 w 1579418"/>
              <a:gd name="connsiteY39" fmla="*/ 4405746 h 4405746"/>
              <a:gd name="connsiteX40" fmla="*/ 1579418 w 1579418"/>
              <a:gd name="connsiteY40" fmla="*/ 4357255 h 4405746"/>
              <a:gd name="connsiteX41" fmla="*/ 1558637 w 1579418"/>
              <a:gd name="connsiteY41" fmla="*/ 4274128 h 4405746"/>
              <a:gd name="connsiteX42" fmla="*/ 1537855 w 1579418"/>
              <a:gd name="connsiteY42" fmla="*/ 4197928 h 4405746"/>
              <a:gd name="connsiteX43" fmla="*/ 1475509 w 1579418"/>
              <a:gd name="connsiteY43" fmla="*/ 4163291 h 4405746"/>
              <a:gd name="connsiteX44" fmla="*/ 1420091 w 1579418"/>
              <a:gd name="connsiteY44" fmla="*/ 4114800 h 4405746"/>
              <a:gd name="connsiteX45" fmla="*/ 1461655 w 1579418"/>
              <a:gd name="connsiteY45" fmla="*/ 3803073 h 4405746"/>
              <a:gd name="connsiteX46" fmla="*/ 1177637 w 1579418"/>
              <a:gd name="connsiteY46" fmla="*/ 3789218 h 4405746"/>
              <a:gd name="connsiteX47" fmla="*/ 1052946 w 1579418"/>
              <a:gd name="connsiteY47" fmla="*/ 3138055 h 4405746"/>
              <a:gd name="connsiteX48" fmla="*/ 1094509 w 1579418"/>
              <a:gd name="connsiteY48" fmla="*/ 2847109 h 4405746"/>
              <a:gd name="connsiteX49" fmla="*/ 1032164 w 1579418"/>
              <a:gd name="connsiteY49" fmla="*/ 2660073 h 4405746"/>
              <a:gd name="connsiteX50" fmla="*/ 1059873 w 1579418"/>
              <a:gd name="connsiteY50" fmla="*/ 2223655 h 4405746"/>
              <a:gd name="connsiteX51" fmla="*/ 1004455 w 1579418"/>
              <a:gd name="connsiteY51" fmla="*/ 2133600 h 4405746"/>
              <a:gd name="connsiteX52" fmla="*/ 1025237 w 1579418"/>
              <a:gd name="connsiteY52" fmla="*/ 1939637 h 4405746"/>
              <a:gd name="connsiteX53" fmla="*/ 935182 w 1579418"/>
              <a:gd name="connsiteY53" fmla="*/ 1752600 h 4405746"/>
              <a:gd name="connsiteX54" fmla="*/ 942109 w 1579418"/>
              <a:gd name="connsiteY54" fmla="*/ 1330037 h 4405746"/>
              <a:gd name="connsiteX55" fmla="*/ 838200 w 1579418"/>
              <a:gd name="connsiteY55" fmla="*/ 879764 h 4405746"/>
              <a:gd name="connsiteX56" fmla="*/ 824346 w 1579418"/>
              <a:gd name="connsiteY56" fmla="*/ 692728 h 4405746"/>
              <a:gd name="connsiteX57" fmla="*/ 789709 w 1579418"/>
              <a:gd name="connsiteY57" fmla="*/ 284018 h 4405746"/>
              <a:gd name="connsiteX58" fmla="*/ 782782 w 1579418"/>
              <a:gd name="connsiteY58" fmla="*/ 187037 h 4405746"/>
              <a:gd name="connsiteX59" fmla="*/ 824346 w 1579418"/>
              <a:gd name="connsiteY59" fmla="*/ 131618 h 4405746"/>
              <a:gd name="connsiteX0" fmla="*/ 824346 w 1579418"/>
              <a:gd name="connsiteY0" fmla="*/ 131618 h 4405746"/>
              <a:gd name="connsiteX1" fmla="*/ 782782 w 1579418"/>
              <a:gd name="connsiteY1" fmla="*/ 55418 h 4405746"/>
              <a:gd name="connsiteX2" fmla="*/ 658091 w 1579418"/>
              <a:gd name="connsiteY2" fmla="*/ 0 h 4405746"/>
              <a:gd name="connsiteX3" fmla="*/ 644237 w 1579418"/>
              <a:gd name="connsiteY3" fmla="*/ 96982 h 4405746"/>
              <a:gd name="connsiteX4" fmla="*/ 304800 w 1579418"/>
              <a:gd name="connsiteY4" fmla="*/ 526473 h 4405746"/>
              <a:gd name="connsiteX5" fmla="*/ 145473 w 1579418"/>
              <a:gd name="connsiteY5" fmla="*/ 547255 h 4405746"/>
              <a:gd name="connsiteX6" fmla="*/ 62346 w 1579418"/>
              <a:gd name="connsiteY6" fmla="*/ 955964 h 4405746"/>
              <a:gd name="connsiteX7" fmla="*/ 159327 w 1579418"/>
              <a:gd name="connsiteY7" fmla="*/ 1094509 h 4405746"/>
              <a:gd name="connsiteX8" fmla="*/ 200891 w 1579418"/>
              <a:gd name="connsiteY8" fmla="*/ 1143000 h 4405746"/>
              <a:gd name="connsiteX9" fmla="*/ 228600 w 1579418"/>
              <a:gd name="connsiteY9" fmla="*/ 1219200 h 4405746"/>
              <a:gd name="connsiteX10" fmla="*/ 187037 w 1579418"/>
              <a:gd name="connsiteY10" fmla="*/ 1447800 h 4405746"/>
              <a:gd name="connsiteX11" fmla="*/ 277091 w 1579418"/>
              <a:gd name="connsiteY11" fmla="*/ 1724891 h 4405746"/>
              <a:gd name="connsiteX12" fmla="*/ 284018 w 1579418"/>
              <a:gd name="connsiteY12" fmla="*/ 2043546 h 4405746"/>
              <a:gd name="connsiteX13" fmla="*/ 277091 w 1579418"/>
              <a:gd name="connsiteY13" fmla="*/ 2147455 h 4405746"/>
              <a:gd name="connsiteX14" fmla="*/ 173182 w 1579418"/>
              <a:gd name="connsiteY14" fmla="*/ 2286000 h 4405746"/>
              <a:gd name="connsiteX15" fmla="*/ 145473 w 1579418"/>
              <a:gd name="connsiteY15" fmla="*/ 2369128 h 4405746"/>
              <a:gd name="connsiteX16" fmla="*/ 0 w 1579418"/>
              <a:gd name="connsiteY16" fmla="*/ 2438400 h 4405746"/>
              <a:gd name="connsiteX17" fmla="*/ 117764 w 1579418"/>
              <a:gd name="connsiteY17" fmla="*/ 2791691 h 4405746"/>
              <a:gd name="connsiteX18" fmla="*/ 55418 w 1579418"/>
              <a:gd name="connsiteY18" fmla="*/ 2916382 h 4405746"/>
              <a:gd name="connsiteX19" fmla="*/ 41564 w 1579418"/>
              <a:gd name="connsiteY19" fmla="*/ 2992582 h 4405746"/>
              <a:gd name="connsiteX20" fmla="*/ 103909 w 1579418"/>
              <a:gd name="connsiteY20" fmla="*/ 3138055 h 4405746"/>
              <a:gd name="connsiteX21" fmla="*/ 96982 w 1579418"/>
              <a:gd name="connsiteY21" fmla="*/ 3332018 h 4405746"/>
              <a:gd name="connsiteX22" fmla="*/ 152400 w 1579418"/>
              <a:gd name="connsiteY22" fmla="*/ 3435928 h 4405746"/>
              <a:gd name="connsiteX23" fmla="*/ 103909 w 1579418"/>
              <a:gd name="connsiteY23" fmla="*/ 3629891 h 4405746"/>
              <a:gd name="connsiteX24" fmla="*/ 180109 w 1579418"/>
              <a:gd name="connsiteY24" fmla="*/ 3768437 h 4405746"/>
              <a:gd name="connsiteX25" fmla="*/ 221673 w 1579418"/>
              <a:gd name="connsiteY25" fmla="*/ 3913909 h 4405746"/>
              <a:gd name="connsiteX26" fmla="*/ 221673 w 1579418"/>
              <a:gd name="connsiteY26" fmla="*/ 3997037 h 4405746"/>
              <a:gd name="connsiteX27" fmla="*/ 192345 w 1579418"/>
              <a:gd name="connsiteY27" fmla="*/ 4117522 h 4405746"/>
              <a:gd name="connsiteX28" fmla="*/ 218437 w 1579418"/>
              <a:gd name="connsiteY28" fmla="*/ 4377690 h 4405746"/>
              <a:gd name="connsiteX29" fmla="*/ 588818 w 1579418"/>
              <a:gd name="connsiteY29" fmla="*/ 4031673 h 4405746"/>
              <a:gd name="connsiteX30" fmla="*/ 734291 w 1579418"/>
              <a:gd name="connsiteY30" fmla="*/ 4080164 h 4405746"/>
              <a:gd name="connsiteX31" fmla="*/ 935182 w 1579418"/>
              <a:gd name="connsiteY31" fmla="*/ 4087091 h 4405746"/>
              <a:gd name="connsiteX32" fmla="*/ 1059873 w 1579418"/>
              <a:gd name="connsiteY32" fmla="*/ 4114800 h 4405746"/>
              <a:gd name="connsiteX33" fmla="*/ 1108364 w 1579418"/>
              <a:gd name="connsiteY33" fmla="*/ 4197928 h 4405746"/>
              <a:gd name="connsiteX34" fmla="*/ 1246909 w 1579418"/>
              <a:gd name="connsiteY34" fmla="*/ 4211782 h 4405746"/>
              <a:gd name="connsiteX35" fmla="*/ 1295400 w 1579418"/>
              <a:gd name="connsiteY35" fmla="*/ 4336473 h 4405746"/>
              <a:gd name="connsiteX36" fmla="*/ 1323109 w 1579418"/>
              <a:gd name="connsiteY36" fmla="*/ 4336473 h 4405746"/>
              <a:gd name="connsiteX37" fmla="*/ 1364673 w 1579418"/>
              <a:gd name="connsiteY37" fmla="*/ 4329546 h 4405746"/>
              <a:gd name="connsiteX38" fmla="*/ 1475509 w 1579418"/>
              <a:gd name="connsiteY38" fmla="*/ 4405746 h 4405746"/>
              <a:gd name="connsiteX39" fmla="*/ 1475509 w 1579418"/>
              <a:gd name="connsiteY39" fmla="*/ 4405746 h 4405746"/>
              <a:gd name="connsiteX40" fmla="*/ 1579418 w 1579418"/>
              <a:gd name="connsiteY40" fmla="*/ 4357255 h 4405746"/>
              <a:gd name="connsiteX41" fmla="*/ 1558637 w 1579418"/>
              <a:gd name="connsiteY41" fmla="*/ 4274128 h 4405746"/>
              <a:gd name="connsiteX42" fmla="*/ 1537855 w 1579418"/>
              <a:gd name="connsiteY42" fmla="*/ 4197928 h 4405746"/>
              <a:gd name="connsiteX43" fmla="*/ 1475509 w 1579418"/>
              <a:gd name="connsiteY43" fmla="*/ 4163291 h 4405746"/>
              <a:gd name="connsiteX44" fmla="*/ 1420091 w 1579418"/>
              <a:gd name="connsiteY44" fmla="*/ 4114800 h 4405746"/>
              <a:gd name="connsiteX45" fmla="*/ 1461655 w 1579418"/>
              <a:gd name="connsiteY45" fmla="*/ 3803073 h 4405746"/>
              <a:gd name="connsiteX46" fmla="*/ 1177637 w 1579418"/>
              <a:gd name="connsiteY46" fmla="*/ 3789218 h 4405746"/>
              <a:gd name="connsiteX47" fmla="*/ 1052946 w 1579418"/>
              <a:gd name="connsiteY47" fmla="*/ 3138055 h 4405746"/>
              <a:gd name="connsiteX48" fmla="*/ 1094509 w 1579418"/>
              <a:gd name="connsiteY48" fmla="*/ 2847109 h 4405746"/>
              <a:gd name="connsiteX49" fmla="*/ 1032164 w 1579418"/>
              <a:gd name="connsiteY49" fmla="*/ 2660073 h 4405746"/>
              <a:gd name="connsiteX50" fmla="*/ 1059873 w 1579418"/>
              <a:gd name="connsiteY50" fmla="*/ 2223655 h 4405746"/>
              <a:gd name="connsiteX51" fmla="*/ 1004455 w 1579418"/>
              <a:gd name="connsiteY51" fmla="*/ 2133600 h 4405746"/>
              <a:gd name="connsiteX52" fmla="*/ 1025237 w 1579418"/>
              <a:gd name="connsiteY52" fmla="*/ 1939637 h 4405746"/>
              <a:gd name="connsiteX53" fmla="*/ 935182 w 1579418"/>
              <a:gd name="connsiteY53" fmla="*/ 1752600 h 4405746"/>
              <a:gd name="connsiteX54" fmla="*/ 942109 w 1579418"/>
              <a:gd name="connsiteY54" fmla="*/ 1330037 h 4405746"/>
              <a:gd name="connsiteX55" fmla="*/ 838200 w 1579418"/>
              <a:gd name="connsiteY55" fmla="*/ 879764 h 4405746"/>
              <a:gd name="connsiteX56" fmla="*/ 824346 w 1579418"/>
              <a:gd name="connsiteY56" fmla="*/ 692728 h 4405746"/>
              <a:gd name="connsiteX57" fmla="*/ 789709 w 1579418"/>
              <a:gd name="connsiteY57" fmla="*/ 284018 h 4405746"/>
              <a:gd name="connsiteX58" fmla="*/ 782782 w 1579418"/>
              <a:gd name="connsiteY58" fmla="*/ 187037 h 4405746"/>
              <a:gd name="connsiteX59" fmla="*/ 824346 w 1579418"/>
              <a:gd name="connsiteY59" fmla="*/ 131618 h 4405746"/>
              <a:gd name="connsiteX0" fmla="*/ 824346 w 1579418"/>
              <a:gd name="connsiteY0" fmla="*/ 131618 h 4594651"/>
              <a:gd name="connsiteX1" fmla="*/ 782782 w 1579418"/>
              <a:gd name="connsiteY1" fmla="*/ 55418 h 4594651"/>
              <a:gd name="connsiteX2" fmla="*/ 658091 w 1579418"/>
              <a:gd name="connsiteY2" fmla="*/ 0 h 4594651"/>
              <a:gd name="connsiteX3" fmla="*/ 644237 w 1579418"/>
              <a:gd name="connsiteY3" fmla="*/ 96982 h 4594651"/>
              <a:gd name="connsiteX4" fmla="*/ 304800 w 1579418"/>
              <a:gd name="connsiteY4" fmla="*/ 526473 h 4594651"/>
              <a:gd name="connsiteX5" fmla="*/ 145473 w 1579418"/>
              <a:gd name="connsiteY5" fmla="*/ 547255 h 4594651"/>
              <a:gd name="connsiteX6" fmla="*/ 62346 w 1579418"/>
              <a:gd name="connsiteY6" fmla="*/ 955964 h 4594651"/>
              <a:gd name="connsiteX7" fmla="*/ 159327 w 1579418"/>
              <a:gd name="connsiteY7" fmla="*/ 1094509 h 4594651"/>
              <a:gd name="connsiteX8" fmla="*/ 200891 w 1579418"/>
              <a:gd name="connsiteY8" fmla="*/ 1143000 h 4594651"/>
              <a:gd name="connsiteX9" fmla="*/ 228600 w 1579418"/>
              <a:gd name="connsiteY9" fmla="*/ 1219200 h 4594651"/>
              <a:gd name="connsiteX10" fmla="*/ 187037 w 1579418"/>
              <a:gd name="connsiteY10" fmla="*/ 1447800 h 4594651"/>
              <a:gd name="connsiteX11" fmla="*/ 277091 w 1579418"/>
              <a:gd name="connsiteY11" fmla="*/ 1724891 h 4594651"/>
              <a:gd name="connsiteX12" fmla="*/ 284018 w 1579418"/>
              <a:gd name="connsiteY12" fmla="*/ 2043546 h 4594651"/>
              <a:gd name="connsiteX13" fmla="*/ 277091 w 1579418"/>
              <a:gd name="connsiteY13" fmla="*/ 2147455 h 4594651"/>
              <a:gd name="connsiteX14" fmla="*/ 173182 w 1579418"/>
              <a:gd name="connsiteY14" fmla="*/ 2286000 h 4594651"/>
              <a:gd name="connsiteX15" fmla="*/ 145473 w 1579418"/>
              <a:gd name="connsiteY15" fmla="*/ 2369128 h 4594651"/>
              <a:gd name="connsiteX16" fmla="*/ 0 w 1579418"/>
              <a:gd name="connsiteY16" fmla="*/ 2438400 h 4594651"/>
              <a:gd name="connsiteX17" fmla="*/ 117764 w 1579418"/>
              <a:gd name="connsiteY17" fmla="*/ 2791691 h 4594651"/>
              <a:gd name="connsiteX18" fmla="*/ 55418 w 1579418"/>
              <a:gd name="connsiteY18" fmla="*/ 2916382 h 4594651"/>
              <a:gd name="connsiteX19" fmla="*/ 41564 w 1579418"/>
              <a:gd name="connsiteY19" fmla="*/ 2992582 h 4594651"/>
              <a:gd name="connsiteX20" fmla="*/ 103909 w 1579418"/>
              <a:gd name="connsiteY20" fmla="*/ 3138055 h 4594651"/>
              <a:gd name="connsiteX21" fmla="*/ 96982 w 1579418"/>
              <a:gd name="connsiteY21" fmla="*/ 3332018 h 4594651"/>
              <a:gd name="connsiteX22" fmla="*/ 152400 w 1579418"/>
              <a:gd name="connsiteY22" fmla="*/ 3435928 h 4594651"/>
              <a:gd name="connsiteX23" fmla="*/ 103909 w 1579418"/>
              <a:gd name="connsiteY23" fmla="*/ 3629891 h 4594651"/>
              <a:gd name="connsiteX24" fmla="*/ 180109 w 1579418"/>
              <a:gd name="connsiteY24" fmla="*/ 3768437 h 4594651"/>
              <a:gd name="connsiteX25" fmla="*/ 221673 w 1579418"/>
              <a:gd name="connsiteY25" fmla="*/ 3913909 h 4594651"/>
              <a:gd name="connsiteX26" fmla="*/ 221673 w 1579418"/>
              <a:gd name="connsiteY26" fmla="*/ 3997037 h 4594651"/>
              <a:gd name="connsiteX27" fmla="*/ 192345 w 1579418"/>
              <a:gd name="connsiteY27" fmla="*/ 4117522 h 4594651"/>
              <a:gd name="connsiteX28" fmla="*/ 218437 w 1579418"/>
              <a:gd name="connsiteY28" fmla="*/ 4377690 h 4594651"/>
              <a:gd name="connsiteX29" fmla="*/ 353199 w 1579418"/>
              <a:gd name="connsiteY29" fmla="*/ 4594651 h 4594651"/>
              <a:gd name="connsiteX30" fmla="*/ 734291 w 1579418"/>
              <a:gd name="connsiteY30" fmla="*/ 4080164 h 4594651"/>
              <a:gd name="connsiteX31" fmla="*/ 935182 w 1579418"/>
              <a:gd name="connsiteY31" fmla="*/ 4087091 h 4594651"/>
              <a:gd name="connsiteX32" fmla="*/ 1059873 w 1579418"/>
              <a:gd name="connsiteY32" fmla="*/ 4114800 h 4594651"/>
              <a:gd name="connsiteX33" fmla="*/ 1108364 w 1579418"/>
              <a:gd name="connsiteY33" fmla="*/ 4197928 h 4594651"/>
              <a:gd name="connsiteX34" fmla="*/ 1246909 w 1579418"/>
              <a:gd name="connsiteY34" fmla="*/ 4211782 h 4594651"/>
              <a:gd name="connsiteX35" fmla="*/ 1295400 w 1579418"/>
              <a:gd name="connsiteY35" fmla="*/ 4336473 h 4594651"/>
              <a:gd name="connsiteX36" fmla="*/ 1323109 w 1579418"/>
              <a:gd name="connsiteY36" fmla="*/ 4336473 h 4594651"/>
              <a:gd name="connsiteX37" fmla="*/ 1364673 w 1579418"/>
              <a:gd name="connsiteY37" fmla="*/ 4329546 h 4594651"/>
              <a:gd name="connsiteX38" fmla="*/ 1475509 w 1579418"/>
              <a:gd name="connsiteY38" fmla="*/ 4405746 h 4594651"/>
              <a:gd name="connsiteX39" fmla="*/ 1475509 w 1579418"/>
              <a:gd name="connsiteY39" fmla="*/ 4405746 h 4594651"/>
              <a:gd name="connsiteX40" fmla="*/ 1579418 w 1579418"/>
              <a:gd name="connsiteY40" fmla="*/ 4357255 h 4594651"/>
              <a:gd name="connsiteX41" fmla="*/ 1558637 w 1579418"/>
              <a:gd name="connsiteY41" fmla="*/ 4274128 h 4594651"/>
              <a:gd name="connsiteX42" fmla="*/ 1537855 w 1579418"/>
              <a:gd name="connsiteY42" fmla="*/ 4197928 h 4594651"/>
              <a:gd name="connsiteX43" fmla="*/ 1475509 w 1579418"/>
              <a:gd name="connsiteY43" fmla="*/ 4163291 h 4594651"/>
              <a:gd name="connsiteX44" fmla="*/ 1420091 w 1579418"/>
              <a:gd name="connsiteY44" fmla="*/ 4114800 h 4594651"/>
              <a:gd name="connsiteX45" fmla="*/ 1461655 w 1579418"/>
              <a:gd name="connsiteY45" fmla="*/ 3803073 h 4594651"/>
              <a:gd name="connsiteX46" fmla="*/ 1177637 w 1579418"/>
              <a:gd name="connsiteY46" fmla="*/ 3789218 h 4594651"/>
              <a:gd name="connsiteX47" fmla="*/ 1052946 w 1579418"/>
              <a:gd name="connsiteY47" fmla="*/ 3138055 h 4594651"/>
              <a:gd name="connsiteX48" fmla="*/ 1094509 w 1579418"/>
              <a:gd name="connsiteY48" fmla="*/ 2847109 h 4594651"/>
              <a:gd name="connsiteX49" fmla="*/ 1032164 w 1579418"/>
              <a:gd name="connsiteY49" fmla="*/ 2660073 h 4594651"/>
              <a:gd name="connsiteX50" fmla="*/ 1059873 w 1579418"/>
              <a:gd name="connsiteY50" fmla="*/ 2223655 h 4594651"/>
              <a:gd name="connsiteX51" fmla="*/ 1004455 w 1579418"/>
              <a:gd name="connsiteY51" fmla="*/ 2133600 h 4594651"/>
              <a:gd name="connsiteX52" fmla="*/ 1025237 w 1579418"/>
              <a:gd name="connsiteY52" fmla="*/ 1939637 h 4594651"/>
              <a:gd name="connsiteX53" fmla="*/ 935182 w 1579418"/>
              <a:gd name="connsiteY53" fmla="*/ 1752600 h 4594651"/>
              <a:gd name="connsiteX54" fmla="*/ 942109 w 1579418"/>
              <a:gd name="connsiteY54" fmla="*/ 1330037 h 4594651"/>
              <a:gd name="connsiteX55" fmla="*/ 838200 w 1579418"/>
              <a:gd name="connsiteY55" fmla="*/ 879764 h 4594651"/>
              <a:gd name="connsiteX56" fmla="*/ 824346 w 1579418"/>
              <a:gd name="connsiteY56" fmla="*/ 692728 h 4594651"/>
              <a:gd name="connsiteX57" fmla="*/ 789709 w 1579418"/>
              <a:gd name="connsiteY57" fmla="*/ 284018 h 4594651"/>
              <a:gd name="connsiteX58" fmla="*/ 782782 w 1579418"/>
              <a:gd name="connsiteY58" fmla="*/ 187037 h 4594651"/>
              <a:gd name="connsiteX59" fmla="*/ 824346 w 1579418"/>
              <a:gd name="connsiteY59" fmla="*/ 131618 h 4594651"/>
              <a:gd name="connsiteX0" fmla="*/ 824346 w 1579418"/>
              <a:gd name="connsiteY0" fmla="*/ 131618 h 4906214"/>
              <a:gd name="connsiteX1" fmla="*/ 782782 w 1579418"/>
              <a:gd name="connsiteY1" fmla="*/ 55418 h 4906214"/>
              <a:gd name="connsiteX2" fmla="*/ 658091 w 1579418"/>
              <a:gd name="connsiteY2" fmla="*/ 0 h 4906214"/>
              <a:gd name="connsiteX3" fmla="*/ 644237 w 1579418"/>
              <a:gd name="connsiteY3" fmla="*/ 96982 h 4906214"/>
              <a:gd name="connsiteX4" fmla="*/ 304800 w 1579418"/>
              <a:gd name="connsiteY4" fmla="*/ 526473 h 4906214"/>
              <a:gd name="connsiteX5" fmla="*/ 145473 w 1579418"/>
              <a:gd name="connsiteY5" fmla="*/ 547255 h 4906214"/>
              <a:gd name="connsiteX6" fmla="*/ 62346 w 1579418"/>
              <a:gd name="connsiteY6" fmla="*/ 955964 h 4906214"/>
              <a:gd name="connsiteX7" fmla="*/ 159327 w 1579418"/>
              <a:gd name="connsiteY7" fmla="*/ 1094509 h 4906214"/>
              <a:gd name="connsiteX8" fmla="*/ 200891 w 1579418"/>
              <a:gd name="connsiteY8" fmla="*/ 1143000 h 4906214"/>
              <a:gd name="connsiteX9" fmla="*/ 228600 w 1579418"/>
              <a:gd name="connsiteY9" fmla="*/ 1219200 h 4906214"/>
              <a:gd name="connsiteX10" fmla="*/ 187037 w 1579418"/>
              <a:gd name="connsiteY10" fmla="*/ 1447800 h 4906214"/>
              <a:gd name="connsiteX11" fmla="*/ 277091 w 1579418"/>
              <a:gd name="connsiteY11" fmla="*/ 1724891 h 4906214"/>
              <a:gd name="connsiteX12" fmla="*/ 284018 w 1579418"/>
              <a:gd name="connsiteY12" fmla="*/ 2043546 h 4906214"/>
              <a:gd name="connsiteX13" fmla="*/ 277091 w 1579418"/>
              <a:gd name="connsiteY13" fmla="*/ 2147455 h 4906214"/>
              <a:gd name="connsiteX14" fmla="*/ 173182 w 1579418"/>
              <a:gd name="connsiteY14" fmla="*/ 2286000 h 4906214"/>
              <a:gd name="connsiteX15" fmla="*/ 145473 w 1579418"/>
              <a:gd name="connsiteY15" fmla="*/ 2369128 h 4906214"/>
              <a:gd name="connsiteX16" fmla="*/ 0 w 1579418"/>
              <a:gd name="connsiteY16" fmla="*/ 2438400 h 4906214"/>
              <a:gd name="connsiteX17" fmla="*/ 117764 w 1579418"/>
              <a:gd name="connsiteY17" fmla="*/ 2791691 h 4906214"/>
              <a:gd name="connsiteX18" fmla="*/ 55418 w 1579418"/>
              <a:gd name="connsiteY18" fmla="*/ 2916382 h 4906214"/>
              <a:gd name="connsiteX19" fmla="*/ 41564 w 1579418"/>
              <a:gd name="connsiteY19" fmla="*/ 2992582 h 4906214"/>
              <a:gd name="connsiteX20" fmla="*/ 103909 w 1579418"/>
              <a:gd name="connsiteY20" fmla="*/ 3138055 h 4906214"/>
              <a:gd name="connsiteX21" fmla="*/ 96982 w 1579418"/>
              <a:gd name="connsiteY21" fmla="*/ 3332018 h 4906214"/>
              <a:gd name="connsiteX22" fmla="*/ 152400 w 1579418"/>
              <a:gd name="connsiteY22" fmla="*/ 3435928 h 4906214"/>
              <a:gd name="connsiteX23" fmla="*/ 103909 w 1579418"/>
              <a:gd name="connsiteY23" fmla="*/ 3629891 h 4906214"/>
              <a:gd name="connsiteX24" fmla="*/ 180109 w 1579418"/>
              <a:gd name="connsiteY24" fmla="*/ 3768437 h 4906214"/>
              <a:gd name="connsiteX25" fmla="*/ 221673 w 1579418"/>
              <a:gd name="connsiteY25" fmla="*/ 3913909 h 4906214"/>
              <a:gd name="connsiteX26" fmla="*/ 221673 w 1579418"/>
              <a:gd name="connsiteY26" fmla="*/ 3997037 h 4906214"/>
              <a:gd name="connsiteX27" fmla="*/ 192345 w 1579418"/>
              <a:gd name="connsiteY27" fmla="*/ 4117522 h 4906214"/>
              <a:gd name="connsiteX28" fmla="*/ 218437 w 1579418"/>
              <a:gd name="connsiteY28" fmla="*/ 4377690 h 4906214"/>
              <a:gd name="connsiteX29" fmla="*/ 353199 w 1579418"/>
              <a:gd name="connsiteY29" fmla="*/ 4594651 h 4906214"/>
              <a:gd name="connsiteX30" fmla="*/ 391573 w 1579418"/>
              <a:gd name="connsiteY30" fmla="*/ 4906214 h 4906214"/>
              <a:gd name="connsiteX31" fmla="*/ 935182 w 1579418"/>
              <a:gd name="connsiteY31" fmla="*/ 4087091 h 4906214"/>
              <a:gd name="connsiteX32" fmla="*/ 1059873 w 1579418"/>
              <a:gd name="connsiteY32" fmla="*/ 4114800 h 4906214"/>
              <a:gd name="connsiteX33" fmla="*/ 1108364 w 1579418"/>
              <a:gd name="connsiteY33" fmla="*/ 4197928 h 4906214"/>
              <a:gd name="connsiteX34" fmla="*/ 1246909 w 1579418"/>
              <a:gd name="connsiteY34" fmla="*/ 4211782 h 4906214"/>
              <a:gd name="connsiteX35" fmla="*/ 1295400 w 1579418"/>
              <a:gd name="connsiteY35" fmla="*/ 4336473 h 4906214"/>
              <a:gd name="connsiteX36" fmla="*/ 1323109 w 1579418"/>
              <a:gd name="connsiteY36" fmla="*/ 4336473 h 4906214"/>
              <a:gd name="connsiteX37" fmla="*/ 1364673 w 1579418"/>
              <a:gd name="connsiteY37" fmla="*/ 4329546 h 4906214"/>
              <a:gd name="connsiteX38" fmla="*/ 1475509 w 1579418"/>
              <a:gd name="connsiteY38" fmla="*/ 4405746 h 4906214"/>
              <a:gd name="connsiteX39" fmla="*/ 1475509 w 1579418"/>
              <a:gd name="connsiteY39" fmla="*/ 4405746 h 4906214"/>
              <a:gd name="connsiteX40" fmla="*/ 1579418 w 1579418"/>
              <a:gd name="connsiteY40" fmla="*/ 4357255 h 4906214"/>
              <a:gd name="connsiteX41" fmla="*/ 1558637 w 1579418"/>
              <a:gd name="connsiteY41" fmla="*/ 4274128 h 4906214"/>
              <a:gd name="connsiteX42" fmla="*/ 1537855 w 1579418"/>
              <a:gd name="connsiteY42" fmla="*/ 4197928 h 4906214"/>
              <a:gd name="connsiteX43" fmla="*/ 1475509 w 1579418"/>
              <a:gd name="connsiteY43" fmla="*/ 4163291 h 4906214"/>
              <a:gd name="connsiteX44" fmla="*/ 1420091 w 1579418"/>
              <a:gd name="connsiteY44" fmla="*/ 4114800 h 4906214"/>
              <a:gd name="connsiteX45" fmla="*/ 1461655 w 1579418"/>
              <a:gd name="connsiteY45" fmla="*/ 3803073 h 4906214"/>
              <a:gd name="connsiteX46" fmla="*/ 1177637 w 1579418"/>
              <a:gd name="connsiteY46" fmla="*/ 3789218 h 4906214"/>
              <a:gd name="connsiteX47" fmla="*/ 1052946 w 1579418"/>
              <a:gd name="connsiteY47" fmla="*/ 3138055 h 4906214"/>
              <a:gd name="connsiteX48" fmla="*/ 1094509 w 1579418"/>
              <a:gd name="connsiteY48" fmla="*/ 2847109 h 4906214"/>
              <a:gd name="connsiteX49" fmla="*/ 1032164 w 1579418"/>
              <a:gd name="connsiteY49" fmla="*/ 2660073 h 4906214"/>
              <a:gd name="connsiteX50" fmla="*/ 1059873 w 1579418"/>
              <a:gd name="connsiteY50" fmla="*/ 2223655 h 4906214"/>
              <a:gd name="connsiteX51" fmla="*/ 1004455 w 1579418"/>
              <a:gd name="connsiteY51" fmla="*/ 2133600 h 4906214"/>
              <a:gd name="connsiteX52" fmla="*/ 1025237 w 1579418"/>
              <a:gd name="connsiteY52" fmla="*/ 1939637 h 4906214"/>
              <a:gd name="connsiteX53" fmla="*/ 935182 w 1579418"/>
              <a:gd name="connsiteY53" fmla="*/ 1752600 h 4906214"/>
              <a:gd name="connsiteX54" fmla="*/ 942109 w 1579418"/>
              <a:gd name="connsiteY54" fmla="*/ 1330037 h 4906214"/>
              <a:gd name="connsiteX55" fmla="*/ 838200 w 1579418"/>
              <a:gd name="connsiteY55" fmla="*/ 879764 h 4906214"/>
              <a:gd name="connsiteX56" fmla="*/ 824346 w 1579418"/>
              <a:gd name="connsiteY56" fmla="*/ 692728 h 4906214"/>
              <a:gd name="connsiteX57" fmla="*/ 789709 w 1579418"/>
              <a:gd name="connsiteY57" fmla="*/ 284018 h 4906214"/>
              <a:gd name="connsiteX58" fmla="*/ 782782 w 1579418"/>
              <a:gd name="connsiteY58" fmla="*/ 187037 h 4906214"/>
              <a:gd name="connsiteX59" fmla="*/ 824346 w 1579418"/>
              <a:gd name="connsiteY59" fmla="*/ 131618 h 4906214"/>
              <a:gd name="connsiteX0" fmla="*/ 824346 w 1579418"/>
              <a:gd name="connsiteY0" fmla="*/ 131618 h 4960495"/>
              <a:gd name="connsiteX1" fmla="*/ 782782 w 1579418"/>
              <a:gd name="connsiteY1" fmla="*/ 55418 h 4960495"/>
              <a:gd name="connsiteX2" fmla="*/ 658091 w 1579418"/>
              <a:gd name="connsiteY2" fmla="*/ 0 h 4960495"/>
              <a:gd name="connsiteX3" fmla="*/ 644237 w 1579418"/>
              <a:gd name="connsiteY3" fmla="*/ 96982 h 4960495"/>
              <a:gd name="connsiteX4" fmla="*/ 304800 w 1579418"/>
              <a:gd name="connsiteY4" fmla="*/ 526473 h 4960495"/>
              <a:gd name="connsiteX5" fmla="*/ 145473 w 1579418"/>
              <a:gd name="connsiteY5" fmla="*/ 547255 h 4960495"/>
              <a:gd name="connsiteX6" fmla="*/ 62346 w 1579418"/>
              <a:gd name="connsiteY6" fmla="*/ 955964 h 4960495"/>
              <a:gd name="connsiteX7" fmla="*/ 159327 w 1579418"/>
              <a:gd name="connsiteY7" fmla="*/ 1094509 h 4960495"/>
              <a:gd name="connsiteX8" fmla="*/ 200891 w 1579418"/>
              <a:gd name="connsiteY8" fmla="*/ 1143000 h 4960495"/>
              <a:gd name="connsiteX9" fmla="*/ 228600 w 1579418"/>
              <a:gd name="connsiteY9" fmla="*/ 1219200 h 4960495"/>
              <a:gd name="connsiteX10" fmla="*/ 187037 w 1579418"/>
              <a:gd name="connsiteY10" fmla="*/ 1447800 h 4960495"/>
              <a:gd name="connsiteX11" fmla="*/ 277091 w 1579418"/>
              <a:gd name="connsiteY11" fmla="*/ 1724891 h 4960495"/>
              <a:gd name="connsiteX12" fmla="*/ 284018 w 1579418"/>
              <a:gd name="connsiteY12" fmla="*/ 2043546 h 4960495"/>
              <a:gd name="connsiteX13" fmla="*/ 277091 w 1579418"/>
              <a:gd name="connsiteY13" fmla="*/ 2147455 h 4960495"/>
              <a:gd name="connsiteX14" fmla="*/ 173182 w 1579418"/>
              <a:gd name="connsiteY14" fmla="*/ 2286000 h 4960495"/>
              <a:gd name="connsiteX15" fmla="*/ 145473 w 1579418"/>
              <a:gd name="connsiteY15" fmla="*/ 2369128 h 4960495"/>
              <a:gd name="connsiteX16" fmla="*/ 0 w 1579418"/>
              <a:gd name="connsiteY16" fmla="*/ 2438400 h 4960495"/>
              <a:gd name="connsiteX17" fmla="*/ 117764 w 1579418"/>
              <a:gd name="connsiteY17" fmla="*/ 2791691 h 4960495"/>
              <a:gd name="connsiteX18" fmla="*/ 55418 w 1579418"/>
              <a:gd name="connsiteY18" fmla="*/ 2916382 h 4960495"/>
              <a:gd name="connsiteX19" fmla="*/ 41564 w 1579418"/>
              <a:gd name="connsiteY19" fmla="*/ 2992582 h 4960495"/>
              <a:gd name="connsiteX20" fmla="*/ 103909 w 1579418"/>
              <a:gd name="connsiteY20" fmla="*/ 3138055 h 4960495"/>
              <a:gd name="connsiteX21" fmla="*/ 96982 w 1579418"/>
              <a:gd name="connsiteY21" fmla="*/ 3332018 h 4960495"/>
              <a:gd name="connsiteX22" fmla="*/ 152400 w 1579418"/>
              <a:gd name="connsiteY22" fmla="*/ 3435928 h 4960495"/>
              <a:gd name="connsiteX23" fmla="*/ 103909 w 1579418"/>
              <a:gd name="connsiteY23" fmla="*/ 3629891 h 4960495"/>
              <a:gd name="connsiteX24" fmla="*/ 180109 w 1579418"/>
              <a:gd name="connsiteY24" fmla="*/ 3768437 h 4960495"/>
              <a:gd name="connsiteX25" fmla="*/ 221673 w 1579418"/>
              <a:gd name="connsiteY25" fmla="*/ 3913909 h 4960495"/>
              <a:gd name="connsiteX26" fmla="*/ 221673 w 1579418"/>
              <a:gd name="connsiteY26" fmla="*/ 3997037 h 4960495"/>
              <a:gd name="connsiteX27" fmla="*/ 192345 w 1579418"/>
              <a:gd name="connsiteY27" fmla="*/ 4117522 h 4960495"/>
              <a:gd name="connsiteX28" fmla="*/ 218437 w 1579418"/>
              <a:gd name="connsiteY28" fmla="*/ 4377690 h 4960495"/>
              <a:gd name="connsiteX29" fmla="*/ 353199 w 1579418"/>
              <a:gd name="connsiteY29" fmla="*/ 4594651 h 4960495"/>
              <a:gd name="connsiteX30" fmla="*/ 391573 w 1579418"/>
              <a:gd name="connsiteY30" fmla="*/ 4906214 h 4960495"/>
              <a:gd name="connsiteX31" fmla="*/ 490718 w 1579418"/>
              <a:gd name="connsiteY31" fmla="*/ 4960495 h 4960495"/>
              <a:gd name="connsiteX32" fmla="*/ 1059873 w 1579418"/>
              <a:gd name="connsiteY32" fmla="*/ 4114800 h 4960495"/>
              <a:gd name="connsiteX33" fmla="*/ 1108364 w 1579418"/>
              <a:gd name="connsiteY33" fmla="*/ 4197928 h 4960495"/>
              <a:gd name="connsiteX34" fmla="*/ 1246909 w 1579418"/>
              <a:gd name="connsiteY34" fmla="*/ 4211782 h 4960495"/>
              <a:gd name="connsiteX35" fmla="*/ 1295400 w 1579418"/>
              <a:gd name="connsiteY35" fmla="*/ 4336473 h 4960495"/>
              <a:gd name="connsiteX36" fmla="*/ 1323109 w 1579418"/>
              <a:gd name="connsiteY36" fmla="*/ 4336473 h 4960495"/>
              <a:gd name="connsiteX37" fmla="*/ 1364673 w 1579418"/>
              <a:gd name="connsiteY37" fmla="*/ 4329546 h 4960495"/>
              <a:gd name="connsiteX38" fmla="*/ 1475509 w 1579418"/>
              <a:gd name="connsiteY38" fmla="*/ 4405746 h 4960495"/>
              <a:gd name="connsiteX39" fmla="*/ 1475509 w 1579418"/>
              <a:gd name="connsiteY39" fmla="*/ 4405746 h 4960495"/>
              <a:gd name="connsiteX40" fmla="*/ 1579418 w 1579418"/>
              <a:gd name="connsiteY40" fmla="*/ 4357255 h 4960495"/>
              <a:gd name="connsiteX41" fmla="*/ 1558637 w 1579418"/>
              <a:gd name="connsiteY41" fmla="*/ 4274128 h 4960495"/>
              <a:gd name="connsiteX42" fmla="*/ 1537855 w 1579418"/>
              <a:gd name="connsiteY42" fmla="*/ 4197928 h 4960495"/>
              <a:gd name="connsiteX43" fmla="*/ 1475509 w 1579418"/>
              <a:gd name="connsiteY43" fmla="*/ 4163291 h 4960495"/>
              <a:gd name="connsiteX44" fmla="*/ 1420091 w 1579418"/>
              <a:gd name="connsiteY44" fmla="*/ 4114800 h 4960495"/>
              <a:gd name="connsiteX45" fmla="*/ 1461655 w 1579418"/>
              <a:gd name="connsiteY45" fmla="*/ 3803073 h 4960495"/>
              <a:gd name="connsiteX46" fmla="*/ 1177637 w 1579418"/>
              <a:gd name="connsiteY46" fmla="*/ 3789218 h 4960495"/>
              <a:gd name="connsiteX47" fmla="*/ 1052946 w 1579418"/>
              <a:gd name="connsiteY47" fmla="*/ 3138055 h 4960495"/>
              <a:gd name="connsiteX48" fmla="*/ 1094509 w 1579418"/>
              <a:gd name="connsiteY48" fmla="*/ 2847109 h 4960495"/>
              <a:gd name="connsiteX49" fmla="*/ 1032164 w 1579418"/>
              <a:gd name="connsiteY49" fmla="*/ 2660073 h 4960495"/>
              <a:gd name="connsiteX50" fmla="*/ 1059873 w 1579418"/>
              <a:gd name="connsiteY50" fmla="*/ 2223655 h 4960495"/>
              <a:gd name="connsiteX51" fmla="*/ 1004455 w 1579418"/>
              <a:gd name="connsiteY51" fmla="*/ 2133600 h 4960495"/>
              <a:gd name="connsiteX52" fmla="*/ 1025237 w 1579418"/>
              <a:gd name="connsiteY52" fmla="*/ 1939637 h 4960495"/>
              <a:gd name="connsiteX53" fmla="*/ 935182 w 1579418"/>
              <a:gd name="connsiteY53" fmla="*/ 1752600 h 4960495"/>
              <a:gd name="connsiteX54" fmla="*/ 942109 w 1579418"/>
              <a:gd name="connsiteY54" fmla="*/ 1330037 h 4960495"/>
              <a:gd name="connsiteX55" fmla="*/ 838200 w 1579418"/>
              <a:gd name="connsiteY55" fmla="*/ 879764 h 4960495"/>
              <a:gd name="connsiteX56" fmla="*/ 824346 w 1579418"/>
              <a:gd name="connsiteY56" fmla="*/ 692728 h 4960495"/>
              <a:gd name="connsiteX57" fmla="*/ 789709 w 1579418"/>
              <a:gd name="connsiteY57" fmla="*/ 284018 h 4960495"/>
              <a:gd name="connsiteX58" fmla="*/ 782782 w 1579418"/>
              <a:gd name="connsiteY58" fmla="*/ 187037 h 4960495"/>
              <a:gd name="connsiteX59" fmla="*/ 824346 w 1579418"/>
              <a:gd name="connsiteY59" fmla="*/ 131618 h 496049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1108364 w 1579418"/>
              <a:gd name="connsiteY33" fmla="*/ 4197928 h 5067125"/>
              <a:gd name="connsiteX34" fmla="*/ 1246909 w 1579418"/>
              <a:gd name="connsiteY34" fmla="*/ 4211782 h 5067125"/>
              <a:gd name="connsiteX35" fmla="*/ 1295400 w 1579418"/>
              <a:gd name="connsiteY35" fmla="*/ 4336473 h 5067125"/>
              <a:gd name="connsiteX36" fmla="*/ 1323109 w 1579418"/>
              <a:gd name="connsiteY36" fmla="*/ 4336473 h 5067125"/>
              <a:gd name="connsiteX37" fmla="*/ 1364673 w 1579418"/>
              <a:gd name="connsiteY37" fmla="*/ 4329546 h 5067125"/>
              <a:gd name="connsiteX38" fmla="*/ 1475509 w 1579418"/>
              <a:gd name="connsiteY38" fmla="*/ 4405746 h 5067125"/>
              <a:gd name="connsiteX39" fmla="*/ 1475509 w 1579418"/>
              <a:gd name="connsiteY39" fmla="*/ 4405746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246909 w 1579418"/>
              <a:gd name="connsiteY34" fmla="*/ 4211782 h 5067125"/>
              <a:gd name="connsiteX35" fmla="*/ 1295400 w 1579418"/>
              <a:gd name="connsiteY35" fmla="*/ 4336473 h 5067125"/>
              <a:gd name="connsiteX36" fmla="*/ 1323109 w 1579418"/>
              <a:gd name="connsiteY36" fmla="*/ 4336473 h 5067125"/>
              <a:gd name="connsiteX37" fmla="*/ 1364673 w 1579418"/>
              <a:gd name="connsiteY37" fmla="*/ 4329546 h 5067125"/>
              <a:gd name="connsiteX38" fmla="*/ 1475509 w 1579418"/>
              <a:gd name="connsiteY38" fmla="*/ 4405746 h 5067125"/>
              <a:gd name="connsiteX39" fmla="*/ 1475509 w 1579418"/>
              <a:gd name="connsiteY39" fmla="*/ 4405746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95400 w 1579418"/>
              <a:gd name="connsiteY35" fmla="*/ 4336473 h 5067125"/>
              <a:gd name="connsiteX36" fmla="*/ 1323109 w 1579418"/>
              <a:gd name="connsiteY36" fmla="*/ 4336473 h 5067125"/>
              <a:gd name="connsiteX37" fmla="*/ 1364673 w 1579418"/>
              <a:gd name="connsiteY37" fmla="*/ 4329546 h 5067125"/>
              <a:gd name="connsiteX38" fmla="*/ 1475509 w 1579418"/>
              <a:gd name="connsiteY38" fmla="*/ 4405746 h 5067125"/>
              <a:gd name="connsiteX39" fmla="*/ 1475509 w 1579418"/>
              <a:gd name="connsiteY39" fmla="*/ 4405746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23109 w 1579418"/>
              <a:gd name="connsiteY36" fmla="*/ 4336473 h 5067125"/>
              <a:gd name="connsiteX37" fmla="*/ 1364673 w 1579418"/>
              <a:gd name="connsiteY37" fmla="*/ 4329546 h 5067125"/>
              <a:gd name="connsiteX38" fmla="*/ 1475509 w 1579418"/>
              <a:gd name="connsiteY38" fmla="*/ 4405746 h 5067125"/>
              <a:gd name="connsiteX39" fmla="*/ 1475509 w 1579418"/>
              <a:gd name="connsiteY39" fmla="*/ 4405746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364673 w 1579418"/>
              <a:gd name="connsiteY37" fmla="*/ 4329546 h 5067125"/>
              <a:gd name="connsiteX38" fmla="*/ 1475509 w 1579418"/>
              <a:gd name="connsiteY38" fmla="*/ 4405746 h 5067125"/>
              <a:gd name="connsiteX39" fmla="*/ 1475509 w 1579418"/>
              <a:gd name="connsiteY39" fmla="*/ 4405746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300413 w 1579418"/>
              <a:gd name="connsiteY37" fmla="*/ 4576836 h 5067125"/>
              <a:gd name="connsiteX38" fmla="*/ 1475509 w 1579418"/>
              <a:gd name="connsiteY38" fmla="*/ 4405746 h 5067125"/>
              <a:gd name="connsiteX39" fmla="*/ 1475509 w 1579418"/>
              <a:gd name="connsiteY39" fmla="*/ 4405746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5509 w 1579418"/>
              <a:gd name="connsiteY38" fmla="*/ 4405746 h 5067125"/>
              <a:gd name="connsiteX39" fmla="*/ 1475509 w 1579418"/>
              <a:gd name="connsiteY39" fmla="*/ 4405746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5509 w 1579418"/>
              <a:gd name="connsiteY38" fmla="*/ 4405746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24346 w 1579418"/>
              <a:gd name="connsiteY0" fmla="*/ 131618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24346 w 1579418"/>
              <a:gd name="connsiteY59" fmla="*/ 131618 h 5067125"/>
              <a:gd name="connsiteX0" fmla="*/ 800249 w 1579418"/>
              <a:gd name="connsiteY0" fmla="*/ 128986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800249 w 1579418"/>
              <a:gd name="connsiteY59" fmla="*/ 128986 h 5067125"/>
              <a:gd name="connsiteX0" fmla="*/ 784184 w 1579418"/>
              <a:gd name="connsiteY0" fmla="*/ 131617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87037 h 5067125"/>
              <a:gd name="connsiteX59" fmla="*/ 784184 w 1579418"/>
              <a:gd name="connsiteY59" fmla="*/ 131617 h 5067125"/>
              <a:gd name="connsiteX0" fmla="*/ 784184 w 1579418"/>
              <a:gd name="connsiteY0" fmla="*/ 131617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89709 w 1579418"/>
              <a:gd name="connsiteY57" fmla="*/ 284018 h 5067125"/>
              <a:gd name="connsiteX58" fmla="*/ 782782 w 1579418"/>
              <a:gd name="connsiteY58" fmla="*/ 194930 h 5067125"/>
              <a:gd name="connsiteX59" fmla="*/ 784184 w 1579418"/>
              <a:gd name="connsiteY59" fmla="*/ 131617 h 5067125"/>
              <a:gd name="connsiteX0" fmla="*/ 784184 w 1579418"/>
              <a:gd name="connsiteY0" fmla="*/ 131617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24346 w 1579418"/>
              <a:gd name="connsiteY56" fmla="*/ 692728 h 5067125"/>
              <a:gd name="connsiteX57" fmla="*/ 752224 w 1579418"/>
              <a:gd name="connsiteY57" fmla="*/ 260341 h 5067125"/>
              <a:gd name="connsiteX58" fmla="*/ 782782 w 1579418"/>
              <a:gd name="connsiteY58" fmla="*/ 194930 h 5067125"/>
              <a:gd name="connsiteX59" fmla="*/ 784184 w 1579418"/>
              <a:gd name="connsiteY59" fmla="*/ 131617 h 5067125"/>
              <a:gd name="connsiteX0" fmla="*/ 784184 w 1579418"/>
              <a:gd name="connsiteY0" fmla="*/ 131617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61831 w 1579418"/>
              <a:gd name="connsiteY56" fmla="*/ 750604 h 5067125"/>
              <a:gd name="connsiteX57" fmla="*/ 752224 w 1579418"/>
              <a:gd name="connsiteY57" fmla="*/ 260341 h 5067125"/>
              <a:gd name="connsiteX58" fmla="*/ 782782 w 1579418"/>
              <a:gd name="connsiteY58" fmla="*/ 194930 h 5067125"/>
              <a:gd name="connsiteX59" fmla="*/ 784184 w 1579418"/>
              <a:gd name="connsiteY59" fmla="*/ 131617 h 5067125"/>
              <a:gd name="connsiteX0" fmla="*/ 784184 w 1579418"/>
              <a:gd name="connsiteY0" fmla="*/ 131617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61831 w 1579418"/>
              <a:gd name="connsiteY56" fmla="*/ 750604 h 5067125"/>
              <a:gd name="connsiteX57" fmla="*/ 779000 w 1579418"/>
              <a:gd name="connsiteY57" fmla="*/ 310325 h 5067125"/>
              <a:gd name="connsiteX58" fmla="*/ 782782 w 1579418"/>
              <a:gd name="connsiteY58" fmla="*/ 194930 h 5067125"/>
              <a:gd name="connsiteX59" fmla="*/ 784184 w 1579418"/>
              <a:gd name="connsiteY59" fmla="*/ 131617 h 5067125"/>
              <a:gd name="connsiteX0" fmla="*/ 784184 w 1579418"/>
              <a:gd name="connsiteY0" fmla="*/ 131617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61831 w 1579418"/>
              <a:gd name="connsiteY56" fmla="*/ 750604 h 5067125"/>
              <a:gd name="connsiteX57" fmla="*/ 779000 w 1579418"/>
              <a:gd name="connsiteY57" fmla="*/ 310325 h 5067125"/>
              <a:gd name="connsiteX58" fmla="*/ 769395 w 1579418"/>
              <a:gd name="connsiteY58" fmla="*/ 189668 h 5067125"/>
              <a:gd name="connsiteX59" fmla="*/ 784184 w 1579418"/>
              <a:gd name="connsiteY59" fmla="*/ 131617 h 5067125"/>
              <a:gd name="connsiteX0" fmla="*/ 770796 w 1579418"/>
              <a:gd name="connsiteY0" fmla="*/ 126356 h 5067125"/>
              <a:gd name="connsiteX1" fmla="*/ 782782 w 1579418"/>
              <a:gd name="connsiteY1" fmla="*/ 55418 h 5067125"/>
              <a:gd name="connsiteX2" fmla="*/ 658091 w 1579418"/>
              <a:gd name="connsiteY2" fmla="*/ 0 h 5067125"/>
              <a:gd name="connsiteX3" fmla="*/ 644237 w 1579418"/>
              <a:gd name="connsiteY3" fmla="*/ 96982 h 5067125"/>
              <a:gd name="connsiteX4" fmla="*/ 304800 w 1579418"/>
              <a:gd name="connsiteY4" fmla="*/ 526473 h 5067125"/>
              <a:gd name="connsiteX5" fmla="*/ 145473 w 1579418"/>
              <a:gd name="connsiteY5" fmla="*/ 547255 h 5067125"/>
              <a:gd name="connsiteX6" fmla="*/ 62346 w 1579418"/>
              <a:gd name="connsiteY6" fmla="*/ 955964 h 5067125"/>
              <a:gd name="connsiteX7" fmla="*/ 159327 w 1579418"/>
              <a:gd name="connsiteY7" fmla="*/ 1094509 h 5067125"/>
              <a:gd name="connsiteX8" fmla="*/ 200891 w 1579418"/>
              <a:gd name="connsiteY8" fmla="*/ 1143000 h 5067125"/>
              <a:gd name="connsiteX9" fmla="*/ 228600 w 1579418"/>
              <a:gd name="connsiteY9" fmla="*/ 1219200 h 5067125"/>
              <a:gd name="connsiteX10" fmla="*/ 187037 w 1579418"/>
              <a:gd name="connsiteY10" fmla="*/ 1447800 h 5067125"/>
              <a:gd name="connsiteX11" fmla="*/ 277091 w 1579418"/>
              <a:gd name="connsiteY11" fmla="*/ 1724891 h 5067125"/>
              <a:gd name="connsiteX12" fmla="*/ 284018 w 1579418"/>
              <a:gd name="connsiteY12" fmla="*/ 2043546 h 5067125"/>
              <a:gd name="connsiteX13" fmla="*/ 277091 w 1579418"/>
              <a:gd name="connsiteY13" fmla="*/ 2147455 h 5067125"/>
              <a:gd name="connsiteX14" fmla="*/ 173182 w 1579418"/>
              <a:gd name="connsiteY14" fmla="*/ 2286000 h 5067125"/>
              <a:gd name="connsiteX15" fmla="*/ 145473 w 1579418"/>
              <a:gd name="connsiteY15" fmla="*/ 2369128 h 5067125"/>
              <a:gd name="connsiteX16" fmla="*/ 0 w 1579418"/>
              <a:gd name="connsiteY16" fmla="*/ 2438400 h 5067125"/>
              <a:gd name="connsiteX17" fmla="*/ 117764 w 1579418"/>
              <a:gd name="connsiteY17" fmla="*/ 2791691 h 5067125"/>
              <a:gd name="connsiteX18" fmla="*/ 55418 w 1579418"/>
              <a:gd name="connsiteY18" fmla="*/ 2916382 h 5067125"/>
              <a:gd name="connsiteX19" fmla="*/ 41564 w 1579418"/>
              <a:gd name="connsiteY19" fmla="*/ 2992582 h 5067125"/>
              <a:gd name="connsiteX20" fmla="*/ 103909 w 1579418"/>
              <a:gd name="connsiteY20" fmla="*/ 3138055 h 5067125"/>
              <a:gd name="connsiteX21" fmla="*/ 96982 w 1579418"/>
              <a:gd name="connsiteY21" fmla="*/ 3332018 h 5067125"/>
              <a:gd name="connsiteX22" fmla="*/ 152400 w 1579418"/>
              <a:gd name="connsiteY22" fmla="*/ 3435928 h 5067125"/>
              <a:gd name="connsiteX23" fmla="*/ 103909 w 1579418"/>
              <a:gd name="connsiteY23" fmla="*/ 3629891 h 5067125"/>
              <a:gd name="connsiteX24" fmla="*/ 180109 w 1579418"/>
              <a:gd name="connsiteY24" fmla="*/ 3768437 h 5067125"/>
              <a:gd name="connsiteX25" fmla="*/ 221673 w 1579418"/>
              <a:gd name="connsiteY25" fmla="*/ 3913909 h 5067125"/>
              <a:gd name="connsiteX26" fmla="*/ 221673 w 1579418"/>
              <a:gd name="connsiteY26" fmla="*/ 3997037 h 5067125"/>
              <a:gd name="connsiteX27" fmla="*/ 192345 w 1579418"/>
              <a:gd name="connsiteY27" fmla="*/ 4117522 h 5067125"/>
              <a:gd name="connsiteX28" fmla="*/ 218437 w 1579418"/>
              <a:gd name="connsiteY28" fmla="*/ 4377690 h 5067125"/>
              <a:gd name="connsiteX29" fmla="*/ 353199 w 1579418"/>
              <a:gd name="connsiteY29" fmla="*/ 4594651 h 5067125"/>
              <a:gd name="connsiteX30" fmla="*/ 391573 w 1579418"/>
              <a:gd name="connsiteY30" fmla="*/ 4906214 h 5067125"/>
              <a:gd name="connsiteX31" fmla="*/ 490718 w 1579418"/>
              <a:gd name="connsiteY31" fmla="*/ 4960495 h 5067125"/>
              <a:gd name="connsiteX32" fmla="*/ 508311 w 1579418"/>
              <a:gd name="connsiteY32" fmla="*/ 5067125 h 5067125"/>
              <a:gd name="connsiteX33" fmla="*/ 888811 w 1579418"/>
              <a:gd name="connsiteY33" fmla="*/ 5060808 h 5067125"/>
              <a:gd name="connsiteX34" fmla="*/ 1059486 w 1579418"/>
              <a:gd name="connsiteY34" fmla="*/ 4948388 h 5067125"/>
              <a:gd name="connsiteX35" fmla="*/ 1231141 w 1579418"/>
              <a:gd name="connsiteY35" fmla="*/ 4957326 h 5067125"/>
              <a:gd name="connsiteX36" fmla="*/ 1301689 w 1579418"/>
              <a:gd name="connsiteY36" fmla="*/ 4852097 h 5067125"/>
              <a:gd name="connsiteX37" fmla="*/ 1295058 w 1579418"/>
              <a:gd name="connsiteY37" fmla="*/ 4624190 h 5067125"/>
              <a:gd name="connsiteX38" fmla="*/ 1470154 w 1579418"/>
              <a:gd name="connsiteY38" fmla="*/ 4463623 h 5067125"/>
              <a:gd name="connsiteX39" fmla="*/ 1502285 w 1579418"/>
              <a:gd name="connsiteY39" fmla="*/ 4453098 h 5067125"/>
              <a:gd name="connsiteX40" fmla="*/ 1579418 w 1579418"/>
              <a:gd name="connsiteY40" fmla="*/ 4357255 h 5067125"/>
              <a:gd name="connsiteX41" fmla="*/ 1558637 w 1579418"/>
              <a:gd name="connsiteY41" fmla="*/ 4274128 h 5067125"/>
              <a:gd name="connsiteX42" fmla="*/ 1537855 w 1579418"/>
              <a:gd name="connsiteY42" fmla="*/ 4197928 h 5067125"/>
              <a:gd name="connsiteX43" fmla="*/ 1475509 w 1579418"/>
              <a:gd name="connsiteY43" fmla="*/ 4163291 h 5067125"/>
              <a:gd name="connsiteX44" fmla="*/ 1420091 w 1579418"/>
              <a:gd name="connsiteY44" fmla="*/ 4114800 h 5067125"/>
              <a:gd name="connsiteX45" fmla="*/ 1461655 w 1579418"/>
              <a:gd name="connsiteY45" fmla="*/ 3803073 h 5067125"/>
              <a:gd name="connsiteX46" fmla="*/ 1177637 w 1579418"/>
              <a:gd name="connsiteY46" fmla="*/ 3789218 h 5067125"/>
              <a:gd name="connsiteX47" fmla="*/ 1052946 w 1579418"/>
              <a:gd name="connsiteY47" fmla="*/ 3138055 h 5067125"/>
              <a:gd name="connsiteX48" fmla="*/ 1094509 w 1579418"/>
              <a:gd name="connsiteY48" fmla="*/ 2847109 h 5067125"/>
              <a:gd name="connsiteX49" fmla="*/ 1032164 w 1579418"/>
              <a:gd name="connsiteY49" fmla="*/ 2660073 h 5067125"/>
              <a:gd name="connsiteX50" fmla="*/ 1059873 w 1579418"/>
              <a:gd name="connsiteY50" fmla="*/ 2223655 h 5067125"/>
              <a:gd name="connsiteX51" fmla="*/ 1004455 w 1579418"/>
              <a:gd name="connsiteY51" fmla="*/ 2133600 h 5067125"/>
              <a:gd name="connsiteX52" fmla="*/ 1025237 w 1579418"/>
              <a:gd name="connsiteY52" fmla="*/ 1939637 h 5067125"/>
              <a:gd name="connsiteX53" fmla="*/ 935182 w 1579418"/>
              <a:gd name="connsiteY53" fmla="*/ 1752600 h 5067125"/>
              <a:gd name="connsiteX54" fmla="*/ 942109 w 1579418"/>
              <a:gd name="connsiteY54" fmla="*/ 1330037 h 5067125"/>
              <a:gd name="connsiteX55" fmla="*/ 838200 w 1579418"/>
              <a:gd name="connsiteY55" fmla="*/ 879764 h 5067125"/>
              <a:gd name="connsiteX56" fmla="*/ 861831 w 1579418"/>
              <a:gd name="connsiteY56" fmla="*/ 750604 h 5067125"/>
              <a:gd name="connsiteX57" fmla="*/ 779000 w 1579418"/>
              <a:gd name="connsiteY57" fmla="*/ 310325 h 5067125"/>
              <a:gd name="connsiteX58" fmla="*/ 769395 w 1579418"/>
              <a:gd name="connsiteY58" fmla="*/ 189668 h 5067125"/>
              <a:gd name="connsiteX59" fmla="*/ 770796 w 1579418"/>
              <a:gd name="connsiteY59" fmla="*/ 126356 h 506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79418" h="5067125">
                <a:moveTo>
                  <a:pt x="770796" y="126356"/>
                </a:moveTo>
                <a:cubicBezTo>
                  <a:pt x="770329" y="100956"/>
                  <a:pt x="783249" y="80818"/>
                  <a:pt x="782782" y="55418"/>
                </a:cubicBezTo>
                <a:lnTo>
                  <a:pt x="658091" y="0"/>
                </a:lnTo>
                <a:lnTo>
                  <a:pt x="644237" y="96982"/>
                </a:lnTo>
                <a:lnTo>
                  <a:pt x="304800" y="526473"/>
                </a:lnTo>
                <a:lnTo>
                  <a:pt x="145473" y="547255"/>
                </a:lnTo>
                <a:lnTo>
                  <a:pt x="62346" y="955964"/>
                </a:lnTo>
                <a:lnTo>
                  <a:pt x="159327" y="1094509"/>
                </a:lnTo>
                <a:lnTo>
                  <a:pt x="200891" y="1143000"/>
                </a:lnTo>
                <a:lnTo>
                  <a:pt x="228600" y="1219200"/>
                </a:lnTo>
                <a:lnTo>
                  <a:pt x="187037" y="1447800"/>
                </a:lnTo>
                <a:lnTo>
                  <a:pt x="277091" y="1724891"/>
                </a:lnTo>
                <a:lnTo>
                  <a:pt x="284018" y="2043546"/>
                </a:lnTo>
                <a:lnTo>
                  <a:pt x="277091" y="2147455"/>
                </a:lnTo>
                <a:lnTo>
                  <a:pt x="173182" y="2286000"/>
                </a:lnTo>
                <a:lnTo>
                  <a:pt x="145473" y="2369128"/>
                </a:lnTo>
                <a:lnTo>
                  <a:pt x="0" y="2438400"/>
                </a:lnTo>
                <a:lnTo>
                  <a:pt x="117764" y="2791691"/>
                </a:lnTo>
                <a:lnTo>
                  <a:pt x="55418" y="2916382"/>
                </a:lnTo>
                <a:lnTo>
                  <a:pt x="41564" y="2992582"/>
                </a:lnTo>
                <a:lnTo>
                  <a:pt x="103909" y="3138055"/>
                </a:lnTo>
                <a:lnTo>
                  <a:pt x="96982" y="3332018"/>
                </a:lnTo>
                <a:lnTo>
                  <a:pt x="152400" y="3435928"/>
                </a:lnTo>
                <a:lnTo>
                  <a:pt x="103909" y="3629891"/>
                </a:lnTo>
                <a:lnTo>
                  <a:pt x="180109" y="3768437"/>
                </a:lnTo>
                <a:lnTo>
                  <a:pt x="221673" y="3913909"/>
                </a:lnTo>
                <a:lnTo>
                  <a:pt x="221673" y="3997037"/>
                </a:lnTo>
                <a:lnTo>
                  <a:pt x="192345" y="4117522"/>
                </a:lnTo>
                <a:lnTo>
                  <a:pt x="218437" y="4377690"/>
                </a:lnTo>
                <a:lnTo>
                  <a:pt x="353199" y="4594651"/>
                </a:lnTo>
                <a:lnTo>
                  <a:pt x="391573" y="4906214"/>
                </a:lnTo>
                <a:lnTo>
                  <a:pt x="490718" y="4960495"/>
                </a:lnTo>
                <a:lnTo>
                  <a:pt x="508311" y="5067125"/>
                </a:lnTo>
                <a:lnTo>
                  <a:pt x="888811" y="5060808"/>
                </a:lnTo>
                <a:lnTo>
                  <a:pt x="1059486" y="4948388"/>
                </a:lnTo>
                <a:lnTo>
                  <a:pt x="1231141" y="4957326"/>
                </a:lnTo>
                <a:lnTo>
                  <a:pt x="1301689" y="4852097"/>
                </a:lnTo>
                <a:cubicBezTo>
                  <a:pt x="1301264" y="4760343"/>
                  <a:pt x="1295483" y="4715944"/>
                  <a:pt x="1295058" y="4624190"/>
                </a:cubicBezTo>
                <a:lnTo>
                  <a:pt x="1470154" y="4463623"/>
                </a:lnTo>
                <a:lnTo>
                  <a:pt x="1502285" y="4453098"/>
                </a:lnTo>
                <a:lnTo>
                  <a:pt x="1579418" y="4357255"/>
                </a:lnTo>
                <a:lnTo>
                  <a:pt x="1558637" y="4274128"/>
                </a:lnTo>
                <a:lnTo>
                  <a:pt x="1537855" y="4197928"/>
                </a:lnTo>
                <a:lnTo>
                  <a:pt x="1475509" y="4163291"/>
                </a:lnTo>
                <a:lnTo>
                  <a:pt x="1420091" y="4114800"/>
                </a:lnTo>
                <a:lnTo>
                  <a:pt x="1461655" y="3803073"/>
                </a:lnTo>
                <a:lnTo>
                  <a:pt x="1177637" y="3789218"/>
                </a:lnTo>
                <a:lnTo>
                  <a:pt x="1052946" y="3138055"/>
                </a:lnTo>
                <a:lnTo>
                  <a:pt x="1094509" y="2847109"/>
                </a:lnTo>
                <a:lnTo>
                  <a:pt x="1032164" y="2660073"/>
                </a:lnTo>
                <a:lnTo>
                  <a:pt x="1059873" y="2223655"/>
                </a:lnTo>
                <a:lnTo>
                  <a:pt x="1004455" y="2133600"/>
                </a:lnTo>
                <a:lnTo>
                  <a:pt x="1025237" y="1939637"/>
                </a:lnTo>
                <a:lnTo>
                  <a:pt x="935182" y="1752600"/>
                </a:lnTo>
                <a:lnTo>
                  <a:pt x="942109" y="1330037"/>
                </a:lnTo>
                <a:lnTo>
                  <a:pt x="838200" y="879764"/>
                </a:lnTo>
                <a:lnTo>
                  <a:pt x="861831" y="750604"/>
                </a:lnTo>
                <a:lnTo>
                  <a:pt x="779000" y="310325"/>
                </a:lnTo>
                <a:lnTo>
                  <a:pt x="769395" y="189668"/>
                </a:lnTo>
                <a:cubicBezTo>
                  <a:pt x="769862" y="171195"/>
                  <a:pt x="770329" y="144829"/>
                  <a:pt x="770796" y="126356"/>
                </a:cubicBezTo>
                <a:close/>
              </a:path>
            </a:pathLst>
          </a:custGeom>
          <a:solidFill>
            <a:srgbClr val="008000">
              <a:alpha val="69804"/>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フリーフォーム: 図形 16">
            <a:extLst>
              <a:ext uri="{FF2B5EF4-FFF2-40B4-BE49-F238E27FC236}">
                <a16:creationId xmlns:a16="http://schemas.microsoft.com/office/drawing/2014/main" id="{7CF1D459-E719-4402-9C39-28D930336B84}"/>
              </a:ext>
            </a:extLst>
          </p:cNvPr>
          <p:cNvSpPr/>
          <p:nvPr/>
        </p:nvSpPr>
        <p:spPr>
          <a:xfrm>
            <a:off x="3139484" y="1134904"/>
            <a:ext cx="1182810" cy="2534706"/>
          </a:xfrm>
          <a:custGeom>
            <a:avLst/>
            <a:gdLst>
              <a:gd name="connsiteX0" fmla="*/ 0 w 1310640"/>
              <a:gd name="connsiteY0" fmla="*/ 0 h 2324100"/>
              <a:gd name="connsiteX1" fmla="*/ 312420 w 1310640"/>
              <a:gd name="connsiteY1" fmla="*/ 0 h 2324100"/>
              <a:gd name="connsiteX2" fmla="*/ 495300 w 1310640"/>
              <a:gd name="connsiteY2" fmla="*/ 274320 h 2324100"/>
              <a:gd name="connsiteX3" fmla="*/ 510540 w 1310640"/>
              <a:gd name="connsiteY3" fmla="*/ 457200 h 2324100"/>
              <a:gd name="connsiteX4" fmla="*/ 586740 w 1310640"/>
              <a:gd name="connsiteY4" fmla="*/ 541020 h 2324100"/>
              <a:gd name="connsiteX5" fmla="*/ 640080 w 1310640"/>
              <a:gd name="connsiteY5" fmla="*/ 708660 h 2324100"/>
              <a:gd name="connsiteX6" fmla="*/ 731520 w 1310640"/>
              <a:gd name="connsiteY6" fmla="*/ 754380 h 2324100"/>
              <a:gd name="connsiteX7" fmla="*/ 967740 w 1310640"/>
              <a:gd name="connsiteY7" fmla="*/ 883920 h 2324100"/>
              <a:gd name="connsiteX8" fmla="*/ 1226820 w 1310640"/>
              <a:gd name="connsiteY8" fmla="*/ 1653540 h 2324100"/>
              <a:gd name="connsiteX9" fmla="*/ 1211580 w 1310640"/>
              <a:gd name="connsiteY9" fmla="*/ 1737360 h 2324100"/>
              <a:gd name="connsiteX10" fmla="*/ 1287780 w 1310640"/>
              <a:gd name="connsiteY10" fmla="*/ 1836420 h 2324100"/>
              <a:gd name="connsiteX11" fmla="*/ 1287780 w 1310640"/>
              <a:gd name="connsiteY11" fmla="*/ 1996440 h 2324100"/>
              <a:gd name="connsiteX12" fmla="*/ 1310640 w 1310640"/>
              <a:gd name="connsiteY12" fmla="*/ 2019300 h 2324100"/>
              <a:gd name="connsiteX13" fmla="*/ 1203960 w 1310640"/>
              <a:gd name="connsiteY13" fmla="*/ 2324100 h 2324100"/>
              <a:gd name="connsiteX14" fmla="*/ 1074420 w 1310640"/>
              <a:gd name="connsiteY14" fmla="*/ 2293620 h 2324100"/>
              <a:gd name="connsiteX15" fmla="*/ 975360 w 1310640"/>
              <a:gd name="connsiteY15" fmla="*/ 2293620 h 2324100"/>
              <a:gd name="connsiteX16" fmla="*/ 952500 w 1310640"/>
              <a:gd name="connsiteY16" fmla="*/ 2194560 h 2324100"/>
              <a:gd name="connsiteX17" fmla="*/ 853440 w 1310640"/>
              <a:gd name="connsiteY17" fmla="*/ 2186940 h 2324100"/>
              <a:gd name="connsiteX18" fmla="*/ 822960 w 1310640"/>
              <a:gd name="connsiteY18" fmla="*/ 1973580 h 2324100"/>
              <a:gd name="connsiteX19" fmla="*/ 708660 w 1310640"/>
              <a:gd name="connsiteY19" fmla="*/ 1844040 h 2324100"/>
              <a:gd name="connsiteX20" fmla="*/ 662940 w 1310640"/>
              <a:gd name="connsiteY20" fmla="*/ 1501140 h 2324100"/>
              <a:gd name="connsiteX21" fmla="*/ 518160 w 1310640"/>
              <a:gd name="connsiteY21" fmla="*/ 1348740 h 2324100"/>
              <a:gd name="connsiteX22" fmla="*/ 327660 w 1310640"/>
              <a:gd name="connsiteY22" fmla="*/ 861060 h 2324100"/>
              <a:gd name="connsiteX23" fmla="*/ 304800 w 1310640"/>
              <a:gd name="connsiteY23" fmla="*/ 746760 h 2324100"/>
              <a:gd name="connsiteX24" fmla="*/ 243840 w 1310640"/>
              <a:gd name="connsiteY24" fmla="*/ 701040 h 2324100"/>
              <a:gd name="connsiteX25" fmla="*/ 213360 w 1310640"/>
              <a:gd name="connsiteY25" fmla="*/ 640080 h 2324100"/>
              <a:gd name="connsiteX26" fmla="*/ 106680 w 1310640"/>
              <a:gd name="connsiteY26" fmla="*/ 464820 h 2324100"/>
              <a:gd name="connsiteX27" fmla="*/ 30480 w 1310640"/>
              <a:gd name="connsiteY27" fmla="*/ 365760 h 2324100"/>
              <a:gd name="connsiteX28" fmla="*/ 0 w 1310640"/>
              <a:gd name="connsiteY28" fmla="*/ 0 h 2324100"/>
              <a:gd name="connsiteX0" fmla="*/ 0 w 1295400"/>
              <a:gd name="connsiteY0" fmla="*/ 0 h 2324100"/>
              <a:gd name="connsiteX1" fmla="*/ 312420 w 1295400"/>
              <a:gd name="connsiteY1" fmla="*/ 0 h 2324100"/>
              <a:gd name="connsiteX2" fmla="*/ 495300 w 1295400"/>
              <a:gd name="connsiteY2" fmla="*/ 274320 h 2324100"/>
              <a:gd name="connsiteX3" fmla="*/ 510540 w 1295400"/>
              <a:gd name="connsiteY3" fmla="*/ 457200 h 2324100"/>
              <a:gd name="connsiteX4" fmla="*/ 586740 w 1295400"/>
              <a:gd name="connsiteY4" fmla="*/ 541020 h 2324100"/>
              <a:gd name="connsiteX5" fmla="*/ 640080 w 1295400"/>
              <a:gd name="connsiteY5" fmla="*/ 708660 h 2324100"/>
              <a:gd name="connsiteX6" fmla="*/ 731520 w 1295400"/>
              <a:gd name="connsiteY6" fmla="*/ 754380 h 2324100"/>
              <a:gd name="connsiteX7" fmla="*/ 967740 w 1295400"/>
              <a:gd name="connsiteY7" fmla="*/ 883920 h 2324100"/>
              <a:gd name="connsiteX8" fmla="*/ 1226820 w 1295400"/>
              <a:gd name="connsiteY8" fmla="*/ 1653540 h 2324100"/>
              <a:gd name="connsiteX9" fmla="*/ 1211580 w 1295400"/>
              <a:gd name="connsiteY9" fmla="*/ 1737360 h 2324100"/>
              <a:gd name="connsiteX10" fmla="*/ 1287780 w 1295400"/>
              <a:gd name="connsiteY10" fmla="*/ 1836420 h 2324100"/>
              <a:gd name="connsiteX11" fmla="*/ 1287780 w 1295400"/>
              <a:gd name="connsiteY11" fmla="*/ 1996440 h 2324100"/>
              <a:gd name="connsiteX12" fmla="*/ 1295400 w 1295400"/>
              <a:gd name="connsiteY12" fmla="*/ 2004060 h 2324100"/>
              <a:gd name="connsiteX13" fmla="*/ 1203960 w 1295400"/>
              <a:gd name="connsiteY13" fmla="*/ 2324100 h 2324100"/>
              <a:gd name="connsiteX14" fmla="*/ 1074420 w 1295400"/>
              <a:gd name="connsiteY14" fmla="*/ 2293620 h 2324100"/>
              <a:gd name="connsiteX15" fmla="*/ 975360 w 1295400"/>
              <a:gd name="connsiteY15" fmla="*/ 2293620 h 2324100"/>
              <a:gd name="connsiteX16" fmla="*/ 952500 w 1295400"/>
              <a:gd name="connsiteY16" fmla="*/ 2194560 h 2324100"/>
              <a:gd name="connsiteX17" fmla="*/ 853440 w 1295400"/>
              <a:gd name="connsiteY17" fmla="*/ 2186940 h 2324100"/>
              <a:gd name="connsiteX18" fmla="*/ 822960 w 1295400"/>
              <a:gd name="connsiteY18" fmla="*/ 1973580 h 2324100"/>
              <a:gd name="connsiteX19" fmla="*/ 708660 w 1295400"/>
              <a:gd name="connsiteY19" fmla="*/ 1844040 h 2324100"/>
              <a:gd name="connsiteX20" fmla="*/ 662940 w 1295400"/>
              <a:gd name="connsiteY20" fmla="*/ 1501140 h 2324100"/>
              <a:gd name="connsiteX21" fmla="*/ 518160 w 1295400"/>
              <a:gd name="connsiteY21" fmla="*/ 1348740 h 2324100"/>
              <a:gd name="connsiteX22" fmla="*/ 327660 w 1295400"/>
              <a:gd name="connsiteY22" fmla="*/ 861060 h 2324100"/>
              <a:gd name="connsiteX23" fmla="*/ 304800 w 1295400"/>
              <a:gd name="connsiteY23" fmla="*/ 746760 h 2324100"/>
              <a:gd name="connsiteX24" fmla="*/ 243840 w 1295400"/>
              <a:gd name="connsiteY24" fmla="*/ 701040 h 2324100"/>
              <a:gd name="connsiteX25" fmla="*/ 213360 w 1295400"/>
              <a:gd name="connsiteY25" fmla="*/ 640080 h 2324100"/>
              <a:gd name="connsiteX26" fmla="*/ 106680 w 1295400"/>
              <a:gd name="connsiteY26" fmla="*/ 464820 h 2324100"/>
              <a:gd name="connsiteX27" fmla="*/ 30480 w 1295400"/>
              <a:gd name="connsiteY27" fmla="*/ 365760 h 2324100"/>
              <a:gd name="connsiteX28" fmla="*/ 0 w 1295400"/>
              <a:gd name="connsiteY28" fmla="*/ 0 h 2324100"/>
              <a:gd name="connsiteX0" fmla="*/ 0 w 1295400"/>
              <a:gd name="connsiteY0" fmla="*/ 0 h 2308860"/>
              <a:gd name="connsiteX1" fmla="*/ 312420 w 1295400"/>
              <a:gd name="connsiteY1" fmla="*/ 0 h 2308860"/>
              <a:gd name="connsiteX2" fmla="*/ 495300 w 1295400"/>
              <a:gd name="connsiteY2" fmla="*/ 274320 h 2308860"/>
              <a:gd name="connsiteX3" fmla="*/ 510540 w 1295400"/>
              <a:gd name="connsiteY3" fmla="*/ 457200 h 2308860"/>
              <a:gd name="connsiteX4" fmla="*/ 586740 w 1295400"/>
              <a:gd name="connsiteY4" fmla="*/ 541020 h 2308860"/>
              <a:gd name="connsiteX5" fmla="*/ 640080 w 1295400"/>
              <a:gd name="connsiteY5" fmla="*/ 708660 h 2308860"/>
              <a:gd name="connsiteX6" fmla="*/ 731520 w 1295400"/>
              <a:gd name="connsiteY6" fmla="*/ 754380 h 2308860"/>
              <a:gd name="connsiteX7" fmla="*/ 967740 w 1295400"/>
              <a:gd name="connsiteY7" fmla="*/ 883920 h 2308860"/>
              <a:gd name="connsiteX8" fmla="*/ 1226820 w 1295400"/>
              <a:gd name="connsiteY8" fmla="*/ 1653540 h 2308860"/>
              <a:gd name="connsiteX9" fmla="*/ 1211580 w 1295400"/>
              <a:gd name="connsiteY9" fmla="*/ 1737360 h 2308860"/>
              <a:gd name="connsiteX10" fmla="*/ 1287780 w 1295400"/>
              <a:gd name="connsiteY10" fmla="*/ 1836420 h 2308860"/>
              <a:gd name="connsiteX11" fmla="*/ 1287780 w 1295400"/>
              <a:gd name="connsiteY11" fmla="*/ 1996440 h 2308860"/>
              <a:gd name="connsiteX12" fmla="*/ 1295400 w 1295400"/>
              <a:gd name="connsiteY12" fmla="*/ 2004060 h 2308860"/>
              <a:gd name="connsiteX13" fmla="*/ 1188720 w 1295400"/>
              <a:gd name="connsiteY13" fmla="*/ 2308860 h 2308860"/>
              <a:gd name="connsiteX14" fmla="*/ 1074420 w 1295400"/>
              <a:gd name="connsiteY14" fmla="*/ 2293620 h 2308860"/>
              <a:gd name="connsiteX15" fmla="*/ 975360 w 1295400"/>
              <a:gd name="connsiteY15" fmla="*/ 2293620 h 2308860"/>
              <a:gd name="connsiteX16" fmla="*/ 952500 w 1295400"/>
              <a:gd name="connsiteY16" fmla="*/ 2194560 h 2308860"/>
              <a:gd name="connsiteX17" fmla="*/ 853440 w 1295400"/>
              <a:gd name="connsiteY17" fmla="*/ 2186940 h 2308860"/>
              <a:gd name="connsiteX18" fmla="*/ 822960 w 1295400"/>
              <a:gd name="connsiteY18" fmla="*/ 1973580 h 2308860"/>
              <a:gd name="connsiteX19" fmla="*/ 708660 w 1295400"/>
              <a:gd name="connsiteY19" fmla="*/ 1844040 h 2308860"/>
              <a:gd name="connsiteX20" fmla="*/ 662940 w 1295400"/>
              <a:gd name="connsiteY20" fmla="*/ 1501140 h 2308860"/>
              <a:gd name="connsiteX21" fmla="*/ 518160 w 1295400"/>
              <a:gd name="connsiteY21" fmla="*/ 1348740 h 2308860"/>
              <a:gd name="connsiteX22" fmla="*/ 327660 w 1295400"/>
              <a:gd name="connsiteY22" fmla="*/ 861060 h 2308860"/>
              <a:gd name="connsiteX23" fmla="*/ 304800 w 1295400"/>
              <a:gd name="connsiteY23" fmla="*/ 746760 h 2308860"/>
              <a:gd name="connsiteX24" fmla="*/ 243840 w 1295400"/>
              <a:gd name="connsiteY24" fmla="*/ 701040 h 2308860"/>
              <a:gd name="connsiteX25" fmla="*/ 213360 w 1295400"/>
              <a:gd name="connsiteY25" fmla="*/ 640080 h 2308860"/>
              <a:gd name="connsiteX26" fmla="*/ 106680 w 1295400"/>
              <a:gd name="connsiteY26" fmla="*/ 464820 h 2308860"/>
              <a:gd name="connsiteX27" fmla="*/ 30480 w 1295400"/>
              <a:gd name="connsiteY27" fmla="*/ 365760 h 2308860"/>
              <a:gd name="connsiteX28" fmla="*/ 0 w 1295400"/>
              <a:gd name="connsiteY28" fmla="*/ 0 h 2308860"/>
              <a:gd name="connsiteX0" fmla="*/ 0 w 1295400"/>
              <a:gd name="connsiteY0" fmla="*/ 0 h 2308860"/>
              <a:gd name="connsiteX1" fmla="*/ 312420 w 1295400"/>
              <a:gd name="connsiteY1" fmla="*/ 0 h 2308860"/>
              <a:gd name="connsiteX2" fmla="*/ 495300 w 1295400"/>
              <a:gd name="connsiteY2" fmla="*/ 274320 h 2308860"/>
              <a:gd name="connsiteX3" fmla="*/ 510540 w 1295400"/>
              <a:gd name="connsiteY3" fmla="*/ 457200 h 2308860"/>
              <a:gd name="connsiteX4" fmla="*/ 586740 w 1295400"/>
              <a:gd name="connsiteY4" fmla="*/ 541020 h 2308860"/>
              <a:gd name="connsiteX5" fmla="*/ 640080 w 1295400"/>
              <a:gd name="connsiteY5" fmla="*/ 708660 h 2308860"/>
              <a:gd name="connsiteX6" fmla="*/ 731520 w 1295400"/>
              <a:gd name="connsiteY6" fmla="*/ 754380 h 2308860"/>
              <a:gd name="connsiteX7" fmla="*/ 967740 w 1295400"/>
              <a:gd name="connsiteY7" fmla="*/ 883920 h 2308860"/>
              <a:gd name="connsiteX8" fmla="*/ 1226820 w 1295400"/>
              <a:gd name="connsiteY8" fmla="*/ 1653540 h 2308860"/>
              <a:gd name="connsiteX9" fmla="*/ 1211580 w 1295400"/>
              <a:gd name="connsiteY9" fmla="*/ 1737360 h 2308860"/>
              <a:gd name="connsiteX10" fmla="*/ 1287780 w 1295400"/>
              <a:gd name="connsiteY10" fmla="*/ 1836420 h 2308860"/>
              <a:gd name="connsiteX11" fmla="*/ 1287780 w 1295400"/>
              <a:gd name="connsiteY11" fmla="*/ 1996440 h 2308860"/>
              <a:gd name="connsiteX12" fmla="*/ 1295400 w 1295400"/>
              <a:gd name="connsiteY12" fmla="*/ 2004060 h 2308860"/>
              <a:gd name="connsiteX13" fmla="*/ 1188720 w 1295400"/>
              <a:gd name="connsiteY13" fmla="*/ 2308860 h 2308860"/>
              <a:gd name="connsiteX14" fmla="*/ 1074420 w 1295400"/>
              <a:gd name="connsiteY14" fmla="*/ 2293620 h 2308860"/>
              <a:gd name="connsiteX15" fmla="*/ 975360 w 1295400"/>
              <a:gd name="connsiteY15" fmla="*/ 2293620 h 2308860"/>
              <a:gd name="connsiteX16" fmla="*/ 952500 w 1295400"/>
              <a:gd name="connsiteY16" fmla="*/ 2194560 h 2308860"/>
              <a:gd name="connsiteX17" fmla="*/ 853440 w 1295400"/>
              <a:gd name="connsiteY17" fmla="*/ 2186940 h 2308860"/>
              <a:gd name="connsiteX18" fmla="*/ 822960 w 1295400"/>
              <a:gd name="connsiteY18" fmla="*/ 1973580 h 2308860"/>
              <a:gd name="connsiteX19" fmla="*/ 708660 w 1295400"/>
              <a:gd name="connsiteY19" fmla="*/ 1844040 h 2308860"/>
              <a:gd name="connsiteX20" fmla="*/ 662940 w 1295400"/>
              <a:gd name="connsiteY20" fmla="*/ 1501140 h 2308860"/>
              <a:gd name="connsiteX21" fmla="*/ 518160 w 1295400"/>
              <a:gd name="connsiteY21" fmla="*/ 1348740 h 2308860"/>
              <a:gd name="connsiteX22" fmla="*/ 327660 w 1295400"/>
              <a:gd name="connsiteY22" fmla="*/ 861060 h 2308860"/>
              <a:gd name="connsiteX23" fmla="*/ 304800 w 1295400"/>
              <a:gd name="connsiteY23" fmla="*/ 746760 h 2308860"/>
              <a:gd name="connsiteX24" fmla="*/ 243840 w 1295400"/>
              <a:gd name="connsiteY24" fmla="*/ 701040 h 2308860"/>
              <a:gd name="connsiteX25" fmla="*/ 213360 w 1295400"/>
              <a:gd name="connsiteY25" fmla="*/ 640080 h 2308860"/>
              <a:gd name="connsiteX26" fmla="*/ 106680 w 1295400"/>
              <a:gd name="connsiteY26" fmla="*/ 464820 h 2308860"/>
              <a:gd name="connsiteX27" fmla="*/ 30480 w 1295400"/>
              <a:gd name="connsiteY27" fmla="*/ 365760 h 2308860"/>
              <a:gd name="connsiteX28" fmla="*/ 0 w 1295400"/>
              <a:gd name="connsiteY28" fmla="*/ 0 h 2308860"/>
              <a:gd name="connsiteX0" fmla="*/ 0 w 1295400"/>
              <a:gd name="connsiteY0" fmla="*/ 0 h 2308860"/>
              <a:gd name="connsiteX1" fmla="*/ 312420 w 1295400"/>
              <a:gd name="connsiteY1" fmla="*/ 0 h 2308860"/>
              <a:gd name="connsiteX2" fmla="*/ 495300 w 1295400"/>
              <a:gd name="connsiteY2" fmla="*/ 274320 h 2308860"/>
              <a:gd name="connsiteX3" fmla="*/ 510540 w 1295400"/>
              <a:gd name="connsiteY3" fmla="*/ 457200 h 2308860"/>
              <a:gd name="connsiteX4" fmla="*/ 586740 w 1295400"/>
              <a:gd name="connsiteY4" fmla="*/ 541020 h 2308860"/>
              <a:gd name="connsiteX5" fmla="*/ 640080 w 1295400"/>
              <a:gd name="connsiteY5" fmla="*/ 708660 h 2308860"/>
              <a:gd name="connsiteX6" fmla="*/ 731520 w 1295400"/>
              <a:gd name="connsiteY6" fmla="*/ 754380 h 2308860"/>
              <a:gd name="connsiteX7" fmla="*/ 967740 w 1295400"/>
              <a:gd name="connsiteY7" fmla="*/ 883920 h 2308860"/>
              <a:gd name="connsiteX8" fmla="*/ 1226820 w 1295400"/>
              <a:gd name="connsiteY8" fmla="*/ 1653540 h 2308860"/>
              <a:gd name="connsiteX9" fmla="*/ 1211580 w 1295400"/>
              <a:gd name="connsiteY9" fmla="*/ 1737360 h 2308860"/>
              <a:gd name="connsiteX10" fmla="*/ 1287780 w 1295400"/>
              <a:gd name="connsiteY10" fmla="*/ 1836420 h 2308860"/>
              <a:gd name="connsiteX11" fmla="*/ 1287780 w 1295400"/>
              <a:gd name="connsiteY11" fmla="*/ 1996440 h 2308860"/>
              <a:gd name="connsiteX12" fmla="*/ 1295400 w 1295400"/>
              <a:gd name="connsiteY12" fmla="*/ 2004060 h 2308860"/>
              <a:gd name="connsiteX13" fmla="*/ 1188720 w 1295400"/>
              <a:gd name="connsiteY13" fmla="*/ 2308860 h 2308860"/>
              <a:gd name="connsiteX14" fmla="*/ 1074420 w 1295400"/>
              <a:gd name="connsiteY14" fmla="*/ 2293620 h 2308860"/>
              <a:gd name="connsiteX15" fmla="*/ 990600 w 1295400"/>
              <a:gd name="connsiteY15" fmla="*/ 2278380 h 2308860"/>
              <a:gd name="connsiteX16" fmla="*/ 952500 w 1295400"/>
              <a:gd name="connsiteY16" fmla="*/ 2194560 h 2308860"/>
              <a:gd name="connsiteX17" fmla="*/ 853440 w 1295400"/>
              <a:gd name="connsiteY17" fmla="*/ 2186940 h 2308860"/>
              <a:gd name="connsiteX18" fmla="*/ 822960 w 1295400"/>
              <a:gd name="connsiteY18" fmla="*/ 1973580 h 2308860"/>
              <a:gd name="connsiteX19" fmla="*/ 708660 w 1295400"/>
              <a:gd name="connsiteY19" fmla="*/ 1844040 h 2308860"/>
              <a:gd name="connsiteX20" fmla="*/ 662940 w 1295400"/>
              <a:gd name="connsiteY20" fmla="*/ 1501140 h 2308860"/>
              <a:gd name="connsiteX21" fmla="*/ 518160 w 1295400"/>
              <a:gd name="connsiteY21" fmla="*/ 1348740 h 2308860"/>
              <a:gd name="connsiteX22" fmla="*/ 327660 w 1295400"/>
              <a:gd name="connsiteY22" fmla="*/ 861060 h 2308860"/>
              <a:gd name="connsiteX23" fmla="*/ 304800 w 1295400"/>
              <a:gd name="connsiteY23" fmla="*/ 746760 h 2308860"/>
              <a:gd name="connsiteX24" fmla="*/ 243840 w 1295400"/>
              <a:gd name="connsiteY24" fmla="*/ 701040 h 2308860"/>
              <a:gd name="connsiteX25" fmla="*/ 213360 w 1295400"/>
              <a:gd name="connsiteY25" fmla="*/ 640080 h 2308860"/>
              <a:gd name="connsiteX26" fmla="*/ 106680 w 1295400"/>
              <a:gd name="connsiteY26" fmla="*/ 464820 h 2308860"/>
              <a:gd name="connsiteX27" fmla="*/ 30480 w 1295400"/>
              <a:gd name="connsiteY27" fmla="*/ 365760 h 2308860"/>
              <a:gd name="connsiteX28" fmla="*/ 0 w 1295400"/>
              <a:gd name="connsiteY28" fmla="*/ 0 h 2308860"/>
              <a:gd name="connsiteX0" fmla="*/ 0 w 1348557"/>
              <a:gd name="connsiteY0" fmla="*/ 0 h 2308860"/>
              <a:gd name="connsiteX1" fmla="*/ 365577 w 1348557"/>
              <a:gd name="connsiteY1" fmla="*/ 0 h 2308860"/>
              <a:gd name="connsiteX2" fmla="*/ 548457 w 1348557"/>
              <a:gd name="connsiteY2" fmla="*/ 274320 h 2308860"/>
              <a:gd name="connsiteX3" fmla="*/ 563697 w 1348557"/>
              <a:gd name="connsiteY3" fmla="*/ 457200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30139 w 1348557"/>
              <a:gd name="connsiteY1" fmla="*/ 7054 h 2308860"/>
              <a:gd name="connsiteX2" fmla="*/ 548457 w 1348557"/>
              <a:gd name="connsiteY2" fmla="*/ 274320 h 2308860"/>
              <a:gd name="connsiteX3" fmla="*/ 563697 w 1348557"/>
              <a:gd name="connsiteY3" fmla="*/ 457200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30139 w 1348557"/>
              <a:gd name="connsiteY1" fmla="*/ 7054 h 2308860"/>
              <a:gd name="connsiteX2" fmla="*/ 459862 w 1348557"/>
              <a:gd name="connsiteY2" fmla="*/ 277847 h 2308860"/>
              <a:gd name="connsiteX3" fmla="*/ 563697 w 1348557"/>
              <a:gd name="connsiteY3" fmla="*/ 457200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59862 w 1348557"/>
              <a:gd name="connsiteY2" fmla="*/ 277847 h 2308860"/>
              <a:gd name="connsiteX3" fmla="*/ 563697 w 1348557"/>
              <a:gd name="connsiteY3" fmla="*/ 457200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59862 w 1348557"/>
              <a:gd name="connsiteY2" fmla="*/ 277847 h 2308860"/>
              <a:gd name="connsiteX3" fmla="*/ 524715 w 1348557"/>
              <a:gd name="connsiteY3" fmla="*/ 397244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0248 w 1348557"/>
              <a:gd name="connsiteY2" fmla="*/ 207310 h 2308860"/>
              <a:gd name="connsiteX3" fmla="*/ 524715 w 1348557"/>
              <a:gd name="connsiteY3" fmla="*/ 397244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31511 w 1348557"/>
              <a:gd name="connsiteY2" fmla="*/ 207310 h 2308860"/>
              <a:gd name="connsiteX3" fmla="*/ 524715 w 1348557"/>
              <a:gd name="connsiteY3" fmla="*/ 397244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31511 w 1348557"/>
              <a:gd name="connsiteY2" fmla="*/ 207310 h 2308860"/>
              <a:gd name="connsiteX3" fmla="*/ 485733 w 1348557"/>
              <a:gd name="connsiteY3" fmla="*/ 319653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639897 w 1348557"/>
              <a:gd name="connsiteY4" fmla="*/ 54102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512320 w 1348557"/>
              <a:gd name="connsiteY4" fmla="*/ 47401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512320 w 1348557"/>
              <a:gd name="connsiteY4" fmla="*/ 474010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93237 w 1348557"/>
              <a:gd name="connsiteY5" fmla="*/ 708660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40079 w 1348557"/>
              <a:gd name="connsiteY5" fmla="*/ 768616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61342 w 1348557"/>
              <a:gd name="connsiteY5" fmla="*/ 754509 h 2308860"/>
              <a:gd name="connsiteX6" fmla="*/ 784677 w 1348557"/>
              <a:gd name="connsiteY6" fmla="*/ 754380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61342 w 1348557"/>
              <a:gd name="connsiteY5" fmla="*/ 754509 h 2308860"/>
              <a:gd name="connsiteX6" fmla="*/ 749239 w 1348557"/>
              <a:gd name="connsiteY6" fmla="*/ 842551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1020897 w 1348557"/>
              <a:gd name="connsiteY7" fmla="*/ 883920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279977 w 1348557"/>
              <a:gd name="connsiteY8" fmla="*/ 1653540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85067 w 1348557"/>
              <a:gd name="connsiteY8" fmla="*/ 1124512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85067 w 1348557"/>
              <a:gd name="connsiteY8" fmla="*/ 1124512 h 2308860"/>
              <a:gd name="connsiteX9" fmla="*/ 1264737 w 1348557"/>
              <a:gd name="connsiteY9" fmla="*/ 1737360 h 2308860"/>
              <a:gd name="connsiteX10" fmla="*/ 1340937 w 1348557"/>
              <a:gd name="connsiteY10" fmla="*/ 1836420 h 2308860"/>
              <a:gd name="connsiteX11" fmla="*/ 1340937 w 1348557"/>
              <a:gd name="connsiteY11" fmla="*/ 1996440 h 2308860"/>
              <a:gd name="connsiteX12" fmla="*/ 1348557 w 1348557"/>
              <a:gd name="connsiteY12" fmla="*/ 2004060 h 2308860"/>
              <a:gd name="connsiteX13" fmla="*/ 1241877 w 1348557"/>
              <a:gd name="connsiteY13" fmla="*/ 2308860 h 2308860"/>
              <a:gd name="connsiteX14" fmla="*/ 1127577 w 1348557"/>
              <a:gd name="connsiteY14" fmla="*/ 2293620 h 2308860"/>
              <a:gd name="connsiteX15" fmla="*/ 1043757 w 1348557"/>
              <a:gd name="connsiteY15" fmla="*/ 2278380 h 2308860"/>
              <a:gd name="connsiteX16" fmla="*/ 1005657 w 1348557"/>
              <a:gd name="connsiteY16" fmla="*/ 2194560 h 2308860"/>
              <a:gd name="connsiteX17" fmla="*/ 906597 w 1348557"/>
              <a:gd name="connsiteY17" fmla="*/ 2186940 h 2308860"/>
              <a:gd name="connsiteX18" fmla="*/ 876117 w 1348557"/>
              <a:gd name="connsiteY18" fmla="*/ 1973580 h 2308860"/>
              <a:gd name="connsiteX19" fmla="*/ 761817 w 1348557"/>
              <a:gd name="connsiteY19" fmla="*/ 1844040 h 2308860"/>
              <a:gd name="connsiteX20" fmla="*/ 716097 w 1348557"/>
              <a:gd name="connsiteY20" fmla="*/ 1501140 h 2308860"/>
              <a:gd name="connsiteX21" fmla="*/ 571317 w 1348557"/>
              <a:gd name="connsiteY21" fmla="*/ 1348740 h 2308860"/>
              <a:gd name="connsiteX22" fmla="*/ 380817 w 1348557"/>
              <a:gd name="connsiteY22" fmla="*/ 861060 h 2308860"/>
              <a:gd name="connsiteX23" fmla="*/ 357957 w 1348557"/>
              <a:gd name="connsiteY23" fmla="*/ 746760 h 2308860"/>
              <a:gd name="connsiteX24" fmla="*/ 296997 w 1348557"/>
              <a:gd name="connsiteY24" fmla="*/ 701040 h 2308860"/>
              <a:gd name="connsiteX25" fmla="*/ 266517 w 1348557"/>
              <a:gd name="connsiteY25" fmla="*/ 640080 h 2308860"/>
              <a:gd name="connsiteX26" fmla="*/ 159837 w 1348557"/>
              <a:gd name="connsiteY26" fmla="*/ 464820 h 2308860"/>
              <a:gd name="connsiteX27" fmla="*/ 83637 w 1348557"/>
              <a:gd name="connsiteY27" fmla="*/ 365760 h 2308860"/>
              <a:gd name="connsiteX28" fmla="*/ 0 w 1348557"/>
              <a:gd name="connsiteY28"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85067 w 1348557"/>
              <a:gd name="connsiteY8" fmla="*/ 1124512 h 2308860"/>
              <a:gd name="connsiteX9" fmla="*/ 1134678 w 1348557"/>
              <a:gd name="connsiteY9" fmla="*/ 1296360 h 2308860"/>
              <a:gd name="connsiteX10" fmla="*/ 1264737 w 1348557"/>
              <a:gd name="connsiteY10" fmla="*/ 1737360 h 2308860"/>
              <a:gd name="connsiteX11" fmla="*/ 1340937 w 1348557"/>
              <a:gd name="connsiteY11" fmla="*/ 1836420 h 2308860"/>
              <a:gd name="connsiteX12" fmla="*/ 1340937 w 1348557"/>
              <a:gd name="connsiteY12" fmla="*/ 1996440 h 2308860"/>
              <a:gd name="connsiteX13" fmla="*/ 1348557 w 1348557"/>
              <a:gd name="connsiteY13" fmla="*/ 2004060 h 2308860"/>
              <a:gd name="connsiteX14" fmla="*/ 1241877 w 1348557"/>
              <a:gd name="connsiteY14" fmla="*/ 2308860 h 2308860"/>
              <a:gd name="connsiteX15" fmla="*/ 1127577 w 1348557"/>
              <a:gd name="connsiteY15" fmla="*/ 2293620 h 2308860"/>
              <a:gd name="connsiteX16" fmla="*/ 1043757 w 1348557"/>
              <a:gd name="connsiteY16" fmla="*/ 2278380 h 2308860"/>
              <a:gd name="connsiteX17" fmla="*/ 1005657 w 1348557"/>
              <a:gd name="connsiteY17" fmla="*/ 2194560 h 2308860"/>
              <a:gd name="connsiteX18" fmla="*/ 906597 w 1348557"/>
              <a:gd name="connsiteY18" fmla="*/ 2186940 h 2308860"/>
              <a:gd name="connsiteX19" fmla="*/ 876117 w 1348557"/>
              <a:gd name="connsiteY19" fmla="*/ 1973580 h 2308860"/>
              <a:gd name="connsiteX20" fmla="*/ 761817 w 1348557"/>
              <a:gd name="connsiteY20" fmla="*/ 1844040 h 2308860"/>
              <a:gd name="connsiteX21" fmla="*/ 716097 w 1348557"/>
              <a:gd name="connsiteY21" fmla="*/ 1501140 h 2308860"/>
              <a:gd name="connsiteX22" fmla="*/ 571317 w 1348557"/>
              <a:gd name="connsiteY22" fmla="*/ 1348740 h 2308860"/>
              <a:gd name="connsiteX23" fmla="*/ 380817 w 1348557"/>
              <a:gd name="connsiteY23" fmla="*/ 861060 h 2308860"/>
              <a:gd name="connsiteX24" fmla="*/ 357957 w 1348557"/>
              <a:gd name="connsiteY24" fmla="*/ 746760 h 2308860"/>
              <a:gd name="connsiteX25" fmla="*/ 296997 w 1348557"/>
              <a:gd name="connsiteY25" fmla="*/ 701040 h 2308860"/>
              <a:gd name="connsiteX26" fmla="*/ 266517 w 1348557"/>
              <a:gd name="connsiteY26" fmla="*/ 640080 h 2308860"/>
              <a:gd name="connsiteX27" fmla="*/ 159837 w 1348557"/>
              <a:gd name="connsiteY27" fmla="*/ 464820 h 2308860"/>
              <a:gd name="connsiteX28" fmla="*/ 83637 w 1348557"/>
              <a:gd name="connsiteY28" fmla="*/ 365760 h 2308860"/>
              <a:gd name="connsiteX29" fmla="*/ 0 w 1348557"/>
              <a:gd name="connsiteY29"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85067 w 1348557"/>
              <a:gd name="connsiteY8" fmla="*/ 1124512 h 2308860"/>
              <a:gd name="connsiteX9" fmla="*/ 1113415 w 1348557"/>
              <a:gd name="connsiteY9" fmla="*/ 1391585 h 2308860"/>
              <a:gd name="connsiteX10" fmla="*/ 1264737 w 1348557"/>
              <a:gd name="connsiteY10" fmla="*/ 1737360 h 2308860"/>
              <a:gd name="connsiteX11" fmla="*/ 1340937 w 1348557"/>
              <a:gd name="connsiteY11" fmla="*/ 1836420 h 2308860"/>
              <a:gd name="connsiteX12" fmla="*/ 1340937 w 1348557"/>
              <a:gd name="connsiteY12" fmla="*/ 1996440 h 2308860"/>
              <a:gd name="connsiteX13" fmla="*/ 1348557 w 1348557"/>
              <a:gd name="connsiteY13" fmla="*/ 2004060 h 2308860"/>
              <a:gd name="connsiteX14" fmla="*/ 1241877 w 1348557"/>
              <a:gd name="connsiteY14" fmla="*/ 2308860 h 2308860"/>
              <a:gd name="connsiteX15" fmla="*/ 1127577 w 1348557"/>
              <a:gd name="connsiteY15" fmla="*/ 2293620 h 2308860"/>
              <a:gd name="connsiteX16" fmla="*/ 1043757 w 1348557"/>
              <a:gd name="connsiteY16" fmla="*/ 2278380 h 2308860"/>
              <a:gd name="connsiteX17" fmla="*/ 1005657 w 1348557"/>
              <a:gd name="connsiteY17" fmla="*/ 2194560 h 2308860"/>
              <a:gd name="connsiteX18" fmla="*/ 906597 w 1348557"/>
              <a:gd name="connsiteY18" fmla="*/ 2186940 h 2308860"/>
              <a:gd name="connsiteX19" fmla="*/ 876117 w 1348557"/>
              <a:gd name="connsiteY19" fmla="*/ 1973580 h 2308860"/>
              <a:gd name="connsiteX20" fmla="*/ 761817 w 1348557"/>
              <a:gd name="connsiteY20" fmla="*/ 1844040 h 2308860"/>
              <a:gd name="connsiteX21" fmla="*/ 716097 w 1348557"/>
              <a:gd name="connsiteY21" fmla="*/ 1501140 h 2308860"/>
              <a:gd name="connsiteX22" fmla="*/ 571317 w 1348557"/>
              <a:gd name="connsiteY22" fmla="*/ 1348740 h 2308860"/>
              <a:gd name="connsiteX23" fmla="*/ 380817 w 1348557"/>
              <a:gd name="connsiteY23" fmla="*/ 861060 h 2308860"/>
              <a:gd name="connsiteX24" fmla="*/ 357957 w 1348557"/>
              <a:gd name="connsiteY24" fmla="*/ 746760 h 2308860"/>
              <a:gd name="connsiteX25" fmla="*/ 296997 w 1348557"/>
              <a:gd name="connsiteY25" fmla="*/ 701040 h 2308860"/>
              <a:gd name="connsiteX26" fmla="*/ 266517 w 1348557"/>
              <a:gd name="connsiteY26" fmla="*/ 640080 h 2308860"/>
              <a:gd name="connsiteX27" fmla="*/ 159837 w 1348557"/>
              <a:gd name="connsiteY27" fmla="*/ 464820 h 2308860"/>
              <a:gd name="connsiteX28" fmla="*/ 83637 w 1348557"/>
              <a:gd name="connsiteY28" fmla="*/ 365760 h 2308860"/>
              <a:gd name="connsiteX29" fmla="*/ 0 w 1348557"/>
              <a:gd name="connsiteY29"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88611 w 1348557"/>
              <a:gd name="connsiteY8" fmla="*/ 1177415 h 2308860"/>
              <a:gd name="connsiteX9" fmla="*/ 1113415 w 1348557"/>
              <a:gd name="connsiteY9" fmla="*/ 1391585 h 2308860"/>
              <a:gd name="connsiteX10" fmla="*/ 1264737 w 1348557"/>
              <a:gd name="connsiteY10" fmla="*/ 1737360 h 2308860"/>
              <a:gd name="connsiteX11" fmla="*/ 1340937 w 1348557"/>
              <a:gd name="connsiteY11" fmla="*/ 1836420 h 2308860"/>
              <a:gd name="connsiteX12" fmla="*/ 1340937 w 1348557"/>
              <a:gd name="connsiteY12" fmla="*/ 1996440 h 2308860"/>
              <a:gd name="connsiteX13" fmla="*/ 1348557 w 1348557"/>
              <a:gd name="connsiteY13" fmla="*/ 2004060 h 2308860"/>
              <a:gd name="connsiteX14" fmla="*/ 1241877 w 1348557"/>
              <a:gd name="connsiteY14" fmla="*/ 2308860 h 2308860"/>
              <a:gd name="connsiteX15" fmla="*/ 1127577 w 1348557"/>
              <a:gd name="connsiteY15" fmla="*/ 2293620 h 2308860"/>
              <a:gd name="connsiteX16" fmla="*/ 1043757 w 1348557"/>
              <a:gd name="connsiteY16" fmla="*/ 2278380 h 2308860"/>
              <a:gd name="connsiteX17" fmla="*/ 1005657 w 1348557"/>
              <a:gd name="connsiteY17" fmla="*/ 2194560 h 2308860"/>
              <a:gd name="connsiteX18" fmla="*/ 906597 w 1348557"/>
              <a:gd name="connsiteY18" fmla="*/ 2186940 h 2308860"/>
              <a:gd name="connsiteX19" fmla="*/ 876117 w 1348557"/>
              <a:gd name="connsiteY19" fmla="*/ 1973580 h 2308860"/>
              <a:gd name="connsiteX20" fmla="*/ 761817 w 1348557"/>
              <a:gd name="connsiteY20" fmla="*/ 1844040 h 2308860"/>
              <a:gd name="connsiteX21" fmla="*/ 716097 w 1348557"/>
              <a:gd name="connsiteY21" fmla="*/ 1501140 h 2308860"/>
              <a:gd name="connsiteX22" fmla="*/ 571317 w 1348557"/>
              <a:gd name="connsiteY22" fmla="*/ 1348740 h 2308860"/>
              <a:gd name="connsiteX23" fmla="*/ 380817 w 1348557"/>
              <a:gd name="connsiteY23" fmla="*/ 861060 h 2308860"/>
              <a:gd name="connsiteX24" fmla="*/ 357957 w 1348557"/>
              <a:gd name="connsiteY24" fmla="*/ 746760 h 2308860"/>
              <a:gd name="connsiteX25" fmla="*/ 296997 w 1348557"/>
              <a:gd name="connsiteY25" fmla="*/ 701040 h 2308860"/>
              <a:gd name="connsiteX26" fmla="*/ 266517 w 1348557"/>
              <a:gd name="connsiteY26" fmla="*/ 640080 h 2308860"/>
              <a:gd name="connsiteX27" fmla="*/ 159837 w 1348557"/>
              <a:gd name="connsiteY27" fmla="*/ 464820 h 2308860"/>
              <a:gd name="connsiteX28" fmla="*/ 83637 w 1348557"/>
              <a:gd name="connsiteY28" fmla="*/ 365760 h 2308860"/>
              <a:gd name="connsiteX29" fmla="*/ 0 w 1348557"/>
              <a:gd name="connsiteY29"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264737 w 1348557"/>
              <a:gd name="connsiteY10" fmla="*/ 1737360 h 2308860"/>
              <a:gd name="connsiteX11" fmla="*/ 1340937 w 1348557"/>
              <a:gd name="connsiteY11" fmla="*/ 1836420 h 2308860"/>
              <a:gd name="connsiteX12" fmla="*/ 1340937 w 1348557"/>
              <a:gd name="connsiteY12" fmla="*/ 1996440 h 2308860"/>
              <a:gd name="connsiteX13" fmla="*/ 1348557 w 1348557"/>
              <a:gd name="connsiteY13" fmla="*/ 2004060 h 2308860"/>
              <a:gd name="connsiteX14" fmla="*/ 1241877 w 1348557"/>
              <a:gd name="connsiteY14" fmla="*/ 2308860 h 2308860"/>
              <a:gd name="connsiteX15" fmla="*/ 1127577 w 1348557"/>
              <a:gd name="connsiteY15" fmla="*/ 2293620 h 2308860"/>
              <a:gd name="connsiteX16" fmla="*/ 1043757 w 1348557"/>
              <a:gd name="connsiteY16" fmla="*/ 2278380 h 2308860"/>
              <a:gd name="connsiteX17" fmla="*/ 1005657 w 1348557"/>
              <a:gd name="connsiteY17" fmla="*/ 2194560 h 2308860"/>
              <a:gd name="connsiteX18" fmla="*/ 906597 w 1348557"/>
              <a:gd name="connsiteY18" fmla="*/ 2186940 h 2308860"/>
              <a:gd name="connsiteX19" fmla="*/ 876117 w 1348557"/>
              <a:gd name="connsiteY19" fmla="*/ 1973580 h 2308860"/>
              <a:gd name="connsiteX20" fmla="*/ 761817 w 1348557"/>
              <a:gd name="connsiteY20" fmla="*/ 1844040 h 2308860"/>
              <a:gd name="connsiteX21" fmla="*/ 716097 w 1348557"/>
              <a:gd name="connsiteY21" fmla="*/ 1501140 h 2308860"/>
              <a:gd name="connsiteX22" fmla="*/ 571317 w 1348557"/>
              <a:gd name="connsiteY22" fmla="*/ 1348740 h 2308860"/>
              <a:gd name="connsiteX23" fmla="*/ 380817 w 1348557"/>
              <a:gd name="connsiteY23" fmla="*/ 861060 h 2308860"/>
              <a:gd name="connsiteX24" fmla="*/ 357957 w 1348557"/>
              <a:gd name="connsiteY24" fmla="*/ 746760 h 2308860"/>
              <a:gd name="connsiteX25" fmla="*/ 296997 w 1348557"/>
              <a:gd name="connsiteY25" fmla="*/ 701040 h 2308860"/>
              <a:gd name="connsiteX26" fmla="*/ 266517 w 1348557"/>
              <a:gd name="connsiteY26" fmla="*/ 640080 h 2308860"/>
              <a:gd name="connsiteX27" fmla="*/ 159837 w 1348557"/>
              <a:gd name="connsiteY27" fmla="*/ 464820 h 2308860"/>
              <a:gd name="connsiteX28" fmla="*/ 83637 w 1348557"/>
              <a:gd name="connsiteY28" fmla="*/ 365760 h 2308860"/>
              <a:gd name="connsiteX29" fmla="*/ 0 w 1348557"/>
              <a:gd name="connsiteY29"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264737 w 1348557"/>
              <a:gd name="connsiteY10" fmla="*/ 1737360 h 2308860"/>
              <a:gd name="connsiteX11" fmla="*/ 1340937 w 1348557"/>
              <a:gd name="connsiteY11" fmla="*/ 1836420 h 2308860"/>
              <a:gd name="connsiteX12" fmla="*/ 1340937 w 1348557"/>
              <a:gd name="connsiteY12" fmla="*/ 1996440 h 2308860"/>
              <a:gd name="connsiteX13" fmla="*/ 1348557 w 1348557"/>
              <a:gd name="connsiteY13" fmla="*/ 2004060 h 2308860"/>
              <a:gd name="connsiteX14" fmla="*/ 1241877 w 1348557"/>
              <a:gd name="connsiteY14" fmla="*/ 2308860 h 2308860"/>
              <a:gd name="connsiteX15" fmla="*/ 1127577 w 1348557"/>
              <a:gd name="connsiteY15" fmla="*/ 2293620 h 2308860"/>
              <a:gd name="connsiteX16" fmla="*/ 1043757 w 1348557"/>
              <a:gd name="connsiteY16" fmla="*/ 2278380 h 2308860"/>
              <a:gd name="connsiteX17" fmla="*/ 1005657 w 1348557"/>
              <a:gd name="connsiteY17" fmla="*/ 2194560 h 2308860"/>
              <a:gd name="connsiteX18" fmla="*/ 906597 w 1348557"/>
              <a:gd name="connsiteY18" fmla="*/ 2186940 h 2308860"/>
              <a:gd name="connsiteX19" fmla="*/ 876117 w 1348557"/>
              <a:gd name="connsiteY19" fmla="*/ 1973580 h 2308860"/>
              <a:gd name="connsiteX20" fmla="*/ 761817 w 1348557"/>
              <a:gd name="connsiteY20" fmla="*/ 1844040 h 2308860"/>
              <a:gd name="connsiteX21" fmla="*/ 716097 w 1348557"/>
              <a:gd name="connsiteY21" fmla="*/ 1501140 h 2308860"/>
              <a:gd name="connsiteX22" fmla="*/ 571317 w 1348557"/>
              <a:gd name="connsiteY22" fmla="*/ 1348740 h 2308860"/>
              <a:gd name="connsiteX23" fmla="*/ 380817 w 1348557"/>
              <a:gd name="connsiteY23" fmla="*/ 861060 h 2308860"/>
              <a:gd name="connsiteX24" fmla="*/ 357957 w 1348557"/>
              <a:gd name="connsiteY24" fmla="*/ 746760 h 2308860"/>
              <a:gd name="connsiteX25" fmla="*/ 296997 w 1348557"/>
              <a:gd name="connsiteY25" fmla="*/ 701040 h 2308860"/>
              <a:gd name="connsiteX26" fmla="*/ 266517 w 1348557"/>
              <a:gd name="connsiteY26" fmla="*/ 640080 h 2308860"/>
              <a:gd name="connsiteX27" fmla="*/ 159837 w 1348557"/>
              <a:gd name="connsiteY27" fmla="*/ 464820 h 2308860"/>
              <a:gd name="connsiteX28" fmla="*/ 83637 w 1348557"/>
              <a:gd name="connsiteY28" fmla="*/ 365760 h 2308860"/>
              <a:gd name="connsiteX29" fmla="*/ 0 w 1348557"/>
              <a:gd name="connsiteY29"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264737 w 1348557"/>
              <a:gd name="connsiteY10" fmla="*/ 1737360 h 2308860"/>
              <a:gd name="connsiteX11" fmla="*/ 1340937 w 1348557"/>
              <a:gd name="connsiteY11" fmla="*/ 1836420 h 2308860"/>
              <a:gd name="connsiteX12" fmla="*/ 1340937 w 1348557"/>
              <a:gd name="connsiteY12" fmla="*/ 1996440 h 2308860"/>
              <a:gd name="connsiteX13" fmla="*/ 1348557 w 1348557"/>
              <a:gd name="connsiteY13" fmla="*/ 2004060 h 2308860"/>
              <a:gd name="connsiteX14" fmla="*/ 1241877 w 1348557"/>
              <a:gd name="connsiteY14" fmla="*/ 2308860 h 2308860"/>
              <a:gd name="connsiteX15" fmla="*/ 1127577 w 1348557"/>
              <a:gd name="connsiteY15" fmla="*/ 2293620 h 2308860"/>
              <a:gd name="connsiteX16" fmla="*/ 1043757 w 1348557"/>
              <a:gd name="connsiteY16" fmla="*/ 2278380 h 2308860"/>
              <a:gd name="connsiteX17" fmla="*/ 1005657 w 1348557"/>
              <a:gd name="connsiteY17" fmla="*/ 2194560 h 2308860"/>
              <a:gd name="connsiteX18" fmla="*/ 906597 w 1348557"/>
              <a:gd name="connsiteY18" fmla="*/ 2186940 h 2308860"/>
              <a:gd name="connsiteX19" fmla="*/ 876117 w 1348557"/>
              <a:gd name="connsiteY19" fmla="*/ 1973580 h 2308860"/>
              <a:gd name="connsiteX20" fmla="*/ 761817 w 1348557"/>
              <a:gd name="connsiteY20" fmla="*/ 1844040 h 2308860"/>
              <a:gd name="connsiteX21" fmla="*/ 716097 w 1348557"/>
              <a:gd name="connsiteY21" fmla="*/ 1501140 h 2308860"/>
              <a:gd name="connsiteX22" fmla="*/ 571317 w 1348557"/>
              <a:gd name="connsiteY22" fmla="*/ 1348740 h 2308860"/>
              <a:gd name="connsiteX23" fmla="*/ 380817 w 1348557"/>
              <a:gd name="connsiteY23" fmla="*/ 861060 h 2308860"/>
              <a:gd name="connsiteX24" fmla="*/ 357957 w 1348557"/>
              <a:gd name="connsiteY24" fmla="*/ 746760 h 2308860"/>
              <a:gd name="connsiteX25" fmla="*/ 296997 w 1348557"/>
              <a:gd name="connsiteY25" fmla="*/ 701040 h 2308860"/>
              <a:gd name="connsiteX26" fmla="*/ 266517 w 1348557"/>
              <a:gd name="connsiteY26" fmla="*/ 640080 h 2308860"/>
              <a:gd name="connsiteX27" fmla="*/ 159837 w 1348557"/>
              <a:gd name="connsiteY27" fmla="*/ 464820 h 2308860"/>
              <a:gd name="connsiteX28" fmla="*/ 83637 w 1348557"/>
              <a:gd name="connsiteY28" fmla="*/ 365760 h 2308860"/>
              <a:gd name="connsiteX29" fmla="*/ 0 w 1348557"/>
              <a:gd name="connsiteY29"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130072 w 1348557"/>
              <a:gd name="connsiteY10" fmla="*/ 1656242 h 2308860"/>
              <a:gd name="connsiteX11" fmla="*/ 1340937 w 1348557"/>
              <a:gd name="connsiteY11" fmla="*/ 1836420 h 2308860"/>
              <a:gd name="connsiteX12" fmla="*/ 1340937 w 1348557"/>
              <a:gd name="connsiteY12" fmla="*/ 1996440 h 2308860"/>
              <a:gd name="connsiteX13" fmla="*/ 1348557 w 1348557"/>
              <a:gd name="connsiteY13" fmla="*/ 2004060 h 2308860"/>
              <a:gd name="connsiteX14" fmla="*/ 1241877 w 1348557"/>
              <a:gd name="connsiteY14" fmla="*/ 2308860 h 2308860"/>
              <a:gd name="connsiteX15" fmla="*/ 1127577 w 1348557"/>
              <a:gd name="connsiteY15" fmla="*/ 2293620 h 2308860"/>
              <a:gd name="connsiteX16" fmla="*/ 1043757 w 1348557"/>
              <a:gd name="connsiteY16" fmla="*/ 2278380 h 2308860"/>
              <a:gd name="connsiteX17" fmla="*/ 1005657 w 1348557"/>
              <a:gd name="connsiteY17" fmla="*/ 2194560 h 2308860"/>
              <a:gd name="connsiteX18" fmla="*/ 906597 w 1348557"/>
              <a:gd name="connsiteY18" fmla="*/ 2186940 h 2308860"/>
              <a:gd name="connsiteX19" fmla="*/ 876117 w 1348557"/>
              <a:gd name="connsiteY19" fmla="*/ 1973580 h 2308860"/>
              <a:gd name="connsiteX20" fmla="*/ 761817 w 1348557"/>
              <a:gd name="connsiteY20" fmla="*/ 1844040 h 2308860"/>
              <a:gd name="connsiteX21" fmla="*/ 716097 w 1348557"/>
              <a:gd name="connsiteY21" fmla="*/ 1501140 h 2308860"/>
              <a:gd name="connsiteX22" fmla="*/ 571317 w 1348557"/>
              <a:gd name="connsiteY22" fmla="*/ 1348740 h 2308860"/>
              <a:gd name="connsiteX23" fmla="*/ 380817 w 1348557"/>
              <a:gd name="connsiteY23" fmla="*/ 861060 h 2308860"/>
              <a:gd name="connsiteX24" fmla="*/ 357957 w 1348557"/>
              <a:gd name="connsiteY24" fmla="*/ 746760 h 2308860"/>
              <a:gd name="connsiteX25" fmla="*/ 296997 w 1348557"/>
              <a:gd name="connsiteY25" fmla="*/ 701040 h 2308860"/>
              <a:gd name="connsiteX26" fmla="*/ 266517 w 1348557"/>
              <a:gd name="connsiteY26" fmla="*/ 640080 h 2308860"/>
              <a:gd name="connsiteX27" fmla="*/ 159837 w 1348557"/>
              <a:gd name="connsiteY27" fmla="*/ 464820 h 2308860"/>
              <a:gd name="connsiteX28" fmla="*/ 83637 w 1348557"/>
              <a:gd name="connsiteY28" fmla="*/ 365760 h 2308860"/>
              <a:gd name="connsiteX29" fmla="*/ 0 w 1348557"/>
              <a:gd name="connsiteY29"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119440 w 1348557"/>
              <a:gd name="connsiteY10" fmla="*/ 1511641 h 2308860"/>
              <a:gd name="connsiteX11" fmla="*/ 1340937 w 1348557"/>
              <a:gd name="connsiteY11" fmla="*/ 1836420 h 2308860"/>
              <a:gd name="connsiteX12" fmla="*/ 1340937 w 1348557"/>
              <a:gd name="connsiteY12" fmla="*/ 1996440 h 2308860"/>
              <a:gd name="connsiteX13" fmla="*/ 1348557 w 1348557"/>
              <a:gd name="connsiteY13" fmla="*/ 2004060 h 2308860"/>
              <a:gd name="connsiteX14" fmla="*/ 1241877 w 1348557"/>
              <a:gd name="connsiteY14" fmla="*/ 2308860 h 2308860"/>
              <a:gd name="connsiteX15" fmla="*/ 1127577 w 1348557"/>
              <a:gd name="connsiteY15" fmla="*/ 2293620 h 2308860"/>
              <a:gd name="connsiteX16" fmla="*/ 1043757 w 1348557"/>
              <a:gd name="connsiteY16" fmla="*/ 2278380 h 2308860"/>
              <a:gd name="connsiteX17" fmla="*/ 1005657 w 1348557"/>
              <a:gd name="connsiteY17" fmla="*/ 2194560 h 2308860"/>
              <a:gd name="connsiteX18" fmla="*/ 906597 w 1348557"/>
              <a:gd name="connsiteY18" fmla="*/ 2186940 h 2308860"/>
              <a:gd name="connsiteX19" fmla="*/ 876117 w 1348557"/>
              <a:gd name="connsiteY19" fmla="*/ 1973580 h 2308860"/>
              <a:gd name="connsiteX20" fmla="*/ 761817 w 1348557"/>
              <a:gd name="connsiteY20" fmla="*/ 1844040 h 2308860"/>
              <a:gd name="connsiteX21" fmla="*/ 716097 w 1348557"/>
              <a:gd name="connsiteY21" fmla="*/ 1501140 h 2308860"/>
              <a:gd name="connsiteX22" fmla="*/ 571317 w 1348557"/>
              <a:gd name="connsiteY22" fmla="*/ 1348740 h 2308860"/>
              <a:gd name="connsiteX23" fmla="*/ 380817 w 1348557"/>
              <a:gd name="connsiteY23" fmla="*/ 861060 h 2308860"/>
              <a:gd name="connsiteX24" fmla="*/ 357957 w 1348557"/>
              <a:gd name="connsiteY24" fmla="*/ 746760 h 2308860"/>
              <a:gd name="connsiteX25" fmla="*/ 296997 w 1348557"/>
              <a:gd name="connsiteY25" fmla="*/ 701040 h 2308860"/>
              <a:gd name="connsiteX26" fmla="*/ 266517 w 1348557"/>
              <a:gd name="connsiteY26" fmla="*/ 640080 h 2308860"/>
              <a:gd name="connsiteX27" fmla="*/ 159837 w 1348557"/>
              <a:gd name="connsiteY27" fmla="*/ 464820 h 2308860"/>
              <a:gd name="connsiteX28" fmla="*/ 83637 w 1348557"/>
              <a:gd name="connsiteY28" fmla="*/ 365760 h 2308860"/>
              <a:gd name="connsiteX29" fmla="*/ 0 w 1348557"/>
              <a:gd name="connsiteY29"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119440 w 1348557"/>
              <a:gd name="connsiteY10" fmla="*/ 1511641 h 2308860"/>
              <a:gd name="connsiteX11" fmla="*/ 1226817 w 1348557"/>
              <a:gd name="connsiteY11" fmla="*/ 1663153 h 2308860"/>
              <a:gd name="connsiteX12" fmla="*/ 1340937 w 1348557"/>
              <a:gd name="connsiteY12" fmla="*/ 1836420 h 2308860"/>
              <a:gd name="connsiteX13" fmla="*/ 1340937 w 1348557"/>
              <a:gd name="connsiteY13" fmla="*/ 1996440 h 2308860"/>
              <a:gd name="connsiteX14" fmla="*/ 1348557 w 1348557"/>
              <a:gd name="connsiteY14" fmla="*/ 2004060 h 2308860"/>
              <a:gd name="connsiteX15" fmla="*/ 1241877 w 1348557"/>
              <a:gd name="connsiteY15" fmla="*/ 2308860 h 2308860"/>
              <a:gd name="connsiteX16" fmla="*/ 1127577 w 1348557"/>
              <a:gd name="connsiteY16" fmla="*/ 2293620 h 2308860"/>
              <a:gd name="connsiteX17" fmla="*/ 1043757 w 1348557"/>
              <a:gd name="connsiteY17" fmla="*/ 2278380 h 2308860"/>
              <a:gd name="connsiteX18" fmla="*/ 1005657 w 1348557"/>
              <a:gd name="connsiteY18" fmla="*/ 2194560 h 2308860"/>
              <a:gd name="connsiteX19" fmla="*/ 906597 w 1348557"/>
              <a:gd name="connsiteY19" fmla="*/ 2186940 h 2308860"/>
              <a:gd name="connsiteX20" fmla="*/ 876117 w 1348557"/>
              <a:gd name="connsiteY20" fmla="*/ 1973580 h 2308860"/>
              <a:gd name="connsiteX21" fmla="*/ 761817 w 1348557"/>
              <a:gd name="connsiteY21" fmla="*/ 1844040 h 2308860"/>
              <a:gd name="connsiteX22" fmla="*/ 716097 w 1348557"/>
              <a:gd name="connsiteY22" fmla="*/ 1501140 h 2308860"/>
              <a:gd name="connsiteX23" fmla="*/ 571317 w 1348557"/>
              <a:gd name="connsiteY23" fmla="*/ 1348740 h 2308860"/>
              <a:gd name="connsiteX24" fmla="*/ 380817 w 1348557"/>
              <a:gd name="connsiteY24" fmla="*/ 861060 h 2308860"/>
              <a:gd name="connsiteX25" fmla="*/ 357957 w 1348557"/>
              <a:gd name="connsiteY25" fmla="*/ 746760 h 2308860"/>
              <a:gd name="connsiteX26" fmla="*/ 296997 w 1348557"/>
              <a:gd name="connsiteY26" fmla="*/ 701040 h 2308860"/>
              <a:gd name="connsiteX27" fmla="*/ 266517 w 1348557"/>
              <a:gd name="connsiteY27" fmla="*/ 640080 h 2308860"/>
              <a:gd name="connsiteX28" fmla="*/ 159837 w 1348557"/>
              <a:gd name="connsiteY28" fmla="*/ 464820 h 2308860"/>
              <a:gd name="connsiteX29" fmla="*/ 83637 w 1348557"/>
              <a:gd name="connsiteY29" fmla="*/ 365760 h 2308860"/>
              <a:gd name="connsiteX30" fmla="*/ 0 w 1348557"/>
              <a:gd name="connsiteY30"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119440 w 1348557"/>
              <a:gd name="connsiteY10" fmla="*/ 1511641 h 2308860"/>
              <a:gd name="connsiteX11" fmla="*/ 1202011 w 1348557"/>
              <a:gd name="connsiteY11" fmla="*/ 1627884 h 2308860"/>
              <a:gd name="connsiteX12" fmla="*/ 1340937 w 1348557"/>
              <a:gd name="connsiteY12" fmla="*/ 1836420 h 2308860"/>
              <a:gd name="connsiteX13" fmla="*/ 1340937 w 1348557"/>
              <a:gd name="connsiteY13" fmla="*/ 1996440 h 2308860"/>
              <a:gd name="connsiteX14" fmla="*/ 1348557 w 1348557"/>
              <a:gd name="connsiteY14" fmla="*/ 2004060 h 2308860"/>
              <a:gd name="connsiteX15" fmla="*/ 1241877 w 1348557"/>
              <a:gd name="connsiteY15" fmla="*/ 2308860 h 2308860"/>
              <a:gd name="connsiteX16" fmla="*/ 1127577 w 1348557"/>
              <a:gd name="connsiteY16" fmla="*/ 2293620 h 2308860"/>
              <a:gd name="connsiteX17" fmla="*/ 1043757 w 1348557"/>
              <a:gd name="connsiteY17" fmla="*/ 2278380 h 2308860"/>
              <a:gd name="connsiteX18" fmla="*/ 1005657 w 1348557"/>
              <a:gd name="connsiteY18" fmla="*/ 2194560 h 2308860"/>
              <a:gd name="connsiteX19" fmla="*/ 906597 w 1348557"/>
              <a:gd name="connsiteY19" fmla="*/ 2186940 h 2308860"/>
              <a:gd name="connsiteX20" fmla="*/ 876117 w 1348557"/>
              <a:gd name="connsiteY20" fmla="*/ 1973580 h 2308860"/>
              <a:gd name="connsiteX21" fmla="*/ 761817 w 1348557"/>
              <a:gd name="connsiteY21" fmla="*/ 1844040 h 2308860"/>
              <a:gd name="connsiteX22" fmla="*/ 716097 w 1348557"/>
              <a:gd name="connsiteY22" fmla="*/ 1501140 h 2308860"/>
              <a:gd name="connsiteX23" fmla="*/ 571317 w 1348557"/>
              <a:gd name="connsiteY23" fmla="*/ 1348740 h 2308860"/>
              <a:gd name="connsiteX24" fmla="*/ 380817 w 1348557"/>
              <a:gd name="connsiteY24" fmla="*/ 861060 h 2308860"/>
              <a:gd name="connsiteX25" fmla="*/ 357957 w 1348557"/>
              <a:gd name="connsiteY25" fmla="*/ 746760 h 2308860"/>
              <a:gd name="connsiteX26" fmla="*/ 296997 w 1348557"/>
              <a:gd name="connsiteY26" fmla="*/ 701040 h 2308860"/>
              <a:gd name="connsiteX27" fmla="*/ 266517 w 1348557"/>
              <a:gd name="connsiteY27" fmla="*/ 640080 h 2308860"/>
              <a:gd name="connsiteX28" fmla="*/ 159837 w 1348557"/>
              <a:gd name="connsiteY28" fmla="*/ 464820 h 2308860"/>
              <a:gd name="connsiteX29" fmla="*/ 83637 w 1348557"/>
              <a:gd name="connsiteY29" fmla="*/ 365760 h 2308860"/>
              <a:gd name="connsiteX30" fmla="*/ 0 w 1348557"/>
              <a:gd name="connsiteY30"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119440 w 1348557"/>
              <a:gd name="connsiteY10" fmla="*/ 1511641 h 2308860"/>
              <a:gd name="connsiteX11" fmla="*/ 1202011 w 1348557"/>
              <a:gd name="connsiteY11" fmla="*/ 1627884 h 2308860"/>
              <a:gd name="connsiteX12" fmla="*/ 1238166 w 1348557"/>
              <a:gd name="connsiteY12" fmla="*/ 1779991 h 2308860"/>
              <a:gd name="connsiteX13" fmla="*/ 1340937 w 1348557"/>
              <a:gd name="connsiteY13" fmla="*/ 1996440 h 2308860"/>
              <a:gd name="connsiteX14" fmla="*/ 1348557 w 1348557"/>
              <a:gd name="connsiteY14" fmla="*/ 2004060 h 2308860"/>
              <a:gd name="connsiteX15" fmla="*/ 1241877 w 1348557"/>
              <a:gd name="connsiteY15" fmla="*/ 2308860 h 2308860"/>
              <a:gd name="connsiteX16" fmla="*/ 1127577 w 1348557"/>
              <a:gd name="connsiteY16" fmla="*/ 2293620 h 2308860"/>
              <a:gd name="connsiteX17" fmla="*/ 1043757 w 1348557"/>
              <a:gd name="connsiteY17" fmla="*/ 2278380 h 2308860"/>
              <a:gd name="connsiteX18" fmla="*/ 1005657 w 1348557"/>
              <a:gd name="connsiteY18" fmla="*/ 2194560 h 2308860"/>
              <a:gd name="connsiteX19" fmla="*/ 906597 w 1348557"/>
              <a:gd name="connsiteY19" fmla="*/ 2186940 h 2308860"/>
              <a:gd name="connsiteX20" fmla="*/ 876117 w 1348557"/>
              <a:gd name="connsiteY20" fmla="*/ 1973580 h 2308860"/>
              <a:gd name="connsiteX21" fmla="*/ 761817 w 1348557"/>
              <a:gd name="connsiteY21" fmla="*/ 1844040 h 2308860"/>
              <a:gd name="connsiteX22" fmla="*/ 716097 w 1348557"/>
              <a:gd name="connsiteY22" fmla="*/ 1501140 h 2308860"/>
              <a:gd name="connsiteX23" fmla="*/ 571317 w 1348557"/>
              <a:gd name="connsiteY23" fmla="*/ 1348740 h 2308860"/>
              <a:gd name="connsiteX24" fmla="*/ 380817 w 1348557"/>
              <a:gd name="connsiteY24" fmla="*/ 861060 h 2308860"/>
              <a:gd name="connsiteX25" fmla="*/ 357957 w 1348557"/>
              <a:gd name="connsiteY25" fmla="*/ 746760 h 2308860"/>
              <a:gd name="connsiteX26" fmla="*/ 296997 w 1348557"/>
              <a:gd name="connsiteY26" fmla="*/ 701040 h 2308860"/>
              <a:gd name="connsiteX27" fmla="*/ 266517 w 1348557"/>
              <a:gd name="connsiteY27" fmla="*/ 640080 h 2308860"/>
              <a:gd name="connsiteX28" fmla="*/ 159837 w 1348557"/>
              <a:gd name="connsiteY28" fmla="*/ 464820 h 2308860"/>
              <a:gd name="connsiteX29" fmla="*/ 83637 w 1348557"/>
              <a:gd name="connsiteY29" fmla="*/ 365760 h 2308860"/>
              <a:gd name="connsiteX30" fmla="*/ 0 w 1348557"/>
              <a:gd name="connsiteY30"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119440 w 1348557"/>
              <a:gd name="connsiteY10" fmla="*/ 1511641 h 2308860"/>
              <a:gd name="connsiteX11" fmla="*/ 1202011 w 1348557"/>
              <a:gd name="connsiteY11" fmla="*/ 1627884 h 2308860"/>
              <a:gd name="connsiteX12" fmla="*/ 1238166 w 1348557"/>
              <a:gd name="connsiteY12" fmla="*/ 1779991 h 2308860"/>
              <a:gd name="connsiteX13" fmla="*/ 1290606 w 1348557"/>
              <a:gd name="connsiteY13" fmla="*/ 1906506 h 2308860"/>
              <a:gd name="connsiteX14" fmla="*/ 1340937 w 1348557"/>
              <a:gd name="connsiteY14" fmla="*/ 1996440 h 2308860"/>
              <a:gd name="connsiteX15" fmla="*/ 1348557 w 1348557"/>
              <a:gd name="connsiteY15" fmla="*/ 2004060 h 2308860"/>
              <a:gd name="connsiteX16" fmla="*/ 1241877 w 1348557"/>
              <a:gd name="connsiteY16" fmla="*/ 2308860 h 2308860"/>
              <a:gd name="connsiteX17" fmla="*/ 1127577 w 1348557"/>
              <a:gd name="connsiteY17" fmla="*/ 2293620 h 2308860"/>
              <a:gd name="connsiteX18" fmla="*/ 1043757 w 1348557"/>
              <a:gd name="connsiteY18" fmla="*/ 2278380 h 2308860"/>
              <a:gd name="connsiteX19" fmla="*/ 1005657 w 1348557"/>
              <a:gd name="connsiteY19" fmla="*/ 2194560 h 2308860"/>
              <a:gd name="connsiteX20" fmla="*/ 906597 w 1348557"/>
              <a:gd name="connsiteY20" fmla="*/ 2186940 h 2308860"/>
              <a:gd name="connsiteX21" fmla="*/ 876117 w 1348557"/>
              <a:gd name="connsiteY21" fmla="*/ 1973580 h 2308860"/>
              <a:gd name="connsiteX22" fmla="*/ 761817 w 1348557"/>
              <a:gd name="connsiteY22" fmla="*/ 1844040 h 2308860"/>
              <a:gd name="connsiteX23" fmla="*/ 716097 w 1348557"/>
              <a:gd name="connsiteY23" fmla="*/ 1501140 h 2308860"/>
              <a:gd name="connsiteX24" fmla="*/ 571317 w 1348557"/>
              <a:gd name="connsiteY24" fmla="*/ 1348740 h 2308860"/>
              <a:gd name="connsiteX25" fmla="*/ 380817 w 1348557"/>
              <a:gd name="connsiteY25" fmla="*/ 861060 h 2308860"/>
              <a:gd name="connsiteX26" fmla="*/ 357957 w 1348557"/>
              <a:gd name="connsiteY26" fmla="*/ 746760 h 2308860"/>
              <a:gd name="connsiteX27" fmla="*/ 296997 w 1348557"/>
              <a:gd name="connsiteY27" fmla="*/ 701040 h 2308860"/>
              <a:gd name="connsiteX28" fmla="*/ 266517 w 1348557"/>
              <a:gd name="connsiteY28" fmla="*/ 640080 h 2308860"/>
              <a:gd name="connsiteX29" fmla="*/ 159837 w 1348557"/>
              <a:gd name="connsiteY29" fmla="*/ 464820 h 2308860"/>
              <a:gd name="connsiteX30" fmla="*/ 83637 w 1348557"/>
              <a:gd name="connsiteY30" fmla="*/ 365760 h 2308860"/>
              <a:gd name="connsiteX31" fmla="*/ 0 w 1348557"/>
              <a:gd name="connsiteY31"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119440 w 1348557"/>
              <a:gd name="connsiteY10" fmla="*/ 1511641 h 2308860"/>
              <a:gd name="connsiteX11" fmla="*/ 1202011 w 1348557"/>
              <a:gd name="connsiteY11" fmla="*/ 1627884 h 2308860"/>
              <a:gd name="connsiteX12" fmla="*/ 1238166 w 1348557"/>
              <a:gd name="connsiteY12" fmla="*/ 1779991 h 2308860"/>
              <a:gd name="connsiteX13" fmla="*/ 1322500 w 1348557"/>
              <a:gd name="connsiteY13" fmla="*/ 1853603 h 2308860"/>
              <a:gd name="connsiteX14" fmla="*/ 1340937 w 1348557"/>
              <a:gd name="connsiteY14" fmla="*/ 1996440 h 2308860"/>
              <a:gd name="connsiteX15" fmla="*/ 1348557 w 1348557"/>
              <a:gd name="connsiteY15" fmla="*/ 2004060 h 2308860"/>
              <a:gd name="connsiteX16" fmla="*/ 1241877 w 1348557"/>
              <a:gd name="connsiteY16" fmla="*/ 2308860 h 2308860"/>
              <a:gd name="connsiteX17" fmla="*/ 1127577 w 1348557"/>
              <a:gd name="connsiteY17" fmla="*/ 2293620 h 2308860"/>
              <a:gd name="connsiteX18" fmla="*/ 1043757 w 1348557"/>
              <a:gd name="connsiteY18" fmla="*/ 2278380 h 2308860"/>
              <a:gd name="connsiteX19" fmla="*/ 1005657 w 1348557"/>
              <a:gd name="connsiteY19" fmla="*/ 2194560 h 2308860"/>
              <a:gd name="connsiteX20" fmla="*/ 906597 w 1348557"/>
              <a:gd name="connsiteY20" fmla="*/ 2186940 h 2308860"/>
              <a:gd name="connsiteX21" fmla="*/ 876117 w 1348557"/>
              <a:gd name="connsiteY21" fmla="*/ 1973580 h 2308860"/>
              <a:gd name="connsiteX22" fmla="*/ 761817 w 1348557"/>
              <a:gd name="connsiteY22" fmla="*/ 1844040 h 2308860"/>
              <a:gd name="connsiteX23" fmla="*/ 716097 w 1348557"/>
              <a:gd name="connsiteY23" fmla="*/ 1501140 h 2308860"/>
              <a:gd name="connsiteX24" fmla="*/ 571317 w 1348557"/>
              <a:gd name="connsiteY24" fmla="*/ 1348740 h 2308860"/>
              <a:gd name="connsiteX25" fmla="*/ 380817 w 1348557"/>
              <a:gd name="connsiteY25" fmla="*/ 861060 h 2308860"/>
              <a:gd name="connsiteX26" fmla="*/ 357957 w 1348557"/>
              <a:gd name="connsiteY26" fmla="*/ 746760 h 2308860"/>
              <a:gd name="connsiteX27" fmla="*/ 296997 w 1348557"/>
              <a:gd name="connsiteY27" fmla="*/ 701040 h 2308860"/>
              <a:gd name="connsiteX28" fmla="*/ 266517 w 1348557"/>
              <a:gd name="connsiteY28" fmla="*/ 640080 h 2308860"/>
              <a:gd name="connsiteX29" fmla="*/ 159837 w 1348557"/>
              <a:gd name="connsiteY29" fmla="*/ 464820 h 2308860"/>
              <a:gd name="connsiteX30" fmla="*/ 83637 w 1348557"/>
              <a:gd name="connsiteY30" fmla="*/ 365760 h 2308860"/>
              <a:gd name="connsiteX31" fmla="*/ 0 w 1348557"/>
              <a:gd name="connsiteY31" fmla="*/ 0 h 2308860"/>
              <a:gd name="connsiteX0" fmla="*/ 0 w 1348557"/>
              <a:gd name="connsiteY0" fmla="*/ 0 h 2308860"/>
              <a:gd name="connsiteX1" fmla="*/ 312420 w 1348557"/>
              <a:gd name="connsiteY1" fmla="*/ 24688 h 2308860"/>
              <a:gd name="connsiteX2" fmla="*/ 417336 w 1348557"/>
              <a:gd name="connsiteY2" fmla="*/ 179095 h 2308860"/>
              <a:gd name="connsiteX3" fmla="*/ 485733 w 1348557"/>
              <a:gd name="connsiteY3" fmla="*/ 319653 h 2308860"/>
              <a:gd name="connsiteX4" fmla="*/ 487513 w 1348557"/>
              <a:gd name="connsiteY4" fmla="*/ 477537 h 2308860"/>
              <a:gd name="connsiteX5" fmla="*/ 654255 w 1348557"/>
              <a:gd name="connsiteY5" fmla="*/ 772143 h 2308860"/>
              <a:gd name="connsiteX6" fmla="*/ 749239 w 1348557"/>
              <a:gd name="connsiteY6" fmla="*/ 842551 h 2308860"/>
              <a:gd name="connsiteX7" fmla="*/ 935845 w 1348557"/>
              <a:gd name="connsiteY7" fmla="*/ 912135 h 2308860"/>
              <a:gd name="connsiteX8" fmla="*/ 1067348 w 1348557"/>
              <a:gd name="connsiteY8" fmla="*/ 1120985 h 2308860"/>
              <a:gd name="connsiteX9" fmla="*/ 1113415 w 1348557"/>
              <a:gd name="connsiteY9" fmla="*/ 1391585 h 2308860"/>
              <a:gd name="connsiteX10" fmla="*/ 1119440 w 1348557"/>
              <a:gd name="connsiteY10" fmla="*/ 1511641 h 2308860"/>
              <a:gd name="connsiteX11" fmla="*/ 1202011 w 1348557"/>
              <a:gd name="connsiteY11" fmla="*/ 1627884 h 2308860"/>
              <a:gd name="connsiteX12" fmla="*/ 1238166 w 1348557"/>
              <a:gd name="connsiteY12" fmla="*/ 1779991 h 2308860"/>
              <a:gd name="connsiteX13" fmla="*/ 1322500 w 1348557"/>
              <a:gd name="connsiteY13" fmla="*/ 1853603 h 2308860"/>
              <a:gd name="connsiteX14" fmla="*/ 1340937 w 1348557"/>
              <a:gd name="connsiteY14" fmla="*/ 1996440 h 2308860"/>
              <a:gd name="connsiteX15" fmla="*/ 1348557 w 1348557"/>
              <a:gd name="connsiteY15" fmla="*/ 2004060 h 2308860"/>
              <a:gd name="connsiteX16" fmla="*/ 1241877 w 1348557"/>
              <a:gd name="connsiteY16" fmla="*/ 2308860 h 2308860"/>
              <a:gd name="connsiteX17" fmla="*/ 1127577 w 1348557"/>
              <a:gd name="connsiteY17" fmla="*/ 2293620 h 2308860"/>
              <a:gd name="connsiteX18" fmla="*/ 1043757 w 1348557"/>
              <a:gd name="connsiteY18" fmla="*/ 2278380 h 2308860"/>
              <a:gd name="connsiteX19" fmla="*/ 1005657 w 1348557"/>
              <a:gd name="connsiteY19" fmla="*/ 2194560 h 2308860"/>
              <a:gd name="connsiteX20" fmla="*/ 906597 w 1348557"/>
              <a:gd name="connsiteY20" fmla="*/ 2186940 h 2308860"/>
              <a:gd name="connsiteX21" fmla="*/ 876117 w 1348557"/>
              <a:gd name="connsiteY21" fmla="*/ 1973580 h 2308860"/>
              <a:gd name="connsiteX22" fmla="*/ 761817 w 1348557"/>
              <a:gd name="connsiteY22" fmla="*/ 1844040 h 2308860"/>
              <a:gd name="connsiteX23" fmla="*/ 716097 w 1348557"/>
              <a:gd name="connsiteY23" fmla="*/ 1501140 h 2308860"/>
              <a:gd name="connsiteX24" fmla="*/ 571317 w 1348557"/>
              <a:gd name="connsiteY24" fmla="*/ 1348740 h 2308860"/>
              <a:gd name="connsiteX25" fmla="*/ 380817 w 1348557"/>
              <a:gd name="connsiteY25" fmla="*/ 861060 h 2308860"/>
              <a:gd name="connsiteX26" fmla="*/ 357957 w 1348557"/>
              <a:gd name="connsiteY26" fmla="*/ 746760 h 2308860"/>
              <a:gd name="connsiteX27" fmla="*/ 296997 w 1348557"/>
              <a:gd name="connsiteY27" fmla="*/ 701040 h 2308860"/>
              <a:gd name="connsiteX28" fmla="*/ 266517 w 1348557"/>
              <a:gd name="connsiteY28" fmla="*/ 640080 h 2308860"/>
              <a:gd name="connsiteX29" fmla="*/ 159837 w 1348557"/>
              <a:gd name="connsiteY29" fmla="*/ 464820 h 2308860"/>
              <a:gd name="connsiteX30" fmla="*/ 83637 w 1348557"/>
              <a:gd name="connsiteY30" fmla="*/ 365760 h 2308860"/>
              <a:gd name="connsiteX31" fmla="*/ 0 w 1348557"/>
              <a:gd name="connsiteY31" fmla="*/ 0 h 2308860"/>
              <a:gd name="connsiteX0" fmla="*/ 0 w 1340937"/>
              <a:gd name="connsiteY0" fmla="*/ 0 h 2308860"/>
              <a:gd name="connsiteX1" fmla="*/ 312420 w 1340937"/>
              <a:gd name="connsiteY1" fmla="*/ 24688 h 2308860"/>
              <a:gd name="connsiteX2" fmla="*/ 417336 w 1340937"/>
              <a:gd name="connsiteY2" fmla="*/ 179095 h 2308860"/>
              <a:gd name="connsiteX3" fmla="*/ 485733 w 1340937"/>
              <a:gd name="connsiteY3" fmla="*/ 319653 h 2308860"/>
              <a:gd name="connsiteX4" fmla="*/ 487513 w 1340937"/>
              <a:gd name="connsiteY4" fmla="*/ 477537 h 2308860"/>
              <a:gd name="connsiteX5" fmla="*/ 654255 w 1340937"/>
              <a:gd name="connsiteY5" fmla="*/ 772143 h 2308860"/>
              <a:gd name="connsiteX6" fmla="*/ 749239 w 1340937"/>
              <a:gd name="connsiteY6" fmla="*/ 842551 h 2308860"/>
              <a:gd name="connsiteX7" fmla="*/ 935845 w 1340937"/>
              <a:gd name="connsiteY7" fmla="*/ 912135 h 2308860"/>
              <a:gd name="connsiteX8" fmla="*/ 1067348 w 1340937"/>
              <a:gd name="connsiteY8" fmla="*/ 1120985 h 2308860"/>
              <a:gd name="connsiteX9" fmla="*/ 1113415 w 1340937"/>
              <a:gd name="connsiteY9" fmla="*/ 1391585 h 2308860"/>
              <a:gd name="connsiteX10" fmla="*/ 1119440 w 1340937"/>
              <a:gd name="connsiteY10" fmla="*/ 1511641 h 2308860"/>
              <a:gd name="connsiteX11" fmla="*/ 1202011 w 1340937"/>
              <a:gd name="connsiteY11" fmla="*/ 1627884 h 2308860"/>
              <a:gd name="connsiteX12" fmla="*/ 1238166 w 1340937"/>
              <a:gd name="connsiteY12" fmla="*/ 1779991 h 2308860"/>
              <a:gd name="connsiteX13" fmla="*/ 1322500 w 1340937"/>
              <a:gd name="connsiteY13" fmla="*/ 1853603 h 2308860"/>
              <a:gd name="connsiteX14" fmla="*/ 1340937 w 1340937"/>
              <a:gd name="connsiteY14" fmla="*/ 1996440 h 2308860"/>
              <a:gd name="connsiteX15" fmla="*/ 1330838 w 1340937"/>
              <a:gd name="connsiteY15" fmla="*/ 2194510 h 2308860"/>
              <a:gd name="connsiteX16" fmla="*/ 1241877 w 1340937"/>
              <a:gd name="connsiteY16" fmla="*/ 2308860 h 2308860"/>
              <a:gd name="connsiteX17" fmla="*/ 1127577 w 1340937"/>
              <a:gd name="connsiteY17" fmla="*/ 2293620 h 2308860"/>
              <a:gd name="connsiteX18" fmla="*/ 1043757 w 1340937"/>
              <a:gd name="connsiteY18" fmla="*/ 2278380 h 2308860"/>
              <a:gd name="connsiteX19" fmla="*/ 1005657 w 1340937"/>
              <a:gd name="connsiteY19" fmla="*/ 2194560 h 2308860"/>
              <a:gd name="connsiteX20" fmla="*/ 906597 w 1340937"/>
              <a:gd name="connsiteY20" fmla="*/ 2186940 h 2308860"/>
              <a:gd name="connsiteX21" fmla="*/ 876117 w 1340937"/>
              <a:gd name="connsiteY21" fmla="*/ 1973580 h 2308860"/>
              <a:gd name="connsiteX22" fmla="*/ 761817 w 1340937"/>
              <a:gd name="connsiteY22" fmla="*/ 1844040 h 2308860"/>
              <a:gd name="connsiteX23" fmla="*/ 716097 w 1340937"/>
              <a:gd name="connsiteY23" fmla="*/ 1501140 h 2308860"/>
              <a:gd name="connsiteX24" fmla="*/ 571317 w 1340937"/>
              <a:gd name="connsiteY24" fmla="*/ 1348740 h 2308860"/>
              <a:gd name="connsiteX25" fmla="*/ 380817 w 1340937"/>
              <a:gd name="connsiteY25" fmla="*/ 861060 h 2308860"/>
              <a:gd name="connsiteX26" fmla="*/ 357957 w 1340937"/>
              <a:gd name="connsiteY26" fmla="*/ 746760 h 2308860"/>
              <a:gd name="connsiteX27" fmla="*/ 296997 w 1340937"/>
              <a:gd name="connsiteY27" fmla="*/ 701040 h 2308860"/>
              <a:gd name="connsiteX28" fmla="*/ 266517 w 1340937"/>
              <a:gd name="connsiteY28" fmla="*/ 640080 h 2308860"/>
              <a:gd name="connsiteX29" fmla="*/ 159837 w 1340937"/>
              <a:gd name="connsiteY29" fmla="*/ 464820 h 2308860"/>
              <a:gd name="connsiteX30" fmla="*/ 83637 w 1340937"/>
              <a:gd name="connsiteY30" fmla="*/ 365760 h 2308860"/>
              <a:gd name="connsiteX31" fmla="*/ 0 w 1340937"/>
              <a:gd name="connsiteY31" fmla="*/ 0 h 2308860"/>
              <a:gd name="connsiteX0" fmla="*/ 0 w 1340937"/>
              <a:gd name="connsiteY0" fmla="*/ 0 h 2293620"/>
              <a:gd name="connsiteX1" fmla="*/ 312420 w 1340937"/>
              <a:gd name="connsiteY1" fmla="*/ 24688 h 2293620"/>
              <a:gd name="connsiteX2" fmla="*/ 417336 w 1340937"/>
              <a:gd name="connsiteY2" fmla="*/ 179095 h 2293620"/>
              <a:gd name="connsiteX3" fmla="*/ 485733 w 1340937"/>
              <a:gd name="connsiteY3" fmla="*/ 319653 h 2293620"/>
              <a:gd name="connsiteX4" fmla="*/ 487513 w 1340937"/>
              <a:gd name="connsiteY4" fmla="*/ 477537 h 2293620"/>
              <a:gd name="connsiteX5" fmla="*/ 654255 w 1340937"/>
              <a:gd name="connsiteY5" fmla="*/ 772143 h 2293620"/>
              <a:gd name="connsiteX6" fmla="*/ 749239 w 1340937"/>
              <a:gd name="connsiteY6" fmla="*/ 842551 h 2293620"/>
              <a:gd name="connsiteX7" fmla="*/ 935845 w 1340937"/>
              <a:gd name="connsiteY7" fmla="*/ 912135 h 2293620"/>
              <a:gd name="connsiteX8" fmla="*/ 1067348 w 1340937"/>
              <a:gd name="connsiteY8" fmla="*/ 1120985 h 2293620"/>
              <a:gd name="connsiteX9" fmla="*/ 1113415 w 1340937"/>
              <a:gd name="connsiteY9" fmla="*/ 1391585 h 2293620"/>
              <a:gd name="connsiteX10" fmla="*/ 1119440 w 1340937"/>
              <a:gd name="connsiteY10" fmla="*/ 1511641 h 2293620"/>
              <a:gd name="connsiteX11" fmla="*/ 1202011 w 1340937"/>
              <a:gd name="connsiteY11" fmla="*/ 1627884 h 2293620"/>
              <a:gd name="connsiteX12" fmla="*/ 1238166 w 1340937"/>
              <a:gd name="connsiteY12" fmla="*/ 1779991 h 2293620"/>
              <a:gd name="connsiteX13" fmla="*/ 1322500 w 1340937"/>
              <a:gd name="connsiteY13" fmla="*/ 1853603 h 2293620"/>
              <a:gd name="connsiteX14" fmla="*/ 1340937 w 1340937"/>
              <a:gd name="connsiteY14" fmla="*/ 1996440 h 2293620"/>
              <a:gd name="connsiteX15" fmla="*/ 1330838 w 1340937"/>
              <a:gd name="connsiteY15" fmla="*/ 2194510 h 2293620"/>
              <a:gd name="connsiteX16" fmla="*/ 1238333 w 1340937"/>
              <a:gd name="connsiteY16" fmla="*/ 2270065 h 2293620"/>
              <a:gd name="connsiteX17" fmla="*/ 1127577 w 1340937"/>
              <a:gd name="connsiteY17" fmla="*/ 2293620 h 2293620"/>
              <a:gd name="connsiteX18" fmla="*/ 1043757 w 1340937"/>
              <a:gd name="connsiteY18" fmla="*/ 2278380 h 2293620"/>
              <a:gd name="connsiteX19" fmla="*/ 1005657 w 1340937"/>
              <a:gd name="connsiteY19" fmla="*/ 2194560 h 2293620"/>
              <a:gd name="connsiteX20" fmla="*/ 906597 w 1340937"/>
              <a:gd name="connsiteY20" fmla="*/ 2186940 h 2293620"/>
              <a:gd name="connsiteX21" fmla="*/ 876117 w 1340937"/>
              <a:gd name="connsiteY21" fmla="*/ 1973580 h 2293620"/>
              <a:gd name="connsiteX22" fmla="*/ 761817 w 1340937"/>
              <a:gd name="connsiteY22" fmla="*/ 1844040 h 2293620"/>
              <a:gd name="connsiteX23" fmla="*/ 716097 w 1340937"/>
              <a:gd name="connsiteY23" fmla="*/ 1501140 h 2293620"/>
              <a:gd name="connsiteX24" fmla="*/ 571317 w 1340937"/>
              <a:gd name="connsiteY24" fmla="*/ 1348740 h 2293620"/>
              <a:gd name="connsiteX25" fmla="*/ 380817 w 1340937"/>
              <a:gd name="connsiteY25" fmla="*/ 861060 h 2293620"/>
              <a:gd name="connsiteX26" fmla="*/ 357957 w 1340937"/>
              <a:gd name="connsiteY26" fmla="*/ 746760 h 2293620"/>
              <a:gd name="connsiteX27" fmla="*/ 296997 w 1340937"/>
              <a:gd name="connsiteY27" fmla="*/ 701040 h 2293620"/>
              <a:gd name="connsiteX28" fmla="*/ 266517 w 1340937"/>
              <a:gd name="connsiteY28" fmla="*/ 640080 h 2293620"/>
              <a:gd name="connsiteX29" fmla="*/ 159837 w 1340937"/>
              <a:gd name="connsiteY29" fmla="*/ 464820 h 2293620"/>
              <a:gd name="connsiteX30" fmla="*/ 83637 w 1340937"/>
              <a:gd name="connsiteY30" fmla="*/ 365760 h 2293620"/>
              <a:gd name="connsiteX31" fmla="*/ 0 w 1340937"/>
              <a:gd name="connsiteY31" fmla="*/ 0 h 2293620"/>
              <a:gd name="connsiteX0" fmla="*/ 0 w 1340937"/>
              <a:gd name="connsiteY0" fmla="*/ 0 h 2278380"/>
              <a:gd name="connsiteX1" fmla="*/ 312420 w 1340937"/>
              <a:gd name="connsiteY1" fmla="*/ 24688 h 2278380"/>
              <a:gd name="connsiteX2" fmla="*/ 417336 w 1340937"/>
              <a:gd name="connsiteY2" fmla="*/ 179095 h 2278380"/>
              <a:gd name="connsiteX3" fmla="*/ 485733 w 1340937"/>
              <a:gd name="connsiteY3" fmla="*/ 319653 h 2278380"/>
              <a:gd name="connsiteX4" fmla="*/ 487513 w 1340937"/>
              <a:gd name="connsiteY4" fmla="*/ 477537 h 2278380"/>
              <a:gd name="connsiteX5" fmla="*/ 654255 w 1340937"/>
              <a:gd name="connsiteY5" fmla="*/ 772143 h 2278380"/>
              <a:gd name="connsiteX6" fmla="*/ 749239 w 1340937"/>
              <a:gd name="connsiteY6" fmla="*/ 842551 h 2278380"/>
              <a:gd name="connsiteX7" fmla="*/ 935845 w 1340937"/>
              <a:gd name="connsiteY7" fmla="*/ 912135 h 2278380"/>
              <a:gd name="connsiteX8" fmla="*/ 1067348 w 1340937"/>
              <a:gd name="connsiteY8" fmla="*/ 1120985 h 2278380"/>
              <a:gd name="connsiteX9" fmla="*/ 1113415 w 1340937"/>
              <a:gd name="connsiteY9" fmla="*/ 1391585 h 2278380"/>
              <a:gd name="connsiteX10" fmla="*/ 1119440 w 1340937"/>
              <a:gd name="connsiteY10" fmla="*/ 1511641 h 2278380"/>
              <a:gd name="connsiteX11" fmla="*/ 1202011 w 1340937"/>
              <a:gd name="connsiteY11" fmla="*/ 1627884 h 2278380"/>
              <a:gd name="connsiteX12" fmla="*/ 1238166 w 1340937"/>
              <a:gd name="connsiteY12" fmla="*/ 1779991 h 2278380"/>
              <a:gd name="connsiteX13" fmla="*/ 1322500 w 1340937"/>
              <a:gd name="connsiteY13" fmla="*/ 1853603 h 2278380"/>
              <a:gd name="connsiteX14" fmla="*/ 1340937 w 1340937"/>
              <a:gd name="connsiteY14" fmla="*/ 1996440 h 2278380"/>
              <a:gd name="connsiteX15" fmla="*/ 1330838 w 1340937"/>
              <a:gd name="connsiteY15" fmla="*/ 2194510 h 2278380"/>
              <a:gd name="connsiteX16" fmla="*/ 1238333 w 1340937"/>
              <a:gd name="connsiteY16" fmla="*/ 2270065 h 2278380"/>
              <a:gd name="connsiteX17" fmla="*/ 1145296 w 1340937"/>
              <a:gd name="connsiteY17" fmla="*/ 2237190 h 2278380"/>
              <a:gd name="connsiteX18" fmla="*/ 1043757 w 1340937"/>
              <a:gd name="connsiteY18" fmla="*/ 2278380 h 2278380"/>
              <a:gd name="connsiteX19" fmla="*/ 1005657 w 1340937"/>
              <a:gd name="connsiteY19" fmla="*/ 2194560 h 2278380"/>
              <a:gd name="connsiteX20" fmla="*/ 906597 w 1340937"/>
              <a:gd name="connsiteY20" fmla="*/ 2186940 h 2278380"/>
              <a:gd name="connsiteX21" fmla="*/ 876117 w 1340937"/>
              <a:gd name="connsiteY21" fmla="*/ 1973580 h 2278380"/>
              <a:gd name="connsiteX22" fmla="*/ 761817 w 1340937"/>
              <a:gd name="connsiteY22" fmla="*/ 1844040 h 2278380"/>
              <a:gd name="connsiteX23" fmla="*/ 716097 w 1340937"/>
              <a:gd name="connsiteY23" fmla="*/ 1501140 h 2278380"/>
              <a:gd name="connsiteX24" fmla="*/ 571317 w 1340937"/>
              <a:gd name="connsiteY24" fmla="*/ 1348740 h 2278380"/>
              <a:gd name="connsiteX25" fmla="*/ 380817 w 1340937"/>
              <a:gd name="connsiteY25" fmla="*/ 861060 h 2278380"/>
              <a:gd name="connsiteX26" fmla="*/ 357957 w 1340937"/>
              <a:gd name="connsiteY26" fmla="*/ 746760 h 2278380"/>
              <a:gd name="connsiteX27" fmla="*/ 296997 w 1340937"/>
              <a:gd name="connsiteY27" fmla="*/ 701040 h 2278380"/>
              <a:gd name="connsiteX28" fmla="*/ 266517 w 1340937"/>
              <a:gd name="connsiteY28" fmla="*/ 640080 h 2278380"/>
              <a:gd name="connsiteX29" fmla="*/ 159837 w 1340937"/>
              <a:gd name="connsiteY29" fmla="*/ 464820 h 2278380"/>
              <a:gd name="connsiteX30" fmla="*/ 83637 w 1340937"/>
              <a:gd name="connsiteY30" fmla="*/ 365760 h 2278380"/>
              <a:gd name="connsiteX31" fmla="*/ 0 w 1340937"/>
              <a:gd name="connsiteY31" fmla="*/ 0 h 2278380"/>
              <a:gd name="connsiteX0" fmla="*/ 0 w 1340937"/>
              <a:gd name="connsiteY0" fmla="*/ 0 h 2270066"/>
              <a:gd name="connsiteX1" fmla="*/ 312420 w 1340937"/>
              <a:gd name="connsiteY1" fmla="*/ 24688 h 2270066"/>
              <a:gd name="connsiteX2" fmla="*/ 417336 w 1340937"/>
              <a:gd name="connsiteY2" fmla="*/ 179095 h 2270066"/>
              <a:gd name="connsiteX3" fmla="*/ 485733 w 1340937"/>
              <a:gd name="connsiteY3" fmla="*/ 319653 h 2270066"/>
              <a:gd name="connsiteX4" fmla="*/ 487513 w 1340937"/>
              <a:gd name="connsiteY4" fmla="*/ 477537 h 2270066"/>
              <a:gd name="connsiteX5" fmla="*/ 654255 w 1340937"/>
              <a:gd name="connsiteY5" fmla="*/ 772143 h 2270066"/>
              <a:gd name="connsiteX6" fmla="*/ 749239 w 1340937"/>
              <a:gd name="connsiteY6" fmla="*/ 842551 h 2270066"/>
              <a:gd name="connsiteX7" fmla="*/ 935845 w 1340937"/>
              <a:gd name="connsiteY7" fmla="*/ 912135 h 2270066"/>
              <a:gd name="connsiteX8" fmla="*/ 1067348 w 1340937"/>
              <a:gd name="connsiteY8" fmla="*/ 1120985 h 2270066"/>
              <a:gd name="connsiteX9" fmla="*/ 1113415 w 1340937"/>
              <a:gd name="connsiteY9" fmla="*/ 1391585 h 2270066"/>
              <a:gd name="connsiteX10" fmla="*/ 1119440 w 1340937"/>
              <a:gd name="connsiteY10" fmla="*/ 1511641 h 2270066"/>
              <a:gd name="connsiteX11" fmla="*/ 1202011 w 1340937"/>
              <a:gd name="connsiteY11" fmla="*/ 1627884 h 2270066"/>
              <a:gd name="connsiteX12" fmla="*/ 1238166 w 1340937"/>
              <a:gd name="connsiteY12" fmla="*/ 1779991 h 2270066"/>
              <a:gd name="connsiteX13" fmla="*/ 1322500 w 1340937"/>
              <a:gd name="connsiteY13" fmla="*/ 1853603 h 2270066"/>
              <a:gd name="connsiteX14" fmla="*/ 1340937 w 1340937"/>
              <a:gd name="connsiteY14" fmla="*/ 1996440 h 2270066"/>
              <a:gd name="connsiteX15" fmla="*/ 1330838 w 1340937"/>
              <a:gd name="connsiteY15" fmla="*/ 2194510 h 2270066"/>
              <a:gd name="connsiteX16" fmla="*/ 1238333 w 1340937"/>
              <a:gd name="connsiteY16" fmla="*/ 2270065 h 2270066"/>
              <a:gd name="connsiteX17" fmla="*/ 1145296 w 1340937"/>
              <a:gd name="connsiteY17" fmla="*/ 2237190 h 2270066"/>
              <a:gd name="connsiteX18" fmla="*/ 1086283 w 1340937"/>
              <a:gd name="connsiteY18" fmla="*/ 2211370 h 2270066"/>
              <a:gd name="connsiteX19" fmla="*/ 1005657 w 1340937"/>
              <a:gd name="connsiteY19" fmla="*/ 2194560 h 2270066"/>
              <a:gd name="connsiteX20" fmla="*/ 906597 w 1340937"/>
              <a:gd name="connsiteY20" fmla="*/ 2186940 h 2270066"/>
              <a:gd name="connsiteX21" fmla="*/ 876117 w 1340937"/>
              <a:gd name="connsiteY21" fmla="*/ 1973580 h 2270066"/>
              <a:gd name="connsiteX22" fmla="*/ 761817 w 1340937"/>
              <a:gd name="connsiteY22" fmla="*/ 1844040 h 2270066"/>
              <a:gd name="connsiteX23" fmla="*/ 716097 w 1340937"/>
              <a:gd name="connsiteY23" fmla="*/ 1501140 h 2270066"/>
              <a:gd name="connsiteX24" fmla="*/ 571317 w 1340937"/>
              <a:gd name="connsiteY24" fmla="*/ 1348740 h 2270066"/>
              <a:gd name="connsiteX25" fmla="*/ 380817 w 1340937"/>
              <a:gd name="connsiteY25" fmla="*/ 861060 h 2270066"/>
              <a:gd name="connsiteX26" fmla="*/ 357957 w 1340937"/>
              <a:gd name="connsiteY26" fmla="*/ 746760 h 2270066"/>
              <a:gd name="connsiteX27" fmla="*/ 296997 w 1340937"/>
              <a:gd name="connsiteY27" fmla="*/ 701040 h 2270066"/>
              <a:gd name="connsiteX28" fmla="*/ 266517 w 1340937"/>
              <a:gd name="connsiteY28" fmla="*/ 640080 h 2270066"/>
              <a:gd name="connsiteX29" fmla="*/ 159837 w 1340937"/>
              <a:gd name="connsiteY29" fmla="*/ 464820 h 2270066"/>
              <a:gd name="connsiteX30" fmla="*/ 83637 w 1340937"/>
              <a:gd name="connsiteY30" fmla="*/ 365760 h 2270066"/>
              <a:gd name="connsiteX31" fmla="*/ 0 w 1340937"/>
              <a:gd name="connsiteY31" fmla="*/ 0 h 2270066"/>
              <a:gd name="connsiteX0" fmla="*/ 0 w 1340937"/>
              <a:gd name="connsiteY0" fmla="*/ 0 h 2270065"/>
              <a:gd name="connsiteX1" fmla="*/ 312420 w 1340937"/>
              <a:gd name="connsiteY1" fmla="*/ 24688 h 2270065"/>
              <a:gd name="connsiteX2" fmla="*/ 417336 w 1340937"/>
              <a:gd name="connsiteY2" fmla="*/ 179095 h 2270065"/>
              <a:gd name="connsiteX3" fmla="*/ 485733 w 1340937"/>
              <a:gd name="connsiteY3" fmla="*/ 319653 h 2270065"/>
              <a:gd name="connsiteX4" fmla="*/ 487513 w 1340937"/>
              <a:gd name="connsiteY4" fmla="*/ 477537 h 2270065"/>
              <a:gd name="connsiteX5" fmla="*/ 654255 w 1340937"/>
              <a:gd name="connsiteY5" fmla="*/ 772143 h 2270065"/>
              <a:gd name="connsiteX6" fmla="*/ 749239 w 1340937"/>
              <a:gd name="connsiteY6" fmla="*/ 842551 h 2270065"/>
              <a:gd name="connsiteX7" fmla="*/ 935845 w 1340937"/>
              <a:gd name="connsiteY7" fmla="*/ 912135 h 2270065"/>
              <a:gd name="connsiteX8" fmla="*/ 1067348 w 1340937"/>
              <a:gd name="connsiteY8" fmla="*/ 1120985 h 2270065"/>
              <a:gd name="connsiteX9" fmla="*/ 1113415 w 1340937"/>
              <a:gd name="connsiteY9" fmla="*/ 1391585 h 2270065"/>
              <a:gd name="connsiteX10" fmla="*/ 1119440 w 1340937"/>
              <a:gd name="connsiteY10" fmla="*/ 1511641 h 2270065"/>
              <a:gd name="connsiteX11" fmla="*/ 1202011 w 1340937"/>
              <a:gd name="connsiteY11" fmla="*/ 1627884 h 2270065"/>
              <a:gd name="connsiteX12" fmla="*/ 1238166 w 1340937"/>
              <a:gd name="connsiteY12" fmla="*/ 1779991 h 2270065"/>
              <a:gd name="connsiteX13" fmla="*/ 1322500 w 1340937"/>
              <a:gd name="connsiteY13" fmla="*/ 1853603 h 2270065"/>
              <a:gd name="connsiteX14" fmla="*/ 1340937 w 1340937"/>
              <a:gd name="connsiteY14" fmla="*/ 1996440 h 2270065"/>
              <a:gd name="connsiteX15" fmla="*/ 1330838 w 1340937"/>
              <a:gd name="connsiteY15" fmla="*/ 2194510 h 2270065"/>
              <a:gd name="connsiteX16" fmla="*/ 1238333 w 1340937"/>
              <a:gd name="connsiteY16" fmla="*/ 2270065 h 2270065"/>
              <a:gd name="connsiteX17" fmla="*/ 1145296 w 1340937"/>
              <a:gd name="connsiteY17" fmla="*/ 2237190 h 2270065"/>
              <a:gd name="connsiteX18" fmla="*/ 1086283 w 1340937"/>
              <a:gd name="connsiteY18" fmla="*/ 2211370 h 2270065"/>
              <a:gd name="connsiteX19" fmla="*/ 1012744 w 1340937"/>
              <a:gd name="connsiteY19" fmla="*/ 2155765 h 2270065"/>
              <a:gd name="connsiteX20" fmla="*/ 906597 w 1340937"/>
              <a:gd name="connsiteY20" fmla="*/ 2186940 h 2270065"/>
              <a:gd name="connsiteX21" fmla="*/ 876117 w 1340937"/>
              <a:gd name="connsiteY21" fmla="*/ 1973580 h 2270065"/>
              <a:gd name="connsiteX22" fmla="*/ 761817 w 1340937"/>
              <a:gd name="connsiteY22" fmla="*/ 1844040 h 2270065"/>
              <a:gd name="connsiteX23" fmla="*/ 716097 w 1340937"/>
              <a:gd name="connsiteY23" fmla="*/ 1501140 h 2270065"/>
              <a:gd name="connsiteX24" fmla="*/ 571317 w 1340937"/>
              <a:gd name="connsiteY24" fmla="*/ 1348740 h 2270065"/>
              <a:gd name="connsiteX25" fmla="*/ 380817 w 1340937"/>
              <a:gd name="connsiteY25" fmla="*/ 861060 h 2270065"/>
              <a:gd name="connsiteX26" fmla="*/ 357957 w 1340937"/>
              <a:gd name="connsiteY26" fmla="*/ 746760 h 2270065"/>
              <a:gd name="connsiteX27" fmla="*/ 296997 w 1340937"/>
              <a:gd name="connsiteY27" fmla="*/ 701040 h 2270065"/>
              <a:gd name="connsiteX28" fmla="*/ 266517 w 1340937"/>
              <a:gd name="connsiteY28" fmla="*/ 640080 h 2270065"/>
              <a:gd name="connsiteX29" fmla="*/ 159837 w 1340937"/>
              <a:gd name="connsiteY29" fmla="*/ 464820 h 2270065"/>
              <a:gd name="connsiteX30" fmla="*/ 83637 w 1340937"/>
              <a:gd name="connsiteY30" fmla="*/ 365760 h 2270065"/>
              <a:gd name="connsiteX31" fmla="*/ 0 w 1340937"/>
              <a:gd name="connsiteY31" fmla="*/ 0 h 2270065"/>
              <a:gd name="connsiteX0" fmla="*/ 0 w 1340937"/>
              <a:gd name="connsiteY0" fmla="*/ 0 h 2270065"/>
              <a:gd name="connsiteX1" fmla="*/ 312420 w 1340937"/>
              <a:gd name="connsiteY1" fmla="*/ 24688 h 2270065"/>
              <a:gd name="connsiteX2" fmla="*/ 417336 w 1340937"/>
              <a:gd name="connsiteY2" fmla="*/ 179095 h 2270065"/>
              <a:gd name="connsiteX3" fmla="*/ 485733 w 1340937"/>
              <a:gd name="connsiteY3" fmla="*/ 319653 h 2270065"/>
              <a:gd name="connsiteX4" fmla="*/ 487513 w 1340937"/>
              <a:gd name="connsiteY4" fmla="*/ 477537 h 2270065"/>
              <a:gd name="connsiteX5" fmla="*/ 654255 w 1340937"/>
              <a:gd name="connsiteY5" fmla="*/ 772143 h 2270065"/>
              <a:gd name="connsiteX6" fmla="*/ 749239 w 1340937"/>
              <a:gd name="connsiteY6" fmla="*/ 842551 h 2270065"/>
              <a:gd name="connsiteX7" fmla="*/ 935845 w 1340937"/>
              <a:gd name="connsiteY7" fmla="*/ 912135 h 2270065"/>
              <a:gd name="connsiteX8" fmla="*/ 1067348 w 1340937"/>
              <a:gd name="connsiteY8" fmla="*/ 1120985 h 2270065"/>
              <a:gd name="connsiteX9" fmla="*/ 1113415 w 1340937"/>
              <a:gd name="connsiteY9" fmla="*/ 1391585 h 2270065"/>
              <a:gd name="connsiteX10" fmla="*/ 1119440 w 1340937"/>
              <a:gd name="connsiteY10" fmla="*/ 1511641 h 2270065"/>
              <a:gd name="connsiteX11" fmla="*/ 1202011 w 1340937"/>
              <a:gd name="connsiteY11" fmla="*/ 1627884 h 2270065"/>
              <a:gd name="connsiteX12" fmla="*/ 1238166 w 1340937"/>
              <a:gd name="connsiteY12" fmla="*/ 1779991 h 2270065"/>
              <a:gd name="connsiteX13" fmla="*/ 1322500 w 1340937"/>
              <a:gd name="connsiteY13" fmla="*/ 1853603 h 2270065"/>
              <a:gd name="connsiteX14" fmla="*/ 1340937 w 1340937"/>
              <a:gd name="connsiteY14" fmla="*/ 1996440 h 2270065"/>
              <a:gd name="connsiteX15" fmla="*/ 1330838 w 1340937"/>
              <a:gd name="connsiteY15" fmla="*/ 2194510 h 2270065"/>
              <a:gd name="connsiteX16" fmla="*/ 1238333 w 1340937"/>
              <a:gd name="connsiteY16" fmla="*/ 2270065 h 2270065"/>
              <a:gd name="connsiteX17" fmla="*/ 1145296 w 1340937"/>
              <a:gd name="connsiteY17" fmla="*/ 2237190 h 2270065"/>
              <a:gd name="connsiteX18" fmla="*/ 1086283 w 1340937"/>
              <a:gd name="connsiteY18" fmla="*/ 2211370 h 2270065"/>
              <a:gd name="connsiteX19" fmla="*/ 1012744 w 1340937"/>
              <a:gd name="connsiteY19" fmla="*/ 2155765 h 2270065"/>
              <a:gd name="connsiteX20" fmla="*/ 945579 w 1340937"/>
              <a:gd name="connsiteY20" fmla="*/ 2144618 h 2270065"/>
              <a:gd name="connsiteX21" fmla="*/ 876117 w 1340937"/>
              <a:gd name="connsiteY21" fmla="*/ 1973580 h 2270065"/>
              <a:gd name="connsiteX22" fmla="*/ 761817 w 1340937"/>
              <a:gd name="connsiteY22" fmla="*/ 1844040 h 2270065"/>
              <a:gd name="connsiteX23" fmla="*/ 716097 w 1340937"/>
              <a:gd name="connsiteY23" fmla="*/ 1501140 h 2270065"/>
              <a:gd name="connsiteX24" fmla="*/ 571317 w 1340937"/>
              <a:gd name="connsiteY24" fmla="*/ 1348740 h 2270065"/>
              <a:gd name="connsiteX25" fmla="*/ 380817 w 1340937"/>
              <a:gd name="connsiteY25" fmla="*/ 861060 h 2270065"/>
              <a:gd name="connsiteX26" fmla="*/ 357957 w 1340937"/>
              <a:gd name="connsiteY26" fmla="*/ 746760 h 2270065"/>
              <a:gd name="connsiteX27" fmla="*/ 296997 w 1340937"/>
              <a:gd name="connsiteY27" fmla="*/ 701040 h 2270065"/>
              <a:gd name="connsiteX28" fmla="*/ 266517 w 1340937"/>
              <a:gd name="connsiteY28" fmla="*/ 640080 h 2270065"/>
              <a:gd name="connsiteX29" fmla="*/ 159837 w 1340937"/>
              <a:gd name="connsiteY29" fmla="*/ 464820 h 2270065"/>
              <a:gd name="connsiteX30" fmla="*/ 83637 w 1340937"/>
              <a:gd name="connsiteY30" fmla="*/ 365760 h 2270065"/>
              <a:gd name="connsiteX31" fmla="*/ 0 w 1340937"/>
              <a:gd name="connsiteY31" fmla="*/ 0 h 2270065"/>
              <a:gd name="connsiteX0" fmla="*/ 0 w 1340937"/>
              <a:gd name="connsiteY0" fmla="*/ 0 h 2270065"/>
              <a:gd name="connsiteX1" fmla="*/ 312420 w 1340937"/>
              <a:gd name="connsiteY1" fmla="*/ 24688 h 2270065"/>
              <a:gd name="connsiteX2" fmla="*/ 417336 w 1340937"/>
              <a:gd name="connsiteY2" fmla="*/ 179095 h 2270065"/>
              <a:gd name="connsiteX3" fmla="*/ 485733 w 1340937"/>
              <a:gd name="connsiteY3" fmla="*/ 319653 h 2270065"/>
              <a:gd name="connsiteX4" fmla="*/ 487513 w 1340937"/>
              <a:gd name="connsiteY4" fmla="*/ 477537 h 2270065"/>
              <a:gd name="connsiteX5" fmla="*/ 654255 w 1340937"/>
              <a:gd name="connsiteY5" fmla="*/ 772143 h 2270065"/>
              <a:gd name="connsiteX6" fmla="*/ 749239 w 1340937"/>
              <a:gd name="connsiteY6" fmla="*/ 842551 h 2270065"/>
              <a:gd name="connsiteX7" fmla="*/ 935845 w 1340937"/>
              <a:gd name="connsiteY7" fmla="*/ 912135 h 2270065"/>
              <a:gd name="connsiteX8" fmla="*/ 1067348 w 1340937"/>
              <a:gd name="connsiteY8" fmla="*/ 1120985 h 2270065"/>
              <a:gd name="connsiteX9" fmla="*/ 1113415 w 1340937"/>
              <a:gd name="connsiteY9" fmla="*/ 1391585 h 2270065"/>
              <a:gd name="connsiteX10" fmla="*/ 1119440 w 1340937"/>
              <a:gd name="connsiteY10" fmla="*/ 1511641 h 2270065"/>
              <a:gd name="connsiteX11" fmla="*/ 1202011 w 1340937"/>
              <a:gd name="connsiteY11" fmla="*/ 1627884 h 2270065"/>
              <a:gd name="connsiteX12" fmla="*/ 1238166 w 1340937"/>
              <a:gd name="connsiteY12" fmla="*/ 1779991 h 2270065"/>
              <a:gd name="connsiteX13" fmla="*/ 1322500 w 1340937"/>
              <a:gd name="connsiteY13" fmla="*/ 1853603 h 2270065"/>
              <a:gd name="connsiteX14" fmla="*/ 1340937 w 1340937"/>
              <a:gd name="connsiteY14" fmla="*/ 1996440 h 2270065"/>
              <a:gd name="connsiteX15" fmla="*/ 1330838 w 1340937"/>
              <a:gd name="connsiteY15" fmla="*/ 2194510 h 2270065"/>
              <a:gd name="connsiteX16" fmla="*/ 1238333 w 1340937"/>
              <a:gd name="connsiteY16" fmla="*/ 2270065 h 2270065"/>
              <a:gd name="connsiteX17" fmla="*/ 1145296 w 1340937"/>
              <a:gd name="connsiteY17" fmla="*/ 2237190 h 2270065"/>
              <a:gd name="connsiteX18" fmla="*/ 1086283 w 1340937"/>
              <a:gd name="connsiteY18" fmla="*/ 2211370 h 2270065"/>
              <a:gd name="connsiteX19" fmla="*/ 1012744 w 1340937"/>
              <a:gd name="connsiteY19" fmla="*/ 2155765 h 2270065"/>
              <a:gd name="connsiteX20" fmla="*/ 945579 w 1340937"/>
              <a:gd name="connsiteY20" fmla="*/ 2144618 h 2270065"/>
              <a:gd name="connsiteX21" fmla="*/ 876117 w 1340937"/>
              <a:gd name="connsiteY21" fmla="*/ 1973580 h 2270065"/>
              <a:gd name="connsiteX22" fmla="*/ 761817 w 1340937"/>
              <a:gd name="connsiteY22" fmla="*/ 1844040 h 2270065"/>
              <a:gd name="connsiteX23" fmla="*/ 716097 w 1340937"/>
              <a:gd name="connsiteY23" fmla="*/ 1501140 h 2270065"/>
              <a:gd name="connsiteX24" fmla="*/ 571317 w 1340937"/>
              <a:gd name="connsiteY24" fmla="*/ 1348740 h 2270065"/>
              <a:gd name="connsiteX25" fmla="*/ 380817 w 1340937"/>
              <a:gd name="connsiteY25" fmla="*/ 861060 h 2270065"/>
              <a:gd name="connsiteX26" fmla="*/ 357957 w 1340937"/>
              <a:gd name="connsiteY26" fmla="*/ 746760 h 2270065"/>
              <a:gd name="connsiteX27" fmla="*/ 296997 w 1340937"/>
              <a:gd name="connsiteY27" fmla="*/ 701040 h 2270065"/>
              <a:gd name="connsiteX28" fmla="*/ 266517 w 1340937"/>
              <a:gd name="connsiteY28" fmla="*/ 640080 h 2270065"/>
              <a:gd name="connsiteX29" fmla="*/ 159837 w 1340937"/>
              <a:gd name="connsiteY29" fmla="*/ 464820 h 2270065"/>
              <a:gd name="connsiteX30" fmla="*/ 83637 w 1340937"/>
              <a:gd name="connsiteY30" fmla="*/ 365760 h 2270065"/>
              <a:gd name="connsiteX31" fmla="*/ 0 w 1340937"/>
              <a:gd name="connsiteY31" fmla="*/ 0 h 2270065"/>
              <a:gd name="connsiteX0" fmla="*/ 0 w 1340937"/>
              <a:gd name="connsiteY0" fmla="*/ 0 h 2270065"/>
              <a:gd name="connsiteX1" fmla="*/ 312420 w 1340937"/>
              <a:gd name="connsiteY1" fmla="*/ 24688 h 2270065"/>
              <a:gd name="connsiteX2" fmla="*/ 417336 w 1340937"/>
              <a:gd name="connsiteY2" fmla="*/ 179095 h 2270065"/>
              <a:gd name="connsiteX3" fmla="*/ 485733 w 1340937"/>
              <a:gd name="connsiteY3" fmla="*/ 319653 h 2270065"/>
              <a:gd name="connsiteX4" fmla="*/ 487513 w 1340937"/>
              <a:gd name="connsiteY4" fmla="*/ 477537 h 2270065"/>
              <a:gd name="connsiteX5" fmla="*/ 654255 w 1340937"/>
              <a:gd name="connsiteY5" fmla="*/ 772143 h 2270065"/>
              <a:gd name="connsiteX6" fmla="*/ 749239 w 1340937"/>
              <a:gd name="connsiteY6" fmla="*/ 842551 h 2270065"/>
              <a:gd name="connsiteX7" fmla="*/ 935845 w 1340937"/>
              <a:gd name="connsiteY7" fmla="*/ 912135 h 2270065"/>
              <a:gd name="connsiteX8" fmla="*/ 1067348 w 1340937"/>
              <a:gd name="connsiteY8" fmla="*/ 1120985 h 2270065"/>
              <a:gd name="connsiteX9" fmla="*/ 1113415 w 1340937"/>
              <a:gd name="connsiteY9" fmla="*/ 1391585 h 2270065"/>
              <a:gd name="connsiteX10" fmla="*/ 1119440 w 1340937"/>
              <a:gd name="connsiteY10" fmla="*/ 1511641 h 2270065"/>
              <a:gd name="connsiteX11" fmla="*/ 1202011 w 1340937"/>
              <a:gd name="connsiteY11" fmla="*/ 1627884 h 2270065"/>
              <a:gd name="connsiteX12" fmla="*/ 1238166 w 1340937"/>
              <a:gd name="connsiteY12" fmla="*/ 1779991 h 2270065"/>
              <a:gd name="connsiteX13" fmla="*/ 1322500 w 1340937"/>
              <a:gd name="connsiteY13" fmla="*/ 1853603 h 2270065"/>
              <a:gd name="connsiteX14" fmla="*/ 1340937 w 1340937"/>
              <a:gd name="connsiteY14" fmla="*/ 1996440 h 2270065"/>
              <a:gd name="connsiteX15" fmla="*/ 1330838 w 1340937"/>
              <a:gd name="connsiteY15" fmla="*/ 2194510 h 2270065"/>
              <a:gd name="connsiteX16" fmla="*/ 1238333 w 1340937"/>
              <a:gd name="connsiteY16" fmla="*/ 2270065 h 2270065"/>
              <a:gd name="connsiteX17" fmla="*/ 1145296 w 1340937"/>
              <a:gd name="connsiteY17" fmla="*/ 2237190 h 2270065"/>
              <a:gd name="connsiteX18" fmla="*/ 1086283 w 1340937"/>
              <a:gd name="connsiteY18" fmla="*/ 2211370 h 2270065"/>
              <a:gd name="connsiteX19" fmla="*/ 1012744 w 1340937"/>
              <a:gd name="connsiteY19" fmla="*/ 2155765 h 2270065"/>
              <a:gd name="connsiteX20" fmla="*/ 970386 w 1340937"/>
              <a:gd name="connsiteY20" fmla="*/ 2134037 h 2270065"/>
              <a:gd name="connsiteX21" fmla="*/ 876117 w 1340937"/>
              <a:gd name="connsiteY21" fmla="*/ 1973580 h 2270065"/>
              <a:gd name="connsiteX22" fmla="*/ 761817 w 1340937"/>
              <a:gd name="connsiteY22" fmla="*/ 1844040 h 2270065"/>
              <a:gd name="connsiteX23" fmla="*/ 716097 w 1340937"/>
              <a:gd name="connsiteY23" fmla="*/ 1501140 h 2270065"/>
              <a:gd name="connsiteX24" fmla="*/ 571317 w 1340937"/>
              <a:gd name="connsiteY24" fmla="*/ 1348740 h 2270065"/>
              <a:gd name="connsiteX25" fmla="*/ 380817 w 1340937"/>
              <a:gd name="connsiteY25" fmla="*/ 861060 h 2270065"/>
              <a:gd name="connsiteX26" fmla="*/ 357957 w 1340937"/>
              <a:gd name="connsiteY26" fmla="*/ 746760 h 2270065"/>
              <a:gd name="connsiteX27" fmla="*/ 296997 w 1340937"/>
              <a:gd name="connsiteY27" fmla="*/ 701040 h 2270065"/>
              <a:gd name="connsiteX28" fmla="*/ 266517 w 1340937"/>
              <a:gd name="connsiteY28" fmla="*/ 640080 h 2270065"/>
              <a:gd name="connsiteX29" fmla="*/ 159837 w 1340937"/>
              <a:gd name="connsiteY29" fmla="*/ 464820 h 2270065"/>
              <a:gd name="connsiteX30" fmla="*/ 83637 w 1340937"/>
              <a:gd name="connsiteY30" fmla="*/ 365760 h 2270065"/>
              <a:gd name="connsiteX31" fmla="*/ 0 w 1340937"/>
              <a:gd name="connsiteY31" fmla="*/ 0 h 2270065"/>
              <a:gd name="connsiteX0" fmla="*/ 0 w 1340937"/>
              <a:gd name="connsiteY0" fmla="*/ 0 h 2270065"/>
              <a:gd name="connsiteX1" fmla="*/ 312420 w 1340937"/>
              <a:gd name="connsiteY1" fmla="*/ 24688 h 2270065"/>
              <a:gd name="connsiteX2" fmla="*/ 417336 w 1340937"/>
              <a:gd name="connsiteY2" fmla="*/ 179095 h 2270065"/>
              <a:gd name="connsiteX3" fmla="*/ 485733 w 1340937"/>
              <a:gd name="connsiteY3" fmla="*/ 319653 h 2270065"/>
              <a:gd name="connsiteX4" fmla="*/ 487513 w 1340937"/>
              <a:gd name="connsiteY4" fmla="*/ 477537 h 2270065"/>
              <a:gd name="connsiteX5" fmla="*/ 654255 w 1340937"/>
              <a:gd name="connsiteY5" fmla="*/ 772143 h 2270065"/>
              <a:gd name="connsiteX6" fmla="*/ 749239 w 1340937"/>
              <a:gd name="connsiteY6" fmla="*/ 842551 h 2270065"/>
              <a:gd name="connsiteX7" fmla="*/ 935845 w 1340937"/>
              <a:gd name="connsiteY7" fmla="*/ 912135 h 2270065"/>
              <a:gd name="connsiteX8" fmla="*/ 1067348 w 1340937"/>
              <a:gd name="connsiteY8" fmla="*/ 1120985 h 2270065"/>
              <a:gd name="connsiteX9" fmla="*/ 1113415 w 1340937"/>
              <a:gd name="connsiteY9" fmla="*/ 1391585 h 2270065"/>
              <a:gd name="connsiteX10" fmla="*/ 1119440 w 1340937"/>
              <a:gd name="connsiteY10" fmla="*/ 1511641 h 2270065"/>
              <a:gd name="connsiteX11" fmla="*/ 1202011 w 1340937"/>
              <a:gd name="connsiteY11" fmla="*/ 1627884 h 2270065"/>
              <a:gd name="connsiteX12" fmla="*/ 1238166 w 1340937"/>
              <a:gd name="connsiteY12" fmla="*/ 1779991 h 2270065"/>
              <a:gd name="connsiteX13" fmla="*/ 1322500 w 1340937"/>
              <a:gd name="connsiteY13" fmla="*/ 1853603 h 2270065"/>
              <a:gd name="connsiteX14" fmla="*/ 1340937 w 1340937"/>
              <a:gd name="connsiteY14" fmla="*/ 1996440 h 2270065"/>
              <a:gd name="connsiteX15" fmla="*/ 1330838 w 1340937"/>
              <a:gd name="connsiteY15" fmla="*/ 2194510 h 2270065"/>
              <a:gd name="connsiteX16" fmla="*/ 1238333 w 1340937"/>
              <a:gd name="connsiteY16" fmla="*/ 2270065 h 2270065"/>
              <a:gd name="connsiteX17" fmla="*/ 1145296 w 1340937"/>
              <a:gd name="connsiteY17" fmla="*/ 2237190 h 2270065"/>
              <a:gd name="connsiteX18" fmla="*/ 1086283 w 1340937"/>
              <a:gd name="connsiteY18" fmla="*/ 2211370 h 2270065"/>
              <a:gd name="connsiteX19" fmla="*/ 1012744 w 1340937"/>
              <a:gd name="connsiteY19" fmla="*/ 2155765 h 2270065"/>
              <a:gd name="connsiteX20" fmla="*/ 991649 w 1340937"/>
              <a:gd name="connsiteY20" fmla="*/ 2119930 h 2270065"/>
              <a:gd name="connsiteX21" fmla="*/ 876117 w 1340937"/>
              <a:gd name="connsiteY21" fmla="*/ 1973580 h 2270065"/>
              <a:gd name="connsiteX22" fmla="*/ 761817 w 1340937"/>
              <a:gd name="connsiteY22" fmla="*/ 1844040 h 2270065"/>
              <a:gd name="connsiteX23" fmla="*/ 716097 w 1340937"/>
              <a:gd name="connsiteY23" fmla="*/ 1501140 h 2270065"/>
              <a:gd name="connsiteX24" fmla="*/ 571317 w 1340937"/>
              <a:gd name="connsiteY24" fmla="*/ 1348740 h 2270065"/>
              <a:gd name="connsiteX25" fmla="*/ 380817 w 1340937"/>
              <a:gd name="connsiteY25" fmla="*/ 861060 h 2270065"/>
              <a:gd name="connsiteX26" fmla="*/ 357957 w 1340937"/>
              <a:gd name="connsiteY26" fmla="*/ 746760 h 2270065"/>
              <a:gd name="connsiteX27" fmla="*/ 296997 w 1340937"/>
              <a:gd name="connsiteY27" fmla="*/ 701040 h 2270065"/>
              <a:gd name="connsiteX28" fmla="*/ 266517 w 1340937"/>
              <a:gd name="connsiteY28" fmla="*/ 640080 h 2270065"/>
              <a:gd name="connsiteX29" fmla="*/ 159837 w 1340937"/>
              <a:gd name="connsiteY29" fmla="*/ 464820 h 2270065"/>
              <a:gd name="connsiteX30" fmla="*/ 83637 w 1340937"/>
              <a:gd name="connsiteY30" fmla="*/ 365760 h 2270065"/>
              <a:gd name="connsiteX31" fmla="*/ 0 w 1340937"/>
              <a:gd name="connsiteY31" fmla="*/ 0 h 2270065"/>
              <a:gd name="connsiteX0" fmla="*/ 0 w 1340937"/>
              <a:gd name="connsiteY0" fmla="*/ 0 h 2270065"/>
              <a:gd name="connsiteX1" fmla="*/ 312420 w 1340937"/>
              <a:gd name="connsiteY1" fmla="*/ 24688 h 2270065"/>
              <a:gd name="connsiteX2" fmla="*/ 417336 w 1340937"/>
              <a:gd name="connsiteY2" fmla="*/ 179095 h 2270065"/>
              <a:gd name="connsiteX3" fmla="*/ 485733 w 1340937"/>
              <a:gd name="connsiteY3" fmla="*/ 319653 h 2270065"/>
              <a:gd name="connsiteX4" fmla="*/ 487513 w 1340937"/>
              <a:gd name="connsiteY4" fmla="*/ 477537 h 2270065"/>
              <a:gd name="connsiteX5" fmla="*/ 654255 w 1340937"/>
              <a:gd name="connsiteY5" fmla="*/ 772143 h 2270065"/>
              <a:gd name="connsiteX6" fmla="*/ 749239 w 1340937"/>
              <a:gd name="connsiteY6" fmla="*/ 842551 h 2270065"/>
              <a:gd name="connsiteX7" fmla="*/ 935845 w 1340937"/>
              <a:gd name="connsiteY7" fmla="*/ 912135 h 2270065"/>
              <a:gd name="connsiteX8" fmla="*/ 1067348 w 1340937"/>
              <a:gd name="connsiteY8" fmla="*/ 1120985 h 2270065"/>
              <a:gd name="connsiteX9" fmla="*/ 1113415 w 1340937"/>
              <a:gd name="connsiteY9" fmla="*/ 1391585 h 2270065"/>
              <a:gd name="connsiteX10" fmla="*/ 1119440 w 1340937"/>
              <a:gd name="connsiteY10" fmla="*/ 1511641 h 2270065"/>
              <a:gd name="connsiteX11" fmla="*/ 1202011 w 1340937"/>
              <a:gd name="connsiteY11" fmla="*/ 1627884 h 2270065"/>
              <a:gd name="connsiteX12" fmla="*/ 1238166 w 1340937"/>
              <a:gd name="connsiteY12" fmla="*/ 1779991 h 2270065"/>
              <a:gd name="connsiteX13" fmla="*/ 1322500 w 1340937"/>
              <a:gd name="connsiteY13" fmla="*/ 1853603 h 2270065"/>
              <a:gd name="connsiteX14" fmla="*/ 1340937 w 1340937"/>
              <a:gd name="connsiteY14" fmla="*/ 1996440 h 2270065"/>
              <a:gd name="connsiteX15" fmla="*/ 1330838 w 1340937"/>
              <a:gd name="connsiteY15" fmla="*/ 2194510 h 2270065"/>
              <a:gd name="connsiteX16" fmla="*/ 1238333 w 1340937"/>
              <a:gd name="connsiteY16" fmla="*/ 2270065 h 2270065"/>
              <a:gd name="connsiteX17" fmla="*/ 1145296 w 1340937"/>
              <a:gd name="connsiteY17" fmla="*/ 2237190 h 2270065"/>
              <a:gd name="connsiteX18" fmla="*/ 1086283 w 1340937"/>
              <a:gd name="connsiteY18" fmla="*/ 2211370 h 2270065"/>
              <a:gd name="connsiteX19" fmla="*/ 1012744 w 1340937"/>
              <a:gd name="connsiteY19" fmla="*/ 2155765 h 2270065"/>
              <a:gd name="connsiteX20" fmla="*/ 991649 w 1340937"/>
              <a:gd name="connsiteY20" fmla="*/ 2119930 h 2270065"/>
              <a:gd name="connsiteX21" fmla="*/ 876117 w 1340937"/>
              <a:gd name="connsiteY21" fmla="*/ 1973580 h 2270065"/>
              <a:gd name="connsiteX22" fmla="*/ 761817 w 1340937"/>
              <a:gd name="connsiteY22" fmla="*/ 1844040 h 2270065"/>
              <a:gd name="connsiteX23" fmla="*/ 716097 w 1340937"/>
              <a:gd name="connsiteY23" fmla="*/ 1501140 h 2270065"/>
              <a:gd name="connsiteX24" fmla="*/ 571317 w 1340937"/>
              <a:gd name="connsiteY24" fmla="*/ 1348740 h 2270065"/>
              <a:gd name="connsiteX25" fmla="*/ 380817 w 1340937"/>
              <a:gd name="connsiteY25" fmla="*/ 861060 h 2270065"/>
              <a:gd name="connsiteX26" fmla="*/ 357957 w 1340937"/>
              <a:gd name="connsiteY26" fmla="*/ 746760 h 2270065"/>
              <a:gd name="connsiteX27" fmla="*/ 296997 w 1340937"/>
              <a:gd name="connsiteY27" fmla="*/ 701040 h 2270065"/>
              <a:gd name="connsiteX28" fmla="*/ 266517 w 1340937"/>
              <a:gd name="connsiteY28" fmla="*/ 640080 h 2270065"/>
              <a:gd name="connsiteX29" fmla="*/ 159837 w 1340937"/>
              <a:gd name="connsiteY29" fmla="*/ 464820 h 2270065"/>
              <a:gd name="connsiteX30" fmla="*/ 83637 w 1340937"/>
              <a:gd name="connsiteY30" fmla="*/ 365760 h 2270065"/>
              <a:gd name="connsiteX31" fmla="*/ 0 w 1340937"/>
              <a:gd name="connsiteY31" fmla="*/ 0 h 2270065"/>
              <a:gd name="connsiteX0" fmla="*/ 0 w 1340937"/>
              <a:gd name="connsiteY0" fmla="*/ 0 h 2270065"/>
              <a:gd name="connsiteX1" fmla="*/ 312420 w 1340937"/>
              <a:gd name="connsiteY1" fmla="*/ 24688 h 2270065"/>
              <a:gd name="connsiteX2" fmla="*/ 417336 w 1340937"/>
              <a:gd name="connsiteY2" fmla="*/ 179095 h 2270065"/>
              <a:gd name="connsiteX3" fmla="*/ 485733 w 1340937"/>
              <a:gd name="connsiteY3" fmla="*/ 319653 h 2270065"/>
              <a:gd name="connsiteX4" fmla="*/ 487513 w 1340937"/>
              <a:gd name="connsiteY4" fmla="*/ 477537 h 2270065"/>
              <a:gd name="connsiteX5" fmla="*/ 654255 w 1340937"/>
              <a:gd name="connsiteY5" fmla="*/ 772143 h 2270065"/>
              <a:gd name="connsiteX6" fmla="*/ 749239 w 1340937"/>
              <a:gd name="connsiteY6" fmla="*/ 842551 h 2270065"/>
              <a:gd name="connsiteX7" fmla="*/ 935845 w 1340937"/>
              <a:gd name="connsiteY7" fmla="*/ 912135 h 2270065"/>
              <a:gd name="connsiteX8" fmla="*/ 1067348 w 1340937"/>
              <a:gd name="connsiteY8" fmla="*/ 1120985 h 2270065"/>
              <a:gd name="connsiteX9" fmla="*/ 1113415 w 1340937"/>
              <a:gd name="connsiteY9" fmla="*/ 1391585 h 2270065"/>
              <a:gd name="connsiteX10" fmla="*/ 1119440 w 1340937"/>
              <a:gd name="connsiteY10" fmla="*/ 1511641 h 2270065"/>
              <a:gd name="connsiteX11" fmla="*/ 1202011 w 1340937"/>
              <a:gd name="connsiteY11" fmla="*/ 1627884 h 2270065"/>
              <a:gd name="connsiteX12" fmla="*/ 1238166 w 1340937"/>
              <a:gd name="connsiteY12" fmla="*/ 1779991 h 2270065"/>
              <a:gd name="connsiteX13" fmla="*/ 1322500 w 1340937"/>
              <a:gd name="connsiteY13" fmla="*/ 1853603 h 2270065"/>
              <a:gd name="connsiteX14" fmla="*/ 1340937 w 1340937"/>
              <a:gd name="connsiteY14" fmla="*/ 1996440 h 2270065"/>
              <a:gd name="connsiteX15" fmla="*/ 1330838 w 1340937"/>
              <a:gd name="connsiteY15" fmla="*/ 2194510 h 2270065"/>
              <a:gd name="connsiteX16" fmla="*/ 1238333 w 1340937"/>
              <a:gd name="connsiteY16" fmla="*/ 2270065 h 2270065"/>
              <a:gd name="connsiteX17" fmla="*/ 1145296 w 1340937"/>
              <a:gd name="connsiteY17" fmla="*/ 2237190 h 2270065"/>
              <a:gd name="connsiteX18" fmla="*/ 1086283 w 1340937"/>
              <a:gd name="connsiteY18" fmla="*/ 2211370 h 2270065"/>
              <a:gd name="connsiteX19" fmla="*/ 995025 w 1340937"/>
              <a:gd name="connsiteY19" fmla="*/ 2159292 h 2270065"/>
              <a:gd name="connsiteX20" fmla="*/ 991649 w 1340937"/>
              <a:gd name="connsiteY20" fmla="*/ 2119930 h 2270065"/>
              <a:gd name="connsiteX21" fmla="*/ 876117 w 1340937"/>
              <a:gd name="connsiteY21" fmla="*/ 1973580 h 2270065"/>
              <a:gd name="connsiteX22" fmla="*/ 761817 w 1340937"/>
              <a:gd name="connsiteY22" fmla="*/ 1844040 h 2270065"/>
              <a:gd name="connsiteX23" fmla="*/ 716097 w 1340937"/>
              <a:gd name="connsiteY23" fmla="*/ 1501140 h 2270065"/>
              <a:gd name="connsiteX24" fmla="*/ 571317 w 1340937"/>
              <a:gd name="connsiteY24" fmla="*/ 1348740 h 2270065"/>
              <a:gd name="connsiteX25" fmla="*/ 380817 w 1340937"/>
              <a:gd name="connsiteY25" fmla="*/ 861060 h 2270065"/>
              <a:gd name="connsiteX26" fmla="*/ 357957 w 1340937"/>
              <a:gd name="connsiteY26" fmla="*/ 746760 h 2270065"/>
              <a:gd name="connsiteX27" fmla="*/ 296997 w 1340937"/>
              <a:gd name="connsiteY27" fmla="*/ 701040 h 2270065"/>
              <a:gd name="connsiteX28" fmla="*/ 266517 w 1340937"/>
              <a:gd name="connsiteY28" fmla="*/ 640080 h 2270065"/>
              <a:gd name="connsiteX29" fmla="*/ 159837 w 1340937"/>
              <a:gd name="connsiteY29" fmla="*/ 464820 h 2270065"/>
              <a:gd name="connsiteX30" fmla="*/ 83637 w 1340937"/>
              <a:gd name="connsiteY30" fmla="*/ 365760 h 2270065"/>
              <a:gd name="connsiteX31" fmla="*/ 0 w 1340937"/>
              <a:gd name="connsiteY31" fmla="*/ 0 h 2270065"/>
              <a:gd name="connsiteX0" fmla="*/ 0 w 1340937"/>
              <a:gd name="connsiteY0" fmla="*/ 0 h 2270065"/>
              <a:gd name="connsiteX1" fmla="*/ 312420 w 1340937"/>
              <a:gd name="connsiteY1" fmla="*/ 24688 h 2270065"/>
              <a:gd name="connsiteX2" fmla="*/ 417336 w 1340937"/>
              <a:gd name="connsiteY2" fmla="*/ 179095 h 2270065"/>
              <a:gd name="connsiteX3" fmla="*/ 485733 w 1340937"/>
              <a:gd name="connsiteY3" fmla="*/ 319653 h 2270065"/>
              <a:gd name="connsiteX4" fmla="*/ 487513 w 1340937"/>
              <a:gd name="connsiteY4" fmla="*/ 477537 h 2270065"/>
              <a:gd name="connsiteX5" fmla="*/ 654255 w 1340937"/>
              <a:gd name="connsiteY5" fmla="*/ 772143 h 2270065"/>
              <a:gd name="connsiteX6" fmla="*/ 749239 w 1340937"/>
              <a:gd name="connsiteY6" fmla="*/ 842551 h 2270065"/>
              <a:gd name="connsiteX7" fmla="*/ 935845 w 1340937"/>
              <a:gd name="connsiteY7" fmla="*/ 912135 h 2270065"/>
              <a:gd name="connsiteX8" fmla="*/ 1067348 w 1340937"/>
              <a:gd name="connsiteY8" fmla="*/ 1120985 h 2270065"/>
              <a:gd name="connsiteX9" fmla="*/ 1113415 w 1340937"/>
              <a:gd name="connsiteY9" fmla="*/ 1391585 h 2270065"/>
              <a:gd name="connsiteX10" fmla="*/ 1119440 w 1340937"/>
              <a:gd name="connsiteY10" fmla="*/ 1511641 h 2270065"/>
              <a:gd name="connsiteX11" fmla="*/ 1202011 w 1340937"/>
              <a:gd name="connsiteY11" fmla="*/ 1627884 h 2270065"/>
              <a:gd name="connsiteX12" fmla="*/ 1238166 w 1340937"/>
              <a:gd name="connsiteY12" fmla="*/ 1779991 h 2270065"/>
              <a:gd name="connsiteX13" fmla="*/ 1322500 w 1340937"/>
              <a:gd name="connsiteY13" fmla="*/ 1853603 h 2270065"/>
              <a:gd name="connsiteX14" fmla="*/ 1340937 w 1340937"/>
              <a:gd name="connsiteY14" fmla="*/ 1996440 h 2270065"/>
              <a:gd name="connsiteX15" fmla="*/ 1330838 w 1340937"/>
              <a:gd name="connsiteY15" fmla="*/ 2194510 h 2270065"/>
              <a:gd name="connsiteX16" fmla="*/ 1238333 w 1340937"/>
              <a:gd name="connsiteY16" fmla="*/ 2270065 h 2270065"/>
              <a:gd name="connsiteX17" fmla="*/ 1145296 w 1340937"/>
              <a:gd name="connsiteY17" fmla="*/ 2237190 h 2270065"/>
              <a:gd name="connsiteX18" fmla="*/ 1086283 w 1340937"/>
              <a:gd name="connsiteY18" fmla="*/ 2211370 h 2270065"/>
              <a:gd name="connsiteX19" fmla="*/ 995025 w 1340937"/>
              <a:gd name="connsiteY19" fmla="*/ 2159292 h 2270065"/>
              <a:gd name="connsiteX20" fmla="*/ 966842 w 1340937"/>
              <a:gd name="connsiteY20" fmla="*/ 2141091 h 2270065"/>
              <a:gd name="connsiteX21" fmla="*/ 876117 w 1340937"/>
              <a:gd name="connsiteY21" fmla="*/ 1973580 h 2270065"/>
              <a:gd name="connsiteX22" fmla="*/ 761817 w 1340937"/>
              <a:gd name="connsiteY22" fmla="*/ 1844040 h 2270065"/>
              <a:gd name="connsiteX23" fmla="*/ 716097 w 1340937"/>
              <a:gd name="connsiteY23" fmla="*/ 1501140 h 2270065"/>
              <a:gd name="connsiteX24" fmla="*/ 571317 w 1340937"/>
              <a:gd name="connsiteY24" fmla="*/ 1348740 h 2270065"/>
              <a:gd name="connsiteX25" fmla="*/ 380817 w 1340937"/>
              <a:gd name="connsiteY25" fmla="*/ 861060 h 2270065"/>
              <a:gd name="connsiteX26" fmla="*/ 357957 w 1340937"/>
              <a:gd name="connsiteY26" fmla="*/ 746760 h 2270065"/>
              <a:gd name="connsiteX27" fmla="*/ 296997 w 1340937"/>
              <a:gd name="connsiteY27" fmla="*/ 701040 h 2270065"/>
              <a:gd name="connsiteX28" fmla="*/ 266517 w 1340937"/>
              <a:gd name="connsiteY28" fmla="*/ 640080 h 2270065"/>
              <a:gd name="connsiteX29" fmla="*/ 159837 w 1340937"/>
              <a:gd name="connsiteY29" fmla="*/ 464820 h 2270065"/>
              <a:gd name="connsiteX30" fmla="*/ 83637 w 1340937"/>
              <a:gd name="connsiteY30" fmla="*/ 365760 h 2270065"/>
              <a:gd name="connsiteX31" fmla="*/ 0 w 1340937"/>
              <a:gd name="connsiteY31" fmla="*/ 0 h 2270065"/>
              <a:gd name="connsiteX0" fmla="*/ 0 w 1340937"/>
              <a:gd name="connsiteY0" fmla="*/ 0 h 2270065"/>
              <a:gd name="connsiteX1" fmla="*/ 155701 w 1340937"/>
              <a:gd name="connsiteY1" fmla="*/ 7297 h 2270065"/>
              <a:gd name="connsiteX2" fmla="*/ 312420 w 1340937"/>
              <a:gd name="connsiteY2" fmla="*/ 24688 h 2270065"/>
              <a:gd name="connsiteX3" fmla="*/ 417336 w 1340937"/>
              <a:gd name="connsiteY3" fmla="*/ 179095 h 2270065"/>
              <a:gd name="connsiteX4" fmla="*/ 485733 w 1340937"/>
              <a:gd name="connsiteY4" fmla="*/ 319653 h 2270065"/>
              <a:gd name="connsiteX5" fmla="*/ 487513 w 1340937"/>
              <a:gd name="connsiteY5" fmla="*/ 477537 h 2270065"/>
              <a:gd name="connsiteX6" fmla="*/ 654255 w 1340937"/>
              <a:gd name="connsiteY6" fmla="*/ 772143 h 2270065"/>
              <a:gd name="connsiteX7" fmla="*/ 749239 w 1340937"/>
              <a:gd name="connsiteY7" fmla="*/ 842551 h 2270065"/>
              <a:gd name="connsiteX8" fmla="*/ 935845 w 1340937"/>
              <a:gd name="connsiteY8" fmla="*/ 912135 h 2270065"/>
              <a:gd name="connsiteX9" fmla="*/ 1067348 w 1340937"/>
              <a:gd name="connsiteY9" fmla="*/ 1120985 h 2270065"/>
              <a:gd name="connsiteX10" fmla="*/ 1113415 w 1340937"/>
              <a:gd name="connsiteY10" fmla="*/ 1391585 h 2270065"/>
              <a:gd name="connsiteX11" fmla="*/ 1119440 w 1340937"/>
              <a:gd name="connsiteY11" fmla="*/ 1511641 h 2270065"/>
              <a:gd name="connsiteX12" fmla="*/ 1202011 w 1340937"/>
              <a:gd name="connsiteY12" fmla="*/ 1627884 h 2270065"/>
              <a:gd name="connsiteX13" fmla="*/ 1238166 w 1340937"/>
              <a:gd name="connsiteY13" fmla="*/ 1779991 h 2270065"/>
              <a:gd name="connsiteX14" fmla="*/ 1322500 w 1340937"/>
              <a:gd name="connsiteY14" fmla="*/ 1853603 h 2270065"/>
              <a:gd name="connsiteX15" fmla="*/ 1340937 w 1340937"/>
              <a:gd name="connsiteY15" fmla="*/ 1996440 h 2270065"/>
              <a:gd name="connsiteX16" fmla="*/ 1330838 w 1340937"/>
              <a:gd name="connsiteY16" fmla="*/ 2194510 h 2270065"/>
              <a:gd name="connsiteX17" fmla="*/ 1238333 w 1340937"/>
              <a:gd name="connsiteY17" fmla="*/ 2270065 h 2270065"/>
              <a:gd name="connsiteX18" fmla="*/ 1145296 w 1340937"/>
              <a:gd name="connsiteY18" fmla="*/ 2237190 h 2270065"/>
              <a:gd name="connsiteX19" fmla="*/ 1086283 w 1340937"/>
              <a:gd name="connsiteY19" fmla="*/ 2211370 h 2270065"/>
              <a:gd name="connsiteX20" fmla="*/ 995025 w 1340937"/>
              <a:gd name="connsiteY20" fmla="*/ 2159292 h 2270065"/>
              <a:gd name="connsiteX21" fmla="*/ 966842 w 1340937"/>
              <a:gd name="connsiteY21" fmla="*/ 2141091 h 2270065"/>
              <a:gd name="connsiteX22" fmla="*/ 876117 w 1340937"/>
              <a:gd name="connsiteY22" fmla="*/ 1973580 h 2270065"/>
              <a:gd name="connsiteX23" fmla="*/ 761817 w 1340937"/>
              <a:gd name="connsiteY23" fmla="*/ 1844040 h 2270065"/>
              <a:gd name="connsiteX24" fmla="*/ 716097 w 1340937"/>
              <a:gd name="connsiteY24" fmla="*/ 1501140 h 2270065"/>
              <a:gd name="connsiteX25" fmla="*/ 571317 w 1340937"/>
              <a:gd name="connsiteY25" fmla="*/ 1348740 h 2270065"/>
              <a:gd name="connsiteX26" fmla="*/ 380817 w 1340937"/>
              <a:gd name="connsiteY26" fmla="*/ 861060 h 2270065"/>
              <a:gd name="connsiteX27" fmla="*/ 357957 w 1340937"/>
              <a:gd name="connsiteY27" fmla="*/ 746760 h 2270065"/>
              <a:gd name="connsiteX28" fmla="*/ 296997 w 1340937"/>
              <a:gd name="connsiteY28" fmla="*/ 701040 h 2270065"/>
              <a:gd name="connsiteX29" fmla="*/ 266517 w 1340937"/>
              <a:gd name="connsiteY29" fmla="*/ 640080 h 2270065"/>
              <a:gd name="connsiteX30" fmla="*/ 159837 w 1340937"/>
              <a:gd name="connsiteY30" fmla="*/ 464820 h 2270065"/>
              <a:gd name="connsiteX31" fmla="*/ 83637 w 1340937"/>
              <a:gd name="connsiteY31" fmla="*/ 365760 h 2270065"/>
              <a:gd name="connsiteX32" fmla="*/ 0 w 1340937"/>
              <a:gd name="connsiteY32" fmla="*/ 0 h 2270065"/>
              <a:gd name="connsiteX0" fmla="*/ 0 w 1340937"/>
              <a:gd name="connsiteY0" fmla="*/ 161992 h 2432057"/>
              <a:gd name="connsiteX1" fmla="*/ 145070 w 1340937"/>
              <a:gd name="connsiteY1" fmla="*/ 0 h 2432057"/>
              <a:gd name="connsiteX2" fmla="*/ 312420 w 1340937"/>
              <a:gd name="connsiteY2" fmla="*/ 186680 h 2432057"/>
              <a:gd name="connsiteX3" fmla="*/ 417336 w 1340937"/>
              <a:gd name="connsiteY3" fmla="*/ 341087 h 2432057"/>
              <a:gd name="connsiteX4" fmla="*/ 485733 w 1340937"/>
              <a:gd name="connsiteY4" fmla="*/ 481645 h 2432057"/>
              <a:gd name="connsiteX5" fmla="*/ 487513 w 1340937"/>
              <a:gd name="connsiteY5" fmla="*/ 639529 h 2432057"/>
              <a:gd name="connsiteX6" fmla="*/ 654255 w 1340937"/>
              <a:gd name="connsiteY6" fmla="*/ 934135 h 2432057"/>
              <a:gd name="connsiteX7" fmla="*/ 749239 w 1340937"/>
              <a:gd name="connsiteY7" fmla="*/ 1004543 h 2432057"/>
              <a:gd name="connsiteX8" fmla="*/ 935845 w 1340937"/>
              <a:gd name="connsiteY8" fmla="*/ 1074127 h 2432057"/>
              <a:gd name="connsiteX9" fmla="*/ 1067348 w 1340937"/>
              <a:gd name="connsiteY9" fmla="*/ 1282977 h 2432057"/>
              <a:gd name="connsiteX10" fmla="*/ 1113415 w 1340937"/>
              <a:gd name="connsiteY10" fmla="*/ 1553577 h 2432057"/>
              <a:gd name="connsiteX11" fmla="*/ 1119440 w 1340937"/>
              <a:gd name="connsiteY11" fmla="*/ 1673633 h 2432057"/>
              <a:gd name="connsiteX12" fmla="*/ 1202011 w 1340937"/>
              <a:gd name="connsiteY12" fmla="*/ 1789876 h 2432057"/>
              <a:gd name="connsiteX13" fmla="*/ 1238166 w 1340937"/>
              <a:gd name="connsiteY13" fmla="*/ 1941983 h 2432057"/>
              <a:gd name="connsiteX14" fmla="*/ 1322500 w 1340937"/>
              <a:gd name="connsiteY14" fmla="*/ 2015595 h 2432057"/>
              <a:gd name="connsiteX15" fmla="*/ 1340937 w 1340937"/>
              <a:gd name="connsiteY15" fmla="*/ 2158432 h 2432057"/>
              <a:gd name="connsiteX16" fmla="*/ 1330838 w 1340937"/>
              <a:gd name="connsiteY16" fmla="*/ 2356502 h 2432057"/>
              <a:gd name="connsiteX17" fmla="*/ 1238333 w 1340937"/>
              <a:gd name="connsiteY17" fmla="*/ 2432057 h 2432057"/>
              <a:gd name="connsiteX18" fmla="*/ 1145296 w 1340937"/>
              <a:gd name="connsiteY18" fmla="*/ 2399182 h 2432057"/>
              <a:gd name="connsiteX19" fmla="*/ 1086283 w 1340937"/>
              <a:gd name="connsiteY19" fmla="*/ 2373362 h 2432057"/>
              <a:gd name="connsiteX20" fmla="*/ 995025 w 1340937"/>
              <a:gd name="connsiteY20" fmla="*/ 2321284 h 2432057"/>
              <a:gd name="connsiteX21" fmla="*/ 966842 w 1340937"/>
              <a:gd name="connsiteY21" fmla="*/ 2303083 h 2432057"/>
              <a:gd name="connsiteX22" fmla="*/ 876117 w 1340937"/>
              <a:gd name="connsiteY22" fmla="*/ 2135572 h 2432057"/>
              <a:gd name="connsiteX23" fmla="*/ 761817 w 1340937"/>
              <a:gd name="connsiteY23" fmla="*/ 2006032 h 2432057"/>
              <a:gd name="connsiteX24" fmla="*/ 716097 w 1340937"/>
              <a:gd name="connsiteY24" fmla="*/ 1663132 h 2432057"/>
              <a:gd name="connsiteX25" fmla="*/ 571317 w 1340937"/>
              <a:gd name="connsiteY25" fmla="*/ 1510732 h 2432057"/>
              <a:gd name="connsiteX26" fmla="*/ 380817 w 1340937"/>
              <a:gd name="connsiteY26" fmla="*/ 1023052 h 2432057"/>
              <a:gd name="connsiteX27" fmla="*/ 357957 w 1340937"/>
              <a:gd name="connsiteY27" fmla="*/ 908752 h 2432057"/>
              <a:gd name="connsiteX28" fmla="*/ 296997 w 1340937"/>
              <a:gd name="connsiteY28" fmla="*/ 863032 h 2432057"/>
              <a:gd name="connsiteX29" fmla="*/ 266517 w 1340937"/>
              <a:gd name="connsiteY29" fmla="*/ 802072 h 2432057"/>
              <a:gd name="connsiteX30" fmla="*/ 159837 w 1340937"/>
              <a:gd name="connsiteY30" fmla="*/ 626812 h 2432057"/>
              <a:gd name="connsiteX31" fmla="*/ 83637 w 1340937"/>
              <a:gd name="connsiteY31" fmla="*/ 527752 h 2432057"/>
              <a:gd name="connsiteX32" fmla="*/ 0 w 1340937"/>
              <a:gd name="connsiteY32" fmla="*/ 161992 h 2432057"/>
              <a:gd name="connsiteX0" fmla="*/ 0 w 1340937"/>
              <a:gd name="connsiteY0" fmla="*/ 161992 h 2432057"/>
              <a:gd name="connsiteX1" fmla="*/ 145070 w 1340937"/>
              <a:gd name="connsiteY1" fmla="*/ 0 h 2432057"/>
              <a:gd name="connsiteX2" fmla="*/ 190254 w 1340937"/>
              <a:gd name="connsiteY2" fmla="*/ 39676 h 2432057"/>
              <a:gd name="connsiteX3" fmla="*/ 312420 w 1340937"/>
              <a:gd name="connsiteY3" fmla="*/ 186680 h 2432057"/>
              <a:gd name="connsiteX4" fmla="*/ 417336 w 1340937"/>
              <a:gd name="connsiteY4" fmla="*/ 341087 h 2432057"/>
              <a:gd name="connsiteX5" fmla="*/ 485733 w 1340937"/>
              <a:gd name="connsiteY5" fmla="*/ 481645 h 2432057"/>
              <a:gd name="connsiteX6" fmla="*/ 487513 w 1340937"/>
              <a:gd name="connsiteY6" fmla="*/ 639529 h 2432057"/>
              <a:gd name="connsiteX7" fmla="*/ 654255 w 1340937"/>
              <a:gd name="connsiteY7" fmla="*/ 934135 h 2432057"/>
              <a:gd name="connsiteX8" fmla="*/ 749239 w 1340937"/>
              <a:gd name="connsiteY8" fmla="*/ 1004543 h 2432057"/>
              <a:gd name="connsiteX9" fmla="*/ 935845 w 1340937"/>
              <a:gd name="connsiteY9" fmla="*/ 1074127 h 2432057"/>
              <a:gd name="connsiteX10" fmla="*/ 1067348 w 1340937"/>
              <a:gd name="connsiteY10" fmla="*/ 1282977 h 2432057"/>
              <a:gd name="connsiteX11" fmla="*/ 1113415 w 1340937"/>
              <a:gd name="connsiteY11" fmla="*/ 1553577 h 2432057"/>
              <a:gd name="connsiteX12" fmla="*/ 1119440 w 1340937"/>
              <a:gd name="connsiteY12" fmla="*/ 1673633 h 2432057"/>
              <a:gd name="connsiteX13" fmla="*/ 1202011 w 1340937"/>
              <a:gd name="connsiteY13" fmla="*/ 1789876 h 2432057"/>
              <a:gd name="connsiteX14" fmla="*/ 1238166 w 1340937"/>
              <a:gd name="connsiteY14" fmla="*/ 1941983 h 2432057"/>
              <a:gd name="connsiteX15" fmla="*/ 1322500 w 1340937"/>
              <a:gd name="connsiteY15" fmla="*/ 2015595 h 2432057"/>
              <a:gd name="connsiteX16" fmla="*/ 1340937 w 1340937"/>
              <a:gd name="connsiteY16" fmla="*/ 2158432 h 2432057"/>
              <a:gd name="connsiteX17" fmla="*/ 1330838 w 1340937"/>
              <a:gd name="connsiteY17" fmla="*/ 2356502 h 2432057"/>
              <a:gd name="connsiteX18" fmla="*/ 1238333 w 1340937"/>
              <a:gd name="connsiteY18" fmla="*/ 2432057 h 2432057"/>
              <a:gd name="connsiteX19" fmla="*/ 1145296 w 1340937"/>
              <a:gd name="connsiteY19" fmla="*/ 2399182 h 2432057"/>
              <a:gd name="connsiteX20" fmla="*/ 1086283 w 1340937"/>
              <a:gd name="connsiteY20" fmla="*/ 2373362 h 2432057"/>
              <a:gd name="connsiteX21" fmla="*/ 995025 w 1340937"/>
              <a:gd name="connsiteY21" fmla="*/ 2321284 h 2432057"/>
              <a:gd name="connsiteX22" fmla="*/ 966842 w 1340937"/>
              <a:gd name="connsiteY22" fmla="*/ 2303083 h 2432057"/>
              <a:gd name="connsiteX23" fmla="*/ 876117 w 1340937"/>
              <a:gd name="connsiteY23" fmla="*/ 2135572 h 2432057"/>
              <a:gd name="connsiteX24" fmla="*/ 761817 w 1340937"/>
              <a:gd name="connsiteY24" fmla="*/ 2006032 h 2432057"/>
              <a:gd name="connsiteX25" fmla="*/ 716097 w 1340937"/>
              <a:gd name="connsiteY25" fmla="*/ 1663132 h 2432057"/>
              <a:gd name="connsiteX26" fmla="*/ 571317 w 1340937"/>
              <a:gd name="connsiteY26" fmla="*/ 1510732 h 2432057"/>
              <a:gd name="connsiteX27" fmla="*/ 380817 w 1340937"/>
              <a:gd name="connsiteY27" fmla="*/ 1023052 h 2432057"/>
              <a:gd name="connsiteX28" fmla="*/ 357957 w 1340937"/>
              <a:gd name="connsiteY28" fmla="*/ 908752 h 2432057"/>
              <a:gd name="connsiteX29" fmla="*/ 296997 w 1340937"/>
              <a:gd name="connsiteY29" fmla="*/ 863032 h 2432057"/>
              <a:gd name="connsiteX30" fmla="*/ 266517 w 1340937"/>
              <a:gd name="connsiteY30" fmla="*/ 802072 h 2432057"/>
              <a:gd name="connsiteX31" fmla="*/ 159837 w 1340937"/>
              <a:gd name="connsiteY31" fmla="*/ 626812 h 2432057"/>
              <a:gd name="connsiteX32" fmla="*/ 83637 w 1340937"/>
              <a:gd name="connsiteY32" fmla="*/ 527752 h 2432057"/>
              <a:gd name="connsiteX33" fmla="*/ 0 w 1340937"/>
              <a:gd name="connsiteY33" fmla="*/ 161992 h 2432057"/>
              <a:gd name="connsiteX0" fmla="*/ 0 w 1340937"/>
              <a:gd name="connsiteY0" fmla="*/ 550829 h 2820894"/>
              <a:gd name="connsiteX1" fmla="*/ 145070 w 1340937"/>
              <a:gd name="connsiteY1" fmla="*/ 388837 h 2820894"/>
              <a:gd name="connsiteX2" fmla="*/ 277963 w 1340937"/>
              <a:gd name="connsiteY2" fmla="*/ 0 h 2820894"/>
              <a:gd name="connsiteX3" fmla="*/ 312420 w 1340937"/>
              <a:gd name="connsiteY3" fmla="*/ 575517 h 2820894"/>
              <a:gd name="connsiteX4" fmla="*/ 417336 w 1340937"/>
              <a:gd name="connsiteY4" fmla="*/ 729924 h 2820894"/>
              <a:gd name="connsiteX5" fmla="*/ 485733 w 1340937"/>
              <a:gd name="connsiteY5" fmla="*/ 870482 h 2820894"/>
              <a:gd name="connsiteX6" fmla="*/ 487513 w 1340937"/>
              <a:gd name="connsiteY6" fmla="*/ 1028366 h 2820894"/>
              <a:gd name="connsiteX7" fmla="*/ 654255 w 1340937"/>
              <a:gd name="connsiteY7" fmla="*/ 1322972 h 2820894"/>
              <a:gd name="connsiteX8" fmla="*/ 749239 w 1340937"/>
              <a:gd name="connsiteY8" fmla="*/ 1393380 h 2820894"/>
              <a:gd name="connsiteX9" fmla="*/ 935845 w 1340937"/>
              <a:gd name="connsiteY9" fmla="*/ 1462964 h 2820894"/>
              <a:gd name="connsiteX10" fmla="*/ 1067348 w 1340937"/>
              <a:gd name="connsiteY10" fmla="*/ 1671814 h 2820894"/>
              <a:gd name="connsiteX11" fmla="*/ 1113415 w 1340937"/>
              <a:gd name="connsiteY11" fmla="*/ 1942414 h 2820894"/>
              <a:gd name="connsiteX12" fmla="*/ 1119440 w 1340937"/>
              <a:gd name="connsiteY12" fmla="*/ 2062470 h 2820894"/>
              <a:gd name="connsiteX13" fmla="*/ 1202011 w 1340937"/>
              <a:gd name="connsiteY13" fmla="*/ 2178713 h 2820894"/>
              <a:gd name="connsiteX14" fmla="*/ 1238166 w 1340937"/>
              <a:gd name="connsiteY14" fmla="*/ 2330820 h 2820894"/>
              <a:gd name="connsiteX15" fmla="*/ 1322500 w 1340937"/>
              <a:gd name="connsiteY15" fmla="*/ 2404432 h 2820894"/>
              <a:gd name="connsiteX16" fmla="*/ 1340937 w 1340937"/>
              <a:gd name="connsiteY16" fmla="*/ 2547269 h 2820894"/>
              <a:gd name="connsiteX17" fmla="*/ 1330838 w 1340937"/>
              <a:gd name="connsiteY17" fmla="*/ 2745339 h 2820894"/>
              <a:gd name="connsiteX18" fmla="*/ 1238333 w 1340937"/>
              <a:gd name="connsiteY18" fmla="*/ 2820894 h 2820894"/>
              <a:gd name="connsiteX19" fmla="*/ 1145296 w 1340937"/>
              <a:gd name="connsiteY19" fmla="*/ 2788019 h 2820894"/>
              <a:gd name="connsiteX20" fmla="*/ 1086283 w 1340937"/>
              <a:gd name="connsiteY20" fmla="*/ 2762199 h 2820894"/>
              <a:gd name="connsiteX21" fmla="*/ 995025 w 1340937"/>
              <a:gd name="connsiteY21" fmla="*/ 2710121 h 2820894"/>
              <a:gd name="connsiteX22" fmla="*/ 966842 w 1340937"/>
              <a:gd name="connsiteY22" fmla="*/ 2691920 h 2820894"/>
              <a:gd name="connsiteX23" fmla="*/ 876117 w 1340937"/>
              <a:gd name="connsiteY23" fmla="*/ 2524409 h 2820894"/>
              <a:gd name="connsiteX24" fmla="*/ 761817 w 1340937"/>
              <a:gd name="connsiteY24" fmla="*/ 2394869 h 2820894"/>
              <a:gd name="connsiteX25" fmla="*/ 716097 w 1340937"/>
              <a:gd name="connsiteY25" fmla="*/ 2051969 h 2820894"/>
              <a:gd name="connsiteX26" fmla="*/ 571317 w 1340937"/>
              <a:gd name="connsiteY26" fmla="*/ 1899569 h 2820894"/>
              <a:gd name="connsiteX27" fmla="*/ 380817 w 1340937"/>
              <a:gd name="connsiteY27" fmla="*/ 1411889 h 2820894"/>
              <a:gd name="connsiteX28" fmla="*/ 357957 w 1340937"/>
              <a:gd name="connsiteY28" fmla="*/ 1297589 h 2820894"/>
              <a:gd name="connsiteX29" fmla="*/ 296997 w 1340937"/>
              <a:gd name="connsiteY29" fmla="*/ 1251869 h 2820894"/>
              <a:gd name="connsiteX30" fmla="*/ 266517 w 1340937"/>
              <a:gd name="connsiteY30" fmla="*/ 1190909 h 2820894"/>
              <a:gd name="connsiteX31" fmla="*/ 159837 w 1340937"/>
              <a:gd name="connsiteY31" fmla="*/ 1015649 h 2820894"/>
              <a:gd name="connsiteX32" fmla="*/ 83637 w 1340937"/>
              <a:gd name="connsiteY32" fmla="*/ 916589 h 2820894"/>
              <a:gd name="connsiteX33" fmla="*/ 0 w 1340937"/>
              <a:gd name="connsiteY33" fmla="*/ 550829 h 2820894"/>
              <a:gd name="connsiteX0" fmla="*/ 0 w 1340937"/>
              <a:gd name="connsiteY0" fmla="*/ 550829 h 2820894"/>
              <a:gd name="connsiteX1" fmla="*/ 145070 w 1340937"/>
              <a:gd name="connsiteY1" fmla="*/ 388837 h 2820894"/>
              <a:gd name="connsiteX2" fmla="*/ 277963 w 1340937"/>
              <a:gd name="connsiteY2" fmla="*/ 0 h 2820894"/>
              <a:gd name="connsiteX3" fmla="*/ 288595 w 1340937"/>
              <a:gd name="connsiteY3" fmla="*/ 240710 h 2820894"/>
              <a:gd name="connsiteX4" fmla="*/ 312420 w 1340937"/>
              <a:gd name="connsiteY4" fmla="*/ 575517 h 2820894"/>
              <a:gd name="connsiteX5" fmla="*/ 417336 w 1340937"/>
              <a:gd name="connsiteY5" fmla="*/ 729924 h 2820894"/>
              <a:gd name="connsiteX6" fmla="*/ 485733 w 1340937"/>
              <a:gd name="connsiteY6" fmla="*/ 870482 h 2820894"/>
              <a:gd name="connsiteX7" fmla="*/ 487513 w 1340937"/>
              <a:gd name="connsiteY7" fmla="*/ 1028366 h 2820894"/>
              <a:gd name="connsiteX8" fmla="*/ 654255 w 1340937"/>
              <a:gd name="connsiteY8" fmla="*/ 1322972 h 2820894"/>
              <a:gd name="connsiteX9" fmla="*/ 749239 w 1340937"/>
              <a:gd name="connsiteY9" fmla="*/ 1393380 h 2820894"/>
              <a:gd name="connsiteX10" fmla="*/ 935845 w 1340937"/>
              <a:gd name="connsiteY10" fmla="*/ 1462964 h 2820894"/>
              <a:gd name="connsiteX11" fmla="*/ 1067348 w 1340937"/>
              <a:gd name="connsiteY11" fmla="*/ 1671814 h 2820894"/>
              <a:gd name="connsiteX12" fmla="*/ 1113415 w 1340937"/>
              <a:gd name="connsiteY12" fmla="*/ 1942414 h 2820894"/>
              <a:gd name="connsiteX13" fmla="*/ 1119440 w 1340937"/>
              <a:gd name="connsiteY13" fmla="*/ 2062470 h 2820894"/>
              <a:gd name="connsiteX14" fmla="*/ 1202011 w 1340937"/>
              <a:gd name="connsiteY14" fmla="*/ 2178713 h 2820894"/>
              <a:gd name="connsiteX15" fmla="*/ 1238166 w 1340937"/>
              <a:gd name="connsiteY15" fmla="*/ 2330820 h 2820894"/>
              <a:gd name="connsiteX16" fmla="*/ 1322500 w 1340937"/>
              <a:gd name="connsiteY16" fmla="*/ 2404432 h 2820894"/>
              <a:gd name="connsiteX17" fmla="*/ 1340937 w 1340937"/>
              <a:gd name="connsiteY17" fmla="*/ 2547269 h 2820894"/>
              <a:gd name="connsiteX18" fmla="*/ 1330838 w 1340937"/>
              <a:gd name="connsiteY18" fmla="*/ 2745339 h 2820894"/>
              <a:gd name="connsiteX19" fmla="*/ 1238333 w 1340937"/>
              <a:gd name="connsiteY19" fmla="*/ 2820894 h 2820894"/>
              <a:gd name="connsiteX20" fmla="*/ 1145296 w 1340937"/>
              <a:gd name="connsiteY20" fmla="*/ 2788019 h 2820894"/>
              <a:gd name="connsiteX21" fmla="*/ 1086283 w 1340937"/>
              <a:gd name="connsiteY21" fmla="*/ 2762199 h 2820894"/>
              <a:gd name="connsiteX22" fmla="*/ 995025 w 1340937"/>
              <a:gd name="connsiteY22" fmla="*/ 2710121 h 2820894"/>
              <a:gd name="connsiteX23" fmla="*/ 966842 w 1340937"/>
              <a:gd name="connsiteY23" fmla="*/ 2691920 h 2820894"/>
              <a:gd name="connsiteX24" fmla="*/ 876117 w 1340937"/>
              <a:gd name="connsiteY24" fmla="*/ 2524409 h 2820894"/>
              <a:gd name="connsiteX25" fmla="*/ 761817 w 1340937"/>
              <a:gd name="connsiteY25" fmla="*/ 2394869 h 2820894"/>
              <a:gd name="connsiteX26" fmla="*/ 716097 w 1340937"/>
              <a:gd name="connsiteY26" fmla="*/ 2051969 h 2820894"/>
              <a:gd name="connsiteX27" fmla="*/ 571317 w 1340937"/>
              <a:gd name="connsiteY27" fmla="*/ 1899569 h 2820894"/>
              <a:gd name="connsiteX28" fmla="*/ 380817 w 1340937"/>
              <a:gd name="connsiteY28" fmla="*/ 1411889 h 2820894"/>
              <a:gd name="connsiteX29" fmla="*/ 357957 w 1340937"/>
              <a:gd name="connsiteY29" fmla="*/ 1297589 h 2820894"/>
              <a:gd name="connsiteX30" fmla="*/ 296997 w 1340937"/>
              <a:gd name="connsiteY30" fmla="*/ 1251869 h 2820894"/>
              <a:gd name="connsiteX31" fmla="*/ 266517 w 1340937"/>
              <a:gd name="connsiteY31" fmla="*/ 1190909 h 2820894"/>
              <a:gd name="connsiteX32" fmla="*/ 159837 w 1340937"/>
              <a:gd name="connsiteY32" fmla="*/ 1015649 h 2820894"/>
              <a:gd name="connsiteX33" fmla="*/ 83637 w 1340937"/>
              <a:gd name="connsiteY33" fmla="*/ 916589 h 2820894"/>
              <a:gd name="connsiteX34" fmla="*/ 0 w 1340937"/>
              <a:gd name="connsiteY34" fmla="*/ 550829 h 2820894"/>
              <a:gd name="connsiteX0" fmla="*/ 0 w 1340937"/>
              <a:gd name="connsiteY0" fmla="*/ 550829 h 2820894"/>
              <a:gd name="connsiteX1" fmla="*/ 145070 w 1340937"/>
              <a:gd name="connsiteY1" fmla="*/ 388837 h 2820894"/>
              <a:gd name="connsiteX2" fmla="*/ 277963 w 1340937"/>
              <a:gd name="connsiteY2" fmla="*/ 0 h 2820894"/>
              <a:gd name="connsiteX3" fmla="*/ 347068 w 1340937"/>
              <a:gd name="connsiteY3" fmla="*/ 436451 h 2820894"/>
              <a:gd name="connsiteX4" fmla="*/ 312420 w 1340937"/>
              <a:gd name="connsiteY4" fmla="*/ 575517 h 2820894"/>
              <a:gd name="connsiteX5" fmla="*/ 417336 w 1340937"/>
              <a:gd name="connsiteY5" fmla="*/ 729924 h 2820894"/>
              <a:gd name="connsiteX6" fmla="*/ 485733 w 1340937"/>
              <a:gd name="connsiteY6" fmla="*/ 870482 h 2820894"/>
              <a:gd name="connsiteX7" fmla="*/ 487513 w 1340937"/>
              <a:gd name="connsiteY7" fmla="*/ 1028366 h 2820894"/>
              <a:gd name="connsiteX8" fmla="*/ 654255 w 1340937"/>
              <a:gd name="connsiteY8" fmla="*/ 1322972 h 2820894"/>
              <a:gd name="connsiteX9" fmla="*/ 749239 w 1340937"/>
              <a:gd name="connsiteY9" fmla="*/ 1393380 h 2820894"/>
              <a:gd name="connsiteX10" fmla="*/ 935845 w 1340937"/>
              <a:gd name="connsiteY10" fmla="*/ 1462964 h 2820894"/>
              <a:gd name="connsiteX11" fmla="*/ 1067348 w 1340937"/>
              <a:gd name="connsiteY11" fmla="*/ 1671814 h 2820894"/>
              <a:gd name="connsiteX12" fmla="*/ 1113415 w 1340937"/>
              <a:gd name="connsiteY12" fmla="*/ 1942414 h 2820894"/>
              <a:gd name="connsiteX13" fmla="*/ 1119440 w 1340937"/>
              <a:gd name="connsiteY13" fmla="*/ 2062470 h 2820894"/>
              <a:gd name="connsiteX14" fmla="*/ 1202011 w 1340937"/>
              <a:gd name="connsiteY14" fmla="*/ 2178713 h 2820894"/>
              <a:gd name="connsiteX15" fmla="*/ 1238166 w 1340937"/>
              <a:gd name="connsiteY15" fmla="*/ 2330820 h 2820894"/>
              <a:gd name="connsiteX16" fmla="*/ 1322500 w 1340937"/>
              <a:gd name="connsiteY16" fmla="*/ 2404432 h 2820894"/>
              <a:gd name="connsiteX17" fmla="*/ 1340937 w 1340937"/>
              <a:gd name="connsiteY17" fmla="*/ 2547269 h 2820894"/>
              <a:gd name="connsiteX18" fmla="*/ 1330838 w 1340937"/>
              <a:gd name="connsiteY18" fmla="*/ 2745339 h 2820894"/>
              <a:gd name="connsiteX19" fmla="*/ 1238333 w 1340937"/>
              <a:gd name="connsiteY19" fmla="*/ 2820894 h 2820894"/>
              <a:gd name="connsiteX20" fmla="*/ 1145296 w 1340937"/>
              <a:gd name="connsiteY20" fmla="*/ 2788019 h 2820894"/>
              <a:gd name="connsiteX21" fmla="*/ 1086283 w 1340937"/>
              <a:gd name="connsiteY21" fmla="*/ 2762199 h 2820894"/>
              <a:gd name="connsiteX22" fmla="*/ 995025 w 1340937"/>
              <a:gd name="connsiteY22" fmla="*/ 2710121 h 2820894"/>
              <a:gd name="connsiteX23" fmla="*/ 966842 w 1340937"/>
              <a:gd name="connsiteY23" fmla="*/ 2691920 h 2820894"/>
              <a:gd name="connsiteX24" fmla="*/ 876117 w 1340937"/>
              <a:gd name="connsiteY24" fmla="*/ 2524409 h 2820894"/>
              <a:gd name="connsiteX25" fmla="*/ 761817 w 1340937"/>
              <a:gd name="connsiteY25" fmla="*/ 2394869 h 2820894"/>
              <a:gd name="connsiteX26" fmla="*/ 716097 w 1340937"/>
              <a:gd name="connsiteY26" fmla="*/ 2051969 h 2820894"/>
              <a:gd name="connsiteX27" fmla="*/ 571317 w 1340937"/>
              <a:gd name="connsiteY27" fmla="*/ 1899569 h 2820894"/>
              <a:gd name="connsiteX28" fmla="*/ 380817 w 1340937"/>
              <a:gd name="connsiteY28" fmla="*/ 1411889 h 2820894"/>
              <a:gd name="connsiteX29" fmla="*/ 357957 w 1340937"/>
              <a:gd name="connsiteY29" fmla="*/ 1297589 h 2820894"/>
              <a:gd name="connsiteX30" fmla="*/ 296997 w 1340937"/>
              <a:gd name="connsiteY30" fmla="*/ 1251869 h 2820894"/>
              <a:gd name="connsiteX31" fmla="*/ 266517 w 1340937"/>
              <a:gd name="connsiteY31" fmla="*/ 1190909 h 2820894"/>
              <a:gd name="connsiteX32" fmla="*/ 159837 w 1340937"/>
              <a:gd name="connsiteY32" fmla="*/ 1015649 h 2820894"/>
              <a:gd name="connsiteX33" fmla="*/ 83637 w 1340937"/>
              <a:gd name="connsiteY33" fmla="*/ 916589 h 2820894"/>
              <a:gd name="connsiteX34" fmla="*/ 0 w 1340937"/>
              <a:gd name="connsiteY34" fmla="*/ 550829 h 2820894"/>
              <a:gd name="connsiteX0" fmla="*/ 0 w 1340937"/>
              <a:gd name="connsiteY0" fmla="*/ 545538 h 2815603"/>
              <a:gd name="connsiteX1" fmla="*/ 145070 w 1340937"/>
              <a:gd name="connsiteY1" fmla="*/ 383546 h 2815603"/>
              <a:gd name="connsiteX2" fmla="*/ 254043 w 1340937"/>
              <a:gd name="connsiteY2" fmla="*/ 0 h 2815603"/>
              <a:gd name="connsiteX3" fmla="*/ 347068 w 1340937"/>
              <a:gd name="connsiteY3" fmla="*/ 431160 h 2815603"/>
              <a:gd name="connsiteX4" fmla="*/ 312420 w 1340937"/>
              <a:gd name="connsiteY4" fmla="*/ 570226 h 2815603"/>
              <a:gd name="connsiteX5" fmla="*/ 417336 w 1340937"/>
              <a:gd name="connsiteY5" fmla="*/ 724633 h 2815603"/>
              <a:gd name="connsiteX6" fmla="*/ 485733 w 1340937"/>
              <a:gd name="connsiteY6" fmla="*/ 865191 h 2815603"/>
              <a:gd name="connsiteX7" fmla="*/ 487513 w 1340937"/>
              <a:gd name="connsiteY7" fmla="*/ 1023075 h 2815603"/>
              <a:gd name="connsiteX8" fmla="*/ 654255 w 1340937"/>
              <a:gd name="connsiteY8" fmla="*/ 1317681 h 2815603"/>
              <a:gd name="connsiteX9" fmla="*/ 749239 w 1340937"/>
              <a:gd name="connsiteY9" fmla="*/ 1388089 h 2815603"/>
              <a:gd name="connsiteX10" fmla="*/ 935845 w 1340937"/>
              <a:gd name="connsiteY10" fmla="*/ 1457673 h 2815603"/>
              <a:gd name="connsiteX11" fmla="*/ 1067348 w 1340937"/>
              <a:gd name="connsiteY11" fmla="*/ 1666523 h 2815603"/>
              <a:gd name="connsiteX12" fmla="*/ 1113415 w 1340937"/>
              <a:gd name="connsiteY12" fmla="*/ 1937123 h 2815603"/>
              <a:gd name="connsiteX13" fmla="*/ 1119440 w 1340937"/>
              <a:gd name="connsiteY13" fmla="*/ 2057179 h 2815603"/>
              <a:gd name="connsiteX14" fmla="*/ 1202011 w 1340937"/>
              <a:gd name="connsiteY14" fmla="*/ 2173422 h 2815603"/>
              <a:gd name="connsiteX15" fmla="*/ 1238166 w 1340937"/>
              <a:gd name="connsiteY15" fmla="*/ 2325529 h 2815603"/>
              <a:gd name="connsiteX16" fmla="*/ 1322500 w 1340937"/>
              <a:gd name="connsiteY16" fmla="*/ 2399141 h 2815603"/>
              <a:gd name="connsiteX17" fmla="*/ 1340937 w 1340937"/>
              <a:gd name="connsiteY17" fmla="*/ 2541978 h 2815603"/>
              <a:gd name="connsiteX18" fmla="*/ 1330838 w 1340937"/>
              <a:gd name="connsiteY18" fmla="*/ 2740048 h 2815603"/>
              <a:gd name="connsiteX19" fmla="*/ 1238333 w 1340937"/>
              <a:gd name="connsiteY19" fmla="*/ 2815603 h 2815603"/>
              <a:gd name="connsiteX20" fmla="*/ 1145296 w 1340937"/>
              <a:gd name="connsiteY20" fmla="*/ 2782728 h 2815603"/>
              <a:gd name="connsiteX21" fmla="*/ 1086283 w 1340937"/>
              <a:gd name="connsiteY21" fmla="*/ 2756908 h 2815603"/>
              <a:gd name="connsiteX22" fmla="*/ 995025 w 1340937"/>
              <a:gd name="connsiteY22" fmla="*/ 2704830 h 2815603"/>
              <a:gd name="connsiteX23" fmla="*/ 966842 w 1340937"/>
              <a:gd name="connsiteY23" fmla="*/ 2686629 h 2815603"/>
              <a:gd name="connsiteX24" fmla="*/ 876117 w 1340937"/>
              <a:gd name="connsiteY24" fmla="*/ 2519118 h 2815603"/>
              <a:gd name="connsiteX25" fmla="*/ 761817 w 1340937"/>
              <a:gd name="connsiteY25" fmla="*/ 2389578 h 2815603"/>
              <a:gd name="connsiteX26" fmla="*/ 716097 w 1340937"/>
              <a:gd name="connsiteY26" fmla="*/ 2046678 h 2815603"/>
              <a:gd name="connsiteX27" fmla="*/ 571317 w 1340937"/>
              <a:gd name="connsiteY27" fmla="*/ 1894278 h 2815603"/>
              <a:gd name="connsiteX28" fmla="*/ 380817 w 1340937"/>
              <a:gd name="connsiteY28" fmla="*/ 1406598 h 2815603"/>
              <a:gd name="connsiteX29" fmla="*/ 357957 w 1340937"/>
              <a:gd name="connsiteY29" fmla="*/ 1292298 h 2815603"/>
              <a:gd name="connsiteX30" fmla="*/ 296997 w 1340937"/>
              <a:gd name="connsiteY30" fmla="*/ 1246578 h 2815603"/>
              <a:gd name="connsiteX31" fmla="*/ 266517 w 1340937"/>
              <a:gd name="connsiteY31" fmla="*/ 1185618 h 2815603"/>
              <a:gd name="connsiteX32" fmla="*/ 159837 w 1340937"/>
              <a:gd name="connsiteY32" fmla="*/ 1010358 h 2815603"/>
              <a:gd name="connsiteX33" fmla="*/ 83637 w 1340937"/>
              <a:gd name="connsiteY33" fmla="*/ 911298 h 2815603"/>
              <a:gd name="connsiteX34" fmla="*/ 0 w 1340937"/>
              <a:gd name="connsiteY34" fmla="*/ 545538 h 2815603"/>
              <a:gd name="connsiteX0" fmla="*/ 0 w 1340937"/>
              <a:gd name="connsiteY0" fmla="*/ 545538 h 2815603"/>
              <a:gd name="connsiteX1" fmla="*/ 145070 w 1340937"/>
              <a:gd name="connsiteY1" fmla="*/ 383546 h 2815603"/>
              <a:gd name="connsiteX2" fmla="*/ 254043 w 1340937"/>
              <a:gd name="connsiteY2" fmla="*/ 0 h 2815603"/>
              <a:gd name="connsiteX3" fmla="*/ 347068 w 1340937"/>
              <a:gd name="connsiteY3" fmla="*/ 431160 h 2815603"/>
              <a:gd name="connsiteX4" fmla="*/ 312420 w 1340937"/>
              <a:gd name="connsiteY4" fmla="*/ 570226 h 2815603"/>
              <a:gd name="connsiteX5" fmla="*/ 417336 w 1340937"/>
              <a:gd name="connsiteY5" fmla="*/ 724633 h 2815603"/>
              <a:gd name="connsiteX6" fmla="*/ 485733 w 1340937"/>
              <a:gd name="connsiteY6" fmla="*/ 865191 h 2815603"/>
              <a:gd name="connsiteX7" fmla="*/ 487513 w 1340937"/>
              <a:gd name="connsiteY7" fmla="*/ 1023075 h 2815603"/>
              <a:gd name="connsiteX8" fmla="*/ 654255 w 1340937"/>
              <a:gd name="connsiteY8" fmla="*/ 1317681 h 2815603"/>
              <a:gd name="connsiteX9" fmla="*/ 749239 w 1340937"/>
              <a:gd name="connsiteY9" fmla="*/ 1388089 h 2815603"/>
              <a:gd name="connsiteX10" fmla="*/ 935845 w 1340937"/>
              <a:gd name="connsiteY10" fmla="*/ 1457673 h 2815603"/>
              <a:gd name="connsiteX11" fmla="*/ 1067348 w 1340937"/>
              <a:gd name="connsiteY11" fmla="*/ 1666523 h 2815603"/>
              <a:gd name="connsiteX12" fmla="*/ 1113415 w 1340937"/>
              <a:gd name="connsiteY12" fmla="*/ 1937123 h 2815603"/>
              <a:gd name="connsiteX13" fmla="*/ 1119440 w 1340937"/>
              <a:gd name="connsiteY13" fmla="*/ 2057179 h 2815603"/>
              <a:gd name="connsiteX14" fmla="*/ 1202011 w 1340937"/>
              <a:gd name="connsiteY14" fmla="*/ 2173422 h 2815603"/>
              <a:gd name="connsiteX15" fmla="*/ 1238166 w 1340937"/>
              <a:gd name="connsiteY15" fmla="*/ 2325529 h 2815603"/>
              <a:gd name="connsiteX16" fmla="*/ 1322500 w 1340937"/>
              <a:gd name="connsiteY16" fmla="*/ 2399141 h 2815603"/>
              <a:gd name="connsiteX17" fmla="*/ 1340937 w 1340937"/>
              <a:gd name="connsiteY17" fmla="*/ 2541978 h 2815603"/>
              <a:gd name="connsiteX18" fmla="*/ 1330838 w 1340937"/>
              <a:gd name="connsiteY18" fmla="*/ 2740048 h 2815603"/>
              <a:gd name="connsiteX19" fmla="*/ 1238333 w 1340937"/>
              <a:gd name="connsiteY19" fmla="*/ 2815603 h 2815603"/>
              <a:gd name="connsiteX20" fmla="*/ 1145296 w 1340937"/>
              <a:gd name="connsiteY20" fmla="*/ 2782728 h 2815603"/>
              <a:gd name="connsiteX21" fmla="*/ 1086283 w 1340937"/>
              <a:gd name="connsiteY21" fmla="*/ 2756908 h 2815603"/>
              <a:gd name="connsiteX22" fmla="*/ 995025 w 1340937"/>
              <a:gd name="connsiteY22" fmla="*/ 2704830 h 2815603"/>
              <a:gd name="connsiteX23" fmla="*/ 966842 w 1340937"/>
              <a:gd name="connsiteY23" fmla="*/ 2686629 h 2815603"/>
              <a:gd name="connsiteX24" fmla="*/ 876117 w 1340937"/>
              <a:gd name="connsiteY24" fmla="*/ 2519118 h 2815603"/>
              <a:gd name="connsiteX25" fmla="*/ 761817 w 1340937"/>
              <a:gd name="connsiteY25" fmla="*/ 2389578 h 2815603"/>
              <a:gd name="connsiteX26" fmla="*/ 716097 w 1340937"/>
              <a:gd name="connsiteY26" fmla="*/ 2046678 h 2815603"/>
              <a:gd name="connsiteX27" fmla="*/ 571317 w 1340937"/>
              <a:gd name="connsiteY27" fmla="*/ 1894278 h 2815603"/>
              <a:gd name="connsiteX28" fmla="*/ 380817 w 1340937"/>
              <a:gd name="connsiteY28" fmla="*/ 1406598 h 2815603"/>
              <a:gd name="connsiteX29" fmla="*/ 357957 w 1340937"/>
              <a:gd name="connsiteY29" fmla="*/ 1292298 h 2815603"/>
              <a:gd name="connsiteX30" fmla="*/ 296997 w 1340937"/>
              <a:gd name="connsiteY30" fmla="*/ 1246578 h 2815603"/>
              <a:gd name="connsiteX31" fmla="*/ 266517 w 1340937"/>
              <a:gd name="connsiteY31" fmla="*/ 1185618 h 2815603"/>
              <a:gd name="connsiteX32" fmla="*/ 159837 w 1340937"/>
              <a:gd name="connsiteY32" fmla="*/ 1010358 h 2815603"/>
              <a:gd name="connsiteX33" fmla="*/ 83637 w 1340937"/>
              <a:gd name="connsiteY33" fmla="*/ 911298 h 2815603"/>
              <a:gd name="connsiteX34" fmla="*/ 0 w 1340937"/>
              <a:gd name="connsiteY34" fmla="*/ 545538 h 2815603"/>
              <a:gd name="connsiteX0" fmla="*/ 0 w 1340937"/>
              <a:gd name="connsiteY0" fmla="*/ 545538 h 2815603"/>
              <a:gd name="connsiteX1" fmla="*/ 145070 w 1340937"/>
              <a:gd name="connsiteY1" fmla="*/ 383546 h 2815603"/>
              <a:gd name="connsiteX2" fmla="*/ 254043 w 1340937"/>
              <a:gd name="connsiteY2" fmla="*/ 0 h 2815603"/>
              <a:gd name="connsiteX3" fmla="*/ 336437 w 1340937"/>
              <a:gd name="connsiteY3" fmla="*/ 452322 h 2815603"/>
              <a:gd name="connsiteX4" fmla="*/ 312420 w 1340937"/>
              <a:gd name="connsiteY4" fmla="*/ 570226 h 2815603"/>
              <a:gd name="connsiteX5" fmla="*/ 417336 w 1340937"/>
              <a:gd name="connsiteY5" fmla="*/ 724633 h 2815603"/>
              <a:gd name="connsiteX6" fmla="*/ 485733 w 1340937"/>
              <a:gd name="connsiteY6" fmla="*/ 865191 h 2815603"/>
              <a:gd name="connsiteX7" fmla="*/ 487513 w 1340937"/>
              <a:gd name="connsiteY7" fmla="*/ 1023075 h 2815603"/>
              <a:gd name="connsiteX8" fmla="*/ 654255 w 1340937"/>
              <a:gd name="connsiteY8" fmla="*/ 1317681 h 2815603"/>
              <a:gd name="connsiteX9" fmla="*/ 749239 w 1340937"/>
              <a:gd name="connsiteY9" fmla="*/ 1388089 h 2815603"/>
              <a:gd name="connsiteX10" fmla="*/ 935845 w 1340937"/>
              <a:gd name="connsiteY10" fmla="*/ 1457673 h 2815603"/>
              <a:gd name="connsiteX11" fmla="*/ 1067348 w 1340937"/>
              <a:gd name="connsiteY11" fmla="*/ 1666523 h 2815603"/>
              <a:gd name="connsiteX12" fmla="*/ 1113415 w 1340937"/>
              <a:gd name="connsiteY12" fmla="*/ 1937123 h 2815603"/>
              <a:gd name="connsiteX13" fmla="*/ 1119440 w 1340937"/>
              <a:gd name="connsiteY13" fmla="*/ 2057179 h 2815603"/>
              <a:gd name="connsiteX14" fmla="*/ 1202011 w 1340937"/>
              <a:gd name="connsiteY14" fmla="*/ 2173422 h 2815603"/>
              <a:gd name="connsiteX15" fmla="*/ 1238166 w 1340937"/>
              <a:gd name="connsiteY15" fmla="*/ 2325529 h 2815603"/>
              <a:gd name="connsiteX16" fmla="*/ 1322500 w 1340937"/>
              <a:gd name="connsiteY16" fmla="*/ 2399141 h 2815603"/>
              <a:gd name="connsiteX17" fmla="*/ 1340937 w 1340937"/>
              <a:gd name="connsiteY17" fmla="*/ 2541978 h 2815603"/>
              <a:gd name="connsiteX18" fmla="*/ 1330838 w 1340937"/>
              <a:gd name="connsiteY18" fmla="*/ 2740048 h 2815603"/>
              <a:gd name="connsiteX19" fmla="*/ 1238333 w 1340937"/>
              <a:gd name="connsiteY19" fmla="*/ 2815603 h 2815603"/>
              <a:gd name="connsiteX20" fmla="*/ 1145296 w 1340937"/>
              <a:gd name="connsiteY20" fmla="*/ 2782728 h 2815603"/>
              <a:gd name="connsiteX21" fmla="*/ 1086283 w 1340937"/>
              <a:gd name="connsiteY21" fmla="*/ 2756908 h 2815603"/>
              <a:gd name="connsiteX22" fmla="*/ 995025 w 1340937"/>
              <a:gd name="connsiteY22" fmla="*/ 2704830 h 2815603"/>
              <a:gd name="connsiteX23" fmla="*/ 966842 w 1340937"/>
              <a:gd name="connsiteY23" fmla="*/ 2686629 h 2815603"/>
              <a:gd name="connsiteX24" fmla="*/ 876117 w 1340937"/>
              <a:gd name="connsiteY24" fmla="*/ 2519118 h 2815603"/>
              <a:gd name="connsiteX25" fmla="*/ 761817 w 1340937"/>
              <a:gd name="connsiteY25" fmla="*/ 2389578 h 2815603"/>
              <a:gd name="connsiteX26" fmla="*/ 716097 w 1340937"/>
              <a:gd name="connsiteY26" fmla="*/ 2046678 h 2815603"/>
              <a:gd name="connsiteX27" fmla="*/ 571317 w 1340937"/>
              <a:gd name="connsiteY27" fmla="*/ 1894278 h 2815603"/>
              <a:gd name="connsiteX28" fmla="*/ 380817 w 1340937"/>
              <a:gd name="connsiteY28" fmla="*/ 1406598 h 2815603"/>
              <a:gd name="connsiteX29" fmla="*/ 357957 w 1340937"/>
              <a:gd name="connsiteY29" fmla="*/ 1292298 h 2815603"/>
              <a:gd name="connsiteX30" fmla="*/ 296997 w 1340937"/>
              <a:gd name="connsiteY30" fmla="*/ 1246578 h 2815603"/>
              <a:gd name="connsiteX31" fmla="*/ 266517 w 1340937"/>
              <a:gd name="connsiteY31" fmla="*/ 1185618 h 2815603"/>
              <a:gd name="connsiteX32" fmla="*/ 159837 w 1340937"/>
              <a:gd name="connsiteY32" fmla="*/ 1010358 h 2815603"/>
              <a:gd name="connsiteX33" fmla="*/ 83637 w 1340937"/>
              <a:gd name="connsiteY33" fmla="*/ 911298 h 2815603"/>
              <a:gd name="connsiteX34" fmla="*/ 0 w 1340937"/>
              <a:gd name="connsiteY34" fmla="*/ 545538 h 2815603"/>
              <a:gd name="connsiteX0" fmla="*/ 0 w 1340937"/>
              <a:gd name="connsiteY0" fmla="*/ 545538 h 2815603"/>
              <a:gd name="connsiteX1" fmla="*/ 145070 w 1340937"/>
              <a:gd name="connsiteY1" fmla="*/ 383546 h 2815603"/>
              <a:gd name="connsiteX2" fmla="*/ 254043 w 1340937"/>
              <a:gd name="connsiteY2" fmla="*/ 0 h 2815603"/>
              <a:gd name="connsiteX3" fmla="*/ 336437 w 1340937"/>
              <a:gd name="connsiteY3" fmla="*/ 452322 h 2815603"/>
              <a:gd name="connsiteX4" fmla="*/ 312420 w 1340937"/>
              <a:gd name="connsiteY4" fmla="*/ 570226 h 2815603"/>
              <a:gd name="connsiteX5" fmla="*/ 409362 w 1340937"/>
              <a:gd name="connsiteY5" fmla="*/ 737858 h 2815603"/>
              <a:gd name="connsiteX6" fmla="*/ 485733 w 1340937"/>
              <a:gd name="connsiteY6" fmla="*/ 865191 h 2815603"/>
              <a:gd name="connsiteX7" fmla="*/ 487513 w 1340937"/>
              <a:gd name="connsiteY7" fmla="*/ 1023075 h 2815603"/>
              <a:gd name="connsiteX8" fmla="*/ 654255 w 1340937"/>
              <a:gd name="connsiteY8" fmla="*/ 1317681 h 2815603"/>
              <a:gd name="connsiteX9" fmla="*/ 749239 w 1340937"/>
              <a:gd name="connsiteY9" fmla="*/ 1388089 h 2815603"/>
              <a:gd name="connsiteX10" fmla="*/ 935845 w 1340937"/>
              <a:gd name="connsiteY10" fmla="*/ 1457673 h 2815603"/>
              <a:gd name="connsiteX11" fmla="*/ 1067348 w 1340937"/>
              <a:gd name="connsiteY11" fmla="*/ 1666523 h 2815603"/>
              <a:gd name="connsiteX12" fmla="*/ 1113415 w 1340937"/>
              <a:gd name="connsiteY12" fmla="*/ 1937123 h 2815603"/>
              <a:gd name="connsiteX13" fmla="*/ 1119440 w 1340937"/>
              <a:gd name="connsiteY13" fmla="*/ 2057179 h 2815603"/>
              <a:gd name="connsiteX14" fmla="*/ 1202011 w 1340937"/>
              <a:gd name="connsiteY14" fmla="*/ 2173422 h 2815603"/>
              <a:gd name="connsiteX15" fmla="*/ 1238166 w 1340937"/>
              <a:gd name="connsiteY15" fmla="*/ 2325529 h 2815603"/>
              <a:gd name="connsiteX16" fmla="*/ 1322500 w 1340937"/>
              <a:gd name="connsiteY16" fmla="*/ 2399141 h 2815603"/>
              <a:gd name="connsiteX17" fmla="*/ 1340937 w 1340937"/>
              <a:gd name="connsiteY17" fmla="*/ 2541978 h 2815603"/>
              <a:gd name="connsiteX18" fmla="*/ 1330838 w 1340937"/>
              <a:gd name="connsiteY18" fmla="*/ 2740048 h 2815603"/>
              <a:gd name="connsiteX19" fmla="*/ 1238333 w 1340937"/>
              <a:gd name="connsiteY19" fmla="*/ 2815603 h 2815603"/>
              <a:gd name="connsiteX20" fmla="*/ 1145296 w 1340937"/>
              <a:gd name="connsiteY20" fmla="*/ 2782728 h 2815603"/>
              <a:gd name="connsiteX21" fmla="*/ 1086283 w 1340937"/>
              <a:gd name="connsiteY21" fmla="*/ 2756908 h 2815603"/>
              <a:gd name="connsiteX22" fmla="*/ 995025 w 1340937"/>
              <a:gd name="connsiteY22" fmla="*/ 2704830 h 2815603"/>
              <a:gd name="connsiteX23" fmla="*/ 966842 w 1340937"/>
              <a:gd name="connsiteY23" fmla="*/ 2686629 h 2815603"/>
              <a:gd name="connsiteX24" fmla="*/ 876117 w 1340937"/>
              <a:gd name="connsiteY24" fmla="*/ 2519118 h 2815603"/>
              <a:gd name="connsiteX25" fmla="*/ 761817 w 1340937"/>
              <a:gd name="connsiteY25" fmla="*/ 2389578 h 2815603"/>
              <a:gd name="connsiteX26" fmla="*/ 716097 w 1340937"/>
              <a:gd name="connsiteY26" fmla="*/ 2046678 h 2815603"/>
              <a:gd name="connsiteX27" fmla="*/ 571317 w 1340937"/>
              <a:gd name="connsiteY27" fmla="*/ 1894278 h 2815603"/>
              <a:gd name="connsiteX28" fmla="*/ 380817 w 1340937"/>
              <a:gd name="connsiteY28" fmla="*/ 1406598 h 2815603"/>
              <a:gd name="connsiteX29" fmla="*/ 357957 w 1340937"/>
              <a:gd name="connsiteY29" fmla="*/ 1292298 h 2815603"/>
              <a:gd name="connsiteX30" fmla="*/ 296997 w 1340937"/>
              <a:gd name="connsiteY30" fmla="*/ 1246578 h 2815603"/>
              <a:gd name="connsiteX31" fmla="*/ 266517 w 1340937"/>
              <a:gd name="connsiteY31" fmla="*/ 1185618 h 2815603"/>
              <a:gd name="connsiteX32" fmla="*/ 159837 w 1340937"/>
              <a:gd name="connsiteY32" fmla="*/ 1010358 h 2815603"/>
              <a:gd name="connsiteX33" fmla="*/ 83637 w 1340937"/>
              <a:gd name="connsiteY33" fmla="*/ 911298 h 2815603"/>
              <a:gd name="connsiteX34" fmla="*/ 0 w 1340937"/>
              <a:gd name="connsiteY34" fmla="*/ 545538 h 2815603"/>
              <a:gd name="connsiteX0" fmla="*/ 0 w 1340937"/>
              <a:gd name="connsiteY0" fmla="*/ 545538 h 2815603"/>
              <a:gd name="connsiteX1" fmla="*/ 145070 w 1340937"/>
              <a:gd name="connsiteY1" fmla="*/ 383546 h 2815603"/>
              <a:gd name="connsiteX2" fmla="*/ 254043 w 1340937"/>
              <a:gd name="connsiteY2" fmla="*/ 0 h 2815603"/>
              <a:gd name="connsiteX3" fmla="*/ 336437 w 1340937"/>
              <a:gd name="connsiteY3" fmla="*/ 452322 h 2815603"/>
              <a:gd name="connsiteX4" fmla="*/ 312420 w 1340937"/>
              <a:gd name="connsiteY4" fmla="*/ 570226 h 2815603"/>
              <a:gd name="connsiteX5" fmla="*/ 409362 w 1340937"/>
              <a:gd name="connsiteY5" fmla="*/ 737858 h 2815603"/>
              <a:gd name="connsiteX6" fmla="*/ 485733 w 1340937"/>
              <a:gd name="connsiteY6" fmla="*/ 865191 h 2815603"/>
              <a:gd name="connsiteX7" fmla="*/ 487513 w 1340937"/>
              <a:gd name="connsiteY7" fmla="*/ 1023075 h 2815603"/>
              <a:gd name="connsiteX8" fmla="*/ 654255 w 1340937"/>
              <a:gd name="connsiteY8" fmla="*/ 1317681 h 2815603"/>
              <a:gd name="connsiteX9" fmla="*/ 749239 w 1340937"/>
              <a:gd name="connsiteY9" fmla="*/ 1388089 h 2815603"/>
              <a:gd name="connsiteX10" fmla="*/ 930529 w 1340937"/>
              <a:gd name="connsiteY10" fmla="*/ 1473544 h 2815603"/>
              <a:gd name="connsiteX11" fmla="*/ 1067348 w 1340937"/>
              <a:gd name="connsiteY11" fmla="*/ 1666523 h 2815603"/>
              <a:gd name="connsiteX12" fmla="*/ 1113415 w 1340937"/>
              <a:gd name="connsiteY12" fmla="*/ 1937123 h 2815603"/>
              <a:gd name="connsiteX13" fmla="*/ 1119440 w 1340937"/>
              <a:gd name="connsiteY13" fmla="*/ 2057179 h 2815603"/>
              <a:gd name="connsiteX14" fmla="*/ 1202011 w 1340937"/>
              <a:gd name="connsiteY14" fmla="*/ 2173422 h 2815603"/>
              <a:gd name="connsiteX15" fmla="*/ 1238166 w 1340937"/>
              <a:gd name="connsiteY15" fmla="*/ 2325529 h 2815603"/>
              <a:gd name="connsiteX16" fmla="*/ 1322500 w 1340937"/>
              <a:gd name="connsiteY16" fmla="*/ 2399141 h 2815603"/>
              <a:gd name="connsiteX17" fmla="*/ 1340937 w 1340937"/>
              <a:gd name="connsiteY17" fmla="*/ 2541978 h 2815603"/>
              <a:gd name="connsiteX18" fmla="*/ 1330838 w 1340937"/>
              <a:gd name="connsiteY18" fmla="*/ 2740048 h 2815603"/>
              <a:gd name="connsiteX19" fmla="*/ 1238333 w 1340937"/>
              <a:gd name="connsiteY19" fmla="*/ 2815603 h 2815603"/>
              <a:gd name="connsiteX20" fmla="*/ 1145296 w 1340937"/>
              <a:gd name="connsiteY20" fmla="*/ 2782728 h 2815603"/>
              <a:gd name="connsiteX21" fmla="*/ 1086283 w 1340937"/>
              <a:gd name="connsiteY21" fmla="*/ 2756908 h 2815603"/>
              <a:gd name="connsiteX22" fmla="*/ 995025 w 1340937"/>
              <a:gd name="connsiteY22" fmla="*/ 2704830 h 2815603"/>
              <a:gd name="connsiteX23" fmla="*/ 966842 w 1340937"/>
              <a:gd name="connsiteY23" fmla="*/ 2686629 h 2815603"/>
              <a:gd name="connsiteX24" fmla="*/ 876117 w 1340937"/>
              <a:gd name="connsiteY24" fmla="*/ 2519118 h 2815603"/>
              <a:gd name="connsiteX25" fmla="*/ 761817 w 1340937"/>
              <a:gd name="connsiteY25" fmla="*/ 2389578 h 2815603"/>
              <a:gd name="connsiteX26" fmla="*/ 716097 w 1340937"/>
              <a:gd name="connsiteY26" fmla="*/ 2046678 h 2815603"/>
              <a:gd name="connsiteX27" fmla="*/ 571317 w 1340937"/>
              <a:gd name="connsiteY27" fmla="*/ 1894278 h 2815603"/>
              <a:gd name="connsiteX28" fmla="*/ 380817 w 1340937"/>
              <a:gd name="connsiteY28" fmla="*/ 1406598 h 2815603"/>
              <a:gd name="connsiteX29" fmla="*/ 357957 w 1340937"/>
              <a:gd name="connsiteY29" fmla="*/ 1292298 h 2815603"/>
              <a:gd name="connsiteX30" fmla="*/ 296997 w 1340937"/>
              <a:gd name="connsiteY30" fmla="*/ 1246578 h 2815603"/>
              <a:gd name="connsiteX31" fmla="*/ 266517 w 1340937"/>
              <a:gd name="connsiteY31" fmla="*/ 1185618 h 2815603"/>
              <a:gd name="connsiteX32" fmla="*/ 159837 w 1340937"/>
              <a:gd name="connsiteY32" fmla="*/ 1010358 h 2815603"/>
              <a:gd name="connsiteX33" fmla="*/ 83637 w 1340937"/>
              <a:gd name="connsiteY33" fmla="*/ 911298 h 2815603"/>
              <a:gd name="connsiteX34" fmla="*/ 0 w 1340937"/>
              <a:gd name="connsiteY34" fmla="*/ 545538 h 2815603"/>
              <a:gd name="connsiteX0" fmla="*/ 0 w 1340937"/>
              <a:gd name="connsiteY0" fmla="*/ 545538 h 2815603"/>
              <a:gd name="connsiteX1" fmla="*/ 145070 w 1340937"/>
              <a:gd name="connsiteY1" fmla="*/ 383546 h 2815603"/>
              <a:gd name="connsiteX2" fmla="*/ 254043 w 1340937"/>
              <a:gd name="connsiteY2" fmla="*/ 0 h 2815603"/>
              <a:gd name="connsiteX3" fmla="*/ 336437 w 1340937"/>
              <a:gd name="connsiteY3" fmla="*/ 452322 h 2815603"/>
              <a:gd name="connsiteX4" fmla="*/ 312420 w 1340937"/>
              <a:gd name="connsiteY4" fmla="*/ 570226 h 2815603"/>
              <a:gd name="connsiteX5" fmla="*/ 409362 w 1340937"/>
              <a:gd name="connsiteY5" fmla="*/ 737858 h 2815603"/>
              <a:gd name="connsiteX6" fmla="*/ 485733 w 1340937"/>
              <a:gd name="connsiteY6" fmla="*/ 865191 h 2815603"/>
              <a:gd name="connsiteX7" fmla="*/ 487513 w 1340937"/>
              <a:gd name="connsiteY7" fmla="*/ 1023075 h 2815603"/>
              <a:gd name="connsiteX8" fmla="*/ 654255 w 1340937"/>
              <a:gd name="connsiteY8" fmla="*/ 1317681 h 2815603"/>
              <a:gd name="connsiteX9" fmla="*/ 749239 w 1340937"/>
              <a:gd name="connsiteY9" fmla="*/ 1388089 h 2815603"/>
              <a:gd name="connsiteX10" fmla="*/ 930529 w 1340937"/>
              <a:gd name="connsiteY10" fmla="*/ 1473544 h 2815603"/>
              <a:gd name="connsiteX11" fmla="*/ 1067348 w 1340937"/>
              <a:gd name="connsiteY11" fmla="*/ 1666523 h 2815603"/>
              <a:gd name="connsiteX12" fmla="*/ 1113415 w 1340937"/>
              <a:gd name="connsiteY12" fmla="*/ 1937123 h 2815603"/>
              <a:gd name="connsiteX13" fmla="*/ 1119440 w 1340937"/>
              <a:gd name="connsiteY13" fmla="*/ 2057179 h 2815603"/>
              <a:gd name="connsiteX14" fmla="*/ 1202011 w 1340937"/>
              <a:gd name="connsiteY14" fmla="*/ 2173422 h 2815603"/>
              <a:gd name="connsiteX15" fmla="*/ 1238166 w 1340937"/>
              <a:gd name="connsiteY15" fmla="*/ 2325529 h 2815603"/>
              <a:gd name="connsiteX16" fmla="*/ 1322500 w 1340937"/>
              <a:gd name="connsiteY16" fmla="*/ 2399141 h 2815603"/>
              <a:gd name="connsiteX17" fmla="*/ 1340937 w 1340937"/>
              <a:gd name="connsiteY17" fmla="*/ 2541978 h 2815603"/>
              <a:gd name="connsiteX18" fmla="*/ 1330838 w 1340937"/>
              <a:gd name="connsiteY18" fmla="*/ 2740048 h 2815603"/>
              <a:gd name="connsiteX19" fmla="*/ 1238333 w 1340937"/>
              <a:gd name="connsiteY19" fmla="*/ 2815603 h 2815603"/>
              <a:gd name="connsiteX20" fmla="*/ 1145296 w 1340937"/>
              <a:gd name="connsiteY20" fmla="*/ 2782728 h 2815603"/>
              <a:gd name="connsiteX21" fmla="*/ 1086283 w 1340937"/>
              <a:gd name="connsiteY21" fmla="*/ 2756908 h 2815603"/>
              <a:gd name="connsiteX22" fmla="*/ 995025 w 1340937"/>
              <a:gd name="connsiteY22" fmla="*/ 2704830 h 2815603"/>
              <a:gd name="connsiteX23" fmla="*/ 966842 w 1340937"/>
              <a:gd name="connsiteY23" fmla="*/ 2686629 h 2815603"/>
              <a:gd name="connsiteX24" fmla="*/ 876117 w 1340937"/>
              <a:gd name="connsiteY24" fmla="*/ 2519118 h 2815603"/>
              <a:gd name="connsiteX25" fmla="*/ 761817 w 1340937"/>
              <a:gd name="connsiteY25" fmla="*/ 2389578 h 2815603"/>
              <a:gd name="connsiteX26" fmla="*/ 716097 w 1340937"/>
              <a:gd name="connsiteY26" fmla="*/ 2046678 h 2815603"/>
              <a:gd name="connsiteX27" fmla="*/ 571317 w 1340937"/>
              <a:gd name="connsiteY27" fmla="*/ 1894278 h 2815603"/>
              <a:gd name="connsiteX28" fmla="*/ 380817 w 1340937"/>
              <a:gd name="connsiteY28" fmla="*/ 1406598 h 2815603"/>
              <a:gd name="connsiteX29" fmla="*/ 357957 w 1340937"/>
              <a:gd name="connsiteY29" fmla="*/ 1292298 h 2815603"/>
              <a:gd name="connsiteX30" fmla="*/ 296997 w 1340937"/>
              <a:gd name="connsiteY30" fmla="*/ 1246578 h 2815603"/>
              <a:gd name="connsiteX31" fmla="*/ 266517 w 1340937"/>
              <a:gd name="connsiteY31" fmla="*/ 1185618 h 2815603"/>
              <a:gd name="connsiteX32" fmla="*/ 159837 w 1340937"/>
              <a:gd name="connsiteY32" fmla="*/ 1010358 h 2815603"/>
              <a:gd name="connsiteX33" fmla="*/ 83637 w 1340937"/>
              <a:gd name="connsiteY33" fmla="*/ 911298 h 2815603"/>
              <a:gd name="connsiteX34" fmla="*/ 0 w 1340937"/>
              <a:gd name="connsiteY34" fmla="*/ 545538 h 2815603"/>
              <a:gd name="connsiteX0" fmla="*/ 0 w 1340937"/>
              <a:gd name="connsiteY0" fmla="*/ 545538 h 2815603"/>
              <a:gd name="connsiteX1" fmla="*/ 145070 w 1340937"/>
              <a:gd name="connsiteY1" fmla="*/ 383546 h 2815603"/>
              <a:gd name="connsiteX2" fmla="*/ 254043 w 1340937"/>
              <a:gd name="connsiteY2" fmla="*/ 0 h 2815603"/>
              <a:gd name="connsiteX3" fmla="*/ 336437 w 1340937"/>
              <a:gd name="connsiteY3" fmla="*/ 452322 h 2815603"/>
              <a:gd name="connsiteX4" fmla="*/ 312420 w 1340937"/>
              <a:gd name="connsiteY4" fmla="*/ 570226 h 2815603"/>
              <a:gd name="connsiteX5" fmla="*/ 409362 w 1340937"/>
              <a:gd name="connsiteY5" fmla="*/ 737858 h 2815603"/>
              <a:gd name="connsiteX6" fmla="*/ 485733 w 1340937"/>
              <a:gd name="connsiteY6" fmla="*/ 865191 h 2815603"/>
              <a:gd name="connsiteX7" fmla="*/ 487513 w 1340937"/>
              <a:gd name="connsiteY7" fmla="*/ 1023075 h 2815603"/>
              <a:gd name="connsiteX8" fmla="*/ 654255 w 1340937"/>
              <a:gd name="connsiteY8" fmla="*/ 1317681 h 2815603"/>
              <a:gd name="connsiteX9" fmla="*/ 749239 w 1340937"/>
              <a:gd name="connsiteY9" fmla="*/ 1388089 h 2815603"/>
              <a:gd name="connsiteX10" fmla="*/ 930529 w 1340937"/>
              <a:gd name="connsiteY10" fmla="*/ 1473544 h 2815603"/>
              <a:gd name="connsiteX11" fmla="*/ 1056717 w 1340937"/>
              <a:gd name="connsiteY11" fmla="*/ 1658587 h 2815603"/>
              <a:gd name="connsiteX12" fmla="*/ 1113415 w 1340937"/>
              <a:gd name="connsiteY12" fmla="*/ 1937123 h 2815603"/>
              <a:gd name="connsiteX13" fmla="*/ 1119440 w 1340937"/>
              <a:gd name="connsiteY13" fmla="*/ 2057179 h 2815603"/>
              <a:gd name="connsiteX14" fmla="*/ 1202011 w 1340937"/>
              <a:gd name="connsiteY14" fmla="*/ 2173422 h 2815603"/>
              <a:gd name="connsiteX15" fmla="*/ 1238166 w 1340937"/>
              <a:gd name="connsiteY15" fmla="*/ 2325529 h 2815603"/>
              <a:gd name="connsiteX16" fmla="*/ 1322500 w 1340937"/>
              <a:gd name="connsiteY16" fmla="*/ 2399141 h 2815603"/>
              <a:gd name="connsiteX17" fmla="*/ 1340937 w 1340937"/>
              <a:gd name="connsiteY17" fmla="*/ 2541978 h 2815603"/>
              <a:gd name="connsiteX18" fmla="*/ 1330838 w 1340937"/>
              <a:gd name="connsiteY18" fmla="*/ 2740048 h 2815603"/>
              <a:gd name="connsiteX19" fmla="*/ 1238333 w 1340937"/>
              <a:gd name="connsiteY19" fmla="*/ 2815603 h 2815603"/>
              <a:gd name="connsiteX20" fmla="*/ 1145296 w 1340937"/>
              <a:gd name="connsiteY20" fmla="*/ 2782728 h 2815603"/>
              <a:gd name="connsiteX21" fmla="*/ 1086283 w 1340937"/>
              <a:gd name="connsiteY21" fmla="*/ 2756908 h 2815603"/>
              <a:gd name="connsiteX22" fmla="*/ 995025 w 1340937"/>
              <a:gd name="connsiteY22" fmla="*/ 2704830 h 2815603"/>
              <a:gd name="connsiteX23" fmla="*/ 966842 w 1340937"/>
              <a:gd name="connsiteY23" fmla="*/ 2686629 h 2815603"/>
              <a:gd name="connsiteX24" fmla="*/ 876117 w 1340937"/>
              <a:gd name="connsiteY24" fmla="*/ 2519118 h 2815603"/>
              <a:gd name="connsiteX25" fmla="*/ 761817 w 1340937"/>
              <a:gd name="connsiteY25" fmla="*/ 2389578 h 2815603"/>
              <a:gd name="connsiteX26" fmla="*/ 716097 w 1340937"/>
              <a:gd name="connsiteY26" fmla="*/ 2046678 h 2815603"/>
              <a:gd name="connsiteX27" fmla="*/ 571317 w 1340937"/>
              <a:gd name="connsiteY27" fmla="*/ 1894278 h 2815603"/>
              <a:gd name="connsiteX28" fmla="*/ 380817 w 1340937"/>
              <a:gd name="connsiteY28" fmla="*/ 1406598 h 2815603"/>
              <a:gd name="connsiteX29" fmla="*/ 357957 w 1340937"/>
              <a:gd name="connsiteY29" fmla="*/ 1292298 h 2815603"/>
              <a:gd name="connsiteX30" fmla="*/ 296997 w 1340937"/>
              <a:gd name="connsiteY30" fmla="*/ 1246578 h 2815603"/>
              <a:gd name="connsiteX31" fmla="*/ 266517 w 1340937"/>
              <a:gd name="connsiteY31" fmla="*/ 1185618 h 2815603"/>
              <a:gd name="connsiteX32" fmla="*/ 159837 w 1340937"/>
              <a:gd name="connsiteY32" fmla="*/ 1010358 h 2815603"/>
              <a:gd name="connsiteX33" fmla="*/ 83637 w 1340937"/>
              <a:gd name="connsiteY33" fmla="*/ 911298 h 2815603"/>
              <a:gd name="connsiteX34" fmla="*/ 0 w 1340937"/>
              <a:gd name="connsiteY34" fmla="*/ 545538 h 2815603"/>
              <a:gd name="connsiteX0" fmla="*/ 0 w 1330838"/>
              <a:gd name="connsiteY0" fmla="*/ 545538 h 2815603"/>
              <a:gd name="connsiteX1" fmla="*/ 145070 w 1330838"/>
              <a:gd name="connsiteY1" fmla="*/ 383546 h 2815603"/>
              <a:gd name="connsiteX2" fmla="*/ 254043 w 1330838"/>
              <a:gd name="connsiteY2" fmla="*/ 0 h 2815603"/>
              <a:gd name="connsiteX3" fmla="*/ 336437 w 1330838"/>
              <a:gd name="connsiteY3" fmla="*/ 452322 h 2815603"/>
              <a:gd name="connsiteX4" fmla="*/ 312420 w 1330838"/>
              <a:gd name="connsiteY4" fmla="*/ 570226 h 2815603"/>
              <a:gd name="connsiteX5" fmla="*/ 409362 w 1330838"/>
              <a:gd name="connsiteY5" fmla="*/ 737858 h 2815603"/>
              <a:gd name="connsiteX6" fmla="*/ 485733 w 1330838"/>
              <a:gd name="connsiteY6" fmla="*/ 865191 h 2815603"/>
              <a:gd name="connsiteX7" fmla="*/ 487513 w 1330838"/>
              <a:gd name="connsiteY7" fmla="*/ 1023075 h 2815603"/>
              <a:gd name="connsiteX8" fmla="*/ 654255 w 1330838"/>
              <a:gd name="connsiteY8" fmla="*/ 1317681 h 2815603"/>
              <a:gd name="connsiteX9" fmla="*/ 749239 w 1330838"/>
              <a:gd name="connsiteY9" fmla="*/ 1388089 h 2815603"/>
              <a:gd name="connsiteX10" fmla="*/ 930529 w 1330838"/>
              <a:gd name="connsiteY10" fmla="*/ 1473544 h 2815603"/>
              <a:gd name="connsiteX11" fmla="*/ 1056717 w 1330838"/>
              <a:gd name="connsiteY11" fmla="*/ 1658587 h 2815603"/>
              <a:gd name="connsiteX12" fmla="*/ 1113415 w 1330838"/>
              <a:gd name="connsiteY12" fmla="*/ 1937123 h 2815603"/>
              <a:gd name="connsiteX13" fmla="*/ 1119440 w 1330838"/>
              <a:gd name="connsiteY13" fmla="*/ 2057179 h 2815603"/>
              <a:gd name="connsiteX14" fmla="*/ 1202011 w 1330838"/>
              <a:gd name="connsiteY14" fmla="*/ 2173422 h 2815603"/>
              <a:gd name="connsiteX15" fmla="*/ 1238166 w 1330838"/>
              <a:gd name="connsiteY15" fmla="*/ 2325529 h 2815603"/>
              <a:gd name="connsiteX16" fmla="*/ 1322500 w 1330838"/>
              <a:gd name="connsiteY16" fmla="*/ 2399141 h 2815603"/>
              <a:gd name="connsiteX17" fmla="*/ 1324990 w 1330838"/>
              <a:gd name="connsiteY17" fmla="*/ 2539333 h 2815603"/>
              <a:gd name="connsiteX18" fmla="*/ 1330838 w 1330838"/>
              <a:gd name="connsiteY18" fmla="*/ 2740048 h 2815603"/>
              <a:gd name="connsiteX19" fmla="*/ 1238333 w 1330838"/>
              <a:gd name="connsiteY19" fmla="*/ 2815603 h 2815603"/>
              <a:gd name="connsiteX20" fmla="*/ 1145296 w 1330838"/>
              <a:gd name="connsiteY20" fmla="*/ 2782728 h 2815603"/>
              <a:gd name="connsiteX21" fmla="*/ 1086283 w 1330838"/>
              <a:gd name="connsiteY21" fmla="*/ 2756908 h 2815603"/>
              <a:gd name="connsiteX22" fmla="*/ 995025 w 1330838"/>
              <a:gd name="connsiteY22" fmla="*/ 2704830 h 2815603"/>
              <a:gd name="connsiteX23" fmla="*/ 966842 w 1330838"/>
              <a:gd name="connsiteY23" fmla="*/ 2686629 h 2815603"/>
              <a:gd name="connsiteX24" fmla="*/ 876117 w 1330838"/>
              <a:gd name="connsiteY24" fmla="*/ 2519118 h 2815603"/>
              <a:gd name="connsiteX25" fmla="*/ 761817 w 1330838"/>
              <a:gd name="connsiteY25" fmla="*/ 2389578 h 2815603"/>
              <a:gd name="connsiteX26" fmla="*/ 716097 w 1330838"/>
              <a:gd name="connsiteY26" fmla="*/ 2046678 h 2815603"/>
              <a:gd name="connsiteX27" fmla="*/ 571317 w 1330838"/>
              <a:gd name="connsiteY27" fmla="*/ 1894278 h 2815603"/>
              <a:gd name="connsiteX28" fmla="*/ 380817 w 1330838"/>
              <a:gd name="connsiteY28" fmla="*/ 1406598 h 2815603"/>
              <a:gd name="connsiteX29" fmla="*/ 357957 w 1330838"/>
              <a:gd name="connsiteY29" fmla="*/ 1292298 h 2815603"/>
              <a:gd name="connsiteX30" fmla="*/ 296997 w 1330838"/>
              <a:gd name="connsiteY30" fmla="*/ 1246578 h 2815603"/>
              <a:gd name="connsiteX31" fmla="*/ 266517 w 1330838"/>
              <a:gd name="connsiteY31" fmla="*/ 1185618 h 2815603"/>
              <a:gd name="connsiteX32" fmla="*/ 159837 w 1330838"/>
              <a:gd name="connsiteY32" fmla="*/ 1010358 h 2815603"/>
              <a:gd name="connsiteX33" fmla="*/ 83637 w 1330838"/>
              <a:gd name="connsiteY33" fmla="*/ 911298 h 2815603"/>
              <a:gd name="connsiteX34" fmla="*/ 0 w 1330838"/>
              <a:gd name="connsiteY34" fmla="*/ 545538 h 2815603"/>
              <a:gd name="connsiteX0" fmla="*/ 0 w 1330838"/>
              <a:gd name="connsiteY0" fmla="*/ 545538 h 2815603"/>
              <a:gd name="connsiteX1" fmla="*/ 145070 w 1330838"/>
              <a:gd name="connsiteY1" fmla="*/ 383546 h 2815603"/>
              <a:gd name="connsiteX2" fmla="*/ 254043 w 1330838"/>
              <a:gd name="connsiteY2" fmla="*/ 0 h 2815603"/>
              <a:gd name="connsiteX3" fmla="*/ 336437 w 1330838"/>
              <a:gd name="connsiteY3" fmla="*/ 452322 h 2815603"/>
              <a:gd name="connsiteX4" fmla="*/ 312420 w 1330838"/>
              <a:gd name="connsiteY4" fmla="*/ 570226 h 2815603"/>
              <a:gd name="connsiteX5" fmla="*/ 409362 w 1330838"/>
              <a:gd name="connsiteY5" fmla="*/ 737858 h 2815603"/>
              <a:gd name="connsiteX6" fmla="*/ 485733 w 1330838"/>
              <a:gd name="connsiteY6" fmla="*/ 865191 h 2815603"/>
              <a:gd name="connsiteX7" fmla="*/ 487513 w 1330838"/>
              <a:gd name="connsiteY7" fmla="*/ 1023075 h 2815603"/>
              <a:gd name="connsiteX8" fmla="*/ 654255 w 1330838"/>
              <a:gd name="connsiteY8" fmla="*/ 1317681 h 2815603"/>
              <a:gd name="connsiteX9" fmla="*/ 749239 w 1330838"/>
              <a:gd name="connsiteY9" fmla="*/ 1388089 h 2815603"/>
              <a:gd name="connsiteX10" fmla="*/ 930529 w 1330838"/>
              <a:gd name="connsiteY10" fmla="*/ 1473544 h 2815603"/>
              <a:gd name="connsiteX11" fmla="*/ 1056717 w 1330838"/>
              <a:gd name="connsiteY11" fmla="*/ 1658587 h 2815603"/>
              <a:gd name="connsiteX12" fmla="*/ 1113415 w 1330838"/>
              <a:gd name="connsiteY12" fmla="*/ 1937123 h 2815603"/>
              <a:gd name="connsiteX13" fmla="*/ 1119440 w 1330838"/>
              <a:gd name="connsiteY13" fmla="*/ 2057179 h 2815603"/>
              <a:gd name="connsiteX14" fmla="*/ 1202011 w 1330838"/>
              <a:gd name="connsiteY14" fmla="*/ 2173422 h 2815603"/>
              <a:gd name="connsiteX15" fmla="*/ 1238166 w 1330838"/>
              <a:gd name="connsiteY15" fmla="*/ 2325529 h 2815603"/>
              <a:gd name="connsiteX16" fmla="*/ 1311869 w 1330838"/>
              <a:gd name="connsiteY16" fmla="*/ 2388560 h 2815603"/>
              <a:gd name="connsiteX17" fmla="*/ 1324990 w 1330838"/>
              <a:gd name="connsiteY17" fmla="*/ 2539333 h 2815603"/>
              <a:gd name="connsiteX18" fmla="*/ 1330838 w 1330838"/>
              <a:gd name="connsiteY18" fmla="*/ 2740048 h 2815603"/>
              <a:gd name="connsiteX19" fmla="*/ 1238333 w 1330838"/>
              <a:gd name="connsiteY19" fmla="*/ 2815603 h 2815603"/>
              <a:gd name="connsiteX20" fmla="*/ 1145296 w 1330838"/>
              <a:gd name="connsiteY20" fmla="*/ 2782728 h 2815603"/>
              <a:gd name="connsiteX21" fmla="*/ 1086283 w 1330838"/>
              <a:gd name="connsiteY21" fmla="*/ 2756908 h 2815603"/>
              <a:gd name="connsiteX22" fmla="*/ 995025 w 1330838"/>
              <a:gd name="connsiteY22" fmla="*/ 2704830 h 2815603"/>
              <a:gd name="connsiteX23" fmla="*/ 966842 w 1330838"/>
              <a:gd name="connsiteY23" fmla="*/ 2686629 h 2815603"/>
              <a:gd name="connsiteX24" fmla="*/ 876117 w 1330838"/>
              <a:gd name="connsiteY24" fmla="*/ 2519118 h 2815603"/>
              <a:gd name="connsiteX25" fmla="*/ 761817 w 1330838"/>
              <a:gd name="connsiteY25" fmla="*/ 2389578 h 2815603"/>
              <a:gd name="connsiteX26" fmla="*/ 716097 w 1330838"/>
              <a:gd name="connsiteY26" fmla="*/ 2046678 h 2815603"/>
              <a:gd name="connsiteX27" fmla="*/ 571317 w 1330838"/>
              <a:gd name="connsiteY27" fmla="*/ 1894278 h 2815603"/>
              <a:gd name="connsiteX28" fmla="*/ 380817 w 1330838"/>
              <a:gd name="connsiteY28" fmla="*/ 1406598 h 2815603"/>
              <a:gd name="connsiteX29" fmla="*/ 357957 w 1330838"/>
              <a:gd name="connsiteY29" fmla="*/ 1292298 h 2815603"/>
              <a:gd name="connsiteX30" fmla="*/ 296997 w 1330838"/>
              <a:gd name="connsiteY30" fmla="*/ 1246578 h 2815603"/>
              <a:gd name="connsiteX31" fmla="*/ 266517 w 1330838"/>
              <a:gd name="connsiteY31" fmla="*/ 1185618 h 2815603"/>
              <a:gd name="connsiteX32" fmla="*/ 159837 w 1330838"/>
              <a:gd name="connsiteY32" fmla="*/ 1010358 h 2815603"/>
              <a:gd name="connsiteX33" fmla="*/ 83637 w 1330838"/>
              <a:gd name="connsiteY33" fmla="*/ 911298 h 2815603"/>
              <a:gd name="connsiteX34" fmla="*/ 0 w 1330838"/>
              <a:gd name="connsiteY34" fmla="*/ 545538 h 2815603"/>
              <a:gd name="connsiteX0" fmla="*/ 0 w 1330838"/>
              <a:gd name="connsiteY0" fmla="*/ 545538 h 2815603"/>
              <a:gd name="connsiteX1" fmla="*/ 145070 w 1330838"/>
              <a:gd name="connsiteY1" fmla="*/ 383546 h 2815603"/>
              <a:gd name="connsiteX2" fmla="*/ 254043 w 1330838"/>
              <a:gd name="connsiteY2" fmla="*/ 0 h 2815603"/>
              <a:gd name="connsiteX3" fmla="*/ 336437 w 1330838"/>
              <a:gd name="connsiteY3" fmla="*/ 452322 h 2815603"/>
              <a:gd name="connsiteX4" fmla="*/ 312420 w 1330838"/>
              <a:gd name="connsiteY4" fmla="*/ 570226 h 2815603"/>
              <a:gd name="connsiteX5" fmla="*/ 409362 w 1330838"/>
              <a:gd name="connsiteY5" fmla="*/ 737858 h 2815603"/>
              <a:gd name="connsiteX6" fmla="*/ 485733 w 1330838"/>
              <a:gd name="connsiteY6" fmla="*/ 865191 h 2815603"/>
              <a:gd name="connsiteX7" fmla="*/ 487513 w 1330838"/>
              <a:gd name="connsiteY7" fmla="*/ 1023075 h 2815603"/>
              <a:gd name="connsiteX8" fmla="*/ 654255 w 1330838"/>
              <a:gd name="connsiteY8" fmla="*/ 1317681 h 2815603"/>
              <a:gd name="connsiteX9" fmla="*/ 749239 w 1330838"/>
              <a:gd name="connsiteY9" fmla="*/ 1388089 h 2815603"/>
              <a:gd name="connsiteX10" fmla="*/ 930529 w 1330838"/>
              <a:gd name="connsiteY10" fmla="*/ 1473544 h 2815603"/>
              <a:gd name="connsiteX11" fmla="*/ 1056717 w 1330838"/>
              <a:gd name="connsiteY11" fmla="*/ 1658587 h 2815603"/>
              <a:gd name="connsiteX12" fmla="*/ 1113415 w 1330838"/>
              <a:gd name="connsiteY12" fmla="*/ 1937123 h 2815603"/>
              <a:gd name="connsiteX13" fmla="*/ 1119440 w 1330838"/>
              <a:gd name="connsiteY13" fmla="*/ 2057179 h 2815603"/>
              <a:gd name="connsiteX14" fmla="*/ 1202011 w 1330838"/>
              <a:gd name="connsiteY14" fmla="*/ 2173422 h 2815603"/>
              <a:gd name="connsiteX15" fmla="*/ 1238166 w 1330838"/>
              <a:gd name="connsiteY15" fmla="*/ 2325529 h 2815603"/>
              <a:gd name="connsiteX16" fmla="*/ 1311869 w 1330838"/>
              <a:gd name="connsiteY16" fmla="*/ 2388560 h 2815603"/>
              <a:gd name="connsiteX17" fmla="*/ 1314359 w 1330838"/>
              <a:gd name="connsiteY17" fmla="*/ 2534042 h 2815603"/>
              <a:gd name="connsiteX18" fmla="*/ 1330838 w 1330838"/>
              <a:gd name="connsiteY18" fmla="*/ 2740048 h 2815603"/>
              <a:gd name="connsiteX19" fmla="*/ 1238333 w 1330838"/>
              <a:gd name="connsiteY19" fmla="*/ 2815603 h 2815603"/>
              <a:gd name="connsiteX20" fmla="*/ 1145296 w 1330838"/>
              <a:gd name="connsiteY20" fmla="*/ 2782728 h 2815603"/>
              <a:gd name="connsiteX21" fmla="*/ 1086283 w 1330838"/>
              <a:gd name="connsiteY21" fmla="*/ 2756908 h 2815603"/>
              <a:gd name="connsiteX22" fmla="*/ 995025 w 1330838"/>
              <a:gd name="connsiteY22" fmla="*/ 2704830 h 2815603"/>
              <a:gd name="connsiteX23" fmla="*/ 966842 w 1330838"/>
              <a:gd name="connsiteY23" fmla="*/ 2686629 h 2815603"/>
              <a:gd name="connsiteX24" fmla="*/ 876117 w 1330838"/>
              <a:gd name="connsiteY24" fmla="*/ 2519118 h 2815603"/>
              <a:gd name="connsiteX25" fmla="*/ 761817 w 1330838"/>
              <a:gd name="connsiteY25" fmla="*/ 2389578 h 2815603"/>
              <a:gd name="connsiteX26" fmla="*/ 716097 w 1330838"/>
              <a:gd name="connsiteY26" fmla="*/ 2046678 h 2815603"/>
              <a:gd name="connsiteX27" fmla="*/ 571317 w 1330838"/>
              <a:gd name="connsiteY27" fmla="*/ 1894278 h 2815603"/>
              <a:gd name="connsiteX28" fmla="*/ 380817 w 1330838"/>
              <a:gd name="connsiteY28" fmla="*/ 1406598 h 2815603"/>
              <a:gd name="connsiteX29" fmla="*/ 357957 w 1330838"/>
              <a:gd name="connsiteY29" fmla="*/ 1292298 h 2815603"/>
              <a:gd name="connsiteX30" fmla="*/ 296997 w 1330838"/>
              <a:gd name="connsiteY30" fmla="*/ 1246578 h 2815603"/>
              <a:gd name="connsiteX31" fmla="*/ 266517 w 1330838"/>
              <a:gd name="connsiteY31" fmla="*/ 1185618 h 2815603"/>
              <a:gd name="connsiteX32" fmla="*/ 159837 w 1330838"/>
              <a:gd name="connsiteY32" fmla="*/ 1010358 h 2815603"/>
              <a:gd name="connsiteX33" fmla="*/ 83637 w 1330838"/>
              <a:gd name="connsiteY33" fmla="*/ 911298 h 2815603"/>
              <a:gd name="connsiteX34" fmla="*/ 0 w 1330838"/>
              <a:gd name="connsiteY34"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66842 w 1320207"/>
              <a:gd name="connsiteY23" fmla="*/ 2686629 h 2815603"/>
              <a:gd name="connsiteX24" fmla="*/ 876117 w 1320207"/>
              <a:gd name="connsiteY24" fmla="*/ 251911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380817 w 1320207"/>
              <a:gd name="connsiteY28" fmla="*/ 1406598 h 2815603"/>
              <a:gd name="connsiteX29" fmla="*/ 357957 w 1320207"/>
              <a:gd name="connsiteY29" fmla="*/ 1292298 h 2815603"/>
              <a:gd name="connsiteX30" fmla="*/ 296997 w 1320207"/>
              <a:gd name="connsiteY30" fmla="*/ 1246578 h 2815603"/>
              <a:gd name="connsiteX31" fmla="*/ 266517 w 1320207"/>
              <a:gd name="connsiteY31" fmla="*/ 1185618 h 2815603"/>
              <a:gd name="connsiteX32" fmla="*/ 159837 w 1320207"/>
              <a:gd name="connsiteY32" fmla="*/ 1010358 h 2815603"/>
              <a:gd name="connsiteX33" fmla="*/ 83637 w 1320207"/>
              <a:gd name="connsiteY33" fmla="*/ 911298 h 2815603"/>
              <a:gd name="connsiteX34" fmla="*/ 0 w 1320207"/>
              <a:gd name="connsiteY34"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76117 w 1320207"/>
              <a:gd name="connsiteY24" fmla="*/ 251911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380817 w 1320207"/>
              <a:gd name="connsiteY28" fmla="*/ 1406598 h 2815603"/>
              <a:gd name="connsiteX29" fmla="*/ 357957 w 1320207"/>
              <a:gd name="connsiteY29" fmla="*/ 1292298 h 2815603"/>
              <a:gd name="connsiteX30" fmla="*/ 296997 w 1320207"/>
              <a:gd name="connsiteY30" fmla="*/ 1246578 h 2815603"/>
              <a:gd name="connsiteX31" fmla="*/ 266517 w 1320207"/>
              <a:gd name="connsiteY31" fmla="*/ 1185618 h 2815603"/>
              <a:gd name="connsiteX32" fmla="*/ 159837 w 1320207"/>
              <a:gd name="connsiteY32" fmla="*/ 1010358 h 2815603"/>
              <a:gd name="connsiteX33" fmla="*/ 83637 w 1320207"/>
              <a:gd name="connsiteY33" fmla="*/ 911298 h 2815603"/>
              <a:gd name="connsiteX34" fmla="*/ 0 w 1320207"/>
              <a:gd name="connsiteY34"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380817 w 1320207"/>
              <a:gd name="connsiteY28" fmla="*/ 1406598 h 2815603"/>
              <a:gd name="connsiteX29" fmla="*/ 357957 w 1320207"/>
              <a:gd name="connsiteY29" fmla="*/ 1292298 h 2815603"/>
              <a:gd name="connsiteX30" fmla="*/ 296997 w 1320207"/>
              <a:gd name="connsiteY30" fmla="*/ 1246578 h 2815603"/>
              <a:gd name="connsiteX31" fmla="*/ 266517 w 1320207"/>
              <a:gd name="connsiteY31" fmla="*/ 1185618 h 2815603"/>
              <a:gd name="connsiteX32" fmla="*/ 159837 w 1320207"/>
              <a:gd name="connsiteY32" fmla="*/ 1010358 h 2815603"/>
              <a:gd name="connsiteX33" fmla="*/ 83637 w 1320207"/>
              <a:gd name="connsiteY33" fmla="*/ 911298 h 2815603"/>
              <a:gd name="connsiteX34" fmla="*/ 0 w 1320207"/>
              <a:gd name="connsiteY34"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380817 w 1320207"/>
              <a:gd name="connsiteY28" fmla="*/ 1406598 h 2815603"/>
              <a:gd name="connsiteX29" fmla="*/ 357957 w 1320207"/>
              <a:gd name="connsiteY29" fmla="*/ 1292298 h 2815603"/>
              <a:gd name="connsiteX30" fmla="*/ 296997 w 1320207"/>
              <a:gd name="connsiteY30" fmla="*/ 1246578 h 2815603"/>
              <a:gd name="connsiteX31" fmla="*/ 266517 w 1320207"/>
              <a:gd name="connsiteY31" fmla="*/ 1185618 h 2815603"/>
              <a:gd name="connsiteX32" fmla="*/ 159837 w 1320207"/>
              <a:gd name="connsiteY32" fmla="*/ 1010358 h 2815603"/>
              <a:gd name="connsiteX33" fmla="*/ 83637 w 1320207"/>
              <a:gd name="connsiteY33" fmla="*/ 911298 h 2815603"/>
              <a:gd name="connsiteX34" fmla="*/ 0 w 1320207"/>
              <a:gd name="connsiteY34"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402080 w 1320207"/>
              <a:gd name="connsiteY28" fmla="*/ 1409243 h 2815603"/>
              <a:gd name="connsiteX29" fmla="*/ 357957 w 1320207"/>
              <a:gd name="connsiteY29" fmla="*/ 1292298 h 2815603"/>
              <a:gd name="connsiteX30" fmla="*/ 296997 w 1320207"/>
              <a:gd name="connsiteY30" fmla="*/ 1246578 h 2815603"/>
              <a:gd name="connsiteX31" fmla="*/ 266517 w 1320207"/>
              <a:gd name="connsiteY31" fmla="*/ 1185618 h 2815603"/>
              <a:gd name="connsiteX32" fmla="*/ 159837 w 1320207"/>
              <a:gd name="connsiteY32" fmla="*/ 1010358 h 2815603"/>
              <a:gd name="connsiteX33" fmla="*/ 83637 w 1320207"/>
              <a:gd name="connsiteY33" fmla="*/ 911298 h 2815603"/>
              <a:gd name="connsiteX34" fmla="*/ 0 w 1320207"/>
              <a:gd name="connsiteY34"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493250 w 1320207"/>
              <a:gd name="connsiteY28" fmla="*/ 1692890 h 2815603"/>
              <a:gd name="connsiteX29" fmla="*/ 402080 w 1320207"/>
              <a:gd name="connsiteY29" fmla="*/ 1409243 h 2815603"/>
              <a:gd name="connsiteX30" fmla="*/ 357957 w 1320207"/>
              <a:gd name="connsiteY30" fmla="*/ 1292298 h 2815603"/>
              <a:gd name="connsiteX31" fmla="*/ 296997 w 1320207"/>
              <a:gd name="connsiteY31" fmla="*/ 1246578 h 2815603"/>
              <a:gd name="connsiteX32" fmla="*/ 266517 w 1320207"/>
              <a:gd name="connsiteY32" fmla="*/ 1185618 h 2815603"/>
              <a:gd name="connsiteX33" fmla="*/ 159837 w 1320207"/>
              <a:gd name="connsiteY33" fmla="*/ 1010358 h 2815603"/>
              <a:gd name="connsiteX34" fmla="*/ 83637 w 1320207"/>
              <a:gd name="connsiteY34" fmla="*/ 911298 h 2815603"/>
              <a:gd name="connsiteX35" fmla="*/ 0 w 1320207"/>
              <a:gd name="connsiteY35"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479961 w 1320207"/>
              <a:gd name="connsiteY28" fmla="*/ 1706117 h 2815603"/>
              <a:gd name="connsiteX29" fmla="*/ 402080 w 1320207"/>
              <a:gd name="connsiteY29" fmla="*/ 1409243 h 2815603"/>
              <a:gd name="connsiteX30" fmla="*/ 357957 w 1320207"/>
              <a:gd name="connsiteY30" fmla="*/ 1292298 h 2815603"/>
              <a:gd name="connsiteX31" fmla="*/ 296997 w 1320207"/>
              <a:gd name="connsiteY31" fmla="*/ 1246578 h 2815603"/>
              <a:gd name="connsiteX32" fmla="*/ 266517 w 1320207"/>
              <a:gd name="connsiteY32" fmla="*/ 1185618 h 2815603"/>
              <a:gd name="connsiteX33" fmla="*/ 159837 w 1320207"/>
              <a:gd name="connsiteY33" fmla="*/ 1010358 h 2815603"/>
              <a:gd name="connsiteX34" fmla="*/ 83637 w 1320207"/>
              <a:gd name="connsiteY34" fmla="*/ 911298 h 2815603"/>
              <a:gd name="connsiteX35" fmla="*/ 0 w 1320207"/>
              <a:gd name="connsiteY35"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479961 w 1320207"/>
              <a:gd name="connsiteY28" fmla="*/ 1706117 h 2815603"/>
              <a:gd name="connsiteX29" fmla="*/ 418028 w 1320207"/>
              <a:gd name="connsiteY29" fmla="*/ 1401309 h 2815603"/>
              <a:gd name="connsiteX30" fmla="*/ 357957 w 1320207"/>
              <a:gd name="connsiteY30" fmla="*/ 1292298 h 2815603"/>
              <a:gd name="connsiteX31" fmla="*/ 296997 w 1320207"/>
              <a:gd name="connsiteY31" fmla="*/ 1246578 h 2815603"/>
              <a:gd name="connsiteX32" fmla="*/ 266517 w 1320207"/>
              <a:gd name="connsiteY32" fmla="*/ 1185618 h 2815603"/>
              <a:gd name="connsiteX33" fmla="*/ 159837 w 1320207"/>
              <a:gd name="connsiteY33" fmla="*/ 1010358 h 2815603"/>
              <a:gd name="connsiteX34" fmla="*/ 83637 w 1320207"/>
              <a:gd name="connsiteY34" fmla="*/ 911298 h 2815603"/>
              <a:gd name="connsiteX35" fmla="*/ 0 w 1320207"/>
              <a:gd name="connsiteY35"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61817 w 1320207"/>
              <a:gd name="connsiteY25" fmla="*/ 2389578 h 2815603"/>
              <a:gd name="connsiteX26" fmla="*/ 716097 w 1320207"/>
              <a:gd name="connsiteY26" fmla="*/ 2046678 h 2815603"/>
              <a:gd name="connsiteX27" fmla="*/ 571317 w 1320207"/>
              <a:gd name="connsiteY27" fmla="*/ 1894278 h 2815603"/>
              <a:gd name="connsiteX28" fmla="*/ 479961 w 1320207"/>
              <a:gd name="connsiteY28" fmla="*/ 1706117 h 2815603"/>
              <a:gd name="connsiteX29" fmla="*/ 436633 w 1320207"/>
              <a:gd name="connsiteY29" fmla="*/ 1470083 h 2815603"/>
              <a:gd name="connsiteX30" fmla="*/ 357957 w 1320207"/>
              <a:gd name="connsiteY30" fmla="*/ 1292298 h 2815603"/>
              <a:gd name="connsiteX31" fmla="*/ 296997 w 1320207"/>
              <a:gd name="connsiteY31" fmla="*/ 1246578 h 2815603"/>
              <a:gd name="connsiteX32" fmla="*/ 266517 w 1320207"/>
              <a:gd name="connsiteY32" fmla="*/ 1185618 h 2815603"/>
              <a:gd name="connsiteX33" fmla="*/ 159837 w 1320207"/>
              <a:gd name="connsiteY33" fmla="*/ 1010358 h 2815603"/>
              <a:gd name="connsiteX34" fmla="*/ 83637 w 1320207"/>
              <a:gd name="connsiteY34" fmla="*/ 911298 h 2815603"/>
              <a:gd name="connsiteX35" fmla="*/ 0 w 1320207"/>
              <a:gd name="connsiteY35"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61817 w 1320207"/>
              <a:gd name="connsiteY25" fmla="*/ 2389578 h 2815603"/>
              <a:gd name="connsiteX26" fmla="*/ 732043 w 1320207"/>
              <a:gd name="connsiteY26" fmla="*/ 2067839 h 2815603"/>
              <a:gd name="connsiteX27" fmla="*/ 571317 w 1320207"/>
              <a:gd name="connsiteY27" fmla="*/ 1894278 h 2815603"/>
              <a:gd name="connsiteX28" fmla="*/ 479961 w 1320207"/>
              <a:gd name="connsiteY28" fmla="*/ 1706117 h 2815603"/>
              <a:gd name="connsiteX29" fmla="*/ 436633 w 1320207"/>
              <a:gd name="connsiteY29" fmla="*/ 1470083 h 2815603"/>
              <a:gd name="connsiteX30" fmla="*/ 357957 w 1320207"/>
              <a:gd name="connsiteY30" fmla="*/ 1292298 h 2815603"/>
              <a:gd name="connsiteX31" fmla="*/ 296997 w 1320207"/>
              <a:gd name="connsiteY31" fmla="*/ 1246578 h 2815603"/>
              <a:gd name="connsiteX32" fmla="*/ 266517 w 1320207"/>
              <a:gd name="connsiteY32" fmla="*/ 1185618 h 2815603"/>
              <a:gd name="connsiteX33" fmla="*/ 159837 w 1320207"/>
              <a:gd name="connsiteY33" fmla="*/ 1010358 h 2815603"/>
              <a:gd name="connsiteX34" fmla="*/ 83637 w 1320207"/>
              <a:gd name="connsiteY34" fmla="*/ 911298 h 2815603"/>
              <a:gd name="connsiteX35" fmla="*/ 0 w 1320207"/>
              <a:gd name="connsiteY35"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4091 w 1320207"/>
              <a:gd name="connsiteY24" fmla="*/ 2508538 h 2815603"/>
              <a:gd name="connsiteX25" fmla="*/ 772449 w 1320207"/>
              <a:gd name="connsiteY25" fmla="*/ 2408094 h 2815603"/>
              <a:gd name="connsiteX26" fmla="*/ 732043 w 1320207"/>
              <a:gd name="connsiteY26" fmla="*/ 2067839 h 2815603"/>
              <a:gd name="connsiteX27" fmla="*/ 571317 w 1320207"/>
              <a:gd name="connsiteY27" fmla="*/ 1894278 h 2815603"/>
              <a:gd name="connsiteX28" fmla="*/ 479961 w 1320207"/>
              <a:gd name="connsiteY28" fmla="*/ 1706117 h 2815603"/>
              <a:gd name="connsiteX29" fmla="*/ 436633 w 1320207"/>
              <a:gd name="connsiteY29" fmla="*/ 1470083 h 2815603"/>
              <a:gd name="connsiteX30" fmla="*/ 357957 w 1320207"/>
              <a:gd name="connsiteY30" fmla="*/ 1292298 h 2815603"/>
              <a:gd name="connsiteX31" fmla="*/ 296997 w 1320207"/>
              <a:gd name="connsiteY31" fmla="*/ 1246578 h 2815603"/>
              <a:gd name="connsiteX32" fmla="*/ 266517 w 1320207"/>
              <a:gd name="connsiteY32" fmla="*/ 1185618 h 2815603"/>
              <a:gd name="connsiteX33" fmla="*/ 159837 w 1320207"/>
              <a:gd name="connsiteY33" fmla="*/ 1010358 h 2815603"/>
              <a:gd name="connsiteX34" fmla="*/ 83637 w 1320207"/>
              <a:gd name="connsiteY34" fmla="*/ 911298 h 2815603"/>
              <a:gd name="connsiteX35" fmla="*/ 0 w 1320207"/>
              <a:gd name="connsiteY35" fmla="*/ 545538 h 2815603"/>
              <a:gd name="connsiteX0" fmla="*/ 0 w 1320207"/>
              <a:gd name="connsiteY0" fmla="*/ 545538 h 2815603"/>
              <a:gd name="connsiteX1" fmla="*/ 145070 w 1320207"/>
              <a:gd name="connsiteY1" fmla="*/ 383546 h 2815603"/>
              <a:gd name="connsiteX2" fmla="*/ 254043 w 1320207"/>
              <a:gd name="connsiteY2" fmla="*/ 0 h 2815603"/>
              <a:gd name="connsiteX3" fmla="*/ 336437 w 1320207"/>
              <a:gd name="connsiteY3" fmla="*/ 452322 h 2815603"/>
              <a:gd name="connsiteX4" fmla="*/ 312420 w 1320207"/>
              <a:gd name="connsiteY4" fmla="*/ 570226 h 2815603"/>
              <a:gd name="connsiteX5" fmla="*/ 409362 w 1320207"/>
              <a:gd name="connsiteY5" fmla="*/ 737858 h 2815603"/>
              <a:gd name="connsiteX6" fmla="*/ 485733 w 1320207"/>
              <a:gd name="connsiteY6" fmla="*/ 865191 h 2815603"/>
              <a:gd name="connsiteX7" fmla="*/ 487513 w 1320207"/>
              <a:gd name="connsiteY7" fmla="*/ 1023075 h 2815603"/>
              <a:gd name="connsiteX8" fmla="*/ 654255 w 1320207"/>
              <a:gd name="connsiteY8" fmla="*/ 1317681 h 2815603"/>
              <a:gd name="connsiteX9" fmla="*/ 749239 w 1320207"/>
              <a:gd name="connsiteY9" fmla="*/ 1388089 h 2815603"/>
              <a:gd name="connsiteX10" fmla="*/ 930529 w 1320207"/>
              <a:gd name="connsiteY10" fmla="*/ 1473544 h 2815603"/>
              <a:gd name="connsiteX11" fmla="*/ 1056717 w 1320207"/>
              <a:gd name="connsiteY11" fmla="*/ 1658587 h 2815603"/>
              <a:gd name="connsiteX12" fmla="*/ 1113415 w 1320207"/>
              <a:gd name="connsiteY12" fmla="*/ 1937123 h 2815603"/>
              <a:gd name="connsiteX13" fmla="*/ 1119440 w 1320207"/>
              <a:gd name="connsiteY13" fmla="*/ 2057179 h 2815603"/>
              <a:gd name="connsiteX14" fmla="*/ 1202011 w 1320207"/>
              <a:gd name="connsiteY14" fmla="*/ 2173422 h 2815603"/>
              <a:gd name="connsiteX15" fmla="*/ 1238166 w 1320207"/>
              <a:gd name="connsiteY15" fmla="*/ 2325529 h 2815603"/>
              <a:gd name="connsiteX16" fmla="*/ 1311869 w 1320207"/>
              <a:gd name="connsiteY16" fmla="*/ 2388560 h 2815603"/>
              <a:gd name="connsiteX17" fmla="*/ 1314359 w 1320207"/>
              <a:gd name="connsiteY17" fmla="*/ 2534042 h 2815603"/>
              <a:gd name="connsiteX18" fmla="*/ 1320207 w 1320207"/>
              <a:gd name="connsiteY18" fmla="*/ 2742694 h 2815603"/>
              <a:gd name="connsiteX19" fmla="*/ 1238333 w 1320207"/>
              <a:gd name="connsiteY19" fmla="*/ 2815603 h 2815603"/>
              <a:gd name="connsiteX20" fmla="*/ 1145296 w 1320207"/>
              <a:gd name="connsiteY20" fmla="*/ 2782728 h 2815603"/>
              <a:gd name="connsiteX21" fmla="*/ 1086283 w 1320207"/>
              <a:gd name="connsiteY21" fmla="*/ 2756908 h 2815603"/>
              <a:gd name="connsiteX22" fmla="*/ 995025 w 1320207"/>
              <a:gd name="connsiteY22" fmla="*/ 2704830 h 2815603"/>
              <a:gd name="connsiteX23" fmla="*/ 977474 w 1320207"/>
              <a:gd name="connsiteY23" fmla="*/ 2681338 h 2815603"/>
              <a:gd name="connsiteX24" fmla="*/ 881433 w 1320207"/>
              <a:gd name="connsiteY24" fmla="*/ 2524408 h 2815603"/>
              <a:gd name="connsiteX25" fmla="*/ 772449 w 1320207"/>
              <a:gd name="connsiteY25" fmla="*/ 2408094 h 2815603"/>
              <a:gd name="connsiteX26" fmla="*/ 732043 w 1320207"/>
              <a:gd name="connsiteY26" fmla="*/ 2067839 h 2815603"/>
              <a:gd name="connsiteX27" fmla="*/ 571317 w 1320207"/>
              <a:gd name="connsiteY27" fmla="*/ 1894278 h 2815603"/>
              <a:gd name="connsiteX28" fmla="*/ 479961 w 1320207"/>
              <a:gd name="connsiteY28" fmla="*/ 1706117 h 2815603"/>
              <a:gd name="connsiteX29" fmla="*/ 436633 w 1320207"/>
              <a:gd name="connsiteY29" fmla="*/ 1470083 h 2815603"/>
              <a:gd name="connsiteX30" fmla="*/ 357957 w 1320207"/>
              <a:gd name="connsiteY30" fmla="*/ 1292298 h 2815603"/>
              <a:gd name="connsiteX31" fmla="*/ 296997 w 1320207"/>
              <a:gd name="connsiteY31" fmla="*/ 1246578 h 2815603"/>
              <a:gd name="connsiteX32" fmla="*/ 266517 w 1320207"/>
              <a:gd name="connsiteY32" fmla="*/ 1185618 h 2815603"/>
              <a:gd name="connsiteX33" fmla="*/ 159837 w 1320207"/>
              <a:gd name="connsiteY33" fmla="*/ 1010358 h 2815603"/>
              <a:gd name="connsiteX34" fmla="*/ 83637 w 1320207"/>
              <a:gd name="connsiteY34" fmla="*/ 911298 h 2815603"/>
              <a:gd name="connsiteX35" fmla="*/ 0 w 1320207"/>
              <a:gd name="connsiteY35" fmla="*/ 545538 h 281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20207" h="2815603">
                <a:moveTo>
                  <a:pt x="0" y="545538"/>
                </a:moveTo>
                <a:lnTo>
                  <a:pt x="145070" y="383546"/>
                </a:lnTo>
                <a:lnTo>
                  <a:pt x="254043" y="0"/>
                </a:lnTo>
                <a:lnTo>
                  <a:pt x="336437" y="452322"/>
                </a:lnTo>
                <a:lnTo>
                  <a:pt x="312420" y="570226"/>
                </a:lnTo>
                <a:lnTo>
                  <a:pt x="409362" y="737858"/>
                </a:lnTo>
                <a:lnTo>
                  <a:pt x="485733" y="865191"/>
                </a:lnTo>
                <a:cubicBezTo>
                  <a:pt x="494595" y="916643"/>
                  <a:pt x="475107" y="939881"/>
                  <a:pt x="487513" y="1023075"/>
                </a:cubicBezTo>
                <a:lnTo>
                  <a:pt x="654255" y="1317681"/>
                </a:lnTo>
                <a:lnTo>
                  <a:pt x="749239" y="1388089"/>
                </a:lnTo>
                <a:lnTo>
                  <a:pt x="930529" y="1473544"/>
                </a:lnTo>
                <a:cubicBezTo>
                  <a:pt x="1066503" y="1667777"/>
                  <a:pt x="887077" y="1397344"/>
                  <a:pt x="1056717" y="1658587"/>
                </a:cubicBezTo>
                <a:lnTo>
                  <a:pt x="1113415" y="1937123"/>
                </a:lnTo>
                <a:lnTo>
                  <a:pt x="1119440" y="2057179"/>
                </a:lnTo>
                <a:lnTo>
                  <a:pt x="1202011" y="2173422"/>
                </a:lnTo>
                <a:lnTo>
                  <a:pt x="1238166" y="2325529"/>
                </a:lnTo>
                <a:lnTo>
                  <a:pt x="1311869" y="2388560"/>
                </a:lnTo>
                <a:lnTo>
                  <a:pt x="1314359" y="2534042"/>
                </a:lnTo>
                <a:lnTo>
                  <a:pt x="1320207" y="2742694"/>
                </a:lnTo>
                <a:lnTo>
                  <a:pt x="1238333" y="2815603"/>
                </a:lnTo>
                <a:lnTo>
                  <a:pt x="1145296" y="2782728"/>
                </a:lnTo>
                <a:lnTo>
                  <a:pt x="1086283" y="2756908"/>
                </a:lnTo>
                <a:lnTo>
                  <a:pt x="995025" y="2704830"/>
                </a:lnTo>
                <a:lnTo>
                  <a:pt x="977474" y="2681338"/>
                </a:lnTo>
                <a:cubicBezTo>
                  <a:pt x="947232" y="2624325"/>
                  <a:pt x="925850" y="2576130"/>
                  <a:pt x="881433" y="2524408"/>
                </a:cubicBezTo>
                <a:lnTo>
                  <a:pt x="772449" y="2408094"/>
                </a:lnTo>
                <a:lnTo>
                  <a:pt x="732043" y="2067839"/>
                </a:lnTo>
                <a:lnTo>
                  <a:pt x="571317" y="1894278"/>
                </a:lnTo>
                <a:lnTo>
                  <a:pt x="479961" y="1706117"/>
                </a:lnTo>
                <a:lnTo>
                  <a:pt x="436633" y="1470083"/>
                </a:lnTo>
                <a:lnTo>
                  <a:pt x="357957" y="1292298"/>
                </a:lnTo>
                <a:lnTo>
                  <a:pt x="296997" y="1246578"/>
                </a:lnTo>
                <a:lnTo>
                  <a:pt x="266517" y="1185618"/>
                </a:lnTo>
                <a:lnTo>
                  <a:pt x="159837" y="1010358"/>
                </a:lnTo>
                <a:lnTo>
                  <a:pt x="83637" y="911298"/>
                </a:lnTo>
                <a:lnTo>
                  <a:pt x="0" y="545538"/>
                </a:lnTo>
                <a:close/>
              </a:path>
            </a:pathLst>
          </a:custGeom>
          <a:solidFill>
            <a:srgbClr val="008000">
              <a:alpha val="69804"/>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9EECBA27-7B5C-4EC9-948D-4F9075A9E3FF}"/>
              </a:ext>
            </a:extLst>
          </p:cNvPr>
          <p:cNvSpPr/>
          <p:nvPr/>
        </p:nvSpPr>
        <p:spPr>
          <a:xfrm>
            <a:off x="3037118" y="1650933"/>
            <a:ext cx="1022310" cy="3571107"/>
          </a:xfrm>
          <a:custGeom>
            <a:avLst/>
            <a:gdLst>
              <a:gd name="connsiteX0" fmla="*/ 114300 w 1097280"/>
              <a:gd name="connsiteY0" fmla="*/ 0 h 3855720"/>
              <a:gd name="connsiteX1" fmla="*/ 144780 w 1097280"/>
              <a:gd name="connsiteY1" fmla="*/ 198120 h 3855720"/>
              <a:gd name="connsiteX2" fmla="*/ 251460 w 1097280"/>
              <a:gd name="connsiteY2" fmla="*/ 381000 h 3855720"/>
              <a:gd name="connsiteX3" fmla="*/ 327660 w 1097280"/>
              <a:gd name="connsiteY3" fmla="*/ 487680 h 3855720"/>
              <a:gd name="connsiteX4" fmla="*/ 381000 w 1097280"/>
              <a:gd name="connsiteY4" fmla="*/ 594360 h 3855720"/>
              <a:gd name="connsiteX5" fmla="*/ 426720 w 1097280"/>
              <a:gd name="connsiteY5" fmla="*/ 624840 h 3855720"/>
              <a:gd name="connsiteX6" fmla="*/ 495300 w 1097280"/>
              <a:gd name="connsiteY6" fmla="*/ 777240 h 3855720"/>
              <a:gd name="connsiteX7" fmla="*/ 541020 w 1097280"/>
              <a:gd name="connsiteY7" fmla="*/ 1005840 h 3855720"/>
              <a:gd name="connsiteX8" fmla="*/ 655320 w 1097280"/>
              <a:gd name="connsiteY8" fmla="*/ 1257300 h 3855720"/>
              <a:gd name="connsiteX9" fmla="*/ 784860 w 1097280"/>
              <a:gd name="connsiteY9" fmla="*/ 1379220 h 3855720"/>
              <a:gd name="connsiteX10" fmla="*/ 822960 w 1097280"/>
              <a:gd name="connsiteY10" fmla="*/ 1729740 h 3855720"/>
              <a:gd name="connsiteX11" fmla="*/ 967740 w 1097280"/>
              <a:gd name="connsiteY11" fmla="*/ 1866900 h 3855720"/>
              <a:gd name="connsiteX12" fmla="*/ 1021080 w 1097280"/>
              <a:gd name="connsiteY12" fmla="*/ 2057400 h 3855720"/>
              <a:gd name="connsiteX13" fmla="*/ 922020 w 1097280"/>
              <a:gd name="connsiteY13" fmla="*/ 2118360 h 3855720"/>
              <a:gd name="connsiteX14" fmla="*/ 922020 w 1097280"/>
              <a:gd name="connsiteY14" fmla="*/ 2308860 h 3855720"/>
              <a:gd name="connsiteX15" fmla="*/ 960120 w 1097280"/>
              <a:gd name="connsiteY15" fmla="*/ 2369820 h 3855720"/>
              <a:gd name="connsiteX16" fmla="*/ 922020 w 1097280"/>
              <a:gd name="connsiteY16" fmla="*/ 2491740 h 3855720"/>
              <a:gd name="connsiteX17" fmla="*/ 845820 w 1097280"/>
              <a:gd name="connsiteY17" fmla="*/ 2575560 h 3855720"/>
              <a:gd name="connsiteX18" fmla="*/ 754380 w 1097280"/>
              <a:gd name="connsiteY18" fmla="*/ 2628900 h 3855720"/>
              <a:gd name="connsiteX19" fmla="*/ 731520 w 1097280"/>
              <a:gd name="connsiteY19" fmla="*/ 2887980 h 3855720"/>
              <a:gd name="connsiteX20" fmla="*/ 762000 w 1097280"/>
              <a:gd name="connsiteY20" fmla="*/ 2941320 h 3855720"/>
              <a:gd name="connsiteX21" fmla="*/ 891540 w 1097280"/>
              <a:gd name="connsiteY21" fmla="*/ 3009900 h 3855720"/>
              <a:gd name="connsiteX22" fmla="*/ 937260 w 1097280"/>
              <a:gd name="connsiteY22" fmla="*/ 3185160 h 3855720"/>
              <a:gd name="connsiteX23" fmla="*/ 998220 w 1097280"/>
              <a:gd name="connsiteY23" fmla="*/ 3368040 h 3855720"/>
              <a:gd name="connsiteX24" fmla="*/ 1097280 w 1097280"/>
              <a:gd name="connsiteY24" fmla="*/ 3497580 h 3855720"/>
              <a:gd name="connsiteX25" fmla="*/ 655320 w 1097280"/>
              <a:gd name="connsiteY25" fmla="*/ 3855720 h 3855720"/>
              <a:gd name="connsiteX26" fmla="*/ 426720 w 1097280"/>
              <a:gd name="connsiteY26" fmla="*/ 3855720 h 3855720"/>
              <a:gd name="connsiteX27" fmla="*/ 373380 w 1097280"/>
              <a:gd name="connsiteY27" fmla="*/ 3642360 h 3855720"/>
              <a:gd name="connsiteX28" fmla="*/ 289560 w 1097280"/>
              <a:gd name="connsiteY28" fmla="*/ 3230880 h 3855720"/>
              <a:gd name="connsiteX29" fmla="*/ 342900 w 1097280"/>
              <a:gd name="connsiteY29" fmla="*/ 2895600 h 3855720"/>
              <a:gd name="connsiteX30" fmla="*/ 274320 w 1097280"/>
              <a:gd name="connsiteY30" fmla="*/ 2705100 h 3855720"/>
              <a:gd name="connsiteX31" fmla="*/ 274320 w 1097280"/>
              <a:gd name="connsiteY31" fmla="*/ 2552700 h 3855720"/>
              <a:gd name="connsiteX32" fmla="*/ 304800 w 1097280"/>
              <a:gd name="connsiteY32" fmla="*/ 2286000 h 3855720"/>
              <a:gd name="connsiteX33" fmla="*/ 251460 w 1097280"/>
              <a:gd name="connsiteY33" fmla="*/ 2194560 h 3855720"/>
              <a:gd name="connsiteX34" fmla="*/ 251460 w 1097280"/>
              <a:gd name="connsiteY34" fmla="*/ 2011680 h 3855720"/>
              <a:gd name="connsiteX35" fmla="*/ 182880 w 1097280"/>
              <a:gd name="connsiteY35" fmla="*/ 1783080 h 3855720"/>
              <a:gd name="connsiteX36" fmla="*/ 182880 w 1097280"/>
              <a:gd name="connsiteY36" fmla="*/ 1630680 h 3855720"/>
              <a:gd name="connsiteX37" fmla="*/ 198120 w 1097280"/>
              <a:gd name="connsiteY37" fmla="*/ 1386840 h 3855720"/>
              <a:gd name="connsiteX38" fmla="*/ 68580 w 1097280"/>
              <a:gd name="connsiteY38" fmla="*/ 937260 h 3855720"/>
              <a:gd name="connsiteX39" fmla="*/ 91440 w 1097280"/>
              <a:gd name="connsiteY39" fmla="*/ 807720 h 3855720"/>
              <a:gd name="connsiteX40" fmla="*/ 22860 w 1097280"/>
              <a:gd name="connsiteY40" fmla="*/ 365760 h 3855720"/>
              <a:gd name="connsiteX41" fmla="*/ 0 w 1097280"/>
              <a:gd name="connsiteY41" fmla="*/ 281940 h 3855720"/>
              <a:gd name="connsiteX42" fmla="*/ 114300 w 1097280"/>
              <a:gd name="connsiteY42" fmla="*/ 0 h 3855720"/>
              <a:gd name="connsiteX0" fmla="*/ 79862 w 1097280"/>
              <a:gd name="connsiteY0" fmla="*/ 0 h 3979622"/>
              <a:gd name="connsiteX1" fmla="*/ 144780 w 1097280"/>
              <a:gd name="connsiteY1" fmla="*/ 322022 h 3979622"/>
              <a:gd name="connsiteX2" fmla="*/ 251460 w 1097280"/>
              <a:gd name="connsiteY2" fmla="*/ 504902 h 3979622"/>
              <a:gd name="connsiteX3" fmla="*/ 327660 w 1097280"/>
              <a:gd name="connsiteY3" fmla="*/ 611582 h 3979622"/>
              <a:gd name="connsiteX4" fmla="*/ 381000 w 1097280"/>
              <a:gd name="connsiteY4" fmla="*/ 718262 h 3979622"/>
              <a:gd name="connsiteX5" fmla="*/ 426720 w 1097280"/>
              <a:gd name="connsiteY5" fmla="*/ 748742 h 3979622"/>
              <a:gd name="connsiteX6" fmla="*/ 495300 w 1097280"/>
              <a:gd name="connsiteY6" fmla="*/ 901142 h 3979622"/>
              <a:gd name="connsiteX7" fmla="*/ 541020 w 1097280"/>
              <a:gd name="connsiteY7" fmla="*/ 1129742 h 3979622"/>
              <a:gd name="connsiteX8" fmla="*/ 655320 w 1097280"/>
              <a:gd name="connsiteY8" fmla="*/ 1381202 h 3979622"/>
              <a:gd name="connsiteX9" fmla="*/ 784860 w 1097280"/>
              <a:gd name="connsiteY9" fmla="*/ 1503122 h 3979622"/>
              <a:gd name="connsiteX10" fmla="*/ 822960 w 1097280"/>
              <a:gd name="connsiteY10" fmla="*/ 1853642 h 3979622"/>
              <a:gd name="connsiteX11" fmla="*/ 967740 w 1097280"/>
              <a:gd name="connsiteY11" fmla="*/ 1990802 h 3979622"/>
              <a:gd name="connsiteX12" fmla="*/ 1021080 w 1097280"/>
              <a:gd name="connsiteY12" fmla="*/ 2181302 h 3979622"/>
              <a:gd name="connsiteX13" fmla="*/ 922020 w 1097280"/>
              <a:gd name="connsiteY13" fmla="*/ 2242262 h 3979622"/>
              <a:gd name="connsiteX14" fmla="*/ 922020 w 1097280"/>
              <a:gd name="connsiteY14" fmla="*/ 2432762 h 3979622"/>
              <a:gd name="connsiteX15" fmla="*/ 960120 w 1097280"/>
              <a:gd name="connsiteY15" fmla="*/ 2493722 h 3979622"/>
              <a:gd name="connsiteX16" fmla="*/ 922020 w 1097280"/>
              <a:gd name="connsiteY16" fmla="*/ 2615642 h 3979622"/>
              <a:gd name="connsiteX17" fmla="*/ 845820 w 1097280"/>
              <a:gd name="connsiteY17" fmla="*/ 2699462 h 3979622"/>
              <a:gd name="connsiteX18" fmla="*/ 754380 w 1097280"/>
              <a:gd name="connsiteY18" fmla="*/ 2752802 h 3979622"/>
              <a:gd name="connsiteX19" fmla="*/ 731520 w 1097280"/>
              <a:gd name="connsiteY19" fmla="*/ 3011882 h 3979622"/>
              <a:gd name="connsiteX20" fmla="*/ 762000 w 1097280"/>
              <a:gd name="connsiteY20" fmla="*/ 3065222 h 3979622"/>
              <a:gd name="connsiteX21" fmla="*/ 891540 w 1097280"/>
              <a:gd name="connsiteY21" fmla="*/ 3133802 h 3979622"/>
              <a:gd name="connsiteX22" fmla="*/ 937260 w 1097280"/>
              <a:gd name="connsiteY22" fmla="*/ 3309062 h 3979622"/>
              <a:gd name="connsiteX23" fmla="*/ 998220 w 1097280"/>
              <a:gd name="connsiteY23" fmla="*/ 3491942 h 3979622"/>
              <a:gd name="connsiteX24" fmla="*/ 1097280 w 1097280"/>
              <a:gd name="connsiteY24" fmla="*/ 3621482 h 3979622"/>
              <a:gd name="connsiteX25" fmla="*/ 655320 w 1097280"/>
              <a:gd name="connsiteY25" fmla="*/ 3979622 h 3979622"/>
              <a:gd name="connsiteX26" fmla="*/ 426720 w 1097280"/>
              <a:gd name="connsiteY26" fmla="*/ 3979622 h 3979622"/>
              <a:gd name="connsiteX27" fmla="*/ 373380 w 1097280"/>
              <a:gd name="connsiteY27" fmla="*/ 3766262 h 3979622"/>
              <a:gd name="connsiteX28" fmla="*/ 289560 w 1097280"/>
              <a:gd name="connsiteY28" fmla="*/ 3354782 h 3979622"/>
              <a:gd name="connsiteX29" fmla="*/ 342900 w 1097280"/>
              <a:gd name="connsiteY29" fmla="*/ 3019502 h 3979622"/>
              <a:gd name="connsiteX30" fmla="*/ 274320 w 1097280"/>
              <a:gd name="connsiteY30" fmla="*/ 2829002 h 3979622"/>
              <a:gd name="connsiteX31" fmla="*/ 274320 w 1097280"/>
              <a:gd name="connsiteY31" fmla="*/ 2676602 h 3979622"/>
              <a:gd name="connsiteX32" fmla="*/ 304800 w 1097280"/>
              <a:gd name="connsiteY32" fmla="*/ 2409902 h 3979622"/>
              <a:gd name="connsiteX33" fmla="*/ 251460 w 1097280"/>
              <a:gd name="connsiteY33" fmla="*/ 2318462 h 3979622"/>
              <a:gd name="connsiteX34" fmla="*/ 251460 w 1097280"/>
              <a:gd name="connsiteY34" fmla="*/ 2135582 h 3979622"/>
              <a:gd name="connsiteX35" fmla="*/ 182880 w 1097280"/>
              <a:gd name="connsiteY35" fmla="*/ 1906982 h 3979622"/>
              <a:gd name="connsiteX36" fmla="*/ 182880 w 1097280"/>
              <a:gd name="connsiteY36" fmla="*/ 1754582 h 3979622"/>
              <a:gd name="connsiteX37" fmla="*/ 198120 w 1097280"/>
              <a:gd name="connsiteY37" fmla="*/ 1510742 h 3979622"/>
              <a:gd name="connsiteX38" fmla="*/ 68580 w 1097280"/>
              <a:gd name="connsiteY38" fmla="*/ 1061162 h 3979622"/>
              <a:gd name="connsiteX39" fmla="*/ 91440 w 1097280"/>
              <a:gd name="connsiteY39" fmla="*/ 931622 h 3979622"/>
              <a:gd name="connsiteX40" fmla="*/ 22860 w 1097280"/>
              <a:gd name="connsiteY40" fmla="*/ 489662 h 3979622"/>
              <a:gd name="connsiteX41" fmla="*/ 0 w 1097280"/>
              <a:gd name="connsiteY41" fmla="*/ 405842 h 3979622"/>
              <a:gd name="connsiteX42" fmla="*/ 79862 w 1097280"/>
              <a:gd name="connsiteY42" fmla="*/ 0 h 3979622"/>
              <a:gd name="connsiteX0" fmla="*/ 79862 w 1097280"/>
              <a:gd name="connsiteY0" fmla="*/ 0 h 3979622"/>
              <a:gd name="connsiteX1" fmla="*/ 144780 w 1097280"/>
              <a:gd name="connsiteY1" fmla="*/ 322022 h 3979622"/>
              <a:gd name="connsiteX2" fmla="*/ 251460 w 1097280"/>
              <a:gd name="connsiteY2" fmla="*/ 504902 h 3979622"/>
              <a:gd name="connsiteX3" fmla="*/ 327660 w 1097280"/>
              <a:gd name="connsiteY3" fmla="*/ 611582 h 3979622"/>
              <a:gd name="connsiteX4" fmla="*/ 381000 w 1097280"/>
              <a:gd name="connsiteY4" fmla="*/ 718262 h 3979622"/>
              <a:gd name="connsiteX5" fmla="*/ 426720 w 1097280"/>
              <a:gd name="connsiteY5" fmla="*/ 748742 h 3979622"/>
              <a:gd name="connsiteX6" fmla="*/ 495300 w 1097280"/>
              <a:gd name="connsiteY6" fmla="*/ 901142 h 3979622"/>
              <a:gd name="connsiteX7" fmla="*/ 541020 w 1097280"/>
              <a:gd name="connsiteY7" fmla="*/ 1129742 h 3979622"/>
              <a:gd name="connsiteX8" fmla="*/ 655320 w 1097280"/>
              <a:gd name="connsiteY8" fmla="*/ 1381202 h 3979622"/>
              <a:gd name="connsiteX9" fmla="*/ 784860 w 1097280"/>
              <a:gd name="connsiteY9" fmla="*/ 1503122 h 3979622"/>
              <a:gd name="connsiteX10" fmla="*/ 822960 w 1097280"/>
              <a:gd name="connsiteY10" fmla="*/ 1853642 h 3979622"/>
              <a:gd name="connsiteX11" fmla="*/ 967740 w 1097280"/>
              <a:gd name="connsiteY11" fmla="*/ 1990802 h 3979622"/>
              <a:gd name="connsiteX12" fmla="*/ 1021080 w 1097280"/>
              <a:gd name="connsiteY12" fmla="*/ 2181302 h 3979622"/>
              <a:gd name="connsiteX13" fmla="*/ 922020 w 1097280"/>
              <a:gd name="connsiteY13" fmla="*/ 2242262 h 3979622"/>
              <a:gd name="connsiteX14" fmla="*/ 922020 w 1097280"/>
              <a:gd name="connsiteY14" fmla="*/ 2432762 h 3979622"/>
              <a:gd name="connsiteX15" fmla="*/ 960120 w 1097280"/>
              <a:gd name="connsiteY15" fmla="*/ 2493722 h 3979622"/>
              <a:gd name="connsiteX16" fmla="*/ 922020 w 1097280"/>
              <a:gd name="connsiteY16" fmla="*/ 2615642 h 3979622"/>
              <a:gd name="connsiteX17" fmla="*/ 845820 w 1097280"/>
              <a:gd name="connsiteY17" fmla="*/ 2699462 h 3979622"/>
              <a:gd name="connsiteX18" fmla="*/ 754380 w 1097280"/>
              <a:gd name="connsiteY18" fmla="*/ 2752802 h 3979622"/>
              <a:gd name="connsiteX19" fmla="*/ 731520 w 1097280"/>
              <a:gd name="connsiteY19" fmla="*/ 3011882 h 3979622"/>
              <a:gd name="connsiteX20" fmla="*/ 762000 w 1097280"/>
              <a:gd name="connsiteY20" fmla="*/ 3065222 h 3979622"/>
              <a:gd name="connsiteX21" fmla="*/ 891540 w 1097280"/>
              <a:gd name="connsiteY21" fmla="*/ 3133802 h 3979622"/>
              <a:gd name="connsiteX22" fmla="*/ 937260 w 1097280"/>
              <a:gd name="connsiteY22" fmla="*/ 3309062 h 3979622"/>
              <a:gd name="connsiteX23" fmla="*/ 998220 w 1097280"/>
              <a:gd name="connsiteY23" fmla="*/ 3491942 h 3979622"/>
              <a:gd name="connsiteX24" fmla="*/ 1097280 w 1097280"/>
              <a:gd name="connsiteY24" fmla="*/ 3621482 h 3979622"/>
              <a:gd name="connsiteX25" fmla="*/ 655320 w 1097280"/>
              <a:gd name="connsiteY25" fmla="*/ 3979622 h 3979622"/>
              <a:gd name="connsiteX26" fmla="*/ 426720 w 1097280"/>
              <a:gd name="connsiteY26" fmla="*/ 3979622 h 3979622"/>
              <a:gd name="connsiteX27" fmla="*/ 373380 w 1097280"/>
              <a:gd name="connsiteY27" fmla="*/ 3766262 h 3979622"/>
              <a:gd name="connsiteX28" fmla="*/ 289560 w 1097280"/>
              <a:gd name="connsiteY28" fmla="*/ 3354782 h 3979622"/>
              <a:gd name="connsiteX29" fmla="*/ 342900 w 1097280"/>
              <a:gd name="connsiteY29" fmla="*/ 3019502 h 3979622"/>
              <a:gd name="connsiteX30" fmla="*/ 274320 w 1097280"/>
              <a:gd name="connsiteY30" fmla="*/ 2829002 h 3979622"/>
              <a:gd name="connsiteX31" fmla="*/ 274320 w 1097280"/>
              <a:gd name="connsiteY31" fmla="*/ 2676602 h 3979622"/>
              <a:gd name="connsiteX32" fmla="*/ 304800 w 1097280"/>
              <a:gd name="connsiteY32" fmla="*/ 2409902 h 3979622"/>
              <a:gd name="connsiteX33" fmla="*/ 251460 w 1097280"/>
              <a:gd name="connsiteY33" fmla="*/ 2318462 h 3979622"/>
              <a:gd name="connsiteX34" fmla="*/ 251460 w 1097280"/>
              <a:gd name="connsiteY34" fmla="*/ 2135582 h 3979622"/>
              <a:gd name="connsiteX35" fmla="*/ 182880 w 1097280"/>
              <a:gd name="connsiteY35" fmla="*/ 1906982 h 3979622"/>
              <a:gd name="connsiteX36" fmla="*/ 182880 w 1097280"/>
              <a:gd name="connsiteY36" fmla="*/ 1754582 h 3979622"/>
              <a:gd name="connsiteX37" fmla="*/ 198120 w 1097280"/>
              <a:gd name="connsiteY37" fmla="*/ 1510742 h 3979622"/>
              <a:gd name="connsiteX38" fmla="*/ 68580 w 1097280"/>
              <a:gd name="connsiteY38" fmla="*/ 1061162 h 3979622"/>
              <a:gd name="connsiteX39" fmla="*/ 91440 w 1097280"/>
              <a:gd name="connsiteY39" fmla="*/ 931622 h 3979622"/>
              <a:gd name="connsiteX40" fmla="*/ 22860 w 1097280"/>
              <a:gd name="connsiteY40" fmla="*/ 489662 h 3979622"/>
              <a:gd name="connsiteX41" fmla="*/ 0 w 1097280"/>
              <a:gd name="connsiteY41" fmla="*/ 405842 h 3979622"/>
              <a:gd name="connsiteX42" fmla="*/ 79862 w 1097280"/>
              <a:gd name="connsiteY42" fmla="*/ 0 h 3979622"/>
              <a:gd name="connsiteX0" fmla="*/ 79862 w 1097280"/>
              <a:gd name="connsiteY0" fmla="*/ 0 h 3979622"/>
              <a:gd name="connsiteX1" fmla="*/ 144780 w 1097280"/>
              <a:gd name="connsiteY1" fmla="*/ 322022 h 3979622"/>
              <a:gd name="connsiteX2" fmla="*/ 251460 w 1097280"/>
              <a:gd name="connsiteY2" fmla="*/ 504902 h 3979622"/>
              <a:gd name="connsiteX3" fmla="*/ 327660 w 1097280"/>
              <a:gd name="connsiteY3" fmla="*/ 611582 h 3979622"/>
              <a:gd name="connsiteX4" fmla="*/ 381000 w 1097280"/>
              <a:gd name="connsiteY4" fmla="*/ 718262 h 3979622"/>
              <a:gd name="connsiteX5" fmla="*/ 426720 w 1097280"/>
              <a:gd name="connsiteY5" fmla="*/ 748742 h 3979622"/>
              <a:gd name="connsiteX6" fmla="*/ 495300 w 1097280"/>
              <a:gd name="connsiteY6" fmla="*/ 901142 h 3979622"/>
              <a:gd name="connsiteX7" fmla="*/ 541020 w 1097280"/>
              <a:gd name="connsiteY7" fmla="*/ 1129742 h 3979622"/>
              <a:gd name="connsiteX8" fmla="*/ 655320 w 1097280"/>
              <a:gd name="connsiteY8" fmla="*/ 1381202 h 3979622"/>
              <a:gd name="connsiteX9" fmla="*/ 784860 w 1097280"/>
              <a:gd name="connsiteY9" fmla="*/ 1503122 h 3979622"/>
              <a:gd name="connsiteX10" fmla="*/ 822960 w 1097280"/>
              <a:gd name="connsiteY10" fmla="*/ 1853642 h 3979622"/>
              <a:gd name="connsiteX11" fmla="*/ 967740 w 1097280"/>
              <a:gd name="connsiteY11" fmla="*/ 1990802 h 3979622"/>
              <a:gd name="connsiteX12" fmla="*/ 1021080 w 1097280"/>
              <a:gd name="connsiteY12" fmla="*/ 2181302 h 3979622"/>
              <a:gd name="connsiteX13" fmla="*/ 922020 w 1097280"/>
              <a:gd name="connsiteY13" fmla="*/ 2242262 h 3979622"/>
              <a:gd name="connsiteX14" fmla="*/ 922020 w 1097280"/>
              <a:gd name="connsiteY14" fmla="*/ 2432762 h 3979622"/>
              <a:gd name="connsiteX15" fmla="*/ 960120 w 1097280"/>
              <a:gd name="connsiteY15" fmla="*/ 2493722 h 3979622"/>
              <a:gd name="connsiteX16" fmla="*/ 922020 w 1097280"/>
              <a:gd name="connsiteY16" fmla="*/ 2615642 h 3979622"/>
              <a:gd name="connsiteX17" fmla="*/ 845820 w 1097280"/>
              <a:gd name="connsiteY17" fmla="*/ 2699462 h 3979622"/>
              <a:gd name="connsiteX18" fmla="*/ 754380 w 1097280"/>
              <a:gd name="connsiteY18" fmla="*/ 2752802 h 3979622"/>
              <a:gd name="connsiteX19" fmla="*/ 731520 w 1097280"/>
              <a:gd name="connsiteY19" fmla="*/ 3011882 h 3979622"/>
              <a:gd name="connsiteX20" fmla="*/ 762000 w 1097280"/>
              <a:gd name="connsiteY20" fmla="*/ 3065222 h 3979622"/>
              <a:gd name="connsiteX21" fmla="*/ 891540 w 1097280"/>
              <a:gd name="connsiteY21" fmla="*/ 3133802 h 3979622"/>
              <a:gd name="connsiteX22" fmla="*/ 937260 w 1097280"/>
              <a:gd name="connsiteY22" fmla="*/ 3309062 h 3979622"/>
              <a:gd name="connsiteX23" fmla="*/ 998220 w 1097280"/>
              <a:gd name="connsiteY23" fmla="*/ 3491942 h 3979622"/>
              <a:gd name="connsiteX24" fmla="*/ 1097280 w 1097280"/>
              <a:gd name="connsiteY24" fmla="*/ 3621482 h 3979622"/>
              <a:gd name="connsiteX25" fmla="*/ 655320 w 1097280"/>
              <a:gd name="connsiteY25" fmla="*/ 3979622 h 3979622"/>
              <a:gd name="connsiteX26" fmla="*/ 426720 w 1097280"/>
              <a:gd name="connsiteY26" fmla="*/ 3979622 h 3979622"/>
              <a:gd name="connsiteX27" fmla="*/ 373380 w 1097280"/>
              <a:gd name="connsiteY27" fmla="*/ 3766262 h 3979622"/>
              <a:gd name="connsiteX28" fmla="*/ 289560 w 1097280"/>
              <a:gd name="connsiteY28" fmla="*/ 3354782 h 3979622"/>
              <a:gd name="connsiteX29" fmla="*/ 342900 w 1097280"/>
              <a:gd name="connsiteY29" fmla="*/ 3019502 h 3979622"/>
              <a:gd name="connsiteX30" fmla="*/ 274320 w 1097280"/>
              <a:gd name="connsiteY30" fmla="*/ 2829002 h 3979622"/>
              <a:gd name="connsiteX31" fmla="*/ 274320 w 1097280"/>
              <a:gd name="connsiteY31" fmla="*/ 2676602 h 3979622"/>
              <a:gd name="connsiteX32" fmla="*/ 304800 w 1097280"/>
              <a:gd name="connsiteY32" fmla="*/ 2409902 h 3979622"/>
              <a:gd name="connsiteX33" fmla="*/ 251460 w 1097280"/>
              <a:gd name="connsiteY33" fmla="*/ 2318462 h 3979622"/>
              <a:gd name="connsiteX34" fmla="*/ 251460 w 1097280"/>
              <a:gd name="connsiteY34" fmla="*/ 2135582 h 3979622"/>
              <a:gd name="connsiteX35" fmla="*/ 182880 w 1097280"/>
              <a:gd name="connsiteY35" fmla="*/ 1906982 h 3979622"/>
              <a:gd name="connsiteX36" fmla="*/ 182880 w 1097280"/>
              <a:gd name="connsiteY36" fmla="*/ 1754582 h 3979622"/>
              <a:gd name="connsiteX37" fmla="*/ 198120 w 1097280"/>
              <a:gd name="connsiteY37" fmla="*/ 1510742 h 3979622"/>
              <a:gd name="connsiteX38" fmla="*/ 68580 w 1097280"/>
              <a:gd name="connsiteY38" fmla="*/ 1061162 h 3979622"/>
              <a:gd name="connsiteX39" fmla="*/ 91440 w 1097280"/>
              <a:gd name="connsiteY39" fmla="*/ 931622 h 3979622"/>
              <a:gd name="connsiteX40" fmla="*/ 22860 w 1097280"/>
              <a:gd name="connsiteY40" fmla="*/ 489662 h 3979622"/>
              <a:gd name="connsiteX41" fmla="*/ 0 w 1097280"/>
              <a:gd name="connsiteY41" fmla="*/ 405842 h 3979622"/>
              <a:gd name="connsiteX42" fmla="*/ 79862 w 1097280"/>
              <a:gd name="connsiteY42" fmla="*/ 0 h 3979622"/>
              <a:gd name="connsiteX0" fmla="*/ 79862 w 1097280"/>
              <a:gd name="connsiteY0" fmla="*/ 0 h 3979622"/>
              <a:gd name="connsiteX1" fmla="*/ 144780 w 1097280"/>
              <a:gd name="connsiteY1" fmla="*/ 322022 h 3979622"/>
              <a:gd name="connsiteX2" fmla="*/ 251460 w 1097280"/>
              <a:gd name="connsiteY2" fmla="*/ 504902 h 3979622"/>
              <a:gd name="connsiteX3" fmla="*/ 327660 w 1097280"/>
              <a:gd name="connsiteY3" fmla="*/ 611582 h 3979622"/>
              <a:gd name="connsiteX4" fmla="*/ 381000 w 1097280"/>
              <a:gd name="connsiteY4" fmla="*/ 718262 h 3979622"/>
              <a:gd name="connsiteX5" fmla="*/ 426720 w 1097280"/>
              <a:gd name="connsiteY5" fmla="*/ 748742 h 3979622"/>
              <a:gd name="connsiteX6" fmla="*/ 495300 w 1097280"/>
              <a:gd name="connsiteY6" fmla="*/ 901142 h 3979622"/>
              <a:gd name="connsiteX7" fmla="*/ 541020 w 1097280"/>
              <a:gd name="connsiteY7" fmla="*/ 1129742 h 3979622"/>
              <a:gd name="connsiteX8" fmla="*/ 655320 w 1097280"/>
              <a:gd name="connsiteY8" fmla="*/ 1381202 h 3979622"/>
              <a:gd name="connsiteX9" fmla="*/ 784860 w 1097280"/>
              <a:gd name="connsiteY9" fmla="*/ 1503122 h 3979622"/>
              <a:gd name="connsiteX10" fmla="*/ 822960 w 1097280"/>
              <a:gd name="connsiteY10" fmla="*/ 1853642 h 3979622"/>
              <a:gd name="connsiteX11" fmla="*/ 967740 w 1097280"/>
              <a:gd name="connsiteY11" fmla="*/ 1990802 h 3979622"/>
              <a:gd name="connsiteX12" fmla="*/ 1021080 w 1097280"/>
              <a:gd name="connsiteY12" fmla="*/ 2181302 h 3979622"/>
              <a:gd name="connsiteX13" fmla="*/ 922020 w 1097280"/>
              <a:gd name="connsiteY13" fmla="*/ 2242262 h 3979622"/>
              <a:gd name="connsiteX14" fmla="*/ 922020 w 1097280"/>
              <a:gd name="connsiteY14" fmla="*/ 2432762 h 3979622"/>
              <a:gd name="connsiteX15" fmla="*/ 960120 w 1097280"/>
              <a:gd name="connsiteY15" fmla="*/ 2493722 h 3979622"/>
              <a:gd name="connsiteX16" fmla="*/ 922020 w 1097280"/>
              <a:gd name="connsiteY16" fmla="*/ 2615642 h 3979622"/>
              <a:gd name="connsiteX17" fmla="*/ 845820 w 1097280"/>
              <a:gd name="connsiteY17" fmla="*/ 2699462 h 3979622"/>
              <a:gd name="connsiteX18" fmla="*/ 754380 w 1097280"/>
              <a:gd name="connsiteY18" fmla="*/ 2752802 h 3979622"/>
              <a:gd name="connsiteX19" fmla="*/ 731520 w 1097280"/>
              <a:gd name="connsiteY19" fmla="*/ 3011882 h 3979622"/>
              <a:gd name="connsiteX20" fmla="*/ 762000 w 1097280"/>
              <a:gd name="connsiteY20" fmla="*/ 3065222 h 3979622"/>
              <a:gd name="connsiteX21" fmla="*/ 891540 w 1097280"/>
              <a:gd name="connsiteY21" fmla="*/ 3133802 h 3979622"/>
              <a:gd name="connsiteX22" fmla="*/ 937260 w 1097280"/>
              <a:gd name="connsiteY22" fmla="*/ 3309062 h 3979622"/>
              <a:gd name="connsiteX23" fmla="*/ 998220 w 1097280"/>
              <a:gd name="connsiteY23" fmla="*/ 3491942 h 3979622"/>
              <a:gd name="connsiteX24" fmla="*/ 1097280 w 1097280"/>
              <a:gd name="connsiteY24" fmla="*/ 3621482 h 3979622"/>
              <a:gd name="connsiteX25" fmla="*/ 655320 w 1097280"/>
              <a:gd name="connsiteY25" fmla="*/ 3979622 h 3979622"/>
              <a:gd name="connsiteX26" fmla="*/ 390938 w 1097280"/>
              <a:gd name="connsiteY26" fmla="*/ 3932330 h 3979622"/>
              <a:gd name="connsiteX27" fmla="*/ 373380 w 1097280"/>
              <a:gd name="connsiteY27" fmla="*/ 3766262 h 3979622"/>
              <a:gd name="connsiteX28" fmla="*/ 289560 w 1097280"/>
              <a:gd name="connsiteY28" fmla="*/ 3354782 h 3979622"/>
              <a:gd name="connsiteX29" fmla="*/ 342900 w 1097280"/>
              <a:gd name="connsiteY29" fmla="*/ 3019502 h 3979622"/>
              <a:gd name="connsiteX30" fmla="*/ 274320 w 1097280"/>
              <a:gd name="connsiteY30" fmla="*/ 2829002 h 3979622"/>
              <a:gd name="connsiteX31" fmla="*/ 274320 w 1097280"/>
              <a:gd name="connsiteY31" fmla="*/ 2676602 h 3979622"/>
              <a:gd name="connsiteX32" fmla="*/ 304800 w 1097280"/>
              <a:gd name="connsiteY32" fmla="*/ 2409902 h 3979622"/>
              <a:gd name="connsiteX33" fmla="*/ 251460 w 1097280"/>
              <a:gd name="connsiteY33" fmla="*/ 2318462 h 3979622"/>
              <a:gd name="connsiteX34" fmla="*/ 251460 w 1097280"/>
              <a:gd name="connsiteY34" fmla="*/ 2135582 h 3979622"/>
              <a:gd name="connsiteX35" fmla="*/ 182880 w 1097280"/>
              <a:gd name="connsiteY35" fmla="*/ 1906982 h 3979622"/>
              <a:gd name="connsiteX36" fmla="*/ 182880 w 1097280"/>
              <a:gd name="connsiteY36" fmla="*/ 1754582 h 3979622"/>
              <a:gd name="connsiteX37" fmla="*/ 198120 w 1097280"/>
              <a:gd name="connsiteY37" fmla="*/ 1510742 h 3979622"/>
              <a:gd name="connsiteX38" fmla="*/ 68580 w 1097280"/>
              <a:gd name="connsiteY38" fmla="*/ 1061162 h 3979622"/>
              <a:gd name="connsiteX39" fmla="*/ 91440 w 1097280"/>
              <a:gd name="connsiteY39" fmla="*/ 931622 h 3979622"/>
              <a:gd name="connsiteX40" fmla="*/ 22860 w 1097280"/>
              <a:gd name="connsiteY40" fmla="*/ 489662 h 3979622"/>
              <a:gd name="connsiteX41" fmla="*/ 0 w 1097280"/>
              <a:gd name="connsiteY41" fmla="*/ 405842 h 3979622"/>
              <a:gd name="connsiteX42" fmla="*/ 79862 w 1097280"/>
              <a:gd name="connsiteY42" fmla="*/ 0 h 3979622"/>
              <a:gd name="connsiteX0" fmla="*/ 79862 w 1097280"/>
              <a:gd name="connsiteY0" fmla="*/ 0 h 3945465"/>
              <a:gd name="connsiteX1" fmla="*/ 144780 w 1097280"/>
              <a:gd name="connsiteY1" fmla="*/ 322022 h 3945465"/>
              <a:gd name="connsiteX2" fmla="*/ 251460 w 1097280"/>
              <a:gd name="connsiteY2" fmla="*/ 504902 h 3945465"/>
              <a:gd name="connsiteX3" fmla="*/ 327660 w 1097280"/>
              <a:gd name="connsiteY3" fmla="*/ 611582 h 3945465"/>
              <a:gd name="connsiteX4" fmla="*/ 381000 w 1097280"/>
              <a:gd name="connsiteY4" fmla="*/ 718262 h 3945465"/>
              <a:gd name="connsiteX5" fmla="*/ 426720 w 1097280"/>
              <a:gd name="connsiteY5" fmla="*/ 748742 h 3945465"/>
              <a:gd name="connsiteX6" fmla="*/ 495300 w 1097280"/>
              <a:gd name="connsiteY6" fmla="*/ 901142 h 3945465"/>
              <a:gd name="connsiteX7" fmla="*/ 541020 w 1097280"/>
              <a:gd name="connsiteY7" fmla="*/ 1129742 h 3945465"/>
              <a:gd name="connsiteX8" fmla="*/ 655320 w 1097280"/>
              <a:gd name="connsiteY8" fmla="*/ 1381202 h 3945465"/>
              <a:gd name="connsiteX9" fmla="*/ 784860 w 1097280"/>
              <a:gd name="connsiteY9" fmla="*/ 1503122 h 3945465"/>
              <a:gd name="connsiteX10" fmla="*/ 822960 w 1097280"/>
              <a:gd name="connsiteY10" fmla="*/ 1853642 h 3945465"/>
              <a:gd name="connsiteX11" fmla="*/ 967740 w 1097280"/>
              <a:gd name="connsiteY11" fmla="*/ 1990802 h 3945465"/>
              <a:gd name="connsiteX12" fmla="*/ 1021080 w 1097280"/>
              <a:gd name="connsiteY12" fmla="*/ 2181302 h 3945465"/>
              <a:gd name="connsiteX13" fmla="*/ 922020 w 1097280"/>
              <a:gd name="connsiteY13" fmla="*/ 2242262 h 3945465"/>
              <a:gd name="connsiteX14" fmla="*/ 922020 w 1097280"/>
              <a:gd name="connsiteY14" fmla="*/ 2432762 h 3945465"/>
              <a:gd name="connsiteX15" fmla="*/ 960120 w 1097280"/>
              <a:gd name="connsiteY15" fmla="*/ 2493722 h 3945465"/>
              <a:gd name="connsiteX16" fmla="*/ 922020 w 1097280"/>
              <a:gd name="connsiteY16" fmla="*/ 2615642 h 3945465"/>
              <a:gd name="connsiteX17" fmla="*/ 845820 w 1097280"/>
              <a:gd name="connsiteY17" fmla="*/ 2699462 h 3945465"/>
              <a:gd name="connsiteX18" fmla="*/ 754380 w 1097280"/>
              <a:gd name="connsiteY18" fmla="*/ 2752802 h 3945465"/>
              <a:gd name="connsiteX19" fmla="*/ 731520 w 1097280"/>
              <a:gd name="connsiteY19" fmla="*/ 3011882 h 3945465"/>
              <a:gd name="connsiteX20" fmla="*/ 762000 w 1097280"/>
              <a:gd name="connsiteY20" fmla="*/ 3065222 h 3945465"/>
              <a:gd name="connsiteX21" fmla="*/ 891540 w 1097280"/>
              <a:gd name="connsiteY21" fmla="*/ 3133802 h 3945465"/>
              <a:gd name="connsiteX22" fmla="*/ 937260 w 1097280"/>
              <a:gd name="connsiteY22" fmla="*/ 3309062 h 3945465"/>
              <a:gd name="connsiteX23" fmla="*/ 998220 w 1097280"/>
              <a:gd name="connsiteY23" fmla="*/ 3491942 h 3945465"/>
              <a:gd name="connsiteX24" fmla="*/ 1097280 w 1097280"/>
              <a:gd name="connsiteY24" fmla="*/ 3621482 h 3945465"/>
              <a:gd name="connsiteX25" fmla="*/ 629762 w 1097280"/>
              <a:gd name="connsiteY25" fmla="*/ 3945465 h 3945465"/>
              <a:gd name="connsiteX26" fmla="*/ 390938 w 1097280"/>
              <a:gd name="connsiteY26" fmla="*/ 3932330 h 3945465"/>
              <a:gd name="connsiteX27" fmla="*/ 373380 w 1097280"/>
              <a:gd name="connsiteY27" fmla="*/ 3766262 h 3945465"/>
              <a:gd name="connsiteX28" fmla="*/ 289560 w 1097280"/>
              <a:gd name="connsiteY28" fmla="*/ 3354782 h 3945465"/>
              <a:gd name="connsiteX29" fmla="*/ 342900 w 1097280"/>
              <a:gd name="connsiteY29" fmla="*/ 3019502 h 3945465"/>
              <a:gd name="connsiteX30" fmla="*/ 274320 w 1097280"/>
              <a:gd name="connsiteY30" fmla="*/ 2829002 h 3945465"/>
              <a:gd name="connsiteX31" fmla="*/ 274320 w 1097280"/>
              <a:gd name="connsiteY31" fmla="*/ 2676602 h 3945465"/>
              <a:gd name="connsiteX32" fmla="*/ 304800 w 1097280"/>
              <a:gd name="connsiteY32" fmla="*/ 2409902 h 3945465"/>
              <a:gd name="connsiteX33" fmla="*/ 251460 w 1097280"/>
              <a:gd name="connsiteY33" fmla="*/ 2318462 h 3945465"/>
              <a:gd name="connsiteX34" fmla="*/ 251460 w 1097280"/>
              <a:gd name="connsiteY34" fmla="*/ 2135582 h 3945465"/>
              <a:gd name="connsiteX35" fmla="*/ 182880 w 1097280"/>
              <a:gd name="connsiteY35" fmla="*/ 1906982 h 3945465"/>
              <a:gd name="connsiteX36" fmla="*/ 182880 w 1097280"/>
              <a:gd name="connsiteY36" fmla="*/ 1754582 h 3945465"/>
              <a:gd name="connsiteX37" fmla="*/ 198120 w 1097280"/>
              <a:gd name="connsiteY37" fmla="*/ 1510742 h 3945465"/>
              <a:gd name="connsiteX38" fmla="*/ 68580 w 1097280"/>
              <a:gd name="connsiteY38" fmla="*/ 1061162 h 3945465"/>
              <a:gd name="connsiteX39" fmla="*/ 91440 w 1097280"/>
              <a:gd name="connsiteY39" fmla="*/ 931622 h 3945465"/>
              <a:gd name="connsiteX40" fmla="*/ 22860 w 1097280"/>
              <a:gd name="connsiteY40" fmla="*/ 489662 h 3945465"/>
              <a:gd name="connsiteX41" fmla="*/ 0 w 1097280"/>
              <a:gd name="connsiteY41" fmla="*/ 405842 h 3945465"/>
              <a:gd name="connsiteX42" fmla="*/ 79862 w 1097280"/>
              <a:gd name="connsiteY42" fmla="*/ 0 h 3945465"/>
              <a:gd name="connsiteX0" fmla="*/ 79862 w 1097280"/>
              <a:gd name="connsiteY0" fmla="*/ 0 h 3940210"/>
              <a:gd name="connsiteX1" fmla="*/ 144780 w 1097280"/>
              <a:gd name="connsiteY1" fmla="*/ 322022 h 3940210"/>
              <a:gd name="connsiteX2" fmla="*/ 251460 w 1097280"/>
              <a:gd name="connsiteY2" fmla="*/ 504902 h 3940210"/>
              <a:gd name="connsiteX3" fmla="*/ 327660 w 1097280"/>
              <a:gd name="connsiteY3" fmla="*/ 611582 h 3940210"/>
              <a:gd name="connsiteX4" fmla="*/ 381000 w 1097280"/>
              <a:gd name="connsiteY4" fmla="*/ 718262 h 3940210"/>
              <a:gd name="connsiteX5" fmla="*/ 426720 w 1097280"/>
              <a:gd name="connsiteY5" fmla="*/ 748742 h 3940210"/>
              <a:gd name="connsiteX6" fmla="*/ 495300 w 1097280"/>
              <a:gd name="connsiteY6" fmla="*/ 901142 h 3940210"/>
              <a:gd name="connsiteX7" fmla="*/ 541020 w 1097280"/>
              <a:gd name="connsiteY7" fmla="*/ 1129742 h 3940210"/>
              <a:gd name="connsiteX8" fmla="*/ 655320 w 1097280"/>
              <a:gd name="connsiteY8" fmla="*/ 1381202 h 3940210"/>
              <a:gd name="connsiteX9" fmla="*/ 784860 w 1097280"/>
              <a:gd name="connsiteY9" fmla="*/ 1503122 h 3940210"/>
              <a:gd name="connsiteX10" fmla="*/ 822960 w 1097280"/>
              <a:gd name="connsiteY10" fmla="*/ 1853642 h 3940210"/>
              <a:gd name="connsiteX11" fmla="*/ 967740 w 1097280"/>
              <a:gd name="connsiteY11" fmla="*/ 1990802 h 3940210"/>
              <a:gd name="connsiteX12" fmla="*/ 1021080 w 1097280"/>
              <a:gd name="connsiteY12" fmla="*/ 2181302 h 3940210"/>
              <a:gd name="connsiteX13" fmla="*/ 922020 w 1097280"/>
              <a:gd name="connsiteY13" fmla="*/ 2242262 h 3940210"/>
              <a:gd name="connsiteX14" fmla="*/ 922020 w 1097280"/>
              <a:gd name="connsiteY14" fmla="*/ 2432762 h 3940210"/>
              <a:gd name="connsiteX15" fmla="*/ 960120 w 1097280"/>
              <a:gd name="connsiteY15" fmla="*/ 2493722 h 3940210"/>
              <a:gd name="connsiteX16" fmla="*/ 922020 w 1097280"/>
              <a:gd name="connsiteY16" fmla="*/ 2615642 h 3940210"/>
              <a:gd name="connsiteX17" fmla="*/ 845820 w 1097280"/>
              <a:gd name="connsiteY17" fmla="*/ 2699462 h 3940210"/>
              <a:gd name="connsiteX18" fmla="*/ 754380 w 1097280"/>
              <a:gd name="connsiteY18" fmla="*/ 2752802 h 3940210"/>
              <a:gd name="connsiteX19" fmla="*/ 731520 w 1097280"/>
              <a:gd name="connsiteY19" fmla="*/ 3011882 h 3940210"/>
              <a:gd name="connsiteX20" fmla="*/ 762000 w 1097280"/>
              <a:gd name="connsiteY20" fmla="*/ 3065222 h 3940210"/>
              <a:gd name="connsiteX21" fmla="*/ 891540 w 1097280"/>
              <a:gd name="connsiteY21" fmla="*/ 3133802 h 3940210"/>
              <a:gd name="connsiteX22" fmla="*/ 937260 w 1097280"/>
              <a:gd name="connsiteY22" fmla="*/ 3309062 h 3940210"/>
              <a:gd name="connsiteX23" fmla="*/ 998220 w 1097280"/>
              <a:gd name="connsiteY23" fmla="*/ 3491942 h 3940210"/>
              <a:gd name="connsiteX24" fmla="*/ 1097280 w 1097280"/>
              <a:gd name="connsiteY24" fmla="*/ 3621482 h 3940210"/>
              <a:gd name="connsiteX25" fmla="*/ 622094 w 1097280"/>
              <a:gd name="connsiteY25" fmla="*/ 3940210 h 3940210"/>
              <a:gd name="connsiteX26" fmla="*/ 390938 w 1097280"/>
              <a:gd name="connsiteY26" fmla="*/ 3932330 h 3940210"/>
              <a:gd name="connsiteX27" fmla="*/ 373380 w 1097280"/>
              <a:gd name="connsiteY27" fmla="*/ 3766262 h 3940210"/>
              <a:gd name="connsiteX28" fmla="*/ 289560 w 1097280"/>
              <a:gd name="connsiteY28" fmla="*/ 3354782 h 3940210"/>
              <a:gd name="connsiteX29" fmla="*/ 342900 w 1097280"/>
              <a:gd name="connsiteY29" fmla="*/ 3019502 h 3940210"/>
              <a:gd name="connsiteX30" fmla="*/ 274320 w 1097280"/>
              <a:gd name="connsiteY30" fmla="*/ 2829002 h 3940210"/>
              <a:gd name="connsiteX31" fmla="*/ 274320 w 1097280"/>
              <a:gd name="connsiteY31" fmla="*/ 2676602 h 3940210"/>
              <a:gd name="connsiteX32" fmla="*/ 304800 w 1097280"/>
              <a:gd name="connsiteY32" fmla="*/ 2409902 h 3940210"/>
              <a:gd name="connsiteX33" fmla="*/ 251460 w 1097280"/>
              <a:gd name="connsiteY33" fmla="*/ 2318462 h 3940210"/>
              <a:gd name="connsiteX34" fmla="*/ 251460 w 1097280"/>
              <a:gd name="connsiteY34" fmla="*/ 2135582 h 3940210"/>
              <a:gd name="connsiteX35" fmla="*/ 182880 w 1097280"/>
              <a:gd name="connsiteY35" fmla="*/ 1906982 h 3940210"/>
              <a:gd name="connsiteX36" fmla="*/ 182880 w 1097280"/>
              <a:gd name="connsiteY36" fmla="*/ 1754582 h 3940210"/>
              <a:gd name="connsiteX37" fmla="*/ 198120 w 1097280"/>
              <a:gd name="connsiteY37" fmla="*/ 1510742 h 3940210"/>
              <a:gd name="connsiteX38" fmla="*/ 68580 w 1097280"/>
              <a:gd name="connsiteY38" fmla="*/ 1061162 h 3940210"/>
              <a:gd name="connsiteX39" fmla="*/ 91440 w 1097280"/>
              <a:gd name="connsiteY39" fmla="*/ 931622 h 3940210"/>
              <a:gd name="connsiteX40" fmla="*/ 22860 w 1097280"/>
              <a:gd name="connsiteY40" fmla="*/ 489662 h 3940210"/>
              <a:gd name="connsiteX41" fmla="*/ 0 w 1097280"/>
              <a:gd name="connsiteY41" fmla="*/ 405842 h 3940210"/>
              <a:gd name="connsiteX42" fmla="*/ 79862 w 1097280"/>
              <a:gd name="connsiteY42" fmla="*/ 0 h 3940210"/>
              <a:gd name="connsiteX0" fmla="*/ 79862 w 1097280"/>
              <a:gd name="connsiteY0" fmla="*/ 0 h 3940210"/>
              <a:gd name="connsiteX1" fmla="*/ 144780 w 1097280"/>
              <a:gd name="connsiteY1" fmla="*/ 322022 h 3940210"/>
              <a:gd name="connsiteX2" fmla="*/ 251460 w 1097280"/>
              <a:gd name="connsiteY2" fmla="*/ 504902 h 3940210"/>
              <a:gd name="connsiteX3" fmla="*/ 327660 w 1097280"/>
              <a:gd name="connsiteY3" fmla="*/ 611582 h 3940210"/>
              <a:gd name="connsiteX4" fmla="*/ 381000 w 1097280"/>
              <a:gd name="connsiteY4" fmla="*/ 718262 h 3940210"/>
              <a:gd name="connsiteX5" fmla="*/ 426720 w 1097280"/>
              <a:gd name="connsiteY5" fmla="*/ 748742 h 3940210"/>
              <a:gd name="connsiteX6" fmla="*/ 495300 w 1097280"/>
              <a:gd name="connsiteY6" fmla="*/ 901142 h 3940210"/>
              <a:gd name="connsiteX7" fmla="*/ 541020 w 1097280"/>
              <a:gd name="connsiteY7" fmla="*/ 1129742 h 3940210"/>
              <a:gd name="connsiteX8" fmla="*/ 655320 w 1097280"/>
              <a:gd name="connsiteY8" fmla="*/ 1381202 h 3940210"/>
              <a:gd name="connsiteX9" fmla="*/ 784860 w 1097280"/>
              <a:gd name="connsiteY9" fmla="*/ 1503122 h 3940210"/>
              <a:gd name="connsiteX10" fmla="*/ 822960 w 1097280"/>
              <a:gd name="connsiteY10" fmla="*/ 1853642 h 3940210"/>
              <a:gd name="connsiteX11" fmla="*/ 967740 w 1097280"/>
              <a:gd name="connsiteY11" fmla="*/ 1990802 h 3940210"/>
              <a:gd name="connsiteX12" fmla="*/ 1021080 w 1097280"/>
              <a:gd name="connsiteY12" fmla="*/ 2181302 h 3940210"/>
              <a:gd name="connsiteX13" fmla="*/ 922020 w 1097280"/>
              <a:gd name="connsiteY13" fmla="*/ 2242262 h 3940210"/>
              <a:gd name="connsiteX14" fmla="*/ 922020 w 1097280"/>
              <a:gd name="connsiteY14" fmla="*/ 2432762 h 3940210"/>
              <a:gd name="connsiteX15" fmla="*/ 960120 w 1097280"/>
              <a:gd name="connsiteY15" fmla="*/ 2493722 h 3940210"/>
              <a:gd name="connsiteX16" fmla="*/ 922020 w 1097280"/>
              <a:gd name="connsiteY16" fmla="*/ 2615642 h 3940210"/>
              <a:gd name="connsiteX17" fmla="*/ 845820 w 1097280"/>
              <a:gd name="connsiteY17" fmla="*/ 2699462 h 3940210"/>
              <a:gd name="connsiteX18" fmla="*/ 754380 w 1097280"/>
              <a:gd name="connsiteY18" fmla="*/ 2752802 h 3940210"/>
              <a:gd name="connsiteX19" fmla="*/ 731520 w 1097280"/>
              <a:gd name="connsiteY19" fmla="*/ 3011882 h 3940210"/>
              <a:gd name="connsiteX20" fmla="*/ 762000 w 1097280"/>
              <a:gd name="connsiteY20" fmla="*/ 3065222 h 3940210"/>
              <a:gd name="connsiteX21" fmla="*/ 891540 w 1097280"/>
              <a:gd name="connsiteY21" fmla="*/ 3133802 h 3940210"/>
              <a:gd name="connsiteX22" fmla="*/ 937260 w 1097280"/>
              <a:gd name="connsiteY22" fmla="*/ 3309062 h 3940210"/>
              <a:gd name="connsiteX23" fmla="*/ 998220 w 1097280"/>
              <a:gd name="connsiteY23" fmla="*/ 3491942 h 3940210"/>
              <a:gd name="connsiteX24" fmla="*/ 1097280 w 1097280"/>
              <a:gd name="connsiteY24" fmla="*/ 3621482 h 3940210"/>
              <a:gd name="connsiteX25" fmla="*/ 622094 w 1097280"/>
              <a:gd name="connsiteY25" fmla="*/ 3940210 h 3940210"/>
              <a:gd name="connsiteX26" fmla="*/ 390938 w 1097280"/>
              <a:gd name="connsiteY26" fmla="*/ 3924447 h 3940210"/>
              <a:gd name="connsiteX27" fmla="*/ 373380 w 1097280"/>
              <a:gd name="connsiteY27" fmla="*/ 3766262 h 3940210"/>
              <a:gd name="connsiteX28" fmla="*/ 289560 w 1097280"/>
              <a:gd name="connsiteY28" fmla="*/ 3354782 h 3940210"/>
              <a:gd name="connsiteX29" fmla="*/ 342900 w 1097280"/>
              <a:gd name="connsiteY29" fmla="*/ 3019502 h 3940210"/>
              <a:gd name="connsiteX30" fmla="*/ 274320 w 1097280"/>
              <a:gd name="connsiteY30" fmla="*/ 2829002 h 3940210"/>
              <a:gd name="connsiteX31" fmla="*/ 274320 w 1097280"/>
              <a:gd name="connsiteY31" fmla="*/ 2676602 h 3940210"/>
              <a:gd name="connsiteX32" fmla="*/ 304800 w 1097280"/>
              <a:gd name="connsiteY32" fmla="*/ 2409902 h 3940210"/>
              <a:gd name="connsiteX33" fmla="*/ 251460 w 1097280"/>
              <a:gd name="connsiteY33" fmla="*/ 2318462 h 3940210"/>
              <a:gd name="connsiteX34" fmla="*/ 251460 w 1097280"/>
              <a:gd name="connsiteY34" fmla="*/ 2135582 h 3940210"/>
              <a:gd name="connsiteX35" fmla="*/ 182880 w 1097280"/>
              <a:gd name="connsiteY35" fmla="*/ 1906982 h 3940210"/>
              <a:gd name="connsiteX36" fmla="*/ 182880 w 1097280"/>
              <a:gd name="connsiteY36" fmla="*/ 1754582 h 3940210"/>
              <a:gd name="connsiteX37" fmla="*/ 198120 w 1097280"/>
              <a:gd name="connsiteY37" fmla="*/ 1510742 h 3940210"/>
              <a:gd name="connsiteX38" fmla="*/ 68580 w 1097280"/>
              <a:gd name="connsiteY38" fmla="*/ 1061162 h 3940210"/>
              <a:gd name="connsiteX39" fmla="*/ 91440 w 1097280"/>
              <a:gd name="connsiteY39" fmla="*/ 931622 h 3940210"/>
              <a:gd name="connsiteX40" fmla="*/ 22860 w 1097280"/>
              <a:gd name="connsiteY40" fmla="*/ 489662 h 3940210"/>
              <a:gd name="connsiteX41" fmla="*/ 0 w 1097280"/>
              <a:gd name="connsiteY41" fmla="*/ 405842 h 3940210"/>
              <a:gd name="connsiteX42" fmla="*/ 79862 w 1097280"/>
              <a:gd name="connsiteY42" fmla="*/ 0 h 394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97280" h="3940210">
                <a:moveTo>
                  <a:pt x="79862" y="0"/>
                </a:moveTo>
                <a:lnTo>
                  <a:pt x="144780" y="322022"/>
                </a:lnTo>
                <a:lnTo>
                  <a:pt x="251460" y="504902"/>
                </a:lnTo>
                <a:lnTo>
                  <a:pt x="327660" y="611582"/>
                </a:lnTo>
                <a:lnTo>
                  <a:pt x="381000" y="718262"/>
                </a:lnTo>
                <a:lnTo>
                  <a:pt x="426720" y="748742"/>
                </a:lnTo>
                <a:lnTo>
                  <a:pt x="495300" y="901142"/>
                </a:lnTo>
                <a:lnTo>
                  <a:pt x="541020" y="1129742"/>
                </a:lnTo>
                <a:lnTo>
                  <a:pt x="655320" y="1381202"/>
                </a:lnTo>
                <a:lnTo>
                  <a:pt x="784860" y="1503122"/>
                </a:lnTo>
                <a:lnTo>
                  <a:pt x="822960" y="1853642"/>
                </a:lnTo>
                <a:lnTo>
                  <a:pt x="967740" y="1990802"/>
                </a:lnTo>
                <a:lnTo>
                  <a:pt x="1021080" y="2181302"/>
                </a:lnTo>
                <a:lnTo>
                  <a:pt x="922020" y="2242262"/>
                </a:lnTo>
                <a:lnTo>
                  <a:pt x="922020" y="2432762"/>
                </a:lnTo>
                <a:lnTo>
                  <a:pt x="960120" y="2493722"/>
                </a:lnTo>
                <a:lnTo>
                  <a:pt x="922020" y="2615642"/>
                </a:lnTo>
                <a:lnTo>
                  <a:pt x="845820" y="2699462"/>
                </a:lnTo>
                <a:lnTo>
                  <a:pt x="754380" y="2752802"/>
                </a:lnTo>
                <a:lnTo>
                  <a:pt x="731520" y="3011882"/>
                </a:lnTo>
                <a:lnTo>
                  <a:pt x="762000" y="3065222"/>
                </a:lnTo>
                <a:lnTo>
                  <a:pt x="891540" y="3133802"/>
                </a:lnTo>
                <a:lnTo>
                  <a:pt x="937260" y="3309062"/>
                </a:lnTo>
                <a:lnTo>
                  <a:pt x="998220" y="3491942"/>
                </a:lnTo>
                <a:lnTo>
                  <a:pt x="1097280" y="3621482"/>
                </a:lnTo>
                <a:lnTo>
                  <a:pt x="622094" y="3940210"/>
                </a:lnTo>
                <a:lnTo>
                  <a:pt x="390938" y="3924447"/>
                </a:lnTo>
                <a:lnTo>
                  <a:pt x="373380" y="3766262"/>
                </a:lnTo>
                <a:lnTo>
                  <a:pt x="289560" y="3354782"/>
                </a:lnTo>
                <a:lnTo>
                  <a:pt x="342900" y="3019502"/>
                </a:lnTo>
                <a:lnTo>
                  <a:pt x="274320" y="2829002"/>
                </a:lnTo>
                <a:lnTo>
                  <a:pt x="274320" y="2676602"/>
                </a:lnTo>
                <a:lnTo>
                  <a:pt x="304800" y="2409902"/>
                </a:lnTo>
                <a:lnTo>
                  <a:pt x="251460" y="2318462"/>
                </a:lnTo>
                <a:lnTo>
                  <a:pt x="251460" y="2135582"/>
                </a:lnTo>
                <a:lnTo>
                  <a:pt x="182880" y="1906982"/>
                </a:lnTo>
                <a:lnTo>
                  <a:pt x="182880" y="1754582"/>
                </a:lnTo>
                <a:lnTo>
                  <a:pt x="198120" y="1510742"/>
                </a:lnTo>
                <a:lnTo>
                  <a:pt x="68580" y="1061162"/>
                </a:lnTo>
                <a:lnTo>
                  <a:pt x="91440" y="931622"/>
                </a:lnTo>
                <a:lnTo>
                  <a:pt x="22860" y="489662"/>
                </a:lnTo>
                <a:lnTo>
                  <a:pt x="0" y="405842"/>
                </a:lnTo>
                <a:cubicBezTo>
                  <a:pt x="26621" y="270561"/>
                  <a:pt x="1585" y="135281"/>
                  <a:pt x="79862" y="0"/>
                </a:cubicBezTo>
                <a:close/>
              </a:path>
            </a:pathLst>
          </a:custGeom>
          <a:solidFill>
            <a:schemeClr val="accent6">
              <a:lumMod val="50000"/>
              <a:alpha val="69804"/>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フリーフォーム: 図形 18">
            <a:extLst>
              <a:ext uri="{FF2B5EF4-FFF2-40B4-BE49-F238E27FC236}">
                <a16:creationId xmlns:a16="http://schemas.microsoft.com/office/drawing/2014/main" id="{01F89B01-CB1C-49EA-A349-CB5AA0FD17DD}"/>
              </a:ext>
            </a:extLst>
          </p:cNvPr>
          <p:cNvSpPr/>
          <p:nvPr/>
        </p:nvSpPr>
        <p:spPr>
          <a:xfrm>
            <a:off x="4707082" y="3680422"/>
            <a:ext cx="4165947" cy="2272161"/>
          </a:xfrm>
          <a:custGeom>
            <a:avLst/>
            <a:gdLst>
              <a:gd name="connsiteX0" fmla="*/ 228600 w 4366260"/>
              <a:gd name="connsiteY0" fmla="*/ 0 h 2133600"/>
              <a:gd name="connsiteX1" fmla="*/ 601980 w 4366260"/>
              <a:gd name="connsiteY1" fmla="*/ 358140 h 2133600"/>
              <a:gd name="connsiteX2" fmla="*/ 655320 w 4366260"/>
              <a:gd name="connsiteY2" fmla="*/ 739140 h 2133600"/>
              <a:gd name="connsiteX3" fmla="*/ 754380 w 4366260"/>
              <a:gd name="connsiteY3" fmla="*/ 807720 h 2133600"/>
              <a:gd name="connsiteX4" fmla="*/ 845820 w 4366260"/>
              <a:gd name="connsiteY4" fmla="*/ 1074420 h 2133600"/>
              <a:gd name="connsiteX5" fmla="*/ 815340 w 4366260"/>
              <a:gd name="connsiteY5" fmla="*/ 1211580 h 2133600"/>
              <a:gd name="connsiteX6" fmla="*/ 815340 w 4366260"/>
              <a:gd name="connsiteY6" fmla="*/ 1402080 h 2133600"/>
              <a:gd name="connsiteX7" fmla="*/ 1036320 w 4366260"/>
              <a:gd name="connsiteY7" fmla="*/ 1562100 h 2133600"/>
              <a:gd name="connsiteX8" fmla="*/ 1150620 w 4366260"/>
              <a:gd name="connsiteY8" fmla="*/ 1417320 h 2133600"/>
              <a:gd name="connsiteX9" fmla="*/ 1143000 w 4366260"/>
              <a:gd name="connsiteY9" fmla="*/ 1135380 h 2133600"/>
              <a:gd name="connsiteX10" fmla="*/ 1234440 w 4366260"/>
              <a:gd name="connsiteY10" fmla="*/ 1043940 h 2133600"/>
              <a:gd name="connsiteX11" fmla="*/ 1371600 w 4366260"/>
              <a:gd name="connsiteY11" fmla="*/ 1036320 h 2133600"/>
              <a:gd name="connsiteX12" fmla="*/ 1424940 w 4366260"/>
              <a:gd name="connsiteY12" fmla="*/ 929640 h 2133600"/>
              <a:gd name="connsiteX13" fmla="*/ 1546860 w 4366260"/>
              <a:gd name="connsiteY13" fmla="*/ 899160 h 2133600"/>
              <a:gd name="connsiteX14" fmla="*/ 1630680 w 4366260"/>
              <a:gd name="connsiteY14" fmla="*/ 838200 h 2133600"/>
              <a:gd name="connsiteX15" fmla="*/ 1714500 w 4366260"/>
              <a:gd name="connsiteY15" fmla="*/ 792480 h 2133600"/>
              <a:gd name="connsiteX16" fmla="*/ 1813560 w 4366260"/>
              <a:gd name="connsiteY16" fmla="*/ 541020 h 2133600"/>
              <a:gd name="connsiteX17" fmla="*/ 1859280 w 4366260"/>
              <a:gd name="connsiteY17" fmla="*/ 518160 h 2133600"/>
              <a:gd name="connsiteX18" fmla="*/ 2049780 w 4366260"/>
              <a:gd name="connsiteY18" fmla="*/ 449580 h 2133600"/>
              <a:gd name="connsiteX19" fmla="*/ 2301240 w 4366260"/>
              <a:gd name="connsiteY19" fmla="*/ 495300 h 2133600"/>
              <a:gd name="connsiteX20" fmla="*/ 2506980 w 4366260"/>
              <a:gd name="connsiteY20" fmla="*/ 472440 h 2133600"/>
              <a:gd name="connsiteX21" fmla="*/ 2606040 w 4366260"/>
              <a:gd name="connsiteY21" fmla="*/ 411480 h 2133600"/>
              <a:gd name="connsiteX22" fmla="*/ 2697480 w 4366260"/>
              <a:gd name="connsiteY22" fmla="*/ 411480 h 2133600"/>
              <a:gd name="connsiteX23" fmla="*/ 2895600 w 4366260"/>
              <a:gd name="connsiteY23" fmla="*/ 495300 h 2133600"/>
              <a:gd name="connsiteX24" fmla="*/ 3550920 w 4366260"/>
              <a:gd name="connsiteY24" fmla="*/ 472440 h 2133600"/>
              <a:gd name="connsiteX25" fmla="*/ 3535680 w 4366260"/>
              <a:gd name="connsiteY25" fmla="*/ 289560 h 2133600"/>
              <a:gd name="connsiteX26" fmla="*/ 3596640 w 4366260"/>
              <a:gd name="connsiteY26" fmla="*/ 259080 h 2133600"/>
              <a:gd name="connsiteX27" fmla="*/ 3787140 w 4366260"/>
              <a:gd name="connsiteY27" fmla="*/ 365760 h 2133600"/>
              <a:gd name="connsiteX28" fmla="*/ 3535680 w 4366260"/>
              <a:gd name="connsiteY28" fmla="*/ 495300 h 2133600"/>
              <a:gd name="connsiteX29" fmla="*/ 3558540 w 4366260"/>
              <a:gd name="connsiteY29" fmla="*/ 845820 h 2133600"/>
              <a:gd name="connsiteX30" fmla="*/ 3779520 w 4366260"/>
              <a:gd name="connsiteY30" fmla="*/ 952500 h 2133600"/>
              <a:gd name="connsiteX31" fmla="*/ 4076700 w 4366260"/>
              <a:gd name="connsiteY31" fmla="*/ 297180 h 2133600"/>
              <a:gd name="connsiteX32" fmla="*/ 4320540 w 4366260"/>
              <a:gd name="connsiteY32" fmla="*/ 175260 h 2133600"/>
              <a:gd name="connsiteX33" fmla="*/ 4366260 w 4366260"/>
              <a:gd name="connsiteY33" fmla="*/ 266700 h 2133600"/>
              <a:gd name="connsiteX34" fmla="*/ 4328160 w 4366260"/>
              <a:gd name="connsiteY34" fmla="*/ 502920 h 2133600"/>
              <a:gd name="connsiteX35" fmla="*/ 3970020 w 4366260"/>
              <a:gd name="connsiteY35" fmla="*/ 1348740 h 2133600"/>
              <a:gd name="connsiteX36" fmla="*/ 3924300 w 4366260"/>
              <a:gd name="connsiteY36" fmla="*/ 1600200 h 2133600"/>
              <a:gd name="connsiteX37" fmla="*/ 3787140 w 4366260"/>
              <a:gd name="connsiteY37" fmla="*/ 1752600 h 2133600"/>
              <a:gd name="connsiteX38" fmla="*/ 3665220 w 4366260"/>
              <a:gd name="connsiteY38" fmla="*/ 1889760 h 2133600"/>
              <a:gd name="connsiteX39" fmla="*/ 3604260 w 4366260"/>
              <a:gd name="connsiteY39" fmla="*/ 2087880 h 2133600"/>
              <a:gd name="connsiteX40" fmla="*/ 3512820 w 4366260"/>
              <a:gd name="connsiteY40" fmla="*/ 2133600 h 2133600"/>
              <a:gd name="connsiteX41" fmla="*/ 2819400 w 4366260"/>
              <a:gd name="connsiteY41" fmla="*/ 2049780 h 2133600"/>
              <a:gd name="connsiteX42" fmla="*/ 2004060 w 4366260"/>
              <a:gd name="connsiteY42" fmla="*/ 1813560 h 2133600"/>
              <a:gd name="connsiteX43" fmla="*/ 1676400 w 4366260"/>
              <a:gd name="connsiteY43" fmla="*/ 1859280 h 2133600"/>
              <a:gd name="connsiteX44" fmla="*/ 1508760 w 4366260"/>
              <a:gd name="connsiteY44" fmla="*/ 1965960 h 2133600"/>
              <a:gd name="connsiteX45" fmla="*/ 1310640 w 4366260"/>
              <a:gd name="connsiteY45" fmla="*/ 1828800 h 2133600"/>
              <a:gd name="connsiteX46" fmla="*/ 1028700 w 4366260"/>
              <a:gd name="connsiteY46" fmla="*/ 1965960 h 2133600"/>
              <a:gd name="connsiteX47" fmla="*/ 739140 w 4366260"/>
              <a:gd name="connsiteY47" fmla="*/ 1729740 h 2133600"/>
              <a:gd name="connsiteX48" fmla="*/ 624840 w 4366260"/>
              <a:gd name="connsiteY48" fmla="*/ 1783080 h 2133600"/>
              <a:gd name="connsiteX49" fmla="*/ 365760 w 4366260"/>
              <a:gd name="connsiteY49" fmla="*/ 1386840 h 2133600"/>
              <a:gd name="connsiteX50" fmla="*/ 365760 w 4366260"/>
              <a:gd name="connsiteY50" fmla="*/ 1257300 h 2133600"/>
              <a:gd name="connsiteX51" fmla="*/ 7620 w 4366260"/>
              <a:gd name="connsiteY51" fmla="*/ 1082040 h 2133600"/>
              <a:gd name="connsiteX52" fmla="*/ 0 w 4366260"/>
              <a:gd name="connsiteY52" fmla="*/ 960120 h 2133600"/>
              <a:gd name="connsiteX53" fmla="*/ 160020 w 4366260"/>
              <a:gd name="connsiteY53" fmla="*/ 624840 h 2133600"/>
              <a:gd name="connsiteX54" fmla="*/ 228600 w 4366260"/>
              <a:gd name="connsiteY54" fmla="*/ 0 h 2133600"/>
              <a:gd name="connsiteX0" fmla="*/ 228600 w 4574560"/>
              <a:gd name="connsiteY0" fmla="*/ 131732 h 2265332"/>
              <a:gd name="connsiteX1" fmla="*/ 601980 w 4574560"/>
              <a:gd name="connsiteY1" fmla="*/ 489872 h 2265332"/>
              <a:gd name="connsiteX2" fmla="*/ 655320 w 4574560"/>
              <a:gd name="connsiteY2" fmla="*/ 870872 h 2265332"/>
              <a:gd name="connsiteX3" fmla="*/ 754380 w 4574560"/>
              <a:gd name="connsiteY3" fmla="*/ 939452 h 2265332"/>
              <a:gd name="connsiteX4" fmla="*/ 845820 w 4574560"/>
              <a:gd name="connsiteY4" fmla="*/ 1206152 h 2265332"/>
              <a:gd name="connsiteX5" fmla="*/ 815340 w 4574560"/>
              <a:gd name="connsiteY5" fmla="*/ 1343312 h 2265332"/>
              <a:gd name="connsiteX6" fmla="*/ 815340 w 4574560"/>
              <a:gd name="connsiteY6" fmla="*/ 1533812 h 2265332"/>
              <a:gd name="connsiteX7" fmla="*/ 1036320 w 4574560"/>
              <a:gd name="connsiteY7" fmla="*/ 1693832 h 2265332"/>
              <a:gd name="connsiteX8" fmla="*/ 1150620 w 4574560"/>
              <a:gd name="connsiteY8" fmla="*/ 1549052 h 2265332"/>
              <a:gd name="connsiteX9" fmla="*/ 1143000 w 4574560"/>
              <a:gd name="connsiteY9" fmla="*/ 1267112 h 2265332"/>
              <a:gd name="connsiteX10" fmla="*/ 1234440 w 4574560"/>
              <a:gd name="connsiteY10" fmla="*/ 1175672 h 2265332"/>
              <a:gd name="connsiteX11" fmla="*/ 1371600 w 4574560"/>
              <a:gd name="connsiteY11" fmla="*/ 1168052 h 2265332"/>
              <a:gd name="connsiteX12" fmla="*/ 1424940 w 4574560"/>
              <a:gd name="connsiteY12" fmla="*/ 1061372 h 2265332"/>
              <a:gd name="connsiteX13" fmla="*/ 1546860 w 4574560"/>
              <a:gd name="connsiteY13" fmla="*/ 1030892 h 2265332"/>
              <a:gd name="connsiteX14" fmla="*/ 1630680 w 4574560"/>
              <a:gd name="connsiteY14" fmla="*/ 969932 h 2265332"/>
              <a:gd name="connsiteX15" fmla="*/ 1714500 w 4574560"/>
              <a:gd name="connsiteY15" fmla="*/ 924212 h 2265332"/>
              <a:gd name="connsiteX16" fmla="*/ 1813560 w 4574560"/>
              <a:gd name="connsiteY16" fmla="*/ 672752 h 2265332"/>
              <a:gd name="connsiteX17" fmla="*/ 1859280 w 4574560"/>
              <a:gd name="connsiteY17" fmla="*/ 649892 h 2265332"/>
              <a:gd name="connsiteX18" fmla="*/ 2049780 w 4574560"/>
              <a:gd name="connsiteY18" fmla="*/ 581312 h 2265332"/>
              <a:gd name="connsiteX19" fmla="*/ 2301240 w 4574560"/>
              <a:gd name="connsiteY19" fmla="*/ 627032 h 2265332"/>
              <a:gd name="connsiteX20" fmla="*/ 2506980 w 4574560"/>
              <a:gd name="connsiteY20" fmla="*/ 604172 h 2265332"/>
              <a:gd name="connsiteX21" fmla="*/ 2606040 w 4574560"/>
              <a:gd name="connsiteY21" fmla="*/ 543212 h 2265332"/>
              <a:gd name="connsiteX22" fmla="*/ 2697480 w 4574560"/>
              <a:gd name="connsiteY22" fmla="*/ 543212 h 2265332"/>
              <a:gd name="connsiteX23" fmla="*/ 2895600 w 4574560"/>
              <a:gd name="connsiteY23" fmla="*/ 627032 h 2265332"/>
              <a:gd name="connsiteX24" fmla="*/ 3550920 w 4574560"/>
              <a:gd name="connsiteY24" fmla="*/ 604172 h 2265332"/>
              <a:gd name="connsiteX25" fmla="*/ 3535680 w 4574560"/>
              <a:gd name="connsiteY25" fmla="*/ 421292 h 2265332"/>
              <a:gd name="connsiteX26" fmla="*/ 3596640 w 4574560"/>
              <a:gd name="connsiteY26" fmla="*/ 390812 h 2265332"/>
              <a:gd name="connsiteX27" fmla="*/ 3787140 w 4574560"/>
              <a:gd name="connsiteY27" fmla="*/ 497492 h 2265332"/>
              <a:gd name="connsiteX28" fmla="*/ 3535680 w 4574560"/>
              <a:gd name="connsiteY28" fmla="*/ 627032 h 2265332"/>
              <a:gd name="connsiteX29" fmla="*/ 3558540 w 4574560"/>
              <a:gd name="connsiteY29" fmla="*/ 977552 h 2265332"/>
              <a:gd name="connsiteX30" fmla="*/ 3779520 w 4574560"/>
              <a:gd name="connsiteY30" fmla="*/ 1084232 h 2265332"/>
              <a:gd name="connsiteX31" fmla="*/ 4574560 w 4574560"/>
              <a:gd name="connsiteY31" fmla="*/ 0 h 2265332"/>
              <a:gd name="connsiteX32" fmla="*/ 4320540 w 4574560"/>
              <a:gd name="connsiteY32" fmla="*/ 306992 h 2265332"/>
              <a:gd name="connsiteX33" fmla="*/ 4366260 w 4574560"/>
              <a:gd name="connsiteY33" fmla="*/ 398432 h 2265332"/>
              <a:gd name="connsiteX34" fmla="*/ 4328160 w 4574560"/>
              <a:gd name="connsiteY34" fmla="*/ 634652 h 2265332"/>
              <a:gd name="connsiteX35" fmla="*/ 3970020 w 4574560"/>
              <a:gd name="connsiteY35" fmla="*/ 1480472 h 2265332"/>
              <a:gd name="connsiteX36" fmla="*/ 3924300 w 4574560"/>
              <a:gd name="connsiteY36" fmla="*/ 1731932 h 2265332"/>
              <a:gd name="connsiteX37" fmla="*/ 3787140 w 4574560"/>
              <a:gd name="connsiteY37" fmla="*/ 1884332 h 2265332"/>
              <a:gd name="connsiteX38" fmla="*/ 3665220 w 4574560"/>
              <a:gd name="connsiteY38" fmla="*/ 2021492 h 2265332"/>
              <a:gd name="connsiteX39" fmla="*/ 3604260 w 4574560"/>
              <a:gd name="connsiteY39" fmla="*/ 2219612 h 2265332"/>
              <a:gd name="connsiteX40" fmla="*/ 3512820 w 4574560"/>
              <a:gd name="connsiteY40" fmla="*/ 2265332 h 2265332"/>
              <a:gd name="connsiteX41" fmla="*/ 2819400 w 4574560"/>
              <a:gd name="connsiteY41" fmla="*/ 2181512 h 2265332"/>
              <a:gd name="connsiteX42" fmla="*/ 2004060 w 4574560"/>
              <a:gd name="connsiteY42" fmla="*/ 1945292 h 2265332"/>
              <a:gd name="connsiteX43" fmla="*/ 1676400 w 4574560"/>
              <a:gd name="connsiteY43" fmla="*/ 1991012 h 2265332"/>
              <a:gd name="connsiteX44" fmla="*/ 1508760 w 4574560"/>
              <a:gd name="connsiteY44" fmla="*/ 2097692 h 2265332"/>
              <a:gd name="connsiteX45" fmla="*/ 1310640 w 4574560"/>
              <a:gd name="connsiteY45" fmla="*/ 1960532 h 2265332"/>
              <a:gd name="connsiteX46" fmla="*/ 1028700 w 4574560"/>
              <a:gd name="connsiteY46" fmla="*/ 2097692 h 2265332"/>
              <a:gd name="connsiteX47" fmla="*/ 739140 w 4574560"/>
              <a:gd name="connsiteY47" fmla="*/ 1861472 h 2265332"/>
              <a:gd name="connsiteX48" fmla="*/ 624840 w 4574560"/>
              <a:gd name="connsiteY48" fmla="*/ 1914812 h 2265332"/>
              <a:gd name="connsiteX49" fmla="*/ 365760 w 4574560"/>
              <a:gd name="connsiteY49" fmla="*/ 1518572 h 2265332"/>
              <a:gd name="connsiteX50" fmla="*/ 365760 w 4574560"/>
              <a:gd name="connsiteY50" fmla="*/ 1389032 h 2265332"/>
              <a:gd name="connsiteX51" fmla="*/ 7620 w 4574560"/>
              <a:gd name="connsiteY51" fmla="*/ 1213772 h 2265332"/>
              <a:gd name="connsiteX52" fmla="*/ 0 w 4574560"/>
              <a:gd name="connsiteY52" fmla="*/ 1091852 h 2265332"/>
              <a:gd name="connsiteX53" fmla="*/ 160020 w 4574560"/>
              <a:gd name="connsiteY53" fmla="*/ 756572 h 2265332"/>
              <a:gd name="connsiteX54" fmla="*/ 228600 w 4574560"/>
              <a:gd name="connsiteY54" fmla="*/ 131732 h 2265332"/>
              <a:gd name="connsiteX0" fmla="*/ 228600 w 4574560"/>
              <a:gd name="connsiteY0" fmla="*/ 321743 h 2455343"/>
              <a:gd name="connsiteX1" fmla="*/ 601980 w 4574560"/>
              <a:gd name="connsiteY1" fmla="*/ 679883 h 2455343"/>
              <a:gd name="connsiteX2" fmla="*/ 655320 w 4574560"/>
              <a:gd name="connsiteY2" fmla="*/ 1060883 h 2455343"/>
              <a:gd name="connsiteX3" fmla="*/ 754380 w 4574560"/>
              <a:gd name="connsiteY3" fmla="*/ 1129463 h 2455343"/>
              <a:gd name="connsiteX4" fmla="*/ 845820 w 4574560"/>
              <a:gd name="connsiteY4" fmla="*/ 1396163 h 2455343"/>
              <a:gd name="connsiteX5" fmla="*/ 815340 w 4574560"/>
              <a:gd name="connsiteY5" fmla="*/ 1533323 h 2455343"/>
              <a:gd name="connsiteX6" fmla="*/ 815340 w 4574560"/>
              <a:gd name="connsiteY6" fmla="*/ 1723823 h 2455343"/>
              <a:gd name="connsiteX7" fmla="*/ 1036320 w 4574560"/>
              <a:gd name="connsiteY7" fmla="*/ 1883843 h 2455343"/>
              <a:gd name="connsiteX8" fmla="*/ 1150620 w 4574560"/>
              <a:gd name="connsiteY8" fmla="*/ 1739063 h 2455343"/>
              <a:gd name="connsiteX9" fmla="*/ 1143000 w 4574560"/>
              <a:gd name="connsiteY9" fmla="*/ 1457123 h 2455343"/>
              <a:gd name="connsiteX10" fmla="*/ 1234440 w 4574560"/>
              <a:gd name="connsiteY10" fmla="*/ 1365683 h 2455343"/>
              <a:gd name="connsiteX11" fmla="*/ 1371600 w 4574560"/>
              <a:gd name="connsiteY11" fmla="*/ 1358063 h 2455343"/>
              <a:gd name="connsiteX12" fmla="*/ 1424940 w 4574560"/>
              <a:gd name="connsiteY12" fmla="*/ 1251383 h 2455343"/>
              <a:gd name="connsiteX13" fmla="*/ 1546860 w 4574560"/>
              <a:gd name="connsiteY13" fmla="*/ 1220903 h 2455343"/>
              <a:gd name="connsiteX14" fmla="*/ 1630680 w 4574560"/>
              <a:gd name="connsiteY14" fmla="*/ 1159943 h 2455343"/>
              <a:gd name="connsiteX15" fmla="*/ 1714500 w 4574560"/>
              <a:gd name="connsiteY15" fmla="*/ 1114223 h 2455343"/>
              <a:gd name="connsiteX16" fmla="*/ 1813560 w 4574560"/>
              <a:gd name="connsiteY16" fmla="*/ 862763 h 2455343"/>
              <a:gd name="connsiteX17" fmla="*/ 1859280 w 4574560"/>
              <a:gd name="connsiteY17" fmla="*/ 839903 h 2455343"/>
              <a:gd name="connsiteX18" fmla="*/ 2049780 w 4574560"/>
              <a:gd name="connsiteY18" fmla="*/ 771323 h 2455343"/>
              <a:gd name="connsiteX19" fmla="*/ 2301240 w 4574560"/>
              <a:gd name="connsiteY19" fmla="*/ 817043 h 2455343"/>
              <a:gd name="connsiteX20" fmla="*/ 2506980 w 4574560"/>
              <a:gd name="connsiteY20" fmla="*/ 794183 h 2455343"/>
              <a:gd name="connsiteX21" fmla="*/ 2606040 w 4574560"/>
              <a:gd name="connsiteY21" fmla="*/ 733223 h 2455343"/>
              <a:gd name="connsiteX22" fmla="*/ 2697480 w 4574560"/>
              <a:gd name="connsiteY22" fmla="*/ 733223 h 2455343"/>
              <a:gd name="connsiteX23" fmla="*/ 2895600 w 4574560"/>
              <a:gd name="connsiteY23" fmla="*/ 817043 h 2455343"/>
              <a:gd name="connsiteX24" fmla="*/ 3550920 w 4574560"/>
              <a:gd name="connsiteY24" fmla="*/ 794183 h 2455343"/>
              <a:gd name="connsiteX25" fmla="*/ 3535680 w 4574560"/>
              <a:gd name="connsiteY25" fmla="*/ 611303 h 2455343"/>
              <a:gd name="connsiteX26" fmla="*/ 3596640 w 4574560"/>
              <a:gd name="connsiteY26" fmla="*/ 580823 h 2455343"/>
              <a:gd name="connsiteX27" fmla="*/ 3787140 w 4574560"/>
              <a:gd name="connsiteY27" fmla="*/ 687503 h 2455343"/>
              <a:gd name="connsiteX28" fmla="*/ 3535680 w 4574560"/>
              <a:gd name="connsiteY28" fmla="*/ 817043 h 2455343"/>
              <a:gd name="connsiteX29" fmla="*/ 3558540 w 4574560"/>
              <a:gd name="connsiteY29" fmla="*/ 1167563 h 2455343"/>
              <a:gd name="connsiteX30" fmla="*/ 4390340 w 4574560"/>
              <a:gd name="connsiteY30" fmla="*/ 0 h 2455343"/>
              <a:gd name="connsiteX31" fmla="*/ 4574560 w 4574560"/>
              <a:gd name="connsiteY31" fmla="*/ 190011 h 2455343"/>
              <a:gd name="connsiteX32" fmla="*/ 4320540 w 4574560"/>
              <a:gd name="connsiteY32" fmla="*/ 497003 h 2455343"/>
              <a:gd name="connsiteX33" fmla="*/ 4366260 w 4574560"/>
              <a:gd name="connsiteY33" fmla="*/ 588443 h 2455343"/>
              <a:gd name="connsiteX34" fmla="*/ 4328160 w 4574560"/>
              <a:gd name="connsiteY34" fmla="*/ 824663 h 2455343"/>
              <a:gd name="connsiteX35" fmla="*/ 3970020 w 4574560"/>
              <a:gd name="connsiteY35" fmla="*/ 1670483 h 2455343"/>
              <a:gd name="connsiteX36" fmla="*/ 3924300 w 4574560"/>
              <a:gd name="connsiteY36" fmla="*/ 1921943 h 2455343"/>
              <a:gd name="connsiteX37" fmla="*/ 3787140 w 4574560"/>
              <a:gd name="connsiteY37" fmla="*/ 2074343 h 2455343"/>
              <a:gd name="connsiteX38" fmla="*/ 3665220 w 4574560"/>
              <a:gd name="connsiteY38" fmla="*/ 2211503 h 2455343"/>
              <a:gd name="connsiteX39" fmla="*/ 3604260 w 4574560"/>
              <a:gd name="connsiteY39" fmla="*/ 2409623 h 2455343"/>
              <a:gd name="connsiteX40" fmla="*/ 3512820 w 4574560"/>
              <a:gd name="connsiteY40" fmla="*/ 2455343 h 2455343"/>
              <a:gd name="connsiteX41" fmla="*/ 2819400 w 4574560"/>
              <a:gd name="connsiteY41" fmla="*/ 2371523 h 2455343"/>
              <a:gd name="connsiteX42" fmla="*/ 2004060 w 4574560"/>
              <a:gd name="connsiteY42" fmla="*/ 2135303 h 2455343"/>
              <a:gd name="connsiteX43" fmla="*/ 1676400 w 4574560"/>
              <a:gd name="connsiteY43" fmla="*/ 2181023 h 2455343"/>
              <a:gd name="connsiteX44" fmla="*/ 1508760 w 4574560"/>
              <a:gd name="connsiteY44" fmla="*/ 2287703 h 2455343"/>
              <a:gd name="connsiteX45" fmla="*/ 1310640 w 4574560"/>
              <a:gd name="connsiteY45" fmla="*/ 2150543 h 2455343"/>
              <a:gd name="connsiteX46" fmla="*/ 1028700 w 4574560"/>
              <a:gd name="connsiteY46" fmla="*/ 2287703 h 2455343"/>
              <a:gd name="connsiteX47" fmla="*/ 739140 w 4574560"/>
              <a:gd name="connsiteY47" fmla="*/ 2051483 h 2455343"/>
              <a:gd name="connsiteX48" fmla="*/ 624840 w 4574560"/>
              <a:gd name="connsiteY48" fmla="*/ 2104823 h 2455343"/>
              <a:gd name="connsiteX49" fmla="*/ 365760 w 4574560"/>
              <a:gd name="connsiteY49" fmla="*/ 1708583 h 2455343"/>
              <a:gd name="connsiteX50" fmla="*/ 365760 w 4574560"/>
              <a:gd name="connsiteY50" fmla="*/ 1579043 h 2455343"/>
              <a:gd name="connsiteX51" fmla="*/ 7620 w 4574560"/>
              <a:gd name="connsiteY51" fmla="*/ 1403783 h 2455343"/>
              <a:gd name="connsiteX52" fmla="*/ 0 w 4574560"/>
              <a:gd name="connsiteY52" fmla="*/ 1281863 h 2455343"/>
              <a:gd name="connsiteX53" fmla="*/ 160020 w 4574560"/>
              <a:gd name="connsiteY53" fmla="*/ 946583 h 2455343"/>
              <a:gd name="connsiteX54" fmla="*/ 228600 w 4574560"/>
              <a:gd name="connsiteY54" fmla="*/ 321743 h 2455343"/>
              <a:gd name="connsiteX0" fmla="*/ 228600 w 4574560"/>
              <a:gd name="connsiteY0" fmla="*/ 321743 h 2455343"/>
              <a:gd name="connsiteX1" fmla="*/ 601980 w 4574560"/>
              <a:gd name="connsiteY1" fmla="*/ 679883 h 2455343"/>
              <a:gd name="connsiteX2" fmla="*/ 655320 w 4574560"/>
              <a:gd name="connsiteY2" fmla="*/ 1060883 h 2455343"/>
              <a:gd name="connsiteX3" fmla="*/ 754380 w 4574560"/>
              <a:gd name="connsiteY3" fmla="*/ 1129463 h 2455343"/>
              <a:gd name="connsiteX4" fmla="*/ 845820 w 4574560"/>
              <a:gd name="connsiteY4" fmla="*/ 1396163 h 2455343"/>
              <a:gd name="connsiteX5" fmla="*/ 815340 w 4574560"/>
              <a:gd name="connsiteY5" fmla="*/ 1533323 h 2455343"/>
              <a:gd name="connsiteX6" fmla="*/ 815340 w 4574560"/>
              <a:gd name="connsiteY6" fmla="*/ 1723823 h 2455343"/>
              <a:gd name="connsiteX7" fmla="*/ 1036320 w 4574560"/>
              <a:gd name="connsiteY7" fmla="*/ 1883843 h 2455343"/>
              <a:gd name="connsiteX8" fmla="*/ 1150620 w 4574560"/>
              <a:gd name="connsiteY8" fmla="*/ 1739063 h 2455343"/>
              <a:gd name="connsiteX9" fmla="*/ 1143000 w 4574560"/>
              <a:gd name="connsiteY9" fmla="*/ 1457123 h 2455343"/>
              <a:gd name="connsiteX10" fmla="*/ 1234440 w 4574560"/>
              <a:gd name="connsiteY10" fmla="*/ 1365683 h 2455343"/>
              <a:gd name="connsiteX11" fmla="*/ 1371600 w 4574560"/>
              <a:gd name="connsiteY11" fmla="*/ 1358063 h 2455343"/>
              <a:gd name="connsiteX12" fmla="*/ 1424940 w 4574560"/>
              <a:gd name="connsiteY12" fmla="*/ 1251383 h 2455343"/>
              <a:gd name="connsiteX13" fmla="*/ 1546860 w 4574560"/>
              <a:gd name="connsiteY13" fmla="*/ 1220903 h 2455343"/>
              <a:gd name="connsiteX14" fmla="*/ 1630680 w 4574560"/>
              <a:gd name="connsiteY14" fmla="*/ 1159943 h 2455343"/>
              <a:gd name="connsiteX15" fmla="*/ 1714500 w 4574560"/>
              <a:gd name="connsiteY15" fmla="*/ 1114223 h 2455343"/>
              <a:gd name="connsiteX16" fmla="*/ 1813560 w 4574560"/>
              <a:gd name="connsiteY16" fmla="*/ 862763 h 2455343"/>
              <a:gd name="connsiteX17" fmla="*/ 1859280 w 4574560"/>
              <a:gd name="connsiteY17" fmla="*/ 839903 h 2455343"/>
              <a:gd name="connsiteX18" fmla="*/ 2049780 w 4574560"/>
              <a:gd name="connsiteY18" fmla="*/ 771323 h 2455343"/>
              <a:gd name="connsiteX19" fmla="*/ 2301240 w 4574560"/>
              <a:gd name="connsiteY19" fmla="*/ 817043 h 2455343"/>
              <a:gd name="connsiteX20" fmla="*/ 2506980 w 4574560"/>
              <a:gd name="connsiteY20" fmla="*/ 794183 h 2455343"/>
              <a:gd name="connsiteX21" fmla="*/ 2606040 w 4574560"/>
              <a:gd name="connsiteY21" fmla="*/ 733223 h 2455343"/>
              <a:gd name="connsiteX22" fmla="*/ 2697480 w 4574560"/>
              <a:gd name="connsiteY22" fmla="*/ 733223 h 2455343"/>
              <a:gd name="connsiteX23" fmla="*/ 2895600 w 4574560"/>
              <a:gd name="connsiteY23" fmla="*/ 817043 h 2455343"/>
              <a:gd name="connsiteX24" fmla="*/ 3550920 w 4574560"/>
              <a:gd name="connsiteY24" fmla="*/ 794183 h 2455343"/>
              <a:gd name="connsiteX25" fmla="*/ 3535680 w 4574560"/>
              <a:gd name="connsiteY25" fmla="*/ 611303 h 2455343"/>
              <a:gd name="connsiteX26" fmla="*/ 3596640 w 4574560"/>
              <a:gd name="connsiteY26" fmla="*/ 580823 h 2455343"/>
              <a:gd name="connsiteX27" fmla="*/ 3787140 w 4574560"/>
              <a:gd name="connsiteY27" fmla="*/ 687503 h 2455343"/>
              <a:gd name="connsiteX28" fmla="*/ 3535680 w 4574560"/>
              <a:gd name="connsiteY28" fmla="*/ 817043 h 2455343"/>
              <a:gd name="connsiteX29" fmla="*/ 3558540 w 4574560"/>
              <a:gd name="connsiteY29" fmla="*/ 1167563 h 2455343"/>
              <a:gd name="connsiteX30" fmla="*/ 4181798 w 4574560"/>
              <a:gd name="connsiteY30" fmla="*/ 296759 h 2455343"/>
              <a:gd name="connsiteX31" fmla="*/ 4390340 w 4574560"/>
              <a:gd name="connsiteY31" fmla="*/ 0 h 2455343"/>
              <a:gd name="connsiteX32" fmla="*/ 4574560 w 4574560"/>
              <a:gd name="connsiteY32" fmla="*/ 190011 h 2455343"/>
              <a:gd name="connsiteX33" fmla="*/ 4320540 w 4574560"/>
              <a:gd name="connsiteY33" fmla="*/ 497003 h 2455343"/>
              <a:gd name="connsiteX34" fmla="*/ 4366260 w 4574560"/>
              <a:gd name="connsiteY34" fmla="*/ 588443 h 2455343"/>
              <a:gd name="connsiteX35" fmla="*/ 4328160 w 4574560"/>
              <a:gd name="connsiteY35" fmla="*/ 824663 h 2455343"/>
              <a:gd name="connsiteX36" fmla="*/ 3970020 w 4574560"/>
              <a:gd name="connsiteY36" fmla="*/ 1670483 h 2455343"/>
              <a:gd name="connsiteX37" fmla="*/ 3924300 w 4574560"/>
              <a:gd name="connsiteY37" fmla="*/ 1921943 h 2455343"/>
              <a:gd name="connsiteX38" fmla="*/ 3787140 w 4574560"/>
              <a:gd name="connsiteY38" fmla="*/ 2074343 h 2455343"/>
              <a:gd name="connsiteX39" fmla="*/ 3665220 w 4574560"/>
              <a:gd name="connsiteY39" fmla="*/ 2211503 h 2455343"/>
              <a:gd name="connsiteX40" fmla="*/ 3604260 w 4574560"/>
              <a:gd name="connsiteY40" fmla="*/ 2409623 h 2455343"/>
              <a:gd name="connsiteX41" fmla="*/ 3512820 w 4574560"/>
              <a:gd name="connsiteY41" fmla="*/ 2455343 h 2455343"/>
              <a:gd name="connsiteX42" fmla="*/ 2819400 w 4574560"/>
              <a:gd name="connsiteY42" fmla="*/ 2371523 h 2455343"/>
              <a:gd name="connsiteX43" fmla="*/ 2004060 w 4574560"/>
              <a:gd name="connsiteY43" fmla="*/ 2135303 h 2455343"/>
              <a:gd name="connsiteX44" fmla="*/ 1676400 w 4574560"/>
              <a:gd name="connsiteY44" fmla="*/ 2181023 h 2455343"/>
              <a:gd name="connsiteX45" fmla="*/ 1508760 w 4574560"/>
              <a:gd name="connsiteY45" fmla="*/ 2287703 h 2455343"/>
              <a:gd name="connsiteX46" fmla="*/ 1310640 w 4574560"/>
              <a:gd name="connsiteY46" fmla="*/ 2150543 h 2455343"/>
              <a:gd name="connsiteX47" fmla="*/ 1028700 w 4574560"/>
              <a:gd name="connsiteY47" fmla="*/ 2287703 h 2455343"/>
              <a:gd name="connsiteX48" fmla="*/ 739140 w 4574560"/>
              <a:gd name="connsiteY48" fmla="*/ 2051483 h 2455343"/>
              <a:gd name="connsiteX49" fmla="*/ 624840 w 4574560"/>
              <a:gd name="connsiteY49" fmla="*/ 2104823 h 2455343"/>
              <a:gd name="connsiteX50" fmla="*/ 365760 w 4574560"/>
              <a:gd name="connsiteY50" fmla="*/ 1708583 h 2455343"/>
              <a:gd name="connsiteX51" fmla="*/ 365760 w 4574560"/>
              <a:gd name="connsiteY51" fmla="*/ 1579043 h 2455343"/>
              <a:gd name="connsiteX52" fmla="*/ 7620 w 4574560"/>
              <a:gd name="connsiteY52" fmla="*/ 1403783 h 2455343"/>
              <a:gd name="connsiteX53" fmla="*/ 0 w 4574560"/>
              <a:gd name="connsiteY53" fmla="*/ 1281863 h 2455343"/>
              <a:gd name="connsiteX54" fmla="*/ 160020 w 4574560"/>
              <a:gd name="connsiteY54" fmla="*/ 946583 h 2455343"/>
              <a:gd name="connsiteX55" fmla="*/ 228600 w 4574560"/>
              <a:gd name="connsiteY55" fmla="*/ 321743 h 2455343"/>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596640 w 4574560"/>
              <a:gd name="connsiteY26" fmla="*/ 608871 h 2483391"/>
              <a:gd name="connsiteX27" fmla="*/ 3787140 w 4574560"/>
              <a:gd name="connsiteY27" fmla="*/ 715551 h 2483391"/>
              <a:gd name="connsiteX28" fmla="*/ 3535680 w 4574560"/>
              <a:gd name="connsiteY28" fmla="*/ 845091 h 2483391"/>
              <a:gd name="connsiteX29" fmla="*/ 3558540 w 4574560"/>
              <a:gd name="connsiteY29" fmla="*/ 1195611 h 2483391"/>
              <a:gd name="connsiteX30" fmla="*/ 4223635 w 4574560"/>
              <a:gd name="connsiteY30" fmla="*/ 0 h 2483391"/>
              <a:gd name="connsiteX31" fmla="*/ 4390340 w 4574560"/>
              <a:gd name="connsiteY31" fmla="*/ 28048 h 2483391"/>
              <a:gd name="connsiteX32" fmla="*/ 4574560 w 4574560"/>
              <a:gd name="connsiteY32" fmla="*/ 218059 h 2483391"/>
              <a:gd name="connsiteX33" fmla="*/ 4320540 w 4574560"/>
              <a:gd name="connsiteY33" fmla="*/ 525051 h 2483391"/>
              <a:gd name="connsiteX34" fmla="*/ 4366260 w 4574560"/>
              <a:gd name="connsiteY34" fmla="*/ 616491 h 2483391"/>
              <a:gd name="connsiteX35" fmla="*/ 4328160 w 4574560"/>
              <a:gd name="connsiteY35" fmla="*/ 852711 h 2483391"/>
              <a:gd name="connsiteX36" fmla="*/ 3970020 w 4574560"/>
              <a:gd name="connsiteY36" fmla="*/ 1698531 h 2483391"/>
              <a:gd name="connsiteX37" fmla="*/ 3924300 w 4574560"/>
              <a:gd name="connsiteY37" fmla="*/ 1949991 h 2483391"/>
              <a:gd name="connsiteX38" fmla="*/ 3787140 w 4574560"/>
              <a:gd name="connsiteY38" fmla="*/ 2102391 h 2483391"/>
              <a:gd name="connsiteX39" fmla="*/ 3665220 w 4574560"/>
              <a:gd name="connsiteY39" fmla="*/ 2239551 h 2483391"/>
              <a:gd name="connsiteX40" fmla="*/ 3604260 w 4574560"/>
              <a:gd name="connsiteY40" fmla="*/ 2437671 h 2483391"/>
              <a:gd name="connsiteX41" fmla="*/ 3512820 w 4574560"/>
              <a:gd name="connsiteY41" fmla="*/ 2483391 h 2483391"/>
              <a:gd name="connsiteX42" fmla="*/ 2819400 w 4574560"/>
              <a:gd name="connsiteY42" fmla="*/ 2399571 h 2483391"/>
              <a:gd name="connsiteX43" fmla="*/ 2004060 w 4574560"/>
              <a:gd name="connsiteY43" fmla="*/ 2163351 h 2483391"/>
              <a:gd name="connsiteX44" fmla="*/ 1676400 w 4574560"/>
              <a:gd name="connsiteY44" fmla="*/ 2209071 h 2483391"/>
              <a:gd name="connsiteX45" fmla="*/ 1508760 w 4574560"/>
              <a:gd name="connsiteY45" fmla="*/ 2315751 h 2483391"/>
              <a:gd name="connsiteX46" fmla="*/ 1310640 w 4574560"/>
              <a:gd name="connsiteY46" fmla="*/ 2178591 h 2483391"/>
              <a:gd name="connsiteX47" fmla="*/ 1028700 w 4574560"/>
              <a:gd name="connsiteY47" fmla="*/ 2315751 h 2483391"/>
              <a:gd name="connsiteX48" fmla="*/ 739140 w 4574560"/>
              <a:gd name="connsiteY48" fmla="*/ 2079531 h 2483391"/>
              <a:gd name="connsiteX49" fmla="*/ 624840 w 4574560"/>
              <a:gd name="connsiteY49" fmla="*/ 2132871 h 2483391"/>
              <a:gd name="connsiteX50" fmla="*/ 365760 w 4574560"/>
              <a:gd name="connsiteY50" fmla="*/ 1736631 h 2483391"/>
              <a:gd name="connsiteX51" fmla="*/ 365760 w 4574560"/>
              <a:gd name="connsiteY51" fmla="*/ 1607091 h 2483391"/>
              <a:gd name="connsiteX52" fmla="*/ 7620 w 4574560"/>
              <a:gd name="connsiteY52" fmla="*/ 1431831 h 2483391"/>
              <a:gd name="connsiteX53" fmla="*/ 0 w 4574560"/>
              <a:gd name="connsiteY53" fmla="*/ 1309911 h 2483391"/>
              <a:gd name="connsiteX54" fmla="*/ 160020 w 4574560"/>
              <a:gd name="connsiteY54" fmla="*/ 974631 h 2483391"/>
              <a:gd name="connsiteX55" fmla="*/ 228600 w 4574560"/>
              <a:gd name="connsiteY55"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596640 w 4574560"/>
              <a:gd name="connsiteY26" fmla="*/ 608871 h 2483391"/>
              <a:gd name="connsiteX27" fmla="*/ 3787140 w 4574560"/>
              <a:gd name="connsiteY27" fmla="*/ 715551 h 2483391"/>
              <a:gd name="connsiteX28" fmla="*/ 3535680 w 4574560"/>
              <a:gd name="connsiteY28" fmla="*/ 845091 h 2483391"/>
              <a:gd name="connsiteX29" fmla="*/ 3558540 w 4574560"/>
              <a:gd name="connsiteY29" fmla="*/ 1195611 h 2483391"/>
              <a:gd name="connsiteX30" fmla="*/ 4047920 w 4574560"/>
              <a:gd name="connsiteY30" fmla="*/ 291494 h 2483391"/>
              <a:gd name="connsiteX31" fmla="*/ 4223635 w 4574560"/>
              <a:gd name="connsiteY31" fmla="*/ 0 h 2483391"/>
              <a:gd name="connsiteX32" fmla="*/ 4390340 w 4574560"/>
              <a:gd name="connsiteY32" fmla="*/ 28048 h 2483391"/>
              <a:gd name="connsiteX33" fmla="*/ 4574560 w 4574560"/>
              <a:gd name="connsiteY33" fmla="*/ 218059 h 2483391"/>
              <a:gd name="connsiteX34" fmla="*/ 4320540 w 4574560"/>
              <a:gd name="connsiteY34" fmla="*/ 525051 h 2483391"/>
              <a:gd name="connsiteX35" fmla="*/ 4366260 w 4574560"/>
              <a:gd name="connsiteY35" fmla="*/ 616491 h 2483391"/>
              <a:gd name="connsiteX36" fmla="*/ 4328160 w 4574560"/>
              <a:gd name="connsiteY36" fmla="*/ 852711 h 2483391"/>
              <a:gd name="connsiteX37" fmla="*/ 3970020 w 4574560"/>
              <a:gd name="connsiteY37" fmla="*/ 1698531 h 2483391"/>
              <a:gd name="connsiteX38" fmla="*/ 3924300 w 4574560"/>
              <a:gd name="connsiteY38" fmla="*/ 1949991 h 2483391"/>
              <a:gd name="connsiteX39" fmla="*/ 3787140 w 4574560"/>
              <a:gd name="connsiteY39" fmla="*/ 2102391 h 2483391"/>
              <a:gd name="connsiteX40" fmla="*/ 3665220 w 4574560"/>
              <a:gd name="connsiteY40" fmla="*/ 2239551 h 2483391"/>
              <a:gd name="connsiteX41" fmla="*/ 3604260 w 4574560"/>
              <a:gd name="connsiteY41" fmla="*/ 2437671 h 2483391"/>
              <a:gd name="connsiteX42" fmla="*/ 3512820 w 4574560"/>
              <a:gd name="connsiteY42" fmla="*/ 2483391 h 2483391"/>
              <a:gd name="connsiteX43" fmla="*/ 2819400 w 4574560"/>
              <a:gd name="connsiteY43" fmla="*/ 2399571 h 2483391"/>
              <a:gd name="connsiteX44" fmla="*/ 2004060 w 4574560"/>
              <a:gd name="connsiteY44" fmla="*/ 2163351 h 2483391"/>
              <a:gd name="connsiteX45" fmla="*/ 1676400 w 4574560"/>
              <a:gd name="connsiteY45" fmla="*/ 2209071 h 2483391"/>
              <a:gd name="connsiteX46" fmla="*/ 1508760 w 4574560"/>
              <a:gd name="connsiteY46" fmla="*/ 2315751 h 2483391"/>
              <a:gd name="connsiteX47" fmla="*/ 1310640 w 4574560"/>
              <a:gd name="connsiteY47" fmla="*/ 2178591 h 2483391"/>
              <a:gd name="connsiteX48" fmla="*/ 1028700 w 4574560"/>
              <a:gd name="connsiteY48" fmla="*/ 2315751 h 2483391"/>
              <a:gd name="connsiteX49" fmla="*/ 739140 w 4574560"/>
              <a:gd name="connsiteY49" fmla="*/ 2079531 h 2483391"/>
              <a:gd name="connsiteX50" fmla="*/ 624840 w 4574560"/>
              <a:gd name="connsiteY50" fmla="*/ 2132871 h 2483391"/>
              <a:gd name="connsiteX51" fmla="*/ 365760 w 4574560"/>
              <a:gd name="connsiteY51" fmla="*/ 1736631 h 2483391"/>
              <a:gd name="connsiteX52" fmla="*/ 365760 w 4574560"/>
              <a:gd name="connsiteY52" fmla="*/ 1607091 h 2483391"/>
              <a:gd name="connsiteX53" fmla="*/ 7620 w 4574560"/>
              <a:gd name="connsiteY53" fmla="*/ 1431831 h 2483391"/>
              <a:gd name="connsiteX54" fmla="*/ 0 w 4574560"/>
              <a:gd name="connsiteY54" fmla="*/ 1309911 h 2483391"/>
              <a:gd name="connsiteX55" fmla="*/ 160020 w 4574560"/>
              <a:gd name="connsiteY55" fmla="*/ 974631 h 2483391"/>
              <a:gd name="connsiteX56" fmla="*/ 228600 w 4574560"/>
              <a:gd name="connsiteY56"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596640 w 4574560"/>
              <a:gd name="connsiteY26" fmla="*/ 608871 h 2483391"/>
              <a:gd name="connsiteX27" fmla="*/ 3787140 w 4574560"/>
              <a:gd name="connsiteY27" fmla="*/ 715551 h 2483391"/>
              <a:gd name="connsiteX28" fmla="*/ 3535680 w 4574560"/>
              <a:gd name="connsiteY28" fmla="*/ 845091 h 2483391"/>
              <a:gd name="connsiteX29" fmla="*/ 3558540 w 4574560"/>
              <a:gd name="connsiteY29" fmla="*/ 1195611 h 2483391"/>
              <a:gd name="connsiteX30" fmla="*/ 4089757 w 4574560"/>
              <a:gd name="connsiteY30" fmla="*/ 141583 h 2483391"/>
              <a:gd name="connsiteX31" fmla="*/ 4223635 w 4574560"/>
              <a:gd name="connsiteY31" fmla="*/ 0 h 2483391"/>
              <a:gd name="connsiteX32" fmla="*/ 4390340 w 4574560"/>
              <a:gd name="connsiteY32" fmla="*/ 28048 h 2483391"/>
              <a:gd name="connsiteX33" fmla="*/ 4574560 w 4574560"/>
              <a:gd name="connsiteY33" fmla="*/ 218059 h 2483391"/>
              <a:gd name="connsiteX34" fmla="*/ 4320540 w 4574560"/>
              <a:gd name="connsiteY34" fmla="*/ 525051 h 2483391"/>
              <a:gd name="connsiteX35" fmla="*/ 4366260 w 4574560"/>
              <a:gd name="connsiteY35" fmla="*/ 616491 h 2483391"/>
              <a:gd name="connsiteX36" fmla="*/ 4328160 w 4574560"/>
              <a:gd name="connsiteY36" fmla="*/ 852711 h 2483391"/>
              <a:gd name="connsiteX37" fmla="*/ 3970020 w 4574560"/>
              <a:gd name="connsiteY37" fmla="*/ 1698531 h 2483391"/>
              <a:gd name="connsiteX38" fmla="*/ 3924300 w 4574560"/>
              <a:gd name="connsiteY38" fmla="*/ 1949991 h 2483391"/>
              <a:gd name="connsiteX39" fmla="*/ 3787140 w 4574560"/>
              <a:gd name="connsiteY39" fmla="*/ 2102391 h 2483391"/>
              <a:gd name="connsiteX40" fmla="*/ 3665220 w 4574560"/>
              <a:gd name="connsiteY40" fmla="*/ 2239551 h 2483391"/>
              <a:gd name="connsiteX41" fmla="*/ 3604260 w 4574560"/>
              <a:gd name="connsiteY41" fmla="*/ 2437671 h 2483391"/>
              <a:gd name="connsiteX42" fmla="*/ 3512820 w 4574560"/>
              <a:gd name="connsiteY42" fmla="*/ 2483391 h 2483391"/>
              <a:gd name="connsiteX43" fmla="*/ 2819400 w 4574560"/>
              <a:gd name="connsiteY43" fmla="*/ 2399571 h 2483391"/>
              <a:gd name="connsiteX44" fmla="*/ 2004060 w 4574560"/>
              <a:gd name="connsiteY44" fmla="*/ 2163351 h 2483391"/>
              <a:gd name="connsiteX45" fmla="*/ 1676400 w 4574560"/>
              <a:gd name="connsiteY45" fmla="*/ 2209071 h 2483391"/>
              <a:gd name="connsiteX46" fmla="*/ 1508760 w 4574560"/>
              <a:gd name="connsiteY46" fmla="*/ 2315751 h 2483391"/>
              <a:gd name="connsiteX47" fmla="*/ 1310640 w 4574560"/>
              <a:gd name="connsiteY47" fmla="*/ 2178591 h 2483391"/>
              <a:gd name="connsiteX48" fmla="*/ 1028700 w 4574560"/>
              <a:gd name="connsiteY48" fmla="*/ 2315751 h 2483391"/>
              <a:gd name="connsiteX49" fmla="*/ 739140 w 4574560"/>
              <a:gd name="connsiteY49" fmla="*/ 2079531 h 2483391"/>
              <a:gd name="connsiteX50" fmla="*/ 624840 w 4574560"/>
              <a:gd name="connsiteY50" fmla="*/ 2132871 h 2483391"/>
              <a:gd name="connsiteX51" fmla="*/ 365760 w 4574560"/>
              <a:gd name="connsiteY51" fmla="*/ 1736631 h 2483391"/>
              <a:gd name="connsiteX52" fmla="*/ 365760 w 4574560"/>
              <a:gd name="connsiteY52" fmla="*/ 1607091 h 2483391"/>
              <a:gd name="connsiteX53" fmla="*/ 7620 w 4574560"/>
              <a:gd name="connsiteY53" fmla="*/ 1431831 h 2483391"/>
              <a:gd name="connsiteX54" fmla="*/ 0 w 4574560"/>
              <a:gd name="connsiteY54" fmla="*/ 1309911 h 2483391"/>
              <a:gd name="connsiteX55" fmla="*/ 160020 w 4574560"/>
              <a:gd name="connsiteY55" fmla="*/ 974631 h 2483391"/>
              <a:gd name="connsiteX56" fmla="*/ 228600 w 4574560"/>
              <a:gd name="connsiteY56"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596640 w 4574560"/>
              <a:gd name="connsiteY26" fmla="*/ 608871 h 2483391"/>
              <a:gd name="connsiteX27" fmla="*/ 3787140 w 4574560"/>
              <a:gd name="connsiteY27" fmla="*/ 715551 h 2483391"/>
              <a:gd name="connsiteX28" fmla="*/ 3535680 w 4574560"/>
              <a:gd name="connsiteY28" fmla="*/ 845091 h 2483391"/>
              <a:gd name="connsiteX29" fmla="*/ 3558540 w 4574560"/>
              <a:gd name="connsiteY29" fmla="*/ 1195611 h 2483391"/>
              <a:gd name="connsiteX30" fmla="*/ 3972613 w 4574560"/>
              <a:gd name="connsiteY30" fmla="*/ 353957 h 2483391"/>
              <a:gd name="connsiteX31" fmla="*/ 4089757 w 4574560"/>
              <a:gd name="connsiteY31" fmla="*/ 141583 h 2483391"/>
              <a:gd name="connsiteX32" fmla="*/ 4223635 w 4574560"/>
              <a:gd name="connsiteY32" fmla="*/ 0 h 2483391"/>
              <a:gd name="connsiteX33" fmla="*/ 4390340 w 4574560"/>
              <a:gd name="connsiteY33" fmla="*/ 28048 h 2483391"/>
              <a:gd name="connsiteX34" fmla="*/ 4574560 w 4574560"/>
              <a:gd name="connsiteY34" fmla="*/ 218059 h 2483391"/>
              <a:gd name="connsiteX35" fmla="*/ 4320540 w 4574560"/>
              <a:gd name="connsiteY35" fmla="*/ 525051 h 2483391"/>
              <a:gd name="connsiteX36" fmla="*/ 4366260 w 4574560"/>
              <a:gd name="connsiteY36" fmla="*/ 616491 h 2483391"/>
              <a:gd name="connsiteX37" fmla="*/ 4328160 w 4574560"/>
              <a:gd name="connsiteY37" fmla="*/ 852711 h 2483391"/>
              <a:gd name="connsiteX38" fmla="*/ 3970020 w 4574560"/>
              <a:gd name="connsiteY38" fmla="*/ 1698531 h 2483391"/>
              <a:gd name="connsiteX39" fmla="*/ 3924300 w 4574560"/>
              <a:gd name="connsiteY39" fmla="*/ 1949991 h 2483391"/>
              <a:gd name="connsiteX40" fmla="*/ 3787140 w 4574560"/>
              <a:gd name="connsiteY40" fmla="*/ 2102391 h 2483391"/>
              <a:gd name="connsiteX41" fmla="*/ 3665220 w 4574560"/>
              <a:gd name="connsiteY41" fmla="*/ 2239551 h 2483391"/>
              <a:gd name="connsiteX42" fmla="*/ 3604260 w 4574560"/>
              <a:gd name="connsiteY42" fmla="*/ 2437671 h 2483391"/>
              <a:gd name="connsiteX43" fmla="*/ 3512820 w 4574560"/>
              <a:gd name="connsiteY43" fmla="*/ 2483391 h 2483391"/>
              <a:gd name="connsiteX44" fmla="*/ 2819400 w 4574560"/>
              <a:gd name="connsiteY44" fmla="*/ 2399571 h 2483391"/>
              <a:gd name="connsiteX45" fmla="*/ 2004060 w 4574560"/>
              <a:gd name="connsiteY45" fmla="*/ 2163351 h 2483391"/>
              <a:gd name="connsiteX46" fmla="*/ 1676400 w 4574560"/>
              <a:gd name="connsiteY46" fmla="*/ 2209071 h 2483391"/>
              <a:gd name="connsiteX47" fmla="*/ 1508760 w 4574560"/>
              <a:gd name="connsiteY47" fmla="*/ 2315751 h 2483391"/>
              <a:gd name="connsiteX48" fmla="*/ 1310640 w 4574560"/>
              <a:gd name="connsiteY48" fmla="*/ 2178591 h 2483391"/>
              <a:gd name="connsiteX49" fmla="*/ 1028700 w 4574560"/>
              <a:gd name="connsiteY49" fmla="*/ 2315751 h 2483391"/>
              <a:gd name="connsiteX50" fmla="*/ 739140 w 4574560"/>
              <a:gd name="connsiteY50" fmla="*/ 2079531 h 2483391"/>
              <a:gd name="connsiteX51" fmla="*/ 624840 w 4574560"/>
              <a:gd name="connsiteY51" fmla="*/ 2132871 h 2483391"/>
              <a:gd name="connsiteX52" fmla="*/ 365760 w 4574560"/>
              <a:gd name="connsiteY52" fmla="*/ 1736631 h 2483391"/>
              <a:gd name="connsiteX53" fmla="*/ 365760 w 4574560"/>
              <a:gd name="connsiteY53" fmla="*/ 1607091 h 2483391"/>
              <a:gd name="connsiteX54" fmla="*/ 7620 w 4574560"/>
              <a:gd name="connsiteY54" fmla="*/ 1431831 h 2483391"/>
              <a:gd name="connsiteX55" fmla="*/ 0 w 4574560"/>
              <a:gd name="connsiteY55" fmla="*/ 1309911 h 2483391"/>
              <a:gd name="connsiteX56" fmla="*/ 160020 w 4574560"/>
              <a:gd name="connsiteY56" fmla="*/ 974631 h 2483391"/>
              <a:gd name="connsiteX57" fmla="*/ 228600 w 4574560"/>
              <a:gd name="connsiteY57"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596640 w 4574560"/>
              <a:gd name="connsiteY26" fmla="*/ 608871 h 2483391"/>
              <a:gd name="connsiteX27" fmla="*/ 3787140 w 4574560"/>
              <a:gd name="connsiteY27" fmla="*/ 715551 h 2483391"/>
              <a:gd name="connsiteX28" fmla="*/ 3535680 w 4574560"/>
              <a:gd name="connsiteY28" fmla="*/ 845091 h 2483391"/>
              <a:gd name="connsiteX29" fmla="*/ 3558540 w 4574560"/>
              <a:gd name="connsiteY29" fmla="*/ 1195611 h 2483391"/>
              <a:gd name="connsiteX30" fmla="*/ 3888939 w 4574560"/>
              <a:gd name="connsiteY30" fmla="*/ 129090 h 2483391"/>
              <a:gd name="connsiteX31" fmla="*/ 4089757 w 4574560"/>
              <a:gd name="connsiteY31" fmla="*/ 141583 h 2483391"/>
              <a:gd name="connsiteX32" fmla="*/ 4223635 w 4574560"/>
              <a:gd name="connsiteY32" fmla="*/ 0 h 2483391"/>
              <a:gd name="connsiteX33" fmla="*/ 4390340 w 4574560"/>
              <a:gd name="connsiteY33" fmla="*/ 28048 h 2483391"/>
              <a:gd name="connsiteX34" fmla="*/ 4574560 w 4574560"/>
              <a:gd name="connsiteY34" fmla="*/ 218059 h 2483391"/>
              <a:gd name="connsiteX35" fmla="*/ 4320540 w 4574560"/>
              <a:gd name="connsiteY35" fmla="*/ 525051 h 2483391"/>
              <a:gd name="connsiteX36" fmla="*/ 4366260 w 4574560"/>
              <a:gd name="connsiteY36" fmla="*/ 616491 h 2483391"/>
              <a:gd name="connsiteX37" fmla="*/ 4328160 w 4574560"/>
              <a:gd name="connsiteY37" fmla="*/ 852711 h 2483391"/>
              <a:gd name="connsiteX38" fmla="*/ 3970020 w 4574560"/>
              <a:gd name="connsiteY38" fmla="*/ 1698531 h 2483391"/>
              <a:gd name="connsiteX39" fmla="*/ 3924300 w 4574560"/>
              <a:gd name="connsiteY39" fmla="*/ 1949991 h 2483391"/>
              <a:gd name="connsiteX40" fmla="*/ 3787140 w 4574560"/>
              <a:gd name="connsiteY40" fmla="*/ 2102391 h 2483391"/>
              <a:gd name="connsiteX41" fmla="*/ 3665220 w 4574560"/>
              <a:gd name="connsiteY41" fmla="*/ 2239551 h 2483391"/>
              <a:gd name="connsiteX42" fmla="*/ 3604260 w 4574560"/>
              <a:gd name="connsiteY42" fmla="*/ 2437671 h 2483391"/>
              <a:gd name="connsiteX43" fmla="*/ 3512820 w 4574560"/>
              <a:gd name="connsiteY43" fmla="*/ 2483391 h 2483391"/>
              <a:gd name="connsiteX44" fmla="*/ 2819400 w 4574560"/>
              <a:gd name="connsiteY44" fmla="*/ 2399571 h 2483391"/>
              <a:gd name="connsiteX45" fmla="*/ 2004060 w 4574560"/>
              <a:gd name="connsiteY45" fmla="*/ 2163351 h 2483391"/>
              <a:gd name="connsiteX46" fmla="*/ 1676400 w 4574560"/>
              <a:gd name="connsiteY46" fmla="*/ 2209071 h 2483391"/>
              <a:gd name="connsiteX47" fmla="*/ 1508760 w 4574560"/>
              <a:gd name="connsiteY47" fmla="*/ 2315751 h 2483391"/>
              <a:gd name="connsiteX48" fmla="*/ 1310640 w 4574560"/>
              <a:gd name="connsiteY48" fmla="*/ 2178591 h 2483391"/>
              <a:gd name="connsiteX49" fmla="*/ 1028700 w 4574560"/>
              <a:gd name="connsiteY49" fmla="*/ 2315751 h 2483391"/>
              <a:gd name="connsiteX50" fmla="*/ 739140 w 4574560"/>
              <a:gd name="connsiteY50" fmla="*/ 2079531 h 2483391"/>
              <a:gd name="connsiteX51" fmla="*/ 624840 w 4574560"/>
              <a:gd name="connsiteY51" fmla="*/ 2132871 h 2483391"/>
              <a:gd name="connsiteX52" fmla="*/ 365760 w 4574560"/>
              <a:gd name="connsiteY52" fmla="*/ 1736631 h 2483391"/>
              <a:gd name="connsiteX53" fmla="*/ 365760 w 4574560"/>
              <a:gd name="connsiteY53" fmla="*/ 1607091 h 2483391"/>
              <a:gd name="connsiteX54" fmla="*/ 7620 w 4574560"/>
              <a:gd name="connsiteY54" fmla="*/ 1431831 h 2483391"/>
              <a:gd name="connsiteX55" fmla="*/ 0 w 4574560"/>
              <a:gd name="connsiteY55" fmla="*/ 1309911 h 2483391"/>
              <a:gd name="connsiteX56" fmla="*/ 160020 w 4574560"/>
              <a:gd name="connsiteY56" fmla="*/ 974631 h 2483391"/>
              <a:gd name="connsiteX57" fmla="*/ 228600 w 4574560"/>
              <a:gd name="connsiteY57"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596640 w 4574560"/>
              <a:gd name="connsiteY26" fmla="*/ 608871 h 2483391"/>
              <a:gd name="connsiteX27" fmla="*/ 3787140 w 4574560"/>
              <a:gd name="connsiteY27" fmla="*/ 715551 h 2483391"/>
              <a:gd name="connsiteX28" fmla="*/ 3535680 w 4574560"/>
              <a:gd name="connsiteY28" fmla="*/ 845091 h 2483391"/>
              <a:gd name="connsiteX29" fmla="*/ 3784460 w 4574560"/>
              <a:gd name="connsiteY29" fmla="*/ 371101 h 2483391"/>
              <a:gd name="connsiteX30" fmla="*/ 3888939 w 4574560"/>
              <a:gd name="connsiteY30" fmla="*/ 129090 h 2483391"/>
              <a:gd name="connsiteX31" fmla="*/ 4089757 w 4574560"/>
              <a:gd name="connsiteY31" fmla="*/ 141583 h 2483391"/>
              <a:gd name="connsiteX32" fmla="*/ 4223635 w 4574560"/>
              <a:gd name="connsiteY32" fmla="*/ 0 h 2483391"/>
              <a:gd name="connsiteX33" fmla="*/ 4390340 w 4574560"/>
              <a:gd name="connsiteY33" fmla="*/ 28048 h 2483391"/>
              <a:gd name="connsiteX34" fmla="*/ 4574560 w 4574560"/>
              <a:gd name="connsiteY34" fmla="*/ 218059 h 2483391"/>
              <a:gd name="connsiteX35" fmla="*/ 4320540 w 4574560"/>
              <a:gd name="connsiteY35" fmla="*/ 525051 h 2483391"/>
              <a:gd name="connsiteX36" fmla="*/ 4366260 w 4574560"/>
              <a:gd name="connsiteY36" fmla="*/ 616491 h 2483391"/>
              <a:gd name="connsiteX37" fmla="*/ 4328160 w 4574560"/>
              <a:gd name="connsiteY37" fmla="*/ 852711 h 2483391"/>
              <a:gd name="connsiteX38" fmla="*/ 3970020 w 4574560"/>
              <a:gd name="connsiteY38" fmla="*/ 1698531 h 2483391"/>
              <a:gd name="connsiteX39" fmla="*/ 3924300 w 4574560"/>
              <a:gd name="connsiteY39" fmla="*/ 1949991 h 2483391"/>
              <a:gd name="connsiteX40" fmla="*/ 3787140 w 4574560"/>
              <a:gd name="connsiteY40" fmla="*/ 2102391 h 2483391"/>
              <a:gd name="connsiteX41" fmla="*/ 3665220 w 4574560"/>
              <a:gd name="connsiteY41" fmla="*/ 2239551 h 2483391"/>
              <a:gd name="connsiteX42" fmla="*/ 3604260 w 4574560"/>
              <a:gd name="connsiteY42" fmla="*/ 2437671 h 2483391"/>
              <a:gd name="connsiteX43" fmla="*/ 3512820 w 4574560"/>
              <a:gd name="connsiteY43" fmla="*/ 2483391 h 2483391"/>
              <a:gd name="connsiteX44" fmla="*/ 2819400 w 4574560"/>
              <a:gd name="connsiteY44" fmla="*/ 2399571 h 2483391"/>
              <a:gd name="connsiteX45" fmla="*/ 2004060 w 4574560"/>
              <a:gd name="connsiteY45" fmla="*/ 2163351 h 2483391"/>
              <a:gd name="connsiteX46" fmla="*/ 1676400 w 4574560"/>
              <a:gd name="connsiteY46" fmla="*/ 2209071 h 2483391"/>
              <a:gd name="connsiteX47" fmla="*/ 1508760 w 4574560"/>
              <a:gd name="connsiteY47" fmla="*/ 2315751 h 2483391"/>
              <a:gd name="connsiteX48" fmla="*/ 1310640 w 4574560"/>
              <a:gd name="connsiteY48" fmla="*/ 2178591 h 2483391"/>
              <a:gd name="connsiteX49" fmla="*/ 1028700 w 4574560"/>
              <a:gd name="connsiteY49" fmla="*/ 2315751 h 2483391"/>
              <a:gd name="connsiteX50" fmla="*/ 739140 w 4574560"/>
              <a:gd name="connsiteY50" fmla="*/ 2079531 h 2483391"/>
              <a:gd name="connsiteX51" fmla="*/ 624840 w 4574560"/>
              <a:gd name="connsiteY51" fmla="*/ 2132871 h 2483391"/>
              <a:gd name="connsiteX52" fmla="*/ 365760 w 4574560"/>
              <a:gd name="connsiteY52" fmla="*/ 1736631 h 2483391"/>
              <a:gd name="connsiteX53" fmla="*/ 365760 w 4574560"/>
              <a:gd name="connsiteY53" fmla="*/ 1607091 h 2483391"/>
              <a:gd name="connsiteX54" fmla="*/ 7620 w 4574560"/>
              <a:gd name="connsiteY54" fmla="*/ 1431831 h 2483391"/>
              <a:gd name="connsiteX55" fmla="*/ 0 w 4574560"/>
              <a:gd name="connsiteY55" fmla="*/ 1309911 h 2483391"/>
              <a:gd name="connsiteX56" fmla="*/ 160020 w 4574560"/>
              <a:gd name="connsiteY56" fmla="*/ 974631 h 2483391"/>
              <a:gd name="connsiteX57" fmla="*/ 228600 w 4574560"/>
              <a:gd name="connsiteY57"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596640 w 4574560"/>
              <a:gd name="connsiteY26" fmla="*/ 608871 h 2483391"/>
              <a:gd name="connsiteX27" fmla="*/ 3787140 w 4574560"/>
              <a:gd name="connsiteY27" fmla="*/ 715551 h 2483391"/>
              <a:gd name="connsiteX28" fmla="*/ 4150684 w 4574560"/>
              <a:gd name="connsiteY28" fmla="*/ 861748 h 2483391"/>
              <a:gd name="connsiteX29" fmla="*/ 3784460 w 4574560"/>
              <a:gd name="connsiteY29" fmla="*/ 371101 h 2483391"/>
              <a:gd name="connsiteX30" fmla="*/ 3888939 w 4574560"/>
              <a:gd name="connsiteY30" fmla="*/ 129090 h 2483391"/>
              <a:gd name="connsiteX31" fmla="*/ 4089757 w 4574560"/>
              <a:gd name="connsiteY31" fmla="*/ 141583 h 2483391"/>
              <a:gd name="connsiteX32" fmla="*/ 4223635 w 4574560"/>
              <a:gd name="connsiteY32" fmla="*/ 0 h 2483391"/>
              <a:gd name="connsiteX33" fmla="*/ 4390340 w 4574560"/>
              <a:gd name="connsiteY33" fmla="*/ 28048 h 2483391"/>
              <a:gd name="connsiteX34" fmla="*/ 4574560 w 4574560"/>
              <a:gd name="connsiteY34" fmla="*/ 218059 h 2483391"/>
              <a:gd name="connsiteX35" fmla="*/ 4320540 w 4574560"/>
              <a:gd name="connsiteY35" fmla="*/ 525051 h 2483391"/>
              <a:gd name="connsiteX36" fmla="*/ 4366260 w 4574560"/>
              <a:gd name="connsiteY36" fmla="*/ 616491 h 2483391"/>
              <a:gd name="connsiteX37" fmla="*/ 4328160 w 4574560"/>
              <a:gd name="connsiteY37" fmla="*/ 852711 h 2483391"/>
              <a:gd name="connsiteX38" fmla="*/ 3970020 w 4574560"/>
              <a:gd name="connsiteY38" fmla="*/ 1698531 h 2483391"/>
              <a:gd name="connsiteX39" fmla="*/ 3924300 w 4574560"/>
              <a:gd name="connsiteY39" fmla="*/ 1949991 h 2483391"/>
              <a:gd name="connsiteX40" fmla="*/ 3787140 w 4574560"/>
              <a:gd name="connsiteY40" fmla="*/ 2102391 h 2483391"/>
              <a:gd name="connsiteX41" fmla="*/ 3665220 w 4574560"/>
              <a:gd name="connsiteY41" fmla="*/ 2239551 h 2483391"/>
              <a:gd name="connsiteX42" fmla="*/ 3604260 w 4574560"/>
              <a:gd name="connsiteY42" fmla="*/ 2437671 h 2483391"/>
              <a:gd name="connsiteX43" fmla="*/ 3512820 w 4574560"/>
              <a:gd name="connsiteY43" fmla="*/ 2483391 h 2483391"/>
              <a:gd name="connsiteX44" fmla="*/ 2819400 w 4574560"/>
              <a:gd name="connsiteY44" fmla="*/ 2399571 h 2483391"/>
              <a:gd name="connsiteX45" fmla="*/ 2004060 w 4574560"/>
              <a:gd name="connsiteY45" fmla="*/ 2163351 h 2483391"/>
              <a:gd name="connsiteX46" fmla="*/ 1676400 w 4574560"/>
              <a:gd name="connsiteY46" fmla="*/ 2209071 h 2483391"/>
              <a:gd name="connsiteX47" fmla="*/ 1508760 w 4574560"/>
              <a:gd name="connsiteY47" fmla="*/ 2315751 h 2483391"/>
              <a:gd name="connsiteX48" fmla="*/ 1310640 w 4574560"/>
              <a:gd name="connsiteY48" fmla="*/ 2178591 h 2483391"/>
              <a:gd name="connsiteX49" fmla="*/ 1028700 w 4574560"/>
              <a:gd name="connsiteY49" fmla="*/ 2315751 h 2483391"/>
              <a:gd name="connsiteX50" fmla="*/ 739140 w 4574560"/>
              <a:gd name="connsiteY50" fmla="*/ 2079531 h 2483391"/>
              <a:gd name="connsiteX51" fmla="*/ 624840 w 4574560"/>
              <a:gd name="connsiteY51" fmla="*/ 2132871 h 2483391"/>
              <a:gd name="connsiteX52" fmla="*/ 365760 w 4574560"/>
              <a:gd name="connsiteY52" fmla="*/ 1736631 h 2483391"/>
              <a:gd name="connsiteX53" fmla="*/ 365760 w 4574560"/>
              <a:gd name="connsiteY53" fmla="*/ 1607091 h 2483391"/>
              <a:gd name="connsiteX54" fmla="*/ 7620 w 4574560"/>
              <a:gd name="connsiteY54" fmla="*/ 1431831 h 2483391"/>
              <a:gd name="connsiteX55" fmla="*/ 0 w 4574560"/>
              <a:gd name="connsiteY55" fmla="*/ 1309911 h 2483391"/>
              <a:gd name="connsiteX56" fmla="*/ 160020 w 4574560"/>
              <a:gd name="connsiteY56" fmla="*/ 974631 h 2483391"/>
              <a:gd name="connsiteX57" fmla="*/ 228600 w 4574560"/>
              <a:gd name="connsiteY57"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596640 w 4574560"/>
              <a:gd name="connsiteY26" fmla="*/ 608871 h 2483391"/>
              <a:gd name="connsiteX27" fmla="*/ 4150684 w 4574560"/>
              <a:gd name="connsiteY27" fmla="*/ 861748 h 2483391"/>
              <a:gd name="connsiteX28" fmla="*/ 3784460 w 4574560"/>
              <a:gd name="connsiteY28" fmla="*/ 371101 h 2483391"/>
              <a:gd name="connsiteX29" fmla="*/ 3888939 w 4574560"/>
              <a:gd name="connsiteY29" fmla="*/ 129090 h 2483391"/>
              <a:gd name="connsiteX30" fmla="*/ 4089757 w 4574560"/>
              <a:gd name="connsiteY30" fmla="*/ 141583 h 2483391"/>
              <a:gd name="connsiteX31" fmla="*/ 4223635 w 4574560"/>
              <a:gd name="connsiteY31" fmla="*/ 0 h 2483391"/>
              <a:gd name="connsiteX32" fmla="*/ 4390340 w 4574560"/>
              <a:gd name="connsiteY32" fmla="*/ 28048 h 2483391"/>
              <a:gd name="connsiteX33" fmla="*/ 4574560 w 4574560"/>
              <a:gd name="connsiteY33" fmla="*/ 218059 h 2483391"/>
              <a:gd name="connsiteX34" fmla="*/ 4320540 w 4574560"/>
              <a:gd name="connsiteY34" fmla="*/ 525051 h 2483391"/>
              <a:gd name="connsiteX35" fmla="*/ 4366260 w 4574560"/>
              <a:gd name="connsiteY35" fmla="*/ 616491 h 2483391"/>
              <a:gd name="connsiteX36" fmla="*/ 4328160 w 4574560"/>
              <a:gd name="connsiteY36" fmla="*/ 852711 h 2483391"/>
              <a:gd name="connsiteX37" fmla="*/ 3970020 w 4574560"/>
              <a:gd name="connsiteY37" fmla="*/ 1698531 h 2483391"/>
              <a:gd name="connsiteX38" fmla="*/ 3924300 w 4574560"/>
              <a:gd name="connsiteY38" fmla="*/ 1949991 h 2483391"/>
              <a:gd name="connsiteX39" fmla="*/ 3787140 w 4574560"/>
              <a:gd name="connsiteY39" fmla="*/ 2102391 h 2483391"/>
              <a:gd name="connsiteX40" fmla="*/ 3665220 w 4574560"/>
              <a:gd name="connsiteY40" fmla="*/ 2239551 h 2483391"/>
              <a:gd name="connsiteX41" fmla="*/ 3604260 w 4574560"/>
              <a:gd name="connsiteY41" fmla="*/ 2437671 h 2483391"/>
              <a:gd name="connsiteX42" fmla="*/ 3512820 w 4574560"/>
              <a:gd name="connsiteY42" fmla="*/ 2483391 h 2483391"/>
              <a:gd name="connsiteX43" fmla="*/ 2819400 w 4574560"/>
              <a:gd name="connsiteY43" fmla="*/ 2399571 h 2483391"/>
              <a:gd name="connsiteX44" fmla="*/ 2004060 w 4574560"/>
              <a:gd name="connsiteY44" fmla="*/ 2163351 h 2483391"/>
              <a:gd name="connsiteX45" fmla="*/ 1676400 w 4574560"/>
              <a:gd name="connsiteY45" fmla="*/ 2209071 h 2483391"/>
              <a:gd name="connsiteX46" fmla="*/ 1508760 w 4574560"/>
              <a:gd name="connsiteY46" fmla="*/ 2315751 h 2483391"/>
              <a:gd name="connsiteX47" fmla="*/ 1310640 w 4574560"/>
              <a:gd name="connsiteY47" fmla="*/ 2178591 h 2483391"/>
              <a:gd name="connsiteX48" fmla="*/ 1028700 w 4574560"/>
              <a:gd name="connsiteY48" fmla="*/ 2315751 h 2483391"/>
              <a:gd name="connsiteX49" fmla="*/ 739140 w 4574560"/>
              <a:gd name="connsiteY49" fmla="*/ 2079531 h 2483391"/>
              <a:gd name="connsiteX50" fmla="*/ 624840 w 4574560"/>
              <a:gd name="connsiteY50" fmla="*/ 2132871 h 2483391"/>
              <a:gd name="connsiteX51" fmla="*/ 365760 w 4574560"/>
              <a:gd name="connsiteY51" fmla="*/ 1736631 h 2483391"/>
              <a:gd name="connsiteX52" fmla="*/ 365760 w 4574560"/>
              <a:gd name="connsiteY52" fmla="*/ 1607091 h 2483391"/>
              <a:gd name="connsiteX53" fmla="*/ 7620 w 4574560"/>
              <a:gd name="connsiteY53" fmla="*/ 1431831 h 2483391"/>
              <a:gd name="connsiteX54" fmla="*/ 0 w 4574560"/>
              <a:gd name="connsiteY54" fmla="*/ 1309911 h 2483391"/>
              <a:gd name="connsiteX55" fmla="*/ 160020 w 4574560"/>
              <a:gd name="connsiteY55" fmla="*/ 974631 h 2483391"/>
              <a:gd name="connsiteX56" fmla="*/ 228600 w 4574560"/>
              <a:gd name="connsiteY56"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4150684 w 4574560"/>
              <a:gd name="connsiteY26" fmla="*/ 861748 h 2483391"/>
              <a:gd name="connsiteX27" fmla="*/ 3784460 w 4574560"/>
              <a:gd name="connsiteY27" fmla="*/ 371101 h 2483391"/>
              <a:gd name="connsiteX28" fmla="*/ 3888939 w 4574560"/>
              <a:gd name="connsiteY28" fmla="*/ 129090 h 2483391"/>
              <a:gd name="connsiteX29" fmla="*/ 4089757 w 4574560"/>
              <a:gd name="connsiteY29" fmla="*/ 141583 h 2483391"/>
              <a:gd name="connsiteX30" fmla="*/ 4223635 w 4574560"/>
              <a:gd name="connsiteY30" fmla="*/ 0 h 2483391"/>
              <a:gd name="connsiteX31" fmla="*/ 4390340 w 4574560"/>
              <a:gd name="connsiteY31" fmla="*/ 28048 h 2483391"/>
              <a:gd name="connsiteX32" fmla="*/ 4574560 w 4574560"/>
              <a:gd name="connsiteY32" fmla="*/ 218059 h 2483391"/>
              <a:gd name="connsiteX33" fmla="*/ 4320540 w 4574560"/>
              <a:gd name="connsiteY33" fmla="*/ 525051 h 2483391"/>
              <a:gd name="connsiteX34" fmla="*/ 4366260 w 4574560"/>
              <a:gd name="connsiteY34" fmla="*/ 616491 h 2483391"/>
              <a:gd name="connsiteX35" fmla="*/ 4328160 w 4574560"/>
              <a:gd name="connsiteY35" fmla="*/ 852711 h 2483391"/>
              <a:gd name="connsiteX36" fmla="*/ 3970020 w 4574560"/>
              <a:gd name="connsiteY36" fmla="*/ 1698531 h 2483391"/>
              <a:gd name="connsiteX37" fmla="*/ 3924300 w 4574560"/>
              <a:gd name="connsiteY37" fmla="*/ 1949991 h 2483391"/>
              <a:gd name="connsiteX38" fmla="*/ 3787140 w 4574560"/>
              <a:gd name="connsiteY38" fmla="*/ 2102391 h 2483391"/>
              <a:gd name="connsiteX39" fmla="*/ 3665220 w 4574560"/>
              <a:gd name="connsiteY39" fmla="*/ 2239551 h 2483391"/>
              <a:gd name="connsiteX40" fmla="*/ 3604260 w 4574560"/>
              <a:gd name="connsiteY40" fmla="*/ 2437671 h 2483391"/>
              <a:gd name="connsiteX41" fmla="*/ 3512820 w 4574560"/>
              <a:gd name="connsiteY41" fmla="*/ 2483391 h 2483391"/>
              <a:gd name="connsiteX42" fmla="*/ 2819400 w 4574560"/>
              <a:gd name="connsiteY42" fmla="*/ 2399571 h 2483391"/>
              <a:gd name="connsiteX43" fmla="*/ 2004060 w 4574560"/>
              <a:gd name="connsiteY43" fmla="*/ 2163351 h 2483391"/>
              <a:gd name="connsiteX44" fmla="*/ 1676400 w 4574560"/>
              <a:gd name="connsiteY44" fmla="*/ 2209071 h 2483391"/>
              <a:gd name="connsiteX45" fmla="*/ 1508760 w 4574560"/>
              <a:gd name="connsiteY45" fmla="*/ 2315751 h 2483391"/>
              <a:gd name="connsiteX46" fmla="*/ 1310640 w 4574560"/>
              <a:gd name="connsiteY46" fmla="*/ 2178591 h 2483391"/>
              <a:gd name="connsiteX47" fmla="*/ 1028700 w 4574560"/>
              <a:gd name="connsiteY47" fmla="*/ 2315751 h 2483391"/>
              <a:gd name="connsiteX48" fmla="*/ 739140 w 4574560"/>
              <a:gd name="connsiteY48" fmla="*/ 2079531 h 2483391"/>
              <a:gd name="connsiteX49" fmla="*/ 624840 w 4574560"/>
              <a:gd name="connsiteY49" fmla="*/ 2132871 h 2483391"/>
              <a:gd name="connsiteX50" fmla="*/ 365760 w 4574560"/>
              <a:gd name="connsiteY50" fmla="*/ 1736631 h 2483391"/>
              <a:gd name="connsiteX51" fmla="*/ 365760 w 4574560"/>
              <a:gd name="connsiteY51" fmla="*/ 1607091 h 2483391"/>
              <a:gd name="connsiteX52" fmla="*/ 7620 w 4574560"/>
              <a:gd name="connsiteY52" fmla="*/ 1431831 h 2483391"/>
              <a:gd name="connsiteX53" fmla="*/ 0 w 4574560"/>
              <a:gd name="connsiteY53" fmla="*/ 1309911 h 2483391"/>
              <a:gd name="connsiteX54" fmla="*/ 160020 w 4574560"/>
              <a:gd name="connsiteY54" fmla="*/ 974631 h 2483391"/>
              <a:gd name="connsiteX55" fmla="*/ 228600 w 4574560"/>
              <a:gd name="connsiteY55"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719763 w 4574560"/>
              <a:gd name="connsiteY26" fmla="*/ 391194 h 2483391"/>
              <a:gd name="connsiteX27" fmla="*/ 3784460 w 4574560"/>
              <a:gd name="connsiteY27" fmla="*/ 371101 h 2483391"/>
              <a:gd name="connsiteX28" fmla="*/ 3888939 w 4574560"/>
              <a:gd name="connsiteY28" fmla="*/ 129090 h 2483391"/>
              <a:gd name="connsiteX29" fmla="*/ 4089757 w 4574560"/>
              <a:gd name="connsiteY29" fmla="*/ 141583 h 2483391"/>
              <a:gd name="connsiteX30" fmla="*/ 4223635 w 4574560"/>
              <a:gd name="connsiteY30" fmla="*/ 0 h 2483391"/>
              <a:gd name="connsiteX31" fmla="*/ 4390340 w 4574560"/>
              <a:gd name="connsiteY31" fmla="*/ 28048 h 2483391"/>
              <a:gd name="connsiteX32" fmla="*/ 4574560 w 4574560"/>
              <a:gd name="connsiteY32" fmla="*/ 218059 h 2483391"/>
              <a:gd name="connsiteX33" fmla="*/ 4320540 w 4574560"/>
              <a:gd name="connsiteY33" fmla="*/ 525051 h 2483391"/>
              <a:gd name="connsiteX34" fmla="*/ 4366260 w 4574560"/>
              <a:gd name="connsiteY34" fmla="*/ 616491 h 2483391"/>
              <a:gd name="connsiteX35" fmla="*/ 4328160 w 4574560"/>
              <a:gd name="connsiteY35" fmla="*/ 852711 h 2483391"/>
              <a:gd name="connsiteX36" fmla="*/ 3970020 w 4574560"/>
              <a:gd name="connsiteY36" fmla="*/ 1698531 h 2483391"/>
              <a:gd name="connsiteX37" fmla="*/ 3924300 w 4574560"/>
              <a:gd name="connsiteY37" fmla="*/ 1949991 h 2483391"/>
              <a:gd name="connsiteX38" fmla="*/ 3787140 w 4574560"/>
              <a:gd name="connsiteY38" fmla="*/ 2102391 h 2483391"/>
              <a:gd name="connsiteX39" fmla="*/ 3665220 w 4574560"/>
              <a:gd name="connsiteY39" fmla="*/ 2239551 h 2483391"/>
              <a:gd name="connsiteX40" fmla="*/ 3604260 w 4574560"/>
              <a:gd name="connsiteY40" fmla="*/ 2437671 h 2483391"/>
              <a:gd name="connsiteX41" fmla="*/ 3512820 w 4574560"/>
              <a:gd name="connsiteY41" fmla="*/ 2483391 h 2483391"/>
              <a:gd name="connsiteX42" fmla="*/ 2819400 w 4574560"/>
              <a:gd name="connsiteY42" fmla="*/ 2399571 h 2483391"/>
              <a:gd name="connsiteX43" fmla="*/ 2004060 w 4574560"/>
              <a:gd name="connsiteY43" fmla="*/ 2163351 h 2483391"/>
              <a:gd name="connsiteX44" fmla="*/ 1676400 w 4574560"/>
              <a:gd name="connsiteY44" fmla="*/ 2209071 h 2483391"/>
              <a:gd name="connsiteX45" fmla="*/ 1508760 w 4574560"/>
              <a:gd name="connsiteY45" fmla="*/ 2315751 h 2483391"/>
              <a:gd name="connsiteX46" fmla="*/ 1310640 w 4574560"/>
              <a:gd name="connsiteY46" fmla="*/ 2178591 h 2483391"/>
              <a:gd name="connsiteX47" fmla="*/ 1028700 w 4574560"/>
              <a:gd name="connsiteY47" fmla="*/ 2315751 h 2483391"/>
              <a:gd name="connsiteX48" fmla="*/ 739140 w 4574560"/>
              <a:gd name="connsiteY48" fmla="*/ 2079531 h 2483391"/>
              <a:gd name="connsiteX49" fmla="*/ 624840 w 4574560"/>
              <a:gd name="connsiteY49" fmla="*/ 2132871 h 2483391"/>
              <a:gd name="connsiteX50" fmla="*/ 365760 w 4574560"/>
              <a:gd name="connsiteY50" fmla="*/ 1736631 h 2483391"/>
              <a:gd name="connsiteX51" fmla="*/ 365760 w 4574560"/>
              <a:gd name="connsiteY51" fmla="*/ 1607091 h 2483391"/>
              <a:gd name="connsiteX52" fmla="*/ 7620 w 4574560"/>
              <a:gd name="connsiteY52" fmla="*/ 1431831 h 2483391"/>
              <a:gd name="connsiteX53" fmla="*/ 0 w 4574560"/>
              <a:gd name="connsiteY53" fmla="*/ 1309911 h 2483391"/>
              <a:gd name="connsiteX54" fmla="*/ 160020 w 4574560"/>
              <a:gd name="connsiteY54" fmla="*/ 974631 h 2483391"/>
              <a:gd name="connsiteX55" fmla="*/ 228600 w 4574560"/>
              <a:gd name="connsiteY55"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719763 w 4574560"/>
              <a:gd name="connsiteY26" fmla="*/ 391194 h 2483391"/>
              <a:gd name="connsiteX27" fmla="*/ 3784460 w 4574560"/>
              <a:gd name="connsiteY27" fmla="*/ 371101 h 2483391"/>
              <a:gd name="connsiteX28" fmla="*/ 3888939 w 4574560"/>
              <a:gd name="connsiteY28" fmla="*/ 129090 h 2483391"/>
              <a:gd name="connsiteX29" fmla="*/ 4089757 w 4574560"/>
              <a:gd name="connsiteY29" fmla="*/ 141583 h 2483391"/>
              <a:gd name="connsiteX30" fmla="*/ 4223635 w 4574560"/>
              <a:gd name="connsiteY30" fmla="*/ 0 h 2483391"/>
              <a:gd name="connsiteX31" fmla="*/ 4390340 w 4574560"/>
              <a:gd name="connsiteY31" fmla="*/ 28048 h 2483391"/>
              <a:gd name="connsiteX32" fmla="*/ 4574560 w 4574560"/>
              <a:gd name="connsiteY32" fmla="*/ 218059 h 2483391"/>
              <a:gd name="connsiteX33" fmla="*/ 4320540 w 4574560"/>
              <a:gd name="connsiteY33" fmla="*/ 525051 h 2483391"/>
              <a:gd name="connsiteX34" fmla="*/ 4366260 w 4574560"/>
              <a:gd name="connsiteY34" fmla="*/ 616491 h 2483391"/>
              <a:gd name="connsiteX35" fmla="*/ 4328160 w 4574560"/>
              <a:gd name="connsiteY35" fmla="*/ 852711 h 2483391"/>
              <a:gd name="connsiteX36" fmla="*/ 3970020 w 4574560"/>
              <a:gd name="connsiteY36" fmla="*/ 1698531 h 2483391"/>
              <a:gd name="connsiteX37" fmla="*/ 3924300 w 4574560"/>
              <a:gd name="connsiteY37" fmla="*/ 1949991 h 2483391"/>
              <a:gd name="connsiteX38" fmla="*/ 3787140 w 4574560"/>
              <a:gd name="connsiteY38" fmla="*/ 2102391 h 2483391"/>
              <a:gd name="connsiteX39" fmla="*/ 3665220 w 4574560"/>
              <a:gd name="connsiteY39" fmla="*/ 2239551 h 2483391"/>
              <a:gd name="connsiteX40" fmla="*/ 3604260 w 4574560"/>
              <a:gd name="connsiteY40" fmla="*/ 2437671 h 2483391"/>
              <a:gd name="connsiteX41" fmla="*/ 3512820 w 4574560"/>
              <a:gd name="connsiteY41" fmla="*/ 2483391 h 2483391"/>
              <a:gd name="connsiteX42" fmla="*/ 2819400 w 4574560"/>
              <a:gd name="connsiteY42" fmla="*/ 2399571 h 2483391"/>
              <a:gd name="connsiteX43" fmla="*/ 2004060 w 4574560"/>
              <a:gd name="connsiteY43" fmla="*/ 2163351 h 2483391"/>
              <a:gd name="connsiteX44" fmla="*/ 1676400 w 4574560"/>
              <a:gd name="connsiteY44" fmla="*/ 2209071 h 2483391"/>
              <a:gd name="connsiteX45" fmla="*/ 1508760 w 4574560"/>
              <a:gd name="connsiteY45" fmla="*/ 2315751 h 2483391"/>
              <a:gd name="connsiteX46" fmla="*/ 1310640 w 4574560"/>
              <a:gd name="connsiteY46" fmla="*/ 2178591 h 2483391"/>
              <a:gd name="connsiteX47" fmla="*/ 1028700 w 4574560"/>
              <a:gd name="connsiteY47" fmla="*/ 2315751 h 2483391"/>
              <a:gd name="connsiteX48" fmla="*/ 739140 w 4574560"/>
              <a:gd name="connsiteY48" fmla="*/ 2079531 h 2483391"/>
              <a:gd name="connsiteX49" fmla="*/ 624840 w 4574560"/>
              <a:gd name="connsiteY49" fmla="*/ 2132871 h 2483391"/>
              <a:gd name="connsiteX50" fmla="*/ 365760 w 4574560"/>
              <a:gd name="connsiteY50" fmla="*/ 1736631 h 2483391"/>
              <a:gd name="connsiteX51" fmla="*/ 365760 w 4574560"/>
              <a:gd name="connsiteY51" fmla="*/ 1607091 h 2483391"/>
              <a:gd name="connsiteX52" fmla="*/ 7620 w 4574560"/>
              <a:gd name="connsiteY52" fmla="*/ 1431831 h 2483391"/>
              <a:gd name="connsiteX53" fmla="*/ 0 w 4574560"/>
              <a:gd name="connsiteY53" fmla="*/ 1309911 h 2483391"/>
              <a:gd name="connsiteX54" fmla="*/ 160020 w 4574560"/>
              <a:gd name="connsiteY54" fmla="*/ 974631 h 2483391"/>
              <a:gd name="connsiteX55" fmla="*/ 228600 w 4574560"/>
              <a:gd name="connsiteY55"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665375 w 4574560"/>
              <a:gd name="connsiteY26" fmla="*/ 457821 h 2483391"/>
              <a:gd name="connsiteX27" fmla="*/ 3784460 w 4574560"/>
              <a:gd name="connsiteY27" fmla="*/ 371101 h 2483391"/>
              <a:gd name="connsiteX28" fmla="*/ 3888939 w 4574560"/>
              <a:gd name="connsiteY28" fmla="*/ 129090 h 2483391"/>
              <a:gd name="connsiteX29" fmla="*/ 4089757 w 4574560"/>
              <a:gd name="connsiteY29" fmla="*/ 141583 h 2483391"/>
              <a:gd name="connsiteX30" fmla="*/ 4223635 w 4574560"/>
              <a:gd name="connsiteY30" fmla="*/ 0 h 2483391"/>
              <a:gd name="connsiteX31" fmla="*/ 4390340 w 4574560"/>
              <a:gd name="connsiteY31" fmla="*/ 28048 h 2483391"/>
              <a:gd name="connsiteX32" fmla="*/ 4574560 w 4574560"/>
              <a:gd name="connsiteY32" fmla="*/ 218059 h 2483391"/>
              <a:gd name="connsiteX33" fmla="*/ 4320540 w 4574560"/>
              <a:gd name="connsiteY33" fmla="*/ 525051 h 2483391"/>
              <a:gd name="connsiteX34" fmla="*/ 4366260 w 4574560"/>
              <a:gd name="connsiteY34" fmla="*/ 616491 h 2483391"/>
              <a:gd name="connsiteX35" fmla="*/ 4328160 w 4574560"/>
              <a:gd name="connsiteY35" fmla="*/ 852711 h 2483391"/>
              <a:gd name="connsiteX36" fmla="*/ 3970020 w 4574560"/>
              <a:gd name="connsiteY36" fmla="*/ 1698531 h 2483391"/>
              <a:gd name="connsiteX37" fmla="*/ 3924300 w 4574560"/>
              <a:gd name="connsiteY37" fmla="*/ 1949991 h 2483391"/>
              <a:gd name="connsiteX38" fmla="*/ 3787140 w 4574560"/>
              <a:gd name="connsiteY38" fmla="*/ 2102391 h 2483391"/>
              <a:gd name="connsiteX39" fmla="*/ 3665220 w 4574560"/>
              <a:gd name="connsiteY39" fmla="*/ 2239551 h 2483391"/>
              <a:gd name="connsiteX40" fmla="*/ 3604260 w 4574560"/>
              <a:gd name="connsiteY40" fmla="*/ 2437671 h 2483391"/>
              <a:gd name="connsiteX41" fmla="*/ 3512820 w 4574560"/>
              <a:gd name="connsiteY41" fmla="*/ 2483391 h 2483391"/>
              <a:gd name="connsiteX42" fmla="*/ 2819400 w 4574560"/>
              <a:gd name="connsiteY42" fmla="*/ 2399571 h 2483391"/>
              <a:gd name="connsiteX43" fmla="*/ 2004060 w 4574560"/>
              <a:gd name="connsiteY43" fmla="*/ 2163351 h 2483391"/>
              <a:gd name="connsiteX44" fmla="*/ 1676400 w 4574560"/>
              <a:gd name="connsiteY44" fmla="*/ 2209071 h 2483391"/>
              <a:gd name="connsiteX45" fmla="*/ 1508760 w 4574560"/>
              <a:gd name="connsiteY45" fmla="*/ 2315751 h 2483391"/>
              <a:gd name="connsiteX46" fmla="*/ 1310640 w 4574560"/>
              <a:gd name="connsiteY46" fmla="*/ 2178591 h 2483391"/>
              <a:gd name="connsiteX47" fmla="*/ 1028700 w 4574560"/>
              <a:gd name="connsiteY47" fmla="*/ 2315751 h 2483391"/>
              <a:gd name="connsiteX48" fmla="*/ 739140 w 4574560"/>
              <a:gd name="connsiteY48" fmla="*/ 2079531 h 2483391"/>
              <a:gd name="connsiteX49" fmla="*/ 624840 w 4574560"/>
              <a:gd name="connsiteY49" fmla="*/ 2132871 h 2483391"/>
              <a:gd name="connsiteX50" fmla="*/ 365760 w 4574560"/>
              <a:gd name="connsiteY50" fmla="*/ 1736631 h 2483391"/>
              <a:gd name="connsiteX51" fmla="*/ 365760 w 4574560"/>
              <a:gd name="connsiteY51" fmla="*/ 1607091 h 2483391"/>
              <a:gd name="connsiteX52" fmla="*/ 7620 w 4574560"/>
              <a:gd name="connsiteY52" fmla="*/ 1431831 h 2483391"/>
              <a:gd name="connsiteX53" fmla="*/ 0 w 4574560"/>
              <a:gd name="connsiteY53" fmla="*/ 1309911 h 2483391"/>
              <a:gd name="connsiteX54" fmla="*/ 160020 w 4574560"/>
              <a:gd name="connsiteY54" fmla="*/ 974631 h 2483391"/>
              <a:gd name="connsiteX55" fmla="*/ 228600 w 4574560"/>
              <a:gd name="connsiteY55"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665375 w 4574560"/>
              <a:gd name="connsiteY26" fmla="*/ 457821 h 2483391"/>
              <a:gd name="connsiteX27" fmla="*/ 3784460 w 4574560"/>
              <a:gd name="connsiteY27" fmla="*/ 371101 h 2483391"/>
              <a:gd name="connsiteX28" fmla="*/ 3888939 w 4574560"/>
              <a:gd name="connsiteY28" fmla="*/ 129090 h 2483391"/>
              <a:gd name="connsiteX29" fmla="*/ 4089757 w 4574560"/>
              <a:gd name="connsiteY29" fmla="*/ 141583 h 2483391"/>
              <a:gd name="connsiteX30" fmla="*/ 4223635 w 4574560"/>
              <a:gd name="connsiteY30" fmla="*/ 0 h 2483391"/>
              <a:gd name="connsiteX31" fmla="*/ 4390340 w 4574560"/>
              <a:gd name="connsiteY31" fmla="*/ 28048 h 2483391"/>
              <a:gd name="connsiteX32" fmla="*/ 4574560 w 4574560"/>
              <a:gd name="connsiteY32" fmla="*/ 218059 h 2483391"/>
              <a:gd name="connsiteX33" fmla="*/ 4320540 w 4574560"/>
              <a:gd name="connsiteY33" fmla="*/ 525051 h 2483391"/>
              <a:gd name="connsiteX34" fmla="*/ 4366260 w 4574560"/>
              <a:gd name="connsiteY34" fmla="*/ 616491 h 2483391"/>
              <a:gd name="connsiteX35" fmla="*/ 4328160 w 4574560"/>
              <a:gd name="connsiteY35" fmla="*/ 852711 h 2483391"/>
              <a:gd name="connsiteX36" fmla="*/ 3970020 w 4574560"/>
              <a:gd name="connsiteY36" fmla="*/ 1698531 h 2483391"/>
              <a:gd name="connsiteX37" fmla="*/ 3924300 w 4574560"/>
              <a:gd name="connsiteY37" fmla="*/ 1949991 h 2483391"/>
              <a:gd name="connsiteX38" fmla="*/ 3787140 w 4574560"/>
              <a:gd name="connsiteY38" fmla="*/ 2102391 h 2483391"/>
              <a:gd name="connsiteX39" fmla="*/ 3665220 w 4574560"/>
              <a:gd name="connsiteY39" fmla="*/ 2239551 h 2483391"/>
              <a:gd name="connsiteX40" fmla="*/ 3604260 w 4574560"/>
              <a:gd name="connsiteY40" fmla="*/ 2437671 h 2483391"/>
              <a:gd name="connsiteX41" fmla="*/ 3512820 w 4574560"/>
              <a:gd name="connsiteY41" fmla="*/ 2483391 h 2483391"/>
              <a:gd name="connsiteX42" fmla="*/ 2819400 w 4574560"/>
              <a:gd name="connsiteY42" fmla="*/ 2399571 h 2483391"/>
              <a:gd name="connsiteX43" fmla="*/ 2004060 w 4574560"/>
              <a:gd name="connsiteY43" fmla="*/ 2163351 h 2483391"/>
              <a:gd name="connsiteX44" fmla="*/ 1676400 w 4574560"/>
              <a:gd name="connsiteY44" fmla="*/ 2209071 h 2483391"/>
              <a:gd name="connsiteX45" fmla="*/ 1508760 w 4574560"/>
              <a:gd name="connsiteY45" fmla="*/ 2315751 h 2483391"/>
              <a:gd name="connsiteX46" fmla="*/ 1310640 w 4574560"/>
              <a:gd name="connsiteY46" fmla="*/ 2178591 h 2483391"/>
              <a:gd name="connsiteX47" fmla="*/ 1028700 w 4574560"/>
              <a:gd name="connsiteY47" fmla="*/ 2315751 h 2483391"/>
              <a:gd name="connsiteX48" fmla="*/ 739140 w 4574560"/>
              <a:gd name="connsiteY48" fmla="*/ 2079531 h 2483391"/>
              <a:gd name="connsiteX49" fmla="*/ 624840 w 4574560"/>
              <a:gd name="connsiteY49" fmla="*/ 2132871 h 2483391"/>
              <a:gd name="connsiteX50" fmla="*/ 365760 w 4574560"/>
              <a:gd name="connsiteY50" fmla="*/ 1736631 h 2483391"/>
              <a:gd name="connsiteX51" fmla="*/ 365760 w 4574560"/>
              <a:gd name="connsiteY51" fmla="*/ 1607091 h 2483391"/>
              <a:gd name="connsiteX52" fmla="*/ 7620 w 4574560"/>
              <a:gd name="connsiteY52" fmla="*/ 1431831 h 2483391"/>
              <a:gd name="connsiteX53" fmla="*/ 0 w 4574560"/>
              <a:gd name="connsiteY53" fmla="*/ 1309911 h 2483391"/>
              <a:gd name="connsiteX54" fmla="*/ 160020 w 4574560"/>
              <a:gd name="connsiteY54" fmla="*/ 974631 h 2483391"/>
              <a:gd name="connsiteX55" fmla="*/ 228600 w 4574560"/>
              <a:gd name="connsiteY55" fmla="*/ 349791 h 2483391"/>
              <a:gd name="connsiteX0" fmla="*/ 228600 w 4574560"/>
              <a:gd name="connsiteY0" fmla="*/ 349791 h 2483391"/>
              <a:gd name="connsiteX1" fmla="*/ 601980 w 4574560"/>
              <a:gd name="connsiteY1" fmla="*/ 707931 h 2483391"/>
              <a:gd name="connsiteX2" fmla="*/ 655320 w 4574560"/>
              <a:gd name="connsiteY2" fmla="*/ 1088931 h 2483391"/>
              <a:gd name="connsiteX3" fmla="*/ 754380 w 4574560"/>
              <a:gd name="connsiteY3" fmla="*/ 1157511 h 2483391"/>
              <a:gd name="connsiteX4" fmla="*/ 845820 w 4574560"/>
              <a:gd name="connsiteY4" fmla="*/ 1424211 h 2483391"/>
              <a:gd name="connsiteX5" fmla="*/ 815340 w 4574560"/>
              <a:gd name="connsiteY5" fmla="*/ 1561371 h 2483391"/>
              <a:gd name="connsiteX6" fmla="*/ 815340 w 4574560"/>
              <a:gd name="connsiteY6" fmla="*/ 1751871 h 2483391"/>
              <a:gd name="connsiteX7" fmla="*/ 1036320 w 4574560"/>
              <a:gd name="connsiteY7" fmla="*/ 1911891 h 2483391"/>
              <a:gd name="connsiteX8" fmla="*/ 1150620 w 4574560"/>
              <a:gd name="connsiteY8" fmla="*/ 1767111 h 2483391"/>
              <a:gd name="connsiteX9" fmla="*/ 1143000 w 4574560"/>
              <a:gd name="connsiteY9" fmla="*/ 1485171 h 2483391"/>
              <a:gd name="connsiteX10" fmla="*/ 1234440 w 4574560"/>
              <a:gd name="connsiteY10" fmla="*/ 1393731 h 2483391"/>
              <a:gd name="connsiteX11" fmla="*/ 1371600 w 4574560"/>
              <a:gd name="connsiteY11" fmla="*/ 1386111 h 2483391"/>
              <a:gd name="connsiteX12" fmla="*/ 1424940 w 4574560"/>
              <a:gd name="connsiteY12" fmla="*/ 1279431 h 2483391"/>
              <a:gd name="connsiteX13" fmla="*/ 1546860 w 4574560"/>
              <a:gd name="connsiteY13" fmla="*/ 1248951 h 2483391"/>
              <a:gd name="connsiteX14" fmla="*/ 1630680 w 4574560"/>
              <a:gd name="connsiteY14" fmla="*/ 1187991 h 2483391"/>
              <a:gd name="connsiteX15" fmla="*/ 1714500 w 4574560"/>
              <a:gd name="connsiteY15" fmla="*/ 1142271 h 2483391"/>
              <a:gd name="connsiteX16" fmla="*/ 1813560 w 4574560"/>
              <a:gd name="connsiteY16" fmla="*/ 890811 h 2483391"/>
              <a:gd name="connsiteX17" fmla="*/ 1859280 w 4574560"/>
              <a:gd name="connsiteY17" fmla="*/ 867951 h 2483391"/>
              <a:gd name="connsiteX18" fmla="*/ 2049780 w 4574560"/>
              <a:gd name="connsiteY18" fmla="*/ 799371 h 2483391"/>
              <a:gd name="connsiteX19" fmla="*/ 2301240 w 4574560"/>
              <a:gd name="connsiteY19" fmla="*/ 845091 h 2483391"/>
              <a:gd name="connsiteX20" fmla="*/ 2506980 w 4574560"/>
              <a:gd name="connsiteY20" fmla="*/ 822231 h 2483391"/>
              <a:gd name="connsiteX21" fmla="*/ 2606040 w 4574560"/>
              <a:gd name="connsiteY21" fmla="*/ 761271 h 2483391"/>
              <a:gd name="connsiteX22" fmla="*/ 2697480 w 4574560"/>
              <a:gd name="connsiteY22" fmla="*/ 761271 h 2483391"/>
              <a:gd name="connsiteX23" fmla="*/ 2895600 w 4574560"/>
              <a:gd name="connsiteY23" fmla="*/ 845091 h 2483391"/>
              <a:gd name="connsiteX24" fmla="*/ 3550920 w 4574560"/>
              <a:gd name="connsiteY24" fmla="*/ 822231 h 2483391"/>
              <a:gd name="connsiteX25" fmla="*/ 3535680 w 4574560"/>
              <a:gd name="connsiteY25" fmla="*/ 639351 h 2483391"/>
              <a:gd name="connsiteX26" fmla="*/ 3665375 w 4574560"/>
              <a:gd name="connsiteY26" fmla="*/ 457821 h 2483391"/>
              <a:gd name="connsiteX27" fmla="*/ 3776093 w 4574560"/>
              <a:gd name="connsiteY27" fmla="*/ 358608 h 2483391"/>
              <a:gd name="connsiteX28" fmla="*/ 3888939 w 4574560"/>
              <a:gd name="connsiteY28" fmla="*/ 129090 h 2483391"/>
              <a:gd name="connsiteX29" fmla="*/ 4089757 w 4574560"/>
              <a:gd name="connsiteY29" fmla="*/ 141583 h 2483391"/>
              <a:gd name="connsiteX30" fmla="*/ 4223635 w 4574560"/>
              <a:gd name="connsiteY30" fmla="*/ 0 h 2483391"/>
              <a:gd name="connsiteX31" fmla="*/ 4390340 w 4574560"/>
              <a:gd name="connsiteY31" fmla="*/ 28048 h 2483391"/>
              <a:gd name="connsiteX32" fmla="*/ 4574560 w 4574560"/>
              <a:gd name="connsiteY32" fmla="*/ 218059 h 2483391"/>
              <a:gd name="connsiteX33" fmla="*/ 4320540 w 4574560"/>
              <a:gd name="connsiteY33" fmla="*/ 525051 h 2483391"/>
              <a:gd name="connsiteX34" fmla="*/ 4366260 w 4574560"/>
              <a:gd name="connsiteY34" fmla="*/ 616491 h 2483391"/>
              <a:gd name="connsiteX35" fmla="*/ 4328160 w 4574560"/>
              <a:gd name="connsiteY35" fmla="*/ 852711 h 2483391"/>
              <a:gd name="connsiteX36" fmla="*/ 3970020 w 4574560"/>
              <a:gd name="connsiteY36" fmla="*/ 1698531 h 2483391"/>
              <a:gd name="connsiteX37" fmla="*/ 3924300 w 4574560"/>
              <a:gd name="connsiteY37" fmla="*/ 1949991 h 2483391"/>
              <a:gd name="connsiteX38" fmla="*/ 3787140 w 4574560"/>
              <a:gd name="connsiteY38" fmla="*/ 2102391 h 2483391"/>
              <a:gd name="connsiteX39" fmla="*/ 3665220 w 4574560"/>
              <a:gd name="connsiteY39" fmla="*/ 2239551 h 2483391"/>
              <a:gd name="connsiteX40" fmla="*/ 3604260 w 4574560"/>
              <a:gd name="connsiteY40" fmla="*/ 2437671 h 2483391"/>
              <a:gd name="connsiteX41" fmla="*/ 3512820 w 4574560"/>
              <a:gd name="connsiteY41" fmla="*/ 2483391 h 2483391"/>
              <a:gd name="connsiteX42" fmla="*/ 2819400 w 4574560"/>
              <a:gd name="connsiteY42" fmla="*/ 2399571 h 2483391"/>
              <a:gd name="connsiteX43" fmla="*/ 2004060 w 4574560"/>
              <a:gd name="connsiteY43" fmla="*/ 2163351 h 2483391"/>
              <a:gd name="connsiteX44" fmla="*/ 1676400 w 4574560"/>
              <a:gd name="connsiteY44" fmla="*/ 2209071 h 2483391"/>
              <a:gd name="connsiteX45" fmla="*/ 1508760 w 4574560"/>
              <a:gd name="connsiteY45" fmla="*/ 2315751 h 2483391"/>
              <a:gd name="connsiteX46" fmla="*/ 1310640 w 4574560"/>
              <a:gd name="connsiteY46" fmla="*/ 2178591 h 2483391"/>
              <a:gd name="connsiteX47" fmla="*/ 1028700 w 4574560"/>
              <a:gd name="connsiteY47" fmla="*/ 2315751 h 2483391"/>
              <a:gd name="connsiteX48" fmla="*/ 739140 w 4574560"/>
              <a:gd name="connsiteY48" fmla="*/ 2079531 h 2483391"/>
              <a:gd name="connsiteX49" fmla="*/ 624840 w 4574560"/>
              <a:gd name="connsiteY49" fmla="*/ 2132871 h 2483391"/>
              <a:gd name="connsiteX50" fmla="*/ 365760 w 4574560"/>
              <a:gd name="connsiteY50" fmla="*/ 1736631 h 2483391"/>
              <a:gd name="connsiteX51" fmla="*/ 365760 w 4574560"/>
              <a:gd name="connsiteY51" fmla="*/ 1607091 h 2483391"/>
              <a:gd name="connsiteX52" fmla="*/ 7620 w 4574560"/>
              <a:gd name="connsiteY52" fmla="*/ 1431831 h 2483391"/>
              <a:gd name="connsiteX53" fmla="*/ 0 w 4574560"/>
              <a:gd name="connsiteY53" fmla="*/ 1309911 h 2483391"/>
              <a:gd name="connsiteX54" fmla="*/ 160020 w 4574560"/>
              <a:gd name="connsiteY54" fmla="*/ 974631 h 2483391"/>
              <a:gd name="connsiteX55" fmla="*/ 228600 w 4574560"/>
              <a:gd name="connsiteY55" fmla="*/ 349791 h 248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74560" h="2483391">
                <a:moveTo>
                  <a:pt x="228600" y="349791"/>
                </a:moveTo>
                <a:lnTo>
                  <a:pt x="601980" y="707931"/>
                </a:lnTo>
                <a:lnTo>
                  <a:pt x="655320" y="1088931"/>
                </a:lnTo>
                <a:lnTo>
                  <a:pt x="754380" y="1157511"/>
                </a:lnTo>
                <a:lnTo>
                  <a:pt x="845820" y="1424211"/>
                </a:lnTo>
                <a:lnTo>
                  <a:pt x="815340" y="1561371"/>
                </a:lnTo>
                <a:lnTo>
                  <a:pt x="815340" y="1751871"/>
                </a:lnTo>
                <a:lnTo>
                  <a:pt x="1036320" y="1911891"/>
                </a:lnTo>
                <a:lnTo>
                  <a:pt x="1150620" y="1767111"/>
                </a:lnTo>
                <a:lnTo>
                  <a:pt x="1143000" y="1485171"/>
                </a:lnTo>
                <a:lnTo>
                  <a:pt x="1234440" y="1393731"/>
                </a:lnTo>
                <a:lnTo>
                  <a:pt x="1371600" y="1386111"/>
                </a:lnTo>
                <a:lnTo>
                  <a:pt x="1424940" y="1279431"/>
                </a:lnTo>
                <a:lnTo>
                  <a:pt x="1546860" y="1248951"/>
                </a:lnTo>
                <a:lnTo>
                  <a:pt x="1630680" y="1187991"/>
                </a:lnTo>
                <a:lnTo>
                  <a:pt x="1714500" y="1142271"/>
                </a:lnTo>
                <a:lnTo>
                  <a:pt x="1813560" y="890811"/>
                </a:lnTo>
                <a:lnTo>
                  <a:pt x="1859280" y="867951"/>
                </a:lnTo>
                <a:lnTo>
                  <a:pt x="2049780" y="799371"/>
                </a:lnTo>
                <a:lnTo>
                  <a:pt x="2301240" y="845091"/>
                </a:lnTo>
                <a:lnTo>
                  <a:pt x="2506980" y="822231"/>
                </a:lnTo>
                <a:lnTo>
                  <a:pt x="2606040" y="761271"/>
                </a:lnTo>
                <a:lnTo>
                  <a:pt x="2697480" y="761271"/>
                </a:lnTo>
                <a:lnTo>
                  <a:pt x="2895600" y="845091"/>
                </a:lnTo>
                <a:lnTo>
                  <a:pt x="3550920" y="822231"/>
                </a:lnTo>
                <a:lnTo>
                  <a:pt x="3535680" y="639351"/>
                </a:lnTo>
                <a:cubicBezTo>
                  <a:pt x="3597041" y="556632"/>
                  <a:pt x="3578912" y="594674"/>
                  <a:pt x="3665375" y="457821"/>
                </a:cubicBezTo>
                <a:cubicBezTo>
                  <a:pt x="3705070" y="412257"/>
                  <a:pt x="3736398" y="387515"/>
                  <a:pt x="3776093" y="358608"/>
                </a:cubicBezTo>
                <a:lnTo>
                  <a:pt x="3888939" y="129090"/>
                </a:lnTo>
                <a:lnTo>
                  <a:pt x="4089757" y="141583"/>
                </a:lnTo>
                <a:lnTo>
                  <a:pt x="4223635" y="0"/>
                </a:lnTo>
                <a:lnTo>
                  <a:pt x="4390340" y="28048"/>
                </a:lnTo>
                <a:lnTo>
                  <a:pt x="4574560" y="218059"/>
                </a:lnTo>
                <a:lnTo>
                  <a:pt x="4320540" y="525051"/>
                </a:lnTo>
                <a:lnTo>
                  <a:pt x="4366260" y="616491"/>
                </a:lnTo>
                <a:lnTo>
                  <a:pt x="4328160" y="852711"/>
                </a:lnTo>
                <a:lnTo>
                  <a:pt x="3970020" y="1698531"/>
                </a:lnTo>
                <a:lnTo>
                  <a:pt x="3924300" y="1949991"/>
                </a:lnTo>
                <a:lnTo>
                  <a:pt x="3787140" y="2102391"/>
                </a:lnTo>
                <a:lnTo>
                  <a:pt x="3665220" y="2239551"/>
                </a:lnTo>
                <a:lnTo>
                  <a:pt x="3604260" y="2437671"/>
                </a:lnTo>
                <a:lnTo>
                  <a:pt x="3512820" y="2483391"/>
                </a:lnTo>
                <a:lnTo>
                  <a:pt x="2819400" y="2399571"/>
                </a:lnTo>
                <a:lnTo>
                  <a:pt x="2004060" y="2163351"/>
                </a:lnTo>
                <a:lnTo>
                  <a:pt x="1676400" y="2209071"/>
                </a:lnTo>
                <a:lnTo>
                  <a:pt x="1508760" y="2315751"/>
                </a:lnTo>
                <a:lnTo>
                  <a:pt x="1310640" y="2178591"/>
                </a:lnTo>
                <a:lnTo>
                  <a:pt x="1028700" y="2315751"/>
                </a:lnTo>
                <a:lnTo>
                  <a:pt x="739140" y="2079531"/>
                </a:lnTo>
                <a:lnTo>
                  <a:pt x="624840" y="2132871"/>
                </a:lnTo>
                <a:lnTo>
                  <a:pt x="365760" y="1736631"/>
                </a:lnTo>
                <a:lnTo>
                  <a:pt x="365760" y="1607091"/>
                </a:lnTo>
                <a:lnTo>
                  <a:pt x="7620" y="1431831"/>
                </a:lnTo>
                <a:lnTo>
                  <a:pt x="0" y="1309911"/>
                </a:lnTo>
                <a:lnTo>
                  <a:pt x="160020" y="974631"/>
                </a:lnTo>
                <a:lnTo>
                  <a:pt x="228600" y="349791"/>
                </a:lnTo>
                <a:close/>
              </a:path>
            </a:pathLst>
          </a:custGeom>
          <a:solidFill>
            <a:srgbClr val="00FF00">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4E78EFF0-BB83-4EE7-BE2A-0B6F8C20B65F}"/>
              </a:ext>
            </a:extLst>
          </p:cNvPr>
          <p:cNvSpPr/>
          <p:nvPr/>
        </p:nvSpPr>
        <p:spPr>
          <a:xfrm>
            <a:off x="79943" y="583119"/>
            <a:ext cx="2091755" cy="5692910"/>
          </a:xfrm>
          <a:prstGeom prst="rect">
            <a:avLst/>
          </a:prstGeom>
          <a:solidFill>
            <a:schemeClr val="bg1"/>
          </a:solidFill>
          <a:ln w="190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a:extLst>
              <a:ext uri="{FF2B5EF4-FFF2-40B4-BE49-F238E27FC236}">
                <a16:creationId xmlns:a16="http://schemas.microsoft.com/office/drawing/2014/main" id="{AE2F5EAF-510C-4A2D-89A4-E1E2D348CA80}"/>
              </a:ext>
            </a:extLst>
          </p:cNvPr>
          <p:cNvSpPr txBox="1"/>
          <p:nvPr/>
        </p:nvSpPr>
        <p:spPr>
          <a:xfrm>
            <a:off x="81813" y="564614"/>
            <a:ext cx="570875" cy="246221"/>
          </a:xfrm>
          <a:prstGeom prst="rect">
            <a:avLst/>
          </a:prstGeom>
          <a:noFill/>
        </p:spPr>
        <p:txBody>
          <a:bodyPr wrap="square" rtlCol="0">
            <a:spAutoFit/>
          </a:bodyPr>
          <a:lstStyle/>
          <a:p>
            <a:r>
              <a:rPr lang="ja-JP" altLang="en-US" sz="1000" b="1" dirty="0"/>
              <a:t>凡 例</a:t>
            </a:r>
            <a:endParaRPr kumimoji="1" lang="ja-JP" altLang="en-US" sz="1000" b="1" dirty="0"/>
          </a:p>
        </p:txBody>
      </p:sp>
      <p:sp>
        <p:nvSpPr>
          <p:cNvPr id="26" name="正方形/長方形 25">
            <a:extLst>
              <a:ext uri="{FF2B5EF4-FFF2-40B4-BE49-F238E27FC236}">
                <a16:creationId xmlns:a16="http://schemas.microsoft.com/office/drawing/2014/main" id="{3DBC606C-4450-4A35-9C90-E94B8FC9F0DC}"/>
              </a:ext>
            </a:extLst>
          </p:cNvPr>
          <p:cNvSpPr/>
          <p:nvPr/>
        </p:nvSpPr>
        <p:spPr>
          <a:xfrm>
            <a:off x="141089" y="833923"/>
            <a:ext cx="344963" cy="150921"/>
          </a:xfrm>
          <a:prstGeom prst="rect">
            <a:avLst/>
          </a:prstGeom>
          <a:no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a:extLst>
              <a:ext uri="{FF2B5EF4-FFF2-40B4-BE49-F238E27FC236}">
                <a16:creationId xmlns:a16="http://schemas.microsoft.com/office/drawing/2014/main" id="{D3C6BB26-A92A-4829-9DF7-5CC1177BD6C5}"/>
              </a:ext>
            </a:extLst>
          </p:cNvPr>
          <p:cNvSpPr txBox="1"/>
          <p:nvPr/>
        </p:nvSpPr>
        <p:spPr>
          <a:xfrm>
            <a:off x="440490" y="793608"/>
            <a:ext cx="1015662" cy="246221"/>
          </a:xfrm>
          <a:prstGeom prst="rect">
            <a:avLst/>
          </a:prstGeom>
          <a:noFill/>
        </p:spPr>
        <p:txBody>
          <a:bodyPr wrap="square" rtlCol="0">
            <a:spAutoFit/>
          </a:bodyPr>
          <a:lstStyle/>
          <a:p>
            <a:r>
              <a:rPr kumimoji="1" lang="ja-JP" altLang="en-US" sz="1000" b="1" dirty="0"/>
              <a:t>資源循環林</a:t>
            </a:r>
          </a:p>
        </p:txBody>
      </p:sp>
      <p:sp>
        <p:nvSpPr>
          <p:cNvPr id="28" name="正方形/長方形 27">
            <a:extLst>
              <a:ext uri="{FF2B5EF4-FFF2-40B4-BE49-F238E27FC236}">
                <a16:creationId xmlns:a16="http://schemas.microsoft.com/office/drawing/2014/main" id="{0016E386-3EE5-4A73-A287-E89387AEBF02}"/>
              </a:ext>
            </a:extLst>
          </p:cNvPr>
          <p:cNvSpPr/>
          <p:nvPr/>
        </p:nvSpPr>
        <p:spPr>
          <a:xfrm>
            <a:off x="268008" y="1120178"/>
            <a:ext cx="344963" cy="150921"/>
          </a:xfrm>
          <a:prstGeom prst="rect">
            <a:avLst/>
          </a:prstGeom>
          <a:solidFill>
            <a:schemeClr val="accent6">
              <a:lumMod val="50000"/>
              <a:alpha val="69804"/>
            </a:scheme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C3CA492D-A73F-4A8C-BCB2-1933CD602ABB}"/>
              </a:ext>
            </a:extLst>
          </p:cNvPr>
          <p:cNvSpPr txBox="1"/>
          <p:nvPr/>
        </p:nvSpPr>
        <p:spPr>
          <a:xfrm>
            <a:off x="555534" y="1071488"/>
            <a:ext cx="1498328" cy="400110"/>
          </a:xfrm>
          <a:prstGeom prst="rect">
            <a:avLst/>
          </a:prstGeom>
          <a:noFill/>
        </p:spPr>
        <p:txBody>
          <a:bodyPr wrap="square" rtlCol="0">
            <a:spAutoFit/>
          </a:bodyPr>
          <a:lstStyle/>
          <a:p>
            <a:r>
              <a:rPr kumimoji="1" lang="ja-JP" altLang="en-US" sz="1000" b="1" dirty="0"/>
              <a:t>①防災減災重点タイプ（危険地区</a:t>
            </a:r>
            <a:r>
              <a:rPr kumimoji="1" lang="en-US" altLang="ja-JP" sz="1000" b="1" dirty="0"/>
              <a:t>A</a:t>
            </a:r>
            <a:r>
              <a:rPr kumimoji="1" lang="ja-JP" altLang="en-US" sz="1000" b="1" dirty="0"/>
              <a:t>ランク）</a:t>
            </a:r>
          </a:p>
        </p:txBody>
      </p:sp>
      <p:sp>
        <p:nvSpPr>
          <p:cNvPr id="30" name="正方形/長方形 29">
            <a:extLst>
              <a:ext uri="{FF2B5EF4-FFF2-40B4-BE49-F238E27FC236}">
                <a16:creationId xmlns:a16="http://schemas.microsoft.com/office/drawing/2014/main" id="{F3D41482-7C72-46C2-A1A8-C0667C5D6011}"/>
              </a:ext>
            </a:extLst>
          </p:cNvPr>
          <p:cNvSpPr/>
          <p:nvPr/>
        </p:nvSpPr>
        <p:spPr>
          <a:xfrm>
            <a:off x="268008" y="1538792"/>
            <a:ext cx="344963" cy="150921"/>
          </a:xfrm>
          <a:prstGeom prst="rect">
            <a:avLst/>
          </a:prstGeom>
          <a:solidFill>
            <a:srgbClr val="008000">
              <a:alpha val="69804"/>
            </a:srgb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a:extLst>
              <a:ext uri="{FF2B5EF4-FFF2-40B4-BE49-F238E27FC236}">
                <a16:creationId xmlns:a16="http://schemas.microsoft.com/office/drawing/2014/main" id="{AD52AC6B-1B80-42B2-9ED8-50B71B3F0882}"/>
              </a:ext>
            </a:extLst>
          </p:cNvPr>
          <p:cNvSpPr txBox="1"/>
          <p:nvPr/>
        </p:nvSpPr>
        <p:spPr>
          <a:xfrm>
            <a:off x="555533" y="1490102"/>
            <a:ext cx="1616165" cy="400110"/>
          </a:xfrm>
          <a:prstGeom prst="rect">
            <a:avLst/>
          </a:prstGeom>
          <a:noFill/>
        </p:spPr>
        <p:txBody>
          <a:bodyPr wrap="square" rtlCol="0">
            <a:spAutoFit/>
          </a:bodyPr>
          <a:lstStyle/>
          <a:p>
            <a:r>
              <a:rPr kumimoji="1" lang="ja-JP" altLang="en-US" sz="1000" b="1" dirty="0"/>
              <a:t>②防災経営協調タイプ（危険地区</a:t>
            </a:r>
            <a:r>
              <a:rPr kumimoji="1" lang="en-US" altLang="ja-JP" sz="1000" b="1" dirty="0"/>
              <a:t>B,C</a:t>
            </a:r>
            <a:r>
              <a:rPr kumimoji="1" lang="ja-JP" altLang="en-US" sz="1000" b="1" dirty="0"/>
              <a:t>ランク）</a:t>
            </a:r>
          </a:p>
        </p:txBody>
      </p:sp>
      <p:sp>
        <p:nvSpPr>
          <p:cNvPr id="32" name="正方形/長方形 31">
            <a:extLst>
              <a:ext uri="{FF2B5EF4-FFF2-40B4-BE49-F238E27FC236}">
                <a16:creationId xmlns:a16="http://schemas.microsoft.com/office/drawing/2014/main" id="{B5975A1F-4F7D-4DCB-8647-B44549DF30AC}"/>
              </a:ext>
            </a:extLst>
          </p:cNvPr>
          <p:cNvSpPr/>
          <p:nvPr/>
        </p:nvSpPr>
        <p:spPr>
          <a:xfrm>
            <a:off x="256667" y="1945703"/>
            <a:ext cx="344963" cy="150921"/>
          </a:xfrm>
          <a:prstGeom prst="rect">
            <a:avLst/>
          </a:prstGeom>
          <a:solidFill>
            <a:srgbClr val="00FF00">
              <a:alpha val="69804"/>
            </a:srgb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a:extLst>
              <a:ext uri="{FF2B5EF4-FFF2-40B4-BE49-F238E27FC236}">
                <a16:creationId xmlns:a16="http://schemas.microsoft.com/office/drawing/2014/main" id="{0BEF2F2C-46A8-4B5E-9854-F76C5B29780B}"/>
              </a:ext>
            </a:extLst>
          </p:cNvPr>
          <p:cNvSpPr txBox="1"/>
          <p:nvPr/>
        </p:nvSpPr>
        <p:spPr>
          <a:xfrm>
            <a:off x="544192" y="1897013"/>
            <a:ext cx="1616165" cy="400110"/>
          </a:xfrm>
          <a:prstGeom prst="rect">
            <a:avLst/>
          </a:prstGeom>
          <a:noFill/>
        </p:spPr>
        <p:txBody>
          <a:bodyPr wrap="square" rtlCol="0">
            <a:spAutoFit/>
          </a:bodyPr>
          <a:lstStyle/>
          <a:p>
            <a:r>
              <a:rPr kumimoji="1" lang="ja-JP" altLang="en-US" sz="1000" b="1" dirty="0"/>
              <a:t>③森林経営重点タイプ（危険地区外）</a:t>
            </a:r>
          </a:p>
        </p:txBody>
      </p:sp>
      <p:sp>
        <p:nvSpPr>
          <p:cNvPr id="36" name="フリーフォーム: 図形 35">
            <a:extLst>
              <a:ext uri="{FF2B5EF4-FFF2-40B4-BE49-F238E27FC236}">
                <a16:creationId xmlns:a16="http://schemas.microsoft.com/office/drawing/2014/main" id="{10A613FF-A4F2-4BBF-8452-E335A84A288B}"/>
              </a:ext>
            </a:extLst>
          </p:cNvPr>
          <p:cNvSpPr/>
          <p:nvPr/>
        </p:nvSpPr>
        <p:spPr>
          <a:xfrm>
            <a:off x="6299684" y="1362113"/>
            <a:ext cx="1930249" cy="2368279"/>
          </a:xfrm>
          <a:custGeom>
            <a:avLst/>
            <a:gdLst>
              <a:gd name="connsiteX0" fmla="*/ 1094509 w 1704109"/>
              <a:gd name="connsiteY0" fmla="*/ 0 h 2701636"/>
              <a:gd name="connsiteX1" fmla="*/ 845127 w 1704109"/>
              <a:gd name="connsiteY1" fmla="*/ 48491 h 2701636"/>
              <a:gd name="connsiteX2" fmla="*/ 796636 w 1704109"/>
              <a:gd name="connsiteY2" fmla="*/ 124691 h 2701636"/>
              <a:gd name="connsiteX3" fmla="*/ 734291 w 1704109"/>
              <a:gd name="connsiteY3" fmla="*/ 124691 h 2701636"/>
              <a:gd name="connsiteX4" fmla="*/ 623455 w 1704109"/>
              <a:gd name="connsiteY4" fmla="*/ 69272 h 2701636"/>
              <a:gd name="connsiteX5" fmla="*/ 547255 w 1704109"/>
              <a:gd name="connsiteY5" fmla="*/ 96982 h 2701636"/>
              <a:gd name="connsiteX6" fmla="*/ 464127 w 1704109"/>
              <a:gd name="connsiteY6" fmla="*/ 193963 h 2701636"/>
              <a:gd name="connsiteX7" fmla="*/ 360218 w 1704109"/>
              <a:gd name="connsiteY7" fmla="*/ 193963 h 2701636"/>
              <a:gd name="connsiteX8" fmla="*/ 290945 w 1704109"/>
              <a:gd name="connsiteY8" fmla="*/ 235527 h 2701636"/>
              <a:gd name="connsiteX9" fmla="*/ 256309 w 1704109"/>
              <a:gd name="connsiteY9" fmla="*/ 311727 h 2701636"/>
              <a:gd name="connsiteX10" fmla="*/ 207818 w 1704109"/>
              <a:gd name="connsiteY10" fmla="*/ 311727 h 2701636"/>
              <a:gd name="connsiteX11" fmla="*/ 290945 w 1704109"/>
              <a:gd name="connsiteY11" fmla="*/ 457200 h 2701636"/>
              <a:gd name="connsiteX12" fmla="*/ 381000 w 1704109"/>
              <a:gd name="connsiteY12" fmla="*/ 450272 h 2701636"/>
              <a:gd name="connsiteX13" fmla="*/ 422564 w 1704109"/>
              <a:gd name="connsiteY13" fmla="*/ 484909 h 2701636"/>
              <a:gd name="connsiteX14" fmla="*/ 381000 w 1704109"/>
              <a:gd name="connsiteY14" fmla="*/ 588818 h 2701636"/>
              <a:gd name="connsiteX15" fmla="*/ 339436 w 1704109"/>
              <a:gd name="connsiteY15" fmla="*/ 568036 h 2701636"/>
              <a:gd name="connsiteX16" fmla="*/ 297873 w 1704109"/>
              <a:gd name="connsiteY16" fmla="*/ 512618 h 2701636"/>
              <a:gd name="connsiteX17" fmla="*/ 207818 w 1704109"/>
              <a:gd name="connsiteY17" fmla="*/ 519545 h 2701636"/>
              <a:gd name="connsiteX18" fmla="*/ 138545 w 1704109"/>
              <a:gd name="connsiteY18" fmla="*/ 588818 h 2701636"/>
              <a:gd name="connsiteX19" fmla="*/ 394855 w 1704109"/>
              <a:gd name="connsiteY19" fmla="*/ 768927 h 2701636"/>
              <a:gd name="connsiteX20" fmla="*/ 415636 w 1704109"/>
              <a:gd name="connsiteY20" fmla="*/ 865909 h 2701636"/>
              <a:gd name="connsiteX21" fmla="*/ 353291 w 1704109"/>
              <a:gd name="connsiteY21" fmla="*/ 845127 h 2701636"/>
              <a:gd name="connsiteX22" fmla="*/ 297873 w 1704109"/>
              <a:gd name="connsiteY22" fmla="*/ 789709 h 2701636"/>
              <a:gd name="connsiteX23" fmla="*/ 228600 w 1704109"/>
              <a:gd name="connsiteY23" fmla="*/ 768927 h 2701636"/>
              <a:gd name="connsiteX24" fmla="*/ 145473 w 1704109"/>
              <a:gd name="connsiteY24" fmla="*/ 720436 h 2701636"/>
              <a:gd name="connsiteX25" fmla="*/ 96982 w 1704109"/>
              <a:gd name="connsiteY25" fmla="*/ 692727 h 2701636"/>
              <a:gd name="connsiteX26" fmla="*/ 0 w 1704109"/>
              <a:gd name="connsiteY26" fmla="*/ 609600 h 2701636"/>
              <a:gd name="connsiteX27" fmla="*/ 0 w 1704109"/>
              <a:gd name="connsiteY27" fmla="*/ 886691 h 2701636"/>
              <a:gd name="connsiteX28" fmla="*/ 193964 w 1704109"/>
              <a:gd name="connsiteY28" fmla="*/ 1011382 h 2701636"/>
              <a:gd name="connsiteX29" fmla="*/ 360218 w 1704109"/>
              <a:gd name="connsiteY29" fmla="*/ 1357745 h 2701636"/>
              <a:gd name="connsiteX30" fmla="*/ 554182 w 1704109"/>
              <a:gd name="connsiteY30" fmla="*/ 1482436 h 2701636"/>
              <a:gd name="connsiteX31" fmla="*/ 768927 w 1704109"/>
              <a:gd name="connsiteY31" fmla="*/ 1814945 h 2701636"/>
              <a:gd name="connsiteX32" fmla="*/ 782782 w 1704109"/>
              <a:gd name="connsiteY32" fmla="*/ 2098963 h 2701636"/>
              <a:gd name="connsiteX33" fmla="*/ 879764 w 1704109"/>
              <a:gd name="connsiteY33" fmla="*/ 2417618 h 2701636"/>
              <a:gd name="connsiteX34" fmla="*/ 983673 w 1704109"/>
              <a:gd name="connsiteY34" fmla="*/ 2459182 h 2701636"/>
              <a:gd name="connsiteX35" fmla="*/ 983673 w 1704109"/>
              <a:gd name="connsiteY35" fmla="*/ 2597727 h 2701636"/>
              <a:gd name="connsiteX36" fmla="*/ 1184564 w 1704109"/>
              <a:gd name="connsiteY36" fmla="*/ 2653145 h 2701636"/>
              <a:gd name="connsiteX37" fmla="*/ 1364673 w 1704109"/>
              <a:gd name="connsiteY37" fmla="*/ 2625436 h 2701636"/>
              <a:gd name="connsiteX38" fmla="*/ 1704109 w 1704109"/>
              <a:gd name="connsiteY38" fmla="*/ 2701636 h 2701636"/>
              <a:gd name="connsiteX39" fmla="*/ 1558636 w 1704109"/>
              <a:gd name="connsiteY39" fmla="*/ 2230582 h 2701636"/>
              <a:gd name="connsiteX40" fmla="*/ 1530927 w 1704109"/>
              <a:gd name="connsiteY40" fmla="*/ 2154382 h 2701636"/>
              <a:gd name="connsiteX41" fmla="*/ 1496291 w 1704109"/>
              <a:gd name="connsiteY41" fmla="*/ 2071254 h 2701636"/>
              <a:gd name="connsiteX42" fmla="*/ 1510145 w 1704109"/>
              <a:gd name="connsiteY42" fmla="*/ 1808018 h 2701636"/>
              <a:gd name="connsiteX43" fmla="*/ 1288473 w 1704109"/>
              <a:gd name="connsiteY43" fmla="*/ 1316182 h 2701636"/>
              <a:gd name="connsiteX44" fmla="*/ 1226127 w 1704109"/>
              <a:gd name="connsiteY44" fmla="*/ 1267691 h 2701636"/>
              <a:gd name="connsiteX45" fmla="*/ 983673 w 1704109"/>
              <a:gd name="connsiteY45" fmla="*/ 789709 h 2701636"/>
              <a:gd name="connsiteX46" fmla="*/ 983673 w 1704109"/>
              <a:gd name="connsiteY46" fmla="*/ 602672 h 2701636"/>
              <a:gd name="connsiteX47" fmla="*/ 983673 w 1704109"/>
              <a:gd name="connsiteY47" fmla="*/ 173182 h 2701636"/>
              <a:gd name="connsiteX48" fmla="*/ 1094509 w 1704109"/>
              <a:gd name="connsiteY48" fmla="*/ 0 h 2701636"/>
              <a:gd name="connsiteX0" fmla="*/ 1381543 w 1991143"/>
              <a:gd name="connsiteY0" fmla="*/ 0 h 2701636"/>
              <a:gd name="connsiteX1" fmla="*/ 1132161 w 1991143"/>
              <a:gd name="connsiteY1" fmla="*/ 48491 h 2701636"/>
              <a:gd name="connsiteX2" fmla="*/ 1083670 w 1991143"/>
              <a:gd name="connsiteY2" fmla="*/ 124691 h 2701636"/>
              <a:gd name="connsiteX3" fmla="*/ 1021325 w 1991143"/>
              <a:gd name="connsiteY3" fmla="*/ 124691 h 2701636"/>
              <a:gd name="connsiteX4" fmla="*/ 910489 w 1991143"/>
              <a:gd name="connsiteY4" fmla="*/ 69272 h 2701636"/>
              <a:gd name="connsiteX5" fmla="*/ 834289 w 1991143"/>
              <a:gd name="connsiteY5" fmla="*/ 96982 h 2701636"/>
              <a:gd name="connsiteX6" fmla="*/ 751161 w 1991143"/>
              <a:gd name="connsiteY6" fmla="*/ 193963 h 2701636"/>
              <a:gd name="connsiteX7" fmla="*/ 647252 w 1991143"/>
              <a:gd name="connsiteY7" fmla="*/ 193963 h 2701636"/>
              <a:gd name="connsiteX8" fmla="*/ 577979 w 1991143"/>
              <a:gd name="connsiteY8" fmla="*/ 235527 h 2701636"/>
              <a:gd name="connsiteX9" fmla="*/ 543343 w 1991143"/>
              <a:gd name="connsiteY9" fmla="*/ 311727 h 2701636"/>
              <a:gd name="connsiteX10" fmla="*/ 494852 w 1991143"/>
              <a:gd name="connsiteY10" fmla="*/ 311727 h 2701636"/>
              <a:gd name="connsiteX11" fmla="*/ 577979 w 1991143"/>
              <a:gd name="connsiteY11" fmla="*/ 457200 h 2701636"/>
              <a:gd name="connsiteX12" fmla="*/ 668034 w 1991143"/>
              <a:gd name="connsiteY12" fmla="*/ 450272 h 2701636"/>
              <a:gd name="connsiteX13" fmla="*/ 709598 w 1991143"/>
              <a:gd name="connsiteY13" fmla="*/ 484909 h 2701636"/>
              <a:gd name="connsiteX14" fmla="*/ 668034 w 1991143"/>
              <a:gd name="connsiteY14" fmla="*/ 588818 h 2701636"/>
              <a:gd name="connsiteX15" fmla="*/ 626470 w 1991143"/>
              <a:gd name="connsiteY15" fmla="*/ 568036 h 2701636"/>
              <a:gd name="connsiteX16" fmla="*/ 584907 w 1991143"/>
              <a:gd name="connsiteY16" fmla="*/ 512618 h 2701636"/>
              <a:gd name="connsiteX17" fmla="*/ 494852 w 1991143"/>
              <a:gd name="connsiteY17" fmla="*/ 519545 h 2701636"/>
              <a:gd name="connsiteX18" fmla="*/ 425579 w 1991143"/>
              <a:gd name="connsiteY18" fmla="*/ 588818 h 2701636"/>
              <a:gd name="connsiteX19" fmla="*/ 681889 w 1991143"/>
              <a:gd name="connsiteY19" fmla="*/ 768927 h 2701636"/>
              <a:gd name="connsiteX20" fmla="*/ 702670 w 1991143"/>
              <a:gd name="connsiteY20" fmla="*/ 865909 h 2701636"/>
              <a:gd name="connsiteX21" fmla="*/ 640325 w 1991143"/>
              <a:gd name="connsiteY21" fmla="*/ 845127 h 2701636"/>
              <a:gd name="connsiteX22" fmla="*/ 584907 w 1991143"/>
              <a:gd name="connsiteY22" fmla="*/ 789709 h 2701636"/>
              <a:gd name="connsiteX23" fmla="*/ 515634 w 1991143"/>
              <a:gd name="connsiteY23" fmla="*/ 768927 h 2701636"/>
              <a:gd name="connsiteX24" fmla="*/ 432507 w 1991143"/>
              <a:gd name="connsiteY24" fmla="*/ 720436 h 2701636"/>
              <a:gd name="connsiteX25" fmla="*/ 384016 w 1991143"/>
              <a:gd name="connsiteY25" fmla="*/ 692727 h 2701636"/>
              <a:gd name="connsiteX26" fmla="*/ 287034 w 1991143"/>
              <a:gd name="connsiteY26" fmla="*/ 609600 h 2701636"/>
              <a:gd name="connsiteX27" fmla="*/ 0 w 1991143"/>
              <a:gd name="connsiteY27" fmla="*/ 731141 h 2701636"/>
              <a:gd name="connsiteX28" fmla="*/ 480998 w 1991143"/>
              <a:gd name="connsiteY28" fmla="*/ 1011382 h 2701636"/>
              <a:gd name="connsiteX29" fmla="*/ 647252 w 1991143"/>
              <a:gd name="connsiteY29" fmla="*/ 1357745 h 2701636"/>
              <a:gd name="connsiteX30" fmla="*/ 841216 w 1991143"/>
              <a:gd name="connsiteY30" fmla="*/ 1482436 h 2701636"/>
              <a:gd name="connsiteX31" fmla="*/ 1055961 w 1991143"/>
              <a:gd name="connsiteY31" fmla="*/ 1814945 h 2701636"/>
              <a:gd name="connsiteX32" fmla="*/ 1069816 w 1991143"/>
              <a:gd name="connsiteY32" fmla="*/ 2098963 h 2701636"/>
              <a:gd name="connsiteX33" fmla="*/ 1166798 w 1991143"/>
              <a:gd name="connsiteY33" fmla="*/ 2417618 h 2701636"/>
              <a:gd name="connsiteX34" fmla="*/ 1270707 w 1991143"/>
              <a:gd name="connsiteY34" fmla="*/ 2459182 h 2701636"/>
              <a:gd name="connsiteX35" fmla="*/ 1270707 w 1991143"/>
              <a:gd name="connsiteY35" fmla="*/ 2597727 h 2701636"/>
              <a:gd name="connsiteX36" fmla="*/ 1471598 w 1991143"/>
              <a:gd name="connsiteY36" fmla="*/ 2653145 h 2701636"/>
              <a:gd name="connsiteX37" fmla="*/ 1651707 w 1991143"/>
              <a:gd name="connsiteY37" fmla="*/ 2625436 h 2701636"/>
              <a:gd name="connsiteX38" fmla="*/ 1991143 w 1991143"/>
              <a:gd name="connsiteY38" fmla="*/ 2701636 h 2701636"/>
              <a:gd name="connsiteX39" fmla="*/ 1845670 w 1991143"/>
              <a:gd name="connsiteY39" fmla="*/ 2230582 h 2701636"/>
              <a:gd name="connsiteX40" fmla="*/ 1817961 w 1991143"/>
              <a:gd name="connsiteY40" fmla="*/ 2154382 h 2701636"/>
              <a:gd name="connsiteX41" fmla="*/ 1783325 w 1991143"/>
              <a:gd name="connsiteY41" fmla="*/ 2071254 h 2701636"/>
              <a:gd name="connsiteX42" fmla="*/ 1797179 w 1991143"/>
              <a:gd name="connsiteY42" fmla="*/ 1808018 h 2701636"/>
              <a:gd name="connsiteX43" fmla="*/ 1575507 w 1991143"/>
              <a:gd name="connsiteY43" fmla="*/ 1316182 h 2701636"/>
              <a:gd name="connsiteX44" fmla="*/ 1513161 w 1991143"/>
              <a:gd name="connsiteY44" fmla="*/ 1267691 h 2701636"/>
              <a:gd name="connsiteX45" fmla="*/ 1270707 w 1991143"/>
              <a:gd name="connsiteY45" fmla="*/ 789709 h 2701636"/>
              <a:gd name="connsiteX46" fmla="*/ 1270707 w 1991143"/>
              <a:gd name="connsiteY46" fmla="*/ 602672 h 2701636"/>
              <a:gd name="connsiteX47" fmla="*/ 1270707 w 1991143"/>
              <a:gd name="connsiteY47" fmla="*/ 173182 h 2701636"/>
              <a:gd name="connsiteX48" fmla="*/ 1381543 w 1991143"/>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449685 w 1959830"/>
              <a:gd name="connsiteY28" fmla="*/ 1011382 h 2701636"/>
              <a:gd name="connsiteX29" fmla="*/ 615939 w 1959830"/>
              <a:gd name="connsiteY29" fmla="*/ 1357745 h 2701636"/>
              <a:gd name="connsiteX30" fmla="*/ 809903 w 1959830"/>
              <a:gd name="connsiteY30" fmla="*/ 1482436 h 2701636"/>
              <a:gd name="connsiteX31" fmla="*/ 1024648 w 1959830"/>
              <a:gd name="connsiteY31" fmla="*/ 1814945 h 2701636"/>
              <a:gd name="connsiteX32" fmla="*/ 1038503 w 1959830"/>
              <a:gd name="connsiteY32" fmla="*/ 2098963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15939 w 1959830"/>
              <a:gd name="connsiteY29" fmla="*/ 1357745 h 2701636"/>
              <a:gd name="connsiteX30" fmla="*/ 809903 w 1959830"/>
              <a:gd name="connsiteY30" fmla="*/ 1482436 h 2701636"/>
              <a:gd name="connsiteX31" fmla="*/ 1024648 w 1959830"/>
              <a:gd name="connsiteY31" fmla="*/ 1814945 h 2701636"/>
              <a:gd name="connsiteX32" fmla="*/ 1038503 w 1959830"/>
              <a:gd name="connsiteY32" fmla="*/ 2098963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15939 w 1959830"/>
              <a:gd name="connsiteY29" fmla="*/ 1357745 h 2701636"/>
              <a:gd name="connsiteX30" fmla="*/ 809903 w 1959830"/>
              <a:gd name="connsiteY30" fmla="*/ 1482436 h 2701636"/>
              <a:gd name="connsiteX31" fmla="*/ 1024648 w 1959830"/>
              <a:gd name="connsiteY31" fmla="*/ 1814945 h 2701636"/>
              <a:gd name="connsiteX32" fmla="*/ 1038503 w 1959830"/>
              <a:gd name="connsiteY32" fmla="*/ 2098963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39424 w 1959830"/>
              <a:gd name="connsiteY29" fmla="*/ 1334266 h 2701636"/>
              <a:gd name="connsiteX30" fmla="*/ 809903 w 1959830"/>
              <a:gd name="connsiteY30" fmla="*/ 1482436 h 2701636"/>
              <a:gd name="connsiteX31" fmla="*/ 1024648 w 1959830"/>
              <a:gd name="connsiteY31" fmla="*/ 1814945 h 2701636"/>
              <a:gd name="connsiteX32" fmla="*/ 1038503 w 1959830"/>
              <a:gd name="connsiteY32" fmla="*/ 2098963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57690 w 1959830"/>
              <a:gd name="connsiteY29" fmla="*/ 1322526 h 2701636"/>
              <a:gd name="connsiteX30" fmla="*/ 809903 w 1959830"/>
              <a:gd name="connsiteY30" fmla="*/ 1482436 h 2701636"/>
              <a:gd name="connsiteX31" fmla="*/ 1024648 w 1959830"/>
              <a:gd name="connsiteY31" fmla="*/ 1814945 h 2701636"/>
              <a:gd name="connsiteX32" fmla="*/ 1038503 w 1959830"/>
              <a:gd name="connsiteY32" fmla="*/ 2098963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720315 w 1959830"/>
              <a:gd name="connsiteY29" fmla="*/ 1301982 h 2701636"/>
              <a:gd name="connsiteX30" fmla="*/ 809903 w 1959830"/>
              <a:gd name="connsiteY30" fmla="*/ 1482436 h 2701636"/>
              <a:gd name="connsiteX31" fmla="*/ 1024648 w 1959830"/>
              <a:gd name="connsiteY31" fmla="*/ 1814945 h 2701636"/>
              <a:gd name="connsiteX32" fmla="*/ 1038503 w 1959830"/>
              <a:gd name="connsiteY32" fmla="*/ 2098963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09903 w 1959830"/>
              <a:gd name="connsiteY30" fmla="*/ 1482436 h 2701636"/>
              <a:gd name="connsiteX31" fmla="*/ 1024648 w 1959830"/>
              <a:gd name="connsiteY31" fmla="*/ 1814945 h 2701636"/>
              <a:gd name="connsiteX32" fmla="*/ 1038503 w 1959830"/>
              <a:gd name="connsiteY32" fmla="*/ 2098963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38503 w 1959830"/>
              <a:gd name="connsiteY32" fmla="*/ 2098963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67206 w 1959830"/>
              <a:gd name="connsiteY32" fmla="*/ 2142987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35485 w 1959830"/>
              <a:gd name="connsiteY33" fmla="*/ 2417618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58970 w 1959830"/>
              <a:gd name="connsiteY33" fmla="*/ 2391204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72017 w 1959830"/>
              <a:gd name="connsiteY33" fmla="*/ 2364789 h 2701636"/>
              <a:gd name="connsiteX34" fmla="*/ 1239394 w 1959830"/>
              <a:gd name="connsiteY34" fmla="*/ 245918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72017 w 1959830"/>
              <a:gd name="connsiteY33" fmla="*/ 2364789 h 2701636"/>
              <a:gd name="connsiteX34" fmla="*/ 1195035 w 1959830"/>
              <a:gd name="connsiteY34" fmla="*/ 2482662 h 2701636"/>
              <a:gd name="connsiteX35" fmla="*/ 1239394 w 1959830"/>
              <a:gd name="connsiteY35" fmla="*/ 259772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72017 w 1959830"/>
              <a:gd name="connsiteY33" fmla="*/ 2364789 h 2701636"/>
              <a:gd name="connsiteX34" fmla="*/ 1195035 w 1959830"/>
              <a:gd name="connsiteY34" fmla="*/ 2482662 h 2701636"/>
              <a:gd name="connsiteX35" fmla="*/ 1309848 w 1959830"/>
              <a:gd name="connsiteY35" fmla="*/ 2662296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72017 w 1959830"/>
              <a:gd name="connsiteY33" fmla="*/ 2364789 h 2701636"/>
              <a:gd name="connsiteX34" fmla="*/ 1195035 w 1959830"/>
              <a:gd name="connsiteY34" fmla="*/ 2482662 h 2701636"/>
              <a:gd name="connsiteX35" fmla="*/ 1309848 w 1959830"/>
              <a:gd name="connsiteY35" fmla="*/ 2662296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72017 w 1959830"/>
              <a:gd name="connsiteY33" fmla="*/ 2364789 h 2701636"/>
              <a:gd name="connsiteX34" fmla="*/ 1195035 w 1959830"/>
              <a:gd name="connsiteY34" fmla="*/ 2482662 h 2701636"/>
              <a:gd name="connsiteX35" fmla="*/ 1291583 w 1959830"/>
              <a:gd name="connsiteY35" fmla="*/ 266229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86648 w 1959830"/>
              <a:gd name="connsiteY40" fmla="*/ 215438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72017 w 1959830"/>
              <a:gd name="connsiteY33" fmla="*/ 2364789 h 2701636"/>
              <a:gd name="connsiteX34" fmla="*/ 1195035 w 1959830"/>
              <a:gd name="connsiteY34" fmla="*/ 2482662 h 2701636"/>
              <a:gd name="connsiteX35" fmla="*/ 1291583 w 1959830"/>
              <a:gd name="connsiteY35" fmla="*/ 266229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814357 w 1959830"/>
              <a:gd name="connsiteY39" fmla="*/ 2230582 h 2701636"/>
              <a:gd name="connsiteX40" fmla="*/ 1773601 w 1959830"/>
              <a:gd name="connsiteY40" fmla="*/ 216612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959830"/>
              <a:gd name="connsiteY0" fmla="*/ 0 h 2701636"/>
              <a:gd name="connsiteX1" fmla="*/ 1100848 w 1959830"/>
              <a:gd name="connsiteY1" fmla="*/ 48491 h 2701636"/>
              <a:gd name="connsiteX2" fmla="*/ 1052357 w 1959830"/>
              <a:gd name="connsiteY2" fmla="*/ 124691 h 2701636"/>
              <a:gd name="connsiteX3" fmla="*/ 990012 w 1959830"/>
              <a:gd name="connsiteY3" fmla="*/ 124691 h 2701636"/>
              <a:gd name="connsiteX4" fmla="*/ 879176 w 1959830"/>
              <a:gd name="connsiteY4" fmla="*/ 69272 h 2701636"/>
              <a:gd name="connsiteX5" fmla="*/ 802976 w 1959830"/>
              <a:gd name="connsiteY5" fmla="*/ 96982 h 2701636"/>
              <a:gd name="connsiteX6" fmla="*/ 719848 w 1959830"/>
              <a:gd name="connsiteY6" fmla="*/ 193963 h 2701636"/>
              <a:gd name="connsiteX7" fmla="*/ 615939 w 1959830"/>
              <a:gd name="connsiteY7" fmla="*/ 193963 h 2701636"/>
              <a:gd name="connsiteX8" fmla="*/ 546666 w 1959830"/>
              <a:gd name="connsiteY8" fmla="*/ 235527 h 2701636"/>
              <a:gd name="connsiteX9" fmla="*/ 512030 w 1959830"/>
              <a:gd name="connsiteY9" fmla="*/ 311727 h 2701636"/>
              <a:gd name="connsiteX10" fmla="*/ 463539 w 1959830"/>
              <a:gd name="connsiteY10" fmla="*/ 311727 h 2701636"/>
              <a:gd name="connsiteX11" fmla="*/ 546666 w 1959830"/>
              <a:gd name="connsiteY11" fmla="*/ 457200 h 2701636"/>
              <a:gd name="connsiteX12" fmla="*/ 636721 w 1959830"/>
              <a:gd name="connsiteY12" fmla="*/ 450272 h 2701636"/>
              <a:gd name="connsiteX13" fmla="*/ 678285 w 1959830"/>
              <a:gd name="connsiteY13" fmla="*/ 484909 h 2701636"/>
              <a:gd name="connsiteX14" fmla="*/ 636721 w 1959830"/>
              <a:gd name="connsiteY14" fmla="*/ 588818 h 2701636"/>
              <a:gd name="connsiteX15" fmla="*/ 595157 w 1959830"/>
              <a:gd name="connsiteY15" fmla="*/ 568036 h 2701636"/>
              <a:gd name="connsiteX16" fmla="*/ 553594 w 1959830"/>
              <a:gd name="connsiteY16" fmla="*/ 512618 h 2701636"/>
              <a:gd name="connsiteX17" fmla="*/ 463539 w 1959830"/>
              <a:gd name="connsiteY17" fmla="*/ 519545 h 2701636"/>
              <a:gd name="connsiteX18" fmla="*/ 394266 w 1959830"/>
              <a:gd name="connsiteY18" fmla="*/ 588818 h 2701636"/>
              <a:gd name="connsiteX19" fmla="*/ 650576 w 1959830"/>
              <a:gd name="connsiteY19" fmla="*/ 768927 h 2701636"/>
              <a:gd name="connsiteX20" fmla="*/ 671357 w 1959830"/>
              <a:gd name="connsiteY20" fmla="*/ 865909 h 2701636"/>
              <a:gd name="connsiteX21" fmla="*/ 609012 w 1959830"/>
              <a:gd name="connsiteY21" fmla="*/ 845127 h 2701636"/>
              <a:gd name="connsiteX22" fmla="*/ 553594 w 1959830"/>
              <a:gd name="connsiteY22" fmla="*/ 789709 h 2701636"/>
              <a:gd name="connsiteX23" fmla="*/ 484321 w 1959830"/>
              <a:gd name="connsiteY23" fmla="*/ 768927 h 2701636"/>
              <a:gd name="connsiteX24" fmla="*/ 401194 w 1959830"/>
              <a:gd name="connsiteY24" fmla="*/ 720436 h 2701636"/>
              <a:gd name="connsiteX25" fmla="*/ 352703 w 1959830"/>
              <a:gd name="connsiteY25" fmla="*/ 692727 h 2701636"/>
              <a:gd name="connsiteX26" fmla="*/ 255721 w 1959830"/>
              <a:gd name="connsiteY26" fmla="*/ 609600 h 2701636"/>
              <a:gd name="connsiteX27" fmla="*/ 0 w 1959830"/>
              <a:gd name="connsiteY27" fmla="*/ 725271 h 2701636"/>
              <a:gd name="connsiteX28" fmla="*/ 303558 w 1959830"/>
              <a:gd name="connsiteY28" fmla="*/ 803004 h 2701636"/>
              <a:gd name="connsiteX29" fmla="*/ 642033 w 1959830"/>
              <a:gd name="connsiteY29" fmla="*/ 1325461 h 2701636"/>
              <a:gd name="connsiteX30" fmla="*/ 825559 w 1959830"/>
              <a:gd name="connsiteY30" fmla="*/ 1456022 h 2701636"/>
              <a:gd name="connsiteX31" fmla="*/ 1024648 w 1959830"/>
              <a:gd name="connsiteY31" fmla="*/ 1814945 h 2701636"/>
              <a:gd name="connsiteX32" fmla="*/ 1080253 w 1959830"/>
              <a:gd name="connsiteY32" fmla="*/ 2134182 h 2701636"/>
              <a:gd name="connsiteX33" fmla="*/ 1172017 w 1959830"/>
              <a:gd name="connsiteY33" fmla="*/ 2364789 h 2701636"/>
              <a:gd name="connsiteX34" fmla="*/ 1195035 w 1959830"/>
              <a:gd name="connsiteY34" fmla="*/ 2482662 h 2701636"/>
              <a:gd name="connsiteX35" fmla="*/ 1291583 w 1959830"/>
              <a:gd name="connsiteY35" fmla="*/ 2662297 h 2701636"/>
              <a:gd name="connsiteX36" fmla="*/ 1440285 w 1959830"/>
              <a:gd name="connsiteY36" fmla="*/ 2653145 h 2701636"/>
              <a:gd name="connsiteX37" fmla="*/ 1620394 w 1959830"/>
              <a:gd name="connsiteY37" fmla="*/ 2625436 h 2701636"/>
              <a:gd name="connsiteX38" fmla="*/ 1959830 w 1959830"/>
              <a:gd name="connsiteY38" fmla="*/ 2701636 h 2701636"/>
              <a:gd name="connsiteX39" fmla="*/ 1772607 w 1959830"/>
              <a:gd name="connsiteY39" fmla="*/ 2301020 h 2701636"/>
              <a:gd name="connsiteX40" fmla="*/ 1773601 w 1959830"/>
              <a:gd name="connsiteY40" fmla="*/ 2166122 h 2701636"/>
              <a:gd name="connsiteX41" fmla="*/ 1752012 w 1959830"/>
              <a:gd name="connsiteY41" fmla="*/ 2071254 h 2701636"/>
              <a:gd name="connsiteX42" fmla="*/ 1765866 w 1959830"/>
              <a:gd name="connsiteY42" fmla="*/ 1808018 h 2701636"/>
              <a:gd name="connsiteX43" fmla="*/ 1544194 w 1959830"/>
              <a:gd name="connsiteY43" fmla="*/ 1316182 h 2701636"/>
              <a:gd name="connsiteX44" fmla="*/ 1481848 w 1959830"/>
              <a:gd name="connsiteY44" fmla="*/ 1267691 h 2701636"/>
              <a:gd name="connsiteX45" fmla="*/ 1239394 w 1959830"/>
              <a:gd name="connsiteY45" fmla="*/ 789709 h 2701636"/>
              <a:gd name="connsiteX46" fmla="*/ 1239394 w 1959830"/>
              <a:gd name="connsiteY46" fmla="*/ 602672 h 2701636"/>
              <a:gd name="connsiteX47" fmla="*/ 1239394 w 1959830"/>
              <a:gd name="connsiteY47" fmla="*/ 173182 h 2701636"/>
              <a:gd name="connsiteX48" fmla="*/ 1350230 w 1959830"/>
              <a:gd name="connsiteY48" fmla="*/ 0 h 2701636"/>
              <a:gd name="connsiteX0" fmla="*/ 1350230 w 1899814"/>
              <a:gd name="connsiteY0" fmla="*/ 0 h 2686961"/>
              <a:gd name="connsiteX1" fmla="*/ 1100848 w 1899814"/>
              <a:gd name="connsiteY1" fmla="*/ 48491 h 2686961"/>
              <a:gd name="connsiteX2" fmla="*/ 1052357 w 1899814"/>
              <a:gd name="connsiteY2" fmla="*/ 124691 h 2686961"/>
              <a:gd name="connsiteX3" fmla="*/ 990012 w 1899814"/>
              <a:gd name="connsiteY3" fmla="*/ 124691 h 2686961"/>
              <a:gd name="connsiteX4" fmla="*/ 879176 w 1899814"/>
              <a:gd name="connsiteY4" fmla="*/ 69272 h 2686961"/>
              <a:gd name="connsiteX5" fmla="*/ 802976 w 1899814"/>
              <a:gd name="connsiteY5" fmla="*/ 96982 h 2686961"/>
              <a:gd name="connsiteX6" fmla="*/ 719848 w 1899814"/>
              <a:gd name="connsiteY6" fmla="*/ 193963 h 2686961"/>
              <a:gd name="connsiteX7" fmla="*/ 615939 w 1899814"/>
              <a:gd name="connsiteY7" fmla="*/ 193963 h 2686961"/>
              <a:gd name="connsiteX8" fmla="*/ 546666 w 1899814"/>
              <a:gd name="connsiteY8" fmla="*/ 235527 h 2686961"/>
              <a:gd name="connsiteX9" fmla="*/ 512030 w 1899814"/>
              <a:gd name="connsiteY9" fmla="*/ 311727 h 2686961"/>
              <a:gd name="connsiteX10" fmla="*/ 463539 w 1899814"/>
              <a:gd name="connsiteY10" fmla="*/ 311727 h 2686961"/>
              <a:gd name="connsiteX11" fmla="*/ 546666 w 1899814"/>
              <a:gd name="connsiteY11" fmla="*/ 457200 h 2686961"/>
              <a:gd name="connsiteX12" fmla="*/ 636721 w 1899814"/>
              <a:gd name="connsiteY12" fmla="*/ 450272 h 2686961"/>
              <a:gd name="connsiteX13" fmla="*/ 678285 w 1899814"/>
              <a:gd name="connsiteY13" fmla="*/ 484909 h 2686961"/>
              <a:gd name="connsiteX14" fmla="*/ 636721 w 1899814"/>
              <a:gd name="connsiteY14" fmla="*/ 588818 h 2686961"/>
              <a:gd name="connsiteX15" fmla="*/ 595157 w 1899814"/>
              <a:gd name="connsiteY15" fmla="*/ 568036 h 2686961"/>
              <a:gd name="connsiteX16" fmla="*/ 553594 w 1899814"/>
              <a:gd name="connsiteY16" fmla="*/ 512618 h 2686961"/>
              <a:gd name="connsiteX17" fmla="*/ 463539 w 1899814"/>
              <a:gd name="connsiteY17" fmla="*/ 519545 h 2686961"/>
              <a:gd name="connsiteX18" fmla="*/ 394266 w 1899814"/>
              <a:gd name="connsiteY18" fmla="*/ 588818 h 2686961"/>
              <a:gd name="connsiteX19" fmla="*/ 650576 w 1899814"/>
              <a:gd name="connsiteY19" fmla="*/ 768927 h 2686961"/>
              <a:gd name="connsiteX20" fmla="*/ 671357 w 1899814"/>
              <a:gd name="connsiteY20" fmla="*/ 865909 h 2686961"/>
              <a:gd name="connsiteX21" fmla="*/ 609012 w 1899814"/>
              <a:gd name="connsiteY21" fmla="*/ 845127 h 2686961"/>
              <a:gd name="connsiteX22" fmla="*/ 553594 w 1899814"/>
              <a:gd name="connsiteY22" fmla="*/ 789709 h 2686961"/>
              <a:gd name="connsiteX23" fmla="*/ 484321 w 1899814"/>
              <a:gd name="connsiteY23" fmla="*/ 768927 h 2686961"/>
              <a:gd name="connsiteX24" fmla="*/ 401194 w 1899814"/>
              <a:gd name="connsiteY24" fmla="*/ 720436 h 2686961"/>
              <a:gd name="connsiteX25" fmla="*/ 352703 w 1899814"/>
              <a:gd name="connsiteY25" fmla="*/ 692727 h 2686961"/>
              <a:gd name="connsiteX26" fmla="*/ 255721 w 1899814"/>
              <a:gd name="connsiteY26" fmla="*/ 609600 h 2686961"/>
              <a:gd name="connsiteX27" fmla="*/ 0 w 1899814"/>
              <a:gd name="connsiteY27" fmla="*/ 725271 h 2686961"/>
              <a:gd name="connsiteX28" fmla="*/ 303558 w 1899814"/>
              <a:gd name="connsiteY28" fmla="*/ 803004 h 2686961"/>
              <a:gd name="connsiteX29" fmla="*/ 642033 w 1899814"/>
              <a:gd name="connsiteY29" fmla="*/ 1325461 h 2686961"/>
              <a:gd name="connsiteX30" fmla="*/ 825559 w 1899814"/>
              <a:gd name="connsiteY30" fmla="*/ 1456022 h 2686961"/>
              <a:gd name="connsiteX31" fmla="*/ 1024648 w 1899814"/>
              <a:gd name="connsiteY31" fmla="*/ 1814945 h 2686961"/>
              <a:gd name="connsiteX32" fmla="*/ 1080253 w 1899814"/>
              <a:gd name="connsiteY32" fmla="*/ 2134182 h 2686961"/>
              <a:gd name="connsiteX33" fmla="*/ 1172017 w 1899814"/>
              <a:gd name="connsiteY33" fmla="*/ 2364789 h 2686961"/>
              <a:gd name="connsiteX34" fmla="*/ 1195035 w 1899814"/>
              <a:gd name="connsiteY34" fmla="*/ 2482662 h 2686961"/>
              <a:gd name="connsiteX35" fmla="*/ 1291583 w 1899814"/>
              <a:gd name="connsiteY35" fmla="*/ 2662297 h 2686961"/>
              <a:gd name="connsiteX36" fmla="*/ 1440285 w 1899814"/>
              <a:gd name="connsiteY36" fmla="*/ 2653145 h 2686961"/>
              <a:gd name="connsiteX37" fmla="*/ 1620394 w 1899814"/>
              <a:gd name="connsiteY37" fmla="*/ 2625436 h 2686961"/>
              <a:gd name="connsiteX38" fmla="*/ 1899814 w 1899814"/>
              <a:gd name="connsiteY38" fmla="*/ 2686961 h 2686961"/>
              <a:gd name="connsiteX39" fmla="*/ 1772607 w 1899814"/>
              <a:gd name="connsiteY39" fmla="*/ 2301020 h 2686961"/>
              <a:gd name="connsiteX40" fmla="*/ 1773601 w 1899814"/>
              <a:gd name="connsiteY40" fmla="*/ 2166122 h 2686961"/>
              <a:gd name="connsiteX41" fmla="*/ 1752012 w 1899814"/>
              <a:gd name="connsiteY41" fmla="*/ 2071254 h 2686961"/>
              <a:gd name="connsiteX42" fmla="*/ 1765866 w 1899814"/>
              <a:gd name="connsiteY42" fmla="*/ 1808018 h 2686961"/>
              <a:gd name="connsiteX43" fmla="*/ 1544194 w 1899814"/>
              <a:gd name="connsiteY43" fmla="*/ 1316182 h 2686961"/>
              <a:gd name="connsiteX44" fmla="*/ 1481848 w 1899814"/>
              <a:gd name="connsiteY44" fmla="*/ 1267691 h 2686961"/>
              <a:gd name="connsiteX45" fmla="*/ 1239394 w 1899814"/>
              <a:gd name="connsiteY45" fmla="*/ 789709 h 2686961"/>
              <a:gd name="connsiteX46" fmla="*/ 1239394 w 1899814"/>
              <a:gd name="connsiteY46" fmla="*/ 602672 h 2686961"/>
              <a:gd name="connsiteX47" fmla="*/ 1239394 w 1899814"/>
              <a:gd name="connsiteY47" fmla="*/ 173182 h 2686961"/>
              <a:gd name="connsiteX48" fmla="*/ 1350230 w 1899814"/>
              <a:gd name="connsiteY48" fmla="*/ 0 h 2686961"/>
              <a:gd name="connsiteX0" fmla="*/ 1350230 w 1899814"/>
              <a:gd name="connsiteY0" fmla="*/ 0 h 2690273"/>
              <a:gd name="connsiteX1" fmla="*/ 1100848 w 1899814"/>
              <a:gd name="connsiteY1" fmla="*/ 48491 h 2690273"/>
              <a:gd name="connsiteX2" fmla="*/ 1052357 w 1899814"/>
              <a:gd name="connsiteY2" fmla="*/ 124691 h 2690273"/>
              <a:gd name="connsiteX3" fmla="*/ 990012 w 1899814"/>
              <a:gd name="connsiteY3" fmla="*/ 124691 h 2690273"/>
              <a:gd name="connsiteX4" fmla="*/ 879176 w 1899814"/>
              <a:gd name="connsiteY4" fmla="*/ 69272 h 2690273"/>
              <a:gd name="connsiteX5" fmla="*/ 802976 w 1899814"/>
              <a:gd name="connsiteY5" fmla="*/ 96982 h 2690273"/>
              <a:gd name="connsiteX6" fmla="*/ 719848 w 1899814"/>
              <a:gd name="connsiteY6" fmla="*/ 193963 h 2690273"/>
              <a:gd name="connsiteX7" fmla="*/ 615939 w 1899814"/>
              <a:gd name="connsiteY7" fmla="*/ 193963 h 2690273"/>
              <a:gd name="connsiteX8" fmla="*/ 546666 w 1899814"/>
              <a:gd name="connsiteY8" fmla="*/ 235527 h 2690273"/>
              <a:gd name="connsiteX9" fmla="*/ 512030 w 1899814"/>
              <a:gd name="connsiteY9" fmla="*/ 311727 h 2690273"/>
              <a:gd name="connsiteX10" fmla="*/ 463539 w 1899814"/>
              <a:gd name="connsiteY10" fmla="*/ 311727 h 2690273"/>
              <a:gd name="connsiteX11" fmla="*/ 546666 w 1899814"/>
              <a:gd name="connsiteY11" fmla="*/ 457200 h 2690273"/>
              <a:gd name="connsiteX12" fmla="*/ 636721 w 1899814"/>
              <a:gd name="connsiteY12" fmla="*/ 450272 h 2690273"/>
              <a:gd name="connsiteX13" fmla="*/ 678285 w 1899814"/>
              <a:gd name="connsiteY13" fmla="*/ 484909 h 2690273"/>
              <a:gd name="connsiteX14" fmla="*/ 636721 w 1899814"/>
              <a:gd name="connsiteY14" fmla="*/ 588818 h 2690273"/>
              <a:gd name="connsiteX15" fmla="*/ 595157 w 1899814"/>
              <a:gd name="connsiteY15" fmla="*/ 568036 h 2690273"/>
              <a:gd name="connsiteX16" fmla="*/ 553594 w 1899814"/>
              <a:gd name="connsiteY16" fmla="*/ 512618 h 2690273"/>
              <a:gd name="connsiteX17" fmla="*/ 463539 w 1899814"/>
              <a:gd name="connsiteY17" fmla="*/ 519545 h 2690273"/>
              <a:gd name="connsiteX18" fmla="*/ 394266 w 1899814"/>
              <a:gd name="connsiteY18" fmla="*/ 588818 h 2690273"/>
              <a:gd name="connsiteX19" fmla="*/ 650576 w 1899814"/>
              <a:gd name="connsiteY19" fmla="*/ 768927 h 2690273"/>
              <a:gd name="connsiteX20" fmla="*/ 671357 w 1899814"/>
              <a:gd name="connsiteY20" fmla="*/ 865909 h 2690273"/>
              <a:gd name="connsiteX21" fmla="*/ 609012 w 1899814"/>
              <a:gd name="connsiteY21" fmla="*/ 845127 h 2690273"/>
              <a:gd name="connsiteX22" fmla="*/ 553594 w 1899814"/>
              <a:gd name="connsiteY22" fmla="*/ 789709 h 2690273"/>
              <a:gd name="connsiteX23" fmla="*/ 484321 w 1899814"/>
              <a:gd name="connsiteY23" fmla="*/ 768927 h 2690273"/>
              <a:gd name="connsiteX24" fmla="*/ 401194 w 1899814"/>
              <a:gd name="connsiteY24" fmla="*/ 720436 h 2690273"/>
              <a:gd name="connsiteX25" fmla="*/ 352703 w 1899814"/>
              <a:gd name="connsiteY25" fmla="*/ 692727 h 2690273"/>
              <a:gd name="connsiteX26" fmla="*/ 255721 w 1899814"/>
              <a:gd name="connsiteY26" fmla="*/ 609600 h 2690273"/>
              <a:gd name="connsiteX27" fmla="*/ 0 w 1899814"/>
              <a:gd name="connsiteY27" fmla="*/ 725271 h 2690273"/>
              <a:gd name="connsiteX28" fmla="*/ 303558 w 1899814"/>
              <a:gd name="connsiteY28" fmla="*/ 803004 h 2690273"/>
              <a:gd name="connsiteX29" fmla="*/ 642033 w 1899814"/>
              <a:gd name="connsiteY29" fmla="*/ 1325461 h 2690273"/>
              <a:gd name="connsiteX30" fmla="*/ 825559 w 1899814"/>
              <a:gd name="connsiteY30" fmla="*/ 1456022 h 2690273"/>
              <a:gd name="connsiteX31" fmla="*/ 1024648 w 1899814"/>
              <a:gd name="connsiteY31" fmla="*/ 1814945 h 2690273"/>
              <a:gd name="connsiteX32" fmla="*/ 1080253 w 1899814"/>
              <a:gd name="connsiteY32" fmla="*/ 2134182 h 2690273"/>
              <a:gd name="connsiteX33" fmla="*/ 1172017 w 1899814"/>
              <a:gd name="connsiteY33" fmla="*/ 2364789 h 2690273"/>
              <a:gd name="connsiteX34" fmla="*/ 1195035 w 1899814"/>
              <a:gd name="connsiteY34" fmla="*/ 2482662 h 2690273"/>
              <a:gd name="connsiteX35" fmla="*/ 1291583 w 1899814"/>
              <a:gd name="connsiteY35" fmla="*/ 2662297 h 2690273"/>
              <a:gd name="connsiteX36" fmla="*/ 1404406 w 1899814"/>
              <a:gd name="connsiteY36" fmla="*/ 2689831 h 2690273"/>
              <a:gd name="connsiteX37" fmla="*/ 1620394 w 1899814"/>
              <a:gd name="connsiteY37" fmla="*/ 2625436 h 2690273"/>
              <a:gd name="connsiteX38" fmla="*/ 1899814 w 1899814"/>
              <a:gd name="connsiteY38" fmla="*/ 2686961 h 2690273"/>
              <a:gd name="connsiteX39" fmla="*/ 1772607 w 1899814"/>
              <a:gd name="connsiteY39" fmla="*/ 2301020 h 2690273"/>
              <a:gd name="connsiteX40" fmla="*/ 1773601 w 1899814"/>
              <a:gd name="connsiteY40" fmla="*/ 2166122 h 2690273"/>
              <a:gd name="connsiteX41" fmla="*/ 1752012 w 1899814"/>
              <a:gd name="connsiteY41" fmla="*/ 2071254 h 2690273"/>
              <a:gd name="connsiteX42" fmla="*/ 1765866 w 1899814"/>
              <a:gd name="connsiteY42" fmla="*/ 1808018 h 2690273"/>
              <a:gd name="connsiteX43" fmla="*/ 1544194 w 1899814"/>
              <a:gd name="connsiteY43" fmla="*/ 1316182 h 2690273"/>
              <a:gd name="connsiteX44" fmla="*/ 1481848 w 1899814"/>
              <a:gd name="connsiteY44" fmla="*/ 1267691 h 2690273"/>
              <a:gd name="connsiteX45" fmla="*/ 1239394 w 1899814"/>
              <a:gd name="connsiteY45" fmla="*/ 789709 h 2690273"/>
              <a:gd name="connsiteX46" fmla="*/ 1239394 w 1899814"/>
              <a:gd name="connsiteY46" fmla="*/ 602672 h 2690273"/>
              <a:gd name="connsiteX47" fmla="*/ 1239394 w 1899814"/>
              <a:gd name="connsiteY47" fmla="*/ 173182 h 2690273"/>
              <a:gd name="connsiteX48" fmla="*/ 1350230 w 1899814"/>
              <a:gd name="connsiteY48" fmla="*/ 0 h 2690273"/>
              <a:gd name="connsiteX0" fmla="*/ 1350230 w 1899814"/>
              <a:gd name="connsiteY0" fmla="*/ 0 h 2690273"/>
              <a:gd name="connsiteX1" fmla="*/ 1100848 w 1899814"/>
              <a:gd name="connsiteY1" fmla="*/ 48491 h 2690273"/>
              <a:gd name="connsiteX2" fmla="*/ 1052357 w 1899814"/>
              <a:gd name="connsiteY2" fmla="*/ 124691 h 2690273"/>
              <a:gd name="connsiteX3" fmla="*/ 990012 w 1899814"/>
              <a:gd name="connsiteY3" fmla="*/ 124691 h 2690273"/>
              <a:gd name="connsiteX4" fmla="*/ 879176 w 1899814"/>
              <a:gd name="connsiteY4" fmla="*/ 69272 h 2690273"/>
              <a:gd name="connsiteX5" fmla="*/ 802976 w 1899814"/>
              <a:gd name="connsiteY5" fmla="*/ 96982 h 2690273"/>
              <a:gd name="connsiteX6" fmla="*/ 719848 w 1899814"/>
              <a:gd name="connsiteY6" fmla="*/ 193963 h 2690273"/>
              <a:gd name="connsiteX7" fmla="*/ 615939 w 1899814"/>
              <a:gd name="connsiteY7" fmla="*/ 193963 h 2690273"/>
              <a:gd name="connsiteX8" fmla="*/ 546666 w 1899814"/>
              <a:gd name="connsiteY8" fmla="*/ 235527 h 2690273"/>
              <a:gd name="connsiteX9" fmla="*/ 512030 w 1899814"/>
              <a:gd name="connsiteY9" fmla="*/ 311727 h 2690273"/>
              <a:gd name="connsiteX10" fmla="*/ 463539 w 1899814"/>
              <a:gd name="connsiteY10" fmla="*/ 311727 h 2690273"/>
              <a:gd name="connsiteX11" fmla="*/ 546666 w 1899814"/>
              <a:gd name="connsiteY11" fmla="*/ 457200 h 2690273"/>
              <a:gd name="connsiteX12" fmla="*/ 636721 w 1899814"/>
              <a:gd name="connsiteY12" fmla="*/ 450272 h 2690273"/>
              <a:gd name="connsiteX13" fmla="*/ 678285 w 1899814"/>
              <a:gd name="connsiteY13" fmla="*/ 484909 h 2690273"/>
              <a:gd name="connsiteX14" fmla="*/ 636721 w 1899814"/>
              <a:gd name="connsiteY14" fmla="*/ 588818 h 2690273"/>
              <a:gd name="connsiteX15" fmla="*/ 595157 w 1899814"/>
              <a:gd name="connsiteY15" fmla="*/ 568036 h 2690273"/>
              <a:gd name="connsiteX16" fmla="*/ 553594 w 1899814"/>
              <a:gd name="connsiteY16" fmla="*/ 512618 h 2690273"/>
              <a:gd name="connsiteX17" fmla="*/ 463539 w 1899814"/>
              <a:gd name="connsiteY17" fmla="*/ 519545 h 2690273"/>
              <a:gd name="connsiteX18" fmla="*/ 394266 w 1899814"/>
              <a:gd name="connsiteY18" fmla="*/ 588818 h 2690273"/>
              <a:gd name="connsiteX19" fmla="*/ 650576 w 1899814"/>
              <a:gd name="connsiteY19" fmla="*/ 768927 h 2690273"/>
              <a:gd name="connsiteX20" fmla="*/ 671357 w 1899814"/>
              <a:gd name="connsiteY20" fmla="*/ 865909 h 2690273"/>
              <a:gd name="connsiteX21" fmla="*/ 609012 w 1899814"/>
              <a:gd name="connsiteY21" fmla="*/ 845127 h 2690273"/>
              <a:gd name="connsiteX22" fmla="*/ 553594 w 1899814"/>
              <a:gd name="connsiteY22" fmla="*/ 789709 h 2690273"/>
              <a:gd name="connsiteX23" fmla="*/ 484321 w 1899814"/>
              <a:gd name="connsiteY23" fmla="*/ 768927 h 2690273"/>
              <a:gd name="connsiteX24" fmla="*/ 401194 w 1899814"/>
              <a:gd name="connsiteY24" fmla="*/ 720436 h 2690273"/>
              <a:gd name="connsiteX25" fmla="*/ 352703 w 1899814"/>
              <a:gd name="connsiteY25" fmla="*/ 692727 h 2690273"/>
              <a:gd name="connsiteX26" fmla="*/ 255721 w 1899814"/>
              <a:gd name="connsiteY26" fmla="*/ 609600 h 2690273"/>
              <a:gd name="connsiteX27" fmla="*/ 0 w 1899814"/>
              <a:gd name="connsiteY27" fmla="*/ 725271 h 2690273"/>
              <a:gd name="connsiteX28" fmla="*/ 303558 w 1899814"/>
              <a:gd name="connsiteY28" fmla="*/ 803004 h 2690273"/>
              <a:gd name="connsiteX29" fmla="*/ 642033 w 1899814"/>
              <a:gd name="connsiteY29" fmla="*/ 1325461 h 2690273"/>
              <a:gd name="connsiteX30" fmla="*/ 825559 w 1899814"/>
              <a:gd name="connsiteY30" fmla="*/ 1456022 h 2690273"/>
              <a:gd name="connsiteX31" fmla="*/ 1024648 w 1899814"/>
              <a:gd name="connsiteY31" fmla="*/ 1814945 h 2690273"/>
              <a:gd name="connsiteX32" fmla="*/ 1080253 w 1899814"/>
              <a:gd name="connsiteY32" fmla="*/ 2134182 h 2690273"/>
              <a:gd name="connsiteX33" fmla="*/ 1172017 w 1899814"/>
              <a:gd name="connsiteY33" fmla="*/ 2364789 h 2690273"/>
              <a:gd name="connsiteX34" fmla="*/ 1195035 w 1899814"/>
              <a:gd name="connsiteY34" fmla="*/ 2482662 h 2690273"/>
              <a:gd name="connsiteX35" fmla="*/ 1291583 w 1899814"/>
              <a:gd name="connsiteY35" fmla="*/ 2662297 h 2690273"/>
              <a:gd name="connsiteX36" fmla="*/ 1404406 w 1899814"/>
              <a:gd name="connsiteY36" fmla="*/ 2689831 h 2690273"/>
              <a:gd name="connsiteX37" fmla="*/ 1620394 w 1899814"/>
              <a:gd name="connsiteY37" fmla="*/ 2625436 h 2690273"/>
              <a:gd name="connsiteX38" fmla="*/ 1899814 w 1899814"/>
              <a:gd name="connsiteY38" fmla="*/ 2686961 h 2690273"/>
              <a:gd name="connsiteX39" fmla="*/ 1772607 w 1899814"/>
              <a:gd name="connsiteY39" fmla="*/ 2301020 h 2690273"/>
              <a:gd name="connsiteX40" fmla="*/ 1773601 w 1899814"/>
              <a:gd name="connsiteY40" fmla="*/ 2166122 h 2690273"/>
              <a:gd name="connsiteX41" fmla="*/ 1752012 w 1899814"/>
              <a:gd name="connsiteY41" fmla="*/ 2071254 h 2690273"/>
              <a:gd name="connsiteX42" fmla="*/ 1765866 w 1899814"/>
              <a:gd name="connsiteY42" fmla="*/ 1808018 h 2690273"/>
              <a:gd name="connsiteX43" fmla="*/ 1544194 w 1899814"/>
              <a:gd name="connsiteY43" fmla="*/ 1316182 h 2690273"/>
              <a:gd name="connsiteX44" fmla="*/ 1481848 w 1899814"/>
              <a:gd name="connsiteY44" fmla="*/ 1267691 h 2690273"/>
              <a:gd name="connsiteX45" fmla="*/ 1239394 w 1899814"/>
              <a:gd name="connsiteY45" fmla="*/ 789709 h 2690273"/>
              <a:gd name="connsiteX46" fmla="*/ 1239394 w 1899814"/>
              <a:gd name="connsiteY46" fmla="*/ 602672 h 2690273"/>
              <a:gd name="connsiteX47" fmla="*/ 1239394 w 1899814"/>
              <a:gd name="connsiteY47" fmla="*/ 173182 h 2690273"/>
              <a:gd name="connsiteX48" fmla="*/ 1350230 w 1899814"/>
              <a:gd name="connsiteY48" fmla="*/ 0 h 2690273"/>
              <a:gd name="connsiteX0" fmla="*/ 1350230 w 1899814"/>
              <a:gd name="connsiteY0" fmla="*/ 0 h 2690273"/>
              <a:gd name="connsiteX1" fmla="*/ 1100848 w 1899814"/>
              <a:gd name="connsiteY1" fmla="*/ 48491 h 2690273"/>
              <a:gd name="connsiteX2" fmla="*/ 1052357 w 1899814"/>
              <a:gd name="connsiteY2" fmla="*/ 124691 h 2690273"/>
              <a:gd name="connsiteX3" fmla="*/ 990012 w 1899814"/>
              <a:gd name="connsiteY3" fmla="*/ 124691 h 2690273"/>
              <a:gd name="connsiteX4" fmla="*/ 879176 w 1899814"/>
              <a:gd name="connsiteY4" fmla="*/ 69272 h 2690273"/>
              <a:gd name="connsiteX5" fmla="*/ 802976 w 1899814"/>
              <a:gd name="connsiteY5" fmla="*/ 96982 h 2690273"/>
              <a:gd name="connsiteX6" fmla="*/ 719848 w 1899814"/>
              <a:gd name="connsiteY6" fmla="*/ 193963 h 2690273"/>
              <a:gd name="connsiteX7" fmla="*/ 615939 w 1899814"/>
              <a:gd name="connsiteY7" fmla="*/ 193963 h 2690273"/>
              <a:gd name="connsiteX8" fmla="*/ 546666 w 1899814"/>
              <a:gd name="connsiteY8" fmla="*/ 235527 h 2690273"/>
              <a:gd name="connsiteX9" fmla="*/ 512030 w 1899814"/>
              <a:gd name="connsiteY9" fmla="*/ 311727 h 2690273"/>
              <a:gd name="connsiteX10" fmla="*/ 463539 w 1899814"/>
              <a:gd name="connsiteY10" fmla="*/ 311727 h 2690273"/>
              <a:gd name="connsiteX11" fmla="*/ 546666 w 1899814"/>
              <a:gd name="connsiteY11" fmla="*/ 457200 h 2690273"/>
              <a:gd name="connsiteX12" fmla="*/ 636721 w 1899814"/>
              <a:gd name="connsiteY12" fmla="*/ 450272 h 2690273"/>
              <a:gd name="connsiteX13" fmla="*/ 678285 w 1899814"/>
              <a:gd name="connsiteY13" fmla="*/ 484909 h 2690273"/>
              <a:gd name="connsiteX14" fmla="*/ 636721 w 1899814"/>
              <a:gd name="connsiteY14" fmla="*/ 588818 h 2690273"/>
              <a:gd name="connsiteX15" fmla="*/ 595157 w 1899814"/>
              <a:gd name="connsiteY15" fmla="*/ 568036 h 2690273"/>
              <a:gd name="connsiteX16" fmla="*/ 553594 w 1899814"/>
              <a:gd name="connsiteY16" fmla="*/ 512618 h 2690273"/>
              <a:gd name="connsiteX17" fmla="*/ 463539 w 1899814"/>
              <a:gd name="connsiteY17" fmla="*/ 519545 h 2690273"/>
              <a:gd name="connsiteX18" fmla="*/ 394266 w 1899814"/>
              <a:gd name="connsiteY18" fmla="*/ 588818 h 2690273"/>
              <a:gd name="connsiteX19" fmla="*/ 650576 w 1899814"/>
              <a:gd name="connsiteY19" fmla="*/ 768927 h 2690273"/>
              <a:gd name="connsiteX20" fmla="*/ 671357 w 1899814"/>
              <a:gd name="connsiteY20" fmla="*/ 865909 h 2690273"/>
              <a:gd name="connsiteX21" fmla="*/ 609012 w 1899814"/>
              <a:gd name="connsiteY21" fmla="*/ 845127 h 2690273"/>
              <a:gd name="connsiteX22" fmla="*/ 553594 w 1899814"/>
              <a:gd name="connsiteY22" fmla="*/ 789709 h 2690273"/>
              <a:gd name="connsiteX23" fmla="*/ 484321 w 1899814"/>
              <a:gd name="connsiteY23" fmla="*/ 768927 h 2690273"/>
              <a:gd name="connsiteX24" fmla="*/ 401194 w 1899814"/>
              <a:gd name="connsiteY24" fmla="*/ 720436 h 2690273"/>
              <a:gd name="connsiteX25" fmla="*/ 352703 w 1899814"/>
              <a:gd name="connsiteY25" fmla="*/ 692727 h 2690273"/>
              <a:gd name="connsiteX26" fmla="*/ 255721 w 1899814"/>
              <a:gd name="connsiteY26" fmla="*/ 609600 h 2690273"/>
              <a:gd name="connsiteX27" fmla="*/ 0 w 1899814"/>
              <a:gd name="connsiteY27" fmla="*/ 725271 h 2690273"/>
              <a:gd name="connsiteX28" fmla="*/ 303558 w 1899814"/>
              <a:gd name="connsiteY28" fmla="*/ 803004 h 2690273"/>
              <a:gd name="connsiteX29" fmla="*/ 642033 w 1899814"/>
              <a:gd name="connsiteY29" fmla="*/ 1325461 h 2690273"/>
              <a:gd name="connsiteX30" fmla="*/ 825559 w 1899814"/>
              <a:gd name="connsiteY30" fmla="*/ 1456022 h 2690273"/>
              <a:gd name="connsiteX31" fmla="*/ 1024648 w 1899814"/>
              <a:gd name="connsiteY31" fmla="*/ 1814945 h 2690273"/>
              <a:gd name="connsiteX32" fmla="*/ 1080253 w 1899814"/>
              <a:gd name="connsiteY32" fmla="*/ 2134182 h 2690273"/>
              <a:gd name="connsiteX33" fmla="*/ 1172017 w 1899814"/>
              <a:gd name="connsiteY33" fmla="*/ 2364789 h 2690273"/>
              <a:gd name="connsiteX34" fmla="*/ 1195035 w 1899814"/>
              <a:gd name="connsiteY34" fmla="*/ 2482662 h 2690273"/>
              <a:gd name="connsiteX35" fmla="*/ 1291583 w 1899814"/>
              <a:gd name="connsiteY35" fmla="*/ 2662297 h 2690273"/>
              <a:gd name="connsiteX36" fmla="*/ 1404406 w 1899814"/>
              <a:gd name="connsiteY36" fmla="*/ 2689831 h 2690273"/>
              <a:gd name="connsiteX37" fmla="*/ 1620394 w 1899814"/>
              <a:gd name="connsiteY37" fmla="*/ 2625436 h 2690273"/>
              <a:gd name="connsiteX38" fmla="*/ 1899814 w 1899814"/>
              <a:gd name="connsiteY38" fmla="*/ 2686961 h 2690273"/>
              <a:gd name="connsiteX39" fmla="*/ 1772607 w 1899814"/>
              <a:gd name="connsiteY39" fmla="*/ 2301020 h 2690273"/>
              <a:gd name="connsiteX40" fmla="*/ 1773601 w 1899814"/>
              <a:gd name="connsiteY40" fmla="*/ 2166122 h 2690273"/>
              <a:gd name="connsiteX41" fmla="*/ 1752012 w 1899814"/>
              <a:gd name="connsiteY41" fmla="*/ 2071254 h 2690273"/>
              <a:gd name="connsiteX42" fmla="*/ 1756081 w 1899814"/>
              <a:gd name="connsiteY42" fmla="*/ 1810769 h 2690273"/>
              <a:gd name="connsiteX43" fmla="*/ 1544194 w 1899814"/>
              <a:gd name="connsiteY43" fmla="*/ 1316182 h 2690273"/>
              <a:gd name="connsiteX44" fmla="*/ 1481848 w 1899814"/>
              <a:gd name="connsiteY44" fmla="*/ 1267691 h 2690273"/>
              <a:gd name="connsiteX45" fmla="*/ 1239394 w 1899814"/>
              <a:gd name="connsiteY45" fmla="*/ 789709 h 2690273"/>
              <a:gd name="connsiteX46" fmla="*/ 1239394 w 1899814"/>
              <a:gd name="connsiteY46" fmla="*/ 602672 h 2690273"/>
              <a:gd name="connsiteX47" fmla="*/ 1239394 w 1899814"/>
              <a:gd name="connsiteY47" fmla="*/ 173182 h 2690273"/>
              <a:gd name="connsiteX48" fmla="*/ 1350230 w 1899814"/>
              <a:gd name="connsiteY48" fmla="*/ 0 h 2690273"/>
              <a:gd name="connsiteX0" fmla="*/ 1350230 w 1899814"/>
              <a:gd name="connsiteY0" fmla="*/ 0 h 2690273"/>
              <a:gd name="connsiteX1" fmla="*/ 1100848 w 1899814"/>
              <a:gd name="connsiteY1" fmla="*/ 48491 h 2690273"/>
              <a:gd name="connsiteX2" fmla="*/ 1052357 w 1899814"/>
              <a:gd name="connsiteY2" fmla="*/ 124691 h 2690273"/>
              <a:gd name="connsiteX3" fmla="*/ 990012 w 1899814"/>
              <a:gd name="connsiteY3" fmla="*/ 124691 h 2690273"/>
              <a:gd name="connsiteX4" fmla="*/ 879176 w 1899814"/>
              <a:gd name="connsiteY4" fmla="*/ 69272 h 2690273"/>
              <a:gd name="connsiteX5" fmla="*/ 802976 w 1899814"/>
              <a:gd name="connsiteY5" fmla="*/ 96982 h 2690273"/>
              <a:gd name="connsiteX6" fmla="*/ 719848 w 1899814"/>
              <a:gd name="connsiteY6" fmla="*/ 193963 h 2690273"/>
              <a:gd name="connsiteX7" fmla="*/ 615939 w 1899814"/>
              <a:gd name="connsiteY7" fmla="*/ 193963 h 2690273"/>
              <a:gd name="connsiteX8" fmla="*/ 546666 w 1899814"/>
              <a:gd name="connsiteY8" fmla="*/ 235527 h 2690273"/>
              <a:gd name="connsiteX9" fmla="*/ 512030 w 1899814"/>
              <a:gd name="connsiteY9" fmla="*/ 311727 h 2690273"/>
              <a:gd name="connsiteX10" fmla="*/ 463539 w 1899814"/>
              <a:gd name="connsiteY10" fmla="*/ 311727 h 2690273"/>
              <a:gd name="connsiteX11" fmla="*/ 546666 w 1899814"/>
              <a:gd name="connsiteY11" fmla="*/ 457200 h 2690273"/>
              <a:gd name="connsiteX12" fmla="*/ 636721 w 1899814"/>
              <a:gd name="connsiteY12" fmla="*/ 450272 h 2690273"/>
              <a:gd name="connsiteX13" fmla="*/ 678285 w 1899814"/>
              <a:gd name="connsiteY13" fmla="*/ 484909 h 2690273"/>
              <a:gd name="connsiteX14" fmla="*/ 636721 w 1899814"/>
              <a:gd name="connsiteY14" fmla="*/ 588818 h 2690273"/>
              <a:gd name="connsiteX15" fmla="*/ 595157 w 1899814"/>
              <a:gd name="connsiteY15" fmla="*/ 568036 h 2690273"/>
              <a:gd name="connsiteX16" fmla="*/ 553594 w 1899814"/>
              <a:gd name="connsiteY16" fmla="*/ 512618 h 2690273"/>
              <a:gd name="connsiteX17" fmla="*/ 463539 w 1899814"/>
              <a:gd name="connsiteY17" fmla="*/ 519545 h 2690273"/>
              <a:gd name="connsiteX18" fmla="*/ 394266 w 1899814"/>
              <a:gd name="connsiteY18" fmla="*/ 588818 h 2690273"/>
              <a:gd name="connsiteX19" fmla="*/ 650576 w 1899814"/>
              <a:gd name="connsiteY19" fmla="*/ 768927 h 2690273"/>
              <a:gd name="connsiteX20" fmla="*/ 671357 w 1899814"/>
              <a:gd name="connsiteY20" fmla="*/ 865909 h 2690273"/>
              <a:gd name="connsiteX21" fmla="*/ 609012 w 1899814"/>
              <a:gd name="connsiteY21" fmla="*/ 845127 h 2690273"/>
              <a:gd name="connsiteX22" fmla="*/ 553594 w 1899814"/>
              <a:gd name="connsiteY22" fmla="*/ 789709 h 2690273"/>
              <a:gd name="connsiteX23" fmla="*/ 484321 w 1899814"/>
              <a:gd name="connsiteY23" fmla="*/ 768927 h 2690273"/>
              <a:gd name="connsiteX24" fmla="*/ 401194 w 1899814"/>
              <a:gd name="connsiteY24" fmla="*/ 720436 h 2690273"/>
              <a:gd name="connsiteX25" fmla="*/ 352703 w 1899814"/>
              <a:gd name="connsiteY25" fmla="*/ 692727 h 2690273"/>
              <a:gd name="connsiteX26" fmla="*/ 255721 w 1899814"/>
              <a:gd name="connsiteY26" fmla="*/ 609600 h 2690273"/>
              <a:gd name="connsiteX27" fmla="*/ 0 w 1899814"/>
              <a:gd name="connsiteY27" fmla="*/ 725271 h 2690273"/>
              <a:gd name="connsiteX28" fmla="*/ 303558 w 1899814"/>
              <a:gd name="connsiteY28" fmla="*/ 803004 h 2690273"/>
              <a:gd name="connsiteX29" fmla="*/ 642033 w 1899814"/>
              <a:gd name="connsiteY29" fmla="*/ 1325461 h 2690273"/>
              <a:gd name="connsiteX30" fmla="*/ 825559 w 1899814"/>
              <a:gd name="connsiteY30" fmla="*/ 1456022 h 2690273"/>
              <a:gd name="connsiteX31" fmla="*/ 1024648 w 1899814"/>
              <a:gd name="connsiteY31" fmla="*/ 1814945 h 2690273"/>
              <a:gd name="connsiteX32" fmla="*/ 1080253 w 1899814"/>
              <a:gd name="connsiteY32" fmla="*/ 2134182 h 2690273"/>
              <a:gd name="connsiteX33" fmla="*/ 1172017 w 1899814"/>
              <a:gd name="connsiteY33" fmla="*/ 2364789 h 2690273"/>
              <a:gd name="connsiteX34" fmla="*/ 1195035 w 1899814"/>
              <a:gd name="connsiteY34" fmla="*/ 2482662 h 2690273"/>
              <a:gd name="connsiteX35" fmla="*/ 1291583 w 1899814"/>
              <a:gd name="connsiteY35" fmla="*/ 2662297 h 2690273"/>
              <a:gd name="connsiteX36" fmla="*/ 1404406 w 1899814"/>
              <a:gd name="connsiteY36" fmla="*/ 2689831 h 2690273"/>
              <a:gd name="connsiteX37" fmla="*/ 1620394 w 1899814"/>
              <a:gd name="connsiteY37" fmla="*/ 2625436 h 2690273"/>
              <a:gd name="connsiteX38" fmla="*/ 1899814 w 1899814"/>
              <a:gd name="connsiteY38" fmla="*/ 2686961 h 2690273"/>
              <a:gd name="connsiteX39" fmla="*/ 1772607 w 1899814"/>
              <a:gd name="connsiteY39" fmla="*/ 2301020 h 2690273"/>
              <a:gd name="connsiteX40" fmla="*/ 1773601 w 1899814"/>
              <a:gd name="connsiteY40" fmla="*/ 2166122 h 2690273"/>
              <a:gd name="connsiteX41" fmla="*/ 1732442 w 1899814"/>
              <a:gd name="connsiteY41" fmla="*/ 2057496 h 2690273"/>
              <a:gd name="connsiteX42" fmla="*/ 1756081 w 1899814"/>
              <a:gd name="connsiteY42" fmla="*/ 1810769 h 2690273"/>
              <a:gd name="connsiteX43" fmla="*/ 1544194 w 1899814"/>
              <a:gd name="connsiteY43" fmla="*/ 1316182 h 2690273"/>
              <a:gd name="connsiteX44" fmla="*/ 1481848 w 1899814"/>
              <a:gd name="connsiteY44" fmla="*/ 1267691 h 2690273"/>
              <a:gd name="connsiteX45" fmla="*/ 1239394 w 1899814"/>
              <a:gd name="connsiteY45" fmla="*/ 789709 h 2690273"/>
              <a:gd name="connsiteX46" fmla="*/ 1239394 w 1899814"/>
              <a:gd name="connsiteY46" fmla="*/ 602672 h 2690273"/>
              <a:gd name="connsiteX47" fmla="*/ 1239394 w 1899814"/>
              <a:gd name="connsiteY47" fmla="*/ 173182 h 2690273"/>
              <a:gd name="connsiteX48" fmla="*/ 1350230 w 1899814"/>
              <a:gd name="connsiteY48" fmla="*/ 0 h 2690273"/>
              <a:gd name="connsiteX0" fmla="*/ 1350230 w 1899814"/>
              <a:gd name="connsiteY0" fmla="*/ 0 h 2690273"/>
              <a:gd name="connsiteX1" fmla="*/ 1100848 w 1899814"/>
              <a:gd name="connsiteY1" fmla="*/ 48491 h 2690273"/>
              <a:gd name="connsiteX2" fmla="*/ 1052357 w 1899814"/>
              <a:gd name="connsiteY2" fmla="*/ 124691 h 2690273"/>
              <a:gd name="connsiteX3" fmla="*/ 990012 w 1899814"/>
              <a:gd name="connsiteY3" fmla="*/ 124691 h 2690273"/>
              <a:gd name="connsiteX4" fmla="*/ 879176 w 1899814"/>
              <a:gd name="connsiteY4" fmla="*/ 69272 h 2690273"/>
              <a:gd name="connsiteX5" fmla="*/ 802976 w 1899814"/>
              <a:gd name="connsiteY5" fmla="*/ 96982 h 2690273"/>
              <a:gd name="connsiteX6" fmla="*/ 719848 w 1899814"/>
              <a:gd name="connsiteY6" fmla="*/ 193963 h 2690273"/>
              <a:gd name="connsiteX7" fmla="*/ 615939 w 1899814"/>
              <a:gd name="connsiteY7" fmla="*/ 193963 h 2690273"/>
              <a:gd name="connsiteX8" fmla="*/ 546666 w 1899814"/>
              <a:gd name="connsiteY8" fmla="*/ 235527 h 2690273"/>
              <a:gd name="connsiteX9" fmla="*/ 512030 w 1899814"/>
              <a:gd name="connsiteY9" fmla="*/ 311727 h 2690273"/>
              <a:gd name="connsiteX10" fmla="*/ 463539 w 1899814"/>
              <a:gd name="connsiteY10" fmla="*/ 311727 h 2690273"/>
              <a:gd name="connsiteX11" fmla="*/ 546666 w 1899814"/>
              <a:gd name="connsiteY11" fmla="*/ 457200 h 2690273"/>
              <a:gd name="connsiteX12" fmla="*/ 636721 w 1899814"/>
              <a:gd name="connsiteY12" fmla="*/ 450272 h 2690273"/>
              <a:gd name="connsiteX13" fmla="*/ 678285 w 1899814"/>
              <a:gd name="connsiteY13" fmla="*/ 484909 h 2690273"/>
              <a:gd name="connsiteX14" fmla="*/ 636721 w 1899814"/>
              <a:gd name="connsiteY14" fmla="*/ 588818 h 2690273"/>
              <a:gd name="connsiteX15" fmla="*/ 595157 w 1899814"/>
              <a:gd name="connsiteY15" fmla="*/ 568036 h 2690273"/>
              <a:gd name="connsiteX16" fmla="*/ 553594 w 1899814"/>
              <a:gd name="connsiteY16" fmla="*/ 512618 h 2690273"/>
              <a:gd name="connsiteX17" fmla="*/ 463539 w 1899814"/>
              <a:gd name="connsiteY17" fmla="*/ 519545 h 2690273"/>
              <a:gd name="connsiteX18" fmla="*/ 394266 w 1899814"/>
              <a:gd name="connsiteY18" fmla="*/ 588818 h 2690273"/>
              <a:gd name="connsiteX19" fmla="*/ 650576 w 1899814"/>
              <a:gd name="connsiteY19" fmla="*/ 768927 h 2690273"/>
              <a:gd name="connsiteX20" fmla="*/ 671357 w 1899814"/>
              <a:gd name="connsiteY20" fmla="*/ 865909 h 2690273"/>
              <a:gd name="connsiteX21" fmla="*/ 609012 w 1899814"/>
              <a:gd name="connsiteY21" fmla="*/ 845127 h 2690273"/>
              <a:gd name="connsiteX22" fmla="*/ 553594 w 1899814"/>
              <a:gd name="connsiteY22" fmla="*/ 789709 h 2690273"/>
              <a:gd name="connsiteX23" fmla="*/ 484321 w 1899814"/>
              <a:gd name="connsiteY23" fmla="*/ 768927 h 2690273"/>
              <a:gd name="connsiteX24" fmla="*/ 401194 w 1899814"/>
              <a:gd name="connsiteY24" fmla="*/ 720436 h 2690273"/>
              <a:gd name="connsiteX25" fmla="*/ 352703 w 1899814"/>
              <a:gd name="connsiteY25" fmla="*/ 692727 h 2690273"/>
              <a:gd name="connsiteX26" fmla="*/ 255721 w 1899814"/>
              <a:gd name="connsiteY26" fmla="*/ 609600 h 2690273"/>
              <a:gd name="connsiteX27" fmla="*/ 0 w 1899814"/>
              <a:gd name="connsiteY27" fmla="*/ 725271 h 2690273"/>
              <a:gd name="connsiteX28" fmla="*/ 303558 w 1899814"/>
              <a:gd name="connsiteY28" fmla="*/ 803004 h 2690273"/>
              <a:gd name="connsiteX29" fmla="*/ 642033 w 1899814"/>
              <a:gd name="connsiteY29" fmla="*/ 1325461 h 2690273"/>
              <a:gd name="connsiteX30" fmla="*/ 825559 w 1899814"/>
              <a:gd name="connsiteY30" fmla="*/ 1456022 h 2690273"/>
              <a:gd name="connsiteX31" fmla="*/ 1024648 w 1899814"/>
              <a:gd name="connsiteY31" fmla="*/ 1814945 h 2690273"/>
              <a:gd name="connsiteX32" fmla="*/ 1080253 w 1899814"/>
              <a:gd name="connsiteY32" fmla="*/ 2134182 h 2690273"/>
              <a:gd name="connsiteX33" fmla="*/ 1172017 w 1899814"/>
              <a:gd name="connsiteY33" fmla="*/ 2364789 h 2690273"/>
              <a:gd name="connsiteX34" fmla="*/ 1195035 w 1899814"/>
              <a:gd name="connsiteY34" fmla="*/ 2482662 h 2690273"/>
              <a:gd name="connsiteX35" fmla="*/ 1291583 w 1899814"/>
              <a:gd name="connsiteY35" fmla="*/ 2662297 h 2690273"/>
              <a:gd name="connsiteX36" fmla="*/ 1404406 w 1899814"/>
              <a:gd name="connsiteY36" fmla="*/ 2689831 h 2690273"/>
              <a:gd name="connsiteX37" fmla="*/ 1620394 w 1899814"/>
              <a:gd name="connsiteY37" fmla="*/ 2625436 h 2690273"/>
              <a:gd name="connsiteX38" fmla="*/ 1899814 w 1899814"/>
              <a:gd name="connsiteY38" fmla="*/ 2686961 h 2690273"/>
              <a:gd name="connsiteX39" fmla="*/ 1772607 w 1899814"/>
              <a:gd name="connsiteY39" fmla="*/ 2301020 h 2690273"/>
              <a:gd name="connsiteX40" fmla="*/ 1773601 w 1899814"/>
              <a:gd name="connsiteY40" fmla="*/ 2166122 h 2690273"/>
              <a:gd name="connsiteX41" fmla="*/ 1734888 w 1899814"/>
              <a:gd name="connsiteY41" fmla="*/ 2038236 h 2690273"/>
              <a:gd name="connsiteX42" fmla="*/ 1756081 w 1899814"/>
              <a:gd name="connsiteY42" fmla="*/ 1810769 h 2690273"/>
              <a:gd name="connsiteX43" fmla="*/ 1544194 w 1899814"/>
              <a:gd name="connsiteY43" fmla="*/ 1316182 h 2690273"/>
              <a:gd name="connsiteX44" fmla="*/ 1481848 w 1899814"/>
              <a:gd name="connsiteY44" fmla="*/ 1267691 h 2690273"/>
              <a:gd name="connsiteX45" fmla="*/ 1239394 w 1899814"/>
              <a:gd name="connsiteY45" fmla="*/ 789709 h 2690273"/>
              <a:gd name="connsiteX46" fmla="*/ 1239394 w 1899814"/>
              <a:gd name="connsiteY46" fmla="*/ 602672 h 2690273"/>
              <a:gd name="connsiteX47" fmla="*/ 1239394 w 1899814"/>
              <a:gd name="connsiteY47" fmla="*/ 173182 h 2690273"/>
              <a:gd name="connsiteX48" fmla="*/ 1350230 w 1899814"/>
              <a:gd name="connsiteY48" fmla="*/ 0 h 2690273"/>
              <a:gd name="connsiteX0" fmla="*/ 1350230 w 1899814"/>
              <a:gd name="connsiteY0" fmla="*/ 0 h 2690273"/>
              <a:gd name="connsiteX1" fmla="*/ 1100848 w 1899814"/>
              <a:gd name="connsiteY1" fmla="*/ 48491 h 2690273"/>
              <a:gd name="connsiteX2" fmla="*/ 1052357 w 1899814"/>
              <a:gd name="connsiteY2" fmla="*/ 124691 h 2690273"/>
              <a:gd name="connsiteX3" fmla="*/ 990012 w 1899814"/>
              <a:gd name="connsiteY3" fmla="*/ 124691 h 2690273"/>
              <a:gd name="connsiteX4" fmla="*/ 879176 w 1899814"/>
              <a:gd name="connsiteY4" fmla="*/ 69272 h 2690273"/>
              <a:gd name="connsiteX5" fmla="*/ 802976 w 1899814"/>
              <a:gd name="connsiteY5" fmla="*/ 96982 h 2690273"/>
              <a:gd name="connsiteX6" fmla="*/ 719848 w 1899814"/>
              <a:gd name="connsiteY6" fmla="*/ 193963 h 2690273"/>
              <a:gd name="connsiteX7" fmla="*/ 615939 w 1899814"/>
              <a:gd name="connsiteY7" fmla="*/ 193963 h 2690273"/>
              <a:gd name="connsiteX8" fmla="*/ 546666 w 1899814"/>
              <a:gd name="connsiteY8" fmla="*/ 235527 h 2690273"/>
              <a:gd name="connsiteX9" fmla="*/ 512030 w 1899814"/>
              <a:gd name="connsiteY9" fmla="*/ 311727 h 2690273"/>
              <a:gd name="connsiteX10" fmla="*/ 463539 w 1899814"/>
              <a:gd name="connsiteY10" fmla="*/ 311727 h 2690273"/>
              <a:gd name="connsiteX11" fmla="*/ 546666 w 1899814"/>
              <a:gd name="connsiteY11" fmla="*/ 457200 h 2690273"/>
              <a:gd name="connsiteX12" fmla="*/ 636721 w 1899814"/>
              <a:gd name="connsiteY12" fmla="*/ 450272 h 2690273"/>
              <a:gd name="connsiteX13" fmla="*/ 678285 w 1899814"/>
              <a:gd name="connsiteY13" fmla="*/ 484909 h 2690273"/>
              <a:gd name="connsiteX14" fmla="*/ 636721 w 1899814"/>
              <a:gd name="connsiteY14" fmla="*/ 588818 h 2690273"/>
              <a:gd name="connsiteX15" fmla="*/ 595157 w 1899814"/>
              <a:gd name="connsiteY15" fmla="*/ 568036 h 2690273"/>
              <a:gd name="connsiteX16" fmla="*/ 553594 w 1899814"/>
              <a:gd name="connsiteY16" fmla="*/ 512618 h 2690273"/>
              <a:gd name="connsiteX17" fmla="*/ 463539 w 1899814"/>
              <a:gd name="connsiteY17" fmla="*/ 519545 h 2690273"/>
              <a:gd name="connsiteX18" fmla="*/ 394266 w 1899814"/>
              <a:gd name="connsiteY18" fmla="*/ 588818 h 2690273"/>
              <a:gd name="connsiteX19" fmla="*/ 650576 w 1899814"/>
              <a:gd name="connsiteY19" fmla="*/ 768927 h 2690273"/>
              <a:gd name="connsiteX20" fmla="*/ 671357 w 1899814"/>
              <a:gd name="connsiteY20" fmla="*/ 865909 h 2690273"/>
              <a:gd name="connsiteX21" fmla="*/ 609012 w 1899814"/>
              <a:gd name="connsiteY21" fmla="*/ 845127 h 2690273"/>
              <a:gd name="connsiteX22" fmla="*/ 553594 w 1899814"/>
              <a:gd name="connsiteY22" fmla="*/ 789709 h 2690273"/>
              <a:gd name="connsiteX23" fmla="*/ 484321 w 1899814"/>
              <a:gd name="connsiteY23" fmla="*/ 768927 h 2690273"/>
              <a:gd name="connsiteX24" fmla="*/ 401194 w 1899814"/>
              <a:gd name="connsiteY24" fmla="*/ 720436 h 2690273"/>
              <a:gd name="connsiteX25" fmla="*/ 352703 w 1899814"/>
              <a:gd name="connsiteY25" fmla="*/ 692727 h 2690273"/>
              <a:gd name="connsiteX26" fmla="*/ 255721 w 1899814"/>
              <a:gd name="connsiteY26" fmla="*/ 609600 h 2690273"/>
              <a:gd name="connsiteX27" fmla="*/ 0 w 1899814"/>
              <a:gd name="connsiteY27" fmla="*/ 725271 h 2690273"/>
              <a:gd name="connsiteX28" fmla="*/ 303558 w 1899814"/>
              <a:gd name="connsiteY28" fmla="*/ 803004 h 2690273"/>
              <a:gd name="connsiteX29" fmla="*/ 642033 w 1899814"/>
              <a:gd name="connsiteY29" fmla="*/ 1325461 h 2690273"/>
              <a:gd name="connsiteX30" fmla="*/ 825559 w 1899814"/>
              <a:gd name="connsiteY30" fmla="*/ 1456022 h 2690273"/>
              <a:gd name="connsiteX31" fmla="*/ 1024648 w 1899814"/>
              <a:gd name="connsiteY31" fmla="*/ 1814945 h 2690273"/>
              <a:gd name="connsiteX32" fmla="*/ 1080253 w 1899814"/>
              <a:gd name="connsiteY32" fmla="*/ 2134182 h 2690273"/>
              <a:gd name="connsiteX33" fmla="*/ 1172017 w 1899814"/>
              <a:gd name="connsiteY33" fmla="*/ 2364789 h 2690273"/>
              <a:gd name="connsiteX34" fmla="*/ 1195035 w 1899814"/>
              <a:gd name="connsiteY34" fmla="*/ 2482662 h 2690273"/>
              <a:gd name="connsiteX35" fmla="*/ 1291583 w 1899814"/>
              <a:gd name="connsiteY35" fmla="*/ 2662297 h 2690273"/>
              <a:gd name="connsiteX36" fmla="*/ 1404406 w 1899814"/>
              <a:gd name="connsiteY36" fmla="*/ 2689831 h 2690273"/>
              <a:gd name="connsiteX37" fmla="*/ 1620394 w 1899814"/>
              <a:gd name="connsiteY37" fmla="*/ 2625436 h 2690273"/>
              <a:gd name="connsiteX38" fmla="*/ 1899814 w 1899814"/>
              <a:gd name="connsiteY38" fmla="*/ 2686961 h 2690273"/>
              <a:gd name="connsiteX39" fmla="*/ 1772607 w 1899814"/>
              <a:gd name="connsiteY39" fmla="*/ 2301020 h 2690273"/>
              <a:gd name="connsiteX40" fmla="*/ 1780939 w 1899814"/>
              <a:gd name="connsiteY40" fmla="*/ 2190885 h 2690273"/>
              <a:gd name="connsiteX41" fmla="*/ 1734888 w 1899814"/>
              <a:gd name="connsiteY41" fmla="*/ 2038236 h 2690273"/>
              <a:gd name="connsiteX42" fmla="*/ 1756081 w 1899814"/>
              <a:gd name="connsiteY42" fmla="*/ 1810769 h 2690273"/>
              <a:gd name="connsiteX43" fmla="*/ 1544194 w 1899814"/>
              <a:gd name="connsiteY43" fmla="*/ 1316182 h 2690273"/>
              <a:gd name="connsiteX44" fmla="*/ 1481848 w 1899814"/>
              <a:gd name="connsiteY44" fmla="*/ 1267691 h 2690273"/>
              <a:gd name="connsiteX45" fmla="*/ 1239394 w 1899814"/>
              <a:gd name="connsiteY45" fmla="*/ 789709 h 2690273"/>
              <a:gd name="connsiteX46" fmla="*/ 1239394 w 1899814"/>
              <a:gd name="connsiteY46" fmla="*/ 602672 h 2690273"/>
              <a:gd name="connsiteX47" fmla="*/ 1239394 w 1899814"/>
              <a:gd name="connsiteY47" fmla="*/ 173182 h 2690273"/>
              <a:gd name="connsiteX48" fmla="*/ 1350230 w 1899814"/>
              <a:gd name="connsiteY48" fmla="*/ 0 h 2690273"/>
              <a:gd name="connsiteX0" fmla="*/ 1350230 w 1899814"/>
              <a:gd name="connsiteY0" fmla="*/ 0 h 2690273"/>
              <a:gd name="connsiteX1" fmla="*/ 1100848 w 1899814"/>
              <a:gd name="connsiteY1" fmla="*/ 48491 h 2690273"/>
              <a:gd name="connsiteX2" fmla="*/ 1052357 w 1899814"/>
              <a:gd name="connsiteY2" fmla="*/ 124691 h 2690273"/>
              <a:gd name="connsiteX3" fmla="*/ 990012 w 1899814"/>
              <a:gd name="connsiteY3" fmla="*/ 124691 h 2690273"/>
              <a:gd name="connsiteX4" fmla="*/ 879176 w 1899814"/>
              <a:gd name="connsiteY4" fmla="*/ 69272 h 2690273"/>
              <a:gd name="connsiteX5" fmla="*/ 802976 w 1899814"/>
              <a:gd name="connsiteY5" fmla="*/ 96982 h 2690273"/>
              <a:gd name="connsiteX6" fmla="*/ 719848 w 1899814"/>
              <a:gd name="connsiteY6" fmla="*/ 193963 h 2690273"/>
              <a:gd name="connsiteX7" fmla="*/ 615939 w 1899814"/>
              <a:gd name="connsiteY7" fmla="*/ 193963 h 2690273"/>
              <a:gd name="connsiteX8" fmla="*/ 546666 w 1899814"/>
              <a:gd name="connsiteY8" fmla="*/ 235527 h 2690273"/>
              <a:gd name="connsiteX9" fmla="*/ 512030 w 1899814"/>
              <a:gd name="connsiteY9" fmla="*/ 311727 h 2690273"/>
              <a:gd name="connsiteX10" fmla="*/ 463539 w 1899814"/>
              <a:gd name="connsiteY10" fmla="*/ 311727 h 2690273"/>
              <a:gd name="connsiteX11" fmla="*/ 546666 w 1899814"/>
              <a:gd name="connsiteY11" fmla="*/ 457200 h 2690273"/>
              <a:gd name="connsiteX12" fmla="*/ 636721 w 1899814"/>
              <a:gd name="connsiteY12" fmla="*/ 450272 h 2690273"/>
              <a:gd name="connsiteX13" fmla="*/ 678285 w 1899814"/>
              <a:gd name="connsiteY13" fmla="*/ 484909 h 2690273"/>
              <a:gd name="connsiteX14" fmla="*/ 636721 w 1899814"/>
              <a:gd name="connsiteY14" fmla="*/ 588818 h 2690273"/>
              <a:gd name="connsiteX15" fmla="*/ 595157 w 1899814"/>
              <a:gd name="connsiteY15" fmla="*/ 568036 h 2690273"/>
              <a:gd name="connsiteX16" fmla="*/ 553594 w 1899814"/>
              <a:gd name="connsiteY16" fmla="*/ 512618 h 2690273"/>
              <a:gd name="connsiteX17" fmla="*/ 463539 w 1899814"/>
              <a:gd name="connsiteY17" fmla="*/ 519545 h 2690273"/>
              <a:gd name="connsiteX18" fmla="*/ 394266 w 1899814"/>
              <a:gd name="connsiteY18" fmla="*/ 588818 h 2690273"/>
              <a:gd name="connsiteX19" fmla="*/ 650576 w 1899814"/>
              <a:gd name="connsiteY19" fmla="*/ 768927 h 2690273"/>
              <a:gd name="connsiteX20" fmla="*/ 671357 w 1899814"/>
              <a:gd name="connsiteY20" fmla="*/ 865909 h 2690273"/>
              <a:gd name="connsiteX21" fmla="*/ 609012 w 1899814"/>
              <a:gd name="connsiteY21" fmla="*/ 845127 h 2690273"/>
              <a:gd name="connsiteX22" fmla="*/ 553594 w 1899814"/>
              <a:gd name="connsiteY22" fmla="*/ 789709 h 2690273"/>
              <a:gd name="connsiteX23" fmla="*/ 484321 w 1899814"/>
              <a:gd name="connsiteY23" fmla="*/ 768927 h 2690273"/>
              <a:gd name="connsiteX24" fmla="*/ 401194 w 1899814"/>
              <a:gd name="connsiteY24" fmla="*/ 720436 h 2690273"/>
              <a:gd name="connsiteX25" fmla="*/ 352703 w 1899814"/>
              <a:gd name="connsiteY25" fmla="*/ 692727 h 2690273"/>
              <a:gd name="connsiteX26" fmla="*/ 255721 w 1899814"/>
              <a:gd name="connsiteY26" fmla="*/ 609600 h 2690273"/>
              <a:gd name="connsiteX27" fmla="*/ 0 w 1899814"/>
              <a:gd name="connsiteY27" fmla="*/ 725271 h 2690273"/>
              <a:gd name="connsiteX28" fmla="*/ 303558 w 1899814"/>
              <a:gd name="connsiteY28" fmla="*/ 803004 h 2690273"/>
              <a:gd name="connsiteX29" fmla="*/ 642033 w 1899814"/>
              <a:gd name="connsiteY29" fmla="*/ 1325461 h 2690273"/>
              <a:gd name="connsiteX30" fmla="*/ 825559 w 1899814"/>
              <a:gd name="connsiteY30" fmla="*/ 1456022 h 2690273"/>
              <a:gd name="connsiteX31" fmla="*/ 1024648 w 1899814"/>
              <a:gd name="connsiteY31" fmla="*/ 1814945 h 2690273"/>
              <a:gd name="connsiteX32" fmla="*/ 1080253 w 1899814"/>
              <a:gd name="connsiteY32" fmla="*/ 2134182 h 2690273"/>
              <a:gd name="connsiteX33" fmla="*/ 1172017 w 1899814"/>
              <a:gd name="connsiteY33" fmla="*/ 2364789 h 2690273"/>
              <a:gd name="connsiteX34" fmla="*/ 1195035 w 1899814"/>
              <a:gd name="connsiteY34" fmla="*/ 2482662 h 2690273"/>
              <a:gd name="connsiteX35" fmla="*/ 1291583 w 1899814"/>
              <a:gd name="connsiteY35" fmla="*/ 2662297 h 2690273"/>
              <a:gd name="connsiteX36" fmla="*/ 1404406 w 1899814"/>
              <a:gd name="connsiteY36" fmla="*/ 2689831 h 2690273"/>
              <a:gd name="connsiteX37" fmla="*/ 1620394 w 1899814"/>
              <a:gd name="connsiteY37" fmla="*/ 2625436 h 2690273"/>
              <a:gd name="connsiteX38" fmla="*/ 1899814 w 1899814"/>
              <a:gd name="connsiteY38" fmla="*/ 2686961 h 2690273"/>
              <a:gd name="connsiteX39" fmla="*/ 1784838 w 1899814"/>
              <a:gd name="connsiteY39" fmla="*/ 2309273 h 2690273"/>
              <a:gd name="connsiteX40" fmla="*/ 1780939 w 1899814"/>
              <a:gd name="connsiteY40" fmla="*/ 2190885 h 2690273"/>
              <a:gd name="connsiteX41" fmla="*/ 1734888 w 1899814"/>
              <a:gd name="connsiteY41" fmla="*/ 2038236 h 2690273"/>
              <a:gd name="connsiteX42" fmla="*/ 1756081 w 1899814"/>
              <a:gd name="connsiteY42" fmla="*/ 1810769 h 2690273"/>
              <a:gd name="connsiteX43" fmla="*/ 1544194 w 1899814"/>
              <a:gd name="connsiteY43" fmla="*/ 1316182 h 2690273"/>
              <a:gd name="connsiteX44" fmla="*/ 1481848 w 1899814"/>
              <a:gd name="connsiteY44" fmla="*/ 1267691 h 2690273"/>
              <a:gd name="connsiteX45" fmla="*/ 1239394 w 1899814"/>
              <a:gd name="connsiteY45" fmla="*/ 789709 h 2690273"/>
              <a:gd name="connsiteX46" fmla="*/ 1239394 w 1899814"/>
              <a:gd name="connsiteY46" fmla="*/ 602672 h 2690273"/>
              <a:gd name="connsiteX47" fmla="*/ 1239394 w 1899814"/>
              <a:gd name="connsiteY47" fmla="*/ 173182 h 2690273"/>
              <a:gd name="connsiteX48" fmla="*/ 1350230 w 1899814"/>
              <a:gd name="connsiteY48" fmla="*/ 0 h 2690273"/>
              <a:gd name="connsiteX0" fmla="*/ 1350230 w 1909599"/>
              <a:gd name="connsiteY0" fmla="*/ 0 h 2714477"/>
              <a:gd name="connsiteX1" fmla="*/ 1100848 w 1909599"/>
              <a:gd name="connsiteY1" fmla="*/ 48491 h 2714477"/>
              <a:gd name="connsiteX2" fmla="*/ 1052357 w 1909599"/>
              <a:gd name="connsiteY2" fmla="*/ 124691 h 2714477"/>
              <a:gd name="connsiteX3" fmla="*/ 990012 w 1909599"/>
              <a:gd name="connsiteY3" fmla="*/ 124691 h 2714477"/>
              <a:gd name="connsiteX4" fmla="*/ 879176 w 1909599"/>
              <a:gd name="connsiteY4" fmla="*/ 69272 h 2714477"/>
              <a:gd name="connsiteX5" fmla="*/ 802976 w 1909599"/>
              <a:gd name="connsiteY5" fmla="*/ 96982 h 2714477"/>
              <a:gd name="connsiteX6" fmla="*/ 719848 w 1909599"/>
              <a:gd name="connsiteY6" fmla="*/ 193963 h 2714477"/>
              <a:gd name="connsiteX7" fmla="*/ 615939 w 1909599"/>
              <a:gd name="connsiteY7" fmla="*/ 193963 h 2714477"/>
              <a:gd name="connsiteX8" fmla="*/ 546666 w 1909599"/>
              <a:gd name="connsiteY8" fmla="*/ 235527 h 2714477"/>
              <a:gd name="connsiteX9" fmla="*/ 512030 w 1909599"/>
              <a:gd name="connsiteY9" fmla="*/ 311727 h 2714477"/>
              <a:gd name="connsiteX10" fmla="*/ 463539 w 1909599"/>
              <a:gd name="connsiteY10" fmla="*/ 311727 h 2714477"/>
              <a:gd name="connsiteX11" fmla="*/ 546666 w 1909599"/>
              <a:gd name="connsiteY11" fmla="*/ 457200 h 2714477"/>
              <a:gd name="connsiteX12" fmla="*/ 636721 w 1909599"/>
              <a:gd name="connsiteY12" fmla="*/ 450272 h 2714477"/>
              <a:gd name="connsiteX13" fmla="*/ 678285 w 1909599"/>
              <a:gd name="connsiteY13" fmla="*/ 484909 h 2714477"/>
              <a:gd name="connsiteX14" fmla="*/ 636721 w 1909599"/>
              <a:gd name="connsiteY14" fmla="*/ 588818 h 2714477"/>
              <a:gd name="connsiteX15" fmla="*/ 595157 w 1909599"/>
              <a:gd name="connsiteY15" fmla="*/ 568036 h 2714477"/>
              <a:gd name="connsiteX16" fmla="*/ 553594 w 1909599"/>
              <a:gd name="connsiteY16" fmla="*/ 512618 h 2714477"/>
              <a:gd name="connsiteX17" fmla="*/ 463539 w 1909599"/>
              <a:gd name="connsiteY17" fmla="*/ 519545 h 2714477"/>
              <a:gd name="connsiteX18" fmla="*/ 394266 w 1909599"/>
              <a:gd name="connsiteY18" fmla="*/ 588818 h 2714477"/>
              <a:gd name="connsiteX19" fmla="*/ 650576 w 1909599"/>
              <a:gd name="connsiteY19" fmla="*/ 768927 h 2714477"/>
              <a:gd name="connsiteX20" fmla="*/ 671357 w 1909599"/>
              <a:gd name="connsiteY20" fmla="*/ 865909 h 2714477"/>
              <a:gd name="connsiteX21" fmla="*/ 609012 w 1909599"/>
              <a:gd name="connsiteY21" fmla="*/ 845127 h 2714477"/>
              <a:gd name="connsiteX22" fmla="*/ 553594 w 1909599"/>
              <a:gd name="connsiteY22" fmla="*/ 789709 h 2714477"/>
              <a:gd name="connsiteX23" fmla="*/ 484321 w 1909599"/>
              <a:gd name="connsiteY23" fmla="*/ 768927 h 2714477"/>
              <a:gd name="connsiteX24" fmla="*/ 401194 w 1909599"/>
              <a:gd name="connsiteY24" fmla="*/ 720436 h 2714477"/>
              <a:gd name="connsiteX25" fmla="*/ 352703 w 1909599"/>
              <a:gd name="connsiteY25" fmla="*/ 692727 h 2714477"/>
              <a:gd name="connsiteX26" fmla="*/ 255721 w 1909599"/>
              <a:gd name="connsiteY26" fmla="*/ 609600 h 2714477"/>
              <a:gd name="connsiteX27" fmla="*/ 0 w 1909599"/>
              <a:gd name="connsiteY27" fmla="*/ 725271 h 2714477"/>
              <a:gd name="connsiteX28" fmla="*/ 303558 w 1909599"/>
              <a:gd name="connsiteY28" fmla="*/ 803004 h 2714477"/>
              <a:gd name="connsiteX29" fmla="*/ 642033 w 1909599"/>
              <a:gd name="connsiteY29" fmla="*/ 1325461 h 2714477"/>
              <a:gd name="connsiteX30" fmla="*/ 825559 w 1909599"/>
              <a:gd name="connsiteY30" fmla="*/ 1456022 h 2714477"/>
              <a:gd name="connsiteX31" fmla="*/ 1024648 w 1909599"/>
              <a:gd name="connsiteY31" fmla="*/ 1814945 h 2714477"/>
              <a:gd name="connsiteX32" fmla="*/ 1080253 w 1909599"/>
              <a:gd name="connsiteY32" fmla="*/ 2134182 h 2714477"/>
              <a:gd name="connsiteX33" fmla="*/ 1172017 w 1909599"/>
              <a:gd name="connsiteY33" fmla="*/ 2364789 h 2714477"/>
              <a:gd name="connsiteX34" fmla="*/ 1195035 w 1909599"/>
              <a:gd name="connsiteY34" fmla="*/ 2482662 h 2714477"/>
              <a:gd name="connsiteX35" fmla="*/ 1291583 w 1909599"/>
              <a:gd name="connsiteY35" fmla="*/ 2662297 h 2714477"/>
              <a:gd name="connsiteX36" fmla="*/ 1404406 w 1909599"/>
              <a:gd name="connsiteY36" fmla="*/ 2689831 h 2714477"/>
              <a:gd name="connsiteX37" fmla="*/ 1620394 w 1909599"/>
              <a:gd name="connsiteY37" fmla="*/ 2625436 h 2714477"/>
              <a:gd name="connsiteX38" fmla="*/ 1909599 w 1909599"/>
              <a:gd name="connsiteY38" fmla="*/ 2714477 h 2714477"/>
              <a:gd name="connsiteX39" fmla="*/ 1784838 w 1909599"/>
              <a:gd name="connsiteY39" fmla="*/ 2309273 h 2714477"/>
              <a:gd name="connsiteX40" fmla="*/ 1780939 w 1909599"/>
              <a:gd name="connsiteY40" fmla="*/ 2190885 h 2714477"/>
              <a:gd name="connsiteX41" fmla="*/ 1734888 w 1909599"/>
              <a:gd name="connsiteY41" fmla="*/ 2038236 h 2714477"/>
              <a:gd name="connsiteX42" fmla="*/ 1756081 w 1909599"/>
              <a:gd name="connsiteY42" fmla="*/ 1810769 h 2714477"/>
              <a:gd name="connsiteX43" fmla="*/ 1544194 w 1909599"/>
              <a:gd name="connsiteY43" fmla="*/ 1316182 h 2714477"/>
              <a:gd name="connsiteX44" fmla="*/ 1481848 w 1909599"/>
              <a:gd name="connsiteY44" fmla="*/ 1267691 h 2714477"/>
              <a:gd name="connsiteX45" fmla="*/ 1239394 w 1909599"/>
              <a:gd name="connsiteY45" fmla="*/ 789709 h 2714477"/>
              <a:gd name="connsiteX46" fmla="*/ 1239394 w 1909599"/>
              <a:gd name="connsiteY46" fmla="*/ 602672 h 2714477"/>
              <a:gd name="connsiteX47" fmla="*/ 1239394 w 1909599"/>
              <a:gd name="connsiteY47" fmla="*/ 173182 h 2714477"/>
              <a:gd name="connsiteX48" fmla="*/ 1350230 w 1909599"/>
              <a:gd name="connsiteY48" fmla="*/ 0 h 2714477"/>
              <a:gd name="connsiteX0" fmla="*/ 1350230 w 1909599"/>
              <a:gd name="connsiteY0" fmla="*/ 0 h 2714477"/>
              <a:gd name="connsiteX1" fmla="*/ 1100848 w 1909599"/>
              <a:gd name="connsiteY1" fmla="*/ 48491 h 2714477"/>
              <a:gd name="connsiteX2" fmla="*/ 1052357 w 1909599"/>
              <a:gd name="connsiteY2" fmla="*/ 124691 h 2714477"/>
              <a:gd name="connsiteX3" fmla="*/ 990012 w 1909599"/>
              <a:gd name="connsiteY3" fmla="*/ 124691 h 2714477"/>
              <a:gd name="connsiteX4" fmla="*/ 879176 w 1909599"/>
              <a:gd name="connsiteY4" fmla="*/ 69272 h 2714477"/>
              <a:gd name="connsiteX5" fmla="*/ 802976 w 1909599"/>
              <a:gd name="connsiteY5" fmla="*/ 96982 h 2714477"/>
              <a:gd name="connsiteX6" fmla="*/ 719848 w 1909599"/>
              <a:gd name="connsiteY6" fmla="*/ 193963 h 2714477"/>
              <a:gd name="connsiteX7" fmla="*/ 615939 w 1909599"/>
              <a:gd name="connsiteY7" fmla="*/ 193963 h 2714477"/>
              <a:gd name="connsiteX8" fmla="*/ 546666 w 1909599"/>
              <a:gd name="connsiteY8" fmla="*/ 235527 h 2714477"/>
              <a:gd name="connsiteX9" fmla="*/ 512030 w 1909599"/>
              <a:gd name="connsiteY9" fmla="*/ 311727 h 2714477"/>
              <a:gd name="connsiteX10" fmla="*/ 463539 w 1909599"/>
              <a:gd name="connsiteY10" fmla="*/ 311727 h 2714477"/>
              <a:gd name="connsiteX11" fmla="*/ 546666 w 1909599"/>
              <a:gd name="connsiteY11" fmla="*/ 457200 h 2714477"/>
              <a:gd name="connsiteX12" fmla="*/ 636721 w 1909599"/>
              <a:gd name="connsiteY12" fmla="*/ 450272 h 2714477"/>
              <a:gd name="connsiteX13" fmla="*/ 678285 w 1909599"/>
              <a:gd name="connsiteY13" fmla="*/ 484909 h 2714477"/>
              <a:gd name="connsiteX14" fmla="*/ 636721 w 1909599"/>
              <a:gd name="connsiteY14" fmla="*/ 588818 h 2714477"/>
              <a:gd name="connsiteX15" fmla="*/ 595157 w 1909599"/>
              <a:gd name="connsiteY15" fmla="*/ 568036 h 2714477"/>
              <a:gd name="connsiteX16" fmla="*/ 553594 w 1909599"/>
              <a:gd name="connsiteY16" fmla="*/ 512618 h 2714477"/>
              <a:gd name="connsiteX17" fmla="*/ 463539 w 1909599"/>
              <a:gd name="connsiteY17" fmla="*/ 519545 h 2714477"/>
              <a:gd name="connsiteX18" fmla="*/ 394266 w 1909599"/>
              <a:gd name="connsiteY18" fmla="*/ 588818 h 2714477"/>
              <a:gd name="connsiteX19" fmla="*/ 650576 w 1909599"/>
              <a:gd name="connsiteY19" fmla="*/ 768927 h 2714477"/>
              <a:gd name="connsiteX20" fmla="*/ 671357 w 1909599"/>
              <a:gd name="connsiteY20" fmla="*/ 865909 h 2714477"/>
              <a:gd name="connsiteX21" fmla="*/ 609012 w 1909599"/>
              <a:gd name="connsiteY21" fmla="*/ 845127 h 2714477"/>
              <a:gd name="connsiteX22" fmla="*/ 553594 w 1909599"/>
              <a:gd name="connsiteY22" fmla="*/ 789709 h 2714477"/>
              <a:gd name="connsiteX23" fmla="*/ 484321 w 1909599"/>
              <a:gd name="connsiteY23" fmla="*/ 768927 h 2714477"/>
              <a:gd name="connsiteX24" fmla="*/ 401194 w 1909599"/>
              <a:gd name="connsiteY24" fmla="*/ 720436 h 2714477"/>
              <a:gd name="connsiteX25" fmla="*/ 352703 w 1909599"/>
              <a:gd name="connsiteY25" fmla="*/ 692727 h 2714477"/>
              <a:gd name="connsiteX26" fmla="*/ 255721 w 1909599"/>
              <a:gd name="connsiteY26" fmla="*/ 609600 h 2714477"/>
              <a:gd name="connsiteX27" fmla="*/ 0 w 1909599"/>
              <a:gd name="connsiteY27" fmla="*/ 725271 h 2714477"/>
              <a:gd name="connsiteX28" fmla="*/ 303558 w 1909599"/>
              <a:gd name="connsiteY28" fmla="*/ 803004 h 2714477"/>
              <a:gd name="connsiteX29" fmla="*/ 642033 w 1909599"/>
              <a:gd name="connsiteY29" fmla="*/ 1325461 h 2714477"/>
              <a:gd name="connsiteX30" fmla="*/ 825559 w 1909599"/>
              <a:gd name="connsiteY30" fmla="*/ 1456022 h 2714477"/>
              <a:gd name="connsiteX31" fmla="*/ 1024648 w 1909599"/>
              <a:gd name="connsiteY31" fmla="*/ 1814945 h 2714477"/>
              <a:gd name="connsiteX32" fmla="*/ 1080253 w 1909599"/>
              <a:gd name="connsiteY32" fmla="*/ 2134182 h 2714477"/>
              <a:gd name="connsiteX33" fmla="*/ 1172017 w 1909599"/>
              <a:gd name="connsiteY33" fmla="*/ 2364789 h 2714477"/>
              <a:gd name="connsiteX34" fmla="*/ 1195035 w 1909599"/>
              <a:gd name="connsiteY34" fmla="*/ 2482662 h 2714477"/>
              <a:gd name="connsiteX35" fmla="*/ 1291583 w 1909599"/>
              <a:gd name="connsiteY35" fmla="*/ 2662297 h 2714477"/>
              <a:gd name="connsiteX36" fmla="*/ 1404406 w 1909599"/>
              <a:gd name="connsiteY36" fmla="*/ 2689831 h 2714477"/>
              <a:gd name="connsiteX37" fmla="*/ 1603270 w 1909599"/>
              <a:gd name="connsiteY37" fmla="*/ 2650199 h 2714477"/>
              <a:gd name="connsiteX38" fmla="*/ 1909599 w 1909599"/>
              <a:gd name="connsiteY38" fmla="*/ 2714477 h 2714477"/>
              <a:gd name="connsiteX39" fmla="*/ 1784838 w 1909599"/>
              <a:gd name="connsiteY39" fmla="*/ 2309273 h 2714477"/>
              <a:gd name="connsiteX40" fmla="*/ 1780939 w 1909599"/>
              <a:gd name="connsiteY40" fmla="*/ 2190885 h 2714477"/>
              <a:gd name="connsiteX41" fmla="*/ 1734888 w 1909599"/>
              <a:gd name="connsiteY41" fmla="*/ 2038236 h 2714477"/>
              <a:gd name="connsiteX42" fmla="*/ 1756081 w 1909599"/>
              <a:gd name="connsiteY42" fmla="*/ 1810769 h 2714477"/>
              <a:gd name="connsiteX43" fmla="*/ 1544194 w 1909599"/>
              <a:gd name="connsiteY43" fmla="*/ 1316182 h 2714477"/>
              <a:gd name="connsiteX44" fmla="*/ 1481848 w 1909599"/>
              <a:gd name="connsiteY44" fmla="*/ 1267691 h 2714477"/>
              <a:gd name="connsiteX45" fmla="*/ 1239394 w 1909599"/>
              <a:gd name="connsiteY45" fmla="*/ 789709 h 2714477"/>
              <a:gd name="connsiteX46" fmla="*/ 1239394 w 1909599"/>
              <a:gd name="connsiteY46" fmla="*/ 602672 h 2714477"/>
              <a:gd name="connsiteX47" fmla="*/ 1239394 w 1909599"/>
              <a:gd name="connsiteY47" fmla="*/ 173182 h 2714477"/>
              <a:gd name="connsiteX48" fmla="*/ 1350230 w 1909599"/>
              <a:gd name="connsiteY48" fmla="*/ 0 h 2714477"/>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72017 w 1924277"/>
              <a:gd name="connsiteY33" fmla="*/ 2364789 h 2736489"/>
              <a:gd name="connsiteX34" fmla="*/ 1195035 w 1924277"/>
              <a:gd name="connsiteY34" fmla="*/ 2482662 h 2736489"/>
              <a:gd name="connsiteX35" fmla="*/ 1291583 w 1924277"/>
              <a:gd name="connsiteY35" fmla="*/ 2662297 h 2736489"/>
              <a:gd name="connsiteX36" fmla="*/ 1404406 w 1924277"/>
              <a:gd name="connsiteY36" fmla="*/ 2689831 h 2736489"/>
              <a:gd name="connsiteX37" fmla="*/ 1603270 w 1924277"/>
              <a:gd name="connsiteY37" fmla="*/ 265019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72017 w 1924277"/>
              <a:gd name="connsiteY33" fmla="*/ 2364789 h 2736489"/>
              <a:gd name="connsiteX34" fmla="*/ 1195035 w 1924277"/>
              <a:gd name="connsiteY34" fmla="*/ 2482662 h 2736489"/>
              <a:gd name="connsiteX35" fmla="*/ 1291583 w 1924277"/>
              <a:gd name="connsiteY35" fmla="*/ 2662297 h 2736489"/>
              <a:gd name="connsiteX36" fmla="*/ 1404406 w 1924277"/>
              <a:gd name="connsiteY36" fmla="*/ 2689831 h 2736489"/>
              <a:gd name="connsiteX37" fmla="*/ 1598377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72017 w 1924277"/>
              <a:gd name="connsiteY33" fmla="*/ 2364789 h 2736489"/>
              <a:gd name="connsiteX34" fmla="*/ 1195035 w 1924277"/>
              <a:gd name="connsiteY34" fmla="*/ 2482662 h 2736489"/>
              <a:gd name="connsiteX35" fmla="*/ 1291583 w 1924277"/>
              <a:gd name="connsiteY35" fmla="*/ 2662297 h 2736489"/>
              <a:gd name="connsiteX36" fmla="*/ 1404406 w 1924277"/>
              <a:gd name="connsiteY36" fmla="*/ 2689831 h 2736489"/>
              <a:gd name="connsiteX37" fmla="*/ 1598377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72017 w 1924277"/>
              <a:gd name="connsiteY33" fmla="*/ 2364789 h 2736489"/>
              <a:gd name="connsiteX34" fmla="*/ 1195035 w 1924277"/>
              <a:gd name="connsiteY34" fmla="*/ 2482662 h 2736489"/>
              <a:gd name="connsiteX35" fmla="*/ 1291583 w 1924277"/>
              <a:gd name="connsiteY35" fmla="*/ 2662297 h 2736489"/>
              <a:gd name="connsiteX36" fmla="*/ 1404406 w 1924277"/>
              <a:gd name="connsiteY36" fmla="*/ 2689831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72017 w 1924277"/>
              <a:gd name="connsiteY33" fmla="*/ 2364789 h 2736489"/>
              <a:gd name="connsiteX34" fmla="*/ 1195035 w 1924277"/>
              <a:gd name="connsiteY34" fmla="*/ 2482662 h 2736489"/>
              <a:gd name="connsiteX35" fmla="*/ 1291583 w 1924277"/>
              <a:gd name="connsiteY35" fmla="*/ 2662297 h 2736489"/>
              <a:gd name="connsiteX36" fmla="*/ 1428868 w 1924277"/>
              <a:gd name="connsiteY36" fmla="*/ 2714594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72017 w 1924277"/>
              <a:gd name="connsiteY33" fmla="*/ 2364789 h 2736489"/>
              <a:gd name="connsiteX34" fmla="*/ 1195035 w 1924277"/>
              <a:gd name="connsiteY34" fmla="*/ 2482662 h 2736489"/>
              <a:gd name="connsiteX35" fmla="*/ 1291583 w 1924277"/>
              <a:gd name="connsiteY35" fmla="*/ 2662297 h 2736489"/>
              <a:gd name="connsiteX36" fmla="*/ 1428868 w 1924277"/>
              <a:gd name="connsiteY36" fmla="*/ 2714594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72017 w 1924277"/>
              <a:gd name="connsiteY33" fmla="*/ 2364789 h 2736489"/>
              <a:gd name="connsiteX34" fmla="*/ 1195035 w 1924277"/>
              <a:gd name="connsiteY34" fmla="*/ 2482662 h 2736489"/>
              <a:gd name="connsiteX35" fmla="*/ 1252442 w 1924277"/>
              <a:gd name="connsiteY35" fmla="*/ 2648540 h 2736489"/>
              <a:gd name="connsiteX36" fmla="*/ 1428868 w 1924277"/>
              <a:gd name="connsiteY36" fmla="*/ 2714594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64678 w 1924277"/>
              <a:gd name="connsiteY33" fmla="*/ 2364789 h 2736489"/>
              <a:gd name="connsiteX34" fmla="*/ 1195035 w 1924277"/>
              <a:gd name="connsiteY34" fmla="*/ 2482662 h 2736489"/>
              <a:gd name="connsiteX35" fmla="*/ 1252442 w 1924277"/>
              <a:gd name="connsiteY35" fmla="*/ 2648540 h 2736489"/>
              <a:gd name="connsiteX36" fmla="*/ 1428868 w 1924277"/>
              <a:gd name="connsiteY36" fmla="*/ 2714594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24648 w 1924277"/>
              <a:gd name="connsiteY31" fmla="*/ 1814945 h 2736489"/>
              <a:gd name="connsiteX32" fmla="*/ 1080253 w 1924277"/>
              <a:gd name="connsiteY32" fmla="*/ 2134182 h 2736489"/>
              <a:gd name="connsiteX33" fmla="*/ 1147554 w 1924277"/>
              <a:gd name="connsiteY33" fmla="*/ 2364789 h 2736489"/>
              <a:gd name="connsiteX34" fmla="*/ 1195035 w 1924277"/>
              <a:gd name="connsiteY34" fmla="*/ 2482662 h 2736489"/>
              <a:gd name="connsiteX35" fmla="*/ 1252442 w 1924277"/>
              <a:gd name="connsiteY35" fmla="*/ 2648540 h 2736489"/>
              <a:gd name="connsiteX36" fmla="*/ 1428868 w 1924277"/>
              <a:gd name="connsiteY36" fmla="*/ 2714594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41771 w 1924277"/>
              <a:gd name="connsiteY31" fmla="*/ 1850714 h 2736489"/>
              <a:gd name="connsiteX32" fmla="*/ 1080253 w 1924277"/>
              <a:gd name="connsiteY32" fmla="*/ 2134182 h 2736489"/>
              <a:gd name="connsiteX33" fmla="*/ 1147554 w 1924277"/>
              <a:gd name="connsiteY33" fmla="*/ 2364789 h 2736489"/>
              <a:gd name="connsiteX34" fmla="*/ 1195035 w 1924277"/>
              <a:gd name="connsiteY34" fmla="*/ 2482662 h 2736489"/>
              <a:gd name="connsiteX35" fmla="*/ 1252442 w 1924277"/>
              <a:gd name="connsiteY35" fmla="*/ 2648540 h 2736489"/>
              <a:gd name="connsiteX36" fmla="*/ 1428868 w 1924277"/>
              <a:gd name="connsiteY36" fmla="*/ 2714594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25559 w 1924277"/>
              <a:gd name="connsiteY30" fmla="*/ 1456022 h 2736489"/>
              <a:gd name="connsiteX31" fmla="*/ 1041771 w 1924277"/>
              <a:gd name="connsiteY31" fmla="*/ 1850714 h 2736489"/>
              <a:gd name="connsiteX32" fmla="*/ 1080253 w 1924277"/>
              <a:gd name="connsiteY32" fmla="*/ 2134182 h 2736489"/>
              <a:gd name="connsiteX33" fmla="*/ 1147554 w 1924277"/>
              <a:gd name="connsiteY33" fmla="*/ 2364789 h 2736489"/>
              <a:gd name="connsiteX34" fmla="*/ 1195035 w 1924277"/>
              <a:gd name="connsiteY34" fmla="*/ 2482662 h 2736489"/>
              <a:gd name="connsiteX35" fmla="*/ 1252442 w 1924277"/>
              <a:gd name="connsiteY35" fmla="*/ 2648540 h 2736489"/>
              <a:gd name="connsiteX36" fmla="*/ 1428868 w 1924277"/>
              <a:gd name="connsiteY36" fmla="*/ 2714594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50230 w 1924277"/>
              <a:gd name="connsiteY0" fmla="*/ 0 h 2736489"/>
              <a:gd name="connsiteX1" fmla="*/ 1100848 w 1924277"/>
              <a:gd name="connsiteY1" fmla="*/ 48491 h 2736489"/>
              <a:gd name="connsiteX2" fmla="*/ 1052357 w 1924277"/>
              <a:gd name="connsiteY2" fmla="*/ 124691 h 2736489"/>
              <a:gd name="connsiteX3" fmla="*/ 990012 w 1924277"/>
              <a:gd name="connsiteY3" fmla="*/ 124691 h 2736489"/>
              <a:gd name="connsiteX4" fmla="*/ 879176 w 1924277"/>
              <a:gd name="connsiteY4" fmla="*/ 69272 h 2736489"/>
              <a:gd name="connsiteX5" fmla="*/ 802976 w 1924277"/>
              <a:gd name="connsiteY5" fmla="*/ 96982 h 2736489"/>
              <a:gd name="connsiteX6" fmla="*/ 719848 w 1924277"/>
              <a:gd name="connsiteY6" fmla="*/ 193963 h 2736489"/>
              <a:gd name="connsiteX7" fmla="*/ 615939 w 1924277"/>
              <a:gd name="connsiteY7" fmla="*/ 193963 h 2736489"/>
              <a:gd name="connsiteX8" fmla="*/ 546666 w 1924277"/>
              <a:gd name="connsiteY8" fmla="*/ 235527 h 2736489"/>
              <a:gd name="connsiteX9" fmla="*/ 512030 w 1924277"/>
              <a:gd name="connsiteY9" fmla="*/ 311727 h 2736489"/>
              <a:gd name="connsiteX10" fmla="*/ 463539 w 1924277"/>
              <a:gd name="connsiteY10" fmla="*/ 311727 h 2736489"/>
              <a:gd name="connsiteX11" fmla="*/ 546666 w 1924277"/>
              <a:gd name="connsiteY11" fmla="*/ 457200 h 2736489"/>
              <a:gd name="connsiteX12" fmla="*/ 636721 w 1924277"/>
              <a:gd name="connsiteY12" fmla="*/ 450272 h 2736489"/>
              <a:gd name="connsiteX13" fmla="*/ 678285 w 1924277"/>
              <a:gd name="connsiteY13" fmla="*/ 484909 h 2736489"/>
              <a:gd name="connsiteX14" fmla="*/ 636721 w 1924277"/>
              <a:gd name="connsiteY14" fmla="*/ 588818 h 2736489"/>
              <a:gd name="connsiteX15" fmla="*/ 595157 w 1924277"/>
              <a:gd name="connsiteY15" fmla="*/ 568036 h 2736489"/>
              <a:gd name="connsiteX16" fmla="*/ 553594 w 1924277"/>
              <a:gd name="connsiteY16" fmla="*/ 512618 h 2736489"/>
              <a:gd name="connsiteX17" fmla="*/ 463539 w 1924277"/>
              <a:gd name="connsiteY17" fmla="*/ 519545 h 2736489"/>
              <a:gd name="connsiteX18" fmla="*/ 394266 w 1924277"/>
              <a:gd name="connsiteY18" fmla="*/ 588818 h 2736489"/>
              <a:gd name="connsiteX19" fmla="*/ 650576 w 1924277"/>
              <a:gd name="connsiteY19" fmla="*/ 768927 h 2736489"/>
              <a:gd name="connsiteX20" fmla="*/ 671357 w 1924277"/>
              <a:gd name="connsiteY20" fmla="*/ 865909 h 2736489"/>
              <a:gd name="connsiteX21" fmla="*/ 609012 w 1924277"/>
              <a:gd name="connsiteY21" fmla="*/ 845127 h 2736489"/>
              <a:gd name="connsiteX22" fmla="*/ 553594 w 1924277"/>
              <a:gd name="connsiteY22" fmla="*/ 789709 h 2736489"/>
              <a:gd name="connsiteX23" fmla="*/ 484321 w 1924277"/>
              <a:gd name="connsiteY23" fmla="*/ 768927 h 2736489"/>
              <a:gd name="connsiteX24" fmla="*/ 401194 w 1924277"/>
              <a:gd name="connsiteY24" fmla="*/ 720436 h 2736489"/>
              <a:gd name="connsiteX25" fmla="*/ 352703 w 1924277"/>
              <a:gd name="connsiteY25" fmla="*/ 692727 h 2736489"/>
              <a:gd name="connsiteX26" fmla="*/ 255721 w 1924277"/>
              <a:gd name="connsiteY26" fmla="*/ 609600 h 2736489"/>
              <a:gd name="connsiteX27" fmla="*/ 0 w 1924277"/>
              <a:gd name="connsiteY27" fmla="*/ 725271 h 2736489"/>
              <a:gd name="connsiteX28" fmla="*/ 303558 w 1924277"/>
              <a:gd name="connsiteY28" fmla="*/ 803004 h 2736489"/>
              <a:gd name="connsiteX29" fmla="*/ 642033 w 1924277"/>
              <a:gd name="connsiteY29" fmla="*/ 1325461 h 2736489"/>
              <a:gd name="connsiteX30" fmla="*/ 874485 w 1924277"/>
              <a:gd name="connsiteY30" fmla="*/ 1519306 h 2736489"/>
              <a:gd name="connsiteX31" fmla="*/ 1041771 w 1924277"/>
              <a:gd name="connsiteY31" fmla="*/ 1850714 h 2736489"/>
              <a:gd name="connsiteX32" fmla="*/ 1080253 w 1924277"/>
              <a:gd name="connsiteY32" fmla="*/ 2134182 h 2736489"/>
              <a:gd name="connsiteX33" fmla="*/ 1147554 w 1924277"/>
              <a:gd name="connsiteY33" fmla="*/ 2364789 h 2736489"/>
              <a:gd name="connsiteX34" fmla="*/ 1195035 w 1924277"/>
              <a:gd name="connsiteY34" fmla="*/ 2482662 h 2736489"/>
              <a:gd name="connsiteX35" fmla="*/ 1252442 w 1924277"/>
              <a:gd name="connsiteY35" fmla="*/ 2648540 h 2736489"/>
              <a:gd name="connsiteX36" fmla="*/ 1428868 w 1924277"/>
              <a:gd name="connsiteY36" fmla="*/ 2714594 h 2736489"/>
              <a:gd name="connsiteX37" fmla="*/ 1554343 w 1924277"/>
              <a:gd name="connsiteY37" fmla="*/ 2666709 h 2736489"/>
              <a:gd name="connsiteX38" fmla="*/ 1924277 w 1924277"/>
              <a:gd name="connsiteY38" fmla="*/ 2736489 h 2736489"/>
              <a:gd name="connsiteX39" fmla="*/ 1784838 w 1924277"/>
              <a:gd name="connsiteY39" fmla="*/ 2309273 h 2736489"/>
              <a:gd name="connsiteX40" fmla="*/ 1780939 w 1924277"/>
              <a:gd name="connsiteY40" fmla="*/ 2190885 h 2736489"/>
              <a:gd name="connsiteX41" fmla="*/ 1734888 w 1924277"/>
              <a:gd name="connsiteY41" fmla="*/ 2038236 h 2736489"/>
              <a:gd name="connsiteX42" fmla="*/ 1756081 w 1924277"/>
              <a:gd name="connsiteY42" fmla="*/ 1810769 h 2736489"/>
              <a:gd name="connsiteX43" fmla="*/ 1544194 w 1924277"/>
              <a:gd name="connsiteY43" fmla="*/ 1316182 h 2736489"/>
              <a:gd name="connsiteX44" fmla="*/ 1481848 w 1924277"/>
              <a:gd name="connsiteY44" fmla="*/ 1267691 h 2736489"/>
              <a:gd name="connsiteX45" fmla="*/ 1239394 w 1924277"/>
              <a:gd name="connsiteY45" fmla="*/ 789709 h 2736489"/>
              <a:gd name="connsiteX46" fmla="*/ 1239394 w 1924277"/>
              <a:gd name="connsiteY46" fmla="*/ 602672 h 2736489"/>
              <a:gd name="connsiteX47" fmla="*/ 1239394 w 1924277"/>
              <a:gd name="connsiteY47" fmla="*/ 173182 h 2736489"/>
              <a:gd name="connsiteX48" fmla="*/ 1350230 w 1924277"/>
              <a:gd name="connsiteY48" fmla="*/ 0 h 2736489"/>
              <a:gd name="connsiteX0" fmla="*/ 1394263 w 1968310"/>
              <a:gd name="connsiteY0" fmla="*/ 0 h 2736489"/>
              <a:gd name="connsiteX1" fmla="*/ 1144881 w 1968310"/>
              <a:gd name="connsiteY1" fmla="*/ 48491 h 2736489"/>
              <a:gd name="connsiteX2" fmla="*/ 1096390 w 1968310"/>
              <a:gd name="connsiteY2" fmla="*/ 124691 h 2736489"/>
              <a:gd name="connsiteX3" fmla="*/ 1034045 w 1968310"/>
              <a:gd name="connsiteY3" fmla="*/ 124691 h 2736489"/>
              <a:gd name="connsiteX4" fmla="*/ 923209 w 1968310"/>
              <a:gd name="connsiteY4" fmla="*/ 69272 h 2736489"/>
              <a:gd name="connsiteX5" fmla="*/ 847009 w 1968310"/>
              <a:gd name="connsiteY5" fmla="*/ 96982 h 2736489"/>
              <a:gd name="connsiteX6" fmla="*/ 763881 w 1968310"/>
              <a:gd name="connsiteY6" fmla="*/ 193963 h 2736489"/>
              <a:gd name="connsiteX7" fmla="*/ 659972 w 1968310"/>
              <a:gd name="connsiteY7" fmla="*/ 193963 h 2736489"/>
              <a:gd name="connsiteX8" fmla="*/ 590699 w 1968310"/>
              <a:gd name="connsiteY8" fmla="*/ 235527 h 2736489"/>
              <a:gd name="connsiteX9" fmla="*/ 556063 w 1968310"/>
              <a:gd name="connsiteY9" fmla="*/ 311727 h 2736489"/>
              <a:gd name="connsiteX10" fmla="*/ 507572 w 1968310"/>
              <a:gd name="connsiteY10" fmla="*/ 311727 h 2736489"/>
              <a:gd name="connsiteX11" fmla="*/ 590699 w 1968310"/>
              <a:gd name="connsiteY11" fmla="*/ 457200 h 2736489"/>
              <a:gd name="connsiteX12" fmla="*/ 680754 w 1968310"/>
              <a:gd name="connsiteY12" fmla="*/ 450272 h 2736489"/>
              <a:gd name="connsiteX13" fmla="*/ 722318 w 1968310"/>
              <a:gd name="connsiteY13" fmla="*/ 484909 h 2736489"/>
              <a:gd name="connsiteX14" fmla="*/ 680754 w 1968310"/>
              <a:gd name="connsiteY14" fmla="*/ 588818 h 2736489"/>
              <a:gd name="connsiteX15" fmla="*/ 639190 w 1968310"/>
              <a:gd name="connsiteY15" fmla="*/ 568036 h 2736489"/>
              <a:gd name="connsiteX16" fmla="*/ 597627 w 1968310"/>
              <a:gd name="connsiteY16" fmla="*/ 512618 h 2736489"/>
              <a:gd name="connsiteX17" fmla="*/ 507572 w 1968310"/>
              <a:gd name="connsiteY17" fmla="*/ 519545 h 2736489"/>
              <a:gd name="connsiteX18" fmla="*/ 438299 w 1968310"/>
              <a:gd name="connsiteY18" fmla="*/ 588818 h 2736489"/>
              <a:gd name="connsiteX19" fmla="*/ 694609 w 1968310"/>
              <a:gd name="connsiteY19" fmla="*/ 768927 h 2736489"/>
              <a:gd name="connsiteX20" fmla="*/ 715390 w 1968310"/>
              <a:gd name="connsiteY20" fmla="*/ 865909 h 2736489"/>
              <a:gd name="connsiteX21" fmla="*/ 653045 w 1968310"/>
              <a:gd name="connsiteY21" fmla="*/ 845127 h 2736489"/>
              <a:gd name="connsiteX22" fmla="*/ 597627 w 1968310"/>
              <a:gd name="connsiteY22" fmla="*/ 789709 h 2736489"/>
              <a:gd name="connsiteX23" fmla="*/ 528354 w 1968310"/>
              <a:gd name="connsiteY23" fmla="*/ 768927 h 2736489"/>
              <a:gd name="connsiteX24" fmla="*/ 445227 w 1968310"/>
              <a:gd name="connsiteY24" fmla="*/ 720436 h 2736489"/>
              <a:gd name="connsiteX25" fmla="*/ 396736 w 1968310"/>
              <a:gd name="connsiteY25" fmla="*/ 692727 h 2736489"/>
              <a:gd name="connsiteX26" fmla="*/ 299754 w 1968310"/>
              <a:gd name="connsiteY26" fmla="*/ 609600 h 2736489"/>
              <a:gd name="connsiteX27" fmla="*/ 0 w 1968310"/>
              <a:gd name="connsiteY27" fmla="*/ 744532 h 2736489"/>
              <a:gd name="connsiteX28" fmla="*/ 347591 w 1968310"/>
              <a:gd name="connsiteY28" fmla="*/ 803004 h 2736489"/>
              <a:gd name="connsiteX29" fmla="*/ 686066 w 1968310"/>
              <a:gd name="connsiteY29" fmla="*/ 1325461 h 2736489"/>
              <a:gd name="connsiteX30" fmla="*/ 918518 w 1968310"/>
              <a:gd name="connsiteY30" fmla="*/ 1519306 h 2736489"/>
              <a:gd name="connsiteX31" fmla="*/ 1085804 w 1968310"/>
              <a:gd name="connsiteY31" fmla="*/ 1850714 h 2736489"/>
              <a:gd name="connsiteX32" fmla="*/ 1124286 w 1968310"/>
              <a:gd name="connsiteY32" fmla="*/ 2134182 h 2736489"/>
              <a:gd name="connsiteX33" fmla="*/ 1191587 w 1968310"/>
              <a:gd name="connsiteY33" fmla="*/ 2364789 h 2736489"/>
              <a:gd name="connsiteX34" fmla="*/ 1239068 w 1968310"/>
              <a:gd name="connsiteY34" fmla="*/ 2482662 h 2736489"/>
              <a:gd name="connsiteX35" fmla="*/ 1296475 w 1968310"/>
              <a:gd name="connsiteY35" fmla="*/ 2648540 h 2736489"/>
              <a:gd name="connsiteX36" fmla="*/ 1472901 w 1968310"/>
              <a:gd name="connsiteY36" fmla="*/ 2714594 h 2736489"/>
              <a:gd name="connsiteX37" fmla="*/ 1598376 w 1968310"/>
              <a:gd name="connsiteY37" fmla="*/ 2666709 h 2736489"/>
              <a:gd name="connsiteX38" fmla="*/ 1968310 w 1968310"/>
              <a:gd name="connsiteY38" fmla="*/ 2736489 h 2736489"/>
              <a:gd name="connsiteX39" fmla="*/ 1828871 w 1968310"/>
              <a:gd name="connsiteY39" fmla="*/ 2309273 h 2736489"/>
              <a:gd name="connsiteX40" fmla="*/ 1824972 w 1968310"/>
              <a:gd name="connsiteY40" fmla="*/ 2190885 h 2736489"/>
              <a:gd name="connsiteX41" fmla="*/ 1778921 w 1968310"/>
              <a:gd name="connsiteY41" fmla="*/ 2038236 h 2736489"/>
              <a:gd name="connsiteX42" fmla="*/ 1800114 w 1968310"/>
              <a:gd name="connsiteY42" fmla="*/ 1810769 h 2736489"/>
              <a:gd name="connsiteX43" fmla="*/ 1588227 w 1968310"/>
              <a:gd name="connsiteY43" fmla="*/ 1316182 h 2736489"/>
              <a:gd name="connsiteX44" fmla="*/ 1525881 w 1968310"/>
              <a:gd name="connsiteY44" fmla="*/ 1267691 h 2736489"/>
              <a:gd name="connsiteX45" fmla="*/ 1283427 w 1968310"/>
              <a:gd name="connsiteY45" fmla="*/ 789709 h 2736489"/>
              <a:gd name="connsiteX46" fmla="*/ 1283427 w 1968310"/>
              <a:gd name="connsiteY46" fmla="*/ 602672 h 2736489"/>
              <a:gd name="connsiteX47" fmla="*/ 1283427 w 1968310"/>
              <a:gd name="connsiteY47" fmla="*/ 173182 h 2736489"/>
              <a:gd name="connsiteX48" fmla="*/ 1394263 w 1968310"/>
              <a:gd name="connsiteY48" fmla="*/ 0 h 2736489"/>
              <a:gd name="connsiteX0" fmla="*/ 1394263 w 1968310"/>
              <a:gd name="connsiteY0" fmla="*/ 0 h 2736489"/>
              <a:gd name="connsiteX1" fmla="*/ 1144881 w 1968310"/>
              <a:gd name="connsiteY1" fmla="*/ 48491 h 2736489"/>
              <a:gd name="connsiteX2" fmla="*/ 1096390 w 1968310"/>
              <a:gd name="connsiteY2" fmla="*/ 124691 h 2736489"/>
              <a:gd name="connsiteX3" fmla="*/ 1034045 w 1968310"/>
              <a:gd name="connsiteY3" fmla="*/ 124691 h 2736489"/>
              <a:gd name="connsiteX4" fmla="*/ 923209 w 1968310"/>
              <a:gd name="connsiteY4" fmla="*/ 69272 h 2736489"/>
              <a:gd name="connsiteX5" fmla="*/ 847009 w 1968310"/>
              <a:gd name="connsiteY5" fmla="*/ 96982 h 2736489"/>
              <a:gd name="connsiteX6" fmla="*/ 763881 w 1968310"/>
              <a:gd name="connsiteY6" fmla="*/ 193963 h 2736489"/>
              <a:gd name="connsiteX7" fmla="*/ 659972 w 1968310"/>
              <a:gd name="connsiteY7" fmla="*/ 193963 h 2736489"/>
              <a:gd name="connsiteX8" fmla="*/ 590699 w 1968310"/>
              <a:gd name="connsiteY8" fmla="*/ 235527 h 2736489"/>
              <a:gd name="connsiteX9" fmla="*/ 556063 w 1968310"/>
              <a:gd name="connsiteY9" fmla="*/ 311727 h 2736489"/>
              <a:gd name="connsiteX10" fmla="*/ 507572 w 1968310"/>
              <a:gd name="connsiteY10" fmla="*/ 311727 h 2736489"/>
              <a:gd name="connsiteX11" fmla="*/ 590699 w 1968310"/>
              <a:gd name="connsiteY11" fmla="*/ 457200 h 2736489"/>
              <a:gd name="connsiteX12" fmla="*/ 680754 w 1968310"/>
              <a:gd name="connsiteY12" fmla="*/ 450272 h 2736489"/>
              <a:gd name="connsiteX13" fmla="*/ 722318 w 1968310"/>
              <a:gd name="connsiteY13" fmla="*/ 484909 h 2736489"/>
              <a:gd name="connsiteX14" fmla="*/ 680754 w 1968310"/>
              <a:gd name="connsiteY14" fmla="*/ 588818 h 2736489"/>
              <a:gd name="connsiteX15" fmla="*/ 639190 w 1968310"/>
              <a:gd name="connsiteY15" fmla="*/ 568036 h 2736489"/>
              <a:gd name="connsiteX16" fmla="*/ 597627 w 1968310"/>
              <a:gd name="connsiteY16" fmla="*/ 512618 h 2736489"/>
              <a:gd name="connsiteX17" fmla="*/ 507572 w 1968310"/>
              <a:gd name="connsiteY17" fmla="*/ 519545 h 2736489"/>
              <a:gd name="connsiteX18" fmla="*/ 438299 w 1968310"/>
              <a:gd name="connsiteY18" fmla="*/ 588818 h 2736489"/>
              <a:gd name="connsiteX19" fmla="*/ 694609 w 1968310"/>
              <a:gd name="connsiteY19" fmla="*/ 768927 h 2736489"/>
              <a:gd name="connsiteX20" fmla="*/ 715390 w 1968310"/>
              <a:gd name="connsiteY20" fmla="*/ 865909 h 2736489"/>
              <a:gd name="connsiteX21" fmla="*/ 653045 w 1968310"/>
              <a:gd name="connsiteY21" fmla="*/ 845127 h 2736489"/>
              <a:gd name="connsiteX22" fmla="*/ 597627 w 1968310"/>
              <a:gd name="connsiteY22" fmla="*/ 789709 h 2736489"/>
              <a:gd name="connsiteX23" fmla="*/ 528354 w 1968310"/>
              <a:gd name="connsiteY23" fmla="*/ 768927 h 2736489"/>
              <a:gd name="connsiteX24" fmla="*/ 445227 w 1968310"/>
              <a:gd name="connsiteY24" fmla="*/ 720436 h 2736489"/>
              <a:gd name="connsiteX25" fmla="*/ 396736 w 1968310"/>
              <a:gd name="connsiteY25" fmla="*/ 692727 h 2736489"/>
              <a:gd name="connsiteX26" fmla="*/ 299754 w 1968310"/>
              <a:gd name="connsiteY26" fmla="*/ 609600 h 2736489"/>
              <a:gd name="connsiteX27" fmla="*/ 0 w 1968310"/>
              <a:gd name="connsiteY27" fmla="*/ 744532 h 2736489"/>
              <a:gd name="connsiteX28" fmla="*/ 364716 w 1968310"/>
              <a:gd name="connsiteY28" fmla="*/ 836021 h 2736489"/>
              <a:gd name="connsiteX29" fmla="*/ 686066 w 1968310"/>
              <a:gd name="connsiteY29" fmla="*/ 1325461 h 2736489"/>
              <a:gd name="connsiteX30" fmla="*/ 918518 w 1968310"/>
              <a:gd name="connsiteY30" fmla="*/ 1519306 h 2736489"/>
              <a:gd name="connsiteX31" fmla="*/ 1085804 w 1968310"/>
              <a:gd name="connsiteY31" fmla="*/ 1850714 h 2736489"/>
              <a:gd name="connsiteX32" fmla="*/ 1124286 w 1968310"/>
              <a:gd name="connsiteY32" fmla="*/ 2134182 h 2736489"/>
              <a:gd name="connsiteX33" fmla="*/ 1191587 w 1968310"/>
              <a:gd name="connsiteY33" fmla="*/ 2364789 h 2736489"/>
              <a:gd name="connsiteX34" fmla="*/ 1239068 w 1968310"/>
              <a:gd name="connsiteY34" fmla="*/ 2482662 h 2736489"/>
              <a:gd name="connsiteX35" fmla="*/ 1296475 w 1968310"/>
              <a:gd name="connsiteY35" fmla="*/ 2648540 h 2736489"/>
              <a:gd name="connsiteX36" fmla="*/ 1472901 w 1968310"/>
              <a:gd name="connsiteY36" fmla="*/ 2714594 h 2736489"/>
              <a:gd name="connsiteX37" fmla="*/ 1598376 w 1968310"/>
              <a:gd name="connsiteY37" fmla="*/ 2666709 h 2736489"/>
              <a:gd name="connsiteX38" fmla="*/ 1968310 w 1968310"/>
              <a:gd name="connsiteY38" fmla="*/ 2736489 h 2736489"/>
              <a:gd name="connsiteX39" fmla="*/ 1828871 w 1968310"/>
              <a:gd name="connsiteY39" fmla="*/ 2309273 h 2736489"/>
              <a:gd name="connsiteX40" fmla="*/ 1824972 w 1968310"/>
              <a:gd name="connsiteY40" fmla="*/ 2190885 h 2736489"/>
              <a:gd name="connsiteX41" fmla="*/ 1778921 w 1968310"/>
              <a:gd name="connsiteY41" fmla="*/ 2038236 h 2736489"/>
              <a:gd name="connsiteX42" fmla="*/ 1800114 w 1968310"/>
              <a:gd name="connsiteY42" fmla="*/ 1810769 h 2736489"/>
              <a:gd name="connsiteX43" fmla="*/ 1588227 w 1968310"/>
              <a:gd name="connsiteY43" fmla="*/ 1316182 h 2736489"/>
              <a:gd name="connsiteX44" fmla="*/ 1525881 w 1968310"/>
              <a:gd name="connsiteY44" fmla="*/ 1267691 h 2736489"/>
              <a:gd name="connsiteX45" fmla="*/ 1283427 w 1968310"/>
              <a:gd name="connsiteY45" fmla="*/ 789709 h 2736489"/>
              <a:gd name="connsiteX46" fmla="*/ 1283427 w 1968310"/>
              <a:gd name="connsiteY46" fmla="*/ 602672 h 2736489"/>
              <a:gd name="connsiteX47" fmla="*/ 1283427 w 1968310"/>
              <a:gd name="connsiteY47" fmla="*/ 173182 h 2736489"/>
              <a:gd name="connsiteX48" fmla="*/ 1394263 w 1968310"/>
              <a:gd name="connsiteY48" fmla="*/ 0 h 2736489"/>
              <a:gd name="connsiteX0" fmla="*/ 1408940 w 1982987"/>
              <a:gd name="connsiteY0" fmla="*/ 0 h 2736489"/>
              <a:gd name="connsiteX1" fmla="*/ 1159558 w 1982987"/>
              <a:gd name="connsiteY1" fmla="*/ 48491 h 2736489"/>
              <a:gd name="connsiteX2" fmla="*/ 1111067 w 1982987"/>
              <a:gd name="connsiteY2" fmla="*/ 124691 h 2736489"/>
              <a:gd name="connsiteX3" fmla="*/ 1048722 w 1982987"/>
              <a:gd name="connsiteY3" fmla="*/ 124691 h 2736489"/>
              <a:gd name="connsiteX4" fmla="*/ 937886 w 1982987"/>
              <a:gd name="connsiteY4" fmla="*/ 69272 h 2736489"/>
              <a:gd name="connsiteX5" fmla="*/ 861686 w 1982987"/>
              <a:gd name="connsiteY5" fmla="*/ 96982 h 2736489"/>
              <a:gd name="connsiteX6" fmla="*/ 778558 w 1982987"/>
              <a:gd name="connsiteY6" fmla="*/ 193963 h 2736489"/>
              <a:gd name="connsiteX7" fmla="*/ 674649 w 1982987"/>
              <a:gd name="connsiteY7" fmla="*/ 193963 h 2736489"/>
              <a:gd name="connsiteX8" fmla="*/ 605376 w 1982987"/>
              <a:gd name="connsiteY8" fmla="*/ 235527 h 2736489"/>
              <a:gd name="connsiteX9" fmla="*/ 570740 w 1982987"/>
              <a:gd name="connsiteY9" fmla="*/ 311727 h 2736489"/>
              <a:gd name="connsiteX10" fmla="*/ 522249 w 1982987"/>
              <a:gd name="connsiteY10" fmla="*/ 311727 h 2736489"/>
              <a:gd name="connsiteX11" fmla="*/ 605376 w 1982987"/>
              <a:gd name="connsiteY11" fmla="*/ 457200 h 2736489"/>
              <a:gd name="connsiteX12" fmla="*/ 695431 w 1982987"/>
              <a:gd name="connsiteY12" fmla="*/ 450272 h 2736489"/>
              <a:gd name="connsiteX13" fmla="*/ 736995 w 1982987"/>
              <a:gd name="connsiteY13" fmla="*/ 484909 h 2736489"/>
              <a:gd name="connsiteX14" fmla="*/ 695431 w 1982987"/>
              <a:gd name="connsiteY14" fmla="*/ 588818 h 2736489"/>
              <a:gd name="connsiteX15" fmla="*/ 653867 w 1982987"/>
              <a:gd name="connsiteY15" fmla="*/ 568036 h 2736489"/>
              <a:gd name="connsiteX16" fmla="*/ 612304 w 1982987"/>
              <a:gd name="connsiteY16" fmla="*/ 512618 h 2736489"/>
              <a:gd name="connsiteX17" fmla="*/ 522249 w 1982987"/>
              <a:gd name="connsiteY17" fmla="*/ 519545 h 2736489"/>
              <a:gd name="connsiteX18" fmla="*/ 452976 w 1982987"/>
              <a:gd name="connsiteY18" fmla="*/ 588818 h 2736489"/>
              <a:gd name="connsiteX19" fmla="*/ 709286 w 1982987"/>
              <a:gd name="connsiteY19" fmla="*/ 768927 h 2736489"/>
              <a:gd name="connsiteX20" fmla="*/ 730067 w 1982987"/>
              <a:gd name="connsiteY20" fmla="*/ 865909 h 2736489"/>
              <a:gd name="connsiteX21" fmla="*/ 667722 w 1982987"/>
              <a:gd name="connsiteY21" fmla="*/ 845127 h 2736489"/>
              <a:gd name="connsiteX22" fmla="*/ 612304 w 1982987"/>
              <a:gd name="connsiteY22" fmla="*/ 789709 h 2736489"/>
              <a:gd name="connsiteX23" fmla="*/ 543031 w 1982987"/>
              <a:gd name="connsiteY23" fmla="*/ 768927 h 2736489"/>
              <a:gd name="connsiteX24" fmla="*/ 459904 w 1982987"/>
              <a:gd name="connsiteY24" fmla="*/ 720436 h 2736489"/>
              <a:gd name="connsiteX25" fmla="*/ 411413 w 1982987"/>
              <a:gd name="connsiteY25" fmla="*/ 692727 h 2736489"/>
              <a:gd name="connsiteX26" fmla="*/ 314431 w 1982987"/>
              <a:gd name="connsiteY26" fmla="*/ 609600 h 2736489"/>
              <a:gd name="connsiteX27" fmla="*/ 0 w 1982987"/>
              <a:gd name="connsiteY27" fmla="*/ 761040 h 2736489"/>
              <a:gd name="connsiteX28" fmla="*/ 379393 w 1982987"/>
              <a:gd name="connsiteY28" fmla="*/ 836021 h 2736489"/>
              <a:gd name="connsiteX29" fmla="*/ 700743 w 1982987"/>
              <a:gd name="connsiteY29" fmla="*/ 1325461 h 2736489"/>
              <a:gd name="connsiteX30" fmla="*/ 933195 w 1982987"/>
              <a:gd name="connsiteY30" fmla="*/ 1519306 h 2736489"/>
              <a:gd name="connsiteX31" fmla="*/ 1100481 w 1982987"/>
              <a:gd name="connsiteY31" fmla="*/ 1850714 h 2736489"/>
              <a:gd name="connsiteX32" fmla="*/ 1138963 w 1982987"/>
              <a:gd name="connsiteY32" fmla="*/ 2134182 h 2736489"/>
              <a:gd name="connsiteX33" fmla="*/ 1206264 w 1982987"/>
              <a:gd name="connsiteY33" fmla="*/ 2364789 h 2736489"/>
              <a:gd name="connsiteX34" fmla="*/ 1253745 w 1982987"/>
              <a:gd name="connsiteY34" fmla="*/ 2482662 h 2736489"/>
              <a:gd name="connsiteX35" fmla="*/ 1311152 w 1982987"/>
              <a:gd name="connsiteY35" fmla="*/ 2648540 h 2736489"/>
              <a:gd name="connsiteX36" fmla="*/ 1487578 w 1982987"/>
              <a:gd name="connsiteY36" fmla="*/ 2714594 h 2736489"/>
              <a:gd name="connsiteX37" fmla="*/ 1613053 w 1982987"/>
              <a:gd name="connsiteY37" fmla="*/ 2666709 h 2736489"/>
              <a:gd name="connsiteX38" fmla="*/ 1982987 w 1982987"/>
              <a:gd name="connsiteY38" fmla="*/ 2736489 h 2736489"/>
              <a:gd name="connsiteX39" fmla="*/ 1843548 w 1982987"/>
              <a:gd name="connsiteY39" fmla="*/ 2309273 h 2736489"/>
              <a:gd name="connsiteX40" fmla="*/ 1839649 w 1982987"/>
              <a:gd name="connsiteY40" fmla="*/ 2190885 h 2736489"/>
              <a:gd name="connsiteX41" fmla="*/ 1793598 w 1982987"/>
              <a:gd name="connsiteY41" fmla="*/ 2038236 h 2736489"/>
              <a:gd name="connsiteX42" fmla="*/ 1814791 w 1982987"/>
              <a:gd name="connsiteY42" fmla="*/ 1810769 h 2736489"/>
              <a:gd name="connsiteX43" fmla="*/ 1602904 w 1982987"/>
              <a:gd name="connsiteY43" fmla="*/ 1316182 h 2736489"/>
              <a:gd name="connsiteX44" fmla="*/ 1540558 w 1982987"/>
              <a:gd name="connsiteY44" fmla="*/ 1267691 h 2736489"/>
              <a:gd name="connsiteX45" fmla="*/ 1298104 w 1982987"/>
              <a:gd name="connsiteY45" fmla="*/ 789709 h 2736489"/>
              <a:gd name="connsiteX46" fmla="*/ 1298104 w 1982987"/>
              <a:gd name="connsiteY46" fmla="*/ 602672 h 2736489"/>
              <a:gd name="connsiteX47" fmla="*/ 1298104 w 1982987"/>
              <a:gd name="connsiteY47" fmla="*/ 173182 h 2736489"/>
              <a:gd name="connsiteX48" fmla="*/ 1408940 w 1982987"/>
              <a:gd name="connsiteY48" fmla="*/ 0 h 2736489"/>
              <a:gd name="connsiteX0" fmla="*/ 1408940 w 1982987"/>
              <a:gd name="connsiteY0" fmla="*/ 0 h 2736489"/>
              <a:gd name="connsiteX1" fmla="*/ 1159558 w 1982987"/>
              <a:gd name="connsiteY1" fmla="*/ 48491 h 2736489"/>
              <a:gd name="connsiteX2" fmla="*/ 1111067 w 1982987"/>
              <a:gd name="connsiteY2" fmla="*/ 124691 h 2736489"/>
              <a:gd name="connsiteX3" fmla="*/ 1048722 w 1982987"/>
              <a:gd name="connsiteY3" fmla="*/ 124691 h 2736489"/>
              <a:gd name="connsiteX4" fmla="*/ 937886 w 1982987"/>
              <a:gd name="connsiteY4" fmla="*/ 69272 h 2736489"/>
              <a:gd name="connsiteX5" fmla="*/ 861686 w 1982987"/>
              <a:gd name="connsiteY5" fmla="*/ 96982 h 2736489"/>
              <a:gd name="connsiteX6" fmla="*/ 778558 w 1982987"/>
              <a:gd name="connsiteY6" fmla="*/ 193963 h 2736489"/>
              <a:gd name="connsiteX7" fmla="*/ 674649 w 1982987"/>
              <a:gd name="connsiteY7" fmla="*/ 193963 h 2736489"/>
              <a:gd name="connsiteX8" fmla="*/ 605376 w 1982987"/>
              <a:gd name="connsiteY8" fmla="*/ 235527 h 2736489"/>
              <a:gd name="connsiteX9" fmla="*/ 570740 w 1982987"/>
              <a:gd name="connsiteY9" fmla="*/ 311727 h 2736489"/>
              <a:gd name="connsiteX10" fmla="*/ 522249 w 1982987"/>
              <a:gd name="connsiteY10" fmla="*/ 311727 h 2736489"/>
              <a:gd name="connsiteX11" fmla="*/ 605376 w 1982987"/>
              <a:gd name="connsiteY11" fmla="*/ 457200 h 2736489"/>
              <a:gd name="connsiteX12" fmla="*/ 695431 w 1982987"/>
              <a:gd name="connsiteY12" fmla="*/ 450272 h 2736489"/>
              <a:gd name="connsiteX13" fmla="*/ 736995 w 1982987"/>
              <a:gd name="connsiteY13" fmla="*/ 484909 h 2736489"/>
              <a:gd name="connsiteX14" fmla="*/ 695431 w 1982987"/>
              <a:gd name="connsiteY14" fmla="*/ 588818 h 2736489"/>
              <a:gd name="connsiteX15" fmla="*/ 653867 w 1982987"/>
              <a:gd name="connsiteY15" fmla="*/ 568036 h 2736489"/>
              <a:gd name="connsiteX16" fmla="*/ 612304 w 1982987"/>
              <a:gd name="connsiteY16" fmla="*/ 512618 h 2736489"/>
              <a:gd name="connsiteX17" fmla="*/ 522249 w 1982987"/>
              <a:gd name="connsiteY17" fmla="*/ 519545 h 2736489"/>
              <a:gd name="connsiteX18" fmla="*/ 452976 w 1982987"/>
              <a:gd name="connsiteY18" fmla="*/ 588818 h 2736489"/>
              <a:gd name="connsiteX19" fmla="*/ 709286 w 1982987"/>
              <a:gd name="connsiteY19" fmla="*/ 768927 h 2736489"/>
              <a:gd name="connsiteX20" fmla="*/ 730067 w 1982987"/>
              <a:gd name="connsiteY20" fmla="*/ 865909 h 2736489"/>
              <a:gd name="connsiteX21" fmla="*/ 667722 w 1982987"/>
              <a:gd name="connsiteY21" fmla="*/ 845127 h 2736489"/>
              <a:gd name="connsiteX22" fmla="*/ 612304 w 1982987"/>
              <a:gd name="connsiteY22" fmla="*/ 789709 h 2736489"/>
              <a:gd name="connsiteX23" fmla="*/ 543031 w 1982987"/>
              <a:gd name="connsiteY23" fmla="*/ 768927 h 2736489"/>
              <a:gd name="connsiteX24" fmla="*/ 459904 w 1982987"/>
              <a:gd name="connsiteY24" fmla="*/ 720436 h 2736489"/>
              <a:gd name="connsiteX25" fmla="*/ 411413 w 1982987"/>
              <a:gd name="connsiteY25" fmla="*/ 692727 h 2736489"/>
              <a:gd name="connsiteX26" fmla="*/ 314431 w 1982987"/>
              <a:gd name="connsiteY26" fmla="*/ 609600 h 2736489"/>
              <a:gd name="connsiteX27" fmla="*/ 0 w 1982987"/>
              <a:gd name="connsiteY27" fmla="*/ 761040 h 2736489"/>
              <a:gd name="connsiteX28" fmla="*/ 379393 w 1982987"/>
              <a:gd name="connsiteY28" fmla="*/ 836021 h 2736489"/>
              <a:gd name="connsiteX29" fmla="*/ 671388 w 1982987"/>
              <a:gd name="connsiteY29" fmla="*/ 1319958 h 2736489"/>
              <a:gd name="connsiteX30" fmla="*/ 933195 w 1982987"/>
              <a:gd name="connsiteY30" fmla="*/ 1519306 h 2736489"/>
              <a:gd name="connsiteX31" fmla="*/ 1100481 w 1982987"/>
              <a:gd name="connsiteY31" fmla="*/ 1850714 h 2736489"/>
              <a:gd name="connsiteX32" fmla="*/ 1138963 w 1982987"/>
              <a:gd name="connsiteY32" fmla="*/ 2134182 h 2736489"/>
              <a:gd name="connsiteX33" fmla="*/ 1206264 w 1982987"/>
              <a:gd name="connsiteY33" fmla="*/ 2364789 h 2736489"/>
              <a:gd name="connsiteX34" fmla="*/ 1253745 w 1982987"/>
              <a:gd name="connsiteY34" fmla="*/ 2482662 h 2736489"/>
              <a:gd name="connsiteX35" fmla="*/ 1311152 w 1982987"/>
              <a:gd name="connsiteY35" fmla="*/ 2648540 h 2736489"/>
              <a:gd name="connsiteX36" fmla="*/ 1487578 w 1982987"/>
              <a:gd name="connsiteY36" fmla="*/ 2714594 h 2736489"/>
              <a:gd name="connsiteX37" fmla="*/ 1613053 w 1982987"/>
              <a:gd name="connsiteY37" fmla="*/ 2666709 h 2736489"/>
              <a:gd name="connsiteX38" fmla="*/ 1982987 w 1982987"/>
              <a:gd name="connsiteY38" fmla="*/ 2736489 h 2736489"/>
              <a:gd name="connsiteX39" fmla="*/ 1843548 w 1982987"/>
              <a:gd name="connsiteY39" fmla="*/ 2309273 h 2736489"/>
              <a:gd name="connsiteX40" fmla="*/ 1839649 w 1982987"/>
              <a:gd name="connsiteY40" fmla="*/ 2190885 h 2736489"/>
              <a:gd name="connsiteX41" fmla="*/ 1793598 w 1982987"/>
              <a:gd name="connsiteY41" fmla="*/ 2038236 h 2736489"/>
              <a:gd name="connsiteX42" fmla="*/ 1814791 w 1982987"/>
              <a:gd name="connsiteY42" fmla="*/ 1810769 h 2736489"/>
              <a:gd name="connsiteX43" fmla="*/ 1602904 w 1982987"/>
              <a:gd name="connsiteY43" fmla="*/ 1316182 h 2736489"/>
              <a:gd name="connsiteX44" fmla="*/ 1540558 w 1982987"/>
              <a:gd name="connsiteY44" fmla="*/ 1267691 h 2736489"/>
              <a:gd name="connsiteX45" fmla="*/ 1298104 w 1982987"/>
              <a:gd name="connsiteY45" fmla="*/ 789709 h 2736489"/>
              <a:gd name="connsiteX46" fmla="*/ 1298104 w 1982987"/>
              <a:gd name="connsiteY46" fmla="*/ 602672 h 2736489"/>
              <a:gd name="connsiteX47" fmla="*/ 1298104 w 1982987"/>
              <a:gd name="connsiteY47" fmla="*/ 173182 h 2736489"/>
              <a:gd name="connsiteX48" fmla="*/ 1408940 w 1982987"/>
              <a:gd name="connsiteY48" fmla="*/ 0 h 2736489"/>
              <a:gd name="connsiteX0" fmla="*/ 1408940 w 1982987"/>
              <a:gd name="connsiteY0" fmla="*/ 0 h 2736489"/>
              <a:gd name="connsiteX1" fmla="*/ 1159558 w 1982987"/>
              <a:gd name="connsiteY1" fmla="*/ 48491 h 2736489"/>
              <a:gd name="connsiteX2" fmla="*/ 1111067 w 1982987"/>
              <a:gd name="connsiteY2" fmla="*/ 124691 h 2736489"/>
              <a:gd name="connsiteX3" fmla="*/ 1048722 w 1982987"/>
              <a:gd name="connsiteY3" fmla="*/ 124691 h 2736489"/>
              <a:gd name="connsiteX4" fmla="*/ 937886 w 1982987"/>
              <a:gd name="connsiteY4" fmla="*/ 69272 h 2736489"/>
              <a:gd name="connsiteX5" fmla="*/ 861686 w 1982987"/>
              <a:gd name="connsiteY5" fmla="*/ 96982 h 2736489"/>
              <a:gd name="connsiteX6" fmla="*/ 778558 w 1982987"/>
              <a:gd name="connsiteY6" fmla="*/ 193963 h 2736489"/>
              <a:gd name="connsiteX7" fmla="*/ 674649 w 1982987"/>
              <a:gd name="connsiteY7" fmla="*/ 193963 h 2736489"/>
              <a:gd name="connsiteX8" fmla="*/ 605376 w 1982987"/>
              <a:gd name="connsiteY8" fmla="*/ 235527 h 2736489"/>
              <a:gd name="connsiteX9" fmla="*/ 570740 w 1982987"/>
              <a:gd name="connsiteY9" fmla="*/ 311727 h 2736489"/>
              <a:gd name="connsiteX10" fmla="*/ 522249 w 1982987"/>
              <a:gd name="connsiteY10" fmla="*/ 311727 h 2736489"/>
              <a:gd name="connsiteX11" fmla="*/ 605376 w 1982987"/>
              <a:gd name="connsiteY11" fmla="*/ 457200 h 2736489"/>
              <a:gd name="connsiteX12" fmla="*/ 695431 w 1982987"/>
              <a:gd name="connsiteY12" fmla="*/ 450272 h 2736489"/>
              <a:gd name="connsiteX13" fmla="*/ 736995 w 1982987"/>
              <a:gd name="connsiteY13" fmla="*/ 484909 h 2736489"/>
              <a:gd name="connsiteX14" fmla="*/ 695431 w 1982987"/>
              <a:gd name="connsiteY14" fmla="*/ 588818 h 2736489"/>
              <a:gd name="connsiteX15" fmla="*/ 653867 w 1982987"/>
              <a:gd name="connsiteY15" fmla="*/ 568036 h 2736489"/>
              <a:gd name="connsiteX16" fmla="*/ 612304 w 1982987"/>
              <a:gd name="connsiteY16" fmla="*/ 512618 h 2736489"/>
              <a:gd name="connsiteX17" fmla="*/ 522249 w 1982987"/>
              <a:gd name="connsiteY17" fmla="*/ 519545 h 2736489"/>
              <a:gd name="connsiteX18" fmla="*/ 452976 w 1982987"/>
              <a:gd name="connsiteY18" fmla="*/ 588818 h 2736489"/>
              <a:gd name="connsiteX19" fmla="*/ 709286 w 1982987"/>
              <a:gd name="connsiteY19" fmla="*/ 768927 h 2736489"/>
              <a:gd name="connsiteX20" fmla="*/ 730067 w 1982987"/>
              <a:gd name="connsiteY20" fmla="*/ 865909 h 2736489"/>
              <a:gd name="connsiteX21" fmla="*/ 667722 w 1982987"/>
              <a:gd name="connsiteY21" fmla="*/ 845127 h 2736489"/>
              <a:gd name="connsiteX22" fmla="*/ 612304 w 1982987"/>
              <a:gd name="connsiteY22" fmla="*/ 789709 h 2736489"/>
              <a:gd name="connsiteX23" fmla="*/ 543031 w 1982987"/>
              <a:gd name="connsiteY23" fmla="*/ 768927 h 2736489"/>
              <a:gd name="connsiteX24" fmla="*/ 459904 w 1982987"/>
              <a:gd name="connsiteY24" fmla="*/ 720436 h 2736489"/>
              <a:gd name="connsiteX25" fmla="*/ 411413 w 1982987"/>
              <a:gd name="connsiteY25" fmla="*/ 692727 h 2736489"/>
              <a:gd name="connsiteX26" fmla="*/ 314431 w 1982987"/>
              <a:gd name="connsiteY26" fmla="*/ 609600 h 2736489"/>
              <a:gd name="connsiteX27" fmla="*/ 0 w 1982987"/>
              <a:gd name="connsiteY27" fmla="*/ 761040 h 2736489"/>
              <a:gd name="connsiteX28" fmla="*/ 379393 w 1982987"/>
              <a:gd name="connsiteY28" fmla="*/ 836021 h 2736489"/>
              <a:gd name="connsiteX29" fmla="*/ 683620 w 1982987"/>
              <a:gd name="connsiteY29" fmla="*/ 1303448 h 2736489"/>
              <a:gd name="connsiteX30" fmla="*/ 933195 w 1982987"/>
              <a:gd name="connsiteY30" fmla="*/ 1519306 h 2736489"/>
              <a:gd name="connsiteX31" fmla="*/ 1100481 w 1982987"/>
              <a:gd name="connsiteY31" fmla="*/ 1850714 h 2736489"/>
              <a:gd name="connsiteX32" fmla="*/ 1138963 w 1982987"/>
              <a:gd name="connsiteY32" fmla="*/ 2134182 h 2736489"/>
              <a:gd name="connsiteX33" fmla="*/ 1206264 w 1982987"/>
              <a:gd name="connsiteY33" fmla="*/ 2364789 h 2736489"/>
              <a:gd name="connsiteX34" fmla="*/ 1253745 w 1982987"/>
              <a:gd name="connsiteY34" fmla="*/ 2482662 h 2736489"/>
              <a:gd name="connsiteX35" fmla="*/ 1311152 w 1982987"/>
              <a:gd name="connsiteY35" fmla="*/ 2648540 h 2736489"/>
              <a:gd name="connsiteX36" fmla="*/ 1487578 w 1982987"/>
              <a:gd name="connsiteY36" fmla="*/ 2714594 h 2736489"/>
              <a:gd name="connsiteX37" fmla="*/ 1613053 w 1982987"/>
              <a:gd name="connsiteY37" fmla="*/ 2666709 h 2736489"/>
              <a:gd name="connsiteX38" fmla="*/ 1982987 w 1982987"/>
              <a:gd name="connsiteY38" fmla="*/ 2736489 h 2736489"/>
              <a:gd name="connsiteX39" fmla="*/ 1843548 w 1982987"/>
              <a:gd name="connsiteY39" fmla="*/ 2309273 h 2736489"/>
              <a:gd name="connsiteX40" fmla="*/ 1839649 w 1982987"/>
              <a:gd name="connsiteY40" fmla="*/ 2190885 h 2736489"/>
              <a:gd name="connsiteX41" fmla="*/ 1793598 w 1982987"/>
              <a:gd name="connsiteY41" fmla="*/ 2038236 h 2736489"/>
              <a:gd name="connsiteX42" fmla="*/ 1814791 w 1982987"/>
              <a:gd name="connsiteY42" fmla="*/ 1810769 h 2736489"/>
              <a:gd name="connsiteX43" fmla="*/ 1602904 w 1982987"/>
              <a:gd name="connsiteY43" fmla="*/ 1316182 h 2736489"/>
              <a:gd name="connsiteX44" fmla="*/ 1540558 w 1982987"/>
              <a:gd name="connsiteY44" fmla="*/ 1267691 h 2736489"/>
              <a:gd name="connsiteX45" fmla="*/ 1298104 w 1982987"/>
              <a:gd name="connsiteY45" fmla="*/ 789709 h 2736489"/>
              <a:gd name="connsiteX46" fmla="*/ 1298104 w 1982987"/>
              <a:gd name="connsiteY46" fmla="*/ 602672 h 2736489"/>
              <a:gd name="connsiteX47" fmla="*/ 1298104 w 1982987"/>
              <a:gd name="connsiteY47" fmla="*/ 173182 h 2736489"/>
              <a:gd name="connsiteX48" fmla="*/ 1408940 w 1982987"/>
              <a:gd name="connsiteY48" fmla="*/ 0 h 2736489"/>
              <a:gd name="connsiteX0" fmla="*/ 1408940 w 1982987"/>
              <a:gd name="connsiteY0" fmla="*/ 0 h 2736489"/>
              <a:gd name="connsiteX1" fmla="*/ 1159558 w 1982987"/>
              <a:gd name="connsiteY1" fmla="*/ 48491 h 2736489"/>
              <a:gd name="connsiteX2" fmla="*/ 1111067 w 1982987"/>
              <a:gd name="connsiteY2" fmla="*/ 124691 h 2736489"/>
              <a:gd name="connsiteX3" fmla="*/ 1048722 w 1982987"/>
              <a:gd name="connsiteY3" fmla="*/ 124691 h 2736489"/>
              <a:gd name="connsiteX4" fmla="*/ 937886 w 1982987"/>
              <a:gd name="connsiteY4" fmla="*/ 69272 h 2736489"/>
              <a:gd name="connsiteX5" fmla="*/ 861686 w 1982987"/>
              <a:gd name="connsiteY5" fmla="*/ 96982 h 2736489"/>
              <a:gd name="connsiteX6" fmla="*/ 778558 w 1982987"/>
              <a:gd name="connsiteY6" fmla="*/ 193963 h 2736489"/>
              <a:gd name="connsiteX7" fmla="*/ 674649 w 1982987"/>
              <a:gd name="connsiteY7" fmla="*/ 193963 h 2736489"/>
              <a:gd name="connsiteX8" fmla="*/ 605376 w 1982987"/>
              <a:gd name="connsiteY8" fmla="*/ 235527 h 2736489"/>
              <a:gd name="connsiteX9" fmla="*/ 570740 w 1982987"/>
              <a:gd name="connsiteY9" fmla="*/ 311727 h 2736489"/>
              <a:gd name="connsiteX10" fmla="*/ 522249 w 1982987"/>
              <a:gd name="connsiteY10" fmla="*/ 311727 h 2736489"/>
              <a:gd name="connsiteX11" fmla="*/ 605376 w 1982987"/>
              <a:gd name="connsiteY11" fmla="*/ 457200 h 2736489"/>
              <a:gd name="connsiteX12" fmla="*/ 695431 w 1982987"/>
              <a:gd name="connsiteY12" fmla="*/ 450272 h 2736489"/>
              <a:gd name="connsiteX13" fmla="*/ 736995 w 1982987"/>
              <a:gd name="connsiteY13" fmla="*/ 484909 h 2736489"/>
              <a:gd name="connsiteX14" fmla="*/ 695431 w 1982987"/>
              <a:gd name="connsiteY14" fmla="*/ 588818 h 2736489"/>
              <a:gd name="connsiteX15" fmla="*/ 653867 w 1982987"/>
              <a:gd name="connsiteY15" fmla="*/ 568036 h 2736489"/>
              <a:gd name="connsiteX16" fmla="*/ 612304 w 1982987"/>
              <a:gd name="connsiteY16" fmla="*/ 512618 h 2736489"/>
              <a:gd name="connsiteX17" fmla="*/ 522249 w 1982987"/>
              <a:gd name="connsiteY17" fmla="*/ 519545 h 2736489"/>
              <a:gd name="connsiteX18" fmla="*/ 452976 w 1982987"/>
              <a:gd name="connsiteY18" fmla="*/ 588818 h 2736489"/>
              <a:gd name="connsiteX19" fmla="*/ 709286 w 1982987"/>
              <a:gd name="connsiteY19" fmla="*/ 768927 h 2736489"/>
              <a:gd name="connsiteX20" fmla="*/ 730067 w 1982987"/>
              <a:gd name="connsiteY20" fmla="*/ 865909 h 2736489"/>
              <a:gd name="connsiteX21" fmla="*/ 667722 w 1982987"/>
              <a:gd name="connsiteY21" fmla="*/ 845127 h 2736489"/>
              <a:gd name="connsiteX22" fmla="*/ 612304 w 1982987"/>
              <a:gd name="connsiteY22" fmla="*/ 789709 h 2736489"/>
              <a:gd name="connsiteX23" fmla="*/ 543031 w 1982987"/>
              <a:gd name="connsiteY23" fmla="*/ 768927 h 2736489"/>
              <a:gd name="connsiteX24" fmla="*/ 459904 w 1982987"/>
              <a:gd name="connsiteY24" fmla="*/ 720436 h 2736489"/>
              <a:gd name="connsiteX25" fmla="*/ 411413 w 1982987"/>
              <a:gd name="connsiteY25" fmla="*/ 692727 h 2736489"/>
              <a:gd name="connsiteX26" fmla="*/ 314431 w 1982987"/>
              <a:gd name="connsiteY26" fmla="*/ 609600 h 2736489"/>
              <a:gd name="connsiteX27" fmla="*/ 0 w 1982987"/>
              <a:gd name="connsiteY27" fmla="*/ 761040 h 2736489"/>
              <a:gd name="connsiteX28" fmla="*/ 379393 w 1982987"/>
              <a:gd name="connsiteY28" fmla="*/ 836021 h 2736489"/>
              <a:gd name="connsiteX29" fmla="*/ 683620 w 1982987"/>
              <a:gd name="connsiteY29" fmla="*/ 1317205 h 2736489"/>
              <a:gd name="connsiteX30" fmla="*/ 933195 w 1982987"/>
              <a:gd name="connsiteY30" fmla="*/ 1519306 h 2736489"/>
              <a:gd name="connsiteX31" fmla="*/ 1100481 w 1982987"/>
              <a:gd name="connsiteY31" fmla="*/ 1850714 h 2736489"/>
              <a:gd name="connsiteX32" fmla="*/ 1138963 w 1982987"/>
              <a:gd name="connsiteY32" fmla="*/ 2134182 h 2736489"/>
              <a:gd name="connsiteX33" fmla="*/ 1206264 w 1982987"/>
              <a:gd name="connsiteY33" fmla="*/ 2364789 h 2736489"/>
              <a:gd name="connsiteX34" fmla="*/ 1253745 w 1982987"/>
              <a:gd name="connsiteY34" fmla="*/ 2482662 h 2736489"/>
              <a:gd name="connsiteX35" fmla="*/ 1311152 w 1982987"/>
              <a:gd name="connsiteY35" fmla="*/ 2648540 h 2736489"/>
              <a:gd name="connsiteX36" fmla="*/ 1487578 w 1982987"/>
              <a:gd name="connsiteY36" fmla="*/ 2714594 h 2736489"/>
              <a:gd name="connsiteX37" fmla="*/ 1613053 w 1982987"/>
              <a:gd name="connsiteY37" fmla="*/ 2666709 h 2736489"/>
              <a:gd name="connsiteX38" fmla="*/ 1982987 w 1982987"/>
              <a:gd name="connsiteY38" fmla="*/ 2736489 h 2736489"/>
              <a:gd name="connsiteX39" fmla="*/ 1843548 w 1982987"/>
              <a:gd name="connsiteY39" fmla="*/ 2309273 h 2736489"/>
              <a:gd name="connsiteX40" fmla="*/ 1839649 w 1982987"/>
              <a:gd name="connsiteY40" fmla="*/ 2190885 h 2736489"/>
              <a:gd name="connsiteX41" fmla="*/ 1793598 w 1982987"/>
              <a:gd name="connsiteY41" fmla="*/ 2038236 h 2736489"/>
              <a:gd name="connsiteX42" fmla="*/ 1814791 w 1982987"/>
              <a:gd name="connsiteY42" fmla="*/ 1810769 h 2736489"/>
              <a:gd name="connsiteX43" fmla="*/ 1602904 w 1982987"/>
              <a:gd name="connsiteY43" fmla="*/ 1316182 h 2736489"/>
              <a:gd name="connsiteX44" fmla="*/ 1540558 w 1982987"/>
              <a:gd name="connsiteY44" fmla="*/ 1267691 h 2736489"/>
              <a:gd name="connsiteX45" fmla="*/ 1298104 w 1982987"/>
              <a:gd name="connsiteY45" fmla="*/ 789709 h 2736489"/>
              <a:gd name="connsiteX46" fmla="*/ 1298104 w 1982987"/>
              <a:gd name="connsiteY46" fmla="*/ 602672 h 2736489"/>
              <a:gd name="connsiteX47" fmla="*/ 1298104 w 1982987"/>
              <a:gd name="connsiteY47" fmla="*/ 173182 h 2736489"/>
              <a:gd name="connsiteX48" fmla="*/ 1408940 w 1982987"/>
              <a:gd name="connsiteY48" fmla="*/ 0 h 2736489"/>
              <a:gd name="connsiteX0" fmla="*/ 1408940 w 1982987"/>
              <a:gd name="connsiteY0" fmla="*/ 0 h 2736489"/>
              <a:gd name="connsiteX1" fmla="*/ 1159558 w 1982987"/>
              <a:gd name="connsiteY1" fmla="*/ 48491 h 2736489"/>
              <a:gd name="connsiteX2" fmla="*/ 1111067 w 1982987"/>
              <a:gd name="connsiteY2" fmla="*/ 124691 h 2736489"/>
              <a:gd name="connsiteX3" fmla="*/ 1048722 w 1982987"/>
              <a:gd name="connsiteY3" fmla="*/ 124691 h 2736489"/>
              <a:gd name="connsiteX4" fmla="*/ 937886 w 1982987"/>
              <a:gd name="connsiteY4" fmla="*/ 69272 h 2736489"/>
              <a:gd name="connsiteX5" fmla="*/ 861686 w 1982987"/>
              <a:gd name="connsiteY5" fmla="*/ 96982 h 2736489"/>
              <a:gd name="connsiteX6" fmla="*/ 778558 w 1982987"/>
              <a:gd name="connsiteY6" fmla="*/ 193963 h 2736489"/>
              <a:gd name="connsiteX7" fmla="*/ 674649 w 1982987"/>
              <a:gd name="connsiteY7" fmla="*/ 193963 h 2736489"/>
              <a:gd name="connsiteX8" fmla="*/ 605376 w 1982987"/>
              <a:gd name="connsiteY8" fmla="*/ 235527 h 2736489"/>
              <a:gd name="connsiteX9" fmla="*/ 570740 w 1982987"/>
              <a:gd name="connsiteY9" fmla="*/ 311727 h 2736489"/>
              <a:gd name="connsiteX10" fmla="*/ 522249 w 1982987"/>
              <a:gd name="connsiteY10" fmla="*/ 311727 h 2736489"/>
              <a:gd name="connsiteX11" fmla="*/ 605376 w 1982987"/>
              <a:gd name="connsiteY11" fmla="*/ 457200 h 2736489"/>
              <a:gd name="connsiteX12" fmla="*/ 695431 w 1982987"/>
              <a:gd name="connsiteY12" fmla="*/ 450272 h 2736489"/>
              <a:gd name="connsiteX13" fmla="*/ 736995 w 1982987"/>
              <a:gd name="connsiteY13" fmla="*/ 484909 h 2736489"/>
              <a:gd name="connsiteX14" fmla="*/ 695431 w 1982987"/>
              <a:gd name="connsiteY14" fmla="*/ 588818 h 2736489"/>
              <a:gd name="connsiteX15" fmla="*/ 653867 w 1982987"/>
              <a:gd name="connsiteY15" fmla="*/ 568036 h 2736489"/>
              <a:gd name="connsiteX16" fmla="*/ 612304 w 1982987"/>
              <a:gd name="connsiteY16" fmla="*/ 512618 h 2736489"/>
              <a:gd name="connsiteX17" fmla="*/ 522249 w 1982987"/>
              <a:gd name="connsiteY17" fmla="*/ 519545 h 2736489"/>
              <a:gd name="connsiteX18" fmla="*/ 452976 w 1982987"/>
              <a:gd name="connsiteY18" fmla="*/ 588818 h 2736489"/>
              <a:gd name="connsiteX19" fmla="*/ 709286 w 1982987"/>
              <a:gd name="connsiteY19" fmla="*/ 768927 h 2736489"/>
              <a:gd name="connsiteX20" fmla="*/ 730067 w 1982987"/>
              <a:gd name="connsiteY20" fmla="*/ 865909 h 2736489"/>
              <a:gd name="connsiteX21" fmla="*/ 667722 w 1982987"/>
              <a:gd name="connsiteY21" fmla="*/ 845127 h 2736489"/>
              <a:gd name="connsiteX22" fmla="*/ 612304 w 1982987"/>
              <a:gd name="connsiteY22" fmla="*/ 789709 h 2736489"/>
              <a:gd name="connsiteX23" fmla="*/ 543031 w 1982987"/>
              <a:gd name="connsiteY23" fmla="*/ 768927 h 2736489"/>
              <a:gd name="connsiteX24" fmla="*/ 459904 w 1982987"/>
              <a:gd name="connsiteY24" fmla="*/ 720436 h 2736489"/>
              <a:gd name="connsiteX25" fmla="*/ 411413 w 1982987"/>
              <a:gd name="connsiteY25" fmla="*/ 692727 h 2736489"/>
              <a:gd name="connsiteX26" fmla="*/ 314431 w 1982987"/>
              <a:gd name="connsiteY26" fmla="*/ 609600 h 2736489"/>
              <a:gd name="connsiteX27" fmla="*/ 0 w 1982987"/>
              <a:gd name="connsiteY27" fmla="*/ 761040 h 2736489"/>
              <a:gd name="connsiteX28" fmla="*/ 379393 w 1982987"/>
              <a:gd name="connsiteY28" fmla="*/ 836021 h 2736489"/>
              <a:gd name="connsiteX29" fmla="*/ 683620 w 1982987"/>
              <a:gd name="connsiteY29" fmla="*/ 1317205 h 2736489"/>
              <a:gd name="connsiteX30" fmla="*/ 933195 w 1982987"/>
              <a:gd name="connsiteY30" fmla="*/ 1519306 h 2736489"/>
              <a:gd name="connsiteX31" fmla="*/ 1100481 w 1982987"/>
              <a:gd name="connsiteY31" fmla="*/ 1850714 h 2736489"/>
              <a:gd name="connsiteX32" fmla="*/ 1138963 w 1982987"/>
              <a:gd name="connsiteY32" fmla="*/ 2134182 h 2736489"/>
              <a:gd name="connsiteX33" fmla="*/ 1206264 w 1982987"/>
              <a:gd name="connsiteY33" fmla="*/ 2364789 h 2736489"/>
              <a:gd name="connsiteX34" fmla="*/ 1253745 w 1982987"/>
              <a:gd name="connsiteY34" fmla="*/ 2482662 h 2736489"/>
              <a:gd name="connsiteX35" fmla="*/ 1311152 w 1982987"/>
              <a:gd name="connsiteY35" fmla="*/ 2648540 h 2736489"/>
              <a:gd name="connsiteX36" fmla="*/ 1487578 w 1982987"/>
              <a:gd name="connsiteY36" fmla="*/ 2714594 h 2736489"/>
              <a:gd name="connsiteX37" fmla="*/ 1613053 w 1982987"/>
              <a:gd name="connsiteY37" fmla="*/ 2666709 h 2736489"/>
              <a:gd name="connsiteX38" fmla="*/ 1982987 w 1982987"/>
              <a:gd name="connsiteY38" fmla="*/ 2736489 h 2736489"/>
              <a:gd name="connsiteX39" fmla="*/ 1843548 w 1982987"/>
              <a:gd name="connsiteY39" fmla="*/ 2309273 h 2736489"/>
              <a:gd name="connsiteX40" fmla="*/ 1839649 w 1982987"/>
              <a:gd name="connsiteY40" fmla="*/ 2190885 h 2736489"/>
              <a:gd name="connsiteX41" fmla="*/ 1793598 w 1982987"/>
              <a:gd name="connsiteY41" fmla="*/ 2038236 h 2736489"/>
              <a:gd name="connsiteX42" fmla="*/ 1814791 w 1982987"/>
              <a:gd name="connsiteY42" fmla="*/ 1810769 h 2736489"/>
              <a:gd name="connsiteX43" fmla="*/ 1602904 w 1982987"/>
              <a:gd name="connsiteY43" fmla="*/ 1316182 h 2736489"/>
              <a:gd name="connsiteX44" fmla="*/ 1540558 w 1982987"/>
              <a:gd name="connsiteY44" fmla="*/ 1267691 h 2736489"/>
              <a:gd name="connsiteX45" fmla="*/ 1302998 w 1982987"/>
              <a:gd name="connsiteY45" fmla="*/ 773199 h 2736489"/>
              <a:gd name="connsiteX46" fmla="*/ 1298104 w 1982987"/>
              <a:gd name="connsiteY46" fmla="*/ 602672 h 2736489"/>
              <a:gd name="connsiteX47" fmla="*/ 1298104 w 1982987"/>
              <a:gd name="connsiteY47" fmla="*/ 173182 h 2736489"/>
              <a:gd name="connsiteX48" fmla="*/ 1408940 w 1982987"/>
              <a:gd name="connsiteY48" fmla="*/ 0 h 273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982987" h="2736489">
                <a:moveTo>
                  <a:pt x="1408940" y="0"/>
                </a:moveTo>
                <a:lnTo>
                  <a:pt x="1159558" y="48491"/>
                </a:lnTo>
                <a:lnTo>
                  <a:pt x="1111067" y="124691"/>
                </a:lnTo>
                <a:lnTo>
                  <a:pt x="1048722" y="124691"/>
                </a:lnTo>
                <a:lnTo>
                  <a:pt x="937886" y="69272"/>
                </a:lnTo>
                <a:lnTo>
                  <a:pt x="861686" y="96982"/>
                </a:lnTo>
                <a:lnTo>
                  <a:pt x="778558" y="193963"/>
                </a:lnTo>
                <a:lnTo>
                  <a:pt x="674649" y="193963"/>
                </a:lnTo>
                <a:lnTo>
                  <a:pt x="605376" y="235527"/>
                </a:lnTo>
                <a:lnTo>
                  <a:pt x="570740" y="311727"/>
                </a:lnTo>
                <a:lnTo>
                  <a:pt x="522249" y="311727"/>
                </a:lnTo>
                <a:lnTo>
                  <a:pt x="605376" y="457200"/>
                </a:lnTo>
                <a:lnTo>
                  <a:pt x="695431" y="450272"/>
                </a:lnTo>
                <a:lnTo>
                  <a:pt x="736995" y="484909"/>
                </a:lnTo>
                <a:lnTo>
                  <a:pt x="695431" y="588818"/>
                </a:lnTo>
                <a:lnTo>
                  <a:pt x="653867" y="568036"/>
                </a:lnTo>
                <a:lnTo>
                  <a:pt x="612304" y="512618"/>
                </a:lnTo>
                <a:lnTo>
                  <a:pt x="522249" y="519545"/>
                </a:lnTo>
                <a:lnTo>
                  <a:pt x="452976" y="588818"/>
                </a:lnTo>
                <a:lnTo>
                  <a:pt x="709286" y="768927"/>
                </a:lnTo>
                <a:lnTo>
                  <a:pt x="730067" y="865909"/>
                </a:lnTo>
                <a:lnTo>
                  <a:pt x="667722" y="845127"/>
                </a:lnTo>
                <a:lnTo>
                  <a:pt x="612304" y="789709"/>
                </a:lnTo>
                <a:lnTo>
                  <a:pt x="543031" y="768927"/>
                </a:lnTo>
                <a:lnTo>
                  <a:pt x="459904" y="720436"/>
                </a:lnTo>
                <a:lnTo>
                  <a:pt x="411413" y="692727"/>
                </a:lnTo>
                <a:lnTo>
                  <a:pt x="314431" y="609600"/>
                </a:lnTo>
                <a:lnTo>
                  <a:pt x="0" y="761040"/>
                </a:lnTo>
                <a:lnTo>
                  <a:pt x="379393" y="836021"/>
                </a:lnTo>
                <a:cubicBezTo>
                  <a:pt x="509614" y="1020935"/>
                  <a:pt x="579493" y="1132291"/>
                  <a:pt x="683620" y="1317205"/>
                </a:cubicBezTo>
                <a:lnTo>
                  <a:pt x="933195" y="1519306"/>
                </a:lnTo>
                <a:cubicBezTo>
                  <a:pt x="1005266" y="1650870"/>
                  <a:pt x="1040641" y="1716399"/>
                  <a:pt x="1100481" y="1850714"/>
                </a:cubicBezTo>
                <a:lnTo>
                  <a:pt x="1138963" y="2134182"/>
                </a:lnTo>
                <a:lnTo>
                  <a:pt x="1206264" y="2364789"/>
                </a:lnTo>
                <a:lnTo>
                  <a:pt x="1253745" y="2482662"/>
                </a:lnTo>
                <a:lnTo>
                  <a:pt x="1311152" y="2648540"/>
                </a:lnTo>
                <a:cubicBezTo>
                  <a:pt x="1375506" y="2666035"/>
                  <a:pt x="1444099" y="2717644"/>
                  <a:pt x="1487578" y="2714594"/>
                </a:cubicBezTo>
                <a:cubicBezTo>
                  <a:pt x="1559574" y="2685792"/>
                  <a:pt x="1541057" y="2688174"/>
                  <a:pt x="1613053" y="2666709"/>
                </a:cubicBezTo>
                <a:lnTo>
                  <a:pt x="1982987" y="2736489"/>
                </a:lnTo>
                <a:lnTo>
                  <a:pt x="1843548" y="2309273"/>
                </a:lnTo>
                <a:cubicBezTo>
                  <a:pt x="1843879" y="2264307"/>
                  <a:pt x="1839318" y="2235851"/>
                  <a:pt x="1839649" y="2190885"/>
                </a:cubicBezTo>
                <a:lnTo>
                  <a:pt x="1793598" y="2038236"/>
                </a:lnTo>
                <a:cubicBezTo>
                  <a:pt x="1794954" y="1951408"/>
                  <a:pt x="1813435" y="1897597"/>
                  <a:pt x="1814791" y="1810769"/>
                </a:cubicBezTo>
                <a:lnTo>
                  <a:pt x="1602904" y="1316182"/>
                </a:lnTo>
                <a:lnTo>
                  <a:pt x="1540558" y="1267691"/>
                </a:lnTo>
                <a:lnTo>
                  <a:pt x="1302998" y="773199"/>
                </a:lnTo>
                <a:lnTo>
                  <a:pt x="1298104" y="602672"/>
                </a:lnTo>
                <a:lnTo>
                  <a:pt x="1298104" y="173182"/>
                </a:lnTo>
                <a:lnTo>
                  <a:pt x="1408940" y="0"/>
                </a:lnTo>
                <a:close/>
              </a:path>
            </a:pathLst>
          </a:custGeom>
          <a:solidFill>
            <a:srgbClr val="0070C0">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フリーフォーム: 図形 36">
            <a:extLst>
              <a:ext uri="{FF2B5EF4-FFF2-40B4-BE49-F238E27FC236}">
                <a16:creationId xmlns:a16="http://schemas.microsoft.com/office/drawing/2014/main" id="{C61A1BDE-E45E-4D53-B2D6-1BFF084B9C39}"/>
              </a:ext>
            </a:extLst>
          </p:cNvPr>
          <p:cNvSpPr/>
          <p:nvPr/>
        </p:nvSpPr>
        <p:spPr>
          <a:xfrm>
            <a:off x="7619335" y="1324743"/>
            <a:ext cx="1580545" cy="2484938"/>
          </a:xfrm>
          <a:custGeom>
            <a:avLst/>
            <a:gdLst>
              <a:gd name="connsiteX0" fmla="*/ 144780 w 1813560"/>
              <a:gd name="connsiteY0" fmla="*/ 0 h 2827020"/>
              <a:gd name="connsiteX1" fmla="*/ 83820 w 1813560"/>
              <a:gd name="connsiteY1" fmla="*/ 45720 h 2827020"/>
              <a:gd name="connsiteX2" fmla="*/ 0 w 1813560"/>
              <a:gd name="connsiteY2" fmla="*/ 182880 h 2827020"/>
              <a:gd name="connsiteX3" fmla="*/ 30480 w 1813560"/>
              <a:gd name="connsiteY3" fmla="*/ 662940 h 2827020"/>
              <a:gd name="connsiteX4" fmla="*/ 15240 w 1813560"/>
              <a:gd name="connsiteY4" fmla="*/ 762000 h 2827020"/>
              <a:gd name="connsiteX5" fmla="*/ 205740 w 1813560"/>
              <a:gd name="connsiteY5" fmla="*/ 1173480 h 2827020"/>
              <a:gd name="connsiteX6" fmla="*/ 274320 w 1813560"/>
              <a:gd name="connsiteY6" fmla="*/ 1264920 h 2827020"/>
              <a:gd name="connsiteX7" fmla="*/ 548640 w 1813560"/>
              <a:gd name="connsiteY7" fmla="*/ 1805940 h 2827020"/>
              <a:gd name="connsiteX8" fmla="*/ 525780 w 1813560"/>
              <a:gd name="connsiteY8" fmla="*/ 2049780 h 2827020"/>
              <a:gd name="connsiteX9" fmla="*/ 571500 w 1813560"/>
              <a:gd name="connsiteY9" fmla="*/ 2171700 h 2827020"/>
              <a:gd name="connsiteX10" fmla="*/ 586740 w 1813560"/>
              <a:gd name="connsiteY10" fmla="*/ 2308860 h 2827020"/>
              <a:gd name="connsiteX11" fmla="*/ 624840 w 1813560"/>
              <a:gd name="connsiteY11" fmla="*/ 2385060 h 2827020"/>
              <a:gd name="connsiteX12" fmla="*/ 708660 w 1813560"/>
              <a:gd name="connsiteY12" fmla="*/ 2689860 h 2827020"/>
              <a:gd name="connsiteX13" fmla="*/ 982980 w 1813560"/>
              <a:gd name="connsiteY13" fmla="*/ 2720340 h 2827020"/>
              <a:gd name="connsiteX14" fmla="*/ 1074420 w 1813560"/>
              <a:gd name="connsiteY14" fmla="*/ 2575560 h 2827020"/>
              <a:gd name="connsiteX15" fmla="*/ 1303020 w 1813560"/>
              <a:gd name="connsiteY15" fmla="*/ 2644140 h 2827020"/>
              <a:gd name="connsiteX16" fmla="*/ 1402080 w 1813560"/>
              <a:gd name="connsiteY16" fmla="*/ 2827020 h 2827020"/>
              <a:gd name="connsiteX17" fmla="*/ 1402080 w 1813560"/>
              <a:gd name="connsiteY17" fmla="*/ 2827020 h 2827020"/>
              <a:gd name="connsiteX18" fmla="*/ 1623060 w 1813560"/>
              <a:gd name="connsiteY18" fmla="*/ 2819400 h 2827020"/>
              <a:gd name="connsiteX19" fmla="*/ 1813560 w 1813560"/>
              <a:gd name="connsiteY19" fmla="*/ 2499360 h 2827020"/>
              <a:gd name="connsiteX20" fmla="*/ 1729740 w 1813560"/>
              <a:gd name="connsiteY20" fmla="*/ 2346960 h 2827020"/>
              <a:gd name="connsiteX21" fmla="*/ 1691640 w 1813560"/>
              <a:gd name="connsiteY21" fmla="*/ 1836420 h 2827020"/>
              <a:gd name="connsiteX22" fmla="*/ 1508760 w 1813560"/>
              <a:gd name="connsiteY22" fmla="*/ 1821180 h 2827020"/>
              <a:gd name="connsiteX23" fmla="*/ 1386840 w 1813560"/>
              <a:gd name="connsiteY23" fmla="*/ 1790700 h 2827020"/>
              <a:gd name="connsiteX24" fmla="*/ 1188720 w 1813560"/>
              <a:gd name="connsiteY24" fmla="*/ 1744980 h 2827020"/>
              <a:gd name="connsiteX25" fmla="*/ 937260 w 1813560"/>
              <a:gd name="connsiteY25" fmla="*/ 1402080 h 2827020"/>
              <a:gd name="connsiteX26" fmla="*/ 784860 w 1813560"/>
              <a:gd name="connsiteY26" fmla="*/ 1341120 h 2827020"/>
              <a:gd name="connsiteX27" fmla="*/ 784860 w 1813560"/>
              <a:gd name="connsiteY27" fmla="*/ 1341120 h 2827020"/>
              <a:gd name="connsiteX28" fmla="*/ 693420 w 1813560"/>
              <a:gd name="connsiteY28" fmla="*/ 1127760 h 2827020"/>
              <a:gd name="connsiteX29" fmla="*/ 670560 w 1813560"/>
              <a:gd name="connsiteY29" fmla="*/ 952500 h 2827020"/>
              <a:gd name="connsiteX30" fmla="*/ 525780 w 1813560"/>
              <a:gd name="connsiteY30" fmla="*/ 777240 h 2827020"/>
              <a:gd name="connsiteX31" fmla="*/ 495300 w 1813560"/>
              <a:gd name="connsiteY31" fmla="*/ 533400 h 2827020"/>
              <a:gd name="connsiteX32" fmla="*/ 411480 w 1813560"/>
              <a:gd name="connsiteY32" fmla="*/ 365760 h 2827020"/>
              <a:gd name="connsiteX33" fmla="*/ 106680 w 1813560"/>
              <a:gd name="connsiteY33" fmla="*/ 38100 h 2827020"/>
              <a:gd name="connsiteX0" fmla="*/ 144780 w 1813560"/>
              <a:gd name="connsiteY0" fmla="*/ 0 h 2827020"/>
              <a:gd name="connsiteX1" fmla="*/ 83820 w 1813560"/>
              <a:gd name="connsiteY1" fmla="*/ 45720 h 2827020"/>
              <a:gd name="connsiteX2" fmla="*/ 0 w 1813560"/>
              <a:gd name="connsiteY2" fmla="*/ 182880 h 2827020"/>
              <a:gd name="connsiteX3" fmla="*/ 30480 w 1813560"/>
              <a:gd name="connsiteY3" fmla="*/ 662940 h 2827020"/>
              <a:gd name="connsiteX4" fmla="*/ 15240 w 1813560"/>
              <a:gd name="connsiteY4" fmla="*/ 762000 h 2827020"/>
              <a:gd name="connsiteX5" fmla="*/ 205740 w 1813560"/>
              <a:gd name="connsiteY5" fmla="*/ 1173480 h 2827020"/>
              <a:gd name="connsiteX6" fmla="*/ 274320 w 1813560"/>
              <a:gd name="connsiteY6" fmla="*/ 1264920 h 2827020"/>
              <a:gd name="connsiteX7" fmla="*/ 548640 w 1813560"/>
              <a:gd name="connsiteY7" fmla="*/ 1805940 h 2827020"/>
              <a:gd name="connsiteX8" fmla="*/ 525780 w 1813560"/>
              <a:gd name="connsiteY8" fmla="*/ 2049780 h 2827020"/>
              <a:gd name="connsiteX9" fmla="*/ 571500 w 1813560"/>
              <a:gd name="connsiteY9" fmla="*/ 2171700 h 2827020"/>
              <a:gd name="connsiteX10" fmla="*/ 586740 w 1813560"/>
              <a:gd name="connsiteY10" fmla="*/ 2308860 h 2827020"/>
              <a:gd name="connsiteX11" fmla="*/ 624840 w 1813560"/>
              <a:gd name="connsiteY11" fmla="*/ 2385060 h 2827020"/>
              <a:gd name="connsiteX12" fmla="*/ 708660 w 1813560"/>
              <a:gd name="connsiteY12" fmla="*/ 2689860 h 2827020"/>
              <a:gd name="connsiteX13" fmla="*/ 982980 w 1813560"/>
              <a:gd name="connsiteY13" fmla="*/ 2720340 h 2827020"/>
              <a:gd name="connsiteX14" fmla="*/ 1074420 w 1813560"/>
              <a:gd name="connsiteY14" fmla="*/ 2575560 h 2827020"/>
              <a:gd name="connsiteX15" fmla="*/ 1303020 w 1813560"/>
              <a:gd name="connsiteY15" fmla="*/ 2644140 h 2827020"/>
              <a:gd name="connsiteX16" fmla="*/ 1402080 w 1813560"/>
              <a:gd name="connsiteY16" fmla="*/ 2827020 h 2827020"/>
              <a:gd name="connsiteX17" fmla="*/ 1402080 w 1813560"/>
              <a:gd name="connsiteY17" fmla="*/ 2827020 h 2827020"/>
              <a:gd name="connsiteX18" fmla="*/ 1623060 w 1813560"/>
              <a:gd name="connsiteY18" fmla="*/ 2819400 h 2827020"/>
              <a:gd name="connsiteX19" fmla="*/ 1813560 w 1813560"/>
              <a:gd name="connsiteY19" fmla="*/ 2499360 h 2827020"/>
              <a:gd name="connsiteX20" fmla="*/ 1729740 w 1813560"/>
              <a:gd name="connsiteY20" fmla="*/ 2346960 h 2827020"/>
              <a:gd name="connsiteX21" fmla="*/ 1691640 w 1813560"/>
              <a:gd name="connsiteY21" fmla="*/ 1836420 h 2827020"/>
              <a:gd name="connsiteX22" fmla="*/ 1508760 w 1813560"/>
              <a:gd name="connsiteY22" fmla="*/ 1821180 h 2827020"/>
              <a:gd name="connsiteX23" fmla="*/ 1386840 w 1813560"/>
              <a:gd name="connsiteY23" fmla="*/ 1790700 h 2827020"/>
              <a:gd name="connsiteX24" fmla="*/ 1188720 w 1813560"/>
              <a:gd name="connsiteY24" fmla="*/ 1744980 h 2827020"/>
              <a:gd name="connsiteX25" fmla="*/ 937260 w 1813560"/>
              <a:gd name="connsiteY25" fmla="*/ 1402080 h 2827020"/>
              <a:gd name="connsiteX26" fmla="*/ 784860 w 1813560"/>
              <a:gd name="connsiteY26" fmla="*/ 1341120 h 2827020"/>
              <a:gd name="connsiteX27" fmla="*/ 784860 w 1813560"/>
              <a:gd name="connsiteY27" fmla="*/ 1341120 h 2827020"/>
              <a:gd name="connsiteX28" fmla="*/ 693420 w 1813560"/>
              <a:gd name="connsiteY28" fmla="*/ 1127760 h 2827020"/>
              <a:gd name="connsiteX29" fmla="*/ 670560 w 1813560"/>
              <a:gd name="connsiteY29" fmla="*/ 952500 h 2827020"/>
              <a:gd name="connsiteX30" fmla="*/ 582930 w 1813560"/>
              <a:gd name="connsiteY30" fmla="*/ 758190 h 2827020"/>
              <a:gd name="connsiteX31" fmla="*/ 495300 w 1813560"/>
              <a:gd name="connsiteY31" fmla="*/ 533400 h 2827020"/>
              <a:gd name="connsiteX32" fmla="*/ 411480 w 1813560"/>
              <a:gd name="connsiteY32" fmla="*/ 365760 h 2827020"/>
              <a:gd name="connsiteX33" fmla="*/ 106680 w 1813560"/>
              <a:gd name="connsiteY33" fmla="*/ 38100 h 2827020"/>
              <a:gd name="connsiteX0" fmla="*/ 144780 w 1813560"/>
              <a:gd name="connsiteY0" fmla="*/ 0 h 2827020"/>
              <a:gd name="connsiteX1" fmla="*/ 83820 w 1813560"/>
              <a:gd name="connsiteY1" fmla="*/ 45720 h 2827020"/>
              <a:gd name="connsiteX2" fmla="*/ 0 w 1813560"/>
              <a:gd name="connsiteY2" fmla="*/ 182880 h 2827020"/>
              <a:gd name="connsiteX3" fmla="*/ 30480 w 1813560"/>
              <a:gd name="connsiteY3" fmla="*/ 662940 h 2827020"/>
              <a:gd name="connsiteX4" fmla="*/ 15240 w 1813560"/>
              <a:gd name="connsiteY4" fmla="*/ 762000 h 2827020"/>
              <a:gd name="connsiteX5" fmla="*/ 205740 w 1813560"/>
              <a:gd name="connsiteY5" fmla="*/ 1173480 h 2827020"/>
              <a:gd name="connsiteX6" fmla="*/ 274320 w 1813560"/>
              <a:gd name="connsiteY6" fmla="*/ 1264920 h 2827020"/>
              <a:gd name="connsiteX7" fmla="*/ 548640 w 1813560"/>
              <a:gd name="connsiteY7" fmla="*/ 1805940 h 2827020"/>
              <a:gd name="connsiteX8" fmla="*/ 525780 w 1813560"/>
              <a:gd name="connsiteY8" fmla="*/ 2049780 h 2827020"/>
              <a:gd name="connsiteX9" fmla="*/ 571500 w 1813560"/>
              <a:gd name="connsiteY9" fmla="*/ 2171700 h 2827020"/>
              <a:gd name="connsiteX10" fmla="*/ 586740 w 1813560"/>
              <a:gd name="connsiteY10" fmla="*/ 2308860 h 2827020"/>
              <a:gd name="connsiteX11" fmla="*/ 624840 w 1813560"/>
              <a:gd name="connsiteY11" fmla="*/ 2385060 h 2827020"/>
              <a:gd name="connsiteX12" fmla="*/ 708660 w 1813560"/>
              <a:gd name="connsiteY12" fmla="*/ 2689860 h 2827020"/>
              <a:gd name="connsiteX13" fmla="*/ 982980 w 1813560"/>
              <a:gd name="connsiteY13" fmla="*/ 2720340 h 2827020"/>
              <a:gd name="connsiteX14" fmla="*/ 1074420 w 1813560"/>
              <a:gd name="connsiteY14" fmla="*/ 2575560 h 2827020"/>
              <a:gd name="connsiteX15" fmla="*/ 1303020 w 1813560"/>
              <a:gd name="connsiteY15" fmla="*/ 2644140 h 2827020"/>
              <a:gd name="connsiteX16" fmla="*/ 1402080 w 1813560"/>
              <a:gd name="connsiteY16" fmla="*/ 2827020 h 2827020"/>
              <a:gd name="connsiteX17" fmla="*/ 1402080 w 1813560"/>
              <a:gd name="connsiteY17" fmla="*/ 2827020 h 2827020"/>
              <a:gd name="connsiteX18" fmla="*/ 1623060 w 1813560"/>
              <a:gd name="connsiteY18" fmla="*/ 2819400 h 2827020"/>
              <a:gd name="connsiteX19" fmla="*/ 1813560 w 1813560"/>
              <a:gd name="connsiteY19" fmla="*/ 2499360 h 2827020"/>
              <a:gd name="connsiteX20" fmla="*/ 1729740 w 1813560"/>
              <a:gd name="connsiteY20" fmla="*/ 2346960 h 2827020"/>
              <a:gd name="connsiteX21" fmla="*/ 1691640 w 1813560"/>
              <a:gd name="connsiteY21" fmla="*/ 1836420 h 2827020"/>
              <a:gd name="connsiteX22" fmla="*/ 1508760 w 1813560"/>
              <a:gd name="connsiteY22" fmla="*/ 1821180 h 2827020"/>
              <a:gd name="connsiteX23" fmla="*/ 1386840 w 1813560"/>
              <a:gd name="connsiteY23" fmla="*/ 1790700 h 2827020"/>
              <a:gd name="connsiteX24" fmla="*/ 1188720 w 1813560"/>
              <a:gd name="connsiteY24" fmla="*/ 1744980 h 2827020"/>
              <a:gd name="connsiteX25" fmla="*/ 937260 w 1813560"/>
              <a:gd name="connsiteY25" fmla="*/ 1402080 h 2827020"/>
              <a:gd name="connsiteX26" fmla="*/ 784860 w 1813560"/>
              <a:gd name="connsiteY26" fmla="*/ 1341120 h 2827020"/>
              <a:gd name="connsiteX27" fmla="*/ 784860 w 1813560"/>
              <a:gd name="connsiteY27" fmla="*/ 1341120 h 2827020"/>
              <a:gd name="connsiteX28" fmla="*/ 693420 w 1813560"/>
              <a:gd name="connsiteY28" fmla="*/ 1127760 h 2827020"/>
              <a:gd name="connsiteX29" fmla="*/ 670560 w 1813560"/>
              <a:gd name="connsiteY29" fmla="*/ 947738 h 2827020"/>
              <a:gd name="connsiteX30" fmla="*/ 582930 w 1813560"/>
              <a:gd name="connsiteY30" fmla="*/ 758190 h 2827020"/>
              <a:gd name="connsiteX31" fmla="*/ 495300 w 1813560"/>
              <a:gd name="connsiteY31" fmla="*/ 533400 h 2827020"/>
              <a:gd name="connsiteX32" fmla="*/ 411480 w 1813560"/>
              <a:gd name="connsiteY32" fmla="*/ 365760 h 2827020"/>
              <a:gd name="connsiteX33" fmla="*/ 106680 w 1813560"/>
              <a:gd name="connsiteY33" fmla="*/ 38100 h 2827020"/>
              <a:gd name="connsiteX0" fmla="*/ 144780 w 1813560"/>
              <a:gd name="connsiteY0" fmla="*/ 0 h 2827020"/>
              <a:gd name="connsiteX1" fmla="*/ 83820 w 1813560"/>
              <a:gd name="connsiteY1" fmla="*/ 45720 h 2827020"/>
              <a:gd name="connsiteX2" fmla="*/ 0 w 1813560"/>
              <a:gd name="connsiteY2" fmla="*/ 182880 h 2827020"/>
              <a:gd name="connsiteX3" fmla="*/ 15908 w 1813560"/>
              <a:gd name="connsiteY3" fmla="*/ 652103 h 2827020"/>
              <a:gd name="connsiteX4" fmla="*/ 15240 w 1813560"/>
              <a:gd name="connsiteY4" fmla="*/ 762000 h 2827020"/>
              <a:gd name="connsiteX5" fmla="*/ 205740 w 1813560"/>
              <a:gd name="connsiteY5" fmla="*/ 1173480 h 2827020"/>
              <a:gd name="connsiteX6" fmla="*/ 274320 w 1813560"/>
              <a:gd name="connsiteY6" fmla="*/ 1264920 h 2827020"/>
              <a:gd name="connsiteX7" fmla="*/ 548640 w 1813560"/>
              <a:gd name="connsiteY7" fmla="*/ 1805940 h 2827020"/>
              <a:gd name="connsiteX8" fmla="*/ 525780 w 1813560"/>
              <a:gd name="connsiteY8" fmla="*/ 2049780 h 2827020"/>
              <a:gd name="connsiteX9" fmla="*/ 571500 w 1813560"/>
              <a:gd name="connsiteY9" fmla="*/ 2171700 h 2827020"/>
              <a:gd name="connsiteX10" fmla="*/ 586740 w 1813560"/>
              <a:gd name="connsiteY10" fmla="*/ 2308860 h 2827020"/>
              <a:gd name="connsiteX11" fmla="*/ 624840 w 1813560"/>
              <a:gd name="connsiteY11" fmla="*/ 2385060 h 2827020"/>
              <a:gd name="connsiteX12" fmla="*/ 708660 w 1813560"/>
              <a:gd name="connsiteY12" fmla="*/ 2689860 h 2827020"/>
              <a:gd name="connsiteX13" fmla="*/ 982980 w 1813560"/>
              <a:gd name="connsiteY13" fmla="*/ 2720340 h 2827020"/>
              <a:gd name="connsiteX14" fmla="*/ 1074420 w 1813560"/>
              <a:gd name="connsiteY14" fmla="*/ 2575560 h 2827020"/>
              <a:gd name="connsiteX15" fmla="*/ 1303020 w 1813560"/>
              <a:gd name="connsiteY15" fmla="*/ 2644140 h 2827020"/>
              <a:gd name="connsiteX16" fmla="*/ 1402080 w 1813560"/>
              <a:gd name="connsiteY16" fmla="*/ 2827020 h 2827020"/>
              <a:gd name="connsiteX17" fmla="*/ 1402080 w 1813560"/>
              <a:gd name="connsiteY17" fmla="*/ 2827020 h 2827020"/>
              <a:gd name="connsiteX18" fmla="*/ 1623060 w 1813560"/>
              <a:gd name="connsiteY18" fmla="*/ 2819400 h 2827020"/>
              <a:gd name="connsiteX19" fmla="*/ 1813560 w 1813560"/>
              <a:gd name="connsiteY19" fmla="*/ 2499360 h 2827020"/>
              <a:gd name="connsiteX20" fmla="*/ 1729740 w 1813560"/>
              <a:gd name="connsiteY20" fmla="*/ 2346960 h 2827020"/>
              <a:gd name="connsiteX21" fmla="*/ 1691640 w 1813560"/>
              <a:gd name="connsiteY21" fmla="*/ 1836420 h 2827020"/>
              <a:gd name="connsiteX22" fmla="*/ 1508760 w 1813560"/>
              <a:gd name="connsiteY22" fmla="*/ 1821180 h 2827020"/>
              <a:gd name="connsiteX23" fmla="*/ 1386840 w 1813560"/>
              <a:gd name="connsiteY23" fmla="*/ 1790700 h 2827020"/>
              <a:gd name="connsiteX24" fmla="*/ 1188720 w 1813560"/>
              <a:gd name="connsiteY24" fmla="*/ 1744980 h 2827020"/>
              <a:gd name="connsiteX25" fmla="*/ 937260 w 1813560"/>
              <a:gd name="connsiteY25" fmla="*/ 1402080 h 2827020"/>
              <a:gd name="connsiteX26" fmla="*/ 784860 w 1813560"/>
              <a:gd name="connsiteY26" fmla="*/ 1341120 h 2827020"/>
              <a:gd name="connsiteX27" fmla="*/ 784860 w 1813560"/>
              <a:gd name="connsiteY27" fmla="*/ 1341120 h 2827020"/>
              <a:gd name="connsiteX28" fmla="*/ 693420 w 1813560"/>
              <a:gd name="connsiteY28" fmla="*/ 1127760 h 2827020"/>
              <a:gd name="connsiteX29" fmla="*/ 670560 w 1813560"/>
              <a:gd name="connsiteY29" fmla="*/ 947738 h 2827020"/>
              <a:gd name="connsiteX30" fmla="*/ 582930 w 1813560"/>
              <a:gd name="connsiteY30" fmla="*/ 758190 h 2827020"/>
              <a:gd name="connsiteX31" fmla="*/ 495300 w 1813560"/>
              <a:gd name="connsiteY31" fmla="*/ 533400 h 2827020"/>
              <a:gd name="connsiteX32" fmla="*/ 411480 w 1813560"/>
              <a:gd name="connsiteY32" fmla="*/ 365760 h 2827020"/>
              <a:gd name="connsiteX33" fmla="*/ 106680 w 1813560"/>
              <a:gd name="connsiteY33" fmla="*/ 38100 h 2827020"/>
              <a:gd name="connsiteX0" fmla="*/ 144780 w 1813560"/>
              <a:gd name="connsiteY0" fmla="*/ 0 h 2827020"/>
              <a:gd name="connsiteX1" fmla="*/ 83820 w 1813560"/>
              <a:gd name="connsiteY1" fmla="*/ 45720 h 2827020"/>
              <a:gd name="connsiteX2" fmla="*/ 0 w 1813560"/>
              <a:gd name="connsiteY2" fmla="*/ 182880 h 2827020"/>
              <a:gd name="connsiteX3" fmla="*/ 15908 w 1813560"/>
              <a:gd name="connsiteY3" fmla="*/ 652103 h 2827020"/>
              <a:gd name="connsiteX4" fmla="*/ 15240 w 1813560"/>
              <a:gd name="connsiteY4" fmla="*/ 776449 h 2827020"/>
              <a:gd name="connsiteX5" fmla="*/ 205740 w 1813560"/>
              <a:gd name="connsiteY5" fmla="*/ 1173480 h 2827020"/>
              <a:gd name="connsiteX6" fmla="*/ 274320 w 1813560"/>
              <a:gd name="connsiteY6" fmla="*/ 1264920 h 2827020"/>
              <a:gd name="connsiteX7" fmla="*/ 548640 w 1813560"/>
              <a:gd name="connsiteY7" fmla="*/ 1805940 h 2827020"/>
              <a:gd name="connsiteX8" fmla="*/ 525780 w 1813560"/>
              <a:gd name="connsiteY8" fmla="*/ 2049780 h 2827020"/>
              <a:gd name="connsiteX9" fmla="*/ 571500 w 1813560"/>
              <a:gd name="connsiteY9" fmla="*/ 2171700 h 2827020"/>
              <a:gd name="connsiteX10" fmla="*/ 586740 w 1813560"/>
              <a:gd name="connsiteY10" fmla="*/ 2308860 h 2827020"/>
              <a:gd name="connsiteX11" fmla="*/ 624840 w 1813560"/>
              <a:gd name="connsiteY11" fmla="*/ 2385060 h 2827020"/>
              <a:gd name="connsiteX12" fmla="*/ 708660 w 1813560"/>
              <a:gd name="connsiteY12" fmla="*/ 2689860 h 2827020"/>
              <a:gd name="connsiteX13" fmla="*/ 982980 w 1813560"/>
              <a:gd name="connsiteY13" fmla="*/ 2720340 h 2827020"/>
              <a:gd name="connsiteX14" fmla="*/ 1074420 w 1813560"/>
              <a:gd name="connsiteY14" fmla="*/ 2575560 h 2827020"/>
              <a:gd name="connsiteX15" fmla="*/ 1303020 w 1813560"/>
              <a:gd name="connsiteY15" fmla="*/ 2644140 h 2827020"/>
              <a:gd name="connsiteX16" fmla="*/ 1402080 w 1813560"/>
              <a:gd name="connsiteY16" fmla="*/ 2827020 h 2827020"/>
              <a:gd name="connsiteX17" fmla="*/ 1402080 w 1813560"/>
              <a:gd name="connsiteY17" fmla="*/ 2827020 h 2827020"/>
              <a:gd name="connsiteX18" fmla="*/ 1623060 w 1813560"/>
              <a:gd name="connsiteY18" fmla="*/ 2819400 h 2827020"/>
              <a:gd name="connsiteX19" fmla="*/ 1813560 w 1813560"/>
              <a:gd name="connsiteY19" fmla="*/ 2499360 h 2827020"/>
              <a:gd name="connsiteX20" fmla="*/ 1729740 w 1813560"/>
              <a:gd name="connsiteY20" fmla="*/ 2346960 h 2827020"/>
              <a:gd name="connsiteX21" fmla="*/ 1691640 w 1813560"/>
              <a:gd name="connsiteY21" fmla="*/ 1836420 h 2827020"/>
              <a:gd name="connsiteX22" fmla="*/ 1508760 w 1813560"/>
              <a:gd name="connsiteY22" fmla="*/ 1821180 h 2827020"/>
              <a:gd name="connsiteX23" fmla="*/ 1386840 w 1813560"/>
              <a:gd name="connsiteY23" fmla="*/ 1790700 h 2827020"/>
              <a:gd name="connsiteX24" fmla="*/ 1188720 w 1813560"/>
              <a:gd name="connsiteY24" fmla="*/ 1744980 h 2827020"/>
              <a:gd name="connsiteX25" fmla="*/ 937260 w 1813560"/>
              <a:gd name="connsiteY25" fmla="*/ 1402080 h 2827020"/>
              <a:gd name="connsiteX26" fmla="*/ 784860 w 1813560"/>
              <a:gd name="connsiteY26" fmla="*/ 1341120 h 2827020"/>
              <a:gd name="connsiteX27" fmla="*/ 784860 w 1813560"/>
              <a:gd name="connsiteY27" fmla="*/ 1341120 h 2827020"/>
              <a:gd name="connsiteX28" fmla="*/ 693420 w 1813560"/>
              <a:gd name="connsiteY28" fmla="*/ 1127760 h 2827020"/>
              <a:gd name="connsiteX29" fmla="*/ 670560 w 1813560"/>
              <a:gd name="connsiteY29" fmla="*/ 947738 h 2827020"/>
              <a:gd name="connsiteX30" fmla="*/ 582930 w 1813560"/>
              <a:gd name="connsiteY30" fmla="*/ 758190 h 2827020"/>
              <a:gd name="connsiteX31" fmla="*/ 495300 w 1813560"/>
              <a:gd name="connsiteY31" fmla="*/ 533400 h 2827020"/>
              <a:gd name="connsiteX32" fmla="*/ 411480 w 1813560"/>
              <a:gd name="connsiteY32" fmla="*/ 365760 h 2827020"/>
              <a:gd name="connsiteX33" fmla="*/ 106680 w 1813560"/>
              <a:gd name="connsiteY33" fmla="*/ 38100 h 2827020"/>
              <a:gd name="connsiteX0" fmla="*/ 144780 w 1813560"/>
              <a:gd name="connsiteY0" fmla="*/ 0 h 2827020"/>
              <a:gd name="connsiteX1" fmla="*/ 83820 w 1813560"/>
              <a:gd name="connsiteY1" fmla="*/ 45720 h 2827020"/>
              <a:gd name="connsiteX2" fmla="*/ 0 w 1813560"/>
              <a:gd name="connsiteY2" fmla="*/ 182880 h 2827020"/>
              <a:gd name="connsiteX3" fmla="*/ 15908 w 1813560"/>
              <a:gd name="connsiteY3" fmla="*/ 652103 h 2827020"/>
              <a:gd name="connsiteX4" fmla="*/ 15240 w 1813560"/>
              <a:gd name="connsiteY4" fmla="*/ 776449 h 2827020"/>
              <a:gd name="connsiteX5" fmla="*/ 205740 w 1813560"/>
              <a:gd name="connsiteY5" fmla="*/ 1173480 h 2827020"/>
              <a:gd name="connsiteX6" fmla="*/ 274320 w 1813560"/>
              <a:gd name="connsiteY6" fmla="*/ 1264920 h 2827020"/>
              <a:gd name="connsiteX7" fmla="*/ 548640 w 1813560"/>
              <a:gd name="connsiteY7" fmla="*/ 1805940 h 2827020"/>
              <a:gd name="connsiteX8" fmla="*/ 525780 w 1813560"/>
              <a:gd name="connsiteY8" fmla="*/ 2049780 h 2827020"/>
              <a:gd name="connsiteX9" fmla="*/ 571500 w 1813560"/>
              <a:gd name="connsiteY9" fmla="*/ 2171700 h 2827020"/>
              <a:gd name="connsiteX10" fmla="*/ 586740 w 1813560"/>
              <a:gd name="connsiteY10" fmla="*/ 2308860 h 2827020"/>
              <a:gd name="connsiteX11" fmla="*/ 624840 w 1813560"/>
              <a:gd name="connsiteY11" fmla="*/ 2385060 h 2827020"/>
              <a:gd name="connsiteX12" fmla="*/ 708660 w 1813560"/>
              <a:gd name="connsiteY12" fmla="*/ 2689860 h 2827020"/>
              <a:gd name="connsiteX13" fmla="*/ 917405 w 1813560"/>
              <a:gd name="connsiteY13" fmla="*/ 2742013 h 2827020"/>
              <a:gd name="connsiteX14" fmla="*/ 1074420 w 1813560"/>
              <a:gd name="connsiteY14" fmla="*/ 2575560 h 2827020"/>
              <a:gd name="connsiteX15" fmla="*/ 1303020 w 1813560"/>
              <a:gd name="connsiteY15" fmla="*/ 2644140 h 2827020"/>
              <a:gd name="connsiteX16" fmla="*/ 1402080 w 1813560"/>
              <a:gd name="connsiteY16" fmla="*/ 2827020 h 2827020"/>
              <a:gd name="connsiteX17" fmla="*/ 1402080 w 1813560"/>
              <a:gd name="connsiteY17" fmla="*/ 2827020 h 2827020"/>
              <a:gd name="connsiteX18" fmla="*/ 1623060 w 1813560"/>
              <a:gd name="connsiteY18" fmla="*/ 2819400 h 2827020"/>
              <a:gd name="connsiteX19" fmla="*/ 1813560 w 1813560"/>
              <a:gd name="connsiteY19" fmla="*/ 2499360 h 2827020"/>
              <a:gd name="connsiteX20" fmla="*/ 1729740 w 1813560"/>
              <a:gd name="connsiteY20" fmla="*/ 2346960 h 2827020"/>
              <a:gd name="connsiteX21" fmla="*/ 1691640 w 1813560"/>
              <a:gd name="connsiteY21" fmla="*/ 1836420 h 2827020"/>
              <a:gd name="connsiteX22" fmla="*/ 1508760 w 1813560"/>
              <a:gd name="connsiteY22" fmla="*/ 1821180 h 2827020"/>
              <a:gd name="connsiteX23" fmla="*/ 1386840 w 1813560"/>
              <a:gd name="connsiteY23" fmla="*/ 1790700 h 2827020"/>
              <a:gd name="connsiteX24" fmla="*/ 1188720 w 1813560"/>
              <a:gd name="connsiteY24" fmla="*/ 1744980 h 2827020"/>
              <a:gd name="connsiteX25" fmla="*/ 937260 w 1813560"/>
              <a:gd name="connsiteY25" fmla="*/ 1402080 h 2827020"/>
              <a:gd name="connsiteX26" fmla="*/ 784860 w 1813560"/>
              <a:gd name="connsiteY26" fmla="*/ 1341120 h 2827020"/>
              <a:gd name="connsiteX27" fmla="*/ 784860 w 1813560"/>
              <a:gd name="connsiteY27" fmla="*/ 1341120 h 2827020"/>
              <a:gd name="connsiteX28" fmla="*/ 693420 w 1813560"/>
              <a:gd name="connsiteY28" fmla="*/ 1127760 h 2827020"/>
              <a:gd name="connsiteX29" fmla="*/ 670560 w 1813560"/>
              <a:gd name="connsiteY29" fmla="*/ 947738 h 2827020"/>
              <a:gd name="connsiteX30" fmla="*/ 582930 w 1813560"/>
              <a:gd name="connsiteY30" fmla="*/ 758190 h 2827020"/>
              <a:gd name="connsiteX31" fmla="*/ 495300 w 1813560"/>
              <a:gd name="connsiteY31" fmla="*/ 533400 h 2827020"/>
              <a:gd name="connsiteX32" fmla="*/ 411480 w 1813560"/>
              <a:gd name="connsiteY32" fmla="*/ 365760 h 2827020"/>
              <a:gd name="connsiteX33" fmla="*/ 106680 w 1813560"/>
              <a:gd name="connsiteY33" fmla="*/ 38100 h 2827020"/>
              <a:gd name="connsiteX0" fmla="*/ 144780 w 1813560"/>
              <a:gd name="connsiteY0" fmla="*/ 0 h 2827020"/>
              <a:gd name="connsiteX1" fmla="*/ 83820 w 1813560"/>
              <a:gd name="connsiteY1" fmla="*/ 45720 h 2827020"/>
              <a:gd name="connsiteX2" fmla="*/ 0 w 1813560"/>
              <a:gd name="connsiteY2" fmla="*/ 182880 h 2827020"/>
              <a:gd name="connsiteX3" fmla="*/ 15908 w 1813560"/>
              <a:gd name="connsiteY3" fmla="*/ 652103 h 2827020"/>
              <a:gd name="connsiteX4" fmla="*/ 15240 w 1813560"/>
              <a:gd name="connsiteY4" fmla="*/ 776449 h 2827020"/>
              <a:gd name="connsiteX5" fmla="*/ 205740 w 1813560"/>
              <a:gd name="connsiteY5" fmla="*/ 1173480 h 2827020"/>
              <a:gd name="connsiteX6" fmla="*/ 274320 w 1813560"/>
              <a:gd name="connsiteY6" fmla="*/ 1264920 h 2827020"/>
              <a:gd name="connsiteX7" fmla="*/ 548640 w 1813560"/>
              <a:gd name="connsiteY7" fmla="*/ 1805940 h 2827020"/>
              <a:gd name="connsiteX8" fmla="*/ 525780 w 1813560"/>
              <a:gd name="connsiteY8" fmla="*/ 2049780 h 2827020"/>
              <a:gd name="connsiteX9" fmla="*/ 571500 w 1813560"/>
              <a:gd name="connsiteY9" fmla="*/ 2171700 h 2827020"/>
              <a:gd name="connsiteX10" fmla="*/ 586740 w 1813560"/>
              <a:gd name="connsiteY10" fmla="*/ 2308860 h 2827020"/>
              <a:gd name="connsiteX11" fmla="*/ 624840 w 1813560"/>
              <a:gd name="connsiteY11" fmla="*/ 2385060 h 2827020"/>
              <a:gd name="connsiteX12" fmla="*/ 708660 w 1813560"/>
              <a:gd name="connsiteY12" fmla="*/ 2689860 h 2827020"/>
              <a:gd name="connsiteX13" fmla="*/ 917405 w 1813560"/>
              <a:gd name="connsiteY13" fmla="*/ 2742013 h 2827020"/>
              <a:gd name="connsiteX14" fmla="*/ 1074420 w 1813560"/>
              <a:gd name="connsiteY14" fmla="*/ 2575560 h 2827020"/>
              <a:gd name="connsiteX15" fmla="*/ 1303020 w 1813560"/>
              <a:gd name="connsiteY15" fmla="*/ 2644140 h 2827020"/>
              <a:gd name="connsiteX16" fmla="*/ 1402080 w 1813560"/>
              <a:gd name="connsiteY16" fmla="*/ 2827020 h 2827020"/>
              <a:gd name="connsiteX17" fmla="*/ 1402080 w 1813560"/>
              <a:gd name="connsiteY17" fmla="*/ 2827020 h 2827020"/>
              <a:gd name="connsiteX18" fmla="*/ 1623060 w 1813560"/>
              <a:gd name="connsiteY18" fmla="*/ 2819400 h 2827020"/>
              <a:gd name="connsiteX19" fmla="*/ 1813560 w 1813560"/>
              <a:gd name="connsiteY19" fmla="*/ 2499360 h 2827020"/>
              <a:gd name="connsiteX20" fmla="*/ 1729740 w 1813560"/>
              <a:gd name="connsiteY20" fmla="*/ 2346960 h 2827020"/>
              <a:gd name="connsiteX21" fmla="*/ 1691640 w 1813560"/>
              <a:gd name="connsiteY21" fmla="*/ 1836420 h 2827020"/>
              <a:gd name="connsiteX22" fmla="*/ 1508760 w 1813560"/>
              <a:gd name="connsiteY22" fmla="*/ 1821180 h 2827020"/>
              <a:gd name="connsiteX23" fmla="*/ 1386840 w 1813560"/>
              <a:gd name="connsiteY23" fmla="*/ 1790700 h 2827020"/>
              <a:gd name="connsiteX24" fmla="*/ 1188720 w 1813560"/>
              <a:gd name="connsiteY24" fmla="*/ 1744980 h 2827020"/>
              <a:gd name="connsiteX25" fmla="*/ 937260 w 1813560"/>
              <a:gd name="connsiteY25" fmla="*/ 1402080 h 2827020"/>
              <a:gd name="connsiteX26" fmla="*/ 784860 w 1813560"/>
              <a:gd name="connsiteY26" fmla="*/ 1341120 h 2827020"/>
              <a:gd name="connsiteX27" fmla="*/ 784860 w 1813560"/>
              <a:gd name="connsiteY27" fmla="*/ 1341120 h 2827020"/>
              <a:gd name="connsiteX28" fmla="*/ 693420 w 1813560"/>
              <a:gd name="connsiteY28" fmla="*/ 1127760 h 2827020"/>
              <a:gd name="connsiteX29" fmla="*/ 670560 w 1813560"/>
              <a:gd name="connsiteY29" fmla="*/ 947738 h 2827020"/>
              <a:gd name="connsiteX30" fmla="*/ 582930 w 1813560"/>
              <a:gd name="connsiteY30" fmla="*/ 758190 h 2827020"/>
              <a:gd name="connsiteX31" fmla="*/ 495300 w 1813560"/>
              <a:gd name="connsiteY31" fmla="*/ 533400 h 2827020"/>
              <a:gd name="connsiteX32" fmla="*/ 411480 w 1813560"/>
              <a:gd name="connsiteY32" fmla="*/ 365760 h 2827020"/>
              <a:gd name="connsiteX33" fmla="*/ 106680 w 1813560"/>
              <a:gd name="connsiteY33" fmla="*/ 38100 h 2827020"/>
              <a:gd name="connsiteX0" fmla="*/ 144780 w 1813560"/>
              <a:gd name="connsiteY0" fmla="*/ 0 h 2827020"/>
              <a:gd name="connsiteX1" fmla="*/ 83820 w 1813560"/>
              <a:gd name="connsiteY1" fmla="*/ 45720 h 2827020"/>
              <a:gd name="connsiteX2" fmla="*/ 0 w 1813560"/>
              <a:gd name="connsiteY2" fmla="*/ 182880 h 2827020"/>
              <a:gd name="connsiteX3" fmla="*/ 15908 w 1813560"/>
              <a:gd name="connsiteY3" fmla="*/ 652103 h 2827020"/>
              <a:gd name="connsiteX4" fmla="*/ 15240 w 1813560"/>
              <a:gd name="connsiteY4" fmla="*/ 776449 h 2827020"/>
              <a:gd name="connsiteX5" fmla="*/ 205740 w 1813560"/>
              <a:gd name="connsiteY5" fmla="*/ 1173480 h 2827020"/>
              <a:gd name="connsiteX6" fmla="*/ 274320 w 1813560"/>
              <a:gd name="connsiteY6" fmla="*/ 1264920 h 2827020"/>
              <a:gd name="connsiteX7" fmla="*/ 548640 w 1813560"/>
              <a:gd name="connsiteY7" fmla="*/ 1805940 h 2827020"/>
              <a:gd name="connsiteX8" fmla="*/ 525780 w 1813560"/>
              <a:gd name="connsiteY8" fmla="*/ 2049780 h 2827020"/>
              <a:gd name="connsiteX9" fmla="*/ 571500 w 1813560"/>
              <a:gd name="connsiteY9" fmla="*/ 2171700 h 2827020"/>
              <a:gd name="connsiteX10" fmla="*/ 586740 w 1813560"/>
              <a:gd name="connsiteY10" fmla="*/ 2308860 h 2827020"/>
              <a:gd name="connsiteX11" fmla="*/ 624840 w 1813560"/>
              <a:gd name="connsiteY11" fmla="*/ 2385060 h 2827020"/>
              <a:gd name="connsiteX12" fmla="*/ 708660 w 1813560"/>
              <a:gd name="connsiteY12" fmla="*/ 2689860 h 2827020"/>
              <a:gd name="connsiteX13" fmla="*/ 917405 w 1813560"/>
              <a:gd name="connsiteY13" fmla="*/ 2742013 h 2827020"/>
              <a:gd name="connsiteX14" fmla="*/ 1078063 w 1813560"/>
              <a:gd name="connsiteY14" fmla="*/ 2582784 h 2827020"/>
              <a:gd name="connsiteX15" fmla="*/ 1303020 w 1813560"/>
              <a:gd name="connsiteY15" fmla="*/ 2644140 h 2827020"/>
              <a:gd name="connsiteX16" fmla="*/ 1402080 w 1813560"/>
              <a:gd name="connsiteY16" fmla="*/ 2827020 h 2827020"/>
              <a:gd name="connsiteX17" fmla="*/ 1402080 w 1813560"/>
              <a:gd name="connsiteY17" fmla="*/ 2827020 h 2827020"/>
              <a:gd name="connsiteX18" fmla="*/ 1623060 w 1813560"/>
              <a:gd name="connsiteY18" fmla="*/ 2819400 h 2827020"/>
              <a:gd name="connsiteX19" fmla="*/ 1813560 w 1813560"/>
              <a:gd name="connsiteY19" fmla="*/ 2499360 h 2827020"/>
              <a:gd name="connsiteX20" fmla="*/ 1729740 w 1813560"/>
              <a:gd name="connsiteY20" fmla="*/ 2346960 h 2827020"/>
              <a:gd name="connsiteX21" fmla="*/ 1691640 w 1813560"/>
              <a:gd name="connsiteY21" fmla="*/ 1836420 h 2827020"/>
              <a:gd name="connsiteX22" fmla="*/ 1508760 w 1813560"/>
              <a:gd name="connsiteY22" fmla="*/ 1821180 h 2827020"/>
              <a:gd name="connsiteX23" fmla="*/ 1386840 w 1813560"/>
              <a:gd name="connsiteY23" fmla="*/ 1790700 h 2827020"/>
              <a:gd name="connsiteX24" fmla="*/ 1188720 w 1813560"/>
              <a:gd name="connsiteY24" fmla="*/ 1744980 h 2827020"/>
              <a:gd name="connsiteX25" fmla="*/ 937260 w 1813560"/>
              <a:gd name="connsiteY25" fmla="*/ 1402080 h 2827020"/>
              <a:gd name="connsiteX26" fmla="*/ 784860 w 1813560"/>
              <a:gd name="connsiteY26" fmla="*/ 1341120 h 2827020"/>
              <a:gd name="connsiteX27" fmla="*/ 784860 w 1813560"/>
              <a:gd name="connsiteY27" fmla="*/ 1341120 h 2827020"/>
              <a:gd name="connsiteX28" fmla="*/ 693420 w 1813560"/>
              <a:gd name="connsiteY28" fmla="*/ 1127760 h 2827020"/>
              <a:gd name="connsiteX29" fmla="*/ 670560 w 1813560"/>
              <a:gd name="connsiteY29" fmla="*/ 947738 h 2827020"/>
              <a:gd name="connsiteX30" fmla="*/ 582930 w 1813560"/>
              <a:gd name="connsiteY30" fmla="*/ 758190 h 2827020"/>
              <a:gd name="connsiteX31" fmla="*/ 495300 w 1813560"/>
              <a:gd name="connsiteY31" fmla="*/ 533400 h 2827020"/>
              <a:gd name="connsiteX32" fmla="*/ 411480 w 1813560"/>
              <a:gd name="connsiteY32" fmla="*/ 365760 h 2827020"/>
              <a:gd name="connsiteX33" fmla="*/ 106680 w 1813560"/>
              <a:gd name="connsiteY33" fmla="*/ 38100 h 282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13560" h="2827020">
                <a:moveTo>
                  <a:pt x="144780" y="0"/>
                </a:moveTo>
                <a:lnTo>
                  <a:pt x="83820" y="45720"/>
                </a:lnTo>
                <a:lnTo>
                  <a:pt x="0" y="182880"/>
                </a:lnTo>
                <a:lnTo>
                  <a:pt x="15908" y="652103"/>
                </a:lnTo>
                <a:cubicBezTo>
                  <a:pt x="15685" y="688735"/>
                  <a:pt x="15463" y="739817"/>
                  <a:pt x="15240" y="776449"/>
                </a:cubicBezTo>
                <a:lnTo>
                  <a:pt x="205740" y="1173480"/>
                </a:lnTo>
                <a:lnTo>
                  <a:pt x="274320" y="1264920"/>
                </a:lnTo>
                <a:lnTo>
                  <a:pt x="548640" y="1805940"/>
                </a:lnTo>
                <a:lnTo>
                  <a:pt x="525780" y="2049780"/>
                </a:lnTo>
                <a:lnTo>
                  <a:pt x="571500" y="2171700"/>
                </a:lnTo>
                <a:lnTo>
                  <a:pt x="586740" y="2308860"/>
                </a:lnTo>
                <a:lnTo>
                  <a:pt x="624840" y="2385060"/>
                </a:lnTo>
                <a:lnTo>
                  <a:pt x="708660" y="2689860"/>
                </a:lnTo>
                <a:cubicBezTo>
                  <a:pt x="778242" y="2707244"/>
                  <a:pt x="800463" y="2739078"/>
                  <a:pt x="917405" y="2742013"/>
                </a:cubicBezTo>
                <a:lnTo>
                  <a:pt x="1078063" y="2582784"/>
                </a:lnTo>
                <a:lnTo>
                  <a:pt x="1303020" y="2644140"/>
                </a:lnTo>
                <a:lnTo>
                  <a:pt x="1402080" y="2827020"/>
                </a:lnTo>
                <a:lnTo>
                  <a:pt x="1402080" y="2827020"/>
                </a:lnTo>
                <a:lnTo>
                  <a:pt x="1623060" y="2819400"/>
                </a:lnTo>
                <a:lnTo>
                  <a:pt x="1813560" y="2499360"/>
                </a:lnTo>
                <a:lnTo>
                  <a:pt x="1729740" y="2346960"/>
                </a:lnTo>
                <a:lnTo>
                  <a:pt x="1691640" y="1836420"/>
                </a:lnTo>
                <a:lnTo>
                  <a:pt x="1508760" y="1821180"/>
                </a:lnTo>
                <a:lnTo>
                  <a:pt x="1386840" y="1790700"/>
                </a:lnTo>
                <a:lnTo>
                  <a:pt x="1188720" y="1744980"/>
                </a:lnTo>
                <a:lnTo>
                  <a:pt x="937260" y="1402080"/>
                </a:lnTo>
                <a:lnTo>
                  <a:pt x="784860" y="1341120"/>
                </a:lnTo>
                <a:lnTo>
                  <a:pt x="784860" y="1341120"/>
                </a:lnTo>
                <a:lnTo>
                  <a:pt x="693420" y="1127760"/>
                </a:lnTo>
                <a:lnTo>
                  <a:pt x="670560" y="947738"/>
                </a:lnTo>
                <a:lnTo>
                  <a:pt x="582930" y="758190"/>
                </a:lnTo>
                <a:lnTo>
                  <a:pt x="495300" y="533400"/>
                </a:lnTo>
                <a:lnTo>
                  <a:pt x="411480" y="365760"/>
                </a:lnTo>
                <a:lnTo>
                  <a:pt x="106680" y="38100"/>
                </a:lnTo>
              </a:path>
            </a:pathLst>
          </a:custGeom>
          <a:solidFill>
            <a:srgbClr val="002060">
              <a:alpha val="69804"/>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0BE1F8C2-6243-4414-8DAC-C064A7E693F0}"/>
              </a:ext>
            </a:extLst>
          </p:cNvPr>
          <p:cNvSpPr/>
          <p:nvPr/>
        </p:nvSpPr>
        <p:spPr>
          <a:xfrm>
            <a:off x="4959180" y="2026203"/>
            <a:ext cx="3274688" cy="2397207"/>
          </a:xfrm>
          <a:custGeom>
            <a:avLst/>
            <a:gdLst>
              <a:gd name="connsiteX0" fmla="*/ 0 w 2389632"/>
              <a:gd name="connsiteY0" fmla="*/ 316992 h 1511808"/>
              <a:gd name="connsiteX1" fmla="*/ 152400 w 2389632"/>
              <a:gd name="connsiteY1" fmla="*/ 396240 h 1511808"/>
              <a:gd name="connsiteX2" fmla="*/ 310896 w 2389632"/>
              <a:gd name="connsiteY2" fmla="*/ 445008 h 1511808"/>
              <a:gd name="connsiteX3" fmla="*/ 469392 w 2389632"/>
              <a:gd name="connsiteY3" fmla="*/ 499872 h 1511808"/>
              <a:gd name="connsiteX4" fmla="*/ 597408 w 2389632"/>
              <a:gd name="connsiteY4" fmla="*/ 707136 h 1511808"/>
              <a:gd name="connsiteX5" fmla="*/ 603504 w 2389632"/>
              <a:gd name="connsiteY5" fmla="*/ 749808 h 1511808"/>
              <a:gd name="connsiteX6" fmla="*/ 694944 w 2389632"/>
              <a:gd name="connsiteY6" fmla="*/ 829056 h 1511808"/>
              <a:gd name="connsiteX7" fmla="*/ 725424 w 2389632"/>
              <a:gd name="connsiteY7" fmla="*/ 871728 h 1511808"/>
              <a:gd name="connsiteX8" fmla="*/ 822960 w 2389632"/>
              <a:gd name="connsiteY8" fmla="*/ 871728 h 1511808"/>
              <a:gd name="connsiteX9" fmla="*/ 847344 w 2389632"/>
              <a:gd name="connsiteY9" fmla="*/ 981456 h 1511808"/>
              <a:gd name="connsiteX10" fmla="*/ 853440 w 2389632"/>
              <a:gd name="connsiteY10" fmla="*/ 1176528 h 1511808"/>
              <a:gd name="connsiteX11" fmla="*/ 938784 w 2389632"/>
              <a:gd name="connsiteY11" fmla="*/ 1249680 h 1511808"/>
              <a:gd name="connsiteX12" fmla="*/ 1036320 w 2389632"/>
              <a:gd name="connsiteY12" fmla="*/ 1511808 h 1511808"/>
              <a:gd name="connsiteX13" fmla="*/ 1219200 w 2389632"/>
              <a:gd name="connsiteY13" fmla="*/ 1371600 h 1511808"/>
              <a:gd name="connsiteX14" fmla="*/ 1298448 w 2389632"/>
              <a:gd name="connsiteY14" fmla="*/ 1255776 h 1511808"/>
              <a:gd name="connsiteX15" fmla="*/ 1383792 w 2389632"/>
              <a:gd name="connsiteY15" fmla="*/ 1255776 h 1511808"/>
              <a:gd name="connsiteX16" fmla="*/ 1737360 w 2389632"/>
              <a:gd name="connsiteY16" fmla="*/ 1048512 h 1511808"/>
              <a:gd name="connsiteX17" fmla="*/ 1840992 w 2389632"/>
              <a:gd name="connsiteY17" fmla="*/ 1139952 h 1511808"/>
              <a:gd name="connsiteX18" fmla="*/ 2042160 w 2389632"/>
              <a:gd name="connsiteY18" fmla="*/ 1109472 h 1511808"/>
              <a:gd name="connsiteX19" fmla="*/ 2097024 w 2389632"/>
              <a:gd name="connsiteY19" fmla="*/ 1133856 h 1511808"/>
              <a:gd name="connsiteX20" fmla="*/ 2097024 w 2389632"/>
              <a:gd name="connsiteY20" fmla="*/ 1267968 h 1511808"/>
              <a:gd name="connsiteX21" fmla="*/ 2212848 w 2389632"/>
              <a:gd name="connsiteY21" fmla="*/ 1402080 h 1511808"/>
              <a:gd name="connsiteX22" fmla="*/ 2334768 w 2389632"/>
              <a:gd name="connsiteY22" fmla="*/ 1377696 h 1511808"/>
              <a:gd name="connsiteX23" fmla="*/ 2316480 w 2389632"/>
              <a:gd name="connsiteY23" fmla="*/ 1024128 h 1511808"/>
              <a:gd name="connsiteX24" fmla="*/ 2389632 w 2389632"/>
              <a:gd name="connsiteY24" fmla="*/ 957072 h 1511808"/>
              <a:gd name="connsiteX25" fmla="*/ 2231136 w 2389632"/>
              <a:gd name="connsiteY25" fmla="*/ 682752 h 1511808"/>
              <a:gd name="connsiteX26" fmla="*/ 1987296 w 2389632"/>
              <a:gd name="connsiteY26" fmla="*/ 505968 h 1511808"/>
              <a:gd name="connsiteX27" fmla="*/ 1786128 w 2389632"/>
              <a:gd name="connsiteY27" fmla="*/ 213360 h 1511808"/>
              <a:gd name="connsiteX28" fmla="*/ 1700784 w 2389632"/>
              <a:gd name="connsiteY28" fmla="*/ 91440 h 1511808"/>
              <a:gd name="connsiteX29" fmla="*/ 1591056 w 2389632"/>
              <a:gd name="connsiteY29" fmla="*/ 79248 h 1511808"/>
              <a:gd name="connsiteX30" fmla="*/ 1353312 w 2389632"/>
              <a:gd name="connsiteY30" fmla="*/ 24384 h 1511808"/>
              <a:gd name="connsiteX31" fmla="*/ 1377696 w 2389632"/>
              <a:gd name="connsiteY31" fmla="*/ 134112 h 1511808"/>
              <a:gd name="connsiteX32" fmla="*/ 1292352 w 2389632"/>
              <a:gd name="connsiteY32" fmla="*/ 109728 h 1511808"/>
              <a:gd name="connsiteX33" fmla="*/ 1188720 w 2389632"/>
              <a:gd name="connsiteY33" fmla="*/ 146304 h 1511808"/>
              <a:gd name="connsiteX34" fmla="*/ 1127760 w 2389632"/>
              <a:gd name="connsiteY34" fmla="*/ 176784 h 1511808"/>
              <a:gd name="connsiteX35" fmla="*/ 1091184 w 2389632"/>
              <a:gd name="connsiteY35" fmla="*/ 176784 h 1511808"/>
              <a:gd name="connsiteX36" fmla="*/ 963168 w 2389632"/>
              <a:gd name="connsiteY36" fmla="*/ 109728 h 1511808"/>
              <a:gd name="connsiteX37" fmla="*/ 804672 w 2389632"/>
              <a:gd name="connsiteY37" fmla="*/ 0 h 1511808"/>
              <a:gd name="connsiteX38" fmla="*/ 707136 w 2389632"/>
              <a:gd name="connsiteY38" fmla="*/ 79248 h 1511808"/>
              <a:gd name="connsiteX39" fmla="*/ 804672 w 2389632"/>
              <a:gd name="connsiteY39" fmla="*/ 188976 h 1511808"/>
              <a:gd name="connsiteX40" fmla="*/ 810768 w 2389632"/>
              <a:gd name="connsiteY40" fmla="*/ 256032 h 1511808"/>
              <a:gd name="connsiteX41" fmla="*/ 719328 w 2389632"/>
              <a:gd name="connsiteY41" fmla="*/ 201168 h 1511808"/>
              <a:gd name="connsiteX42" fmla="*/ 609600 w 2389632"/>
              <a:gd name="connsiteY42" fmla="*/ 298704 h 1511808"/>
              <a:gd name="connsiteX43" fmla="*/ 518160 w 2389632"/>
              <a:gd name="connsiteY43" fmla="*/ 292608 h 1511808"/>
              <a:gd name="connsiteX44" fmla="*/ 457200 w 2389632"/>
              <a:gd name="connsiteY44" fmla="*/ 268224 h 1511808"/>
              <a:gd name="connsiteX45" fmla="*/ 274320 w 2389632"/>
              <a:gd name="connsiteY45" fmla="*/ 256032 h 1511808"/>
              <a:gd name="connsiteX46" fmla="*/ 201168 w 2389632"/>
              <a:gd name="connsiteY46" fmla="*/ 213360 h 1511808"/>
              <a:gd name="connsiteX47" fmla="*/ 97536 w 2389632"/>
              <a:gd name="connsiteY47" fmla="*/ 262128 h 1511808"/>
              <a:gd name="connsiteX48" fmla="*/ 0 w 2389632"/>
              <a:gd name="connsiteY48" fmla="*/ 316992 h 1511808"/>
              <a:gd name="connsiteX0" fmla="*/ 0 w 2392680"/>
              <a:gd name="connsiteY0" fmla="*/ 316992 h 1511808"/>
              <a:gd name="connsiteX1" fmla="*/ 152400 w 2392680"/>
              <a:gd name="connsiteY1" fmla="*/ 396240 h 1511808"/>
              <a:gd name="connsiteX2" fmla="*/ 310896 w 2392680"/>
              <a:gd name="connsiteY2" fmla="*/ 445008 h 1511808"/>
              <a:gd name="connsiteX3" fmla="*/ 469392 w 2392680"/>
              <a:gd name="connsiteY3" fmla="*/ 499872 h 1511808"/>
              <a:gd name="connsiteX4" fmla="*/ 597408 w 2392680"/>
              <a:gd name="connsiteY4" fmla="*/ 707136 h 1511808"/>
              <a:gd name="connsiteX5" fmla="*/ 603504 w 2392680"/>
              <a:gd name="connsiteY5" fmla="*/ 749808 h 1511808"/>
              <a:gd name="connsiteX6" fmla="*/ 694944 w 2392680"/>
              <a:gd name="connsiteY6" fmla="*/ 829056 h 1511808"/>
              <a:gd name="connsiteX7" fmla="*/ 725424 w 2392680"/>
              <a:gd name="connsiteY7" fmla="*/ 871728 h 1511808"/>
              <a:gd name="connsiteX8" fmla="*/ 822960 w 2392680"/>
              <a:gd name="connsiteY8" fmla="*/ 871728 h 1511808"/>
              <a:gd name="connsiteX9" fmla="*/ 847344 w 2392680"/>
              <a:gd name="connsiteY9" fmla="*/ 981456 h 1511808"/>
              <a:gd name="connsiteX10" fmla="*/ 853440 w 2392680"/>
              <a:gd name="connsiteY10" fmla="*/ 1176528 h 1511808"/>
              <a:gd name="connsiteX11" fmla="*/ 938784 w 2392680"/>
              <a:gd name="connsiteY11" fmla="*/ 1249680 h 1511808"/>
              <a:gd name="connsiteX12" fmla="*/ 1036320 w 2392680"/>
              <a:gd name="connsiteY12" fmla="*/ 1511808 h 1511808"/>
              <a:gd name="connsiteX13" fmla="*/ 1219200 w 2392680"/>
              <a:gd name="connsiteY13" fmla="*/ 1371600 h 1511808"/>
              <a:gd name="connsiteX14" fmla="*/ 1298448 w 2392680"/>
              <a:gd name="connsiteY14" fmla="*/ 1255776 h 1511808"/>
              <a:gd name="connsiteX15" fmla="*/ 1383792 w 2392680"/>
              <a:gd name="connsiteY15" fmla="*/ 1255776 h 1511808"/>
              <a:gd name="connsiteX16" fmla="*/ 1737360 w 2392680"/>
              <a:gd name="connsiteY16" fmla="*/ 1048512 h 1511808"/>
              <a:gd name="connsiteX17" fmla="*/ 1840992 w 2392680"/>
              <a:gd name="connsiteY17" fmla="*/ 1139952 h 1511808"/>
              <a:gd name="connsiteX18" fmla="*/ 2042160 w 2392680"/>
              <a:gd name="connsiteY18" fmla="*/ 1109472 h 1511808"/>
              <a:gd name="connsiteX19" fmla="*/ 2097024 w 2392680"/>
              <a:gd name="connsiteY19" fmla="*/ 1133856 h 1511808"/>
              <a:gd name="connsiteX20" fmla="*/ 2097024 w 2392680"/>
              <a:gd name="connsiteY20" fmla="*/ 1267968 h 1511808"/>
              <a:gd name="connsiteX21" fmla="*/ 2212848 w 2392680"/>
              <a:gd name="connsiteY21" fmla="*/ 1402080 h 1511808"/>
              <a:gd name="connsiteX22" fmla="*/ 2334768 w 2392680"/>
              <a:gd name="connsiteY22" fmla="*/ 1377696 h 1511808"/>
              <a:gd name="connsiteX23" fmla="*/ 2392680 w 2392680"/>
              <a:gd name="connsiteY23" fmla="*/ 1161288 h 1511808"/>
              <a:gd name="connsiteX24" fmla="*/ 2389632 w 2392680"/>
              <a:gd name="connsiteY24" fmla="*/ 957072 h 1511808"/>
              <a:gd name="connsiteX25" fmla="*/ 2231136 w 2392680"/>
              <a:gd name="connsiteY25" fmla="*/ 682752 h 1511808"/>
              <a:gd name="connsiteX26" fmla="*/ 1987296 w 2392680"/>
              <a:gd name="connsiteY26" fmla="*/ 505968 h 1511808"/>
              <a:gd name="connsiteX27" fmla="*/ 1786128 w 2392680"/>
              <a:gd name="connsiteY27" fmla="*/ 213360 h 1511808"/>
              <a:gd name="connsiteX28" fmla="*/ 1700784 w 2392680"/>
              <a:gd name="connsiteY28" fmla="*/ 91440 h 1511808"/>
              <a:gd name="connsiteX29" fmla="*/ 1591056 w 2392680"/>
              <a:gd name="connsiteY29" fmla="*/ 79248 h 1511808"/>
              <a:gd name="connsiteX30" fmla="*/ 1353312 w 2392680"/>
              <a:gd name="connsiteY30" fmla="*/ 24384 h 1511808"/>
              <a:gd name="connsiteX31" fmla="*/ 1377696 w 2392680"/>
              <a:gd name="connsiteY31" fmla="*/ 134112 h 1511808"/>
              <a:gd name="connsiteX32" fmla="*/ 1292352 w 2392680"/>
              <a:gd name="connsiteY32" fmla="*/ 109728 h 1511808"/>
              <a:gd name="connsiteX33" fmla="*/ 1188720 w 2392680"/>
              <a:gd name="connsiteY33" fmla="*/ 146304 h 1511808"/>
              <a:gd name="connsiteX34" fmla="*/ 1127760 w 2392680"/>
              <a:gd name="connsiteY34" fmla="*/ 176784 h 1511808"/>
              <a:gd name="connsiteX35" fmla="*/ 1091184 w 2392680"/>
              <a:gd name="connsiteY35" fmla="*/ 176784 h 1511808"/>
              <a:gd name="connsiteX36" fmla="*/ 963168 w 2392680"/>
              <a:gd name="connsiteY36" fmla="*/ 109728 h 1511808"/>
              <a:gd name="connsiteX37" fmla="*/ 804672 w 2392680"/>
              <a:gd name="connsiteY37" fmla="*/ 0 h 1511808"/>
              <a:gd name="connsiteX38" fmla="*/ 707136 w 2392680"/>
              <a:gd name="connsiteY38" fmla="*/ 79248 h 1511808"/>
              <a:gd name="connsiteX39" fmla="*/ 804672 w 2392680"/>
              <a:gd name="connsiteY39" fmla="*/ 188976 h 1511808"/>
              <a:gd name="connsiteX40" fmla="*/ 810768 w 2392680"/>
              <a:gd name="connsiteY40" fmla="*/ 256032 h 1511808"/>
              <a:gd name="connsiteX41" fmla="*/ 719328 w 2392680"/>
              <a:gd name="connsiteY41" fmla="*/ 201168 h 1511808"/>
              <a:gd name="connsiteX42" fmla="*/ 609600 w 2392680"/>
              <a:gd name="connsiteY42" fmla="*/ 298704 h 1511808"/>
              <a:gd name="connsiteX43" fmla="*/ 518160 w 2392680"/>
              <a:gd name="connsiteY43" fmla="*/ 292608 h 1511808"/>
              <a:gd name="connsiteX44" fmla="*/ 457200 w 2392680"/>
              <a:gd name="connsiteY44" fmla="*/ 268224 h 1511808"/>
              <a:gd name="connsiteX45" fmla="*/ 274320 w 2392680"/>
              <a:gd name="connsiteY45" fmla="*/ 256032 h 1511808"/>
              <a:gd name="connsiteX46" fmla="*/ 201168 w 2392680"/>
              <a:gd name="connsiteY46" fmla="*/ 213360 h 1511808"/>
              <a:gd name="connsiteX47" fmla="*/ 97536 w 2392680"/>
              <a:gd name="connsiteY47" fmla="*/ 262128 h 1511808"/>
              <a:gd name="connsiteX48" fmla="*/ 0 w 2392680"/>
              <a:gd name="connsiteY48" fmla="*/ 316992 h 1511808"/>
              <a:gd name="connsiteX0" fmla="*/ 0 w 2392680"/>
              <a:gd name="connsiteY0" fmla="*/ 316992 h 1511808"/>
              <a:gd name="connsiteX1" fmla="*/ 152400 w 2392680"/>
              <a:gd name="connsiteY1" fmla="*/ 396240 h 1511808"/>
              <a:gd name="connsiteX2" fmla="*/ 310896 w 2392680"/>
              <a:gd name="connsiteY2" fmla="*/ 445008 h 1511808"/>
              <a:gd name="connsiteX3" fmla="*/ 469392 w 2392680"/>
              <a:gd name="connsiteY3" fmla="*/ 499872 h 1511808"/>
              <a:gd name="connsiteX4" fmla="*/ 597408 w 2392680"/>
              <a:gd name="connsiteY4" fmla="*/ 707136 h 1511808"/>
              <a:gd name="connsiteX5" fmla="*/ 603504 w 2392680"/>
              <a:gd name="connsiteY5" fmla="*/ 749808 h 1511808"/>
              <a:gd name="connsiteX6" fmla="*/ 694944 w 2392680"/>
              <a:gd name="connsiteY6" fmla="*/ 829056 h 1511808"/>
              <a:gd name="connsiteX7" fmla="*/ 725424 w 2392680"/>
              <a:gd name="connsiteY7" fmla="*/ 871728 h 1511808"/>
              <a:gd name="connsiteX8" fmla="*/ 822960 w 2392680"/>
              <a:gd name="connsiteY8" fmla="*/ 871728 h 1511808"/>
              <a:gd name="connsiteX9" fmla="*/ 847344 w 2392680"/>
              <a:gd name="connsiteY9" fmla="*/ 981456 h 1511808"/>
              <a:gd name="connsiteX10" fmla="*/ 853440 w 2392680"/>
              <a:gd name="connsiteY10" fmla="*/ 1176528 h 1511808"/>
              <a:gd name="connsiteX11" fmla="*/ 938784 w 2392680"/>
              <a:gd name="connsiteY11" fmla="*/ 1249680 h 1511808"/>
              <a:gd name="connsiteX12" fmla="*/ 1036320 w 2392680"/>
              <a:gd name="connsiteY12" fmla="*/ 1511808 h 1511808"/>
              <a:gd name="connsiteX13" fmla="*/ 1219200 w 2392680"/>
              <a:gd name="connsiteY13" fmla="*/ 1371600 h 1511808"/>
              <a:gd name="connsiteX14" fmla="*/ 1298448 w 2392680"/>
              <a:gd name="connsiteY14" fmla="*/ 1255776 h 1511808"/>
              <a:gd name="connsiteX15" fmla="*/ 1383792 w 2392680"/>
              <a:gd name="connsiteY15" fmla="*/ 1255776 h 1511808"/>
              <a:gd name="connsiteX16" fmla="*/ 1737360 w 2392680"/>
              <a:gd name="connsiteY16" fmla="*/ 1048512 h 1511808"/>
              <a:gd name="connsiteX17" fmla="*/ 1840992 w 2392680"/>
              <a:gd name="connsiteY17" fmla="*/ 1139952 h 1511808"/>
              <a:gd name="connsiteX18" fmla="*/ 2042160 w 2392680"/>
              <a:gd name="connsiteY18" fmla="*/ 1109472 h 1511808"/>
              <a:gd name="connsiteX19" fmla="*/ 2097024 w 2392680"/>
              <a:gd name="connsiteY19" fmla="*/ 1133856 h 1511808"/>
              <a:gd name="connsiteX20" fmla="*/ 2097024 w 2392680"/>
              <a:gd name="connsiteY20" fmla="*/ 1267968 h 1511808"/>
              <a:gd name="connsiteX21" fmla="*/ 2212848 w 2392680"/>
              <a:gd name="connsiteY21" fmla="*/ 1402080 h 1511808"/>
              <a:gd name="connsiteX22" fmla="*/ 2339848 w 2392680"/>
              <a:gd name="connsiteY22" fmla="*/ 1375156 h 1511808"/>
              <a:gd name="connsiteX23" fmla="*/ 2392680 w 2392680"/>
              <a:gd name="connsiteY23" fmla="*/ 1161288 h 1511808"/>
              <a:gd name="connsiteX24" fmla="*/ 2389632 w 2392680"/>
              <a:gd name="connsiteY24" fmla="*/ 957072 h 1511808"/>
              <a:gd name="connsiteX25" fmla="*/ 2231136 w 2392680"/>
              <a:gd name="connsiteY25" fmla="*/ 682752 h 1511808"/>
              <a:gd name="connsiteX26" fmla="*/ 1987296 w 2392680"/>
              <a:gd name="connsiteY26" fmla="*/ 505968 h 1511808"/>
              <a:gd name="connsiteX27" fmla="*/ 1786128 w 2392680"/>
              <a:gd name="connsiteY27" fmla="*/ 213360 h 1511808"/>
              <a:gd name="connsiteX28" fmla="*/ 1700784 w 2392680"/>
              <a:gd name="connsiteY28" fmla="*/ 91440 h 1511808"/>
              <a:gd name="connsiteX29" fmla="*/ 1591056 w 2392680"/>
              <a:gd name="connsiteY29" fmla="*/ 79248 h 1511808"/>
              <a:gd name="connsiteX30" fmla="*/ 1353312 w 2392680"/>
              <a:gd name="connsiteY30" fmla="*/ 24384 h 1511808"/>
              <a:gd name="connsiteX31" fmla="*/ 1377696 w 2392680"/>
              <a:gd name="connsiteY31" fmla="*/ 134112 h 1511808"/>
              <a:gd name="connsiteX32" fmla="*/ 1292352 w 2392680"/>
              <a:gd name="connsiteY32" fmla="*/ 109728 h 1511808"/>
              <a:gd name="connsiteX33" fmla="*/ 1188720 w 2392680"/>
              <a:gd name="connsiteY33" fmla="*/ 146304 h 1511808"/>
              <a:gd name="connsiteX34" fmla="*/ 1127760 w 2392680"/>
              <a:gd name="connsiteY34" fmla="*/ 176784 h 1511808"/>
              <a:gd name="connsiteX35" fmla="*/ 1091184 w 2392680"/>
              <a:gd name="connsiteY35" fmla="*/ 176784 h 1511808"/>
              <a:gd name="connsiteX36" fmla="*/ 963168 w 2392680"/>
              <a:gd name="connsiteY36" fmla="*/ 109728 h 1511808"/>
              <a:gd name="connsiteX37" fmla="*/ 804672 w 2392680"/>
              <a:gd name="connsiteY37" fmla="*/ 0 h 1511808"/>
              <a:gd name="connsiteX38" fmla="*/ 707136 w 2392680"/>
              <a:gd name="connsiteY38" fmla="*/ 79248 h 1511808"/>
              <a:gd name="connsiteX39" fmla="*/ 804672 w 2392680"/>
              <a:gd name="connsiteY39" fmla="*/ 188976 h 1511808"/>
              <a:gd name="connsiteX40" fmla="*/ 810768 w 2392680"/>
              <a:gd name="connsiteY40" fmla="*/ 256032 h 1511808"/>
              <a:gd name="connsiteX41" fmla="*/ 719328 w 2392680"/>
              <a:gd name="connsiteY41" fmla="*/ 201168 h 1511808"/>
              <a:gd name="connsiteX42" fmla="*/ 609600 w 2392680"/>
              <a:gd name="connsiteY42" fmla="*/ 298704 h 1511808"/>
              <a:gd name="connsiteX43" fmla="*/ 518160 w 2392680"/>
              <a:gd name="connsiteY43" fmla="*/ 292608 h 1511808"/>
              <a:gd name="connsiteX44" fmla="*/ 457200 w 2392680"/>
              <a:gd name="connsiteY44" fmla="*/ 268224 h 1511808"/>
              <a:gd name="connsiteX45" fmla="*/ 274320 w 2392680"/>
              <a:gd name="connsiteY45" fmla="*/ 256032 h 1511808"/>
              <a:gd name="connsiteX46" fmla="*/ 201168 w 2392680"/>
              <a:gd name="connsiteY46" fmla="*/ 213360 h 1511808"/>
              <a:gd name="connsiteX47" fmla="*/ 97536 w 2392680"/>
              <a:gd name="connsiteY47" fmla="*/ 262128 h 1511808"/>
              <a:gd name="connsiteX48" fmla="*/ 0 w 2392680"/>
              <a:gd name="connsiteY48" fmla="*/ 316992 h 1511808"/>
              <a:gd name="connsiteX0" fmla="*/ 0 w 2389632"/>
              <a:gd name="connsiteY0" fmla="*/ 316992 h 1511808"/>
              <a:gd name="connsiteX1" fmla="*/ 152400 w 2389632"/>
              <a:gd name="connsiteY1" fmla="*/ 396240 h 1511808"/>
              <a:gd name="connsiteX2" fmla="*/ 310896 w 2389632"/>
              <a:gd name="connsiteY2" fmla="*/ 445008 h 1511808"/>
              <a:gd name="connsiteX3" fmla="*/ 469392 w 2389632"/>
              <a:gd name="connsiteY3" fmla="*/ 499872 h 1511808"/>
              <a:gd name="connsiteX4" fmla="*/ 597408 w 2389632"/>
              <a:gd name="connsiteY4" fmla="*/ 707136 h 1511808"/>
              <a:gd name="connsiteX5" fmla="*/ 603504 w 2389632"/>
              <a:gd name="connsiteY5" fmla="*/ 749808 h 1511808"/>
              <a:gd name="connsiteX6" fmla="*/ 694944 w 2389632"/>
              <a:gd name="connsiteY6" fmla="*/ 829056 h 1511808"/>
              <a:gd name="connsiteX7" fmla="*/ 725424 w 2389632"/>
              <a:gd name="connsiteY7" fmla="*/ 871728 h 1511808"/>
              <a:gd name="connsiteX8" fmla="*/ 822960 w 2389632"/>
              <a:gd name="connsiteY8" fmla="*/ 871728 h 1511808"/>
              <a:gd name="connsiteX9" fmla="*/ 847344 w 2389632"/>
              <a:gd name="connsiteY9" fmla="*/ 981456 h 1511808"/>
              <a:gd name="connsiteX10" fmla="*/ 853440 w 2389632"/>
              <a:gd name="connsiteY10" fmla="*/ 1176528 h 1511808"/>
              <a:gd name="connsiteX11" fmla="*/ 938784 w 2389632"/>
              <a:gd name="connsiteY11" fmla="*/ 1249680 h 1511808"/>
              <a:gd name="connsiteX12" fmla="*/ 1036320 w 2389632"/>
              <a:gd name="connsiteY12" fmla="*/ 1511808 h 1511808"/>
              <a:gd name="connsiteX13" fmla="*/ 1219200 w 2389632"/>
              <a:gd name="connsiteY13" fmla="*/ 1371600 h 1511808"/>
              <a:gd name="connsiteX14" fmla="*/ 1298448 w 2389632"/>
              <a:gd name="connsiteY14" fmla="*/ 1255776 h 1511808"/>
              <a:gd name="connsiteX15" fmla="*/ 1383792 w 2389632"/>
              <a:gd name="connsiteY15" fmla="*/ 1255776 h 1511808"/>
              <a:gd name="connsiteX16" fmla="*/ 1737360 w 2389632"/>
              <a:gd name="connsiteY16" fmla="*/ 1048512 h 1511808"/>
              <a:gd name="connsiteX17" fmla="*/ 1840992 w 2389632"/>
              <a:gd name="connsiteY17" fmla="*/ 1139952 h 1511808"/>
              <a:gd name="connsiteX18" fmla="*/ 2042160 w 2389632"/>
              <a:gd name="connsiteY18" fmla="*/ 1109472 h 1511808"/>
              <a:gd name="connsiteX19" fmla="*/ 2097024 w 2389632"/>
              <a:gd name="connsiteY19" fmla="*/ 1133856 h 1511808"/>
              <a:gd name="connsiteX20" fmla="*/ 2097024 w 2389632"/>
              <a:gd name="connsiteY20" fmla="*/ 1267968 h 1511808"/>
              <a:gd name="connsiteX21" fmla="*/ 2212848 w 2389632"/>
              <a:gd name="connsiteY21" fmla="*/ 1402080 h 1511808"/>
              <a:gd name="connsiteX22" fmla="*/ 2339848 w 2389632"/>
              <a:gd name="connsiteY22" fmla="*/ 1375156 h 1511808"/>
              <a:gd name="connsiteX23" fmla="*/ 2334260 w 2389632"/>
              <a:gd name="connsiteY23" fmla="*/ 1151128 h 1511808"/>
              <a:gd name="connsiteX24" fmla="*/ 2389632 w 2389632"/>
              <a:gd name="connsiteY24" fmla="*/ 957072 h 1511808"/>
              <a:gd name="connsiteX25" fmla="*/ 2231136 w 2389632"/>
              <a:gd name="connsiteY25" fmla="*/ 682752 h 1511808"/>
              <a:gd name="connsiteX26" fmla="*/ 1987296 w 2389632"/>
              <a:gd name="connsiteY26" fmla="*/ 505968 h 1511808"/>
              <a:gd name="connsiteX27" fmla="*/ 1786128 w 2389632"/>
              <a:gd name="connsiteY27" fmla="*/ 213360 h 1511808"/>
              <a:gd name="connsiteX28" fmla="*/ 1700784 w 2389632"/>
              <a:gd name="connsiteY28" fmla="*/ 91440 h 1511808"/>
              <a:gd name="connsiteX29" fmla="*/ 1591056 w 2389632"/>
              <a:gd name="connsiteY29" fmla="*/ 79248 h 1511808"/>
              <a:gd name="connsiteX30" fmla="*/ 1353312 w 2389632"/>
              <a:gd name="connsiteY30" fmla="*/ 24384 h 1511808"/>
              <a:gd name="connsiteX31" fmla="*/ 1377696 w 2389632"/>
              <a:gd name="connsiteY31" fmla="*/ 134112 h 1511808"/>
              <a:gd name="connsiteX32" fmla="*/ 1292352 w 2389632"/>
              <a:gd name="connsiteY32" fmla="*/ 109728 h 1511808"/>
              <a:gd name="connsiteX33" fmla="*/ 1188720 w 2389632"/>
              <a:gd name="connsiteY33" fmla="*/ 146304 h 1511808"/>
              <a:gd name="connsiteX34" fmla="*/ 1127760 w 2389632"/>
              <a:gd name="connsiteY34" fmla="*/ 176784 h 1511808"/>
              <a:gd name="connsiteX35" fmla="*/ 1091184 w 2389632"/>
              <a:gd name="connsiteY35" fmla="*/ 176784 h 1511808"/>
              <a:gd name="connsiteX36" fmla="*/ 963168 w 2389632"/>
              <a:gd name="connsiteY36" fmla="*/ 109728 h 1511808"/>
              <a:gd name="connsiteX37" fmla="*/ 804672 w 2389632"/>
              <a:gd name="connsiteY37" fmla="*/ 0 h 1511808"/>
              <a:gd name="connsiteX38" fmla="*/ 707136 w 2389632"/>
              <a:gd name="connsiteY38" fmla="*/ 79248 h 1511808"/>
              <a:gd name="connsiteX39" fmla="*/ 804672 w 2389632"/>
              <a:gd name="connsiteY39" fmla="*/ 188976 h 1511808"/>
              <a:gd name="connsiteX40" fmla="*/ 810768 w 2389632"/>
              <a:gd name="connsiteY40" fmla="*/ 256032 h 1511808"/>
              <a:gd name="connsiteX41" fmla="*/ 719328 w 2389632"/>
              <a:gd name="connsiteY41" fmla="*/ 201168 h 1511808"/>
              <a:gd name="connsiteX42" fmla="*/ 609600 w 2389632"/>
              <a:gd name="connsiteY42" fmla="*/ 298704 h 1511808"/>
              <a:gd name="connsiteX43" fmla="*/ 518160 w 2389632"/>
              <a:gd name="connsiteY43" fmla="*/ 292608 h 1511808"/>
              <a:gd name="connsiteX44" fmla="*/ 457200 w 2389632"/>
              <a:gd name="connsiteY44" fmla="*/ 268224 h 1511808"/>
              <a:gd name="connsiteX45" fmla="*/ 274320 w 2389632"/>
              <a:gd name="connsiteY45" fmla="*/ 256032 h 1511808"/>
              <a:gd name="connsiteX46" fmla="*/ 201168 w 2389632"/>
              <a:gd name="connsiteY46" fmla="*/ 213360 h 1511808"/>
              <a:gd name="connsiteX47" fmla="*/ 97536 w 2389632"/>
              <a:gd name="connsiteY47" fmla="*/ 262128 h 1511808"/>
              <a:gd name="connsiteX48" fmla="*/ 0 w 2389632"/>
              <a:gd name="connsiteY48" fmla="*/ 316992 h 1511808"/>
              <a:gd name="connsiteX0" fmla="*/ 0 w 2389632"/>
              <a:gd name="connsiteY0" fmla="*/ 316992 h 1511808"/>
              <a:gd name="connsiteX1" fmla="*/ 152400 w 2389632"/>
              <a:gd name="connsiteY1" fmla="*/ 396240 h 1511808"/>
              <a:gd name="connsiteX2" fmla="*/ 310896 w 2389632"/>
              <a:gd name="connsiteY2" fmla="*/ 445008 h 1511808"/>
              <a:gd name="connsiteX3" fmla="*/ 469392 w 2389632"/>
              <a:gd name="connsiteY3" fmla="*/ 499872 h 1511808"/>
              <a:gd name="connsiteX4" fmla="*/ 597408 w 2389632"/>
              <a:gd name="connsiteY4" fmla="*/ 707136 h 1511808"/>
              <a:gd name="connsiteX5" fmla="*/ 603504 w 2389632"/>
              <a:gd name="connsiteY5" fmla="*/ 749808 h 1511808"/>
              <a:gd name="connsiteX6" fmla="*/ 694944 w 2389632"/>
              <a:gd name="connsiteY6" fmla="*/ 829056 h 1511808"/>
              <a:gd name="connsiteX7" fmla="*/ 725424 w 2389632"/>
              <a:gd name="connsiteY7" fmla="*/ 871728 h 1511808"/>
              <a:gd name="connsiteX8" fmla="*/ 822960 w 2389632"/>
              <a:gd name="connsiteY8" fmla="*/ 871728 h 1511808"/>
              <a:gd name="connsiteX9" fmla="*/ 847344 w 2389632"/>
              <a:gd name="connsiteY9" fmla="*/ 981456 h 1511808"/>
              <a:gd name="connsiteX10" fmla="*/ 853440 w 2389632"/>
              <a:gd name="connsiteY10" fmla="*/ 1176528 h 1511808"/>
              <a:gd name="connsiteX11" fmla="*/ 938784 w 2389632"/>
              <a:gd name="connsiteY11" fmla="*/ 1249680 h 1511808"/>
              <a:gd name="connsiteX12" fmla="*/ 1036320 w 2389632"/>
              <a:gd name="connsiteY12" fmla="*/ 1511808 h 1511808"/>
              <a:gd name="connsiteX13" fmla="*/ 1219200 w 2389632"/>
              <a:gd name="connsiteY13" fmla="*/ 1371600 h 1511808"/>
              <a:gd name="connsiteX14" fmla="*/ 1298448 w 2389632"/>
              <a:gd name="connsiteY14" fmla="*/ 1255776 h 1511808"/>
              <a:gd name="connsiteX15" fmla="*/ 1383792 w 2389632"/>
              <a:gd name="connsiteY15" fmla="*/ 1255776 h 1511808"/>
              <a:gd name="connsiteX16" fmla="*/ 1737360 w 2389632"/>
              <a:gd name="connsiteY16" fmla="*/ 1048512 h 1511808"/>
              <a:gd name="connsiteX17" fmla="*/ 1840992 w 2389632"/>
              <a:gd name="connsiteY17" fmla="*/ 1139952 h 1511808"/>
              <a:gd name="connsiteX18" fmla="*/ 2042160 w 2389632"/>
              <a:gd name="connsiteY18" fmla="*/ 1109472 h 1511808"/>
              <a:gd name="connsiteX19" fmla="*/ 2097024 w 2389632"/>
              <a:gd name="connsiteY19" fmla="*/ 1133856 h 1511808"/>
              <a:gd name="connsiteX20" fmla="*/ 2097024 w 2389632"/>
              <a:gd name="connsiteY20" fmla="*/ 1267968 h 1511808"/>
              <a:gd name="connsiteX21" fmla="*/ 2212848 w 2389632"/>
              <a:gd name="connsiteY21" fmla="*/ 1402080 h 1511808"/>
              <a:gd name="connsiteX22" fmla="*/ 2339848 w 2389632"/>
              <a:gd name="connsiteY22" fmla="*/ 1375156 h 1511808"/>
              <a:gd name="connsiteX23" fmla="*/ 2334260 w 2389632"/>
              <a:gd name="connsiteY23" fmla="*/ 1151128 h 1511808"/>
              <a:gd name="connsiteX24" fmla="*/ 2389632 w 2389632"/>
              <a:gd name="connsiteY24" fmla="*/ 957072 h 1511808"/>
              <a:gd name="connsiteX25" fmla="*/ 2231136 w 2389632"/>
              <a:gd name="connsiteY25" fmla="*/ 682752 h 1511808"/>
              <a:gd name="connsiteX26" fmla="*/ 1987296 w 2389632"/>
              <a:gd name="connsiteY26" fmla="*/ 505968 h 1511808"/>
              <a:gd name="connsiteX27" fmla="*/ 1786128 w 2389632"/>
              <a:gd name="connsiteY27" fmla="*/ 213360 h 1511808"/>
              <a:gd name="connsiteX28" fmla="*/ 1700784 w 2389632"/>
              <a:gd name="connsiteY28" fmla="*/ 91440 h 1511808"/>
              <a:gd name="connsiteX29" fmla="*/ 1591056 w 2389632"/>
              <a:gd name="connsiteY29" fmla="*/ 79248 h 1511808"/>
              <a:gd name="connsiteX30" fmla="*/ 1353312 w 2389632"/>
              <a:gd name="connsiteY30" fmla="*/ 24384 h 1511808"/>
              <a:gd name="connsiteX31" fmla="*/ 1377696 w 2389632"/>
              <a:gd name="connsiteY31" fmla="*/ 134112 h 1511808"/>
              <a:gd name="connsiteX32" fmla="*/ 1292352 w 2389632"/>
              <a:gd name="connsiteY32" fmla="*/ 109728 h 1511808"/>
              <a:gd name="connsiteX33" fmla="*/ 1188720 w 2389632"/>
              <a:gd name="connsiteY33" fmla="*/ 146304 h 1511808"/>
              <a:gd name="connsiteX34" fmla="*/ 1127760 w 2389632"/>
              <a:gd name="connsiteY34" fmla="*/ 176784 h 1511808"/>
              <a:gd name="connsiteX35" fmla="*/ 1091184 w 2389632"/>
              <a:gd name="connsiteY35" fmla="*/ 176784 h 1511808"/>
              <a:gd name="connsiteX36" fmla="*/ 963168 w 2389632"/>
              <a:gd name="connsiteY36" fmla="*/ 109728 h 1511808"/>
              <a:gd name="connsiteX37" fmla="*/ 804672 w 2389632"/>
              <a:gd name="connsiteY37" fmla="*/ 0 h 1511808"/>
              <a:gd name="connsiteX38" fmla="*/ 707136 w 2389632"/>
              <a:gd name="connsiteY38" fmla="*/ 79248 h 1511808"/>
              <a:gd name="connsiteX39" fmla="*/ 804672 w 2389632"/>
              <a:gd name="connsiteY39" fmla="*/ 188976 h 1511808"/>
              <a:gd name="connsiteX40" fmla="*/ 810768 w 2389632"/>
              <a:gd name="connsiteY40" fmla="*/ 256032 h 1511808"/>
              <a:gd name="connsiteX41" fmla="*/ 719328 w 2389632"/>
              <a:gd name="connsiteY41" fmla="*/ 201168 h 1511808"/>
              <a:gd name="connsiteX42" fmla="*/ 609600 w 2389632"/>
              <a:gd name="connsiteY42" fmla="*/ 298704 h 1511808"/>
              <a:gd name="connsiteX43" fmla="*/ 518160 w 2389632"/>
              <a:gd name="connsiteY43" fmla="*/ 292608 h 1511808"/>
              <a:gd name="connsiteX44" fmla="*/ 457200 w 2389632"/>
              <a:gd name="connsiteY44" fmla="*/ 268224 h 1511808"/>
              <a:gd name="connsiteX45" fmla="*/ 274320 w 2389632"/>
              <a:gd name="connsiteY45" fmla="*/ 256032 h 1511808"/>
              <a:gd name="connsiteX46" fmla="*/ 201168 w 2389632"/>
              <a:gd name="connsiteY46" fmla="*/ 213360 h 1511808"/>
              <a:gd name="connsiteX47" fmla="*/ 97536 w 2389632"/>
              <a:gd name="connsiteY47" fmla="*/ 262128 h 1511808"/>
              <a:gd name="connsiteX48" fmla="*/ 0 w 2389632"/>
              <a:gd name="connsiteY48" fmla="*/ 316992 h 1511808"/>
              <a:gd name="connsiteX0" fmla="*/ 0 w 2389632"/>
              <a:gd name="connsiteY0" fmla="*/ 316992 h 1511808"/>
              <a:gd name="connsiteX1" fmla="*/ 152400 w 2389632"/>
              <a:gd name="connsiteY1" fmla="*/ 396240 h 1511808"/>
              <a:gd name="connsiteX2" fmla="*/ 310896 w 2389632"/>
              <a:gd name="connsiteY2" fmla="*/ 445008 h 1511808"/>
              <a:gd name="connsiteX3" fmla="*/ 469392 w 2389632"/>
              <a:gd name="connsiteY3" fmla="*/ 499872 h 1511808"/>
              <a:gd name="connsiteX4" fmla="*/ 597408 w 2389632"/>
              <a:gd name="connsiteY4" fmla="*/ 707136 h 1511808"/>
              <a:gd name="connsiteX5" fmla="*/ 603504 w 2389632"/>
              <a:gd name="connsiteY5" fmla="*/ 749808 h 1511808"/>
              <a:gd name="connsiteX6" fmla="*/ 694944 w 2389632"/>
              <a:gd name="connsiteY6" fmla="*/ 829056 h 1511808"/>
              <a:gd name="connsiteX7" fmla="*/ 725424 w 2389632"/>
              <a:gd name="connsiteY7" fmla="*/ 871728 h 1511808"/>
              <a:gd name="connsiteX8" fmla="*/ 822960 w 2389632"/>
              <a:gd name="connsiteY8" fmla="*/ 871728 h 1511808"/>
              <a:gd name="connsiteX9" fmla="*/ 847344 w 2389632"/>
              <a:gd name="connsiteY9" fmla="*/ 981456 h 1511808"/>
              <a:gd name="connsiteX10" fmla="*/ 853440 w 2389632"/>
              <a:gd name="connsiteY10" fmla="*/ 1176528 h 1511808"/>
              <a:gd name="connsiteX11" fmla="*/ 938784 w 2389632"/>
              <a:gd name="connsiteY11" fmla="*/ 1249680 h 1511808"/>
              <a:gd name="connsiteX12" fmla="*/ 1036320 w 2389632"/>
              <a:gd name="connsiteY12" fmla="*/ 1511808 h 1511808"/>
              <a:gd name="connsiteX13" fmla="*/ 1219200 w 2389632"/>
              <a:gd name="connsiteY13" fmla="*/ 1371600 h 1511808"/>
              <a:gd name="connsiteX14" fmla="*/ 1298448 w 2389632"/>
              <a:gd name="connsiteY14" fmla="*/ 1255776 h 1511808"/>
              <a:gd name="connsiteX15" fmla="*/ 1383792 w 2389632"/>
              <a:gd name="connsiteY15" fmla="*/ 1255776 h 1511808"/>
              <a:gd name="connsiteX16" fmla="*/ 1737360 w 2389632"/>
              <a:gd name="connsiteY16" fmla="*/ 1048512 h 1511808"/>
              <a:gd name="connsiteX17" fmla="*/ 1840992 w 2389632"/>
              <a:gd name="connsiteY17" fmla="*/ 1139952 h 1511808"/>
              <a:gd name="connsiteX18" fmla="*/ 2042160 w 2389632"/>
              <a:gd name="connsiteY18" fmla="*/ 1109472 h 1511808"/>
              <a:gd name="connsiteX19" fmla="*/ 2097024 w 2389632"/>
              <a:gd name="connsiteY19" fmla="*/ 1133856 h 1511808"/>
              <a:gd name="connsiteX20" fmla="*/ 2097024 w 2389632"/>
              <a:gd name="connsiteY20" fmla="*/ 1267968 h 1511808"/>
              <a:gd name="connsiteX21" fmla="*/ 2212848 w 2389632"/>
              <a:gd name="connsiteY21" fmla="*/ 1402080 h 1511808"/>
              <a:gd name="connsiteX22" fmla="*/ 2339848 w 2389632"/>
              <a:gd name="connsiteY22" fmla="*/ 1375156 h 1511808"/>
              <a:gd name="connsiteX23" fmla="*/ 2334260 w 2389632"/>
              <a:gd name="connsiteY23" fmla="*/ 1151128 h 1511808"/>
              <a:gd name="connsiteX24" fmla="*/ 2389632 w 2389632"/>
              <a:gd name="connsiteY24" fmla="*/ 957072 h 1511808"/>
              <a:gd name="connsiteX25" fmla="*/ 2231136 w 2389632"/>
              <a:gd name="connsiteY25" fmla="*/ 682752 h 1511808"/>
              <a:gd name="connsiteX26" fmla="*/ 1987296 w 2389632"/>
              <a:gd name="connsiteY26" fmla="*/ 505968 h 1511808"/>
              <a:gd name="connsiteX27" fmla="*/ 1786128 w 2389632"/>
              <a:gd name="connsiteY27" fmla="*/ 213360 h 1511808"/>
              <a:gd name="connsiteX28" fmla="*/ 1700784 w 2389632"/>
              <a:gd name="connsiteY28" fmla="*/ 91440 h 1511808"/>
              <a:gd name="connsiteX29" fmla="*/ 1591056 w 2389632"/>
              <a:gd name="connsiteY29" fmla="*/ 79248 h 1511808"/>
              <a:gd name="connsiteX30" fmla="*/ 1353312 w 2389632"/>
              <a:gd name="connsiteY30" fmla="*/ 24384 h 1511808"/>
              <a:gd name="connsiteX31" fmla="*/ 1377696 w 2389632"/>
              <a:gd name="connsiteY31" fmla="*/ 134112 h 1511808"/>
              <a:gd name="connsiteX32" fmla="*/ 1292352 w 2389632"/>
              <a:gd name="connsiteY32" fmla="*/ 109728 h 1511808"/>
              <a:gd name="connsiteX33" fmla="*/ 1188720 w 2389632"/>
              <a:gd name="connsiteY33" fmla="*/ 146304 h 1511808"/>
              <a:gd name="connsiteX34" fmla="*/ 1127760 w 2389632"/>
              <a:gd name="connsiteY34" fmla="*/ 176784 h 1511808"/>
              <a:gd name="connsiteX35" fmla="*/ 1091184 w 2389632"/>
              <a:gd name="connsiteY35" fmla="*/ 176784 h 1511808"/>
              <a:gd name="connsiteX36" fmla="*/ 963168 w 2389632"/>
              <a:gd name="connsiteY36" fmla="*/ 109728 h 1511808"/>
              <a:gd name="connsiteX37" fmla="*/ 804672 w 2389632"/>
              <a:gd name="connsiteY37" fmla="*/ 0 h 1511808"/>
              <a:gd name="connsiteX38" fmla="*/ 707136 w 2389632"/>
              <a:gd name="connsiteY38" fmla="*/ 79248 h 1511808"/>
              <a:gd name="connsiteX39" fmla="*/ 804672 w 2389632"/>
              <a:gd name="connsiteY39" fmla="*/ 188976 h 1511808"/>
              <a:gd name="connsiteX40" fmla="*/ 810768 w 2389632"/>
              <a:gd name="connsiteY40" fmla="*/ 256032 h 1511808"/>
              <a:gd name="connsiteX41" fmla="*/ 719328 w 2389632"/>
              <a:gd name="connsiteY41" fmla="*/ 201168 h 1511808"/>
              <a:gd name="connsiteX42" fmla="*/ 609600 w 2389632"/>
              <a:gd name="connsiteY42" fmla="*/ 298704 h 1511808"/>
              <a:gd name="connsiteX43" fmla="*/ 518160 w 2389632"/>
              <a:gd name="connsiteY43" fmla="*/ 292608 h 1511808"/>
              <a:gd name="connsiteX44" fmla="*/ 457200 w 2389632"/>
              <a:gd name="connsiteY44" fmla="*/ 268224 h 1511808"/>
              <a:gd name="connsiteX45" fmla="*/ 274320 w 2389632"/>
              <a:gd name="connsiteY45" fmla="*/ 256032 h 1511808"/>
              <a:gd name="connsiteX46" fmla="*/ 201168 w 2389632"/>
              <a:gd name="connsiteY46" fmla="*/ 213360 h 1511808"/>
              <a:gd name="connsiteX47" fmla="*/ 97536 w 2389632"/>
              <a:gd name="connsiteY47" fmla="*/ 262128 h 1511808"/>
              <a:gd name="connsiteX48" fmla="*/ 0 w 2389632"/>
              <a:gd name="connsiteY48" fmla="*/ 316992 h 1511808"/>
              <a:gd name="connsiteX0" fmla="*/ 0 w 2414913"/>
              <a:gd name="connsiteY0" fmla="*/ 316992 h 1511808"/>
              <a:gd name="connsiteX1" fmla="*/ 152400 w 2414913"/>
              <a:gd name="connsiteY1" fmla="*/ 396240 h 1511808"/>
              <a:gd name="connsiteX2" fmla="*/ 310896 w 2414913"/>
              <a:gd name="connsiteY2" fmla="*/ 445008 h 1511808"/>
              <a:gd name="connsiteX3" fmla="*/ 469392 w 2414913"/>
              <a:gd name="connsiteY3" fmla="*/ 499872 h 1511808"/>
              <a:gd name="connsiteX4" fmla="*/ 597408 w 2414913"/>
              <a:gd name="connsiteY4" fmla="*/ 707136 h 1511808"/>
              <a:gd name="connsiteX5" fmla="*/ 603504 w 2414913"/>
              <a:gd name="connsiteY5" fmla="*/ 749808 h 1511808"/>
              <a:gd name="connsiteX6" fmla="*/ 694944 w 2414913"/>
              <a:gd name="connsiteY6" fmla="*/ 829056 h 1511808"/>
              <a:gd name="connsiteX7" fmla="*/ 725424 w 2414913"/>
              <a:gd name="connsiteY7" fmla="*/ 871728 h 1511808"/>
              <a:gd name="connsiteX8" fmla="*/ 822960 w 2414913"/>
              <a:gd name="connsiteY8" fmla="*/ 871728 h 1511808"/>
              <a:gd name="connsiteX9" fmla="*/ 847344 w 2414913"/>
              <a:gd name="connsiteY9" fmla="*/ 981456 h 1511808"/>
              <a:gd name="connsiteX10" fmla="*/ 853440 w 2414913"/>
              <a:gd name="connsiteY10" fmla="*/ 1176528 h 1511808"/>
              <a:gd name="connsiteX11" fmla="*/ 938784 w 2414913"/>
              <a:gd name="connsiteY11" fmla="*/ 1249680 h 1511808"/>
              <a:gd name="connsiteX12" fmla="*/ 1036320 w 2414913"/>
              <a:gd name="connsiteY12" fmla="*/ 1511808 h 1511808"/>
              <a:gd name="connsiteX13" fmla="*/ 1219200 w 2414913"/>
              <a:gd name="connsiteY13" fmla="*/ 1371600 h 1511808"/>
              <a:gd name="connsiteX14" fmla="*/ 1298448 w 2414913"/>
              <a:gd name="connsiteY14" fmla="*/ 1255776 h 1511808"/>
              <a:gd name="connsiteX15" fmla="*/ 1383792 w 2414913"/>
              <a:gd name="connsiteY15" fmla="*/ 1255776 h 1511808"/>
              <a:gd name="connsiteX16" fmla="*/ 1737360 w 2414913"/>
              <a:gd name="connsiteY16" fmla="*/ 1048512 h 1511808"/>
              <a:gd name="connsiteX17" fmla="*/ 1840992 w 2414913"/>
              <a:gd name="connsiteY17" fmla="*/ 1139952 h 1511808"/>
              <a:gd name="connsiteX18" fmla="*/ 2042160 w 2414913"/>
              <a:gd name="connsiteY18" fmla="*/ 1109472 h 1511808"/>
              <a:gd name="connsiteX19" fmla="*/ 2097024 w 2414913"/>
              <a:gd name="connsiteY19" fmla="*/ 1133856 h 1511808"/>
              <a:gd name="connsiteX20" fmla="*/ 2097024 w 2414913"/>
              <a:gd name="connsiteY20" fmla="*/ 1267968 h 1511808"/>
              <a:gd name="connsiteX21" fmla="*/ 2212848 w 2414913"/>
              <a:gd name="connsiteY21" fmla="*/ 1402080 h 1511808"/>
              <a:gd name="connsiteX22" fmla="*/ 2339848 w 2414913"/>
              <a:gd name="connsiteY22" fmla="*/ 1375156 h 1511808"/>
              <a:gd name="connsiteX23" fmla="*/ 2405380 w 2414913"/>
              <a:gd name="connsiteY23" fmla="*/ 1201928 h 1511808"/>
              <a:gd name="connsiteX24" fmla="*/ 2389632 w 2414913"/>
              <a:gd name="connsiteY24" fmla="*/ 957072 h 1511808"/>
              <a:gd name="connsiteX25" fmla="*/ 2231136 w 2414913"/>
              <a:gd name="connsiteY25" fmla="*/ 682752 h 1511808"/>
              <a:gd name="connsiteX26" fmla="*/ 1987296 w 2414913"/>
              <a:gd name="connsiteY26" fmla="*/ 505968 h 1511808"/>
              <a:gd name="connsiteX27" fmla="*/ 1786128 w 2414913"/>
              <a:gd name="connsiteY27" fmla="*/ 213360 h 1511808"/>
              <a:gd name="connsiteX28" fmla="*/ 1700784 w 2414913"/>
              <a:gd name="connsiteY28" fmla="*/ 91440 h 1511808"/>
              <a:gd name="connsiteX29" fmla="*/ 1591056 w 2414913"/>
              <a:gd name="connsiteY29" fmla="*/ 79248 h 1511808"/>
              <a:gd name="connsiteX30" fmla="*/ 1353312 w 2414913"/>
              <a:gd name="connsiteY30" fmla="*/ 24384 h 1511808"/>
              <a:gd name="connsiteX31" fmla="*/ 1377696 w 2414913"/>
              <a:gd name="connsiteY31" fmla="*/ 134112 h 1511808"/>
              <a:gd name="connsiteX32" fmla="*/ 1292352 w 2414913"/>
              <a:gd name="connsiteY32" fmla="*/ 109728 h 1511808"/>
              <a:gd name="connsiteX33" fmla="*/ 1188720 w 2414913"/>
              <a:gd name="connsiteY33" fmla="*/ 146304 h 1511808"/>
              <a:gd name="connsiteX34" fmla="*/ 1127760 w 2414913"/>
              <a:gd name="connsiteY34" fmla="*/ 176784 h 1511808"/>
              <a:gd name="connsiteX35" fmla="*/ 1091184 w 2414913"/>
              <a:gd name="connsiteY35" fmla="*/ 176784 h 1511808"/>
              <a:gd name="connsiteX36" fmla="*/ 963168 w 2414913"/>
              <a:gd name="connsiteY36" fmla="*/ 109728 h 1511808"/>
              <a:gd name="connsiteX37" fmla="*/ 804672 w 2414913"/>
              <a:gd name="connsiteY37" fmla="*/ 0 h 1511808"/>
              <a:gd name="connsiteX38" fmla="*/ 707136 w 2414913"/>
              <a:gd name="connsiteY38" fmla="*/ 79248 h 1511808"/>
              <a:gd name="connsiteX39" fmla="*/ 804672 w 2414913"/>
              <a:gd name="connsiteY39" fmla="*/ 188976 h 1511808"/>
              <a:gd name="connsiteX40" fmla="*/ 810768 w 2414913"/>
              <a:gd name="connsiteY40" fmla="*/ 256032 h 1511808"/>
              <a:gd name="connsiteX41" fmla="*/ 719328 w 2414913"/>
              <a:gd name="connsiteY41" fmla="*/ 201168 h 1511808"/>
              <a:gd name="connsiteX42" fmla="*/ 609600 w 2414913"/>
              <a:gd name="connsiteY42" fmla="*/ 298704 h 1511808"/>
              <a:gd name="connsiteX43" fmla="*/ 518160 w 2414913"/>
              <a:gd name="connsiteY43" fmla="*/ 292608 h 1511808"/>
              <a:gd name="connsiteX44" fmla="*/ 457200 w 2414913"/>
              <a:gd name="connsiteY44" fmla="*/ 268224 h 1511808"/>
              <a:gd name="connsiteX45" fmla="*/ 274320 w 2414913"/>
              <a:gd name="connsiteY45" fmla="*/ 256032 h 1511808"/>
              <a:gd name="connsiteX46" fmla="*/ 201168 w 2414913"/>
              <a:gd name="connsiteY46" fmla="*/ 213360 h 1511808"/>
              <a:gd name="connsiteX47" fmla="*/ 97536 w 2414913"/>
              <a:gd name="connsiteY47" fmla="*/ 262128 h 1511808"/>
              <a:gd name="connsiteX48" fmla="*/ 0 w 2414913"/>
              <a:gd name="connsiteY48" fmla="*/ 316992 h 1511808"/>
              <a:gd name="connsiteX0" fmla="*/ 0 w 2405577"/>
              <a:gd name="connsiteY0" fmla="*/ 316992 h 1511808"/>
              <a:gd name="connsiteX1" fmla="*/ 152400 w 2405577"/>
              <a:gd name="connsiteY1" fmla="*/ 396240 h 1511808"/>
              <a:gd name="connsiteX2" fmla="*/ 310896 w 2405577"/>
              <a:gd name="connsiteY2" fmla="*/ 445008 h 1511808"/>
              <a:gd name="connsiteX3" fmla="*/ 469392 w 2405577"/>
              <a:gd name="connsiteY3" fmla="*/ 499872 h 1511808"/>
              <a:gd name="connsiteX4" fmla="*/ 597408 w 2405577"/>
              <a:gd name="connsiteY4" fmla="*/ 707136 h 1511808"/>
              <a:gd name="connsiteX5" fmla="*/ 603504 w 2405577"/>
              <a:gd name="connsiteY5" fmla="*/ 749808 h 1511808"/>
              <a:gd name="connsiteX6" fmla="*/ 694944 w 2405577"/>
              <a:gd name="connsiteY6" fmla="*/ 829056 h 1511808"/>
              <a:gd name="connsiteX7" fmla="*/ 725424 w 2405577"/>
              <a:gd name="connsiteY7" fmla="*/ 871728 h 1511808"/>
              <a:gd name="connsiteX8" fmla="*/ 822960 w 2405577"/>
              <a:gd name="connsiteY8" fmla="*/ 871728 h 1511808"/>
              <a:gd name="connsiteX9" fmla="*/ 847344 w 2405577"/>
              <a:gd name="connsiteY9" fmla="*/ 981456 h 1511808"/>
              <a:gd name="connsiteX10" fmla="*/ 853440 w 2405577"/>
              <a:gd name="connsiteY10" fmla="*/ 1176528 h 1511808"/>
              <a:gd name="connsiteX11" fmla="*/ 938784 w 2405577"/>
              <a:gd name="connsiteY11" fmla="*/ 1249680 h 1511808"/>
              <a:gd name="connsiteX12" fmla="*/ 1036320 w 2405577"/>
              <a:gd name="connsiteY12" fmla="*/ 1511808 h 1511808"/>
              <a:gd name="connsiteX13" fmla="*/ 1219200 w 2405577"/>
              <a:gd name="connsiteY13" fmla="*/ 1371600 h 1511808"/>
              <a:gd name="connsiteX14" fmla="*/ 1298448 w 2405577"/>
              <a:gd name="connsiteY14" fmla="*/ 1255776 h 1511808"/>
              <a:gd name="connsiteX15" fmla="*/ 1383792 w 2405577"/>
              <a:gd name="connsiteY15" fmla="*/ 1255776 h 1511808"/>
              <a:gd name="connsiteX16" fmla="*/ 1737360 w 2405577"/>
              <a:gd name="connsiteY16" fmla="*/ 1048512 h 1511808"/>
              <a:gd name="connsiteX17" fmla="*/ 1840992 w 2405577"/>
              <a:gd name="connsiteY17" fmla="*/ 1139952 h 1511808"/>
              <a:gd name="connsiteX18" fmla="*/ 2042160 w 2405577"/>
              <a:gd name="connsiteY18" fmla="*/ 1109472 h 1511808"/>
              <a:gd name="connsiteX19" fmla="*/ 2097024 w 2405577"/>
              <a:gd name="connsiteY19" fmla="*/ 1133856 h 1511808"/>
              <a:gd name="connsiteX20" fmla="*/ 2097024 w 2405577"/>
              <a:gd name="connsiteY20" fmla="*/ 1267968 h 1511808"/>
              <a:gd name="connsiteX21" fmla="*/ 2212848 w 2405577"/>
              <a:gd name="connsiteY21" fmla="*/ 1402080 h 1511808"/>
              <a:gd name="connsiteX22" fmla="*/ 2339848 w 2405577"/>
              <a:gd name="connsiteY22" fmla="*/ 1375156 h 1511808"/>
              <a:gd name="connsiteX23" fmla="*/ 2405380 w 2405577"/>
              <a:gd name="connsiteY23" fmla="*/ 1201928 h 1511808"/>
              <a:gd name="connsiteX24" fmla="*/ 2389632 w 2405577"/>
              <a:gd name="connsiteY24" fmla="*/ 957072 h 1511808"/>
              <a:gd name="connsiteX25" fmla="*/ 2231136 w 2405577"/>
              <a:gd name="connsiteY25" fmla="*/ 682752 h 1511808"/>
              <a:gd name="connsiteX26" fmla="*/ 1987296 w 2405577"/>
              <a:gd name="connsiteY26" fmla="*/ 505968 h 1511808"/>
              <a:gd name="connsiteX27" fmla="*/ 1786128 w 2405577"/>
              <a:gd name="connsiteY27" fmla="*/ 213360 h 1511808"/>
              <a:gd name="connsiteX28" fmla="*/ 1700784 w 2405577"/>
              <a:gd name="connsiteY28" fmla="*/ 91440 h 1511808"/>
              <a:gd name="connsiteX29" fmla="*/ 1591056 w 2405577"/>
              <a:gd name="connsiteY29" fmla="*/ 79248 h 1511808"/>
              <a:gd name="connsiteX30" fmla="*/ 1353312 w 2405577"/>
              <a:gd name="connsiteY30" fmla="*/ 24384 h 1511808"/>
              <a:gd name="connsiteX31" fmla="*/ 1377696 w 2405577"/>
              <a:gd name="connsiteY31" fmla="*/ 134112 h 1511808"/>
              <a:gd name="connsiteX32" fmla="*/ 1292352 w 2405577"/>
              <a:gd name="connsiteY32" fmla="*/ 109728 h 1511808"/>
              <a:gd name="connsiteX33" fmla="*/ 1188720 w 2405577"/>
              <a:gd name="connsiteY33" fmla="*/ 146304 h 1511808"/>
              <a:gd name="connsiteX34" fmla="*/ 1127760 w 2405577"/>
              <a:gd name="connsiteY34" fmla="*/ 176784 h 1511808"/>
              <a:gd name="connsiteX35" fmla="*/ 1091184 w 2405577"/>
              <a:gd name="connsiteY35" fmla="*/ 176784 h 1511808"/>
              <a:gd name="connsiteX36" fmla="*/ 963168 w 2405577"/>
              <a:gd name="connsiteY36" fmla="*/ 109728 h 1511808"/>
              <a:gd name="connsiteX37" fmla="*/ 804672 w 2405577"/>
              <a:gd name="connsiteY37" fmla="*/ 0 h 1511808"/>
              <a:gd name="connsiteX38" fmla="*/ 707136 w 2405577"/>
              <a:gd name="connsiteY38" fmla="*/ 79248 h 1511808"/>
              <a:gd name="connsiteX39" fmla="*/ 804672 w 2405577"/>
              <a:gd name="connsiteY39" fmla="*/ 188976 h 1511808"/>
              <a:gd name="connsiteX40" fmla="*/ 810768 w 2405577"/>
              <a:gd name="connsiteY40" fmla="*/ 256032 h 1511808"/>
              <a:gd name="connsiteX41" fmla="*/ 719328 w 2405577"/>
              <a:gd name="connsiteY41" fmla="*/ 201168 h 1511808"/>
              <a:gd name="connsiteX42" fmla="*/ 609600 w 2405577"/>
              <a:gd name="connsiteY42" fmla="*/ 298704 h 1511808"/>
              <a:gd name="connsiteX43" fmla="*/ 518160 w 2405577"/>
              <a:gd name="connsiteY43" fmla="*/ 292608 h 1511808"/>
              <a:gd name="connsiteX44" fmla="*/ 457200 w 2405577"/>
              <a:gd name="connsiteY44" fmla="*/ 268224 h 1511808"/>
              <a:gd name="connsiteX45" fmla="*/ 274320 w 2405577"/>
              <a:gd name="connsiteY45" fmla="*/ 256032 h 1511808"/>
              <a:gd name="connsiteX46" fmla="*/ 201168 w 2405577"/>
              <a:gd name="connsiteY46" fmla="*/ 213360 h 1511808"/>
              <a:gd name="connsiteX47" fmla="*/ 97536 w 2405577"/>
              <a:gd name="connsiteY47" fmla="*/ 262128 h 1511808"/>
              <a:gd name="connsiteX48" fmla="*/ 0 w 2405577"/>
              <a:gd name="connsiteY48" fmla="*/ 316992 h 1511808"/>
              <a:gd name="connsiteX0" fmla="*/ 0 w 2537968"/>
              <a:gd name="connsiteY0" fmla="*/ 316992 h 1511808"/>
              <a:gd name="connsiteX1" fmla="*/ 152400 w 2537968"/>
              <a:gd name="connsiteY1" fmla="*/ 396240 h 1511808"/>
              <a:gd name="connsiteX2" fmla="*/ 310896 w 2537968"/>
              <a:gd name="connsiteY2" fmla="*/ 445008 h 1511808"/>
              <a:gd name="connsiteX3" fmla="*/ 469392 w 2537968"/>
              <a:gd name="connsiteY3" fmla="*/ 499872 h 1511808"/>
              <a:gd name="connsiteX4" fmla="*/ 597408 w 2537968"/>
              <a:gd name="connsiteY4" fmla="*/ 707136 h 1511808"/>
              <a:gd name="connsiteX5" fmla="*/ 603504 w 2537968"/>
              <a:gd name="connsiteY5" fmla="*/ 749808 h 1511808"/>
              <a:gd name="connsiteX6" fmla="*/ 694944 w 2537968"/>
              <a:gd name="connsiteY6" fmla="*/ 829056 h 1511808"/>
              <a:gd name="connsiteX7" fmla="*/ 725424 w 2537968"/>
              <a:gd name="connsiteY7" fmla="*/ 871728 h 1511808"/>
              <a:gd name="connsiteX8" fmla="*/ 822960 w 2537968"/>
              <a:gd name="connsiteY8" fmla="*/ 871728 h 1511808"/>
              <a:gd name="connsiteX9" fmla="*/ 847344 w 2537968"/>
              <a:gd name="connsiteY9" fmla="*/ 981456 h 1511808"/>
              <a:gd name="connsiteX10" fmla="*/ 853440 w 2537968"/>
              <a:gd name="connsiteY10" fmla="*/ 1176528 h 1511808"/>
              <a:gd name="connsiteX11" fmla="*/ 938784 w 2537968"/>
              <a:gd name="connsiteY11" fmla="*/ 1249680 h 1511808"/>
              <a:gd name="connsiteX12" fmla="*/ 1036320 w 2537968"/>
              <a:gd name="connsiteY12" fmla="*/ 1511808 h 1511808"/>
              <a:gd name="connsiteX13" fmla="*/ 1219200 w 2537968"/>
              <a:gd name="connsiteY13" fmla="*/ 1371600 h 1511808"/>
              <a:gd name="connsiteX14" fmla="*/ 1298448 w 2537968"/>
              <a:gd name="connsiteY14" fmla="*/ 1255776 h 1511808"/>
              <a:gd name="connsiteX15" fmla="*/ 1383792 w 2537968"/>
              <a:gd name="connsiteY15" fmla="*/ 1255776 h 1511808"/>
              <a:gd name="connsiteX16" fmla="*/ 1737360 w 2537968"/>
              <a:gd name="connsiteY16" fmla="*/ 1048512 h 1511808"/>
              <a:gd name="connsiteX17" fmla="*/ 1840992 w 2537968"/>
              <a:gd name="connsiteY17" fmla="*/ 1139952 h 1511808"/>
              <a:gd name="connsiteX18" fmla="*/ 2042160 w 2537968"/>
              <a:gd name="connsiteY18" fmla="*/ 1109472 h 1511808"/>
              <a:gd name="connsiteX19" fmla="*/ 2097024 w 2537968"/>
              <a:gd name="connsiteY19" fmla="*/ 1133856 h 1511808"/>
              <a:gd name="connsiteX20" fmla="*/ 2097024 w 2537968"/>
              <a:gd name="connsiteY20" fmla="*/ 1267968 h 1511808"/>
              <a:gd name="connsiteX21" fmla="*/ 2212848 w 2537968"/>
              <a:gd name="connsiteY21" fmla="*/ 1402080 h 1511808"/>
              <a:gd name="connsiteX22" fmla="*/ 2537968 w 2537968"/>
              <a:gd name="connsiteY22" fmla="*/ 1481836 h 1511808"/>
              <a:gd name="connsiteX23" fmla="*/ 2405380 w 2537968"/>
              <a:gd name="connsiteY23" fmla="*/ 1201928 h 1511808"/>
              <a:gd name="connsiteX24" fmla="*/ 2389632 w 2537968"/>
              <a:gd name="connsiteY24" fmla="*/ 957072 h 1511808"/>
              <a:gd name="connsiteX25" fmla="*/ 2231136 w 2537968"/>
              <a:gd name="connsiteY25" fmla="*/ 682752 h 1511808"/>
              <a:gd name="connsiteX26" fmla="*/ 1987296 w 2537968"/>
              <a:gd name="connsiteY26" fmla="*/ 505968 h 1511808"/>
              <a:gd name="connsiteX27" fmla="*/ 1786128 w 2537968"/>
              <a:gd name="connsiteY27" fmla="*/ 213360 h 1511808"/>
              <a:gd name="connsiteX28" fmla="*/ 1700784 w 2537968"/>
              <a:gd name="connsiteY28" fmla="*/ 91440 h 1511808"/>
              <a:gd name="connsiteX29" fmla="*/ 1591056 w 2537968"/>
              <a:gd name="connsiteY29" fmla="*/ 79248 h 1511808"/>
              <a:gd name="connsiteX30" fmla="*/ 1353312 w 2537968"/>
              <a:gd name="connsiteY30" fmla="*/ 24384 h 1511808"/>
              <a:gd name="connsiteX31" fmla="*/ 1377696 w 2537968"/>
              <a:gd name="connsiteY31" fmla="*/ 134112 h 1511808"/>
              <a:gd name="connsiteX32" fmla="*/ 1292352 w 2537968"/>
              <a:gd name="connsiteY32" fmla="*/ 109728 h 1511808"/>
              <a:gd name="connsiteX33" fmla="*/ 1188720 w 2537968"/>
              <a:gd name="connsiteY33" fmla="*/ 146304 h 1511808"/>
              <a:gd name="connsiteX34" fmla="*/ 1127760 w 2537968"/>
              <a:gd name="connsiteY34" fmla="*/ 176784 h 1511808"/>
              <a:gd name="connsiteX35" fmla="*/ 1091184 w 2537968"/>
              <a:gd name="connsiteY35" fmla="*/ 176784 h 1511808"/>
              <a:gd name="connsiteX36" fmla="*/ 963168 w 2537968"/>
              <a:gd name="connsiteY36" fmla="*/ 109728 h 1511808"/>
              <a:gd name="connsiteX37" fmla="*/ 804672 w 2537968"/>
              <a:gd name="connsiteY37" fmla="*/ 0 h 1511808"/>
              <a:gd name="connsiteX38" fmla="*/ 707136 w 2537968"/>
              <a:gd name="connsiteY38" fmla="*/ 79248 h 1511808"/>
              <a:gd name="connsiteX39" fmla="*/ 804672 w 2537968"/>
              <a:gd name="connsiteY39" fmla="*/ 188976 h 1511808"/>
              <a:gd name="connsiteX40" fmla="*/ 810768 w 2537968"/>
              <a:gd name="connsiteY40" fmla="*/ 256032 h 1511808"/>
              <a:gd name="connsiteX41" fmla="*/ 719328 w 2537968"/>
              <a:gd name="connsiteY41" fmla="*/ 201168 h 1511808"/>
              <a:gd name="connsiteX42" fmla="*/ 609600 w 2537968"/>
              <a:gd name="connsiteY42" fmla="*/ 298704 h 1511808"/>
              <a:gd name="connsiteX43" fmla="*/ 518160 w 2537968"/>
              <a:gd name="connsiteY43" fmla="*/ 292608 h 1511808"/>
              <a:gd name="connsiteX44" fmla="*/ 457200 w 2537968"/>
              <a:gd name="connsiteY44" fmla="*/ 268224 h 1511808"/>
              <a:gd name="connsiteX45" fmla="*/ 274320 w 2537968"/>
              <a:gd name="connsiteY45" fmla="*/ 256032 h 1511808"/>
              <a:gd name="connsiteX46" fmla="*/ 201168 w 2537968"/>
              <a:gd name="connsiteY46" fmla="*/ 213360 h 1511808"/>
              <a:gd name="connsiteX47" fmla="*/ 97536 w 2537968"/>
              <a:gd name="connsiteY47" fmla="*/ 262128 h 1511808"/>
              <a:gd name="connsiteX48" fmla="*/ 0 w 2537968"/>
              <a:gd name="connsiteY48" fmla="*/ 316992 h 1511808"/>
              <a:gd name="connsiteX0" fmla="*/ 0 w 2497328"/>
              <a:gd name="connsiteY0" fmla="*/ 316992 h 1511808"/>
              <a:gd name="connsiteX1" fmla="*/ 152400 w 2497328"/>
              <a:gd name="connsiteY1" fmla="*/ 396240 h 1511808"/>
              <a:gd name="connsiteX2" fmla="*/ 310896 w 2497328"/>
              <a:gd name="connsiteY2" fmla="*/ 445008 h 1511808"/>
              <a:gd name="connsiteX3" fmla="*/ 469392 w 2497328"/>
              <a:gd name="connsiteY3" fmla="*/ 499872 h 1511808"/>
              <a:gd name="connsiteX4" fmla="*/ 597408 w 2497328"/>
              <a:gd name="connsiteY4" fmla="*/ 707136 h 1511808"/>
              <a:gd name="connsiteX5" fmla="*/ 603504 w 2497328"/>
              <a:gd name="connsiteY5" fmla="*/ 749808 h 1511808"/>
              <a:gd name="connsiteX6" fmla="*/ 694944 w 2497328"/>
              <a:gd name="connsiteY6" fmla="*/ 829056 h 1511808"/>
              <a:gd name="connsiteX7" fmla="*/ 725424 w 2497328"/>
              <a:gd name="connsiteY7" fmla="*/ 871728 h 1511808"/>
              <a:gd name="connsiteX8" fmla="*/ 822960 w 2497328"/>
              <a:gd name="connsiteY8" fmla="*/ 871728 h 1511808"/>
              <a:gd name="connsiteX9" fmla="*/ 847344 w 2497328"/>
              <a:gd name="connsiteY9" fmla="*/ 981456 h 1511808"/>
              <a:gd name="connsiteX10" fmla="*/ 853440 w 2497328"/>
              <a:gd name="connsiteY10" fmla="*/ 1176528 h 1511808"/>
              <a:gd name="connsiteX11" fmla="*/ 938784 w 2497328"/>
              <a:gd name="connsiteY11" fmla="*/ 1249680 h 1511808"/>
              <a:gd name="connsiteX12" fmla="*/ 1036320 w 2497328"/>
              <a:gd name="connsiteY12" fmla="*/ 1511808 h 1511808"/>
              <a:gd name="connsiteX13" fmla="*/ 1219200 w 2497328"/>
              <a:gd name="connsiteY13" fmla="*/ 1371600 h 1511808"/>
              <a:gd name="connsiteX14" fmla="*/ 1298448 w 2497328"/>
              <a:gd name="connsiteY14" fmla="*/ 1255776 h 1511808"/>
              <a:gd name="connsiteX15" fmla="*/ 1383792 w 2497328"/>
              <a:gd name="connsiteY15" fmla="*/ 1255776 h 1511808"/>
              <a:gd name="connsiteX16" fmla="*/ 1737360 w 2497328"/>
              <a:gd name="connsiteY16" fmla="*/ 1048512 h 1511808"/>
              <a:gd name="connsiteX17" fmla="*/ 1840992 w 2497328"/>
              <a:gd name="connsiteY17" fmla="*/ 1139952 h 1511808"/>
              <a:gd name="connsiteX18" fmla="*/ 2042160 w 2497328"/>
              <a:gd name="connsiteY18" fmla="*/ 1109472 h 1511808"/>
              <a:gd name="connsiteX19" fmla="*/ 2097024 w 2497328"/>
              <a:gd name="connsiteY19" fmla="*/ 1133856 h 1511808"/>
              <a:gd name="connsiteX20" fmla="*/ 2097024 w 2497328"/>
              <a:gd name="connsiteY20" fmla="*/ 1267968 h 1511808"/>
              <a:gd name="connsiteX21" fmla="*/ 2212848 w 2497328"/>
              <a:gd name="connsiteY21" fmla="*/ 1402080 h 1511808"/>
              <a:gd name="connsiteX22" fmla="*/ 2497328 w 2497328"/>
              <a:gd name="connsiteY22" fmla="*/ 1433576 h 1511808"/>
              <a:gd name="connsiteX23" fmla="*/ 2405380 w 2497328"/>
              <a:gd name="connsiteY23" fmla="*/ 1201928 h 1511808"/>
              <a:gd name="connsiteX24" fmla="*/ 2389632 w 2497328"/>
              <a:gd name="connsiteY24" fmla="*/ 957072 h 1511808"/>
              <a:gd name="connsiteX25" fmla="*/ 2231136 w 2497328"/>
              <a:gd name="connsiteY25" fmla="*/ 682752 h 1511808"/>
              <a:gd name="connsiteX26" fmla="*/ 1987296 w 2497328"/>
              <a:gd name="connsiteY26" fmla="*/ 505968 h 1511808"/>
              <a:gd name="connsiteX27" fmla="*/ 1786128 w 2497328"/>
              <a:gd name="connsiteY27" fmla="*/ 213360 h 1511808"/>
              <a:gd name="connsiteX28" fmla="*/ 1700784 w 2497328"/>
              <a:gd name="connsiteY28" fmla="*/ 91440 h 1511808"/>
              <a:gd name="connsiteX29" fmla="*/ 1591056 w 2497328"/>
              <a:gd name="connsiteY29" fmla="*/ 79248 h 1511808"/>
              <a:gd name="connsiteX30" fmla="*/ 1353312 w 2497328"/>
              <a:gd name="connsiteY30" fmla="*/ 24384 h 1511808"/>
              <a:gd name="connsiteX31" fmla="*/ 1377696 w 2497328"/>
              <a:gd name="connsiteY31" fmla="*/ 134112 h 1511808"/>
              <a:gd name="connsiteX32" fmla="*/ 1292352 w 2497328"/>
              <a:gd name="connsiteY32" fmla="*/ 109728 h 1511808"/>
              <a:gd name="connsiteX33" fmla="*/ 1188720 w 2497328"/>
              <a:gd name="connsiteY33" fmla="*/ 146304 h 1511808"/>
              <a:gd name="connsiteX34" fmla="*/ 1127760 w 2497328"/>
              <a:gd name="connsiteY34" fmla="*/ 176784 h 1511808"/>
              <a:gd name="connsiteX35" fmla="*/ 1091184 w 2497328"/>
              <a:gd name="connsiteY35" fmla="*/ 176784 h 1511808"/>
              <a:gd name="connsiteX36" fmla="*/ 963168 w 2497328"/>
              <a:gd name="connsiteY36" fmla="*/ 109728 h 1511808"/>
              <a:gd name="connsiteX37" fmla="*/ 804672 w 2497328"/>
              <a:gd name="connsiteY37" fmla="*/ 0 h 1511808"/>
              <a:gd name="connsiteX38" fmla="*/ 707136 w 2497328"/>
              <a:gd name="connsiteY38" fmla="*/ 79248 h 1511808"/>
              <a:gd name="connsiteX39" fmla="*/ 804672 w 2497328"/>
              <a:gd name="connsiteY39" fmla="*/ 188976 h 1511808"/>
              <a:gd name="connsiteX40" fmla="*/ 810768 w 2497328"/>
              <a:gd name="connsiteY40" fmla="*/ 256032 h 1511808"/>
              <a:gd name="connsiteX41" fmla="*/ 719328 w 2497328"/>
              <a:gd name="connsiteY41" fmla="*/ 201168 h 1511808"/>
              <a:gd name="connsiteX42" fmla="*/ 609600 w 2497328"/>
              <a:gd name="connsiteY42" fmla="*/ 298704 h 1511808"/>
              <a:gd name="connsiteX43" fmla="*/ 518160 w 2497328"/>
              <a:gd name="connsiteY43" fmla="*/ 292608 h 1511808"/>
              <a:gd name="connsiteX44" fmla="*/ 457200 w 2497328"/>
              <a:gd name="connsiteY44" fmla="*/ 268224 h 1511808"/>
              <a:gd name="connsiteX45" fmla="*/ 274320 w 2497328"/>
              <a:gd name="connsiteY45" fmla="*/ 256032 h 1511808"/>
              <a:gd name="connsiteX46" fmla="*/ 201168 w 2497328"/>
              <a:gd name="connsiteY46" fmla="*/ 213360 h 1511808"/>
              <a:gd name="connsiteX47" fmla="*/ 97536 w 2497328"/>
              <a:gd name="connsiteY47" fmla="*/ 262128 h 1511808"/>
              <a:gd name="connsiteX48" fmla="*/ 0 w 2497328"/>
              <a:gd name="connsiteY48" fmla="*/ 316992 h 1511808"/>
              <a:gd name="connsiteX0" fmla="*/ 0 w 2482088"/>
              <a:gd name="connsiteY0" fmla="*/ 316992 h 1511808"/>
              <a:gd name="connsiteX1" fmla="*/ 152400 w 2482088"/>
              <a:gd name="connsiteY1" fmla="*/ 396240 h 1511808"/>
              <a:gd name="connsiteX2" fmla="*/ 310896 w 2482088"/>
              <a:gd name="connsiteY2" fmla="*/ 445008 h 1511808"/>
              <a:gd name="connsiteX3" fmla="*/ 469392 w 2482088"/>
              <a:gd name="connsiteY3" fmla="*/ 499872 h 1511808"/>
              <a:gd name="connsiteX4" fmla="*/ 597408 w 2482088"/>
              <a:gd name="connsiteY4" fmla="*/ 707136 h 1511808"/>
              <a:gd name="connsiteX5" fmla="*/ 603504 w 2482088"/>
              <a:gd name="connsiteY5" fmla="*/ 749808 h 1511808"/>
              <a:gd name="connsiteX6" fmla="*/ 694944 w 2482088"/>
              <a:gd name="connsiteY6" fmla="*/ 829056 h 1511808"/>
              <a:gd name="connsiteX7" fmla="*/ 725424 w 2482088"/>
              <a:gd name="connsiteY7" fmla="*/ 871728 h 1511808"/>
              <a:gd name="connsiteX8" fmla="*/ 822960 w 2482088"/>
              <a:gd name="connsiteY8" fmla="*/ 871728 h 1511808"/>
              <a:gd name="connsiteX9" fmla="*/ 847344 w 2482088"/>
              <a:gd name="connsiteY9" fmla="*/ 981456 h 1511808"/>
              <a:gd name="connsiteX10" fmla="*/ 853440 w 2482088"/>
              <a:gd name="connsiteY10" fmla="*/ 1176528 h 1511808"/>
              <a:gd name="connsiteX11" fmla="*/ 938784 w 2482088"/>
              <a:gd name="connsiteY11" fmla="*/ 1249680 h 1511808"/>
              <a:gd name="connsiteX12" fmla="*/ 1036320 w 2482088"/>
              <a:gd name="connsiteY12" fmla="*/ 1511808 h 1511808"/>
              <a:gd name="connsiteX13" fmla="*/ 1219200 w 2482088"/>
              <a:gd name="connsiteY13" fmla="*/ 1371600 h 1511808"/>
              <a:gd name="connsiteX14" fmla="*/ 1298448 w 2482088"/>
              <a:gd name="connsiteY14" fmla="*/ 1255776 h 1511808"/>
              <a:gd name="connsiteX15" fmla="*/ 1383792 w 2482088"/>
              <a:gd name="connsiteY15" fmla="*/ 1255776 h 1511808"/>
              <a:gd name="connsiteX16" fmla="*/ 1737360 w 2482088"/>
              <a:gd name="connsiteY16" fmla="*/ 1048512 h 1511808"/>
              <a:gd name="connsiteX17" fmla="*/ 1840992 w 2482088"/>
              <a:gd name="connsiteY17" fmla="*/ 1139952 h 1511808"/>
              <a:gd name="connsiteX18" fmla="*/ 2042160 w 2482088"/>
              <a:gd name="connsiteY18" fmla="*/ 1109472 h 1511808"/>
              <a:gd name="connsiteX19" fmla="*/ 2097024 w 2482088"/>
              <a:gd name="connsiteY19" fmla="*/ 1133856 h 1511808"/>
              <a:gd name="connsiteX20" fmla="*/ 2097024 w 2482088"/>
              <a:gd name="connsiteY20" fmla="*/ 1267968 h 1511808"/>
              <a:gd name="connsiteX21" fmla="*/ 2212848 w 2482088"/>
              <a:gd name="connsiteY21" fmla="*/ 1402080 h 1511808"/>
              <a:gd name="connsiteX22" fmla="*/ 2482088 w 2482088"/>
              <a:gd name="connsiteY22" fmla="*/ 1425956 h 1511808"/>
              <a:gd name="connsiteX23" fmla="*/ 2405380 w 2482088"/>
              <a:gd name="connsiteY23" fmla="*/ 1201928 h 1511808"/>
              <a:gd name="connsiteX24" fmla="*/ 2389632 w 2482088"/>
              <a:gd name="connsiteY24" fmla="*/ 957072 h 1511808"/>
              <a:gd name="connsiteX25" fmla="*/ 2231136 w 2482088"/>
              <a:gd name="connsiteY25" fmla="*/ 682752 h 1511808"/>
              <a:gd name="connsiteX26" fmla="*/ 1987296 w 2482088"/>
              <a:gd name="connsiteY26" fmla="*/ 505968 h 1511808"/>
              <a:gd name="connsiteX27" fmla="*/ 1786128 w 2482088"/>
              <a:gd name="connsiteY27" fmla="*/ 213360 h 1511808"/>
              <a:gd name="connsiteX28" fmla="*/ 1700784 w 2482088"/>
              <a:gd name="connsiteY28" fmla="*/ 91440 h 1511808"/>
              <a:gd name="connsiteX29" fmla="*/ 1591056 w 2482088"/>
              <a:gd name="connsiteY29" fmla="*/ 79248 h 1511808"/>
              <a:gd name="connsiteX30" fmla="*/ 1353312 w 2482088"/>
              <a:gd name="connsiteY30" fmla="*/ 24384 h 1511808"/>
              <a:gd name="connsiteX31" fmla="*/ 1377696 w 2482088"/>
              <a:gd name="connsiteY31" fmla="*/ 134112 h 1511808"/>
              <a:gd name="connsiteX32" fmla="*/ 1292352 w 2482088"/>
              <a:gd name="connsiteY32" fmla="*/ 109728 h 1511808"/>
              <a:gd name="connsiteX33" fmla="*/ 1188720 w 2482088"/>
              <a:gd name="connsiteY33" fmla="*/ 146304 h 1511808"/>
              <a:gd name="connsiteX34" fmla="*/ 1127760 w 2482088"/>
              <a:gd name="connsiteY34" fmla="*/ 176784 h 1511808"/>
              <a:gd name="connsiteX35" fmla="*/ 1091184 w 2482088"/>
              <a:gd name="connsiteY35" fmla="*/ 176784 h 1511808"/>
              <a:gd name="connsiteX36" fmla="*/ 963168 w 2482088"/>
              <a:gd name="connsiteY36" fmla="*/ 109728 h 1511808"/>
              <a:gd name="connsiteX37" fmla="*/ 804672 w 2482088"/>
              <a:gd name="connsiteY37" fmla="*/ 0 h 1511808"/>
              <a:gd name="connsiteX38" fmla="*/ 707136 w 2482088"/>
              <a:gd name="connsiteY38" fmla="*/ 79248 h 1511808"/>
              <a:gd name="connsiteX39" fmla="*/ 804672 w 2482088"/>
              <a:gd name="connsiteY39" fmla="*/ 188976 h 1511808"/>
              <a:gd name="connsiteX40" fmla="*/ 810768 w 2482088"/>
              <a:gd name="connsiteY40" fmla="*/ 256032 h 1511808"/>
              <a:gd name="connsiteX41" fmla="*/ 719328 w 2482088"/>
              <a:gd name="connsiteY41" fmla="*/ 201168 h 1511808"/>
              <a:gd name="connsiteX42" fmla="*/ 609600 w 2482088"/>
              <a:gd name="connsiteY42" fmla="*/ 298704 h 1511808"/>
              <a:gd name="connsiteX43" fmla="*/ 518160 w 2482088"/>
              <a:gd name="connsiteY43" fmla="*/ 292608 h 1511808"/>
              <a:gd name="connsiteX44" fmla="*/ 457200 w 2482088"/>
              <a:gd name="connsiteY44" fmla="*/ 268224 h 1511808"/>
              <a:gd name="connsiteX45" fmla="*/ 274320 w 2482088"/>
              <a:gd name="connsiteY45" fmla="*/ 256032 h 1511808"/>
              <a:gd name="connsiteX46" fmla="*/ 201168 w 2482088"/>
              <a:gd name="connsiteY46" fmla="*/ 213360 h 1511808"/>
              <a:gd name="connsiteX47" fmla="*/ 97536 w 2482088"/>
              <a:gd name="connsiteY47" fmla="*/ 262128 h 1511808"/>
              <a:gd name="connsiteX48" fmla="*/ 0 w 2482088"/>
              <a:gd name="connsiteY48" fmla="*/ 316992 h 1511808"/>
              <a:gd name="connsiteX0" fmla="*/ 0 w 2504313"/>
              <a:gd name="connsiteY0" fmla="*/ 316992 h 1511808"/>
              <a:gd name="connsiteX1" fmla="*/ 152400 w 2504313"/>
              <a:gd name="connsiteY1" fmla="*/ 396240 h 1511808"/>
              <a:gd name="connsiteX2" fmla="*/ 310896 w 2504313"/>
              <a:gd name="connsiteY2" fmla="*/ 445008 h 1511808"/>
              <a:gd name="connsiteX3" fmla="*/ 469392 w 2504313"/>
              <a:gd name="connsiteY3" fmla="*/ 499872 h 1511808"/>
              <a:gd name="connsiteX4" fmla="*/ 597408 w 2504313"/>
              <a:gd name="connsiteY4" fmla="*/ 707136 h 1511808"/>
              <a:gd name="connsiteX5" fmla="*/ 603504 w 2504313"/>
              <a:gd name="connsiteY5" fmla="*/ 749808 h 1511808"/>
              <a:gd name="connsiteX6" fmla="*/ 694944 w 2504313"/>
              <a:gd name="connsiteY6" fmla="*/ 829056 h 1511808"/>
              <a:gd name="connsiteX7" fmla="*/ 725424 w 2504313"/>
              <a:gd name="connsiteY7" fmla="*/ 871728 h 1511808"/>
              <a:gd name="connsiteX8" fmla="*/ 822960 w 2504313"/>
              <a:gd name="connsiteY8" fmla="*/ 871728 h 1511808"/>
              <a:gd name="connsiteX9" fmla="*/ 847344 w 2504313"/>
              <a:gd name="connsiteY9" fmla="*/ 981456 h 1511808"/>
              <a:gd name="connsiteX10" fmla="*/ 853440 w 2504313"/>
              <a:gd name="connsiteY10" fmla="*/ 1176528 h 1511808"/>
              <a:gd name="connsiteX11" fmla="*/ 938784 w 2504313"/>
              <a:gd name="connsiteY11" fmla="*/ 1249680 h 1511808"/>
              <a:gd name="connsiteX12" fmla="*/ 1036320 w 2504313"/>
              <a:gd name="connsiteY12" fmla="*/ 1511808 h 1511808"/>
              <a:gd name="connsiteX13" fmla="*/ 1219200 w 2504313"/>
              <a:gd name="connsiteY13" fmla="*/ 1371600 h 1511808"/>
              <a:gd name="connsiteX14" fmla="*/ 1298448 w 2504313"/>
              <a:gd name="connsiteY14" fmla="*/ 1255776 h 1511808"/>
              <a:gd name="connsiteX15" fmla="*/ 1383792 w 2504313"/>
              <a:gd name="connsiteY15" fmla="*/ 1255776 h 1511808"/>
              <a:gd name="connsiteX16" fmla="*/ 1737360 w 2504313"/>
              <a:gd name="connsiteY16" fmla="*/ 1048512 h 1511808"/>
              <a:gd name="connsiteX17" fmla="*/ 1840992 w 2504313"/>
              <a:gd name="connsiteY17" fmla="*/ 1139952 h 1511808"/>
              <a:gd name="connsiteX18" fmla="*/ 2042160 w 2504313"/>
              <a:gd name="connsiteY18" fmla="*/ 1109472 h 1511808"/>
              <a:gd name="connsiteX19" fmla="*/ 2097024 w 2504313"/>
              <a:gd name="connsiteY19" fmla="*/ 1133856 h 1511808"/>
              <a:gd name="connsiteX20" fmla="*/ 2097024 w 2504313"/>
              <a:gd name="connsiteY20" fmla="*/ 1267968 h 1511808"/>
              <a:gd name="connsiteX21" fmla="*/ 2212848 w 2504313"/>
              <a:gd name="connsiteY21" fmla="*/ 1402080 h 1511808"/>
              <a:gd name="connsiteX22" fmla="*/ 2504313 w 2504313"/>
              <a:gd name="connsiteY22" fmla="*/ 1425956 h 1511808"/>
              <a:gd name="connsiteX23" fmla="*/ 2405380 w 2504313"/>
              <a:gd name="connsiteY23" fmla="*/ 1201928 h 1511808"/>
              <a:gd name="connsiteX24" fmla="*/ 2389632 w 2504313"/>
              <a:gd name="connsiteY24" fmla="*/ 957072 h 1511808"/>
              <a:gd name="connsiteX25" fmla="*/ 2231136 w 2504313"/>
              <a:gd name="connsiteY25" fmla="*/ 682752 h 1511808"/>
              <a:gd name="connsiteX26" fmla="*/ 1987296 w 2504313"/>
              <a:gd name="connsiteY26" fmla="*/ 505968 h 1511808"/>
              <a:gd name="connsiteX27" fmla="*/ 1786128 w 2504313"/>
              <a:gd name="connsiteY27" fmla="*/ 213360 h 1511808"/>
              <a:gd name="connsiteX28" fmla="*/ 1700784 w 2504313"/>
              <a:gd name="connsiteY28" fmla="*/ 91440 h 1511808"/>
              <a:gd name="connsiteX29" fmla="*/ 1591056 w 2504313"/>
              <a:gd name="connsiteY29" fmla="*/ 79248 h 1511808"/>
              <a:gd name="connsiteX30" fmla="*/ 1353312 w 2504313"/>
              <a:gd name="connsiteY30" fmla="*/ 24384 h 1511808"/>
              <a:gd name="connsiteX31" fmla="*/ 1377696 w 2504313"/>
              <a:gd name="connsiteY31" fmla="*/ 134112 h 1511808"/>
              <a:gd name="connsiteX32" fmla="*/ 1292352 w 2504313"/>
              <a:gd name="connsiteY32" fmla="*/ 109728 h 1511808"/>
              <a:gd name="connsiteX33" fmla="*/ 1188720 w 2504313"/>
              <a:gd name="connsiteY33" fmla="*/ 146304 h 1511808"/>
              <a:gd name="connsiteX34" fmla="*/ 1127760 w 2504313"/>
              <a:gd name="connsiteY34" fmla="*/ 176784 h 1511808"/>
              <a:gd name="connsiteX35" fmla="*/ 1091184 w 2504313"/>
              <a:gd name="connsiteY35" fmla="*/ 176784 h 1511808"/>
              <a:gd name="connsiteX36" fmla="*/ 963168 w 2504313"/>
              <a:gd name="connsiteY36" fmla="*/ 109728 h 1511808"/>
              <a:gd name="connsiteX37" fmla="*/ 804672 w 2504313"/>
              <a:gd name="connsiteY37" fmla="*/ 0 h 1511808"/>
              <a:gd name="connsiteX38" fmla="*/ 707136 w 2504313"/>
              <a:gd name="connsiteY38" fmla="*/ 79248 h 1511808"/>
              <a:gd name="connsiteX39" fmla="*/ 804672 w 2504313"/>
              <a:gd name="connsiteY39" fmla="*/ 188976 h 1511808"/>
              <a:gd name="connsiteX40" fmla="*/ 810768 w 2504313"/>
              <a:gd name="connsiteY40" fmla="*/ 256032 h 1511808"/>
              <a:gd name="connsiteX41" fmla="*/ 719328 w 2504313"/>
              <a:gd name="connsiteY41" fmla="*/ 201168 h 1511808"/>
              <a:gd name="connsiteX42" fmla="*/ 609600 w 2504313"/>
              <a:gd name="connsiteY42" fmla="*/ 298704 h 1511808"/>
              <a:gd name="connsiteX43" fmla="*/ 518160 w 2504313"/>
              <a:gd name="connsiteY43" fmla="*/ 292608 h 1511808"/>
              <a:gd name="connsiteX44" fmla="*/ 457200 w 2504313"/>
              <a:gd name="connsiteY44" fmla="*/ 268224 h 1511808"/>
              <a:gd name="connsiteX45" fmla="*/ 274320 w 2504313"/>
              <a:gd name="connsiteY45" fmla="*/ 256032 h 1511808"/>
              <a:gd name="connsiteX46" fmla="*/ 201168 w 2504313"/>
              <a:gd name="connsiteY46" fmla="*/ 213360 h 1511808"/>
              <a:gd name="connsiteX47" fmla="*/ 97536 w 2504313"/>
              <a:gd name="connsiteY47" fmla="*/ 262128 h 1511808"/>
              <a:gd name="connsiteX48" fmla="*/ 0 w 2504313"/>
              <a:gd name="connsiteY48" fmla="*/ 316992 h 1511808"/>
              <a:gd name="connsiteX0" fmla="*/ 0 w 2491613"/>
              <a:gd name="connsiteY0" fmla="*/ 316992 h 1511808"/>
              <a:gd name="connsiteX1" fmla="*/ 152400 w 2491613"/>
              <a:gd name="connsiteY1" fmla="*/ 396240 h 1511808"/>
              <a:gd name="connsiteX2" fmla="*/ 310896 w 2491613"/>
              <a:gd name="connsiteY2" fmla="*/ 445008 h 1511808"/>
              <a:gd name="connsiteX3" fmla="*/ 469392 w 2491613"/>
              <a:gd name="connsiteY3" fmla="*/ 499872 h 1511808"/>
              <a:gd name="connsiteX4" fmla="*/ 597408 w 2491613"/>
              <a:gd name="connsiteY4" fmla="*/ 707136 h 1511808"/>
              <a:gd name="connsiteX5" fmla="*/ 603504 w 2491613"/>
              <a:gd name="connsiteY5" fmla="*/ 749808 h 1511808"/>
              <a:gd name="connsiteX6" fmla="*/ 694944 w 2491613"/>
              <a:gd name="connsiteY6" fmla="*/ 829056 h 1511808"/>
              <a:gd name="connsiteX7" fmla="*/ 725424 w 2491613"/>
              <a:gd name="connsiteY7" fmla="*/ 871728 h 1511808"/>
              <a:gd name="connsiteX8" fmla="*/ 822960 w 2491613"/>
              <a:gd name="connsiteY8" fmla="*/ 871728 h 1511808"/>
              <a:gd name="connsiteX9" fmla="*/ 847344 w 2491613"/>
              <a:gd name="connsiteY9" fmla="*/ 981456 h 1511808"/>
              <a:gd name="connsiteX10" fmla="*/ 853440 w 2491613"/>
              <a:gd name="connsiteY10" fmla="*/ 1176528 h 1511808"/>
              <a:gd name="connsiteX11" fmla="*/ 938784 w 2491613"/>
              <a:gd name="connsiteY11" fmla="*/ 1249680 h 1511808"/>
              <a:gd name="connsiteX12" fmla="*/ 1036320 w 2491613"/>
              <a:gd name="connsiteY12" fmla="*/ 1511808 h 1511808"/>
              <a:gd name="connsiteX13" fmla="*/ 1219200 w 2491613"/>
              <a:gd name="connsiteY13" fmla="*/ 1371600 h 1511808"/>
              <a:gd name="connsiteX14" fmla="*/ 1298448 w 2491613"/>
              <a:gd name="connsiteY14" fmla="*/ 1255776 h 1511808"/>
              <a:gd name="connsiteX15" fmla="*/ 1383792 w 2491613"/>
              <a:gd name="connsiteY15" fmla="*/ 1255776 h 1511808"/>
              <a:gd name="connsiteX16" fmla="*/ 1737360 w 2491613"/>
              <a:gd name="connsiteY16" fmla="*/ 1048512 h 1511808"/>
              <a:gd name="connsiteX17" fmla="*/ 1840992 w 2491613"/>
              <a:gd name="connsiteY17" fmla="*/ 1139952 h 1511808"/>
              <a:gd name="connsiteX18" fmla="*/ 2042160 w 2491613"/>
              <a:gd name="connsiteY18" fmla="*/ 1109472 h 1511808"/>
              <a:gd name="connsiteX19" fmla="*/ 2097024 w 2491613"/>
              <a:gd name="connsiteY19" fmla="*/ 1133856 h 1511808"/>
              <a:gd name="connsiteX20" fmla="*/ 2097024 w 2491613"/>
              <a:gd name="connsiteY20" fmla="*/ 1267968 h 1511808"/>
              <a:gd name="connsiteX21" fmla="*/ 2212848 w 2491613"/>
              <a:gd name="connsiteY21" fmla="*/ 1402080 h 1511808"/>
              <a:gd name="connsiteX22" fmla="*/ 2491613 w 2491613"/>
              <a:gd name="connsiteY22" fmla="*/ 1425956 h 1511808"/>
              <a:gd name="connsiteX23" fmla="*/ 2405380 w 2491613"/>
              <a:gd name="connsiteY23" fmla="*/ 1201928 h 1511808"/>
              <a:gd name="connsiteX24" fmla="*/ 2389632 w 2491613"/>
              <a:gd name="connsiteY24" fmla="*/ 957072 h 1511808"/>
              <a:gd name="connsiteX25" fmla="*/ 2231136 w 2491613"/>
              <a:gd name="connsiteY25" fmla="*/ 682752 h 1511808"/>
              <a:gd name="connsiteX26" fmla="*/ 1987296 w 2491613"/>
              <a:gd name="connsiteY26" fmla="*/ 505968 h 1511808"/>
              <a:gd name="connsiteX27" fmla="*/ 1786128 w 2491613"/>
              <a:gd name="connsiteY27" fmla="*/ 213360 h 1511808"/>
              <a:gd name="connsiteX28" fmla="*/ 1700784 w 2491613"/>
              <a:gd name="connsiteY28" fmla="*/ 91440 h 1511808"/>
              <a:gd name="connsiteX29" fmla="*/ 1591056 w 2491613"/>
              <a:gd name="connsiteY29" fmla="*/ 79248 h 1511808"/>
              <a:gd name="connsiteX30" fmla="*/ 1353312 w 2491613"/>
              <a:gd name="connsiteY30" fmla="*/ 24384 h 1511808"/>
              <a:gd name="connsiteX31" fmla="*/ 1377696 w 2491613"/>
              <a:gd name="connsiteY31" fmla="*/ 134112 h 1511808"/>
              <a:gd name="connsiteX32" fmla="*/ 1292352 w 2491613"/>
              <a:gd name="connsiteY32" fmla="*/ 109728 h 1511808"/>
              <a:gd name="connsiteX33" fmla="*/ 1188720 w 2491613"/>
              <a:gd name="connsiteY33" fmla="*/ 146304 h 1511808"/>
              <a:gd name="connsiteX34" fmla="*/ 1127760 w 2491613"/>
              <a:gd name="connsiteY34" fmla="*/ 176784 h 1511808"/>
              <a:gd name="connsiteX35" fmla="*/ 1091184 w 2491613"/>
              <a:gd name="connsiteY35" fmla="*/ 176784 h 1511808"/>
              <a:gd name="connsiteX36" fmla="*/ 963168 w 2491613"/>
              <a:gd name="connsiteY36" fmla="*/ 109728 h 1511808"/>
              <a:gd name="connsiteX37" fmla="*/ 804672 w 2491613"/>
              <a:gd name="connsiteY37" fmla="*/ 0 h 1511808"/>
              <a:gd name="connsiteX38" fmla="*/ 707136 w 2491613"/>
              <a:gd name="connsiteY38" fmla="*/ 79248 h 1511808"/>
              <a:gd name="connsiteX39" fmla="*/ 804672 w 2491613"/>
              <a:gd name="connsiteY39" fmla="*/ 188976 h 1511808"/>
              <a:gd name="connsiteX40" fmla="*/ 810768 w 2491613"/>
              <a:gd name="connsiteY40" fmla="*/ 256032 h 1511808"/>
              <a:gd name="connsiteX41" fmla="*/ 719328 w 2491613"/>
              <a:gd name="connsiteY41" fmla="*/ 201168 h 1511808"/>
              <a:gd name="connsiteX42" fmla="*/ 609600 w 2491613"/>
              <a:gd name="connsiteY42" fmla="*/ 298704 h 1511808"/>
              <a:gd name="connsiteX43" fmla="*/ 518160 w 2491613"/>
              <a:gd name="connsiteY43" fmla="*/ 292608 h 1511808"/>
              <a:gd name="connsiteX44" fmla="*/ 457200 w 2491613"/>
              <a:gd name="connsiteY44" fmla="*/ 268224 h 1511808"/>
              <a:gd name="connsiteX45" fmla="*/ 274320 w 2491613"/>
              <a:gd name="connsiteY45" fmla="*/ 256032 h 1511808"/>
              <a:gd name="connsiteX46" fmla="*/ 201168 w 2491613"/>
              <a:gd name="connsiteY46" fmla="*/ 213360 h 1511808"/>
              <a:gd name="connsiteX47" fmla="*/ 97536 w 2491613"/>
              <a:gd name="connsiteY47" fmla="*/ 262128 h 1511808"/>
              <a:gd name="connsiteX48" fmla="*/ 0 w 2491613"/>
              <a:gd name="connsiteY48" fmla="*/ 316992 h 1511808"/>
              <a:gd name="connsiteX0" fmla="*/ 0 w 2478913"/>
              <a:gd name="connsiteY0" fmla="*/ 316992 h 1511808"/>
              <a:gd name="connsiteX1" fmla="*/ 152400 w 2478913"/>
              <a:gd name="connsiteY1" fmla="*/ 396240 h 1511808"/>
              <a:gd name="connsiteX2" fmla="*/ 310896 w 2478913"/>
              <a:gd name="connsiteY2" fmla="*/ 445008 h 1511808"/>
              <a:gd name="connsiteX3" fmla="*/ 469392 w 2478913"/>
              <a:gd name="connsiteY3" fmla="*/ 499872 h 1511808"/>
              <a:gd name="connsiteX4" fmla="*/ 597408 w 2478913"/>
              <a:gd name="connsiteY4" fmla="*/ 707136 h 1511808"/>
              <a:gd name="connsiteX5" fmla="*/ 603504 w 2478913"/>
              <a:gd name="connsiteY5" fmla="*/ 749808 h 1511808"/>
              <a:gd name="connsiteX6" fmla="*/ 694944 w 2478913"/>
              <a:gd name="connsiteY6" fmla="*/ 829056 h 1511808"/>
              <a:gd name="connsiteX7" fmla="*/ 725424 w 2478913"/>
              <a:gd name="connsiteY7" fmla="*/ 871728 h 1511808"/>
              <a:gd name="connsiteX8" fmla="*/ 822960 w 2478913"/>
              <a:gd name="connsiteY8" fmla="*/ 871728 h 1511808"/>
              <a:gd name="connsiteX9" fmla="*/ 847344 w 2478913"/>
              <a:gd name="connsiteY9" fmla="*/ 981456 h 1511808"/>
              <a:gd name="connsiteX10" fmla="*/ 853440 w 2478913"/>
              <a:gd name="connsiteY10" fmla="*/ 1176528 h 1511808"/>
              <a:gd name="connsiteX11" fmla="*/ 938784 w 2478913"/>
              <a:gd name="connsiteY11" fmla="*/ 1249680 h 1511808"/>
              <a:gd name="connsiteX12" fmla="*/ 1036320 w 2478913"/>
              <a:gd name="connsiteY12" fmla="*/ 1511808 h 1511808"/>
              <a:gd name="connsiteX13" fmla="*/ 1219200 w 2478913"/>
              <a:gd name="connsiteY13" fmla="*/ 1371600 h 1511808"/>
              <a:gd name="connsiteX14" fmla="*/ 1298448 w 2478913"/>
              <a:gd name="connsiteY14" fmla="*/ 1255776 h 1511808"/>
              <a:gd name="connsiteX15" fmla="*/ 1383792 w 2478913"/>
              <a:gd name="connsiteY15" fmla="*/ 1255776 h 1511808"/>
              <a:gd name="connsiteX16" fmla="*/ 1737360 w 2478913"/>
              <a:gd name="connsiteY16" fmla="*/ 1048512 h 1511808"/>
              <a:gd name="connsiteX17" fmla="*/ 1840992 w 2478913"/>
              <a:gd name="connsiteY17" fmla="*/ 1139952 h 1511808"/>
              <a:gd name="connsiteX18" fmla="*/ 2042160 w 2478913"/>
              <a:gd name="connsiteY18" fmla="*/ 1109472 h 1511808"/>
              <a:gd name="connsiteX19" fmla="*/ 2097024 w 2478913"/>
              <a:gd name="connsiteY19" fmla="*/ 1133856 h 1511808"/>
              <a:gd name="connsiteX20" fmla="*/ 2097024 w 2478913"/>
              <a:gd name="connsiteY20" fmla="*/ 1267968 h 1511808"/>
              <a:gd name="connsiteX21" fmla="*/ 2212848 w 2478913"/>
              <a:gd name="connsiteY21" fmla="*/ 1402080 h 1511808"/>
              <a:gd name="connsiteX22" fmla="*/ 2478913 w 2478913"/>
              <a:gd name="connsiteY22" fmla="*/ 1432306 h 1511808"/>
              <a:gd name="connsiteX23" fmla="*/ 2405380 w 2478913"/>
              <a:gd name="connsiteY23" fmla="*/ 1201928 h 1511808"/>
              <a:gd name="connsiteX24" fmla="*/ 2389632 w 2478913"/>
              <a:gd name="connsiteY24" fmla="*/ 957072 h 1511808"/>
              <a:gd name="connsiteX25" fmla="*/ 2231136 w 2478913"/>
              <a:gd name="connsiteY25" fmla="*/ 682752 h 1511808"/>
              <a:gd name="connsiteX26" fmla="*/ 1987296 w 2478913"/>
              <a:gd name="connsiteY26" fmla="*/ 505968 h 1511808"/>
              <a:gd name="connsiteX27" fmla="*/ 1786128 w 2478913"/>
              <a:gd name="connsiteY27" fmla="*/ 213360 h 1511808"/>
              <a:gd name="connsiteX28" fmla="*/ 1700784 w 2478913"/>
              <a:gd name="connsiteY28" fmla="*/ 91440 h 1511808"/>
              <a:gd name="connsiteX29" fmla="*/ 1591056 w 2478913"/>
              <a:gd name="connsiteY29" fmla="*/ 79248 h 1511808"/>
              <a:gd name="connsiteX30" fmla="*/ 1353312 w 2478913"/>
              <a:gd name="connsiteY30" fmla="*/ 24384 h 1511808"/>
              <a:gd name="connsiteX31" fmla="*/ 1377696 w 2478913"/>
              <a:gd name="connsiteY31" fmla="*/ 134112 h 1511808"/>
              <a:gd name="connsiteX32" fmla="*/ 1292352 w 2478913"/>
              <a:gd name="connsiteY32" fmla="*/ 109728 h 1511808"/>
              <a:gd name="connsiteX33" fmla="*/ 1188720 w 2478913"/>
              <a:gd name="connsiteY33" fmla="*/ 146304 h 1511808"/>
              <a:gd name="connsiteX34" fmla="*/ 1127760 w 2478913"/>
              <a:gd name="connsiteY34" fmla="*/ 176784 h 1511808"/>
              <a:gd name="connsiteX35" fmla="*/ 1091184 w 2478913"/>
              <a:gd name="connsiteY35" fmla="*/ 176784 h 1511808"/>
              <a:gd name="connsiteX36" fmla="*/ 963168 w 2478913"/>
              <a:gd name="connsiteY36" fmla="*/ 109728 h 1511808"/>
              <a:gd name="connsiteX37" fmla="*/ 804672 w 2478913"/>
              <a:gd name="connsiteY37" fmla="*/ 0 h 1511808"/>
              <a:gd name="connsiteX38" fmla="*/ 707136 w 2478913"/>
              <a:gd name="connsiteY38" fmla="*/ 79248 h 1511808"/>
              <a:gd name="connsiteX39" fmla="*/ 804672 w 2478913"/>
              <a:gd name="connsiteY39" fmla="*/ 188976 h 1511808"/>
              <a:gd name="connsiteX40" fmla="*/ 810768 w 2478913"/>
              <a:gd name="connsiteY40" fmla="*/ 256032 h 1511808"/>
              <a:gd name="connsiteX41" fmla="*/ 719328 w 2478913"/>
              <a:gd name="connsiteY41" fmla="*/ 201168 h 1511808"/>
              <a:gd name="connsiteX42" fmla="*/ 609600 w 2478913"/>
              <a:gd name="connsiteY42" fmla="*/ 298704 h 1511808"/>
              <a:gd name="connsiteX43" fmla="*/ 518160 w 2478913"/>
              <a:gd name="connsiteY43" fmla="*/ 292608 h 1511808"/>
              <a:gd name="connsiteX44" fmla="*/ 457200 w 2478913"/>
              <a:gd name="connsiteY44" fmla="*/ 268224 h 1511808"/>
              <a:gd name="connsiteX45" fmla="*/ 274320 w 2478913"/>
              <a:gd name="connsiteY45" fmla="*/ 256032 h 1511808"/>
              <a:gd name="connsiteX46" fmla="*/ 201168 w 2478913"/>
              <a:gd name="connsiteY46" fmla="*/ 213360 h 1511808"/>
              <a:gd name="connsiteX47" fmla="*/ 97536 w 2478913"/>
              <a:gd name="connsiteY47" fmla="*/ 262128 h 1511808"/>
              <a:gd name="connsiteX48" fmla="*/ 0 w 2478913"/>
              <a:gd name="connsiteY48" fmla="*/ 316992 h 1511808"/>
              <a:gd name="connsiteX0" fmla="*/ 0 w 2497963"/>
              <a:gd name="connsiteY0" fmla="*/ 316992 h 1511808"/>
              <a:gd name="connsiteX1" fmla="*/ 152400 w 2497963"/>
              <a:gd name="connsiteY1" fmla="*/ 396240 h 1511808"/>
              <a:gd name="connsiteX2" fmla="*/ 310896 w 2497963"/>
              <a:gd name="connsiteY2" fmla="*/ 445008 h 1511808"/>
              <a:gd name="connsiteX3" fmla="*/ 469392 w 2497963"/>
              <a:gd name="connsiteY3" fmla="*/ 499872 h 1511808"/>
              <a:gd name="connsiteX4" fmla="*/ 597408 w 2497963"/>
              <a:gd name="connsiteY4" fmla="*/ 707136 h 1511808"/>
              <a:gd name="connsiteX5" fmla="*/ 603504 w 2497963"/>
              <a:gd name="connsiteY5" fmla="*/ 749808 h 1511808"/>
              <a:gd name="connsiteX6" fmla="*/ 694944 w 2497963"/>
              <a:gd name="connsiteY6" fmla="*/ 829056 h 1511808"/>
              <a:gd name="connsiteX7" fmla="*/ 725424 w 2497963"/>
              <a:gd name="connsiteY7" fmla="*/ 871728 h 1511808"/>
              <a:gd name="connsiteX8" fmla="*/ 822960 w 2497963"/>
              <a:gd name="connsiteY8" fmla="*/ 871728 h 1511808"/>
              <a:gd name="connsiteX9" fmla="*/ 847344 w 2497963"/>
              <a:gd name="connsiteY9" fmla="*/ 981456 h 1511808"/>
              <a:gd name="connsiteX10" fmla="*/ 853440 w 2497963"/>
              <a:gd name="connsiteY10" fmla="*/ 1176528 h 1511808"/>
              <a:gd name="connsiteX11" fmla="*/ 938784 w 2497963"/>
              <a:gd name="connsiteY11" fmla="*/ 1249680 h 1511808"/>
              <a:gd name="connsiteX12" fmla="*/ 1036320 w 2497963"/>
              <a:gd name="connsiteY12" fmla="*/ 1511808 h 1511808"/>
              <a:gd name="connsiteX13" fmla="*/ 1219200 w 2497963"/>
              <a:gd name="connsiteY13" fmla="*/ 1371600 h 1511808"/>
              <a:gd name="connsiteX14" fmla="*/ 1298448 w 2497963"/>
              <a:gd name="connsiteY14" fmla="*/ 1255776 h 1511808"/>
              <a:gd name="connsiteX15" fmla="*/ 1383792 w 2497963"/>
              <a:gd name="connsiteY15" fmla="*/ 1255776 h 1511808"/>
              <a:gd name="connsiteX16" fmla="*/ 1737360 w 2497963"/>
              <a:gd name="connsiteY16" fmla="*/ 1048512 h 1511808"/>
              <a:gd name="connsiteX17" fmla="*/ 1840992 w 2497963"/>
              <a:gd name="connsiteY17" fmla="*/ 1139952 h 1511808"/>
              <a:gd name="connsiteX18" fmla="*/ 2042160 w 2497963"/>
              <a:gd name="connsiteY18" fmla="*/ 1109472 h 1511808"/>
              <a:gd name="connsiteX19" fmla="*/ 2097024 w 2497963"/>
              <a:gd name="connsiteY19" fmla="*/ 1133856 h 1511808"/>
              <a:gd name="connsiteX20" fmla="*/ 2097024 w 2497963"/>
              <a:gd name="connsiteY20" fmla="*/ 1267968 h 1511808"/>
              <a:gd name="connsiteX21" fmla="*/ 2212848 w 2497963"/>
              <a:gd name="connsiteY21" fmla="*/ 1402080 h 1511808"/>
              <a:gd name="connsiteX22" fmla="*/ 2497963 w 2497963"/>
              <a:gd name="connsiteY22" fmla="*/ 1435481 h 1511808"/>
              <a:gd name="connsiteX23" fmla="*/ 2405380 w 2497963"/>
              <a:gd name="connsiteY23" fmla="*/ 1201928 h 1511808"/>
              <a:gd name="connsiteX24" fmla="*/ 2389632 w 2497963"/>
              <a:gd name="connsiteY24" fmla="*/ 957072 h 1511808"/>
              <a:gd name="connsiteX25" fmla="*/ 2231136 w 2497963"/>
              <a:gd name="connsiteY25" fmla="*/ 682752 h 1511808"/>
              <a:gd name="connsiteX26" fmla="*/ 1987296 w 2497963"/>
              <a:gd name="connsiteY26" fmla="*/ 505968 h 1511808"/>
              <a:gd name="connsiteX27" fmla="*/ 1786128 w 2497963"/>
              <a:gd name="connsiteY27" fmla="*/ 213360 h 1511808"/>
              <a:gd name="connsiteX28" fmla="*/ 1700784 w 2497963"/>
              <a:gd name="connsiteY28" fmla="*/ 91440 h 1511808"/>
              <a:gd name="connsiteX29" fmla="*/ 1591056 w 2497963"/>
              <a:gd name="connsiteY29" fmla="*/ 79248 h 1511808"/>
              <a:gd name="connsiteX30" fmla="*/ 1353312 w 2497963"/>
              <a:gd name="connsiteY30" fmla="*/ 24384 h 1511808"/>
              <a:gd name="connsiteX31" fmla="*/ 1377696 w 2497963"/>
              <a:gd name="connsiteY31" fmla="*/ 134112 h 1511808"/>
              <a:gd name="connsiteX32" fmla="*/ 1292352 w 2497963"/>
              <a:gd name="connsiteY32" fmla="*/ 109728 h 1511808"/>
              <a:gd name="connsiteX33" fmla="*/ 1188720 w 2497963"/>
              <a:gd name="connsiteY33" fmla="*/ 146304 h 1511808"/>
              <a:gd name="connsiteX34" fmla="*/ 1127760 w 2497963"/>
              <a:gd name="connsiteY34" fmla="*/ 176784 h 1511808"/>
              <a:gd name="connsiteX35" fmla="*/ 1091184 w 2497963"/>
              <a:gd name="connsiteY35" fmla="*/ 176784 h 1511808"/>
              <a:gd name="connsiteX36" fmla="*/ 963168 w 2497963"/>
              <a:gd name="connsiteY36" fmla="*/ 109728 h 1511808"/>
              <a:gd name="connsiteX37" fmla="*/ 804672 w 2497963"/>
              <a:gd name="connsiteY37" fmla="*/ 0 h 1511808"/>
              <a:gd name="connsiteX38" fmla="*/ 707136 w 2497963"/>
              <a:gd name="connsiteY38" fmla="*/ 79248 h 1511808"/>
              <a:gd name="connsiteX39" fmla="*/ 804672 w 2497963"/>
              <a:gd name="connsiteY39" fmla="*/ 188976 h 1511808"/>
              <a:gd name="connsiteX40" fmla="*/ 810768 w 2497963"/>
              <a:gd name="connsiteY40" fmla="*/ 256032 h 1511808"/>
              <a:gd name="connsiteX41" fmla="*/ 719328 w 2497963"/>
              <a:gd name="connsiteY41" fmla="*/ 201168 h 1511808"/>
              <a:gd name="connsiteX42" fmla="*/ 609600 w 2497963"/>
              <a:gd name="connsiteY42" fmla="*/ 298704 h 1511808"/>
              <a:gd name="connsiteX43" fmla="*/ 518160 w 2497963"/>
              <a:gd name="connsiteY43" fmla="*/ 292608 h 1511808"/>
              <a:gd name="connsiteX44" fmla="*/ 457200 w 2497963"/>
              <a:gd name="connsiteY44" fmla="*/ 268224 h 1511808"/>
              <a:gd name="connsiteX45" fmla="*/ 274320 w 2497963"/>
              <a:gd name="connsiteY45" fmla="*/ 256032 h 1511808"/>
              <a:gd name="connsiteX46" fmla="*/ 201168 w 2497963"/>
              <a:gd name="connsiteY46" fmla="*/ 213360 h 1511808"/>
              <a:gd name="connsiteX47" fmla="*/ 97536 w 2497963"/>
              <a:gd name="connsiteY47" fmla="*/ 262128 h 1511808"/>
              <a:gd name="connsiteX48" fmla="*/ 0 w 2497963"/>
              <a:gd name="connsiteY48" fmla="*/ 316992 h 1511808"/>
              <a:gd name="connsiteX0" fmla="*/ 0 w 2400427"/>
              <a:gd name="connsiteY0" fmla="*/ 262128 h 1511808"/>
              <a:gd name="connsiteX1" fmla="*/ 54864 w 2400427"/>
              <a:gd name="connsiteY1" fmla="*/ 396240 h 1511808"/>
              <a:gd name="connsiteX2" fmla="*/ 213360 w 2400427"/>
              <a:gd name="connsiteY2" fmla="*/ 445008 h 1511808"/>
              <a:gd name="connsiteX3" fmla="*/ 371856 w 2400427"/>
              <a:gd name="connsiteY3" fmla="*/ 499872 h 1511808"/>
              <a:gd name="connsiteX4" fmla="*/ 499872 w 2400427"/>
              <a:gd name="connsiteY4" fmla="*/ 707136 h 1511808"/>
              <a:gd name="connsiteX5" fmla="*/ 505968 w 2400427"/>
              <a:gd name="connsiteY5" fmla="*/ 749808 h 1511808"/>
              <a:gd name="connsiteX6" fmla="*/ 597408 w 2400427"/>
              <a:gd name="connsiteY6" fmla="*/ 829056 h 1511808"/>
              <a:gd name="connsiteX7" fmla="*/ 627888 w 2400427"/>
              <a:gd name="connsiteY7" fmla="*/ 871728 h 1511808"/>
              <a:gd name="connsiteX8" fmla="*/ 725424 w 2400427"/>
              <a:gd name="connsiteY8" fmla="*/ 871728 h 1511808"/>
              <a:gd name="connsiteX9" fmla="*/ 749808 w 2400427"/>
              <a:gd name="connsiteY9" fmla="*/ 981456 h 1511808"/>
              <a:gd name="connsiteX10" fmla="*/ 755904 w 2400427"/>
              <a:gd name="connsiteY10" fmla="*/ 1176528 h 1511808"/>
              <a:gd name="connsiteX11" fmla="*/ 841248 w 2400427"/>
              <a:gd name="connsiteY11" fmla="*/ 1249680 h 1511808"/>
              <a:gd name="connsiteX12" fmla="*/ 938784 w 2400427"/>
              <a:gd name="connsiteY12" fmla="*/ 1511808 h 1511808"/>
              <a:gd name="connsiteX13" fmla="*/ 1121664 w 2400427"/>
              <a:gd name="connsiteY13" fmla="*/ 1371600 h 1511808"/>
              <a:gd name="connsiteX14" fmla="*/ 1200912 w 2400427"/>
              <a:gd name="connsiteY14" fmla="*/ 1255776 h 1511808"/>
              <a:gd name="connsiteX15" fmla="*/ 1286256 w 2400427"/>
              <a:gd name="connsiteY15" fmla="*/ 1255776 h 1511808"/>
              <a:gd name="connsiteX16" fmla="*/ 1639824 w 2400427"/>
              <a:gd name="connsiteY16" fmla="*/ 1048512 h 1511808"/>
              <a:gd name="connsiteX17" fmla="*/ 1743456 w 2400427"/>
              <a:gd name="connsiteY17" fmla="*/ 1139952 h 1511808"/>
              <a:gd name="connsiteX18" fmla="*/ 1944624 w 2400427"/>
              <a:gd name="connsiteY18" fmla="*/ 1109472 h 1511808"/>
              <a:gd name="connsiteX19" fmla="*/ 1999488 w 2400427"/>
              <a:gd name="connsiteY19" fmla="*/ 1133856 h 1511808"/>
              <a:gd name="connsiteX20" fmla="*/ 1999488 w 2400427"/>
              <a:gd name="connsiteY20" fmla="*/ 1267968 h 1511808"/>
              <a:gd name="connsiteX21" fmla="*/ 2115312 w 2400427"/>
              <a:gd name="connsiteY21" fmla="*/ 1402080 h 1511808"/>
              <a:gd name="connsiteX22" fmla="*/ 2400427 w 2400427"/>
              <a:gd name="connsiteY22" fmla="*/ 1435481 h 1511808"/>
              <a:gd name="connsiteX23" fmla="*/ 2307844 w 2400427"/>
              <a:gd name="connsiteY23" fmla="*/ 1201928 h 1511808"/>
              <a:gd name="connsiteX24" fmla="*/ 2292096 w 2400427"/>
              <a:gd name="connsiteY24" fmla="*/ 957072 h 1511808"/>
              <a:gd name="connsiteX25" fmla="*/ 2133600 w 2400427"/>
              <a:gd name="connsiteY25" fmla="*/ 682752 h 1511808"/>
              <a:gd name="connsiteX26" fmla="*/ 1889760 w 2400427"/>
              <a:gd name="connsiteY26" fmla="*/ 505968 h 1511808"/>
              <a:gd name="connsiteX27" fmla="*/ 1688592 w 2400427"/>
              <a:gd name="connsiteY27" fmla="*/ 213360 h 1511808"/>
              <a:gd name="connsiteX28" fmla="*/ 1603248 w 2400427"/>
              <a:gd name="connsiteY28" fmla="*/ 91440 h 1511808"/>
              <a:gd name="connsiteX29" fmla="*/ 1493520 w 2400427"/>
              <a:gd name="connsiteY29" fmla="*/ 79248 h 1511808"/>
              <a:gd name="connsiteX30" fmla="*/ 1255776 w 2400427"/>
              <a:gd name="connsiteY30" fmla="*/ 24384 h 1511808"/>
              <a:gd name="connsiteX31" fmla="*/ 1280160 w 2400427"/>
              <a:gd name="connsiteY31" fmla="*/ 134112 h 1511808"/>
              <a:gd name="connsiteX32" fmla="*/ 1194816 w 2400427"/>
              <a:gd name="connsiteY32" fmla="*/ 109728 h 1511808"/>
              <a:gd name="connsiteX33" fmla="*/ 1091184 w 2400427"/>
              <a:gd name="connsiteY33" fmla="*/ 146304 h 1511808"/>
              <a:gd name="connsiteX34" fmla="*/ 1030224 w 2400427"/>
              <a:gd name="connsiteY34" fmla="*/ 176784 h 1511808"/>
              <a:gd name="connsiteX35" fmla="*/ 993648 w 2400427"/>
              <a:gd name="connsiteY35" fmla="*/ 176784 h 1511808"/>
              <a:gd name="connsiteX36" fmla="*/ 865632 w 2400427"/>
              <a:gd name="connsiteY36" fmla="*/ 109728 h 1511808"/>
              <a:gd name="connsiteX37" fmla="*/ 707136 w 2400427"/>
              <a:gd name="connsiteY37" fmla="*/ 0 h 1511808"/>
              <a:gd name="connsiteX38" fmla="*/ 609600 w 2400427"/>
              <a:gd name="connsiteY38" fmla="*/ 79248 h 1511808"/>
              <a:gd name="connsiteX39" fmla="*/ 707136 w 2400427"/>
              <a:gd name="connsiteY39" fmla="*/ 188976 h 1511808"/>
              <a:gd name="connsiteX40" fmla="*/ 713232 w 2400427"/>
              <a:gd name="connsiteY40" fmla="*/ 256032 h 1511808"/>
              <a:gd name="connsiteX41" fmla="*/ 621792 w 2400427"/>
              <a:gd name="connsiteY41" fmla="*/ 201168 h 1511808"/>
              <a:gd name="connsiteX42" fmla="*/ 512064 w 2400427"/>
              <a:gd name="connsiteY42" fmla="*/ 298704 h 1511808"/>
              <a:gd name="connsiteX43" fmla="*/ 420624 w 2400427"/>
              <a:gd name="connsiteY43" fmla="*/ 292608 h 1511808"/>
              <a:gd name="connsiteX44" fmla="*/ 359664 w 2400427"/>
              <a:gd name="connsiteY44" fmla="*/ 268224 h 1511808"/>
              <a:gd name="connsiteX45" fmla="*/ 176784 w 2400427"/>
              <a:gd name="connsiteY45" fmla="*/ 256032 h 1511808"/>
              <a:gd name="connsiteX46" fmla="*/ 103632 w 2400427"/>
              <a:gd name="connsiteY46" fmla="*/ 213360 h 1511808"/>
              <a:gd name="connsiteX47" fmla="*/ 0 w 2400427"/>
              <a:gd name="connsiteY47" fmla="*/ 262128 h 1511808"/>
              <a:gd name="connsiteX0" fmla="*/ 48768 w 2345563"/>
              <a:gd name="connsiteY0" fmla="*/ 213360 h 1511808"/>
              <a:gd name="connsiteX1" fmla="*/ 0 w 2345563"/>
              <a:gd name="connsiteY1" fmla="*/ 396240 h 1511808"/>
              <a:gd name="connsiteX2" fmla="*/ 158496 w 2345563"/>
              <a:gd name="connsiteY2" fmla="*/ 445008 h 1511808"/>
              <a:gd name="connsiteX3" fmla="*/ 316992 w 2345563"/>
              <a:gd name="connsiteY3" fmla="*/ 499872 h 1511808"/>
              <a:gd name="connsiteX4" fmla="*/ 445008 w 2345563"/>
              <a:gd name="connsiteY4" fmla="*/ 707136 h 1511808"/>
              <a:gd name="connsiteX5" fmla="*/ 451104 w 2345563"/>
              <a:gd name="connsiteY5" fmla="*/ 749808 h 1511808"/>
              <a:gd name="connsiteX6" fmla="*/ 542544 w 2345563"/>
              <a:gd name="connsiteY6" fmla="*/ 829056 h 1511808"/>
              <a:gd name="connsiteX7" fmla="*/ 573024 w 2345563"/>
              <a:gd name="connsiteY7" fmla="*/ 871728 h 1511808"/>
              <a:gd name="connsiteX8" fmla="*/ 670560 w 2345563"/>
              <a:gd name="connsiteY8" fmla="*/ 871728 h 1511808"/>
              <a:gd name="connsiteX9" fmla="*/ 694944 w 2345563"/>
              <a:gd name="connsiteY9" fmla="*/ 981456 h 1511808"/>
              <a:gd name="connsiteX10" fmla="*/ 701040 w 2345563"/>
              <a:gd name="connsiteY10" fmla="*/ 1176528 h 1511808"/>
              <a:gd name="connsiteX11" fmla="*/ 786384 w 2345563"/>
              <a:gd name="connsiteY11" fmla="*/ 1249680 h 1511808"/>
              <a:gd name="connsiteX12" fmla="*/ 883920 w 2345563"/>
              <a:gd name="connsiteY12" fmla="*/ 1511808 h 1511808"/>
              <a:gd name="connsiteX13" fmla="*/ 1066800 w 2345563"/>
              <a:gd name="connsiteY13" fmla="*/ 1371600 h 1511808"/>
              <a:gd name="connsiteX14" fmla="*/ 1146048 w 2345563"/>
              <a:gd name="connsiteY14" fmla="*/ 1255776 h 1511808"/>
              <a:gd name="connsiteX15" fmla="*/ 1231392 w 2345563"/>
              <a:gd name="connsiteY15" fmla="*/ 1255776 h 1511808"/>
              <a:gd name="connsiteX16" fmla="*/ 1584960 w 2345563"/>
              <a:gd name="connsiteY16" fmla="*/ 1048512 h 1511808"/>
              <a:gd name="connsiteX17" fmla="*/ 1688592 w 2345563"/>
              <a:gd name="connsiteY17" fmla="*/ 1139952 h 1511808"/>
              <a:gd name="connsiteX18" fmla="*/ 1889760 w 2345563"/>
              <a:gd name="connsiteY18" fmla="*/ 1109472 h 1511808"/>
              <a:gd name="connsiteX19" fmla="*/ 1944624 w 2345563"/>
              <a:gd name="connsiteY19" fmla="*/ 1133856 h 1511808"/>
              <a:gd name="connsiteX20" fmla="*/ 1944624 w 2345563"/>
              <a:gd name="connsiteY20" fmla="*/ 1267968 h 1511808"/>
              <a:gd name="connsiteX21" fmla="*/ 2060448 w 2345563"/>
              <a:gd name="connsiteY21" fmla="*/ 1402080 h 1511808"/>
              <a:gd name="connsiteX22" fmla="*/ 2345563 w 2345563"/>
              <a:gd name="connsiteY22" fmla="*/ 1435481 h 1511808"/>
              <a:gd name="connsiteX23" fmla="*/ 2252980 w 2345563"/>
              <a:gd name="connsiteY23" fmla="*/ 1201928 h 1511808"/>
              <a:gd name="connsiteX24" fmla="*/ 2237232 w 2345563"/>
              <a:gd name="connsiteY24" fmla="*/ 957072 h 1511808"/>
              <a:gd name="connsiteX25" fmla="*/ 2078736 w 2345563"/>
              <a:gd name="connsiteY25" fmla="*/ 682752 h 1511808"/>
              <a:gd name="connsiteX26" fmla="*/ 1834896 w 2345563"/>
              <a:gd name="connsiteY26" fmla="*/ 505968 h 1511808"/>
              <a:gd name="connsiteX27" fmla="*/ 1633728 w 2345563"/>
              <a:gd name="connsiteY27" fmla="*/ 213360 h 1511808"/>
              <a:gd name="connsiteX28" fmla="*/ 1548384 w 2345563"/>
              <a:gd name="connsiteY28" fmla="*/ 91440 h 1511808"/>
              <a:gd name="connsiteX29" fmla="*/ 1438656 w 2345563"/>
              <a:gd name="connsiteY29" fmla="*/ 79248 h 1511808"/>
              <a:gd name="connsiteX30" fmla="*/ 1200912 w 2345563"/>
              <a:gd name="connsiteY30" fmla="*/ 24384 h 1511808"/>
              <a:gd name="connsiteX31" fmla="*/ 1225296 w 2345563"/>
              <a:gd name="connsiteY31" fmla="*/ 134112 h 1511808"/>
              <a:gd name="connsiteX32" fmla="*/ 1139952 w 2345563"/>
              <a:gd name="connsiteY32" fmla="*/ 109728 h 1511808"/>
              <a:gd name="connsiteX33" fmla="*/ 1036320 w 2345563"/>
              <a:gd name="connsiteY33" fmla="*/ 146304 h 1511808"/>
              <a:gd name="connsiteX34" fmla="*/ 975360 w 2345563"/>
              <a:gd name="connsiteY34" fmla="*/ 176784 h 1511808"/>
              <a:gd name="connsiteX35" fmla="*/ 938784 w 2345563"/>
              <a:gd name="connsiteY35" fmla="*/ 176784 h 1511808"/>
              <a:gd name="connsiteX36" fmla="*/ 810768 w 2345563"/>
              <a:gd name="connsiteY36" fmla="*/ 109728 h 1511808"/>
              <a:gd name="connsiteX37" fmla="*/ 652272 w 2345563"/>
              <a:gd name="connsiteY37" fmla="*/ 0 h 1511808"/>
              <a:gd name="connsiteX38" fmla="*/ 554736 w 2345563"/>
              <a:gd name="connsiteY38" fmla="*/ 79248 h 1511808"/>
              <a:gd name="connsiteX39" fmla="*/ 652272 w 2345563"/>
              <a:gd name="connsiteY39" fmla="*/ 188976 h 1511808"/>
              <a:gd name="connsiteX40" fmla="*/ 658368 w 2345563"/>
              <a:gd name="connsiteY40" fmla="*/ 256032 h 1511808"/>
              <a:gd name="connsiteX41" fmla="*/ 566928 w 2345563"/>
              <a:gd name="connsiteY41" fmla="*/ 201168 h 1511808"/>
              <a:gd name="connsiteX42" fmla="*/ 457200 w 2345563"/>
              <a:gd name="connsiteY42" fmla="*/ 298704 h 1511808"/>
              <a:gd name="connsiteX43" fmla="*/ 365760 w 2345563"/>
              <a:gd name="connsiteY43" fmla="*/ 292608 h 1511808"/>
              <a:gd name="connsiteX44" fmla="*/ 304800 w 2345563"/>
              <a:gd name="connsiteY44" fmla="*/ 268224 h 1511808"/>
              <a:gd name="connsiteX45" fmla="*/ 121920 w 2345563"/>
              <a:gd name="connsiteY45" fmla="*/ 256032 h 1511808"/>
              <a:gd name="connsiteX46" fmla="*/ 48768 w 2345563"/>
              <a:gd name="connsiteY46" fmla="*/ 213360 h 1511808"/>
              <a:gd name="connsiteX0" fmla="*/ 121920 w 2345563"/>
              <a:gd name="connsiteY0" fmla="*/ 256032 h 1511808"/>
              <a:gd name="connsiteX1" fmla="*/ 0 w 2345563"/>
              <a:gd name="connsiteY1" fmla="*/ 396240 h 1511808"/>
              <a:gd name="connsiteX2" fmla="*/ 158496 w 2345563"/>
              <a:gd name="connsiteY2" fmla="*/ 445008 h 1511808"/>
              <a:gd name="connsiteX3" fmla="*/ 316992 w 2345563"/>
              <a:gd name="connsiteY3" fmla="*/ 499872 h 1511808"/>
              <a:gd name="connsiteX4" fmla="*/ 445008 w 2345563"/>
              <a:gd name="connsiteY4" fmla="*/ 707136 h 1511808"/>
              <a:gd name="connsiteX5" fmla="*/ 451104 w 2345563"/>
              <a:gd name="connsiteY5" fmla="*/ 749808 h 1511808"/>
              <a:gd name="connsiteX6" fmla="*/ 542544 w 2345563"/>
              <a:gd name="connsiteY6" fmla="*/ 829056 h 1511808"/>
              <a:gd name="connsiteX7" fmla="*/ 573024 w 2345563"/>
              <a:gd name="connsiteY7" fmla="*/ 871728 h 1511808"/>
              <a:gd name="connsiteX8" fmla="*/ 670560 w 2345563"/>
              <a:gd name="connsiteY8" fmla="*/ 871728 h 1511808"/>
              <a:gd name="connsiteX9" fmla="*/ 694944 w 2345563"/>
              <a:gd name="connsiteY9" fmla="*/ 981456 h 1511808"/>
              <a:gd name="connsiteX10" fmla="*/ 701040 w 2345563"/>
              <a:gd name="connsiteY10" fmla="*/ 1176528 h 1511808"/>
              <a:gd name="connsiteX11" fmla="*/ 786384 w 2345563"/>
              <a:gd name="connsiteY11" fmla="*/ 1249680 h 1511808"/>
              <a:gd name="connsiteX12" fmla="*/ 883920 w 2345563"/>
              <a:gd name="connsiteY12" fmla="*/ 1511808 h 1511808"/>
              <a:gd name="connsiteX13" fmla="*/ 1066800 w 2345563"/>
              <a:gd name="connsiteY13" fmla="*/ 1371600 h 1511808"/>
              <a:gd name="connsiteX14" fmla="*/ 1146048 w 2345563"/>
              <a:gd name="connsiteY14" fmla="*/ 1255776 h 1511808"/>
              <a:gd name="connsiteX15" fmla="*/ 1231392 w 2345563"/>
              <a:gd name="connsiteY15" fmla="*/ 1255776 h 1511808"/>
              <a:gd name="connsiteX16" fmla="*/ 1584960 w 2345563"/>
              <a:gd name="connsiteY16" fmla="*/ 1048512 h 1511808"/>
              <a:gd name="connsiteX17" fmla="*/ 1688592 w 2345563"/>
              <a:gd name="connsiteY17" fmla="*/ 1139952 h 1511808"/>
              <a:gd name="connsiteX18" fmla="*/ 1889760 w 2345563"/>
              <a:gd name="connsiteY18" fmla="*/ 1109472 h 1511808"/>
              <a:gd name="connsiteX19" fmla="*/ 1944624 w 2345563"/>
              <a:gd name="connsiteY19" fmla="*/ 1133856 h 1511808"/>
              <a:gd name="connsiteX20" fmla="*/ 1944624 w 2345563"/>
              <a:gd name="connsiteY20" fmla="*/ 1267968 h 1511808"/>
              <a:gd name="connsiteX21" fmla="*/ 2060448 w 2345563"/>
              <a:gd name="connsiteY21" fmla="*/ 1402080 h 1511808"/>
              <a:gd name="connsiteX22" fmla="*/ 2345563 w 2345563"/>
              <a:gd name="connsiteY22" fmla="*/ 1435481 h 1511808"/>
              <a:gd name="connsiteX23" fmla="*/ 2252980 w 2345563"/>
              <a:gd name="connsiteY23" fmla="*/ 1201928 h 1511808"/>
              <a:gd name="connsiteX24" fmla="*/ 2237232 w 2345563"/>
              <a:gd name="connsiteY24" fmla="*/ 957072 h 1511808"/>
              <a:gd name="connsiteX25" fmla="*/ 2078736 w 2345563"/>
              <a:gd name="connsiteY25" fmla="*/ 682752 h 1511808"/>
              <a:gd name="connsiteX26" fmla="*/ 1834896 w 2345563"/>
              <a:gd name="connsiteY26" fmla="*/ 505968 h 1511808"/>
              <a:gd name="connsiteX27" fmla="*/ 1633728 w 2345563"/>
              <a:gd name="connsiteY27" fmla="*/ 213360 h 1511808"/>
              <a:gd name="connsiteX28" fmla="*/ 1548384 w 2345563"/>
              <a:gd name="connsiteY28" fmla="*/ 91440 h 1511808"/>
              <a:gd name="connsiteX29" fmla="*/ 1438656 w 2345563"/>
              <a:gd name="connsiteY29" fmla="*/ 79248 h 1511808"/>
              <a:gd name="connsiteX30" fmla="*/ 1200912 w 2345563"/>
              <a:gd name="connsiteY30" fmla="*/ 24384 h 1511808"/>
              <a:gd name="connsiteX31" fmla="*/ 1225296 w 2345563"/>
              <a:gd name="connsiteY31" fmla="*/ 134112 h 1511808"/>
              <a:gd name="connsiteX32" fmla="*/ 1139952 w 2345563"/>
              <a:gd name="connsiteY32" fmla="*/ 109728 h 1511808"/>
              <a:gd name="connsiteX33" fmla="*/ 1036320 w 2345563"/>
              <a:gd name="connsiteY33" fmla="*/ 146304 h 1511808"/>
              <a:gd name="connsiteX34" fmla="*/ 975360 w 2345563"/>
              <a:gd name="connsiteY34" fmla="*/ 176784 h 1511808"/>
              <a:gd name="connsiteX35" fmla="*/ 938784 w 2345563"/>
              <a:gd name="connsiteY35" fmla="*/ 176784 h 1511808"/>
              <a:gd name="connsiteX36" fmla="*/ 810768 w 2345563"/>
              <a:gd name="connsiteY36" fmla="*/ 109728 h 1511808"/>
              <a:gd name="connsiteX37" fmla="*/ 652272 w 2345563"/>
              <a:gd name="connsiteY37" fmla="*/ 0 h 1511808"/>
              <a:gd name="connsiteX38" fmla="*/ 554736 w 2345563"/>
              <a:gd name="connsiteY38" fmla="*/ 79248 h 1511808"/>
              <a:gd name="connsiteX39" fmla="*/ 652272 w 2345563"/>
              <a:gd name="connsiteY39" fmla="*/ 188976 h 1511808"/>
              <a:gd name="connsiteX40" fmla="*/ 658368 w 2345563"/>
              <a:gd name="connsiteY40" fmla="*/ 256032 h 1511808"/>
              <a:gd name="connsiteX41" fmla="*/ 566928 w 2345563"/>
              <a:gd name="connsiteY41" fmla="*/ 201168 h 1511808"/>
              <a:gd name="connsiteX42" fmla="*/ 457200 w 2345563"/>
              <a:gd name="connsiteY42" fmla="*/ 298704 h 1511808"/>
              <a:gd name="connsiteX43" fmla="*/ 365760 w 2345563"/>
              <a:gd name="connsiteY43" fmla="*/ 292608 h 1511808"/>
              <a:gd name="connsiteX44" fmla="*/ 304800 w 2345563"/>
              <a:gd name="connsiteY44" fmla="*/ 268224 h 1511808"/>
              <a:gd name="connsiteX45" fmla="*/ 121920 w 2345563"/>
              <a:gd name="connsiteY45" fmla="*/ 256032 h 1511808"/>
              <a:gd name="connsiteX0" fmla="*/ 304800 w 2345563"/>
              <a:gd name="connsiteY0" fmla="*/ 268224 h 1511808"/>
              <a:gd name="connsiteX1" fmla="*/ 0 w 2345563"/>
              <a:gd name="connsiteY1" fmla="*/ 396240 h 1511808"/>
              <a:gd name="connsiteX2" fmla="*/ 158496 w 2345563"/>
              <a:gd name="connsiteY2" fmla="*/ 445008 h 1511808"/>
              <a:gd name="connsiteX3" fmla="*/ 316992 w 2345563"/>
              <a:gd name="connsiteY3" fmla="*/ 499872 h 1511808"/>
              <a:gd name="connsiteX4" fmla="*/ 445008 w 2345563"/>
              <a:gd name="connsiteY4" fmla="*/ 707136 h 1511808"/>
              <a:gd name="connsiteX5" fmla="*/ 451104 w 2345563"/>
              <a:gd name="connsiteY5" fmla="*/ 749808 h 1511808"/>
              <a:gd name="connsiteX6" fmla="*/ 542544 w 2345563"/>
              <a:gd name="connsiteY6" fmla="*/ 829056 h 1511808"/>
              <a:gd name="connsiteX7" fmla="*/ 573024 w 2345563"/>
              <a:gd name="connsiteY7" fmla="*/ 871728 h 1511808"/>
              <a:gd name="connsiteX8" fmla="*/ 670560 w 2345563"/>
              <a:gd name="connsiteY8" fmla="*/ 871728 h 1511808"/>
              <a:gd name="connsiteX9" fmla="*/ 694944 w 2345563"/>
              <a:gd name="connsiteY9" fmla="*/ 981456 h 1511808"/>
              <a:gd name="connsiteX10" fmla="*/ 701040 w 2345563"/>
              <a:gd name="connsiteY10" fmla="*/ 1176528 h 1511808"/>
              <a:gd name="connsiteX11" fmla="*/ 786384 w 2345563"/>
              <a:gd name="connsiteY11" fmla="*/ 1249680 h 1511808"/>
              <a:gd name="connsiteX12" fmla="*/ 883920 w 2345563"/>
              <a:gd name="connsiteY12" fmla="*/ 1511808 h 1511808"/>
              <a:gd name="connsiteX13" fmla="*/ 1066800 w 2345563"/>
              <a:gd name="connsiteY13" fmla="*/ 1371600 h 1511808"/>
              <a:gd name="connsiteX14" fmla="*/ 1146048 w 2345563"/>
              <a:gd name="connsiteY14" fmla="*/ 1255776 h 1511808"/>
              <a:gd name="connsiteX15" fmla="*/ 1231392 w 2345563"/>
              <a:gd name="connsiteY15" fmla="*/ 1255776 h 1511808"/>
              <a:gd name="connsiteX16" fmla="*/ 1584960 w 2345563"/>
              <a:gd name="connsiteY16" fmla="*/ 1048512 h 1511808"/>
              <a:gd name="connsiteX17" fmla="*/ 1688592 w 2345563"/>
              <a:gd name="connsiteY17" fmla="*/ 1139952 h 1511808"/>
              <a:gd name="connsiteX18" fmla="*/ 1889760 w 2345563"/>
              <a:gd name="connsiteY18" fmla="*/ 1109472 h 1511808"/>
              <a:gd name="connsiteX19" fmla="*/ 1944624 w 2345563"/>
              <a:gd name="connsiteY19" fmla="*/ 1133856 h 1511808"/>
              <a:gd name="connsiteX20" fmla="*/ 1944624 w 2345563"/>
              <a:gd name="connsiteY20" fmla="*/ 1267968 h 1511808"/>
              <a:gd name="connsiteX21" fmla="*/ 2060448 w 2345563"/>
              <a:gd name="connsiteY21" fmla="*/ 1402080 h 1511808"/>
              <a:gd name="connsiteX22" fmla="*/ 2345563 w 2345563"/>
              <a:gd name="connsiteY22" fmla="*/ 1435481 h 1511808"/>
              <a:gd name="connsiteX23" fmla="*/ 2252980 w 2345563"/>
              <a:gd name="connsiteY23" fmla="*/ 1201928 h 1511808"/>
              <a:gd name="connsiteX24" fmla="*/ 2237232 w 2345563"/>
              <a:gd name="connsiteY24" fmla="*/ 957072 h 1511808"/>
              <a:gd name="connsiteX25" fmla="*/ 2078736 w 2345563"/>
              <a:gd name="connsiteY25" fmla="*/ 682752 h 1511808"/>
              <a:gd name="connsiteX26" fmla="*/ 1834896 w 2345563"/>
              <a:gd name="connsiteY26" fmla="*/ 505968 h 1511808"/>
              <a:gd name="connsiteX27" fmla="*/ 1633728 w 2345563"/>
              <a:gd name="connsiteY27" fmla="*/ 213360 h 1511808"/>
              <a:gd name="connsiteX28" fmla="*/ 1548384 w 2345563"/>
              <a:gd name="connsiteY28" fmla="*/ 91440 h 1511808"/>
              <a:gd name="connsiteX29" fmla="*/ 1438656 w 2345563"/>
              <a:gd name="connsiteY29" fmla="*/ 79248 h 1511808"/>
              <a:gd name="connsiteX30" fmla="*/ 1200912 w 2345563"/>
              <a:gd name="connsiteY30" fmla="*/ 24384 h 1511808"/>
              <a:gd name="connsiteX31" fmla="*/ 1225296 w 2345563"/>
              <a:gd name="connsiteY31" fmla="*/ 134112 h 1511808"/>
              <a:gd name="connsiteX32" fmla="*/ 1139952 w 2345563"/>
              <a:gd name="connsiteY32" fmla="*/ 109728 h 1511808"/>
              <a:gd name="connsiteX33" fmla="*/ 1036320 w 2345563"/>
              <a:gd name="connsiteY33" fmla="*/ 146304 h 1511808"/>
              <a:gd name="connsiteX34" fmla="*/ 975360 w 2345563"/>
              <a:gd name="connsiteY34" fmla="*/ 176784 h 1511808"/>
              <a:gd name="connsiteX35" fmla="*/ 938784 w 2345563"/>
              <a:gd name="connsiteY35" fmla="*/ 176784 h 1511808"/>
              <a:gd name="connsiteX36" fmla="*/ 810768 w 2345563"/>
              <a:gd name="connsiteY36" fmla="*/ 109728 h 1511808"/>
              <a:gd name="connsiteX37" fmla="*/ 652272 w 2345563"/>
              <a:gd name="connsiteY37" fmla="*/ 0 h 1511808"/>
              <a:gd name="connsiteX38" fmla="*/ 554736 w 2345563"/>
              <a:gd name="connsiteY38" fmla="*/ 79248 h 1511808"/>
              <a:gd name="connsiteX39" fmla="*/ 652272 w 2345563"/>
              <a:gd name="connsiteY39" fmla="*/ 188976 h 1511808"/>
              <a:gd name="connsiteX40" fmla="*/ 658368 w 2345563"/>
              <a:gd name="connsiteY40" fmla="*/ 256032 h 1511808"/>
              <a:gd name="connsiteX41" fmla="*/ 566928 w 2345563"/>
              <a:gd name="connsiteY41" fmla="*/ 201168 h 1511808"/>
              <a:gd name="connsiteX42" fmla="*/ 457200 w 2345563"/>
              <a:gd name="connsiteY42" fmla="*/ 298704 h 1511808"/>
              <a:gd name="connsiteX43" fmla="*/ 365760 w 2345563"/>
              <a:gd name="connsiteY43" fmla="*/ 292608 h 1511808"/>
              <a:gd name="connsiteX44" fmla="*/ 304800 w 2345563"/>
              <a:gd name="connsiteY44" fmla="*/ 268224 h 1511808"/>
              <a:gd name="connsiteX0" fmla="*/ 146304 w 2187067"/>
              <a:gd name="connsiteY0" fmla="*/ 268224 h 1511808"/>
              <a:gd name="connsiteX1" fmla="*/ 0 w 2187067"/>
              <a:gd name="connsiteY1" fmla="*/ 445008 h 1511808"/>
              <a:gd name="connsiteX2" fmla="*/ 158496 w 2187067"/>
              <a:gd name="connsiteY2" fmla="*/ 499872 h 1511808"/>
              <a:gd name="connsiteX3" fmla="*/ 286512 w 2187067"/>
              <a:gd name="connsiteY3" fmla="*/ 707136 h 1511808"/>
              <a:gd name="connsiteX4" fmla="*/ 292608 w 2187067"/>
              <a:gd name="connsiteY4" fmla="*/ 749808 h 1511808"/>
              <a:gd name="connsiteX5" fmla="*/ 384048 w 2187067"/>
              <a:gd name="connsiteY5" fmla="*/ 829056 h 1511808"/>
              <a:gd name="connsiteX6" fmla="*/ 414528 w 2187067"/>
              <a:gd name="connsiteY6" fmla="*/ 871728 h 1511808"/>
              <a:gd name="connsiteX7" fmla="*/ 512064 w 2187067"/>
              <a:gd name="connsiteY7" fmla="*/ 871728 h 1511808"/>
              <a:gd name="connsiteX8" fmla="*/ 536448 w 2187067"/>
              <a:gd name="connsiteY8" fmla="*/ 981456 h 1511808"/>
              <a:gd name="connsiteX9" fmla="*/ 542544 w 2187067"/>
              <a:gd name="connsiteY9" fmla="*/ 1176528 h 1511808"/>
              <a:gd name="connsiteX10" fmla="*/ 627888 w 2187067"/>
              <a:gd name="connsiteY10" fmla="*/ 1249680 h 1511808"/>
              <a:gd name="connsiteX11" fmla="*/ 725424 w 2187067"/>
              <a:gd name="connsiteY11" fmla="*/ 1511808 h 1511808"/>
              <a:gd name="connsiteX12" fmla="*/ 908304 w 2187067"/>
              <a:gd name="connsiteY12" fmla="*/ 1371600 h 1511808"/>
              <a:gd name="connsiteX13" fmla="*/ 987552 w 2187067"/>
              <a:gd name="connsiteY13" fmla="*/ 1255776 h 1511808"/>
              <a:gd name="connsiteX14" fmla="*/ 1072896 w 2187067"/>
              <a:gd name="connsiteY14" fmla="*/ 1255776 h 1511808"/>
              <a:gd name="connsiteX15" fmla="*/ 1426464 w 2187067"/>
              <a:gd name="connsiteY15" fmla="*/ 1048512 h 1511808"/>
              <a:gd name="connsiteX16" fmla="*/ 1530096 w 2187067"/>
              <a:gd name="connsiteY16" fmla="*/ 1139952 h 1511808"/>
              <a:gd name="connsiteX17" fmla="*/ 1731264 w 2187067"/>
              <a:gd name="connsiteY17" fmla="*/ 1109472 h 1511808"/>
              <a:gd name="connsiteX18" fmla="*/ 1786128 w 2187067"/>
              <a:gd name="connsiteY18" fmla="*/ 1133856 h 1511808"/>
              <a:gd name="connsiteX19" fmla="*/ 1786128 w 2187067"/>
              <a:gd name="connsiteY19" fmla="*/ 1267968 h 1511808"/>
              <a:gd name="connsiteX20" fmla="*/ 1901952 w 2187067"/>
              <a:gd name="connsiteY20" fmla="*/ 1402080 h 1511808"/>
              <a:gd name="connsiteX21" fmla="*/ 2187067 w 2187067"/>
              <a:gd name="connsiteY21" fmla="*/ 1435481 h 1511808"/>
              <a:gd name="connsiteX22" fmla="*/ 2094484 w 2187067"/>
              <a:gd name="connsiteY22" fmla="*/ 1201928 h 1511808"/>
              <a:gd name="connsiteX23" fmla="*/ 2078736 w 2187067"/>
              <a:gd name="connsiteY23" fmla="*/ 957072 h 1511808"/>
              <a:gd name="connsiteX24" fmla="*/ 1920240 w 2187067"/>
              <a:gd name="connsiteY24" fmla="*/ 682752 h 1511808"/>
              <a:gd name="connsiteX25" fmla="*/ 1676400 w 2187067"/>
              <a:gd name="connsiteY25" fmla="*/ 505968 h 1511808"/>
              <a:gd name="connsiteX26" fmla="*/ 1475232 w 2187067"/>
              <a:gd name="connsiteY26" fmla="*/ 213360 h 1511808"/>
              <a:gd name="connsiteX27" fmla="*/ 1389888 w 2187067"/>
              <a:gd name="connsiteY27" fmla="*/ 91440 h 1511808"/>
              <a:gd name="connsiteX28" fmla="*/ 1280160 w 2187067"/>
              <a:gd name="connsiteY28" fmla="*/ 79248 h 1511808"/>
              <a:gd name="connsiteX29" fmla="*/ 1042416 w 2187067"/>
              <a:gd name="connsiteY29" fmla="*/ 24384 h 1511808"/>
              <a:gd name="connsiteX30" fmla="*/ 1066800 w 2187067"/>
              <a:gd name="connsiteY30" fmla="*/ 134112 h 1511808"/>
              <a:gd name="connsiteX31" fmla="*/ 981456 w 2187067"/>
              <a:gd name="connsiteY31" fmla="*/ 109728 h 1511808"/>
              <a:gd name="connsiteX32" fmla="*/ 877824 w 2187067"/>
              <a:gd name="connsiteY32" fmla="*/ 146304 h 1511808"/>
              <a:gd name="connsiteX33" fmla="*/ 816864 w 2187067"/>
              <a:gd name="connsiteY33" fmla="*/ 176784 h 1511808"/>
              <a:gd name="connsiteX34" fmla="*/ 780288 w 2187067"/>
              <a:gd name="connsiteY34" fmla="*/ 176784 h 1511808"/>
              <a:gd name="connsiteX35" fmla="*/ 652272 w 2187067"/>
              <a:gd name="connsiteY35" fmla="*/ 109728 h 1511808"/>
              <a:gd name="connsiteX36" fmla="*/ 493776 w 2187067"/>
              <a:gd name="connsiteY36" fmla="*/ 0 h 1511808"/>
              <a:gd name="connsiteX37" fmla="*/ 396240 w 2187067"/>
              <a:gd name="connsiteY37" fmla="*/ 79248 h 1511808"/>
              <a:gd name="connsiteX38" fmla="*/ 493776 w 2187067"/>
              <a:gd name="connsiteY38" fmla="*/ 188976 h 1511808"/>
              <a:gd name="connsiteX39" fmla="*/ 499872 w 2187067"/>
              <a:gd name="connsiteY39" fmla="*/ 256032 h 1511808"/>
              <a:gd name="connsiteX40" fmla="*/ 408432 w 2187067"/>
              <a:gd name="connsiteY40" fmla="*/ 201168 h 1511808"/>
              <a:gd name="connsiteX41" fmla="*/ 298704 w 2187067"/>
              <a:gd name="connsiteY41" fmla="*/ 298704 h 1511808"/>
              <a:gd name="connsiteX42" fmla="*/ 207264 w 2187067"/>
              <a:gd name="connsiteY42" fmla="*/ 292608 h 1511808"/>
              <a:gd name="connsiteX43" fmla="*/ 146304 w 2187067"/>
              <a:gd name="connsiteY43" fmla="*/ 268224 h 1511808"/>
              <a:gd name="connsiteX0" fmla="*/ 0 w 2040763"/>
              <a:gd name="connsiteY0" fmla="*/ 268224 h 1511808"/>
              <a:gd name="connsiteX1" fmla="*/ 12192 w 2040763"/>
              <a:gd name="connsiteY1" fmla="*/ 499872 h 1511808"/>
              <a:gd name="connsiteX2" fmla="*/ 140208 w 2040763"/>
              <a:gd name="connsiteY2" fmla="*/ 707136 h 1511808"/>
              <a:gd name="connsiteX3" fmla="*/ 146304 w 2040763"/>
              <a:gd name="connsiteY3" fmla="*/ 749808 h 1511808"/>
              <a:gd name="connsiteX4" fmla="*/ 237744 w 2040763"/>
              <a:gd name="connsiteY4" fmla="*/ 829056 h 1511808"/>
              <a:gd name="connsiteX5" fmla="*/ 268224 w 2040763"/>
              <a:gd name="connsiteY5" fmla="*/ 871728 h 1511808"/>
              <a:gd name="connsiteX6" fmla="*/ 365760 w 2040763"/>
              <a:gd name="connsiteY6" fmla="*/ 871728 h 1511808"/>
              <a:gd name="connsiteX7" fmla="*/ 390144 w 2040763"/>
              <a:gd name="connsiteY7" fmla="*/ 981456 h 1511808"/>
              <a:gd name="connsiteX8" fmla="*/ 396240 w 2040763"/>
              <a:gd name="connsiteY8" fmla="*/ 1176528 h 1511808"/>
              <a:gd name="connsiteX9" fmla="*/ 481584 w 2040763"/>
              <a:gd name="connsiteY9" fmla="*/ 1249680 h 1511808"/>
              <a:gd name="connsiteX10" fmla="*/ 579120 w 2040763"/>
              <a:gd name="connsiteY10" fmla="*/ 1511808 h 1511808"/>
              <a:gd name="connsiteX11" fmla="*/ 762000 w 2040763"/>
              <a:gd name="connsiteY11" fmla="*/ 1371600 h 1511808"/>
              <a:gd name="connsiteX12" fmla="*/ 841248 w 2040763"/>
              <a:gd name="connsiteY12" fmla="*/ 1255776 h 1511808"/>
              <a:gd name="connsiteX13" fmla="*/ 926592 w 2040763"/>
              <a:gd name="connsiteY13" fmla="*/ 1255776 h 1511808"/>
              <a:gd name="connsiteX14" fmla="*/ 1280160 w 2040763"/>
              <a:gd name="connsiteY14" fmla="*/ 1048512 h 1511808"/>
              <a:gd name="connsiteX15" fmla="*/ 1383792 w 2040763"/>
              <a:gd name="connsiteY15" fmla="*/ 1139952 h 1511808"/>
              <a:gd name="connsiteX16" fmla="*/ 1584960 w 2040763"/>
              <a:gd name="connsiteY16" fmla="*/ 1109472 h 1511808"/>
              <a:gd name="connsiteX17" fmla="*/ 1639824 w 2040763"/>
              <a:gd name="connsiteY17" fmla="*/ 1133856 h 1511808"/>
              <a:gd name="connsiteX18" fmla="*/ 1639824 w 2040763"/>
              <a:gd name="connsiteY18" fmla="*/ 1267968 h 1511808"/>
              <a:gd name="connsiteX19" fmla="*/ 1755648 w 2040763"/>
              <a:gd name="connsiteY19" fmla="*/ 1402080 h 1511808"/>
              <a:gd name="connsiteX20" fmla="*/ 2040763 w 2040763"/>
              <a:gd name="connsiteY20" fmla="*/ 1435481 h 1511808"/>
              <a:gd name="connsiteX21" fmla="*/ 1948180 w 2040763"/>
              <a:gd name="connsiteY21" fmla="*/ 1201928 h 1511808"/>
              <a:gd name="connsiteX22" fmla="*/ 1932432 w 2040763"/>
              <a:gd name="connsiteY22" fmla="*/ 957072 h 1511808"/>
              <a:gd name="connsiteX23" fmla="*/ 1773936 w 2040763"/>
              <a:gd name="connsiteY23" fmla="*/ 682752 h 1511808"/>
              <a:gd name="connsiteX24" fmla="*/ 1530096 w 2040763"/>
              <a:gd name="connsiteY24" fmla="*/ 505968 h 1511808"/>
              <a:gd name="connsiteX25" fmla="*/ 1328928 w 2040763"/>
              <a:gd name="connsiteY25" fmla="*/ 213360 h 1511808"/>
              <a:gd name="connsiteX26" fmla="*/ 1243584 w 2040763"/>
              <a:gd name="connsiteY26" fmla="*/ 91440 h 1511808"/>
              <a:gd name="connsiteX27" fmla="*/ 1133856 w 2040763"/>
              <a:gd name="connsiteY27" fmla="*/ 79248 h 1511808"/>
              <a:gd name="connsiteX28" fmla="*/ 896112 w 2040763"/>
              <a:gd name="connsiteY28" fmla="*/ 24384 h 1511808"/>
              <a:gd name="connsiteX29" fmla="*/ 920496 w 2040763"/>
              <a:gd name="connsiteY29" fmla="*/ 134112 h 1511808"/>
              <a:gd name="connsiteX30" fmla="*/ 835152 w 2040763"/>
              <a:gd name="connsiteY30" fmla="*/ 109728 h 1511808"/>
              <a:gd name="connsiteX31" fmla="*/ 731520 w 2040763"/>
              <a:gd name="connsiteY31" fmla="*/ 146304 h 1511808"/>
              <a:gd name="connsiteX32" fmla="*/ 670560 w 2040763"/>
              <a:gd name="connsiteY32" fmla="*/ 176784 h 1511808"/>
              <a:gd name="connsiteX33" fmla="*/ 633984 w 2040763"/>
              <a:gd name="connsiteY33" fmla="*/ 176784 h 1511808"/>
              <a:gd name="connsiteX34" fmla="*/ 505968 w 2040763"/>
              <a:gd name="connsiteY34" fmla="*/ 109728 h 1511808"/>
              <a:gd name="connsiteX35" fmla="*/ 347472 w 2040763"/>
              <a:gd name="connsiteY35" fmla="*/ 0 h 1511808"/>
              <a:gd name="connsiteX36" fmla="*/ 249936 w 2040763"/>
              <a:gd name="connsiteY36" fmla="*/ 79248 h 1511808"/>
              <a:gd name="connsiteX37" fmla="*/ 347472 w 2040763"/>
              <a:gd name="connsiteY37" fmla="*/ 188976 h 1511808"/>
              <a:gd name="connsiteX38" fmla="*/ 353568 w 2040763"/>
              <a:gd name="connsiteY38" fmla="*/ 256032 h 1511808"/>
              <a:gd name="connsiteX39" fmla="*/ 262128 w 2040763"/>
              <a:gd name="connsiteY39" fmla="*/ 201168 h 1511808"/>
              <a:gd name="connsiteX40" fmla="*/ 152400 w 2040763"/>
              <a:gd name="connsiteY40" fmla="*/ 298704 h 1511808"/>
              <a:gd name="connsiteX41" fmla="*/ 60960 w 2040763"/>
              <a:gd name="connsiteY41" fmla="*/ 292608 h 1511808"/>
              <a:gd name="connsiteX42" fmla="*/ 0 w 2040763"/>
              <a:gd name="connsiteY42" fmla="*/ 268224 h 1511808"/>
              <a:gd name="connsiteX0" fmla="*/ 3683 w 2028571"/>
              <a:gd name="connsiteY0" fmla="*/ 277749 h 1511808"/>
              <a:gd name="connsiteX1" fmla="*/ 0 w 2028571"/>
              <a:gd name="connsiteY1" fmla="*/ 499872 h 1511808"/>
              <a:gd name="connsiteX2" fmla="*/ 128016 w 2028571"/>
              <a:gd name="connsiteY2" fmla="*/ 707136 h 1511808"/>
              <a:gd name="connsiteX3" fmla="*/ 134112 w 2028571"/>
              <a:gd name="connsiteY3" fmla="*/ 749808 h 1511808"/>
              <a:gd name="connsiteX4" fmla="*/ 225552 w 2028571"/>
              <a:gd name="connsiteY4" fmla="*/ 829056 h 1511808"/>
              <a:gd name="connsiteX5" fmla="*/ 256032 w 2028571"/>
              <a:gd name="connsiteY5" fmla="*/ 871728 h 1511808"/>
              <a:gd name="connsiteX6" fmla="*/ 353568 w 2028571"/>
              <a:gd name="connsiteY6" fmla="*/ 871728 h 1511808"/>
              <a:gd name="connsiteX7" fmla="*/ 377952 w 2028571"/>
              <a:gd name="connsiteY7" fmla="*/ 981456 h 1511808"/>
              <a:gd name="connsiteX8" fmla="*/ 384048 w 2028571"/>
              <a:gd name="connsiteY8" fmla="*/ 1176528 h 1511808"/>
              <a:gd name="connsiteX9" fmla="*/ 469392 w 2028571"/>
              <a:gd name="connsiteY9" fmla="*/ 1249680 h 1511808"/>
              <a:gd name="connsiteX10" fmla="*/ 566928 w 2028571"/>
              <a:gd name="connsiteY10" fmla="*/ 1511808 h 1511808"/>
              <a:gd name="connsiteX11" fmla="*/ 749808 w 2028571"/>
              <a:gd name="connsiteY11" fmla="*/ 1371600 h 1511808"/>
              <a:gd name="connsiteX12" fmla="*/ 829056 w 2028571"/>
              <a:gd name="connsiteY12" fmla="*/ 1255776 h 1511808"/>
              <a:gd name="connsiteX13" fmla="*/ 914400 w 2028571"/>
              <a:gd name="connsiteY13" fmla="*/ 1255776 h 1511808"/>
              <a:gd name="connsiteX14" fmla="*/ 1267968 w 2028571"/>
              <a:gd name="connsiteY14" fmla="*/ 1048512 h 1511808"/>
              <a:gd name="connsiteX15" fmla="*/ 1371600 w 2028571"/>
              <a:gd name="connsiteY15" fmla="*/ 1139952 h 1511808"/>
              <a:gd name="connsiteX16" fmla="*/ 1572768 w 2028571"/>
              <a:gd name="connsiteY16" fmla="*/ 1109472 h 1511808"/>
              <a:gd name="connsiteX17" fmla="*/ 1627632 w 2028571"/>
              <a:gd name="connsiteY17" fmla="*/ 1133856 h 1511808"/>
              <a:gd name="connsiteX18" fmla="*/ 1627632 w 2028571"/>
              <a:gd name="connsiteY18" fmla="*/ 1267968 h 1511808"/>
              <a:gd name="connsiteX19" fmla="*/ 1743456 w 2028571"/>
              <a:gd name="connsiteY19" fmla="*/ 1402080 h 1511808"/>
              <a:gd name="connsiteX20" fmla="*/ 2028571 w 2028571"/>
              <a:gd name="connsiteY20" fmla="*/ 1435481 h 1511808"/>
              <a:gd name="connsiteX21" fmla="*/ 1935988 w 2028571"/>
              <a:gd name="connsiteY21" fmla="*/ 1201928 h 1511808"/>
              <a:gd name="connsiteX22" fmla="*/ 1920240 w 2028571"/>
              <a:gd name="connsiteY22" fmla="*/ 957072 h 1511808"/>
              <a:gd name="connsiteX23" fmla="*/ 1761744 w 2028571"/>
              <a:gd name="connsiteY23" fmla="*/ 682752 h 1511808"/>
              <a:gd name="connsiteX24" fmla="*/ 1517904 w 2028571"/>
              <a:gd name="connsiteY24" fmla="*/ 505968 h 1511808"/>
              <a:gd name="connsiteX25" fmla="*/ 1316736 w 2028571"/>
              <a:gd name="connsiteY25" fmla="*/ 213360 h 1511808"/>
              <a:gd name="connsiteX26" fmla="*/ 1231392 w 2028571"/>
              <a:gd name="connsiteY26" fmla="*/ 91440 h 1511808"/>
              <a:gd name="connsiteX27" fmla="*/ 1121664 w 2028571"/>
              <a:gd name="connsiteY27" fmla="*/ 79248 h 1511808"/>
              <a:gd name="connsiteX28" fmla="*/ 883920 w 2028571"/>
              <a:gd name="connsiteY28" fmla="*/ 24384 h 1511808"/>
              <a:gd name="connsiteX29" fmla="*/ 908304 w 2028571"/>
              <a:gd name="connsiteY29" fmla="*/ 134112 h 1511808"/>
              <a:gd name="connsiteX30" fmla="*/ 822960 w 2028571"/>
              <a:gd name="connsiteY30" fmla="*/ 109728 h 1511808"/>
              <a:gd name="connsiteX31" fmla="*/ 719328 w 2028571"/>
              <a:gd name="connsiteY31" fmla="*/ 146304 h 1511808"/>
              <a:gd name="connsiteX32" fmla="*/ 658368 w 2028571"/>
              <a:gd name="connsiteY32" fmla="*/ 176784 h 1511808"/>
              <a:gd name="connsiteX33" fmla="*/ 621792 w 2028571"/>
              <a:gd name="connsiteY33" fmla="*/ 176784 h 1511808"/>
              <a:gd name="connsiteX34" fmla="*/ 493776 w 2028571"/>
              <a:gd name="connsiteY34" fmla="*/ 109728 h 1511808"/>
              <a:gd name="connsiteX35" fmla="*/ 335280 w 2028571"/>
              <a:gd name="connsiteY35" fmla="*/ 0 h 1511808"/>
              <a:gd name="connsiteX36" fmla="*/ 237744 w 2028571"/>
              <a:gd name="connsiteY36" fmla="*/ 79248 h 1511808"/>
              <a:gd name="connsiteX37" fmla="*/ 335280 w 2028571"/>
              <a:gd name="connsiteY37" fmla="*/ 188976 h 1511808"/>
              <a:gd name="connsiteX38" fmla="*/ 341376 w 2028571"/>
              <a:gd name="connsiteY38" fmla="*/ 256032 h 1511808"/>
              <a:gd name="connsiteX39" fmla="*/ 249936 w 2028571"/>
              <a:gd name="connsiteY39" fmla="*/ 201168 h 1511808"/>
              <a:gd name="connsiteX40" fmla="*/ 140208 w 2028571"/>
              <a:gd name="connsiteY40" fmla="*/ 298704 h 1511808"/>
              <a:gd name="connsiteX41" fmla="*/ 48768 w 2028571"/>
              <a:gd name="connsiteY41" fmla="*/ 292608 h 1511808"/>
              <a:gd name="connsiteX42" fmla="*/ 3683 w 2028571"/>
              <a:gd name="connsiteY42" fmla="*/ 277749 h 1511808"/>
              <a:gd name="connsiteX0" fmla="*/ 6858 w 2031746"/>
              <a:gd name="connsiteY0" fmla="*/ 277749 h 1511808"/>
              <a:gd name="connsiteX1" fmla="*/ 0 w 2031746"/>
              <a:gd name="connsiteY1" fmla="*/ 487172 h 1511808"/>
              <a:gd name="connsiteX2" fmla="*/ 131191 w 2031746"/>
              <a:gd name="connsiteY2" fmla="*/ 707136 h 1511808"/>
              <a:gd name="connsiteX3" fmla="*/ 137287 w 2031746"/>
              <a:gd name="connsiteY3" fmla="*/ 749808 h 1511808"/>
              <a:gd name="connsiteX4" fmla="*/ 228727 w 2031746"/>
              <a:gd name="connsiteY4" fmla="*/ 829056 h 1511808"/>
              <a:gd name="connsiteX5" fmla="*/ 259207 w 2031746"/>
              <a:gd name="connsiteY5" fmla="*/ 871728 h 1511808"/>
              <a:gd name="connsiteX6" fmla="*/ 356743 w 2031746"/>
              <a:gd name="connsiteY6" fmla="*/ 871728 h 1511808"/>
              <a:gd name="connsiteX7" fmla="*/ 381127 w 2031746"/>
              <a:gd name="connsiteY7" fmla="*/ 981456 h 1511808"/>
              <a:gd name="connsiteX8" fmla="*/ 387223 w 2031746"/>
              <a:gd name="connsiteY8" fmla="*/ 1176528 h 1511808"/>
              <a:gd name="connsiteX9" fmla="*/ 472567 w 2031746"/>
              <a:gd name="connsiteY9" fmla="*/ 1249680 h 1511808"/>
              <a:gd name="connsiteX10" fmla="*/ 570103 w 2031746"/>
              <a:gd name="connsiteY10" fmla="*/ 1511808 h 1511808"/>
              <a:gd name="connsiteX11" fmla="*/ 752983 w 2031746"/>
              <a:gd name="connsiteY11" fmla="*/ 1371600 h 1511808"/>
              <a:gd name="connsiteX12" fmla="*/ 832231 w 2031746"/>
              <a:gd name="connsiteY12" fmla="*/ 1255776 h 1511808"/>
              <a:gd name="connsiteX13" fmla="*/ 917575 w 2031746"/>
              <a:gd name="connsiteY13" fmla="*/ 1255776 h 1511808"/>
              <a:gd name="connsiteX14" fmla="*/ 1271143 w 2031746"/>
              <a:gd name="connsiteY14" fmla="*/ 1048512 h 1511808"/>
              <a:gd name="connsiteX15" fmla="*/ 1374775 w 2031746"/>
              <a:gd name="connsiteY15" fmla="*/ 1139952 h 1511808"/>
              <a:gd name="connsiteX16" fmla="*/ 1575943 w 2031746"/>
              <a:gd name="connsiteY16" fmla="*/ 1109472 h 1511808"/>
              <a:gd name="connsiteX17" fmla="*/ 1630807 w 2031746"/>
              <a:gd name="connsiteY17" fmla="*/ 1133856 h 1511808"/>
              <a:gd name="connsiteX18" fmla="*/ 1630807 w 2031746"/>
              <a:gd name="connsiteY18" fmla="*/ 1267968 h 1511808"/>
              <a:gd name="connsiteX19" fmla="*/ 1746631 w 2031746"/>
              <a:gd name="connsiteY19" fmla="*/ 1402080 h 1511808"/>
              <a:gd name="connsiteX20" fmla="*/ 2031746 w 2031746"/>
              <a:gd name="connsiteY20" fmla="*/ 1435481 h 1511808"/>
              <a:gd name="connsiteX21" fmla="*/ 1939163 w 2031746"/>
              <a:gd name="connsiteY21" fmla="*/ 1201928 h 1511808"/>
              <a:gd name="connsiteX22" fmla="*/ 1923415 w 2031746"/>
              <a:gd name="connsiteY22" fmla="*/ 957072 h 1511808"/>
              <a:gd name="connsiteX23" fmla="*/ 1764919 w 2031746"/>
              <a:gd name="connsiteY23" fmla="*/ 682752 h 1511808"/>
              <a:gd name="connsiteX24" fmla="*/ 1521079 w 2031746"/>
              <a:gd name="connsiteY24" fmla="*/ 505968 h 1511808"/>
              <a:gd name="connsiteX25" fmla="*/ 1319911 w 2031746"/>
              <a:gd name="connsiteY25" fmla="*/ 213360 h 1511808"/>
              <a:gd name="connsiteX26" fmla="*/ 1234567 w 2031746"/>
              <a:gd name="connsiteY26" fmla="*/ 91440 h 1511808"/>
              <a:gd name="connsiteX27" fmla="*/ 1124839 w 2031746"/>
              <a:gd name="connsiteY27" fmla="*/ 79248 h 1511808"/>
              <a:gd name="connsiteX28" fmla="*/ 887095 w 2031746"/>
              <a:gd name="connsiteY28" fmla="*/ 24384 h 1511808"/>
              <a:gd name="connsiteX29" fmla="*/ 911479 w 2031746"/>
              <a:gd name="connsiteY29" fmla="*/ 134112 h 1511808"/>
              <a:gd name="connsiteX30" fmla="*/ 826135 w 2031746"/>
              <a:gd name="connsiteY30" fmla="*/ 109728 h 1511808"/>
              <a:gd name="connsiteX31" fmla="*/ 722503 w 2031746"/>
              <a:gd name="connsiteY31" fmla="*/ 146304 h 1511808"/>
              <a:gd name="connsiteX32" fmla="*/ 661543 w 2031746"/>
              <a:gd name="connsiteY32" fmla="*/ 176784 h 1511808"/>
              <a:gd name="connsiteX33" fmla="*/ 624967 w 2031746"/>
              <a:gd name="connsiteY33" fmla="*/ 176784 h 1511808"/>
              <a:gd name="connsiteX34" fmla="*/ 496951 w 2031746"/>
              <a:gd name="connsiteY34" fmla="*/ 109728 h 1511808"/>
              <a:gd name="connsiteX35" fmla="*/ 338455 w 2031746"/>
              <a:gd name="connsiteY35" fmla="*/ 0 h 1511808"/>
              <a:gd name="connsiteX36" fmla="*/ 240919 w 2031746"/>
              <a:gd name="connsiteY36" fmla="*/ 79248 h 1511808"/>
              <a:gd name="connsiteX37" fmla="*/ 338455 w 2031746"/>
              <a:gd name="connsiteY37" fmla="*/ 188976 h 1511808"/>
              <a:gd name="connsiteX38" fmla="*/ 344551 w 2031746"/>
              <a:gd name="connsiteY38" fmla="*/ 256032 h 1511808"/>
              <a:gd name="connsiteX39" fmla="*/ 253111 w 2031746"/>
              <a:gd name="connsiteY39" fmla="*/ 201168 h 1511808"/>
              <a:gd name="connsiteX40" fmla="*/ 143383 w 2031746"/>
              <a:gd name="connsiteY40" fmla="*/ 298704 h 1511808"/>
              <a:gd name="connsiteX41" fmla="*/ 51943 w 2031746"/>
              <a:gd name="connsiteY41" fmla="*/ 292608 h 1511808"/>
              <a:gd name="connsiteX42" fmla="*/ 6858 w 2031746"/>
              <a:gd name="connsiteY42" fmla="*/ 277749 h 1511808"/>
              <a:gd name="connsiteX0" fmla="*/ 6858 w 2031746"/>
              <a:gd name="connsiteY0" fmla="*/ 277749 h 1511808"/>
              <a:gd name="connsiteX1" fmla="*/ 0 w 2031746"/>
              <a:gd name="connsiteY1" fmla="*/ 487172 h 1511808"/>
              <a:gd name="connsiteX2" fmla="*/ 131191 w 2031746"/>
              <a:gd name="connsiteY2" fmla="*/ 707136 h 1511808"/>
              <a:gd name="connsiteX3" fmla="*/ 137287 w 2031746"/>
              <a:gd name="connsiteY3" fmla="*/ 749808 h 1511808"/>
              <a:gd name="connsiteX4" fmla="*/ 228727 w 2031746"/>
              <a:gd name="connsiteY4" fmla="*/ 829056 h 1511808"/>
              <a:gd name="connsiteX5" fmla="*/ 259207 w 2031746"/>
              <a:gd name="connsiteY5" fmla="*/ 871728 h 1511808"/>
              <a:gd name="connsiteX6" fmla="*/ 356743 w 2031746"/>
              <a:gd name="connsiteY6" fmla="*/ 871728 h 1511808"/>
              <a:gd name="connsiteX7" fmla="*/ 381127 w 2031746"/>
              <a:gd name="connsiteY7" fmla="*/ 981456 h 1511808"/>
              <a:gd name="connsiteX8" fmla="*/ 387223 w 2031746"/>
              <a:gd name="connsiteY8" fmla="*/ 1176528 h 1511808"/>
              <a:gd name="connsiteX9" fmla="*/ 472567 w 2031746"/>
              <a:gd name="connsiteY9" fmla="*/ 1249680 h 1511808"/>
              <a:gd name="connsiteX10" fmla="*/ 570103 w 2031746"/>
              <a:gd name="connsiteY10" fmla="*/ 1511808 h 1511808"/>
              <a:gd name="connsiteX11" fmla="*/ 752983 w 2031746"/>
              <a:gd name="connsiteY11" fmla="*/ 1371600 h 1511808"/>
              <a:gd name="connsiteX12" fmla="*/ 832231 w 2031746"/>
              <a:gd name="connsiteY12" fmla="*/ 1255776 h 1511808"/>
              <a:gd name="connsiteX13" fmla="*/ 917575 w 2031746"/>
              <a:gd name="connsiteY13" fmla="*/ 1255776 h 1511808"/>
              <a:gd name="connsiteX14" fmla="*/ 1271143 w 2031746"/>
              <a:gd name="connsiteY14" fmla="*/ 1048512 h 1511808"/>
              <a:gd name="connsiteX15" fmla="*/ 1374775 w 2031746"/>
              <a:gd name="connsiteY15" fmla="*/ 1139952 h 1511808"/>
              <a:gd name="connsiteX16" fmla="*/ 1575943 w 2031746"/>
              <a:gd name="connsiteY16" fmla="*/ 1109472 h 1511808"/>
              <a:gd name="connsiteX17" fmla="*/ 1630807 w 2031746"/>
              <a:gd name="connsiteY17" fmla="*/ 1133856 h 1511808"/>
              <a:gd name="connsiteX18" fmla="*/ 1630807 w 2031746"/>
              <a:gd name="connsiteY18" fmla="*/ 1267968 h 1511808"/>
              <a:gd name="connsiteX19" fmla="*/ 1746631 w 2031746"/>
              <a:gd name="connsiteY19" fmla="*/ 1402080 h 1511808"/>
              <a:gd name="connsiteX20" fmla="*/ 2031746 w 2031746"/>
              <a:gd name="connsiteY20" fmla="*/ 1435481 h 1511808"/>
              <a:gd name="connsiteX21" fmla="*/ 1939163 w 2031746"/>
              <a:gd name="connsiteY21" fmla="*/ 1201928 h 1511808"/>
              <a:gd name="connsiteX22" fmla="*/ 1923415 w 2031746"/>
              <a:gd name="connsiteY22" fmla="*/ 957072 h 1511808"/>
              <a:gd name="connsiteX23" fmla="*/ 1764919 w 2031746"/>
              <a:gd name="connsiteY23" fmla="*/ 682752 h 1511808"/>
              <a:gd name="connsiteX24" fmla="*/ 1521079 w 2031746"/>
              <a:gd name="connsiteY24" fmla="*/ 505968 h 1511808"/>
              <a:gd name="connsiteX25" fmla="*/ 1319911 w 2031746"/>
              <a:gd name="connsiteY25" fmla="*/ 213360 h 1511808"/>
              <a:gd name="connsiteX26" fmla="*/ 1234567 w 2031746"/>
              <a:gd name="connsiteY26" fmla="*/ 91440 h 1511808"/>
              <a:gd name="connsiteX27" fmla="*/ 1124839 w 2031746"/>
              <a:gd name="connsiteY27" fmla="*/ 79248 h 1511808"/>
              <a:gd name="connsiteX28" fmla="*/ 887095 w 2031746"/>
              <a:gd name="connsiteY28" fmla="*/ 24384 h 1511808"/>
              <a:gd name="connsiteX29" fmla="*/ 911479 w 2031746"/>
              <a:gd name="connsiteY29" fmla="*/ 134112 h 1511808"/>
              <a:gd name="connsiteX30" fmla="*/ 826135 w 2031746"/>
              <a:gd name="connsiteY30" fmla="*/ 109728 h 1511808"/>
              <a:gd name="connsiteX31" fmla="*/ 722503 w 2031746"/>
              <a:gd name="connsiteY31" fmla="*/ 146304 h 1511808"/>
              <a:gd name="connsiteX32" fmla="*/ 661543 w 2031746"/>
              <a:gd name="connsiteY32" fmla="*/ 176784 h 1511808"/>
              <a:gd name="connsiteX33" fmla="*/ 624967 w 2031746"/>
              <a:gd name="connsiteY33" fmla="*/ 176784 h 1511808"/>
              <a:gd name="connsiteX34" fmla="*/ 496951 w 2031746"/>
              <a:gd name="connsiteY34" fmla="*/ 109728 h 1511808"/>
              <a:gd name="connsiteX35" fmla="*/ 338455 w 2031746"/>
              <a:gd name="connsiteY35" fmla="*/ 0 h 1511808"/>
              <a:gd name="connsiteX36" fmla="*/ 240919 w 2031746"/>
              <a:gd name="connsiteY36" fmla="*/ 79248 h 1511808"/>
              <a:gd name="connsiteX37" fmla="*/ 338455 w 2031746"/>
              <a:gd name="connsiteY37" fmla="*/ 188976 h 1511808"/>
              <a:gd name="connsiteX38" fmla="*/ 344551 w 2031746"/>
              <a:gd name="connsiteY38" fmla="*/ 256032 h 1511808"/>
              <a:gd name="connsiteX39" fmla="*/ 253111 w 2031746"/>
              <a:gd name="connsiteY39" fmla="*/ 201168 h 1511808"/>
              <a:gd name="connsiteX40" fmla="*/ 143383 w 2031746"/>
              <a:gd name="connsiteY40" fmla="*/ 298704 h 1511808"/>
              <a:gd name="connsiteX41" fmla="*/ 74168 w 2031746"/>
              <a:gd name="connsiteY41" fmla="*/ 295783 h 1511808"/>
              <a:gd name="connsiteX42" fmla="*/ 6858 w 2031746"/>
              <a:gd name="connsiteY42" fmla="*/ 277749 h 1511808"/>
              <a:gd name="connsiteX0" fmla="*/ 15604 w 2040492"/>
              <a:gd name="connsiteY0" fmla="*/ 277749 h 1511808"/>
              <a:gd name="connsiteX1" fmla="*/ 12595 w 2040492"/>
              <a:gd name="connsiteY1" fmla="*/ 363622 h 1511808"/>
              <a:gd name="connsiteX2" fmla="*/ 8746 w 2040492"/>
              <a:gd name="connsiteY2" fmla="*/ 487172 h 1511808"/>
              <a:gd name="connsiteX3" fmla="*/ 139937 w 2040492"/>
              <a:gd name="connsiteY3" fmla="*/ 707136 h 1511808"/>
              <a:gd name="connsiteX4" fmla="*/ 146033 w 2040492"/>
              <a:gd name="connsiteY4" fmla="*/ 749808 h 1511808"/>
              <a:gd name="connsiteX5" fmla="*/ 237473 w 2040492"/>
              <a:gd name="connsiteY5" fmla="*/ 829056 h 1511808"/>
              <a:gd name="connsiteX6" fmla="*/ 267953 w 2040492"/>
              <a:gd name="connsiteY6" fmla="*/ 871728 h 1511808"/>
              <a:gd name="connsiteX7" fmla="*/ 365489 w 2040492"/>
              <a:gd name="connsiteY7" fmla="*/ 871728 h 1511808"/>
              <a:gd name="connsiteX8" fmla="*/ 389873 w 2040492"/>
              <a:gd name="connsiteY8" fmla="*/ 981456 h 1511808"/>
              <a:gd name="connsiteX9" fmla="*/ 395969 w 2040492"/>
              <a:gd name="connsiteY9" fmla="*/ 1176528 h 1511808"/>
              <a:gd name="connsiteX10" fmla="*/ 481313 w 2040492"/>
              <a:gd name="connsiteY10" fmla="*/ 1249680 h 1511808"/>
              <a:gd name="connsiteX11" fmla="*/ 578849 w 2040492"/>
              <a:gd name="connsiteY11" fmla="*/ 1511808 h 1511808"/>
              <a:gd name="connsiteX12" fmla="*/ 761729 w 2040492"/>
              <a:gd name="connsiteY12" fmla="*/ 1371600 h 1511808"/>
              <a:gd name="connsiteX13" fmla="*/ 840977 w 2040492"/>
              <a:gd name="connsiteY13" fmla="*/ 1255776 h 1511808"/>
              <a:gd name="connsiteX14" fmla="*/ 926321 w 2040492"/>
              <a:gd name="connsiteY14" fmla="*/ 1255776 h 1511808"/>
              <a:gd name="connsiteX15" fmla="*/ 1279889 w 2040492"/>
              <a:gd name="connsiteY15" fmla="*/ 1048512 h 1511808"/>
              <a:gd name="connsiteX16" fmla="*/ 1383521 w 2040492"/>
              <a:gd name="connsiteY16" fmla="*/ 1139952 h 1511808"/>
              <a:gd name="connsiteX17" fmla="*/ 1584689 w 2040492"/>
              <a:gd name="connsiteY17" fmla="*/ 1109472 h 1511808"/>
              <a:gd name="connsiteX18" fmla="*/ 1639553 w 2040492"/>
              <a:gd name="connsiteY18" fmla="*/ 1133856 h 1511808"/>
              <a:gd name="connsiteX19" fmla="*/ 1639553 w 2040492"/>
              <a:gd name="connsiteY19" fmla="*/ 1267968 h 1511808"/>
              <a:gd name="connsiteX20" fmla="*/ 1755377 w 2040492"/>
              <a:gd name="connsiteY20" fmla="*/ 1402080 h 1511808"/>
              <a:gd name="connsiteX21" fmla="*/ 2040492 w 2040492"/>
              <a:gd name="connsiteY21" fmla="*/ 1435481 h 1511808"/>
              <a:gd name="connsiteX22" fmla="*/ 1947909 w 2040492"/>
              <a:gd name="connsiteY22" fmla="*/ 1201928 h 1511808"/>
              <a:gd name="connsiteX23" fmla="*/ 1932161 w 2040492"/>
              <a:gd name="connsiteY23" fmla="*/ 957072 h 1511808"/>
              <a:gd name="connsiteX24" fmla="*/ 1773665 w 2040492"/>
              <a:gd name="connsiteY24" fmla="*/ 682752 h 1511808"/>
              <a:gd name="connsiteX25" fmla="*/ 1529825 w 2040492"/>
              <a:gd name="connsiteY25" fmla="*/ 505968 h 1511808"/>
              <a:gd name="connsiteX26" fmla="*/ 1328657 w 2040492"/>
              <a:gd name="connsiteY26" fmla="*/ 213360 h 1511808"/>
              <a:gd name="connsiteX27" fmla="*/ 1243313 w 2040492"/>
              <a:gd name="connsiteY27" fmla="*/ 91440 h 1511808"/>
              <a:gd name="connsiteX28" fmla="*/ 1133585 w 2040492"/>
              <a:gd name="connsiteY28" fmla="*/ 79248 h 1511808"/>
              <a:gd name="connsiteX29" fmla="*/ 895841 w 2040492"/>
              <a:gd name="connsiteY29" fmla="*/ 24384 h 1511808"/>
              <a:gd name="connsiteX30" fmla="*/ 920225 w 2040492"/>
              <a:gd name="connsiteY30" fmla="*/ 134112 h 1511808"/>
              <a:gd name="connsiteX31" fmla="*/ 834881 w 2040492"/>
              <a:gd name="connsiteY31" fmla="*/ 109728 h 1511808"/>
              <a:gd name="connsiteX32" fmla="*/ 731249 w 2040492"/>
              <a:gd name="connsiteY32" fmla="*/ 146304 h 1511808"/>
              <a:gd name="connsiteX33" fmla="*/ 670289 w 2040492"/>
              <a:gd name="connsiteY33" fmla="*/ 176784 h 1511808"/>
              <a:gd name="connsiteX34" fmla="*/ 633713 w 2040492"/>
              <a:gd name="connsiteY34" fmla="*/ 176784 h 1511808"/>
              <a:gd name="connsiteX35" fmla="*/ 505697 w 2040492"/>
              <a:gd name="connsiteY35" fmla="*/ 109728 h 1511808"/>
              <a:gd name="connsiteX36" fmla="*/ 347201 w 2040492"/>
              <a:gd name="connsiteY36" fmla="*/ 0 h 1511808"/>
              <a:gd name="connsiteX37" fmla="*/ 249665 w 2040492"/>
              <a:gd name="connsiteY37" fmla="*/ 79248 h 1511808"/>
              <a:gd name="connsiteX38" fmla="*/ 347201 w 2040492"/>
              <a:gd name="connsiteY38" fmla="*/ 188976 h 1511808"/>
              <a:gd name="connsiteX39" fmla="*/ 353297 w 2040492"/>
              <a:gd name="connsiteY39" fmla="*/ 256032 h 1511808"/>
              <a:gd name="connsiteX40" fmla="*/ 261857 w 2040492"/>
              <a:gd name="connsiteY40" fmla="*/ 201168 h 1511808"/>
              <a:gd name="connsiteX41" fmla="*/ 152129 w 2040492"/>
              <a:gd name="connsiteY41" fmla="*/ 298704 h 1511808"/>
              <a:gd name="connsiteX42" fmla="*/ 82914 w 2040492"/>
              <a:gd name="connsiteY42" fmla="*/ 295783 h 1511808"/>
              <a:gd name="connsiteX43" fmla="*/ 15604 w 2040492"/>
              <a:gd name="connsiteY43" fmla="*/ 277749 h 1511808"/>
              <a:gd name="connsiteX0" fmla="*/ 453861 w 2478749"/>
              <a:gd name="connsiteY0" fmla="*/ 277749 h 1511808"/>
              <a:gd name="connsiteX1" fmla="*/ 2 w 2478749"/>
              <a:gd name="connsiteY1" fmla="*/ 306472 h 1511808"/>
              <a:gd name="connsiteX2" fmla="*/ 447003 w 2478749"/>
              <a:gd name="connsiteY2" fmla="*/ 487172 h 1511808"/>
              <a:gd name="connsiteX3" fmla="*/ 578194 w 2478749"/>
              <a:gd name="connsiteY3" fmla="*/ 707136 h 1511808"/>
              <a:gd name="connsiteX4" fmla="*/ 584290 w 2478749"/>
              <a:gd name="connsiteY4" fmla="*/ 749808 h 1511808"/>
              <a:gd name="connsiteX5" fmla="*/ 675730 w 2478749"/>
              <a:gd name="connsiteY5" fmla="*/ 829056 h 1511808"/>
              <a:gd name="connsiteX6" fmla="*/ 706210 w 2478749"/>
              <a:gd name="connsiteY6" fmla="*/ 871728 h 1511808"/>
              <a:gd name="connsiteX7" fmla="*/ 803746 w 2478749"/>
              <a:gd name="connsiteY7" fmla="*/ 871728 h 1511808"/>
              <a:gd name="connsiteX8" fmla="*/ 828130 w 2478749"/>
              <a:gd name="connsiteY8" fmla="*/ 981456 h 1511808"/>
              <a:gd name="connsiteX9" fmla="*/ 834226 w 2478749"/>
              <a:gd name="connsiteY9" fmla="*/ 1176528 h 1511808"/>
              <a:gd name="connsiteX10" fmla="*/ 919570 w 2478749"/>
              <a:gd name="connsiteY10" fmla="*/ 1249680 h 1511808"/>
              <a:gd name="connsiteX11" fmla="*/ 1017106 w 2478749"/>
              <a:gd name="connsiteY11" fmla="*/ 1511808 h 1511808"/>
              <a:gd name="connsiteX12" fmla="*/ 1199986 w 2478749"/>
              <a:gd name="connsiteY12" fmla="*/ 1371600 h 1511808"/>
              <a:gd name="connsiteX13" fmla="*/ 1279234 w 2478749"/>
              <a:gd name="connsiteY13" fmla="*/ 1255776 h 1511808"/>
              <a:gd name="connsiteX14" fmla="*/ 1364578 w 2478749"/>
              <a:gd name="connsiteY14" fmla="*/ 1255776 h 1511808"/>
              <a:gd name="connsiteX15" fmla="*/ 1718146 w 2478749"/>
              <a:gd name="connsiteY15" fmla="*/ 1048512 h 1511808"/>
              <a:gd name="connsiteX16" fmla="*/ 1821778 w 2478749"/>
              <a:gd name="connsiteY16" fmla="*/ 1139952 h 1511808"/>
              <a:gd name="connsiteX17" fmla="*/ 2022946 w 2478749"/>
              <a:gd name="connsiteY17" fmla="*/ 1109472 h 1511808"/>
              <a:gd name="connsiteX18" fmla="*/ 2077810 w 2478749"/>
              <a:gd name="connsiteY18" fmla="*/ 1133856 h 1511808"/>
              <a:gd name="connsiteX19" fmla="*/ 2077810 w 2478749"/>
              <a:gd name="connsiteY19" fmla="*/ 1267968 h 1511808"/>
              <a:gd name="connsiteX20" fmla="*/ 2193634 w 2478749"/>
              <a:gd name="connsiteY20" fmla="*/ 1402080 h 1511808"/>
              <a:gd name="connsiteX21" fmla="*/ 2478749 w 2478749"/>
              <a:gd name="connsiteY21" fmla="*/ 1435481 h 1511808"/>
              <a:gd name="connsiteX22" fmla="*/ 2386166 w 2478749"/>
              <a:gd name="connsiteY22" fmla="*/ 1201928 h 1511808"/>
              <a:gd name="connsiteX23" fmla="*/ 2370418 w 2478749"/>
              <a:gd name="connsiteY23" fmla="*/ 957072 h 1511808"/>
              <a:gd name="connsiteX24" fmla="*/ 2211922 w 2478749"/>
              <a:gd name="connsiteY24" fmla="*/ 682752 h 1511808"/>
              <a:gd name="connsiteX25" fmla="*/ 1968082 w 2478749"/>
              <a:gd name="connsiteY25" fmla="*/ 505968 h 1511808"/>
              <a:gd name="connsiteX26" fmla="*/ 1766914 w 2478749"/>
              <a:gd name="connsiteY26" fmla="*/ 213360 h 1511808"/>
              <a:gd name="connsiteX27" fmla="*/ 1681570 w 2478749"/>
              <a:gd name="connsiteY27" fmla="*/ 91440 h 1511808"/>
              <a:gd name="connsiteX28" fmla="*/ 1571842 w 2478749"/>
              <a:gd name="connsiteY28" fmla="*/ 79248 h 1511808"/>
              <a:gd name="connsiteX29" fmla="*/ 1334098 w 2478749"/>
              <a:gd name="connsiteY29" fmla="*/ 24384 h 1511808"/>
              <a:gd name="connsiteX30" fmla="*/ 1358482 w 2478749"/>
              <a:gd name="connsiteY30" fmla="*/ 134112 h 1511808"/>
              <a:gd name="connsiteX31" fmla="*/ 1273138 w 2478749"/>
              <a:gd name="connsiteY31" fmla="*/ 109728 h 1511808"/>
              <a:gd name="connsiteX32" fmla="*/ 1169506 w 2478749"/>
              <a:gd name="connsiteY32" fmla="*/ 146304 h 1511808"/>
              <a:gd name="connsiteX33" fmla="*/ 1108546 w 2478749"/>
              <a:gd name="connsiteY33" fmla="*/ 176784 h 1511808"/>
              <a:gd name="connsiteX34" fmla="*/ 1071970 w 2478749"/>
              <a:gd name="connsiteY34" fmla="*/ 176784 h 1511808"/>
              <a:gd name="connsiteX35" fmla="*/ 943954 w 2478749"/>
              <a:gd name="connsiteY35" fmla="*/ 109728 h 1511808"/>
              <a:gd name="connsiteX36" fmla="*/ 785458 w 2478749"/>
              <a:gd name="connsiteY36" fmla="*/ 0 h 1511808"/>
              <a:gd name="connsiteX37" fmla="*/ 687922 w 2478749"/>
              <a:gd name="connsiteY37" fmla="*/ 79248 h 1511808"/>
              <a:gd name="connsiteX38" fmla="*/ 785458 w 2478749"/>
              <a:gd name="connsiteY38" fmla="*/ 188976 h 1511808"/>
              <a:gd name="connsiteX39" fmla="*/ 791554 w 2478749"/>
              <a:gd name="connsiteY39" fmla="*/ 256032 h 1511808"/>
              <a:gd name="connsiteX40" fmla="*/ 700114 w 2478749"/>
              <a:gd name="connsiteY40" fmla="*/ 201168 h 1511808"/>
              <a:gd name="connsiteX41" fmla="*/ 590386 w 2478749"/>
              <a:gd name="connsiteY41" fmla="*/ 298704 h 1511808"/>
              <a:gd name="connsiteX42" fmla="*/ 521171 w 2478749"/>
              <a:gd name="connsiteY42" fmla="*/ 295783 h 1511808"/>
              <a:gd name="connsiteX43" fmla="*/ 453861 w 2478749"/>
              <a:gd name="connsiteY43" fmla="*/ 277749 h 1511808"/>
              <a:gd name="connsiteX0" fmla="*/ 453861 w 2478749"/>
              <a:gd name="connsiteY0" fmla="*/ 277749 h 1511808"/>
              <a:gd name="connsiteX1" fmla="*/ 2 w 2478749"/>
              <a:gd name="connsiteY1" fmla="*/ 306472 h 1511808"/>
              <a:gd name="connsiteX2" fmla="*/ 443828 w 2478749"/>
              <a:gd name="connsiteY2" fmla="*/ 487172 h 1511808"/>
              <a:gd name="connsiteX3" fmla="*/ 578194 w 2478749"/>
              <a:gd name="connsiteY3" fmla="*/ 707136 h 1511808"/>
              <a:gd name="connsiteX4" fmla="*/ 584290 w 2478749"/>
              <a:gd name="connsiteY4" fmla="*/ 749808 h 1511808"/>
              <a:gd name="connsiteX5" fmla="*/ 675730 w 2478749"/>
              <a:gd name="connsiteY5" fmla="*/ 829056 h 1511808"/>
              <a:gd name="connsiteX6" fmla="*/ 706210 w 2478749"/>
              <a:gd name="connsiteY6" fmla="*/ 871728 h 1511808"/>
              <a:gd name="connsiteX7" fmla="*/ 803746 w 2478749"/>
              <a:gd name="connsiteY7" fmla="*/ 871728 h 1511808"/>
              <a:gd name="connsiteX8" fmla="*/ 828130 w 2478749"/>
              <a:gd name="connsiteY8" fmla="*/ 981456 h 1511808"/>
              <a:gd name="connsiteX9" fmla="*/ 834226 w 2478749"/>
              <a:gd name="connsiteY9" fmla="*/ 1176528 h 1511808"/>
              <a:gd name="connsiteX10" fmla="*/ 919570 w 2478749"/>
              <a:gd name="connsiteY10" fmla="*/ 1249680 h 1511808"/>
              <a:gd name="connsiteX11" fmla="*/ 1017106 w 2478749"/>
              <a:gd name="connsiteY11" fmla="*/ 1511808 h 1511808"/>
              <a:gd name="connsiteX12" fmla="*/ 1199986 w 2478749"/>
              <a:gd name="connsiteY12" fmla="*/ 1371600 h 1511808"/>
              <a:gd name="connsiteX13" fmla="*/ 1279234 w 2478749"/>
              <a:gd name="connsiteY13" fmla="*/ 1255776 h 1511808"/>
              <a:gd name="connsiteX14" fmla="*/ 1364578 w 2478749"/>
              <a:gd name="connsiteY14" fmla="*/ 1255776 h 1511808"/>
              <a:gd name="connsiteX15" fmla="*/ 1718146 w 2478749"/>
              <a:gd name="connsiteY15" fmla="*/ 1048512 h 1511808"/>
              <a:gd name="connsiteX16" fmla="*/ 1821778 w 2478749"/>
              <a:gd name="connsiteY16" fmla="*/ 1139952 h 1511808"/>
              <a:gd name="connsiteX17" fmla="*/ 2022946 w 2478749"/>
              <a:gd name="connsiteY17" fmla="*/ 1109472 h 1511808"/>
              <a:gd name="connsiteX18" fmla="*/ 2077810 w 2478749"/>
              <a:gd name="connsiteY18" fmla="*/ 1133856 h 1511808"/>
              <a:gd name="connsiteX19" fmla="*/ 2077810 w 2478749"/>
              <a:gd name="connsiteY19" fmla="*/ 1267968 h 1511808"/>
              <a:gd name="connsiteX20" fmla="*/ 2193634 w 2478749"/>
              <a:gd name="connsiteY20" fmla="*/ 1402080 h 1511808"/>
              <a:gd name="connsiteX21" fmla="*/ 2478749 w 2478749"/>
              <a:gd name="connsiteY21" fmla="*/ 1435481 h 1511808"/>
              <a:gd name="connsiteX22" fmla="*/ 2386166 w 2478749"/>
              <a:gd name="connsiteY22" fmla="*/ 1201928 h 1511808"/>
              <a:gd name="connsiteX23" fmla="*/ 2370418 w 2478749"/>
              <a:gd name="connsiteY23" fmla="*/ 957072 h 1511808"/>
              <a:gd name="connsiteX24" fmla="*/ 2211922 w 2478749"/>
              <a:gd name="connsiteY24" fmla="*/ 682752 h 1511808"/>
              <a:gd name="connsiteX25" fmla="*/ 1968082 w 2478749"/>
              <a:gd name="connsiteY25" fmla="*/ 505968 h 1511808"/>
              <a:gd name="connsiteX26" fmla="*/ 1766914 w 2478749"/>
              <a:gd name="connsiteY26" fmla="*/ 213360 h 1511808"/>
              <a:gd name="connsiteX27" fmla="*/ 1681570 w 2478749"/>
              <a:gd name="connsiteY27" fmla="*/ 91440 h 1511808"/>
              <a:gd name="connsiteX28" fmla="*/ 1571842 w 2478749"/>
              <a:gd name="connsiteY28" fmla="*/ 79248 h 1511808"/>
              <a:gd name="connsiteX29" fmla="*/ 1334098 w 2478749"/>
              <a:gd name="connsiteY29" fmla="*/ 24384 h 1511808"/>
              <a:gd name="connsiteX30" fmla="*/ 1358482 w 2478749"/>
              <a:gd name="connsiteY30" fmla="*/ 134112 h 1511808"/>
              <a:gd name="connsiteX31" fmla="*/ 1273138 w 2478749"/>
              <a:gd name="connsiteY31" fmla="*/ 109728 h 1511808"/>
              <a:gd name="connsiteX32" fmla="*/ 1169506 w 2478749"/>
              <a:gd name="connsiteY32" fmla="*/ 146304 h 1511808"/>
              <a:gd name="connsiteX33" fmla="*/ 1108546 w 2478749"/>
              <a:gd name="connsiteY33" fmla="*/ 176784 h 1511808"/>
              <a:gd name="connsiteX34" fmla="*/ 1071970 w 2478749"/>
              <a:gd name="connsiteY34" fmla="*/ 176784 h 1511808"/>
              <a:gd name="connsiteX35" fmla="*/ 943954 w 2478749"/>
              <a:gd name="connsiteY35" fmla="*/ 109728 h 1511808"/>
              <a:gd name="connsiteX36" fmla="*/ 785458 w 2478749"/>
              <a:gd name="connsiteY36" fmla="*/ 0 h 1511808"/>
              <a:gd name="connsiteX37" fmla="*/ 687922 w 2478749"/>
              <a:gd name="connsiteY37" fmla="*/ 79248 h 1511808"/>
              <a:gd name="connsiteX38" fmla="*/ 785458 w 2478749"/>
              <a:gd name="connsiteY38" fmla="*/ 188976 h 1511808"/>
              <a:gd name="connsiteX39" fmla="*/ 791554 w 2478749"/>
              <a:gd name="connsiteY39" fmla="*/ 256032 h 1511808"/>
              <a:gd name="connsiteX40" fmla="*/ 700114 w 2478749"/>
              <a:gd name="connsiteY40" fmla="*/ 201168 h 1511808"/>
              <a:gd name="connsiteX41" fmla="*/ 590386 w 2478749"/>
              <a:gd name="connsiteY41" fmla="*/ 298704 h 1511808"/>
              <a:gd name="connsiteX42" fmla="*/ 521171 w 2478749"/>
              <a:gd name="connsiteY42" fmla="*/ 295783 h 1511808"/>
              <a:gd name="connsiteX43" fmla="*/ 453861 w 2478749"/>
              <a:gd name="connsiteY43" fmla="*/ 277749 h 1511808"/>
              <a:gd name="connsiteX0" fmla="*/ 457659 w 2482547"/>
              <a:gd name="connsiteY0" fmla="*/ 277749 h 1511808"/>
              <a:gd name="connsiteX1" fmla="*/ 3800 w 2482547"/>
              <a:gd name="connsiteY1" fmla="*/ 306472 h 1511808"/>
              <a:gd name="connsiteX2" fmla="*/ 251451 w 2482547"/>
              <a:gd name="connsiteY2" fmla="*/ 392197 h 1511808"/>
              <a:gd name="connsiteX3" fmla="*/ 447626 w 2482547"/>
              <a:gd name="connsiteY3" fmla="*/ 487172 h 1511808"/>
              <a:gd name="connsiteX4" fmla="*/ 581992 w 2482547"/>
              <a:gd name="connsiteY4" fmla="*/ 707136 h 1511808"/>
              <a:gd name="connsiteX5" fmla="*/ 588088 w 2482547"/>
              <a:gd name="connsiteY5" fmla="*/ 749808 h 1511808"/>
              <a:gd name="connsiteX6" fmla="*/ 679528 w 2482547"/>
              <a:gd name="connsiteY6" fmla="*/ 829056 h 1511808"/>
              <a:gd name="connsiteX7" fmla="*/ 710008 w 2482547"/>
              <a:gd name="connsiteY7" fmla="*/ 871728 h 1511808"/>
              <a:gd name="connsiteX8" fmla="*/ 807544 w 2482547"/>
              <a:gd name="connsiteY8" fmla="*/ 871728 h 1511808"/>
              <a:gd name="connsiteX9" fmla="*/ 831928 w 2482547"/>
              <a:gd name="connsiteY9" fmla="*/ 981456 h 1511808"/>
              <a:gd name="connsiteX10" fmla="*/ 838024 w 2482547"/>
              <a:gd name="connsiteY10" fmla="*/ 1176528 h 1511808"/>
              <a:gd name="connsiteX11" fmla="*/ 923368 w 2482547"/>
              <a:gd name="connsiteY11" fmla="*/ 1249680 h 1511808"/>
              <a:gd name="connsiteX12" fmla="*/ 1020904 w 2482547"/>
              <a:gd name="connsiteY12" fmla="*/ 1511808 h 1511808"/>
              <a:gd name="connsiteX13" fmla="*/ 1203784 w 2482547"/>
              <a:gd name="connsiteY13" fmla="*/ 1371600 h 1511808"/>
              <a:gd name="connsiteX14" fmla="*/ 1283032 w 2482547"/>
              <a:gd name="connsiteY14" fmla="*/ 1255776 h 1511808"/>
              <a:gd name="connsiteX15" fmla="*/ 1368376 w 2482547"/>
              <a:gd name="connsiteY15" fmla="*/ 1255776 h 1511808"/>
              <a:gd name="connsiteX16" fmla="*/ 1721944 w 2482547"/>
              <a:gd name="connsiteY16" fmla="*/ 1048512 h 1511808"/>
              <a:gd name="connsiteX17" fmla="*/ 1825576 w 2482547"/>
              <a:gd name="connsiteY17" fmla="*/ 1139952 h 1511808"/>
              <a:gd name="connsiteX18" fmla="*/ 2026744 w 2482547"/>
              <a:gd name="connsiteY18" fmla="*/ 1109472 h 1511808"/>
              <a:gd name="connsiteX19" fmla="*/ 2081608 w 2482547"/>
              <a:gd name="connsiteY19" fmla="*/ 1133856 h 1511808"/>
              <a:gd name="connsiteX20" fmla="*/ 2081608 w 2482547"/>
              <a:gd name="connsiteY20" fmla="*/ 1267968 h 1511808"/>
              <a:gd name="connsiteX21" fmla="*/ 2197432 w 2482547"/>
              <a:gd name="connsiteY21" fmla="*/ 1402080 h 1511808"/>
              <a:gd name="connsiteX22" fmla="*/ 2482547 w 2482547"/>
              <a:gd name="connsiteY22" fmla="*/ 1435481 h 1511808"/>
              <a:gd name="connsiteX23" fmla="*/ 2389964 w 2482547"/>
              <a:gd name="connsiteY23" fmla="*/ 1201928 h 1511808"/>
              <a:gd name="connsiteX24" fmla="*/ 2374216 w 2482547"/>
              <a:gd name="connsiteY24" fmla="*/ 957072 h 1511808"/>
              <a:gd name="connsiteX25" fmla="*/ 2215720 w 2482547"/>
              <a:gd name="connsiteY25" fmla="*/ 682752 h 1511808"/>
              <a:gd name="connsiteX26" fmla="*/ 1971880 w 2482547"/>
              <a:gd name="connsiteY26" fmla="*/ 505968 h 1511808"/>
              <a:gd name="connsiteX27" fmla="*/ 1770712 w 2482547"/>
              <a:gd name="connsiteY27" fmla="*/ 213360 h 1511808"/>
              <a:gd name="connsiteX28" fmla="*/ 1685368 w 2482547"/>
              <a:gd name="connsiteY28" fmla="*/ 91440 h 1511808"/>
              <a:gd name="connsiteX29" fmla="*/ 1575640 w 2482547"/>
              <a:gd name="connsiteY29" fmla="*/ 79248 h 1511808"/>
              <a:gd name="connsiteX30" fmla="*/ 1337896 w 2482547"/>
              <a:gd name="connsiteY30" fmla="*/ 24384 h 1511808"/>
              <a:gd name="connsiteX31" fmla="*/ 1362280 w 2482547"/>
              <a:gd name="connsiteY31" fmla="*/ 134112 h 1511808"/>
              <a:gd name="connsiteX32" fmla="*/ 1276936 w 2482547"/>
              <a:gd name="connsiteY32" fmla="*/ 109728 h 1511808"/>
              <a:gd name="connsiteX33" fmla="*/ 1173304 w 2482547"/>
              <a:gd name="connsiteY33" fmla="*/ 146304 h 1511808"/>
              <a:gd name="connsiteX34" fmla="*/ 1112344 w 2482547"/>
              <a:gd name="connsiteY34" fmla="*/ 176784 h 1511808"/>
              <a:gd name="connsiteX35" fmla="*/ 1075768 w 2482547"/>
              <a:gd name="connsiteY35" fmla="*/ 176784 h 1511808"/>
              <a:gd name="connsiteX36" fmla="*/ 947752 w 2482547"/>
              <a:gd name="connsiteY36" fmla="*/ 109728 h 1511808"/>
              <a:gd name="connsiteX37" fmla="*/ 789256 w 2482547"/>
              <a:gd name="connsiteY37" fmla="*/ 0 h 1511808"/>
              <a:gd name="connsiteX38" fmla="*/ 691720 w 2482547"/>
              <a:gd name="connsiteY38" fmla="*/ 79248 h 1511808"/>
              <a:gd name="connsiteX39" fmla="*/ 789256 w 2482547"/>
              <a:gd name="connsiteY39" fmla="*/ 188976 h 1511808"/>
              <a:gd name="connsiteX40" fmla="*/ 795352 w 2482547"/>
              <a:gd name="connsiteY40" fmla="*/ 256032 h 1511808"/>
              <a:gd name="connsiteX41" fmla="*/ 703912 w 2482547"/>
              <a:gd name="connsiteY41" fmla="*/ 201168 h 1511808"/>
              <a:gd name="connsiteX42" fmla="*/ 594184 w 2482547"/>
              <a:gd name="connsiteY42" fmla="*/ 298704 h 1511808"/>
              <a:gd name="connsiteX43" fmla="*/ 524969 w 2482547"/>
              <a:gd name="connsiteY43" fmla="*/ 295783 h 1511808"/>
              <a:gd name="connsiteX44" fmla="*/ 457659 w 2482547"/>
              <a:gd name="connsiteY44" fmla="*/ 277749 h 1511808"/>
              <a:gd name="connsiteX0" fmla="*/ 457994 w 2482882"/>
              <a:gd name="connsiteY0" fmla="*/ 277749 h 1511808"/>
              <a:gd name="connsiteX1" fmla="*/ 4135 w 2482882"/>
              <a:gd name="connsiteY1" fmla="*/ 306472 h 1511808"/>
              <a:gd name="connsiteX2" fmla="*/ 232736 w 2482882"/>
              <a:gd name="connsiteY2" fmla="*/ 417597 h 1511808"/>
              <a:gd name="connsiteX3" fmla="*/ 447961 w 2482882"/>
              <a:gd name="connsiteY3" fmla="*/ 487172 h 1511808"/>
              <a:gd name="connsiteX4" fmla="*/ 582327 w 2482882"/>
              <a:gd name="connsiteY4" fmla="*/ 707136 h 1511808"/>
              <a:gd name="connsiteX5" fmla="*/ 588423 w 2482882"/>
              <a:gd name="connsiteY5" fmla="*/ 749808 h 1511808"/>
              <a:gd name="connsiteX6" fmla="*/ 679863 w 2482882"/>
              <a:gd name="connsiteY6" fmla="*/ 829056 h 1511808"/>
              <a:gd name="connsiteX7" fmla="*/ 710343 w 2482882"/>
              <a:gd name="connsiteY7" fmla="*/ 871728 h 1511808"/>
              <a:gd name="connsiteX8" fmla="*/ 807879 w 2482882"/>
              <a:gd name="connsiteY8" fmla="*/ 871728 h 1511808"/>
              <a:gd name="connsiteX9" fmla="*/ 832263 w 2482882"/>
              <a:gd name="connsiteY9" fmla="*/ 981456 h 1511808"/>
              <a:gd name="connsiteX10" fmla="*/ 838359 w 2482882"/>
              <a:gd name="connsiteY10" fmla="*/ 1176528 h 1511808"/>
              <a:gd name="connsiteX11" fmla="*/ 923703 w 2482882"/>
              <a:gd name="connsiteY11" fmla="*/ 1249680 h 1511808"/>
              <a:gd name="connsiteX12" fmla="*/ 1021239 w 2482882"/>
              <a:gd name="connsiteY12" fmla="*/ 1511808 h 1511808"/>
              <a:gd name="connsiteX13" fmla="*/ 1204119 w 2482882"/>
              <a:gd name="connsiteY13" fmla="*/ 1371600 h 1511808"/>
              <a:gd name="connsiteX14" fmla="*/ 1283367 w 2482882"/>
              <a:gd name="connsiteY14" fmla="*/ 1255776 h 1511808"/>
              <a:gd name="connsiteX15" fmla="*/ 1368711 w 2482882"/>
              <a:gd name="connsiteY15" fmla="*/ 1255776 h 1511808"/>
              <a:gd name="connsiteX16" fmla="*/ 1722279 w 2482882"/>
              <a:gd name="connsiteY16" fmla="*/ 1048512 h 1511808"/>
              <a:gd name="connsiteX17" fmla="*/ 1825911 w 2482882"/>
              <a:gd name="connsiteY17" fmla="*/ 1139952 h 1511808"/>
              <a:gd name="connsiteX18" fmla="*/ 2027079 w 2482882"/>
              <a:gd name="connsiteY18" fmla="*/ 1109472 h 1511808"/>
              <a:gd name="connsiteX19" fmla="*/ 2081943 w 2482882"/>
              <a:gd name="connsiteY19" fmla="*/ 1133856 h 1511808"/>
              <a:gd name="connsiteX20" fmla="*/ 2081943 w 2482882"/>
              <a:gd name="connsiteY20" fmla="*/ 1267968 h 1511808"/>
              <a:gd name="connsiteX21" fmla="*/ 2197767 w 2482882"/>
              <a:gd name="connsiteY21" fmla="*/ 1402080 h 1511808"/>
              <a:gd name="connsiteX22" fmla="*/ 2482882 w 2482882"/>
              <a:gd name="connsiteY22" fmla="*/ 1435481 h 1511808"/>
              <a:gd name="connsiteX23" fmla="*/ 2390299 w 2482882"/>
              <a:gd name="connsiteY23" fmla="*/ 1201928 h 1511808"/>
              <a:gd name="connsiteX24" fmla="*/ 2374551 w 2482882"/>
              <a:gd name="connsiteY24" fmla="*/ 957072 h 1511808"/>
              <a:gd name="connsiteX25" fmla="*/ 2216055 w 2482882"/>
              <a:gd name="connsiteY25" fmla="*/ 682752 h 1511808"/>
              <a:gd name="connsiteX26" fmla="*/ 1972215 w 2482882"/>
              <a:gd name="connsiteY26" fmla="*/ 505968 h 1511808"/>
              <a:gd name="connsiteX27" fmla="*/ 1771047 w 2482882"/>
              <a:gd name="connsiteY27" fmla="*/ 213360 h 1511808"/>
              <a:gd name="connsiteX28" fmla="*/ 1685703 w 2482882"/>
              <a:gd name="connsiteY28" fmla="*/ 91440 h 1511808"/>
              <a:gd name="connsiteX29" fmla="*/ 1575975 w 2482882"/>
              <a:gd name="connsiteY29" fmla="*/ 79248 h 1511808"/>
              <a:gd name="connsiteX30" fmla="*/ 1338231 w 2482882"/>
              <a:gd name="connsiteY30" fmla="*/ 24384 h 1511808"/>
              <a:gd name="connsiteX31" fmla="*/ 1362615 w 2482882"/>
              <a:gd name="connsiteY31" fmla="*/ 134112 h 1511808"/>
              <a:gd name="connsiteX32" fmla="*/ 1277271 w 2482882"/>
              <a:gd name="connsiteY32" fmla="*/ 109728 h 1511808"/>
              <a:gd name="connsiteX33" fmla="*/ 1173639 w 2482882"/>
              <a:gd name="connsiteY33" fmla="*/ 146304 h 1511808"/>
              <a:gd name="connsiteX34" fmla="*/ 1112679 w 2482882"/>
              <a:gd name="connsiteY34" fmla="*/ 176784 h 1511808"/>
              <a:gd name="connsiteX35" fmla="*/ 1076103 w 2482882"/>
              <a:gd name="connsiteY35" fmla="*/ 176784 h 1511808"/>
              <a:gd name="connsiteX36" fmla="*/ 948087 w 2482882"/>
              <a:gd name="connsiteY36" fmla="*/ 109728 h 1511808"/>
              <a:gd name="connsiteX37" fmla="*/ 789591 w 2482882"/>
              <a:gd name="connsiteY37" fmla="*/ 0 h 1511808"/>
              <a:gd name="connsiteX38" fmla="*/ 692055 w 2482882"/>
              <a:gd name="connsiteY38" fmla="*/ 79248 h 1511808"/>
              <a:gd name="connsiteX39" fmla="*/ 789591 w 2482882"/>
              <a:gd name="connsiteY39" fmla="*/ 188976 h 1511808"/>
              <a:gd name="connsiteX40" fmla="*/ 795687 w 2482882"/>
              <a:gd name="connsiteY40" fmla="*/ 256032 h 1511808"/>
              <a:gd name="connsiteX41" fmla="*/ 704247 w 2482882"/>
              <a:gd name="connsiteY41" fmla="*/ 201168 h 1511808"/>
              <a:gd name="connsiteX42" fmla="*/ 594519 w 2482882"/>
              <a:gd name="connsiteY42" fmla="*/ 298704 h 1511808"/>
              <a:gd name="connsiteX43" fmla="*/ 525304 w 2482882"/>
              <a:gd name="connsiteY43" fmla="*/ 295783 h 1511808"/>
              <a:gd name="connsiteX44" fmla="*/ 457994 w 2482882"/>
              <a:gd name="connsiteY44" fmla="*/ 277749 h 1511808"/>
              <a:gd name="connsiteX0" fmla="*/ 457994 w 2482882"/>
              <a:gd name="connsiteY0" fmla="*/ 277749 h 1511808"/>
              <a:gd name="connsiteX1" fmla="*/ 4135 w 2482882"/>
              <a:gd name="connsiteY1" fmla="*/ 306472 h 1511808"/>
              <a:gd name="connsiteX2" fmla="*/ 232736 w 2482882"/>
              <a:gd name="connsiteY2" fmla="*/ 417597 h 1511808"/>
              <a:gd name="connsiteX3" fmla="*/ 447961 w 2482882"/>
              <a:gd name="connsiteY3" fmla="*/ 487172 h 1511808"/>
              <a:gd name="connsiteX4" fmla="*/ 582327 w 2482882"/>
              <a:gd name="connsiteY4" fmla="*/ 707136 h 1511808"/>
              <a:gd name="connsiteX5" fmla="*/ 588423 w 2482882"/>
              <a:gd name="connsiteY5" fmla="*/ 749808 h 1511808"/>
              <a:gd name="connsiteX6" fmla="*/ 679863 w 2482882"/>
              <a:gd name="connsiteY6" fmla="*/ 829056 h 1511808"/>
              <a:gd name="connsiteX7" fmla="*/ 710343 w 2482882"/>
              <a:gd name="connsiteY7" fmla="*/ 871728 h 1511808"/>
              <a:gd name="connsiteX8" fmla="*/ 807879 w 2482882"/>
              <a:gd name="connsiteY8" fmla="*/ 871728 h 1511808"/>
              <a:gd name="connsiteX9" fmla="*/ 832263 w 2482882"/>
              <a:gd name="connsiteY9" fmla="*/ 981456 h 1511808"/>
              <a:gd name="connsiteX10" fmla="*/ 838359 w 2482882"/>
              <a:gd name="connsiteY10" fmla="*/ 1176528 h 1511808"/>
              <a:gd name="connsiteX11" fmla="*/ 923703 w 2482882"/>
              <a:gd name="connsiteY11" fmla="*/ 1249680 h 1511808"/>
              <a:gd name="connsiteX12" fmla="*/ 1021239 w 2482882"/>
              <a:gd name="connsiteY12" fmla="*/ 1511808 h 1511808"/>
              <a:gd name="connsiteX13" fmla="*/ 1204119 w 2482882"/>
              <a:gd name="connsiteY13" fmla="*/ 1371600 h 1511808"/>
              <a:gd name="connsiteX14" fmla="*/ 1283367 w 2482882"/>
              <a:gd name="connsiteY14" fmla="*/ 1255776 h 1511808"/>
              <a:gd name="connsiteX15" fmla="*/ 1368711 w 2482882"/>
              <a:gd name="connsiteY15" fmla="*/ 1255776 h 1511808"/>
              <a:gd name="connsiteX16" fmla="*/ 1722279 w 2482882"/>
              <a:gd name="connsiteY16" fmla="*/ 1048512 h 1511808"/>
              <a:gd name="connsiteX17" fmla="*/ 1825911 w 2482882"/>
              <a:gd name="connsiteY17" fmla="*/ 1139952 h 1511808"/>
              <a:gd name="connsiteX18" fmla="*/ 2027079 w 2482882"/>
              <a:gd name="connsiteY18" fmla="*/ 1109472 h 1511808"/>
              <a:gd name="connsiteX19" fmla="*/ 2081943 w 2482882"/>
              <a:gd name="connsiteY19" fmla="*/ 1133856 h 1511808"/>
              <a:gd name="connsiteX20" fmla="*/ 2081943 w 2482882"/>
              <a:gd name="connsiteY20" fmla="*/ 1267968 h 1511808"/>
              <a:gd name="connsiteX21" fmla="*/ 2197767 w 2482882"/>
              <a:gd name="connsiteY21" fmla="*/ 1402080 h 1511808"/>
              <a:gd name="connsiteX22" fmla="*/ 2482882 w 2482882"/>
              <a:gd name="connsiteY22" fmla="*/ 1435481 h 1511808"/>
              <a:gd name="connsiteX23" fmla="*/ 2390299 w 2482882"/>
              <a:gd name="connsiteY23" fmla="*/ 1201928 h 1511808"/>
              <a:gd name="connsiteX24" fmla="*/ 2374551 w 2482882"/>
              <a:gd name="connsiteY24" fmla="*/ 957072 h 1511808"/>
              <a:gd name="connsiteX25" fmla="*/ 2216055 w 2482882"/>
              <a:gd name="connsiteY25" fmla="*/ 682752 h 1511808"/>
              <a:gd name="connsiteX26" fmla="*/ 1972215 w 2482882"/>
              <a:gd name="connsiteY26" fmla="*/ 505968 h 1511808"/>
              <a:gd name="connsiteX27" fmla="*/ 1771047 w 2482882"/>
              <a:gd name="connsiteY27" fmla="*/ 213360 h 1511808"/>
              <a:gd name="connsiteX28" fmla="*/ 1685703 w 2482882"/>
              <a:gd name="connsiteY28" fmla="*/ 91440 h 1511808"/>
              <a:gd name="connsiteX29" fmla="*/ 1575975 w 2482882"/>
              <a:gd name="connsiteY29" fmla="*/ 79248 h 1511808"/>
              <a:gd name="connsiteX30" fmla="*/ 1338231 w 2482882"/>
              <a:gd name="connsiteY30" fmla="*/ 24384 h 1511808"/>
              <a:gd name="connsiteX31" fmla="*/ 1362615 w 2482882"/>
              <a:gd name="connsiteY31" fmla="*/ 134112 h 1511808"/>
              <a:gd name="connsiteX32" fmla="*/ 1277271 w 2482882"/>
              <a:gd name="connsiteY32" fmla="*/ 109728 h 1511808"/>
              <a:gd name="connsiteX33" fmla="*/ 1173639 w 2482882"/>
              <a:gd name="connsiteY33" fmla="*/ 146304 h 1511808"/>
              <a:gd name="connsiteX34" fmla="*/ 1112679 w 2482882"/>
              <a:gd name="connsiteY34" fmla="*/ 176784 h 1511808"/>
              <a:gd name="connsiteX35" fmla="*/ 1076103 w 2482882"/>
              <a:gd name="connsiteY35" fmla="*/ 176784 h 1511808"/>
              <a:gd name="connsiteX36" fmla="*/ 948087 w 2482882"/>
              <a:gd name="connsiteY36" fmla="*/ 109728 h 1511808"/>
              <a:gd name="connsiteX37" fmla="*/ 789591 w 2482882"/>
              <a:gd name="connsiteY37" fmla="*/ 0 h 1511808"/>
              <a:gd name="connsiteX38" fmla="*/ 692055 w 2482882"/>
              <a:gd name="connsiteY38" fmla="*/ 79248 h 1511808"/>
              <a:gd name="connsiteX39" fmla="*/ 789591 w 2482882"/>
              <a:gd name="connsiteY39" fmla="*/ 188976 h 1511808"/>
              <a:gd name="connsiteX40" fmla="*/ 795687 w 2482882"/>
              <a:gd name="connsiteY40" fmla="*/ 256032 h 1511808"/>
              <a:gd name="connsiteX41" fmla="*/ 704247 w 2482882"/>
              <a:gd name="connsiteY41" fmla="*/ 201168 h 1511808"/>
              <a:gd name="connsiteX42" fmla="*/ 594519 w 2482882"/>
              <a:gd name="connsiteY42" fmla="*/ 298704 h 1511808"/>
              <a:gd name="connsiteX43" fmla="*/ 525304 w 2482882"/>
              <a:gd name="connsiteY43" fmla="*/ 295783 h 1511808"/>
              <a:gd name="connsiteX44" fmla="*/ 457994 w 2482882"/>
              <a:gd name="connsiteY44" fmla="*/ 277749 h 1511808"/>
              <a:gd name="connsiteX0" fmla="*/ 457994 w 2482882"/>
              <a:gd name="connsiteY0" fmla="*/ 277749 h 1511808"/>
              <a:gd name="connsiteX1" fmla="*/ 4135 w 2482882"/>
              <a:gd name="connsiteY1" fmla="*/ 306472 h 1511808"/>
              <a:gd name="connsiteX2" fmla="*/ 232736 w 2482882"/>
              <a:gd name="connsiteY2" fmla="*/ 417597 h 1511808"/>
              <a:gd name="connsiteX3" fmla="*/ 447961 w 2482882"/>
              <a:gd name="connsiteY3" fmla="*/ 487172 h 1511808"/>
              <a:gd name="connsiteX4" fmla="*/ 582327 w 2482882"/>
              <a:gd name="connsiteY4" fmla="*/ 707136 h 1511808"/>
              <a:gd name="connsiteX5" fmla="*/ 588423 w 2482882"/>
              <a:gd name="connsiteY5" fmla="*/ 749808 h 1511808"/>
              <a:gd name="connsiteX6" fmla="*/ 679863 w 2482882"/>
              <a:gd name="connsiteY6" fmla="*/ 829056 h 1511808"/>
              <a:gd name="connsiteX7" fmla="*/ 710343 w 2482882"/>
              <a:gd name="connsiteY7" fmla="*/ 871728 h 1511808"/>
              <a:gd name="connsiteX8" fmla="*/ 807879 w 2482882"/>
              <a:gd name="connsiteY8" fmla="*/ 871728 h 1511808"/>
              <a:gd name="connsiteX9" fmla="*/ 832263 w 2482882"/>
              <a:gd name="connsiteY9" fmla="*/ 981456 h 1511808"/>
              <a:gd name="connsiteX10" fmla="*/ 838359 w 2482882"/>
              <a:gd name="connsiteY10" fmla="*/ 1176528 h 1511808"/>
              <a:gd name="connsiteX11" fmla="*/ 923703 w 2482882"/>
              <a:gd name="connsiteY11" fmla="*/ 1249680 h 1511808"/>
              <a:gd name="connsiteX12" fmla="*/ 1021239 w 2482882"/>
              <a:gd name="connsiteY12" fmla="*/ 1511808 h 1511808"/>
              <a:gd name="connsiteX13" fmla="*/ 1204119 w 2482882"/>
              <a:gd name="connsiteY13" fmla="*/ 1371600 h 1511808"/>
              <a:gd name="connsiteX14" fmla="*/ 1283367 w 2482882"/>
              <a:gd name="connsiteY14" fmla="*/ 1255776 h 1511808"/>
              <a:gd name="connsiteX15" fmla="*/ 1368711 w 2482882"/>
              <a:gd name="connsiteY15" fmla="*/ 1255776 h 1511808"/>
              <a:gd name="connsiteX16" fmla="*/ 1722279 w 2482882"/>
              <a:gd name="connsiteY16" fmla="*/ 1048512 h 1511808"/>
              <a:gd name="connsiteX17" fmla="*/ 1825911 w 2482882"/>
              <a:gd name="connsiteY17" fmla="*/ 1139952 h 1511808"/>
              <a:gd name="connsiteX18" fmla="*/ 2027079 w 2482882"/>
              <a:gd name="connsiteY18" fmla="*/ 1109472 h 1511808"/>
              <a:gd name="connsiteX19" fmla="*/ 2081943 w 2482882"/>
              <a:gd name="connsiteY19" fmla="*/ 1133856 h 1511808"/>
              <a:gd name="connsiteX20" fmla="*/ 2081943 w 2482882"/>
              <a:gd name="connsiteY20" fmla="*/ 1267968 h 1511808"/>
              <a:gd name="connsiteX21" fmla="*/ 2197767 w 2482882"/>
              <a:gd name="connsiteY21" fmla="*/ 1402080 h 1511808"/>
              <a:gd name="connsiteX22" fmla="*/ 2482882 w 2482882"/>
              <a:gd name="connsiteY22" fmla="*/ 1435481 h 1511808"/>
              <a:gd name="connsiteX23" fmla="*/ 2390299 w 2482882"/>
              <a:gd name="connsiteY23" fmla="*/ 1201928 h 1511808"/>
              <a:gd name="connsiteX24" fmla="*/ 2374551 w 2482882"/>
              <a:gd name="connsiteY24" fmla="*/ 957072 h 1511808"/>
              <a:gd name="connsiteX25" fmla="*/ 2216055 w 2482882"/>
              <a:gd name="connsiteY25" fmla="*/ 682752 h 1511808"/>
              <a:gd name="connsiteX26" fmla="*/ 1972215 w 2482882"/>
              <a:gd name="connsiteY26" fmla="*/ 505968 h 1511808"/>
              <a:gd name="connsiteX27" fmla="*/ 1771047 w 2482882"/>
              <a:gd name="connsiteY27" fmla="*/ 213360 h 1511808"/>
              <a:gd name="connsiteX28" fmla="*/ 1685703 w 2482882"/>
              <a:gd name="connsiteY28" fmla="*/ 91440 h 1511808"/>
              <a:gd name="connsiteX29" fmla="*/ 1575975 w 2482882"/>
              <a:gd name="connsiteY29" fmla="*/ 79248 h 1511808"/>
              <a:gd name="connsiteX30" fmla="*/ 1338231 w 2482882"/>
              <a:gd name="connsiteY30" fmla="*/ 24384 h 1511808"/>
              <a:gd name="connsiteX31" fmla="*/ 1362615 w 2482882"/>
              <a:gd name="connsiteY31" fmla="*/ 134112 h 1511808"/>
              <a:gd name="connsiteX32" fmla="*/ 1277271 w 2482882"/>
              <a:gd name="connsiteY32" fmla="*/ 109728 h 1511808"/>
              <a:gd name="connsiteX33" fmla="*/ 1173639 w 2482882"/>
              <a:gd name="connsiteY33" fmla="*/ 146304 h 1511808"/>
              <a:gd name="connsiteX34" fmla="*/ 1112679 w 2482882"/>
              <a:gd name="connsiteY34" fmla="*/ 176784 h 1511808"/>
              <a:gd name="connsiteX35" fmla="*/ 1076103 w 2482882"/>
              <a:gd name="connsiteY35" fmla="*/ 176784 h 1511808"/>
              <a:gd name="connsiteX36" fmla="*/ 948087 w 2482882"/>
              <a:gd name="connsiteY36" fmla="*/ 109728 h 1511808"/>
              <a:gd name="connsiteX37" fmla="*/ 789591 w 2482882"/>
              <a:gd name="connsiteY37" fmla="*/ 0 h 1511808"/>
              <a:gd name="connsiteX38" fmla="*/ 692055 w 2482882"/>
              <a:gd name="connsiteY38" fmla="*/ 79248 h 1511808"/>
              <a:gd name="connsiteX39" fmla="*/ 789591 w 2482882"/>
              <a:gd name="connsiteY39" fmla="*/ 188976 h 1511808"/>
              <a:gd name="connsiteX40" fmla="*/ 795687 w 2482882"/>
              <a:gd name="connsiteY40" fmla="*/ 256032 h 1511808"/>
              <a:gd name="connsiteX41" fmla="*/ 704247 w 2482882"/>
              <a:gd name="connsiteY41" fmla="*/ 201168 h 1511808"/>
              <a:gd name="connsiteX42" fmla="*/ 594519 w 2482882"/>
              <a:gd name="connsiteY42" fmla="*/ 298704 h 1511808"/>
              <a:gd name="connsiteX43" fmla="*/ 525304 w 2482882"/>
              <a:gd name="connsiteY43" fmla="*/ 295783 h 1511808"/>
              <a:gd name="connsiteX44" fmla="*/ 457994 w 2482882"/>
              <a:gd name="connsiteY44" fmla="*/ 277749 h 1511808"/>
              <a:gd name="connsiteX0" fmla="*/ 458178 w 2483066"/>
              <a:gd name="connsiteY0" fmla="*/ 277749 h 1511808"/>
              <a:gd name="connsiteX1" fmla="*/ 4319 w 2483066"/>
              <a:gd name="connsiteY1" fmla="*/ 306472 h 1511808"/>
              <a:gd name="connsiteX2" fmla="*/ 232920 w 2483066"/>
              <a:gd name="connsiteY2" fmla="*/ 417597 h 1511808"/>
              <a:gd name="connsiteX3" fmla="*/ 448145 w 2483066"/>
              <a:gd name="connsiteY3" fmla="*/ 487172 h 1511808"/>
              <a:gd name="connsiteX4" fmla="*/ 582511 w 2483066"/>
              <a:gd name="connsiteY4" fmla="*/ 707136 h 1511808"/>
              <a:gd name="connsiteX5" fmla="*/ 588607 w 2483066"/>
              <a:gd name="connsiteY5" fmla="*/ 749808 h 1511808"/>
              <a:gd name="connsiteX6" fmla="*/ 680047 w 2483066"/>
              <a:gd name="connsiteY6" fmla="*/ 829056 h 1511808"/>
              <a:gd name="connsiteX7" fmla="*/ 710527 w 2483066"/>
              <a:gd name="connsiteY7" fmla="*/ 871728 h 1511808"/>
              <a:gd name="connsiteX8" fmla="*/ 808063 w 2483066"/>
              <a:gd name="connsiteY8" fmla="*/ 871728 h 1511808"/>
              <a:gd name="connsiteX9" fmla="*/ 832447 w 2483066"/>
              <a:gd name="connsiteY9" fmla="*/ 981456 h 1511808"/>
              <a:gd name="connsiteX10" fmla="*/ 838543 w 2483066"/>
              <a:gd name="connsiteY10" fmla="*/ 1176528 h 1511808"/>
              <a:gd name="connsiteX11" fmla="*/ 923887 w 2483066"/>
              <a:gd name="connsiteY11" fmla="*/ 1249680 h 1511808"/>
              <a:gd name="connsiteX12" fmla="*/ 1021423 w 2483066"/>
              <a:gd name="connsiteY12" fmla="*/ 1511808 h 1511808"/>
              <a:gd name="connsiteX13" fmla="*/ 1204303 w 2483066"/>
              <a:gd name="connsiteY13" fmla="*/ 1371600 h 1511808"/>
              <a:gd name="connsiteX14" fmla="*/ 1283551 w 2483066"/>
              <a:gd name="connsiteY14" fmla="*/ 1255776 h 1511808"/>
              <a:gd name="connsiteX15" fmla="*/ 1368895 w 2483066"/>
              <a:gd name="connsiteY15" fmla="*/ 1255776 h 1511808"/>
              <a:gd name="connsiteX16" fmla="*/ 1722463 w 2483066"/>
              <a:gd name="connsiteY16" fmla="*/ 1048512 h 1511808"/>
              <a:gd name="connsiteX17" fmla="*/ 1826095 w 2483066"/>
              <a:gd name="connsiteY17" fmla="*/ 1139952 h 1511808"/>
              <a:gd name="connsiteX18" fmla="*/ 2027263 w 2483066"/>
              <a:gd name="connsiteY18" fmla="*/ 1109472 h 1511808"/>
              <a:gd name="connsiteX19" fmla="*/ 2082127 w 2483066"/>
              <a:gd name="connsiteY19" fmla="*/ 1133856 h 1511808"/>
              <a:gd name="connsiteX20" fmla="*/ 2082127 w 2483066"/>
              <a:gd name="connsiteY20" fmla="*/ 1267968 h 1511808"/>
              <a:gd name="connsiteX21" fmla="*/ 2197951 w 2483066"/>
              <a:gd name="connsiteY21" fmla="*/ 1402080 h 1511808"/>
              <a:gd name="connsiteX22" fmla="*/ 2483066 w 2483066"/>
              <a:gd name="connsiteY22" fmla="*/ 1435481 h 1511808"/>
              <a:gd name="connsiteX23" fmla="*/ 2390483 w 2483066"/>
              <a:gd name="connsiteY23" fmla="*/ 1201928 h 1511808"/>
              <a:gd name="connsiteX24" fmla="*/ 2374735 w 2483066"/>
              <a:gd name="connsiteY24" fmla="*/ 957072 h 1511808"/>
              <a:gd name="connsiteX25" fmla="*/ 2216239 w 2483066"/>
              <a:gd name="connsiteY25" fmla="*/ 682752 h 1511808"/>
              <a:gd name="connsiteX26" fmla="*/ 1972399 w 2483066"/>
              <a:gd name="connsiteY26" fmla="*/ 505968 h 1511808"/>
              <a:gd name="connsiteX27" fmla="*/ 1771231 w 2483066"/>
              <a:gd name="connsiteY27" fmla="*/ 213360 h 1511808"/>
              <a:gd name="connsiteX28" fmla="*/ 1685887 w 2483066"/>
              <a:gd name="connsiteY28" fmla="*/ 91440 h 1511808"/>
              <a:gd name="connsiteX29" fmla="*/ 1576159 w 2483066"/>
              <a:gd name="connsiteY29" fmla="*/ 79248 h 1511808"/>
              <a:gd name="connsiteX30" fmla="*/ 1338415 w 2483066"/>
              <a:gd name="connsiteY30" fmla="*/ 24384 h 1511808"/>
              <a:gd name="connsiteX31" fmla="*/ 1362799 w 2483066"/>
              <a:gd name="connsiteY31" fmla="*/ 134112 h 1511808"/>
              <a:gd name="connsiteX32" fmla="*/ 1277455 w 2483066"/>
              <a:gd name="connsiteY32" fmla="*/ 109728 h 1511808"/>
              <a:gd name="connsiteX33" fmla="*/ 1173823 w 2483066"/>
              <a:gd name="connsiteY33" fmla="*/ 146304 h 1511808"/>
              <a:gd name="connsiteX34" fmla="*/ 1112863 w 2483066"/>
              <a:gd name="connsiteY34" fmla="*/ 176784 h 1511808"/>
              <a:gd name="connsiteX35" fmla="*/ 1076287 w 2483066"/>
              <a:gd name="connsiteY35" fmla="*/ 176784 h 1511808"/>
              <a:gd name="connsiteX36" fmla="*/ 948271 w 2483066"/>
              <a:gd name="connsiteY36" fmla="*/ 109728 h 1511808"/>
              <a:gd name="connsiteX37" fmla="*/ 789775 w 2483066"/>
              <a:gd name="connsiteY37" fmla="*/ 0 h 1511808"/>
              <a:gd name="connsiteX38" fmla="*/ 692239 w 2483066"/>
              <a:gd name="connsiteY38" fmla="*/ 79248 h 1511808"/>
              <a:gd name="connsiteX39" fmla="*/ 789775 w 2483066"/>
              <a:gd name="connsiteY39" fmla="*/ 188976 h 1511808"/>
              <a:gd name="connsiteX40" fmla="*/ 795871 w 2483066"/>
              <a:gd name="connsiteY40" fmla="*/ 256032 h 1511808"/>
              <a:gd name="connsiteX41" fmla="*/ 704431 w 2483066"/>
              <a:gd name="connsiteY41" fmla="*/ 201168 h 1511808"/>
              <a:gd name="connsiteX42" fmla="*/ 594703 w 2483066"/>
              <a:gd name="connsiteY42" fmla="*/ 298704 h 1511808"/>
              <a:gd name="connsiteX43" fmla="*/ 525488 w 2483066"/>
              <a:gd name="connsiteY43" fmla="*/ 295783 h 1511808"/>
              <a:gd name="connsiteX44" fmla="*/ 458178 w 2483066"/>
              <a:gd name="connsiteY44" fmla="*/ 277749 h 1511808"/>
              <a:gd name="connsiteX0" fmla="*/ 473746 w 2498634"/>
              <a:gd name="connsiteY0" fmla="*/ 277749 h 1511808"/>
              <a:gd name="connsiteX1" fmla="*/ 4012 w 2498634"/>
              <a:gd name="connsiteY1" fmla="*/ 312822 h 1511808"/>
              <a:gd name="connsiteX2" fmla="*/ 248488 w 2498634"/>
              <a:gd name="connsiteY2" fmla="*/ 417597 h 1511808"/>
              <a:gd name="connsiteX3" fmla="*/ 463713 w 2498634"/>
              <a:gd name="connsiteY3" fmla="*/ 487172 h 1511808"/>
              <a:gd name="connsiteX4" fmla="*/ 598079 w 2498634"/>
              <a:gd name="connsiteY4" fmla="*/ 707136 h 1511808"/>
              <a:gd name="connsiteX5" fmla="*/ 604175 w 2498634"/>
              <a:gd name="connsiteY5" fmla="*/ 749808 h 1511808"/>
              <a:gd name="connsiteX6" fmla="*/ 695615 w 2498634"/>
              <a:gd name="connsiteY6" fmla="*/ 829056 h 1511808"/>
              <a:gd name="connsiteX7" fmla="*/ 726095 w 2498634"/>
              <a:gd name="connsiteY7" fmla="*/ 871728 h 1511808"/>
              <a:gd name="connsiteX8" fmla="*/ 823631 w 2498634"/>
              <a:gd name="connsiteY8" fmla="*/ 871728 h 1511808"/>
              <a:gd name="connsiteX9" fmla="*/ 848015 w 2498634"/>
              <a:gd name="connsiteY9" fmla="*/ 981456 h 1511808"/>
              <a:gd name="connsiteX10" fmla="*/ 854111 w 2498634"/>
              <a:gd name="connsiteY10" fmla="*/ 1176528 h 1511808"/>
              <a:gd name="connsiteX11" fmla="*/ 939455 w 2498634"/>
              <a:gd name="connsiteY11" fmla="*/ 1249680 h 1511808"/>
              <a:gd name="connsiteX12" fmla="*/ 1036991 w 2498634"/>
              <a:gd name="connsiteY12" fmla="*/ 1511808 h 1511808"/>
              <a:gd name="connsiteX13" fmla="*/ 1219871 w 2498634"/>
              <a:gd name="connsiteY13" fmla="*/ 1371600 h 1511808"/>
              <a:gd name="connsiteX14" fmla="*/ 1299119 w 2498634"/>
              <a:gd name="connsiteY14" fmla="*/ 1255776 h 1511808"/>
              <a:gd name="connsiteX15" fmla="*/ 1384463 w 2498634"/>
              <a:gd name="connsiteY15" fmla="*/ 1255776 h 1511808"/>
              <a:gd name="connsiteX16" fmla="*/ 1738031 w 2498634"/>
              <a:gd name="connsiteY16" fmla="*/ 1048512 h 1511808"/>
              <a:gd name="connsiteX17" fmla="*/ 1841663 w 2498634"/>
              <a:gd name="connsiteY17" fmla="*/ 1139952 h 1511808"/>
              <a:gd name="connsiteX18" fmla="*/ 2042831 w 2498634"/>
              <a:gd name="connsiteY18" fmla="*/ 1109472 h 1511808"/>
              <a:gd name="connsiteX19" fmla="*/ 2097695 w 2498634"/>
              <a:gd name="connsiteY19" fmla="*/ 1133856 h 1511808"/>
              <a:gd name="connsiteX20" fmla="*/ 2097695 w 2498634"/>
              <a:gd name="connsiteY20" fmla="*/ 1267968 h 1511808"/>
              <a:gd name="connsiteX21" fmla="*/ 2213519 w 2498634"/>
              <a:gd name="connsiteY21" fmla="*/ 1402080 h 1511808"/>
              <a:gd name="connsiteX22" fmla="*/ 2498634 w 2498634"/>
              <a:gd name="connsiteY22" fmla="*/ 1435481 h 1511808"/>
              <a:gd name="connsiteX23" fmla="*/ 2406051 w 2498634"/>
              <a:gd name="connsiteY23" fmla="*/ 1201928 h 1511808"/>
              <a:gd name="connsiteX24" fmla="*/ 2390303 w 2498634"/>
              <a:gd name="connsiteY24" fmla="*/ 957072 h 1511808"/>
              <a:gd name="connsiteX25" fmla="*/ 2231807 w 2498634"/>
              <a:gd name="connsiteY25" fmla="*/ 682752 h 1511808"/>
              <a:gd name="connsiteX26" fmla="*/ 1987967 w 2498634"/>
              <a:gd name="connsiteY26" fmla="*/ 505968 h 1511808"/>
              <a:gd name="connsiteX27" fmla="*/ 1786799 w 2498634"/>
              <a:gd name="connsiteY27" fmla="*/ 213360 h 1511808"/>
              <a:gd name="connsiteX28" fmla="*/ 1701455 w 2498634"/>
              <a:gd name="connsiteY28" fmla="*/ 91440 h 1511808"/>
              <a:gd name="connsiteX29" fmla="*/ 1591727 w 2498634"/>
              <a:gd name="connsiteY29" fmla="*/ 79248 h 1511808"/>
              <a:gd name="connsiteX30" fmla="*/ 1353983 w 2498634"/>
              <a:gd name="connsiteY30" fmla="*/ 24384 h 1511808"/>
              <a:gd name="connsiteX31" fmla="*/ 1378367 w 2498634"/>
              <a:gd name="connsiteY31" fmla="*/ 134112 h 1511808"/>
              <a:gd name="connsiteX32" fmla="*/ 1293023 w 2498634"/>
              <a:gd name="connsiteY32" fmla="*/ 109728 h 1511808"/>
              <a:gd name="connsiteX33" fmla="*/ 1189391 w 2498634"/>
              <a:gd name="connsiteY33" fmla="*/ 146304 h 1511808"/>
              <a:gd name="connsiteX34" fmla="*/ 1128431 w 2498634"/>
              <a:gd name="connsiteY34" fmla="*/ 176784 h 1511808"/>
              <a:gd name="connsiteX35" fmla="*/ 1091855 w 2498634"/>
              <a:gd name="connsiteY35" fmla="*/ 176784 h 1511808"/>
              <a:gd name="connsiteX36" fmla="*/ 963839 w 2498634"/>
              <a:gd name="connsiteY36" fmla="*/ 109728 h 1511808"/>
              <a:gd name="connsiteX37" fmla="*/ 805343 w 2498634"/>
              <a:gd name="connsiteY37" fmla="*/ 0 h 1511808"/>
              <a:gd name="connsiteX38" fmla="*/ 707807 w 2498634"/>
              <a:gd name="connsiteY38" fmla="*/ 79248 h 1511808"/>
              <a:gd name="connsiteX39" fmla="*/ 805343 w 2498634"/>
              <a:gd name="connsiteY39" fmla="*/ 188976 h 1511808"/>
              <a:gd name="connsiteX40" fmla="*/ 811439 w 2498634"/>
              <a:gd name="connsiteY40" fmla="*/ 256032 h 1511808"/>
              <a:gd name="connsiteX41" fmla="*/ 719999 w 2498634"/>
              <a:gd name="connsiteY41" fmla="*/ 201168 h 1511808"/>
              <a:gd name="connsiteX42" fmla="*/ 610271 w 2498634"/>
              <a:gd name="connsiteY42" fmla="*/ 298704 h 1511808"/>
              <a:gd name="connsiteX43" fmla="*/ 541056 w 2498634"/>
              <a:gd name="connsiteY43" fmla="*/ 295783 h 1511808"/>
              <a:gd name="connsiteX44" fmla="*/ 473746 w 2498634"/>
              <a:gd name="connsiteY44" fmla="*/ 277749 h 1511808"/>
              <a:gd name="connsiteX0" fmla="*/ 473746 w 2498634"/>
              <a:gd name="connsiteY0" fmla="*/ 277749 h 1511808"/>
              <a:gd name="connsiteX1" fmla="*/ 4012 w 2498634"/>
              <a:gd name="connsiteY1" fmla="*/ 312822 h 1511808"/>
              <a:gd name="connsiteX2" fmla="*/ 248488 w 2498634"/>
              <a:gd name="connsiteY2" fmla="*/ 417597 h 1511808"/>
              <a:gd name="connsiteX3" fmla="*/ 463713 w 2498634"/>
              <a:gd name="connsiteY3" fmla="*/ 487172 h 1511808"/>
              <a:gd name="connsiteX4" fmla="*/ 598079 w 2498634"/>
              <a:gd name="connsiteY4" fmla="*/ 707136 h 1511808"/>
              <a:gd name="connsiteX5" fmla="*/ 604175 w 2498634"/>
              <a:gd name="connsiteY5" fmla="*/ 749808 h 1511808"/>
              <a:gd name="connsiteX6" fmla="*/ 695615 w 2498634"/>
              <a:gd name="connsiteY6" fmla="*/ 829056 h 1511808"/>
              <a:gd name="connsiteX7" fmla="*/ 726095 w 2498634"/>
              <a:gd name="connsiteY7" fmla="*/ 871728 h 1511808"/>
              <a:gd name="connsiteX8" fmla="*/ 823631 w 2498634"/>
              <a:gd name="connsiteY8" fmla="*/ 871728 h 1511808"/>
              <a:gd name="connsiteX9" fmla="*/ 848015 w 2498634"/>
              <a:gd name="connsiteY9" fmla="*/ 981456 h 1511808"/>
              <a:gd name="connsiteX10" fmla="*/ 854111 w 2498634"/>
              <a:gd name="connsiteY10" fmla="*/ 1176528 h 1511808"/>
              <a:gd name="connsiteX11" fmla="*/ 939455 w 2498634"/>
              <a:gd name="connsiteY11" fmla="*/ 1249680 h 1511808"/>
              <a:gd name="connsiteX12" fmla="*/ 1036991 w 2498634"/>
              <a:gd name="connsiteY12" fmla="*/ 1511808 h 1511808"/>
              <a:gd name="connsiteX13" fmla="*/ 1219871 w 2498634"/>
              <a:gd name="connsiteY13" fmla="*/ 1371600 h 1511808"/>
              <a:gd name="connsiteX14" fmla="*/ 1299119 w 2498634"/>
              <a:gd name="connsiteY14" fmla="*/ 1255776 h 1511808"/>
              <a:gd name="connsiteX15" fmla="*/ 1384463 w 2498634"/>
              <a:gd name="connsiteY15" fmla="*/ 1255776 h 1511808"/>
              <a:gd name="connsiteX16" fmla="*/ 1738031 w 2498634"/>
              <a:gd name="connsiteY16" fmla="*/ 1048512 h 1511808"/>
              <a:gd name="connsiteX17" fmla="*/ 1841663 w 2498634"/>
              <a:gd name="connsiteY17" fmla="*/ 1139952 h 1511808"/>
              <a:gd name="connsiteX18" fmla="*/ 2042831 w 2498634"/>
              <a:gd name="connsiteY18" fmla="*/ 1109472 h 1511808"/>
              <a:gd name="connsiteX19" fmla="*/ 2097695 w 2498634"/>
              <a:gd name="connsiteY19" fmla="*/ 1133856 h 1511808"/>
              <a:gd name="connsiteX20" fmla="*/ 2097695 w 2498634"/>
              <a:gd name="connsiteY20" fmla="*/ 1267968 h 1511808"/>
              <a:gd name="connsiteX21" fmla="*/ 2213519 w 2498634"/>
              <a:gd name="connsiteY21" fmla="*/ 1402080 h 1511808"/>
              <a:gd name="connsiteX22" fmla="*/ 2498634 w 2498634"/>
              <a:gd name="connsiteY22" fmla="*/ 1435481 h 1511808"/>
              <a:gd name="connsiteX23" fmla="*/ 2406051 w 2498634"/>
              <a:gd name="connsiteY23" fmla="*/ 1201928 h 1511808"/>
              <a:gd name="connsiteX24" fmla="*/ 2390303 w 2498634"/>
              <a:gd name="connsiteY24" fmla="*/ 957072 h 1511808"/>
              <a:gd name="connsiteX25" fmla="*/ 2231807 w 2498634"/>
              <a:gd name="connsiteY25" fmla="*/ 682752 h 1511808"/>
              <a:gd name="connsiteX26" fmla="*/ 1987967 w 2498634"/>
              <a:gd name="connsiteY26" fmla="*/ 505968 h 1511808"/>
              <a:gd name="connsiteX27" fmla="*/ 1786799 w 2498634"/>
              <a:gd name="connsiteY27" fmla="*/ 213360 h 1511808"/>
              <a:gd name="connsiteX28" fmla="*/ 1701455 w 2498634"/>
              <a:gd name="connsiteY28" fmla="*/ 91440 h 1511808"/>
              <a:gd name="connsiteX29" fmla="*/ 1591727 w 2498634"/>
              <a:gd name="connsiteY29" fmla="*/ 79248 h 1511808"/>
              <a:gd name="connsiteX30" fmla="*/ 1353983 w 2498634"/>
              <a:gd name="connsiteY30" fmla="*/ 24384 h 1511808"/>
              <a:gd name="connsiteX31" fmla="*/ 1378367 w 2498634"/>
              <a:gd name="connsiteY31" fmla="*/ 134112 h 1511808"/>
              <a:gd name="connsiteX32" fmla="*/ 1293023 w 2498634"/>
              <a:gd name="connsiteY32" fmla="*/ 109728 h 1511808"/>
              <a:gd name="connsiteX33" fmla="*/ 1189391 w 2498634"/>
              <a:gd name="connsiteY33" fmla="*/ 146304 h 1511808"/>
              <a:gd name="connsiteX34" fmla="*/ 1128431 w 2498634"/>
              <a:gd name="connsiteY34" fmla="*/ 176784 h 1511808"/>
              <a:gd name="connsiteX35" fmla="*/ 1091855 w 2498634"/>
              <a:gd name="connsiteY35" fmla="*/ 176784 h 1511808"/>
              <a:gd name="connsiteX36" fmla="*/ 963839 w 2498634"/>
              <a:gd name="connsiteY36" fmla="*/ 109728 h 1511808"/>
              <a:gd name="connsiteX37" fmla="*/ 805343 w 2498634"/>
              <a:gd name="connsiteY37" fmla="*/ 0 h 1511808"/>
              <a:gd name="connsiteX38" fmla="*/ 707807 w 2498634"/>
              <a:gd name="connsiteY38" fmla="*/ 79248 h 1511808"/>
              <a:gd name="connsiteX39" fmla="*/ 805343 w 2498634"/>
              <a:gd name="connsiteY39" fmla="*/ 188976 h 1511808"/>
              <a:gd name="connsiteX40" fmla="*/ 811439 w 2498634"/>
              <a:gd name="connsiteY40" fmla="*/ 256032 h 1511808"/>
              <a:gd name="connsiteX41" fmla="*/ 719999 w 2498634"/>
              <a:gd name="connsiteY41" fmla="*/ 201168 h 1511808"/>
              <a:gd name="connsiteX42" fmla="*/ 610271 w 2498634"/>
              <a:gd name="connsiteY42" fmla="*/ 298704 h 1511808"/>
              <a:gd name="connsiteX43" fmla="*/ 541056 w 2498634"/>
              <a:gd name="connsiteY43" fmla="*/ 295783 h 1511808"/>
              <a:gd name="connsiteX44" fmla="*/ 473746 w 2498634"/>
              <a:gd name="connsiteY44" fmla="*/ 277749 h 1511808"/>
              <a:gd name="connsiteX0" fmla="*/ 469734 w 2494622"/>
              <a:gd name="connsiteY0" fmla="*/ 277749 h 1511808"/>
              <a:gd name="connsiteX1" fmla="*/ 0 w 2494622"/>
              <a:gd name="connsiteY1" fmla="*/ 312822 h 1511808"/>
              <a:gd name="connsiteX2" fmla="*/ 244476 w 2494622"/>
              <a:gd name="connsiteY2" fmla="*/ 417597 h 1511808"/>
              <a:gd name="connsiteX3" fmla="*/ 459701 w 2494622"/>
              <a:gd name="connsiteY3" fmla="*/ 487172 h 1511808"/>
              <a:gd name="connsiteX4" fmla="*/ 594067 w 2494622"/>
              <a:gd name="connsiteY4" fmla="*/ 707136 h 1511808"/>
              <a:gd name="connsiteX5" fmla="*/ 600163 w 2494622"/>
              <a:gd name="connsiteY5" fmla="*/ 749808 h 1511808"/>
              <a:gd name="connsiteX6" fmla="*/ 691603 w 2494622"/>
              <a:gd name="connsiteY6" fmla="*/ 829056 h 1511808"/>
              <a:gd name="connsiteX7" fmla="*/ 722083 w 2494622"/>
              <a:gd name="connsiteY7" fmla="*/ 871728 h 1511808"/>
              <a:gd name="connsiteX8" fmla="*/ 819619 w 2494622"/>
              <a:gd name="connsiteY8" fmla="*/ 871728 h 1511808"/>
              <a:gd name="connsiteX9" fmla="*/ 844003 w 2494622"/>
              <a:gd name="connsiteY9" fmla="*/ 981456 h 1511808"/>
              <a:gd name="connsiteX10" fmla="*/ 850099 w 2494622"/>
              <a:gd name="connsiteY10" fmla="*/ 1176528 h 1511808"/>
              <a:gd name="connsiteX11" fmla="*/ 935443 w 2494622"/>
              <a:gd name="connsiteY11" fmla="*/ 1249680 h 1511808"/>
              <a:gd name="connsiteX12" fmla="*/ 1032979 w 2494622"/>
              <a:gd name="connsiteY12" fmla="*/ 1511808 h 1511808"/>
              <a:gd name="connsiteX13" fmla="*/ 1215859 w 2494622"/>
              <a:gd name="connsiteY13" fmla="*/ 1371600 h 1511808"/>
              <a:gd name="connsiteX14" fmla="*/ 1295107 w 2494622"/>
              <a:gd name="connsiteY14" fmla="*/ 1255776 h 1511808"/>
              <a:gd name="connsiteX15" fmla="*/ 1380451 w 2494622"/>
              <a:gd name="connsiteY15" fmla="*/ 1255776 h 1511808"/>
              <a:gd name="connsiteX16" fmla="*/ 1734019 w 2494622"/>
              <a:gd name="connsiteY16" fmla="*/ 1048512 h 1511808"/>
              <a:gd name="connsiteX17" fmla="*/ 1837651 w 2494622"/>
              <a:gd name="connsiteY17" fmla="*/ 1139952 h 1511808"/>
              <a:gd name="connsiteX18" fmla="*/ 2038819 w 2494622"/>
              <a:gd name="connsiteY18" fmla="*/ 1109472 h 1511808"/>
              <a:gd name="connsiteX19" fmla="*/ 2093683 w 2494622"/>
              <a:gd name="connsiteY19" fmla="*/ 1133856 h 1511808"/>
              <a:gd name="connsiteX20" fmla="*/ 2093683 w 2494622"/>
              <a:gd name="connsiteY20" fmla="*/ 1267968 h 1511808"/>
              <a:gd name="connsiteX21" fmla="*/ 2209507 w 2494622"/>
              <a:gd name="connsiteY21" fmla="*/ 1402080 h 1511808"/>
              <a:gd name="connsiteX22" fmla="*/ 2494622 w 2494622"/>
              <a:gd name="connsiteY22" fmla="*/ 1435481 h 1511808"/>
              <a:gd name="connsiteX23" fmla="*/ 2402039 w 2494622"/>
              <a:gd name="connsiteY23" fmla="*/ 1201928 h 1511808"/>
              <a:gd name="connsiteX24" fmla="*/ 2386291 w 2494622"/>
              <a:gd name="connsiteY24" fmla="*/ 957072 h 1511808"/>
              <a:gd name="connsiteX25" fmla="*/ 2227795 w 2494622"/>
              <a:gd name="connsiteY25" fmla="*/ 682752 h 1511808"/>
              <a:gd name="connsiteX26" fmla="*/ 1983955 w 2494622"/>
              <a:gd name="connsiteY26" fmla="*/ 505968 h 1511808"/>
              <a:gd name="connsiteX27" fmla="*/ 1782787 w 2494622"/>
              <a:gd name="connsiteY27" fmla="*/ 213360 h 1511808"/>
              <a:gd name="connsiteX28" fmla="*/ 1697443 w 2494622"/>
              <a:gd name="connsiteY28" fmla="*/ 91440 h 1511808"/>
              <a:gd name="connsiteX29" fmla="*/ 1587715 w 2494622"/>
              <a:gd name="connsiteY29" fmla="*/ 79248 h 1511808"/>
              <a:gd name="connsiteX30" fmla="*/ 1349971 w 2494622"/>
              <a:gd name="connsiteY30" fmla="*/ 24384 h 1511808"/>
              <a:gd name="connsiteX31" fmla="*/ 1374355 w 2494622"/>
              <a:gd name="connsiteY31" fmla="*/ 134112 h 1511808"/>
              <a:gd name="connsiteX32" fmla="*/ 1289011 w 2494622"/>
              <a:gd name="connsiteY32" fmla="*/ 109728 h 1511808"/>
              <a:gd name="connsiteX33" fmla="*/ 1185379 w 2494622"/>
              <a:gd name="connsiteY33" fmla="*/ 146304 h 1511808"/>
              <a:gd name="connsiteX34" fmla="*/ 1124419 w 2494622"/>
              <a:gd name="connsiteY34" fmla="*/ 176784 h 1511808"/>
              <a:gd name="connsiteX35" fmla="*/ 1087843 w 2494622"/>
              <a:gd name="connsiteY35" fmla="*/ 176784 h 1511808"/>
              <a:gd name="connsiteX36" fmla="*/ 959827 w 2494622"/>
              <a:gd name="connsiteY36" fmla="*/ 109728 h 1511808"/>
              <a:gd name="connsiteX37" fmla="*/ 801331 w 2494622"/>
              <a:gd name="connsiteY37" fmla="*/ 0 h 1511808"/>
              <a:gd name="connsiteX38" fmla="*/ 703795 w 2494622"/>
              <a:gd name="connsiteY38" fmla="*/ 79248 h 1511808"/>
              <a:gd name="connsiteX39" fmla="*/ 801331 w 2494622"/>
              <a:gd name="connsiteY39" fmla="*/ 188976 h 1511808"/>
              <a:gd name="connsiteX40" fmla="*/ 807427 w 2494622"/>
              <a:gd name="connsiteY40" fmla="*/ 256032 h 1511808"/>
              <a:gd name="connsiteX41" fmla="*/ 715987 w 2494622"/>
              <a:gd name="connsiteY41" fmla="*/ 201168 h 1511808"/>
              <a:gd name="connsiteX42" fmla="*/ 606259 w 2494622"/>
              <a:gd name="connsiteY42" fmla="*/ 298704 h 1511808"/>
              <a:gd name="connsiteX43" fmla="*/ 537044 w 2494622"/>
              <a:gd name="connsiteY43" fmla="*/ 295783 h 1511808"/>
              <a:gd name="connsiteX44" fmla="*/ 469734 w 2494622"/>
              <a:gd name="connsiteY44" fmla="*/ 277749 h 1511808"/>
              <a:gd name="connsiteX0" fmla="*/ 469734 w 2494622"/>
              <a:gd name="connsiteY0" fmla="*/ 277749 h 1511808"/>
              <a:gd name="connsiteX1" fmla="*/ 247651 w 2494622"/>
              <a:gd name="connsiteY1" fmla="*/ 293772 h 1511808"/>
              <a:gd name="connsiteX2" fmla="*/ 0 w 2494622"/>
              <a:gd name="connsiteY2" fmla="*/ 312822 h 1511808"/>
              <a:gd name="connsiteX3" fmla="*/ 244476 w 2494622"/>
              <a:gd name="connsiteY3" fmla="*/ 417597 h 1511808"/>
              <a:gd name="connsiteX4" fmla="*/ 459701 w 2494622"/>
              <a:gd name="connsiteY4" fmla="*/ 487172 h 1511808"/>
              <a:gd name="connsiteX5" fmla="*/ 594067 w 2494622"/>
              <a:gd name="connsiteY5" fmla="*/ 707136 h 1511808"/>
              <a:gd name="connsiteX6" fmla="*/ 600163 w 2494622"/>
              <a:gd name="connsiteY6" fmla="*/ 749808 h 1511808"/>
              <a:gd name="connsiteX7" fmla="*/ 691603 w 2494622"/>
              <a:gd name="connsiteY7" fmla="*/ 829056 h 1511808"/>
              <a:gd name="connsiteX8" fmla="*/ 722083 w 2494622"/>
              <a:gd name="connsiteY8" fmla="*/ 871728 h 1511808"/>
              <a:gd name="connsiteX9" fmla="*/ 819619 w 2494622"/>
              <a:gd name="connsiteY9" fmla="*/ 871728 h 1511808"/>
              <a:gd name="connsiteX10" fmla="*/ 844003 w 2494622"/>
              <a:gd name="connsiteY10" fmla="*/ 981456 h 1511808"/>
              <a:gd name="connsiteX11" fmla="*/ 850099 w 2494622"/>
              <a:gd name="connsiteY11" fmla="*/ 1176528 h 1511808"/>
              <a:gd name="connsiteX12" fmla="*/ 935443 w 2494622"/>
              <a:gd name="connsiteY12" fmla="*/ 1249680 h 1511808"/>
              <a:gd name="connsiteX13" fmla="*/ 1032979 w 2494622"/>
              <a:gd name="connsiteY13" fmla="*/ 1511808 h 1511808"/>
              <a:gd name="connsiteX14" fmla="*/ 1215859 w 2494622"/>
              <a:gd name="connsiteY14" fmla="*/ 1371600 h 1511808"/>
              <a:gd name="connsiteX15" fmla="*/ 1295107 w 2494622"/>
              <a:gd name="connsiteY15" fmla="*/ 1255776 h 1511808"/>
              <a:gd name="connsiteX16" fmla="*/ 1380451 w 2494622"/>
              <a:gd name="connsiteY16" fmla="*/ 1255776 h 1511808"/>
              <a:gd name="connsiteX17" fmla="*/ 1734019 w 2494622"/>
              <a:gd name="connsiteY17" fmla="*/ 1048512 h 1511808"/>
              <a:gd name="connsiteX18" fmla="*/ 1837651 w 2494622"/>
              <a:gd name="connsiteY18" fmla="*/ 1139952 h 1511808"/>
              <a:gd name="connsiteX19" fmla="*/ 2038819 w 2494622"/>
              <a:gd name="connsiteY19" fmla="*/ 1109472 h 1511808"/>
              <a:gd name="connsiteX20" fmla="*/ 2093683 w 2494622"/>
              <a:gd name="connsiteY20" fmla="*/ 1133856 h 1511808"/>
              <a:gd name="connsiteX21" fmla="*/ 2093683 w 2494622"/>
              <a:gd name="connsiteY21" fmla="*/ 1267968 h 1511808"/>
              <a:gd name="connsiteX22" fmla="*/ 2209507 w 2494622"/>
              <a:gd name="connsiteY22" fmla="*/ 1402080 h 1511808"/>
              <a:gd name="connsiteX23" fmla="*/ 2494622 w 2494622"/>
              <a:gd name="connsiteY23" fmla="*/ 1435481 h 1511808"/>
              <a:gd name="connsiteX24" fmla="*/ 2402039 w 2494622"/>
              <a:gd name="connsiteY24" fmla="*/ 1201928 h 1511808"/>
              <a:gd name="connsiteX25" fmla="*/ 2386291 w 2494622"/>
              <a:gd name="connsiteY25" fmla="*/ 957072 h 1511808"/>
              <a:gd name="connsiteX26" fmla="*/ 2227795 w 2494622"/>
              <a:gd name="connsiteY26" fmla="*/ 682752 h 1511808"/>
              <a:gd name="connsiteX27" fmla="*/ 1983955 w 2494622"/>
              <a:gd name="connsiteY27" fmla="*/ 505968 h 1511808"/>
              <a:gd name="connsiteX28" fmla="*/ 1782787 w 2494622"/>
              <a:gd name="connsiteY28" fmla="*/ 213360 h 1511808"/>
              <a:gd name="connsiteX29" fmla="*/ 1697443 w 2494622"/>
              <a:gd name="connsiteY29" fmla="*/ 91440 h 1511808"/>
              <a:gd name="connsiteX30" fmla="*/ 1587715 w 2494622"/>
              <a:gd name="connsiteY30" fmla="*/ 79248 h 1511808"/>
              <a:gd name="connsiteX31" fmla="*/ 1349971 w 2494622"/>
              <a:gd name="connsiteY31" fmla="*/ 24384 h 1511808"/>
              <a:gd name="connsiteX32" fmla="*/ 1374355 w 2494622"/>
              <a:gd name="connsiteY32" fmla="*/ 134112 h 1511808"/>
              <a:gd name="connsiteX33" fmla="*/ 1289011 w 2494622"/>
              <a:gd name="connsiteY33" fmla="*/ 109728 h 1511808"/>
              <a:gd name="connsiteX34" fmla="*/ 1185379 w 2494622"/>
              <a:gd name="connsiteY34" fmla="*/ 146304 h 1511808"/>
              <a:gd name="connsiteX35" fmla="*/ 1124419 w 2494622"/>
              <a:gd name="connsiteY35" fmla="*/ 176784 h 1511808"/>
              <a:gd name="connsiteX36" fmla="*/ 1087843 w 2494622"/>
              <a:gd name="connsiteY36" fmla="*/ 176784 h 1511808"/>
              <a:gd name="connsiteX37" fmla="*/ 959827 w 2494622"/>
              <a:gd name="connsiteY37" fmla="*/ 109728 h 1511808"/>
              <a:gd name="connsiteX38" fmla="*/ 801331 w 2494622"/>
              <a:gd name="connsiteY38" fmla="*/ 0 h 1511808"/>
              <a:gd name="connsiteX39" fmla="*/ 703795 w 2494622"/>
              <a:gd name="connsiteY39" fmla="*/ 79248 h 1511808"/>
              <a:gd name="connsiteX40" fmla="*/ 801331 w 2494622"/>
              <a:gd name="connsiteY40" fmla="*/ 188976 h 1511808"/>
              <a:gd name="connsiteX41" fmla="*/ 807427 w 2494622"/>
              <a:gd name="connsiteY41" fmla="*/ 256032 h 1511808"/>
              <a:gd name="connsiteX42" fmla="*/ 715987 w 2494622"/>
              <a:gd name="connsiteY42" fmla="*/ 201168 h 1511808"/>
              <a:gd name="connsiteX43" fmla="*/ 606259 w 2494622"/>
              <a:gd name="connsiteY43" fmla="*/ 298704 h 1511808"/>
              <a:gd name="connsiteX44" fmla="*/ 537044 w 2494622"/>
              <a:gd name="connsiteY44" fmla="*/ 295783 h 1511808"/>
              <a:gd name="connsiteX45" fmla="*/ 469734 w 2494622"/>
              <a:gd name="connsiteY45" fmla="*/ 277749 h 1511808"/>
              <a:gd name="connsiteX0" fmla="*/ 469734 w 2494622"/>
              <a:gd name="connsiteY0" fmla="*/ 277749 h 1511808"/>
              <a:gd name="connsiteX1" fmla="*/ 187326 w 2494622"/>
              <a:gd name="connsiteY1" fmla="*/ 249322 h 1511808"/>
              <a:gd name="connsiteX2" fmla="*/ 0 w 2494622"/>
              <a:gd name="connsiteY2" fmla="*/ 312822 h 1511808"/>
              <a:gd name="connsiteX3" fmla="*/ 244476 w 2494622"/>
              <a:gd name="connsiteY3" fmla="*/ 417597 h 1511808"/>
              <a:gd name="connsiteX4" fmla="*/ 459701 w 2494622"/>
              <a:gd name="connsiteY4" fmla="*/ 487172 h 1511808"/>
              <a:gd name="connsiteX5" fmla="*/ 594067 w 2494622"/>
              <a:gd name="connsiteY5" fmla="*/ 707136 h 1511808"/>
              <a:gd name="connsiteX6" fmla="*/ 600163 w 2494622"/>
              <a:gd name="connsiteY6" fmla="*/ 749808 h 1511808"/>
              <a:gd name="connsiteX7" fmla="*/ 691603 w 2494622"/>
              <a:gd name="connsiteY7" fmla="*/ 829056 h 1511808"/>
              <a:gd name="connsiteX8" fmla="*/ 722083 w 2494622"/>
              <a:gd name="connsiteY8" fmla="*/ 871728 h 1511808"/>
              <a:gd name="connsiteX9" fmla="*/ 819619 w 2494622"/>
              <a:gd name="connsiteY9" fmla="*/ 871728 h 1511808"/>
              <a:gd name="connsiteX10" fmla="*/ 844003 w 2494622"/>
              <a:gd name="connsiteY10" fmla="*/ 981456 h 1511808"/>
              <a:gd name="connsiteX11" fmla="*/ 850099 w 2494622"/>
              <a:gd name="connsiteY11" fmla="*/ 1176528 h 1511808"/>
              <a:gd name="connsiteX12" fmla="*/ 935443 w 2494622"/>
              <a:gd name="connsiteY12" fmla="*/ 1249680 h 1511808"/>
              <a:gd name="connsiteX13" fmla="*/ 1032979 w 2494622"/>
              <a:gd name="connsiteY13" fmla="*/ 1511808 h 1511808"/>
              <a:gd name="connsiteX14" fmla="*/ 1215859 w 2494622"/>
              <a:gd name="connsiteY14" fmla="*/ 1371600 h 1511808"/>
              <a:gd name="connsiteX15" fmla="*/ 1295107 w 2494622"/>
              <a:gd name="connsiteY15" fmla="*/ 1255776 h 1511808"/>
              <a:gd name="connsiteX16" fmla="*/ 1380451 w 2494622"/>
              <a:gd name="connsiteY16" fmla="*/ 1255776 h 1511808"/>
              <a:gd name="connsiteX17" fmla="*/ 1734019 w 2494622"/>
              <a:gd name="connsiteY17" fmla="*/ 1048512 h 1511808"/>
              <a:gd name="connsiteX18" fmla="*/ 1837651 w 2494622"/>
              <a:gd name="connsiteY18" fmla="*/ 1139952 h 1511808"/>
              <a:gd name="connsiteX19" fmla="*/ 2038819 w 2494622"/>
              <a:gd name="connsiteY19" fmla="*/ 1109472 h 1511808"/>
              <a:gd name="connsiteX20" fmla="*/ 2093683 w 2494622"/>
              <a:gd name="connsiteY20" fmla="*/ 1133856 h 1511808"/>
              <a:gd name="connsiteX21" fmla="*/ 2093683 w 2494622"/>
              <a:gd name="connsiteY21" fmla="*/ 1267968 h 1511808"/>
              <a:gd name="connsiteX22" fmla="*/ 2209507 w 2494622"/>
              <a:gd name="connsiteY22" fmla="*/ 1402080 h 1511808"/>
              <a:gd name="connsiteX23" fmla="*/ 2494622 w 2494622"/>
              <a:gd name="connsiteY23" fmla="*/ 1435481 h 1511808"/>
              <a:gd name="connsiteX24" fmla="*/ 2402039 w 2494622"/>
              <a:gd name="connsiteY24" fmla="*/ 1201928 h 1511808"/>
              <a:gd name="connsiteX25" fmla="*/ 2386291 w 2494622"/>
              <a:gd name="connsiteY25" fmla="*/ 957072 h 1511808"/>
              <a:gd name="connsiteX26" fmla="*/ 2227795 w 2494622"/>
              <a:gd name="connsiteY26" fmla="*/ 682752 h 1511808"/>
              <a:gd name="connsiteX27" fmla="*/ 1983955 w 2494622"/>
              <a:gd name="connsiteY27" fmla="*/ 505968 h 1511808"/>
              <a:gd name="connsiteX28" fmla="*/ 1782787 w 2494622"/>
              <a:gd name="connsiteY28" fmla="*/ 213360 h 1511808"/>
              <a:gd name="connsiteX29" fmla="*/ 1697443 w 2494622"/>
              <a:gd name="connsiteY29" fmla="*/ 91440 h 1511808"/>
              <a:gd name="connsiteX30" fmla="*/ 1587715 w 2494622"/>
              <a:gd name="connsiteY30" fmla="*/ 79248 h 1511808"/>
              <a:gd name="connsiteX31" fmla="*/ 1349971 w 2494622"/>
              <a:gd name="connsiteY31" fmla="*/ 24384 h 1511808"/>
              <a:gd name="connsiteX32" fmla="*/ 1374355 w 2494622"/>
              <a:gd name="connsiteY32" fmla="*/ 134112 h 1511808"/>
              <a:gd name="connsiteX33" fmla="*/ 1289011 w 2494622"/>
              <a:gd name="connsiteY33" fmla="*/ 109728 h 1511808"/>
              <a:gd name="connsiteX34" fmla="*/ 1185379 w 2494622"/>
              <a:gd name="connsiteY34" fmla="*/ 146304 h 1511808"/>
              <a:gd name="connsiteX35" fmla="*/ 1124419 w 2494622"/>
              <a:gd name="connsiteY35" fmla="*/ 176784 h 1511808"/>
              <a:gd name="connsiteX36" fmla="*/ 1087843 w 2494622"/>
              <a:gd name="connsiteY36" fmla="*/ 176784 h 1511808"/>
              <a:gd name="connsiteX37" fmla="*/ 959827 w 2494622"/>
              <a:gd name="connsiteY37" fmla="*/ 109728 h 1511808"/>
              <a:gd name="connsiteX38" fmla="*/ 801331 w 2494622"/>
              <a:gd name="connsiteY38" fmla="*/ 0 h 1511808"/>
              <a:gd name="connsiteX39" fmla="*/ 703795 w 2494622"/>
              <a:gd name="connsiteY39" fmla="*/ 79248 h 1511808"/>
              <a:gd name="connsiteX40" fmla="*/ 801331 w 2494622"/>
              <a:gd name="connsiteY40" fmla="*/ 188976 h 1511808"/>
              <a:gd name="connsiteX41" fmla="*/ 807427 w 2494622"/>
              <a:gd name="connsiteY41" fmla="*/ 256032 h 1511808"/>
              <a:gd name="connsiteX42" fmla="*/ 715987 w 2494622"/>
              <a:gd name="connsiteY42" fmla="*/ 201168 h 1511808"/>
              <a:gd name="connsiteX43" fmla="*/ 606259 w 2494622"/>
              <a:gd name="connsiteY43" fmla="*/ 298704 h 1511808"/>
              <a:gd name="connsiteX44" fmla="*/ 537044 w 2494622"/>
              <a:gd name="connsiteY44" fmla="*/ 295783 h 1511808"/>
              <a:gd name="connsiteX45" fmla="*/ 469734 w 2494622"/>
              <a:gd name="connsiteY45" fmla="*/ 277749 h 1511808"/>
              <a:gd name="connsiteX0" fmla="*/ 469734 w 2632669"/>
              <a:gd name="connsiteY0" fmla="*/ 277749 h 1711946"/>
              <a:gd name="connsiteX1" fmla="*/ 187326 w 2632669"/>
              <a:gd name="connsiteY1" fmla="*/ 249322 h 1711946"/>
              <a:gd name="connsiteX2" fmla="*/ 0 w 2632669"/>
              <a:gd name="connsiteY2" fmla="*/ 312822 h 1711946"/>
              <a:gd name="connsiteX3" fmla="*/ 244476 w 2632669"/>
              <a:gd name="connsiteY3" fmla="*/ 417597 h 1711946"/>
              <a:gd name="connsiteX4" fmla="*/ 459701 w 2632669"/>
              <a:gd name="connsiteY4" fmla="*/ 487172 h 1711946"/>
              <a:gd name="connsiteX5" fmla="*/ 594067 w 2632669"/>
              <a:gd name="connsiteY5" fmla="*/ 707136 h 1711946"/>
              <a:gd name="connsiteX6" fmla="*/ 600163 w 2632669"/>
              <a:gd name="connsiteY6" fmla="*/ 749808 h 1711946"/>
              <a:gd name="connsiteX7" fmla="*/ 691603 w 2632669"/>
              <a:gd name="connsiteY7" fmla="*/ 829056 h 1711946"/>
              <a:gd name="connsiteX8" fmla="*/ 722083 w 2632669"/>
              <a:gd name="connsiteY8" fmla="*/ 871728 h 1711946"/>
              <a:gd name="connsiteX9" fmla="*/ 819619 w 2632669"/>
              <a:gd name="connsiteY9" fmla="*/ 871728 h 1711946"/>
              <a:gd name="connsiteX10" fmla="*/ 844003 w 2632669"/>
              <a:gd name="connsiteY10" fmla="*/ 981456 h 1711946"/>
              <a:gd name="connsiteX11" fmla="*/ 850099 w 2632669"/>
              <a:gd name="connsiteY11" fmla="*/ 1176528 h 1711946"/>
              <a:gd name="connsiteX12" fmla="*/ 935443 w 2632669"/>
              <a:gd name="connsiteY12" fmla="*/ 1249680 h 1711946"/>
              <a:gd name="connsiteX13" fmla="*/ 1032979 w 2632669"/>
              <a:gd name="connsiteY13" fmla="*/ 1511808 h 1711946"/>
              <a:gd name="connsiteX14" fmla="*/ 1215859 w 2632669"/>
              <a:gd name="connsiteY14" fmla="*/ 1371600 h 1711946"/>
              <a:gd name="connsiteX15" fmla="*/ 1295107 w 2632669"/>
              <a:gd name="connsiteY15" fmla="*/ 1255776 h 1711946"/>
              <a:gd name="connsiteX16" fmla="*/ 1380451 w 2632669"/>
              <a:gd name="connsiteY16" fmla="*/ 1255776 h 1711946"/>
              <a:gd name="connsiteX17" fmla="*/ 1734019 w 2632669"/>
              <a:gd name="connsiteY17" fmla="*/ 1048512 h 1711946"/>
              <a:gd name="connsiteX18" fmla="*/ 1837651 w 2632669"/>
              <a:gd name="connsiteY18" fmla="*/ 1139952 h 1711946"/>
              <a:gd name="connsiteX19" fmla="*/ 2038819 w 2632669"/>
              <a:gd name="connsiteY19" fmla="*/ 1109472 h 1711946"/>
              <a:gd name="connsiteX20" fmla="*/ 2093683 w 2632669"/>
              <a:gd name="connsiteY20" fmla="*/ 1133856 h 1711946"/>
              <a:gd name="connsiteX21" fmla="*/ 2093683 w 2632669"/>
              <a:gd name="connsiteY21" fmla="*/ 1267968 h 1711946"/>
              <a:gd name="connsiteX22" fmla="*/ 2614320 w 2632669"/>
              <a:gd name="connsiteY22" fmla="*/ 1711642 h 1711946"/>
              <a:gd name="connsiteX23" fmla="*/ 2494622 w 2632669"/>
              <a:gd name="connsiteY23" fmla="*/ 1435481 h 1711946"/>
              <a:gd name="connsiteX24" fmla="*/ 2402039 w 2632669"/>
              <a:gd name="connsiteY24" fmla="*/ 1201928 h 1711946"/>
              <a:gd name="connsiteX25" fmla="*/ 2386291 w 2632669"/>
              <a:gd name="connsiteY25" fmla="*/ 957072 h 1711946"/>
              <a:gd name="connsiteX26" fmla="*/ 2227795 w 2632669"/>
              <a:gd name="connsiteY26" fmla="*/ 682752 h 1711946"/>
              <a:gd name="connsiteX27" fmla="*/ 1983955 w 2632669"/>
              <a:gd name="connsiteY27" fmla="*/ 505968 h 1711946"/>
              <a:gd name="connsiteX28" fmla="*/ 1782787 w 2632669"/>
              <a:gd name="connsiteY28" fmla="*/ 213360 h 1711946"/>
              <a:gd name="connsiteX29" fmla="*/ 1697443 w 2632669"/>
              <a:gd name="connsiteY29" fmla="*/ 91440 h 1711946"/>
              <a:gd name="connsiteX30" fmla="*/ 1587715 w 2632669"/>
              <a:gd name="connsiteY30" fmla="*/ 79248 h 1711946"/>
              <a:gd name="connsiteX31" fmla="*/ 1349971 w 2632669"/>
              <a:gd name="connsiteY31" fmla="*/ 24384 h 1711946"/>
              <a:gd name="connsiteX32" fmla="*/ 1374355 w 2632669"/>
              <a:gd name="connsiteY32" fmla="*/ 134112 h 1711946"/>
              <a:gd name="connsiteX33" fmla="*/ 1289011 w 2632669"/>
              <a:gd name="connsiteY33" fmla="*/ 109728 h 1711946"/>
              <a:gd name="connsiteX34" fmla="*/ 1185379 w 2632669"/>
              <a:gd name="connsiteY34" fmla="*/ 146304 h 1711946"/>
              <a:gd name="connsiteX35" fmla="*/ 1124419 w 2632669"/>
              <a:gd name="connsiteY35" fmla="*/ 176784 h 1711946"/>
              <a:gd name="connsiteX36" fmla="*/ 1087843 w 2632669"/>
              <a:gd name="connsiteY36" fmla="*/ 176784 h 1711946"/>
              <a:gd name="connsiteX37" fmla="*/ 959827 w 2632669"/>
              <a:gd name="connsiteY37" fmla="*/ 109728 h 1711946"/>
              <a:gd name="connsiteX38" fmla="*/ 801331 w 2632669"/>
              <a:gd name="connsiteY38" fmla="*/ 0 h 1711946"/>
              <a:gd name="connsiteX39" fmla="*/ 703795 w 2632669"/>
              <a:gd name="connsiteY39" fmla="*/ 79248 h 1711946"/>
              <a:gd name="connsiteX40" fmla="*/ 801331 w 2632669"/>
              <a:gd name="connsiteY40" fmla="*/ 188976 h 1711946"/>
              <a:gd name="connsiteX41" fmla="*/ 807427 w 2632669"/>
              <a:gd name="connsiteY41" fmla="*/ 256032 h 1711946"/>
              <a:gd name="connsiteX42" fmla="*/ 715987 w 2632669"/>
              <a:gd name="connsiteY42" fmla="*/ 201168 h 1711946"/>
              <a:gd name="connsiteX43" fmla="*/ 606259 w 2632669"/>
              <a:gd name="connsiteY43" fmla="*/ 298704 h 1711946"/>
              <a:gd name="connsiteX44" fmla="*/ 537044 w 2632669"/>
              <a:gd name="connsiteY44" fmla="*/ 295783 h 1711946"/>
              <a:gd name="connsiteX45" fmla="*/ 469734 w 2632669"/>
              <a:gd name="connsiteY45" fmla="*/ 277749 h 1711946"/>
              <a:gd name="connsiteX0" fmla="*/ 469734 w 2812820"/>
              <a:gd name="connsiteY0" fmla="*/ 277749 h 1768030"/>
              <a:gd name="connsiteX1" fmla="*/ 187326 w 2812820"/>
              <a:gd name="connsiteY1" fmla="*/ 249322 h 1768030"/>
              <a:gd name="connsiteX2" fmla="*/ 0 w 2812820"/>
              <a:gd name="connsiteY2" fmla="*/ 312822 h 1768030"/>
              <a:gd name="connsiteX3" fmla="*/ 244476 w 2812820"/>
              <a:gd name="connsiteY3" fmla="*/ 417597 h 1768030"/>
              <a:gd name="connsiteX4" fmla="*/ 459701 w 2812820"/>
              <a:gd name="connsiteY4" fmla="*/ 487172 h 1768030"/>
              <a:gd name="connsiteX5" fmla="*/ 594067 w 2812820"/>
              <a:gd name="connsiteY5" fmla="*/ 707136 h 1768030"/>
              <a:gd name="connsiteX6" fmla="*/ 600163 w 2812820"/>
              <a:gd name="connsiteY6" fmla="*/ 749808 h 1768030"/>
              <a:gd name="connsiteX7" fmla="*/ 691603 w 2812820"/>
              <a:gd name="connsiteY7" fmla="*/ 829056 h 1768030"/>
              <a:gd name="connsiteX8" fmla="*/ 722083 w 2812820"/>
              <a:gd name="connsiteY8" fmla="*/ 871728 h 1768030"/>
              <a:gd name="connsiteX9" fmla="*/ 819619 w 2812820"/>
              <a:gd name="connsiteY9" fmla="*/ 871728 h 1768030"/>
              <a:gd name="connsiteX10" fmla="*/ 844003 w 2812820"/>
              <a:gd name="connsiteY10" fmla="*/ 981456 h 1768030"/>
              <a:gd name="connsiteX11" fmla="*/ 850099 w 2812820"/>
              <a:gd name="connsiteY11" fmla="*/ 1176528 h 1768030"/>
              <a:gd name="connsiteX12" fmla="*/ 935443 w 2812820"/>
              <a:gd name="connsiteY12" fmla="*/ 1249680 h 1768030"/>
              <a:gd name="connsiteX13" fmla="*/ 1032979 w 2812820"/>
              <a:gd name="connsiteY13" fmla="*/ 1511808 h 1768030"/>
              <a:gd name="connsiteX14" fmla="*/ 1215859 w 2812820"/>
              <a:gd name="connsiteY14" fmla="*/ 1371600 h 1768030"/>
              <a:gd name="connsiteX15" fmla="*/ 1295107 w 2812820"/>
              <a:gd name="connsiteY15" fmla="*/ 1255776 h 1768030"/>
              <a:gd name="connsiteX16" fmla="*/ 1380451 w 2812820"/>
              <a:gd name="connsiteY16" fmla="*/ 1255776 h 1768030"/>
              <a:gd name="connsiteX17" fmla="*/ 1734019 w 2812820"/>
              <a:gd name="connsiteY17" fmla="*/ 1048512 h 1768030"/>
              <a:gd name="connsiteX18" fmla="*/ 1837651 w 2812820"/>
              <a:gd name="connsiteY18" fmla="*/ 1139952 h 1768030"/>
              <a:gd name="connsiteX19" fmla="*/ 2038819 w 2812820"/>
              <a:gd name="connsiteY19" fmla="*/ 1109472 h 1768030"/>
              <a:gd name="connsiteX20" fmla="*/ 2093683 w 2812820"/>
              <a:gd name="connsiteY20" fmla="*/ 1133856 h 1768030"/>
              <a:gd name="connsiteX21" fmla="*/ 2812820 w 2812820"/>
              <a:gd name="connsiteY21" fmla="*/ 1768030 h 1768030"/>
              <a:gd name="connsiteX22" fmla="*/ 2614320 w 2812820"/>
              <a:gd name="connsiteY22" fmla="*/ 1711642 h 1768030"/>
              <a:gd name="connsiteX23" fmla="*/ 2494622 w 2812820"/>
              <a:gd name="connsiteY23" fmla="*/ 1435481 h 1768030"/>
              <a:gd name="connsiteX24" fmla="*/ 2402039 w 2812820"/>
              <a:gd name="connsiteY24" fmla="*/ 1201928 h 1768030"/>
              <a:gd name="connsiteX25" fmla="*/ 2386291 w 2812820"/>
              <a:gd name="connsiteY25" fmla="*/ 957072 h 1768030"/>
              <a:gd name="connsiteX26" fmla="*/ 2227795 w 2812820"/>
              <a:gd name="connsiteY26" fmla="*/ 682752 h 1768030"/>
              <a:gd name="connsiteX27" fmla="*/ 1983955 w 2812820"/>
              <a:gd name="connsiteY27" fmla="*/ 505968 h 1768030"/>
              <a:gd name="connsiteX28" fmla="*/ 1782787 w 2812820"/>
              <a:gd name="connsiteY28" fmla="*/ 213360 h 1768030"/>
              <a:gd name="connsiteX29" fmla="*/ 1697443 w 2812820"/>
              <a:gd name="connsiteY29" fmla="*/ 91440 h 1768030"/>
              <a:gd name="connsiteX30" fmla="*/ 1587715 w 2812820"/>
              <a:gd name="connsiteY30" fmla="*/ 79248 h 1768030"/>
              <a:gd name="connsiteX31" fmla="*/ 1349971 w 2812820"/>
              <a:gd name="connsiteY31" fmla="*/ 24384 h 1768030"/>
              <a:gd name="connsiteX32" fmla="*/ 1374355 w 2812820"/>
              <a:gd name="connsiteY32" fmla="*/ 134112 h 1768030"/>
              <a:gd name="connsiteX33" fmla="*/ 1289011 w 2812820"/>
              <a:gd name="connsiteY33" fmla="*/ 109728 h 1768030"/>
              <a:gd name="connsiteX34" fmla="*/ 1185379 w 2812820"/>
              <a:gd name="connsiteY34" fmla="*/ 146304 h 1768030"/>
              <a:gd name="connsiteX35" fmla="*/ 1124419 w 2812820"/>
              <a:gd name="connsiteY35" fmla="*/ 176784 h 1768030"/>
              <a:gd name="connsiteX36" fmla="*/ 1087843 w 2812820"/>
              <a:gd name="connsiteY36" fmla="*/ 176784 h 1768030"/>
              <a:gd name="connsiteX37" fmla="*/ 959827 w 2812820"/>
              <a:gd name="connsiteY37" fmla="*/ 109728 h 1768030"/>
              <a:gd name="connsiteX38" fmla="*/ 801331 w 2812820"/>
              <a:gd name="connsiteY38" fmla="*/ 0 h 1768030"/>
              <a:gd name="connsiteX39" fmla="*/ 703795 w 2812820"/>
              <a:gd name="connsiteY39" fmla="*/ 79248 h 1768030"/>
              <a:gd name="connsiteX40" fmla="*/ 801331 w 2812820"/>
              <a:gd name="connsiteY40" fmla="*/ 188976 h 1768030"/>
              <a:gd name="connsiteX41" fmla="*/ 807427 w 2812820"/>
              <a:gd name="connsiteY41" fmla="*/ 256032 h 1768030"/>
              <a:gd name="connsiteX42" fmla="*/ 715987 w 2812820"/>
              <a:gd name="connsiteY42" fmla="*/ 201168 h 1768030"/>
              <a:gd name="connsiteX43" fmla="*/ 606259 w 2812820"/>
              <a:gd name="connsiteY43" fmla="*/ 298704 h 1768030"/>
              <a:gd name="connsiteX44" fmla="*/ 537044 w 2812820"/>
              <a:gd name="connsiteY44" fmla="*/ 295783 h 1768030"/>
              <a:gd name="connsiteX45" fmla="*/ 469734 w 2812820"/>
              <a:gd name="connsiteY45" fmla="*/ 277749 h 1768030"/>
              <a:gd name="connsiteX0" fmla="*/ 469734 w 2774720"/>
              <a:gd name="connsiteY0" fmla="*/ 277749 h 1734693"/>
              <a:gd name="connsiteX1" fmla="*/ 187326 w 2774720"/>
              <a:gd name="connsiteY1" fmla="*/ 249322 h 1734693"/>
              <a:gd name="connsiteX2" fmla="*/ 0 w 2774720"/>
              <a:gd name="connsiteY2" fmla="*/ 312822 h 1734693"/>
              <a:gd name="connsiteX3" fmla="*/ 244476 w 2774720"/>
              <a:gd name="connsiteY3" fmla="*/ 417597 h 1734693"/>
              <a:gd name="connsiteX4" fmla="*/ 459701 w 2774720"/>
              <a:gd name="connsiteY4" fmla="*/ 487172 h 1734693"/>
              <a:gd name="connsiteX5" fmla="*/ 594067 w 2774720"/>
              <a:gd name="connsiteY5" fmla="*/ 707136 h 1734693"/>
              <a:gd name="connsiteX6" fmla="*/ 600163 w 2774720"/>
              <a:gd name="connsiteY6" fmla="*/ 749808 h 1734693"/>
              <a:gd name="connsiteX7" fmla="*/ 691603 w 2774720"/>
              <a:gd name="connsiteY7" fmla="*/ 829056 h 1734693"/>
              <a:gd name="connsiteX8" fmla="*/ 722083 w 2774720"/>
              <a:gd name="connsiteY8" fmla="*/ 871728 h 1734693"/>
              <a:gd name="connsiteX9" fmla="*/ 819619 w 2774720"/>
              <a:gd name="connsiteY9" fmla="*/ 871728 h 1734693"/>
              <a:gd name="connsiteX10" fmla="*/ 844003 w 2774720"/>
              <a:gd name="connsiteY10" fmla="*/ 981456 h 1734693"/>
              <a:gd name="connsiteX11" fmla="*/ 850099 w 2774720"/>
              <a:gd name="connsiteY11" fmla="*/ 1176528 h 1734693"/>
              <a:gd name="connsiteX12" fmla="*/ 935443 w 2774720"/>
              <a:gd name="connsiteY12" fmla="*/ 1249680 h 1734693"/>
              <a:gd name="connsiteX13" fmla="*/ 1032979 w 2774720"/>
              <a:gd name="connsiteY13" fmla="*/ 1511808 h 1734693"/>
              <a:gd name="connsiteX14" fmla="*/ 1215859 w 2774720"/>
              <a:gd name="connsiteY14" fmla="*/ 1371600 h 1734693"/>
              <a:gd name="connsiteX15" fmla="*/ 1295107 w 2774720"/>
              <a:gd name="connsiteY15" fmla="*/ 1255776 h 1734693"/>
              <a:gd name="connsiteX16" fmla="*/ 1380451 w 2774720"/>
              <a:gd name="connsiteY16" fmla="*/ 1255776 h 1734693"/>
              <a:gd name="connsiteX17" fmla="*/ 1734019 w 2774720"/>
              <a:gd name="connsiteY17" fmla="*/ 1048512 h 1734693"/>
              <a:gd name="connsiteX18" fmla="*/ 1837651 w 2774720"/>
              <a:gd name="connsiteY18" fmla="*/ 1139952 h 1734693"/>
              <a:gd name="connsiteX19" fmla="*/ 2038819 w 2774720"/>
              <a:gd name="connsiteY19" fmla="*/ 1109472 h 1734693"/>
              <a:gd name="connsiteX20" fmla="*/ 2093683 w 2774720"/>
              <a:gd name="connsiteY20" fmla="*/ 1133856 h 1734693"/>
              <a:gd name="connsiteX21" fmla="*/ 2774720 w 2774720"/>
              <a:gd name="connsiteY21" fmla="*/ 1734693 h 1734693"/>
              <a:gd name="connsiteX22" fmla="*/ 2614320 w 2774720"/>
              <a:gd name="connsiteY22" fmla="*/ 1711642 h 1734693"/>
              <a:gd name="connsiteX23" fmla="*/ 2494622 w 2774720"/>
              <a:gd name="connsiteY23" fmla="*/ 1435481 h 1734693"/>
              <a:gd name="connsiteX24" fmla="*/ 2402039 w 2774720"/>
              <a:gd name="connsiteY24" fmla="*/ 1201928 h 1734693"/>
              <a:gd name="connsiteX25" fmla="*/ 2386291 w 2774720"/>
              <a:gd name="connsiteY25" fmla="*/ 957072 h 1734693"/>
              <a:gd name="connsiteX26" fmla="*/ 2227795 w 2774720"/>
              <a:gd name="connsiteY26" fmla="*/ 682752 h 1734693"/>
              <a:gd name="connsiteX27" fmla="*/ 1983955 w 2774720"/>
              <a:gd name="connsiteY27" fmla="*/ 505968 h 1734693"/>
              <a:gd name="connsiteX28" fmla="*/ 1782787 w 2774720"/>
              <a:gd name="connsiteY28" fmla="*/ 213360 h 1734693"/>
              <a:gd name="connsiteX29" fmla="*/ 1697443 w 2774720"/>
              <a:gd name="connsiteY29" fmla="*/ 91440 h 1734693"/>
              <a:gd name="connsiteX30" fmla="*/ 1587715 w 2774720"/>
              <a:gd name="connsiteY30" fmla="*/ 79248 h 1734693"/>
              <a:gd name="connsiteX31" fmla="*/ 1349971 w 2774720"/>
              <a:gd name="connsiteY31" fmla="*/ 24384 h 1734693"/>
              <a:gd name="connsiteX32" fmla="*/ 1374355 w 2774720"/>
              <a:gd name="connsiteY32" fmla="*/ 134112 h 1734693"/>
              <a:gd name="connsiteX33" fmla="*/ 1289011 w 2774720"/>
              <a:gd name="connsiteY33" fmla="*/ 109728 h 1734693"/>
              <a:gd name="connsiteX34" fmla="*/ 1185379 w 2774720"/>
              <a:gd name="connsiteY34" fmla="*/ 146304 h 1734693"/>
              <a:gd name="connsiteX35" fmla="*/ 1124419 w 2774720"/>
              <a:gd name="connsiteY35" fmla="*/ 176784 h 1734693"/>
              <a:gd name="connsiteX36" fmla="*/ 1087843 w 2774720"/>
              <a:gd name="connsiteY36" fmla="*/ 176784 h 1734693"/>
              <a:gd name="connsiteX37" fmla="*/ 959827 w 2774720"/>
              <a:gd name="connsiteY37" fmla="*/ 109728 h 1734693"/>
              <a:gd name="connsiteX38" fmla="*/ 801331 w 2774720"/>
              <a:gd name="connsiteY38" fmla="*/ 0 h 1734693"/>
              <a:gd name="connsiteX39" fmla="*/ 703795 w 2774720"/>
              <a:gd name="connsiteY39" fmla="*/ 79248 h 1734693"/>
              <a:gd name="connsiteX40" fmla="*/ 801331 w 2774720"/>
              <a:gd name="connsiteY40" fmla="*/ 188976 h 1734693"/>
              <a:gd name="connsiteX41" fmla="*/ 807427 w 2774720"/>
              <a:gd name="connsiteY41" fmla="*/ 256032 h 1734693"/>
              <a:gd name="connsiteX42" fmla="*/ 715987 w 2774720"/>
              <a:gd name="connsiteY42" fmla="*/ 201168 h 1734693"/>
              <a:gd name="connsiteX43" fmla="*/ 606259 w 2774720"/>
              <a:gd name="connsiteY43" fmla="*/ 298704 h 1734693"/>
              <a:gd name="connsiteX44" fmla="*/ 537044 w 2774720"/>
              <a:gd name="connsiteY44" fmla="*/ 295783 h 1734693"/>
              <a:gd name="connsiteX45" fmla="*/ 469734 w 2774720"/>
              <a:gd name="connsiteY45" fmla="*/ 277749 h 1734693"/>
              <a:gd name="connsiteX0" fmla="*/ 469734 w 2893783"/>
              <a:gd name="connsiteY0" fmla="*/ 277749 h 1734693"/>
              <a:gd name="connsiteX1" fmla="*/ 187326 w 2893783"/>
              <a:gd name="connsiteY1" fmla="*/ 249322 h 1734693"/>
              <a:gd name="connsiteX2" fmla="*/ 0 w 2893783"/>
              <a:gd name="connsiteY2" fmla="*/ 312822 h 1734693"/>
              <a:gd name="connsiteX3" fmla="*/ 244476 w 2893783"/>
              <a:gd name="connsiteY3" fmla="*/ 417597 h 1734693"/>
              <a:gd name="connsiteX4" fmla="*/ 459701 w 2893783"/>
              <a:gd name="connsiteY4" fmla="*/ 487172 h 1734693"/>
              <a:gd name="connsiteX5" fmla="*/ 594067 w 2893783"/>
              <a:gd name="connsiteY5" fmla="*/ 707136 h 1734693"/>
              <a:gd name="connsiteX6" fmla="*/ 600163 w 2893783"/>
              <a:gd name="connsiteY6" fmla="*/ 749808 h 1734693"/>
              <a:gd name="connsiteX7" fmla="*/ 691603 w 2893783"/>
              <a:gd name="connsiteY7" fmla="*/ 829056 h 1734693"/>
              <a:gd name="connsiteX8" fmla="*/ 722083 w 2893783"/>
              <a:gd name="connsiteY8" fmla="*/ 871728 h 1734693"/>
              <a:gd name="connsiteX9" fmla="*/ 819619 w 2893783"/>
              <a:gd name="connsiteY9" fmla="*/ 871728 h 1734693"/>
              <a:gd name="connsiteX10" fmla="*/ 844003 w 2893783"/>
              <a:gd name="connsiteY10" fmla="*/ 981456 h 1734693"/>
              <a:gd name="connsiteX11" fmla="*/ 850099 w 2893783"/>
              <a:gd name="connsiteY11" fmla="*/ 1176528 h 1734693"/>
              <a:gd name="connsiteX12" fmla="*/ 935443 w 2893783"/>
              <a:gd name="connsiteY12" fmla="*/ 1249680 h 1734693"/>
              <a:gd name="connsiteX13" fmla="*/ 1032979 w 2893783"/>
              <a:gd name="connsiteY13" fmla="*/ 1511808 h 1734693"/>
              <a:gd name="connsiteX14" fmla="*/ 1215859 w 2893783"/>
              <a:gd name="connsiteY14" fmla="*/ 1371600 h 1734693"/>
              <a:gd name="connsiteX15" fmla="*/ 1295107 w 2893783"/>
              <a:gd name="connsiteY15" fmla="*/ 1255776 h 1734693"/>
              <a:gd name="connsiteX16" fmla="*/ 1380451 w 2893783"/>
              <a:gd name="connsiteY16" fmla="*/ 1255776 h 1734693"/>
              <a:gd name="connsiteX17" fmla="*/ 1734019 w 2893783"/>
              <a:gd name="connsiteY17" fmla="*/ 1048512 h 1734693"/>
              <a:gd name="connsiteX18" fmla="*/ 1837651 w 2893783"/>
              <a:gd name="connsiteY18" fmla="*/ 1139952 h 1734693"/>
              <a:gd name="connsiteX19" fmla="*/ 2038819 w 2893783"/>
              <a:gd name="connsiteY19" fmla="*/ 1109472 h 1734693"/>
              <a:gd name="connsiteX20" fmla="*/ 2893783 w 2893783"/>
              <a:gd name="connsiteY20" fmla="*/ 1676781 h 1734693"/>
              <a:gd name="connsiteX21" fmla="*/ 2774720 w 2893783"/>
              <a:gd name="connsiteY21" fmla="*/ 1734693 h 1734693"/>
              <a:gd name="connsiteX22" fmla="*/ 2614320 w 2893783"/>
              <a:gd name="connsiteY22" fmla="*/ 1711642 h 1734693"/>
              <a:gd name="connsiteX23" fmla="*/ 2494622 w 2893783"/>
              <a:gd name="connsiteY23" fmla="*/ 1435481 h 1734693"/>
              <a:gd name="connsiteX24" fmla="*/ 2402039 w 2893783"/>
              <a:gd name="connsiteY24" fmla="*/ 1201928 h 1734693"/>
              <a:gd name="connsiteX25" fmla="*/ 2386291 w 2893783"/>
              <a:gd name="connsiteY25" fmla="*/ 957072 h 1734693"/>
              <a:gd name="connsiteX26" fmla="*/ 2227795 w 2893783"/>
              <a:gd name="connsiteY26" fmla="*/ 682752 h 1734693"/>
              <a:gd name="connsiteX27" fmla="*/ 1983955 w 2893783"/>
              <a:gd name="connsiteY27" fmla="*/ 505968 h 1734693"/>
              <a:gd name="connsiteX28" fmla="*/ 1782787 w 2893783"/>
              <a:gd name="connsiteY28" fmla="*/ 213360 h 1734693"/>
              <a:gd name="connsiteX29" fmla="*/ 1697443 w 2893783"/>
              <a:gd name="connsiteY29" fmla="*/ 91440 h 1734693"/>
              <a:gd name="connsiteX30" fmla="*/ 1587715 w 2893783"/>
              <a:gd name="connsiteY30" fmla="*/ 79248 h 1734693"/>
              <a:gd name="connsiteX31" fmla="*/ 1349971 w 2893783"/>
              <a:gd name="connsiteY31" fmla="*/ 24384 h 1734693"/>
              <a:gd name="connsiteX32" fmla="*/ 1374355 w 2893783"/>
              <a:gd name="connsiteY32" fmla="*/ 134112 h 1734693"/>
              <a:gd name="connsiteX33" fmla="*/ 1289011 w 2893783"/>
              <a:gd name="connsiteY33" fmla="*/ 109728 h 1734693"/>
              <a:gd name="connsiteX34" fmla="*/ 1185379 w 2893783"/>
              <a:gd name="connsiteY34" fmla="*/ 146304 h 1734693"/>
              <a:gd name="connsiteX35" fmla="*/ 1124419 w 2893783"/>
              <a:gd name="connsiteY35" fmla="*/ 176784 h 1734693"/>
              <a:gd name="connsiteX36" fmla="*/ 1087843 w 2893783"/>
              <a:gd name="connsiteY36" fmla="*/ 176784 h 1734693"/>
              <a:gd name="connsiteX37" fmla="*/ 959827 w 2893783"/>
              <a:gd name="connsiteY37" fmla="*/ 109728 h 1734693"/>
              <a:gd name="connsiteX38" fmla="*/ 801331 w 2893783"/>
              <a:gd name="connsiteY38" fmla="*/ 0 h 1734693"/>
              <a:gd name="connsiteX39" fmla="*/ 703795 w 2893783"/>
              <a:gd name="connsiteY39" fmla="*/ 79248 h 1734693"/>
              <a:gd name="connsiteX40" fmla="*/ 801331 w 2893783"/>
              <a:gd name="connsiteY40" fmla="*/ 188976 h 1734693"/>
              <a:gd name="connsiteX41" fmla="*/ 807427 w 2893783"/>
              <a:gd name="connsiteY41" fmla="*/ 256032 h 1734693"/>
              <a:gd name="connsiteX42" fmla="*/ 715987 w 2893783"/>
              <a:gd name="connsiteY42" fmla="*/ 201168 h 1734693"/>
              <a:gd name="connsiteX43" fmla="*/ 606259 w 2893783"/>
              <a:gd name="connsiteY43" fmla="*/ 298704 h 1734693"/>
              <a:gd name="connsiteX44" fmla="*/ 537044 w 2893783"/>
              <a:gd name="connsiteY44" fmla="*/ 295783 h 1734693"/>
              <a:gd name="connsiteX45" fmla="*/ 469734 w 2893783"/>
              <a:gd name="connsiteY45" fmla="*/ 277749 h 1734693"/>
              <a:gd name="connsiteX0" fmla="*/ 469734 w 3310407"/>
              <a:gd name="connsiteY0" fmla="*/ 277749 h 1742884"/>
              <a:gd name="connsiteX1" fmla="*/ 187326 w 3310407"/>
              <a:gd name="connsiteY1" fmla="*/ 249322 h 1742884"/>
              <a:gd name="connsiteX2" fmla="*/ 0 w 3310407"/>
              <a:gd name="connsiteY2" fmla="*/ 312822 h 1742884"/>
              <a:gd name="connsiteX3" fmla="*/ 244476 w 3310407"/>
              <a:gd name="connsiteY3" fmla="*/ 417597 h 1742884"/>
              <a:gd name="connsiteX4" fmla="*/ 459701 w 3310407"/>
              <a:gd name="connsiteY4" fmla="*/ 487172 h 1742884"/>
              <a:gd name="connsiteX5" fmla="*/ 594067 w 3310407"/>
              <a:gd name="connsiteY5" fmla="*/ 707136 h 1742884"/>
              <a:gd name="connsiteX6" fmla="*/ 600163 w 3310407"/>
              <a:gd name="connsiteY6" fmla="*/ 749808 h 1742884"/>
              <a:gd name="connsiteX7" fmla="*/ 691603 w 3310407"/>
              <a:gd name="connsiteY7" fmla="*/ 829056 h 1742884"/>
              <a:gd name="connsiteX8" fmla="*/ 722083 w 3310407"/>
              <a:gd name="connsiteY8" fmla="*/ 871728 h 1742884"/>
              <a:gd name="connsiteX9" fmla="*/ 819619 w 3310407"/>
              <a:gd name="connsiteY9" fmla="*/ 871728 h 1742884"/>
              <a:gd name="connsiteX10" fmla="*/ 844003 w 3310407"/>
              <a:gd name="connsiteY10" fmla="*/ 981456 h 1742884"/>
              <a:gd name="connsiteX11" fmla="*/ 850099 w 3310407"/>
              <a:gd name="connsiteY11" fmla="*/ 1176528 h 1742884"/>
              <a:gd name="connsiteX12" fmla="*/ 935443 w 3310407"/>
              <a:gd name="connsiteY12" fmla="*/ 1249680 h 1742884"/>
              <a:gd name="connsiteX13" fmla="*/ 1032979 w 3310407"/>
              <a:gd name="connsiteY13" fmla="*/ 1511808 h 1742884"/>
              <a:gd name="connsiteX14" fmla="*/ 1215859 w 3310407"/>
              <a:gd name="connsiteY14" fmla="*/ 1371600 h 1742884"/>
              <a:gd name="connsiteX15" fmla="*/ 1295107 w 3310407"/>
              <a:gd name="connsiteY15" fmla="*/ 1255776 h 1742884"/>
              <a:gd name="connsiteX16" fmla="*/ 1380451 w 3310407"/>
              <a:gd name="connsiteY16" fmla="*/ 1255776 h 1742884"/>
              <a:gd name="connsiteX17" fmla="*/ 1734019 w 3310407"/>
              <a:gd name="connsiteY17" fmla="*/ 1048512 h 1742884"/>
              <a:gd name="connsiteX18" fmla="*/ 1837651 w 3310407"/>
              <a:gd name="connsiteY18" fmla="*/ 1139952 h 1742884"/>
              <a:gd name="connsiteX19" fmla="*/ 3310407 w 3310407"/>
              <a:gd name="connsiteY19" fmla="*/ 1742884 h 1742884"/>
              <a:gd name="connsiteX20" fmla="*/ 2893783 w 3310407"/>
              <a:gd name="connsiteY20" fmla="*/ 1676781 h 1742884"/>
              <a:gd name="connsiteX21" fmla="*/ 2774720 w 3310407"/>
              <a:gd name="connsiteY21" fmla="*/ 1734693 h 1742884"/>
              <a:gd name="connsiteX22" fmla="*/ 2614320 w 3310407"/>
              <a:gd name="connsiteY22" fmla="*/ 1711642 h 1742884"/>
              <a:gd name="connsiteX23" fmla="*/ 2494622 w 3310407"/>
              <a:gd name="connsiteY23" fmla="*/ 1435481 h 1742884"/>
              <a:gd name="connsiteX24" fmla="*/ 2402039 w 3310407"/>
              <a:gd name="connsiteY24" fmla="*/ 1201928 h 1742884"/>
              <a:gd name="connsiteX25" fmla="*/ 2386291 w 3310407"/>
              <a:gd name="connsiteY25" fmla="*/ 957072 h 1742884"/>
              <a:gd name="connsiteX26" fmla="*/ 2227795 w 3310407"/>
              <a:gd name="connsiteY26" fmla="*/ 682752 h 1742884"/>
              <a:gd name="connsiteX27" fmla="*/ 1983955 w 3310407"/>
              <a:gd name="connsiteY27" fmla="*/ 505968 h 1742884"/>
              <a:gd name="connsiteX28" fmla="*/ 1782787 w 3310407"/>
              <a:gd name="connsiteY28" fmla="*/ 213360 h 1742884"/>
              <a:gd name="connsiteX29" fmla="*/ 1697443 w 3310407"/>
              <a:gd name="connsiteY29" fmla="*/ 91440 h 1742884"/>
              <a:gd name="connsiteX30" fmla="*/ 1587715 w 3310407"/>
              <a:gd name="connsiteY30" fmla="*/ 79248 h 1742884"/>
              <a:gd name="connsiteX31" fmla="*/ 1349971 w 3310407"/>
              <a:gd name="connsiteY31" fmla="*/ 24384 h 1742884"/>
              <a:gd name="connsiteX32" fmla="*/ 1374355 w 3310407"/>
              <a:gd name="connsiteY32" fmla="*/ 134112 h 1742884"/>
              <a:gd name="connsiteX33" fmla="*/ 1289011 w 3310407"/>
              <a:gd name="connsiteY33" fmla="*/ 109728 h 1742884"/>
              <a:gd name="connsiteX34" fmla="*/ 1185379 w 3310407"/>
              <a:gd name="connsiteY34" fmla="*/ 146304 h 1742884"/>
              <a:gd name="connsiteX35" fmla="*/ 1124419 w 3310407"/>
              <a:gd name="connsiteY35" fmla="*/ 176784 h 1742884"/>
              <a:gd name="connsiteX36" fmla="*/ 1087843 w 3310407"/>
              <a:gd name="connsiteY36" fmla="*/ 176784 h 1742884"/>
              <a:gd name="connsiteX37" fmla="*/ 959827 w 3310407"/>
              <a:gd name="connsiteY37" fmla="*/ 109728 h 1742884"/>
              <a:gd name="connsiteX38" fmla="*/ 801331 w 3310407"/>
              <a:gd name="connsiteY38" fmla="*/ 0 h 1742884"/>
              <a:gd name="connsiteX39" fmla="*/ 703795 w 3310407"/>
              <a:gd name="connsiteY39" fmla="*/ 79248 h 1742884"/>
              <a:gd name="connsiteX40" fmla="*/ 801331 w 3310407"/>
              <a:gd name="connsiteY40" fmla="*/ 188976 h 1742884"/>
              <a:gd name="connsiteX41" fmla="*/ 807427 w 3310407"/>
              <a:gd name="connsiteY41" fmla="*/ 256032 h 1742884"/>
              <a:gd name="connsiteX42" fmla="*/ 715987 w 3310407"/>
              <a:gd name="connsiteY42" fmla="*/ 201168 h 1742884"/>
              <a:gd name="connsiteX43" fmla="*/ 606259 w 3310407"/>
              <a:gd name="connsiteY43" fmla="*/ 298704 h 1742884"/>
              <a:gd name="connsiteX44" fmla="*/ 537044 w 3310407"/>
              <a:gd name="connsiteY44" fmla="*/ 295783 h 1742884"/>
              <a:gd name="connsiteX45" fmla="*/ 469734 w 3310407"/>
              <a:gd name="connsiteY45" fmla="*/ 277749 h 1742884"/>
              <a:gd name="connsiteX0" fmla="*/ 469734 w 3310407"/>
              <a:gd name="connsiteY0" fmla="*/ 277749 h 1911477"/>
              <a:gd name="connsiteX1" fmla="*/ 187326 w 3310407"/>
              <a:gd name="connsiteY1" fmla="*/ 249322 h 1911477"/>
              <a:gd name="connsiteX2" fmla="*/ 0 w 3310407"/>
              <a:gd name="connsiteY2" fmla="*/ 312822 h 1911477"/>
              <a:gd name="connsiteX3" fmla="*/ 244476 w 3310407"/>
              <a:gd name="connsiteY3" fmla="*/ 417597 h 1911477"/>
              <a:gd name="connsiteX4" fmla="*/ 459701 w 3310407"/>
              <a:gd name="connsiteY4" fmla="*/ 487172 h 1911477"/>
              <a:gd name="connsiteX5" fmla="*/ 594067 w 3310407"/>
              <a:gd name="connsiteY5" fmla="*/ 707136 h 1911477"/>
              <a:gd name="connsiteX6" fmla="*/ 600163 w 3310407"/>
              <a:gd name="connsiteY6" fmla="*/ 749808 h 1911477"/>
              <a:gd name="connsiteX7" fmla="*/ 691603 w 3310407"/>
              <a:gd name="connsiteY7" fmla="*/ 829056 h 1911477"/>
              <a:gd name="connsiteX8" fmla="*/ 722083 w 3310407"/>
              <a:gd name="connsiteY8" fmla="*/ 871728 h 1911477"/>
              <a:gd name="connsiteX9" fmla="*/ 819619 w 3310407"/>
              <a:gd name="connsiteY9" fmla="*/ 871728 h 1911477"/>
              <a:gd name="connsiteX10" fmla="*/ 844003 w 3310407"/>
              <a:gd name="connsiteY10" fmla="*/ 981456 h 1911477"/>
              <a:gd name="connsiteX11" fmla="*/ 850099 w 3310407"/>
              <a:gd name="connsiteY11" fmla="*/ 1176528 h 1911477"/>
              <a:gd name="connsiteX12" fmla="*/ 935443 w 3310407"/>
              <a:gd name="connsiteY12" fmla="*/ 1249680 h 1911477"/>
              <a:gd name="connsiteX13" fmla="*/ 1032979 w 3310407"/>
              <a:gd name="connsiteY13" fmla="*/ 1511808 h 1911477"/>
              <a:gd name="connsiteX14" fmla="*/ 1215859 w 3310407"/>
              <a:gd name="connsiteY14" fmla="*/ 1371600 h 1911477"/>
              <a:gd name="connsiteX15" fmla="*/ 1295107 w 3310407"/>
              <a:gd name="connsiteY15" fmla="*/ 1255776 h 1911477"/>
              <a:gd name="connsiteX16" fmla="*/ 1380451 w 3310407"/>
              <a:gd name="connsiteY16" fmla="*/ 1255776 h 1911477"/>
              <a:gd name="connsiteX17" fmla="*/ 1734019 w 3310407"/>
              <a:gd name="connsiteY17" fmla="*/ 1048512 h 1911477"/>
              <a:gd name="connsiteX18" fmla="*/ 3204489 w 3310407"/>
              <a:gd name="connsiteY18" fmla="*/ 1911477 h 1911477"/>
              <a:gd name="connsiteX19" fmla="*/ 3310407 w 3310407"/>
              <a:gd name="connsiteY19" fmla="*/ 1742884 h 1911477"/>
              <a:gd name="connsiteX20" fmla="*/ 2893783 w 3310407"/>
              <a:gd name="connsiteY20" fmla="*/ 1676781 h 1911477"/>
              <a:gd name="connsiteX21" fmla="*/ 2774720 w 3310407"/>
              <a:gd name="connsiteY21" fmla="*/ 1734693 h 1911477"/>
              <a:gd name="connsiteX22" fmla="*/ 2614320 w 3310407"/>
              <a:gd name="connsiteY22" fmla="*/ 1711642 h 1911477"/>
              <a:gd name="connsiteX23" fmla="*/ 2494622 w 3310407"/>
              <a:gd name="connsiteY23" fmla="*/ 1435481 h 1911477"/>
              <a:gd name="connsiteX24" fmla="*/ 2402039 w 3310407"/>
              <a:gd name="connsiteY24" fmla="*/ 1201928 h 1911477"/>
              <a:gd name="connsiteX25" fmla="*/ 2386291 w 3310407"/>
              <a:gd name="connsiteY25" fmla="*/ 957072 h 1911477"/>
              <a:gd name="connsiteX26" fmla="*/ 2227795 w 3310407"/>
              <a:gd name="connsiteY26" fmla="*/ 682752 h 1911477"/>
              <a:gd name="connsiteX27" fmla="*/ 1983955 w 3310407"/>
              <a:gd name="connsiteY27" fmla="*/ 505968 h 1911477"/>
              <a:gd name="connsiteX28" fmla="*/ 1782787 w 3310407"/>
              <a:gd name="connsiteY28" fmla="*/ 213360 h 1911477"/>
              <a:gd name="connsiteX29" fmla="*/ 1697443 w 3310407"/>
              <a:gd name="connsiteY29" fmla="*/ 91440 h 1911477"/>
              <a:gd name="connsiteX30" fmla="*/ 1587715 w 3310407"/>
              <a:gd name="connsiteY30" fmla="*/ 79248 h 1911477"/>
              <a:gd name="connsiteX31" fmla="*/ 1349971 w 3310407"/>
              <a:gd name="connsiteY31" fmla="*/ 24384 h 1911477"/>
              <a:gd name="connsiteX32" fmla="*/ 1374355 w 3310407"/>
              <a:gd name="connsiteY32" fmla="*/ 134112 h 1911477"/>
              <a:gd name="connsiteX33" fmla="*/ 1289011 w 3310407"/>
              <a:gd name="connsiteY33" fmla="*/ 109728 h 1911477"/>
              <a:gd name="connsiteX34" fmla="*/ 1185379 w 3310407"/>
              <a:gd name="connsiteY34" fmla="*/ 146304 h 1911477"/>
              <a:gd name="connsiteX35" fmla="*/ 1124419 w 3310407"/>
              <a:gd name="connsiteY35" fmla="*/ 176784 h 1911477"/>
              <a:gd name="connsiteX36" fmla="*/ 1087843 w 3310407"/>
              <a:gd name="connsiteY36" fmla="*/ 176784 h 1911477"/>
              <a:gd name="connsiteX37" fmla="*/ 959827 w 3310407"/>
              <a:gd name="connsiteY37" fmla="*/ 109728 h 1911477"/>
              <a:gd name="connsiteX38" fmla="*/ 801331 w 3310407"/>
              <a:gd name="connsiteY38" fmla="*/ 0 h 1911477"/>
              <a:gd name="connsiteX39" fmla="*/ 703795 w 3310407"/>
              <a:gd name="connsiteY39" fmla="*/ 79248 h 1911477"/>
              <a:gd name="connsiteX40" fmla="*/ 801331 w 3310407"/>
              <a:gd name="connsiteY40" fmla="*/ 188976 h 1911477"/>
              <a:gd name="connsiteX41" fmla="*/ 807427 w 3310407"/>
              <a:gd name="connsiteY41" fmla="*/ 256032 h 1911477"/>
              <a:gd name="connsiteX42" fmla="*/ 715987 w 3310407"/>
              <a:gd name="connsiteY42" fmla="*/ 201168 h 1911477"/>
              <a:gd name="connsiteX43" fmla="*/ 606259 w 3310407"/>
              <a:gd name="connsiteY43" fmla="*/ 298704 h 1911477"/>
              <a:gd name="connsiteX44" fmla="*/ 537044 w 3310407"/>
              <a:gd name="connsiteY44" fmla="*/ 295783 h 1911477"/>
              <a:gd name="connsiteX45" fmla="*/ 469734 w 3310407"/>
              <a:gd name="connsiteY45" fmla="*/ 277749 h 1911477"/>
              <a:gd name="connsiteX0" fmla="*/ 469734 w 3310407"/>
              <a:gd name="connsiteY0" fmla="*/ 277749 h 1953387"/>
              <a:gd name="connsiteX1" fmla="*/ 187326 w 3310407"/>
              <a:gd name="connsiteY1" fmla="*/ 249322 h 1953387"/>
              <a:gd name="connsiteX2" fmla="*/ 0 w 3310407"/>
              <a:gd name="connsiteY2" fmla="*/ 312822 h 1953387"/>
              <a:gd name="connsiteX3" fmla="*/ 244476 w 3310407"/>
              <a:gd name="connsiteY3" fmla="*/ 417597 h 1953387"/>
              <a:gd name="connsiteX4" fmla="*/ 459701 w 3310407"/>
              <a:gd name="connsiteY4" fmla="*/ 487172 h 1953387"/>
              <a:gd name="connsiteX5" fmla="*/ 594067 w 3310407"/>
              <a:gd name="connsiteY5" fmla="*/ 707136 h 1953387"/>
              <a:gd name="connsiteX6" fmla="*/ 600163 w 3310407"/>
              <a:gd name="connsiteY6" fmla="*/ 749808 h 1953387"/>
              <a:gd name="connsiteX7" fmla="*/ 691603 w 3310407"/>
              <a:gd name="connsiteY7" fmla="*/ 829056 h 1953387"/>
              <a:gd name="connsiteX8" fmla="*/ 722083 w 3310407"/>
              <a:gd name="connsiteY8" fmla="*/ 871728 h 1953387"/>
              <a:gd name="connsiteX9" fmla="*/ 819619 w 3310407"/>
              <a:gd name="connsiteY9" fmla="*/ 871728 h 1953387"/>
              <a:gd name="connsiteX10" fmla="*/ 844003 w 3310407"/>
              <a:gd name="connsiteY10" fmla="*/ 981456 h 1953387"/>
              <a:gd name="connsiteX11" fmla="*/ 850099 w 3310407"/>
              <a:gd name="connsiteY11" fmla="*/ 1176528 h 1953387"/>
              <a:gd name="connsiteX12" fmla="*/ 935443 w 3310407"/>
              <a:gd name="connsiteY12" fmla="*/ 1249680 h 1953387"/>
              <a:gd name="connsiteX13" fmla="*/ 1032979 w 3310407"/>
              <a:gd name="connsiteY13" fmla="*/ 1511808 h 1953387"/>
              <a:gd name="connsiteX14" fmla="*/ 1215859 w 3310407"/>
              <a:gd name="connsiteY14" fmla="*/ 1371600 h 1953387"/>
              <a:gd name="connsiteX15" fmla="*/ 1295107 w 3310407"/>
              <a:gd name="connsiteY15" fmla="*/ 1255776 h 1953387"/>
              <a:gd name="connsiteX16" fmla="*/ 1380451 w 3310407"/>
              <a:gd name="connsiteY16" fmla="*/ 1255776 h 1953387"/>
              <a:gd name="connsiteX17" fmla="*/ 3129432 w 3310407"/>
              <a:gd name="connsiteY17" fmla="*/ 1953387 h 1953387"/>
              <a:gd name="connsiteX18" fmla="*/ 3204489 w 3310407"/>
              <a:gd name="connsiteY18" fmla="*/ 1911477 h 1953387"/>
              <a:gd name="connsiteX19" fmla="*/ 3310407 w 3310407"/>
              <a:gd name="connsiteY19" fmla="*/ 1742884 h 1953387"/>
              <a:gd name="connsiteX20" fmla="*/ 2893783 w 3310407"/>
              <a:gd name="connsiteY20" fmla="*/ 1676781 h 1953387"/>
              <a:gd name="connsiteX21" fmla="*/ 2774720 w 3310407"/>
              <a:gd name="connsiteY21" fmla="*/ 1734693 h 1953387"/>
              <a:gd name="connsiteX22" fmla="*/ 2614320 w 3310407"/>
              <a:gd name="connsiteY22" fmla="*/ 1711642 h 1953387"/>
              <a:gd name="connsiteX23" fmla="*/ 2494622 w 3310407"/>
              <a:gd name="connsiteY23" fmla="*/ 1435481 h 1953387"/>
              <a:gd name="connsiteX24" fmla="*/ 2402039 w 3310407"/>
              <a:gd name="connsiteY24" fmla="*/ 1201928 h 1953387"/>
              <a:gd name="connsiteX25" fmla="*/ 2386291 w 3310407"/>
              <a:gd name="connsiteY25" fmla="*/ 957072 h 1953387"/>
              <a:gd name="connsiteX26" fmla="*/ 2227795 w 3310407"/>
              <a:gd name="connsiteY26" fmla="*/ 682752 h 1953387"/>
              <a:gd name="connsiteX27" fmla="*/ 1983955 w 3310407"/>
              <a:gd name="connsiteY27" fmla="*/ 505968 h 1953387"/>
              <a:gd name="connsiteX28" fmla="*/ 1782787 w 3310407"/>
              <a:gd name="connsiteY28" fmla="*/ 213360 h 1953387"/>
              <a:gd name="connsiteX29" fmla="*/ 1697443 w 3310407"/>
              <a:gd name="connsiteY29" fmla="*/ 91440 h 1953387"/>
              <a:gd name="connsiteX30" fmla="*/ 1587715 w 3310407"/>
              <a:gd name="connsiteY30" fmla="*/ 79248 h 1953387"/>
              <a:gd name="connsiteX31" fmla="*/ 1349971 w 3310407"/>
              <a:gd name="connsiteY31" fmla="*/ 24384 h 1953387"/>
              <a:gd name="connsiteX32" fmla="*/ 1374355 w 3310407"/>
              <a:gd name="connsiteY32" fmla="*/ 134112 h 1953387"/>
              <a:gd name="connsiteX33" fmla="*/ 1289011 w 3310407"/>
              <a:gd name="connsiteY33" fmla="*/ 109728 h 1953387"/>
              <a:gd name="connsiteX34" fmla="*/ 1185379 w 3310407"/>
              <a:gd name="connsiteY34" fmla="*/ 146304 h 1953387"/>
              <a:gd name="connsiteX35" fmla="*/ 1124419 w 3310407"/>
              <a:gd name="connsiteY35" fmla="*/ 176784 h 1953387"/>
              <a:gd name="connsiteX36" fmla="*/ 1087843 w 3310407"/>
              <a:gd name="connsiteY36" fmla="*/ 176784 h 1953387"/>
              <a:gd name="connsiteX37" fmla="*/ 959827 w 3310407"/>
              <a:gd name="connsiteY37" fmla="*/ 109728 h 1953387"/>
              <a:gd name="connsiteX38" fmla="*/ 801331 w 3310407"/>
              <a:gd name="connsiteY38" fmla="*/ 0 h 1953387"/>
              <a:gd name="connsiteX39" fmla="*/ 703795 w 3310407"/>
              <a:gd name="connsiteY39" fmla="*/ 79248 h 1953387"/>
              <a:gd name="connsiteX40" fmla="*/ 801331 w 3310407"/>
              <a:gd name="connsiteY40" fmla="*/ 188976 h 1953387"/>
              <a:gd name="connsiteX41" fmla="*/ 807427 w 3310407"/>
              <a:gd name="connsiteY41" fmla="*/ 256032 h 1953387"/>
              <a:gd name="connsiteX42" fmla="*/ 715987 w 3310407"/>
              <a:gd name="connsiteY42" fmla="*/ 201168 h 1953387"/>
              <a:gd name="connsiteX43" fmla="*/ 606259 w 3310407"/>
              <a:gd name="connsiteY43" fmla="*/ 298704 h 1953387"/>
              <a:gd name="connsiteX44" fmla="*/ 537044 w 3310407"/>
              <a:gd name="connsiteY44" fmla="*/ 295783 h 1953387"/>
              <a:gd name="connsiteX45" fmla="*/ 469734 w 3310407"/>
              <a:gd name="connsiteY45" fmla="*/ 277749 h 1953387"/>
              <a:gd name="connsiteX0" fmla="*/ 469734 w 3310407"/>
              <a:gd name="connsiteY0" fmla="*/ 277749 h 2070164"/>
              <a:gd name="connsiteX1" fmla="*/ 187326 w 3310407"/>
              <a:gd name="connsiteY1" fmla="*/ 249322 h 2070164"/>
              <a:gd name="connsiteX2" fmla="*/ 0 w 3310407"/>
              <a:gd name="connsiteY2" fmla="*/ 312822 h 2070164"/>
              <a:gd name="connsiteX3" fmla="*/ 244476 w 3310407"/>
              <a:gd name="connsiteY3" fmla="*/ 417597 h 2070164"/>
              <a:gd name="connsiteX4" fmla="*/ 459701 w 3310407"/>
              <a:gd name="connsiteY4" fmla="*/ 487172 h 2070164"/>
              <a:gd name="connsiteX5" fmla="*/ 594067 w 3310407"/>
              <a:gd name="connsiteY5" fmla="*/ 707136 h 2070164"/>
              <a:gd name="connsiteX6" fmla="*/ 600163 w 3310407"/>
              <a:gd name="connsiteY6" fmla="*/ 749808 h 2070164"/>
              <a:gd name="connsiteX7" fmla="*/ 691603 w 3310407"/>
              <a:gd name="connsiteY7" fmla="*/ 829056 h 2070164"/>
              <a:gd name="connsiteX8" fmla="*/ 722083 w 3310407"/>
              <a:gd name="connsiteY8" fmla="*/ 871728 h 2070164"/>
              <a:gd name="connsiteX9" fmla="*/ 819619 w 3310407"/>
              <a:gd name="connsiteY9" fmla="*/ 871728 h 2070164"/>
              <a:gd name="connsiteX10" fmla="*/ 844003 w 3310407"/>
              <a:gd name="connsiteY10" fmla="*/ 981456 h 2070164"/>
              <a:gd name="connsiteX11" fmla="*/ 850099 w 3310407"/>
              <a:gd name="connsiteY11" fmla="*/ 1176528 h 2070164"/>
              <a:gd name="connsiteX12" fmla="*/ 935443 w 3310407"/>
              <a:gd name="connsiteY12" fmla="*/ 1249680 h 2070164"/>
              <a:gd name="connsiteX13" fmla="*/ 1032979 w 3310407"/>
              <a:gd name="connsiteY13" fmla="*/ 1511808 h 2070164"/>
              <a:gd name="connsiteX14" fmla="*/ 1215859 w 3310407"/>
              <a:gd name="connsiteY14" fmla="*/ 1371600 h 2070164"/>
              <a:gd name="connsiteX15" fmla="*/ 1295107 w 3310407"/>
              <a:gd name="connsiteY15" fmla="*/ 1255776 h 2070164"/>
              <a:gd name="connsiteX16" fmla="*/ 3028276 w 3310407"/>
              <a:gd name="connsiteY16" fmla="*/ 2070164 h 2070164"/>
              <a:gd name="connsiteX17" fmla="*/ 3129432 w 3310407"/>
              <a:gd name="connsiteY17" fmla="*/ 1953387 h 2070164"/>
              <a:gd name="connsiteX18" fmla="*/ 3204489 w 3310407"/>
              <a:gd name="connsiteY18" fmla="*/ 1911477 h 2070164"/>
              <a:gd name="connsiteX19" fmla="*/ 3310407 w 3310407"/>
              <a:gd name="connsiteY19" fmla="*/ 1742884 h 2070164"/>
              <a:gd name="connsiteX20" fmla="*/ 2893783 w 3310407"/>
              <a:gd name="connsiteY20" fmla="*/ 1676781 h 2070164"/>
              <a:gd name="connsiteX21" fmla="*/ 2774720 w 3310407"/>
              <a:gd name="connsiteY21" fmla="*/ 1734693 h 2070164"/>
              <a:gd name="connsiteX22" fmla="*/ 2614320 w 3310407"/>
              <a:gd name="connsiteY22" fmla="*/ 1711642 h 2070164"/>
              <a:gd name="connsiteX23" fmla="*/ 2494622 w 3310407"/>
              <a:gd name="connsiteY23" fmla="*/ 1435481 h 2070164"/>
              <a:gd name="connsiteX24" fmla="*/ 2402039 w 3310407"/>
              <a:gd name="connsiteY24" fmla="*/ 1201928 h 2070164"/>
              <a:gd name="connsiteX25" fmla="*/ 2386291 w 3310407"/>
              <a:gd name="connsiteY25" fmla="*/ 957072 h 2070164"/>
              <a:gd name="connsiteX26" fmla="*/ 2227795 w 3310407"/>
              <a:gd name="connsiteY26" fmla="*/ 682752 h 2070164"/>
              <a:gd name="connsiteX27" fmla="*/ 1983955 w 3310407"/>
              <a:gd name="connsiteY27" fmla="*/ 505968 h 2070164"/>
              <a:gd name="connsiteX28" fmla="*/ 1782787 w 3310407"/>
              <a:gd name="connsiteY28" fmla="*/ 213360 h 2070164"/>
              <a:gd name="connsiteX29" fmla="*/ 1697443 w 3310407"/>
              <a:gd name="connsiteY29" fmla="*/ 91440 h 2070164"/>
              <a:gd name="connsiteX30" fmla="*/ 1587715 w 3310407"/>
              <a:gd name="connsiteY30" fmla="*/ 79248 h 2070164"/>
              <a:gd name="connsiteX31" fmla="*/ 1349971 w 3310407"/>
              <a:gd name="connsiteY31" fmla="*/ 24384 h 2070164"/>
              <a:gd name="connsiteX32" fmla="*/ 1374355 w 3310407"/>
              <a:gd name="connsiteY32" fmla="*/ 134112 h 2070164"/>
              <a:gd name="connsiteX33" fmla="*/ 1289011 w 3310407"/>
              <a:gd name="connsiteY33" fmla="*/ 109728 h 2070164"/>
              <a:gd name="connsiteX34" fmla="*/ 1185379 w 3310407"/>
              <a:gd name="connsiteY34" fmla="*/ 146304 h 2070164"/>
              <a:gd name="connsiteX35" fmla="*/ 1124419 w 3310407"/>
              <a:gd name="connsiteY35" fmla="*/ 176784 h 2070164"/>
              <a:gd name="connsiteX36" fmla="*/ 1087843 w 3310407"/>
              <a:gd name="connsiteY36" fmla="*/ 176784 h 2070164"/>
              <a:gd name="connsiteX37" fmla="*/ 959827 w 3310407"/>
              <a:gd name="connsiteY37" fmla="*/ 109728 h 2070164"/>
              <a:gd name="connsiteX38" fmla="*/ 801331 w 3310407"/>
              <a:gd name="connsiteY38" fmla="*/ 0 h 2070164"/>
              <a:gd name="connsiteX39" fmla="*/ 703795 w 3310407"/>
              <a:gd name="connsiteY39" fmla="*/ 79248 h 2070164"/>
              <a:gd name="connsiteX40" fmla="*/ 801331 w 3310407"/>
              <a:gd name="connsiteY40" fmla="*/ 188976 h 2070164"/>
              <a:gd name="connsiteX41" fmla="*/ 807427 w 3310407"/>
              <a:gd name="connsiteY41" fmla="*/ 256032 h 2070164"/>
              <a:gd name="connsiteX42" fmla="*/ 715987 w 3310407"/>
              <a:gd name="connsiteY42" fmla="*/ 201168 h 2070164"/>
              <a:gd name="connsiteX43" fmla="*/ 606259 w 3310407"/>
              <a:gd name="connsiteY43" fmla="*/ 298704 h 2070164"/>
              <a:gd name="connsiteX44" fmla="*/ 537044 w 3310407"/>
              <a:gd name="connsiteY44" fmla="*/ 295783 h 2070164"/>
              <a:gd name="connsiteX45" fmla="*/ 469734 w 3310407"/>
              <a:gd name="connsiteY45" fmla="*/ 277749 h 2070164"/>
              <a:gd name="connsiteX0" fmla="*/ 469734 w 3310407"/>
              <a:gd name="connsiteY0" fmla="*/ 277749 h 2274951"/>
              <a:gd name="connsiteX1" fmla="*/ 187326 w 3310407"/>
              <a:gd name="connsiteY1" fmla="*/ 249322 h 2274951"/>
              <a:gd name="connsiteX2" fmla="*/ 0 w 3310407"/>
              <a:gd name="connsiteY2" fmla="*/ 312822 h 2274951"/>
              <a:gd name="connsiteX3" fmla="*/ 244476 w 3310407"/>
              <a:gd name="connsiteY3" fmla="*/ 417597 h 2274951"/>
              <a:gd name="connsiteX4" fmla="*/ 459701 w 3310407"/>
              <a:gd name="connsiteY4" fmla="*/ 487172 h 2274951"/>
              <a:gd name="connsiteX5" fmla="*/ 594067 w 3310407"/>
              <a:gd name="connsiteY5" fmla="*/ 707136 h 2274951"/>
              <a:gd name="connsiteX6" fmla="*/ 600163 w 3310407"/>
              <a:gd name="connsiteY6" fmla="*/ 749808 h 2274951"/>
              <a:gd name="connsiteX7" fmla="*/ 691603 w 3310407"/>
              <a:gd name="connsiteY7" fmla="*/ 829056 h 2274951"/>
              <a:gd name="connsiteX8" fmla="*/ 722083 w 3310407"/>
              <a:gd name="connsiteY8" fmla="*/ 871728 h 2274951"/>
              <a:gd name="connsiteX9" fmla="*/ 819619 w 3310407"/>
              <a:gd name="connsiteY9" fmla="*/ 871728 h 2274951"/>
              <a:gd name="connsiteX10" fmla="*/ 844003 w 3310407"/>
              <a:gd name="connsiteY10" fmla="*/ 981456 h 2274951"/>
              <a:gd name="connsiteX11" fmla="*/ 850099 w 3310407"/>
              <a:gd name="connsiteY11" fmla="*/ 1176528 h 2274951"/>
              <a:gd name="connsiteX12" fmla="*/ 935443 w 3310407"/>
              <a:gd name="connsiteY12" fmla="*/ 1249680 h 2274951"/>
              <a:gd name="connsiteX13" fmla="*/ 1032979 w 3310407"/>
              <a:gd name="connsiteY13" fmla="*/ 1511808 h 2274951"/>
              <a:gd name="connsiteX14" fmla="*/ 1215859 w 3310407"/>
              <a:gd name="connsiteY14" fmla="*/ 1371600 h 2274951"/>
              <a:gd name="connsiteX15" fmla="*/ 2928644 w 3310407"/>
              <a:gd name="connsiteY15" fmla="*/ 2274951 h 2274951"/>
              <a:gd name="connsiteX16" fmla="*/ 3028276 w 3310407"/>
              <a:gd name="connsiteY16" fmla="*/ 2070164 h 2274951"/>
              <a:gd name="connsiteX17" fmla="*/ 3129432 w 3310407"/>
              <a:gd name="connsiteY17" fmla="*/ 1953387 h 2274951"/>
              <a:gd name="connsiteX18" fmla="*/ 3204489 w 3310407"/>
              <a:gd name="connsiteY18" fmla="*/ 1911477 h 2274951"/>
              <a:gd name="connsiteX19" fmla="*/ 3310407 w 3310407"/>
              <a:gd name="connsiteY19" fmla="*/ 1742884 h 2274951"/>
              <a:gd name="connsiteX20" fmla="*/ 2893783 w 3310407"/>
              <a:gd name="connsiteY20" fmla="*/ 1676781 h 2274951"/>
              <a:gd name="connsiteX21" fmla="*/ 2774720 w 3310407"/>
              <a:gd name="connsiteY21" fmla="*/ 1734693 h 2274951"/>
              <a:gd name="connsiteX22" fmla="*/ 2614320 w 3310407"/>
              <a:gd name="connsiteY22" fmla="*/ 1711642 h 2274951"/>
              <a:gd name="connsiteX23" fmla="*/ 2494622 w 3310407"/>
              <a:gd name="connsiteY23" fmla="*/ 1435481 h 2274951"/>
              <a:gd name="connsiteX24" fmla="*/ 2402039 w 3310407"/>
              <a:gd name="connsiteY24" fmla="*/ 1201928 h 2274951"/>
              <a:gd name="connsiteX25" fmla="*/ 2386291 w 3310407"/>
              <a:gd name="connsiteY25" fmla="*/ 957072 h 2274951"/>
              <a:gd name="connsiteX26" fmla="*/ 2227795 w 3310407"/>
              <a:gd name="connsiteY26" fmla="*/ 682752 h 2274951"/>
              <a:gd name="connsiteX27" fmla="*/ 1983955 w 3310407"/>
              <a:gd name="connsiteY27" fmla="*/ 505968 h 2274951"/>
              <a:gd name="connsiteX28" fmla="*/ 1782787 w 3310407"/>
              <a:gd name="connsiteY28" fmla="*/ 213360 h 2274951"/>
              <a:gd name="connsiteX29" fmla="*/ 1697443 w 3310407"/>
              <a:gd name="connsiteY29" fmla="*/ 91440 h 2274951"/>
              <a:gd name="connsiteX30" fmla="*/ 1587715 w 3310407"/>
              <a:gd name="connsiteY30" fmla="*/ 79248 h 2274951"/>
              <a:gd name="connsiteX31" fmla="*/ 1349971 w 3310407"/>
              <a:gd name="connsiteY31" fmla="*/ 24384 h 2274951"/>
              <a:gd name="connsiteX32" fmla="*/ 1374355 w 3310407"/>
              <a:gd name="connsiteY32" fmla="*/ 134112 h 2274951"/>
              <a:gd name="connsiteX33" fmla="*/ 1289011 w 3310407"/>
              <a:gd name="connsiteY33" fmla="*/ 109728 h 2274951"/>
              <a:gd name="connsiteX34" fmla="*/ 1185379 w 3310407"/>
              <a:gd name="connsiteY34" fmla="*/ 146304 h 2274951"/>
              <a:gd name="connsiteX35" fmla="*/ 1124419 w 3310407"/>
              <a:gd name="connsiteY35" fmla="*/ 176784 h 2274951"/>
              <a:gd name="connsiteX36" fmla="*/ 1087843 w 3310407"/>
              <a:gd name="connsiteY36" fmla="*/ 176784 h 2274951"/>
              <a:gd name="connsiteX37" fmla="*/ 959827 w 3310407"/>
              <a:gd name="connsiteY37" fmla="*/ 109728 h 2274951"/>
              <a:gd name="connsiteX38" fmla="*/ 801331 w 3310407"/>
              <a:gd name="connsiteY38" fmla="*/ 0 h 2274951"/>
              <a:gd name="connsiteX39" fmla="*/ 703795 w 3310407"/>
              <a:gd name="connsiteY39" fmla="*/ 79248 h 2274951"/>
              <a:gd name="connsiteX40" fmla="*/ 801331 w 3310407"/>
              <a:gd name="connsiteY40" fmla="*/ 188976 h 2274951"/>
              <a:gd name="connsiteX41" fmla="*/ 807427 w 3310407"/>
              <a:gd name="connsiteY41" fmla="*/ 256032 h 2274951"/>
              <a:gd name="connsiteX42" fmla="*/ 715987 w 3310407"/>
              <a:gd name="connsiteY42" fmla="*/ 201168 h 2274951"/>
              <a:gd name="connsiteX43" fmla="*/ 606259 w 3310407"/>
              <a:gd name="connsiteY43" fmla="*/ 298704 h 2274951"/>
              <a:gd name="connsiteX44" fmla="*/ 537044 w 3310407"/>
              <a:gd name="connsiteY44" fmla="*/ 295783 h 2274951"/>
              <a:gd name="connsiteX45" fmla="*/ 469734 w 3310407"/>
              <a:gd name="connsiteY45" fmla="*/ 277749 h 2274951"/>
              <a:gd name="connsiteX0" fmla="*/ 469734 w 3310407"/>
              <a:gd name="connsiteY0" fmla="*/ 277749 h 2274951"/>
              <a:gd name="connsiteX1" fmla="*/ 187326 w 3310407"/>
              <a:gd name="connsiteY1" fmla="*/ 249322 h 2274951"/>
              <a:gd name="connsiteX2" fmla="*/ 0 w 3310407"/>
              <a:gd name="connsiteY2" fmla="*/ 312822 h 2274951"/>
              <a:gd name="connsiteX3" fmla="*/ 244476 w 3310407"/>
              <a:gd name="connsiteY3" fmla="*/ 417597 h 2274951"/>
              <a:gd name="connsiteX4" fmla="*/ 459701 w 3310407"/>
              <a:gd name="connsiteY4" fmla="*/ 487172 h 2274951"/>
              <a:gd name="connsiteX5" fmla="*/ 594067 w 3310407"/>
              <a:gd name="connsiteY5" fmla="*/ 707136 h 2274951"/>
              <a:gd name="connsiteX6" fmla="*/ 600163 w 3310407"/>
              <a:gd name="connsiteY6" fmla="*/ 749808 h 2274951"/>
              <a:gd name="connsiteX7" fmla="*/ 691603 w 3310407"/>
              <a:gd name="connsiteY7" fmla="*/ 829056 h 2274951"/>
              <a:gd name="connsiteX8" fmla="*/ 722083 w 3310407"/>
              <a:gd name="connsiteY8" fmla="*/ 871728 h 2274951"/>
              <a:gd name="connsiteX9" fmla="*/ 819619 w 3310407"/>
              <a:gd name="connsiteY9" fmla="*/ 871728 h 2274951"/>
              <a:gd name="connsiteX10" fmla="*/ 844003 w 3310407"/>
              <a:gd name="connsiteY10" fmla="*/ 981456 h 2274951"/>
              <a:gd name="connsiteX11" fmla="*/ 850099 w 3310407"/>
              <a:gd name="connsiteY11" fmla="*/ 1176528 h 2274951"/>
              <a:gd name="connsiteX12" fmla="*/ 935443 w 3310407"/>
              <a:gd name="connsiteY12" fmla="*/ 1249680 h 2274951"/>
              <a:gd name="connsiteX13" fmla="*/ 1032979 w 3310407"/>
              <a:gd name="connsiteY13" fmla="*/ 1511808 h 2274951"/>
              <a:gd name="connsiteX14" fmla="*/ 1215859 w 3310407"/>
              <a:gd name="connsiteY14" fmla="*/ 1371600 h 2274951"/>
              <a:gd name="connsiteX15" fmla="*/ 2486025 w 3310407"/>
              <a:gd name="connsiteY15" fmla="*/ 2044784 h 2274951"/>
              <a:gd name="connsiteX16" fmla="*/ 2928644 w 3310407"/>
              <a:gd name="connsiteY16" fmla="*/ 2274951 h 2274951"/>
              <a:gd name="connsiteX17" fmla="*/ 3028276 w 3310407"/>
              <a:gd name="connsiteY17" fmla="*/ 2070164 h 2274951"/>
              <a:gd name="connsiteX18" fmla="*/ 3129432 w 3310407"/>
              <a:gd name="connsiteY18" fmla="*/ 1953387 h 2274951"/>
              <a:gd name="connsiteX19" fmla="*/ 3204489 w 3310407"/>
              <a:gd name="connsiteY19" fmla="*/ 1911477 h 2274951"/>
              <a:gd name="connsiteX20" fmla="*/ 3310407 w 3310407"/>
              <a:gd name="connsiteY20" fmla="*/ 1742884 h 2274951"/>
              <a:gd name="connsiteX21" fmla="*/ 2893783 w 3310407"/>
              <a:gd name="connsiteY21" fmla="*/ 1676781 h 2274951"/>
              <a:gd name="connsiteX22" fmla="*/ 2774720 w 3310407"/>
              <a:gd name="connsiteY22" fmla="*/ 1734693 h 2274951"/>
              <a:gd name="connsiteX23" fmla="*/ 2614320 w 3310407"/>
              <a:gd name="connsiteY23" fmla="*/ 1711642 h 2274951"/>
              <a:gd name="connsiteX24" fmla="*/ 2494622 w 3310407"/>
              <a:gd name="connsiteY24" fmla="*/ 1435481 h 2274951"/>
              <a:gd name="connsiteX25" fmla="*/ 2402039 w 3310407"/>
              <a:gd name="connsiteY25" fmla="*/ 1201928 h 2274951"/>
              <a:gd name="connsiteX26" fmla="*/ 2386291 w 3310407"/>
              <a:gd name="connsiteY26" fmla="*/ 957072 h 2274951"/>
              <a:gd name="connsiteX27" fmla="*/ 2227795 w 3310407"/>
              <a:gd name="connsiteY27" fmla="*/ 682752 h 2274951"/>
              <a:gd name="connsiteX28" fmla="*/ 1983955 w 3310407"/>
              <a:gd name="connsiteY28" fmla="*/ 505968 h 2274951"/>
              <a:gd name="connsiteX29" fmla="*/ 1782787 w 3310407"/>
              <a:gd name="connsiteY29" fmla="*/ 213360 h 2274951"/>
              <a:gd name="connsiteX30" fmla="*/ 1697443 w 3310407"/>
              <a:gd name="connsiteY30" fmla="*/ 91440 h 2274951"/>
              <a:gd name="connsiteX31" fmla="*/ 1587715 w 3310407"/>
              <a:gd name="connsiteY31" fmla="*/ 79248 h 2274951"/>
              <a:gd name="connsiteX32" fmla="*/ 1349971 w 3310407"/>
              <a:gd name="connsiteY32" fmla="*/ 24384 h 2274951"/>
              <a:gd name="connsiteX33" fmla="*/ 1374355 w 3310407"/>
              <a:gd name="connsiteY33" fmla="*/ 134112 h 2274951"/>
              <a:gd name="connsiteX34" fmla="*/ 1289011 w 3310407"/>
              <a:gd name="connsiteY34" fmla="*/ 109728 h 2274951"/>
              <a:gd name="connsiteX35" fmla="*/ 1185379 w 3310407"/>
              <a:gd name="connsiteY35" fmla="*/ 146304 h 2274951"/>
              <a:gd name="connsiteX36" fmla="*/ 1124419 w 3310407"/>
              <a:gd name="connsiteY36" fmla="*/ 176784 h 2274951"/>
              <a:gd name="connsiteX37" fmla="*/ 1087843 w 3310407"/>
              <a:gd name="connsiteY37" fmla="*/ 176784 h 2274951"/>
              <a:gd name="connsiteX38" fmla="*/ 959827 w 3310407"/>
              <a:gd name="connsiteY38" fmla="*/ 109728 h 2274951"/>
              <a:gd name="connsiteX39" fmla="*/ 801331 w 3310407"/>
              <a:gd name="connsiteY39" fmla="*/ 0 h 2274951"/>
              <a:gd name="connsiteX40" fmla="*/ 703795 w 3310407"/>
              <a:gd name="connsiteY40" fmla="*/ 79248 h 2274951"/>
              <a:gd name="connsiteX41" fmla="*/ 801331 w 3310407"/>
              <a:gd name="connsiteY41" fmla="*/ 188976 h 2274951"/>
              <a:gd name="connsiteX42" fmla="*/ 807427 w 3310407"/>
              <a:gd name="connsiteY42" fmla="*/ 256032 h 2274951"/>
              <a:gd name="connsiteX43" fmla="*/ 715987 w 3310407"/>
              <a:gd name="connsiteY43" fmla="*/ 201168 h 2274951"/>
              <a:gd name="connsiteX44" fmla="*/ 606259 w 3310407"/>
              <a:gd name="connsiteY44" fmla="*/ 298704 h 2274951"/>
              <a:gd name="connsiteX45" fmla="*/ 537044 w 3310407"/>
              <a:gd name="connsiteY45" fmla="*/ 295783 h 2274951"/>
              <a:gd name="connsiteX46" fmla="*/ 469734 w 3310407"/>
              <a:gd name="connsiteY46" fmla="*/ 277749 h 2274951"/>
              <a:gd name="connsiteX0" fmla="*/ 469734 w 3310407"/>
              <a:gd name="connsiteY0" fmla="*/ 277749 h 2373396"/>
              <a:gd name="connsiteX1" fmla="*/ 187326 w 3310407"/>
              <a:gd name="connsiteY1" fmla="*/ 249322 h 2373396"/>
              <a:gd name="connsiteX2" fmla="*/ 0 w 3310407"/>
              <a:gd name="connsiteY2" fmla="*/ 312822 h 2373396"/>
              <a:gd name="connsiteX3" fmla="*/ 244476 w 3310407"/>
              <a:gd name="connsiteY3" fmla="*/ 417597 h 2373396"/>
              <a:gd name="connsiteX4" fmla="*/ 459701 w 3310407"/>
              <a:gd name="connsiteY4" fmla="*/ 487172 h 2373396"/>
              <a:gd name="connsiteX5" fmla="*/ 594067 w 3310407"/>
              <a:gd name="connsiteY5" fmla="*/ 707136 h 2373396"/>
              <a:gd name="connsiteX6" fmla="*/ 600163 w 3310407"/>
              <a:gd name="connsiteY6" fmla="*/ 749808 h 2373396"/>
              <a:gd name="connsiteX7" fmla="*/ 691603 w 3310407"/>
              <a:gd name="connsiteY7" fmla="*/ 829056 h 2373396"/>
              <a:gd name="connsiteX8" fmla="*/ 722083 w 3310407"/>
              <a:gd name="connsiteY8" fmla="*/ 871728 h 2373396"/>
              <a:gd name="connsiteX9" fmla="*/ 819619 w 3310407"/>
              <a:gd name="connsiteY9" fmla="*/ 871728 h 2373396"/>
              <a:gd name="connsiteX10" fmla="*/ 844003 w 3310407"/>
              <a:gd name="connsiteY10" fmla="*/ 981456 h 2373396"/>
              <a:gd name="connsiteX11" fmla="*/ 850099 w 3310407"/>
              <a:gd name="connsiteY11" fmla="*/ 1176528 h 2373396"/>
              <a:gd name="connsiteX12" fmla="*/ 935443 w 3310407"/>
              <a:gd name="connsiteY12" fmla="*/ 1249680 h 2373396"/>
              <a:gd name="connsiteX13" fmla="*/ 1032979 w 3310407"/>
              <a:gd name="connsiteY13" fmla="*/ 1511808 h 2373396"/>
              <a:gd name="connsiteX14" fmla="*/ 1215859 w 3310407"/>
              <a:gd name="connsiteY14" fmla="*/ 1371600 h 2373396"/>
              <a:gd name="connsiteX15" fmla="*/ 2938462 w 3310407"/>
              <a:gd name="connsiteY15" fmla="*/ 2373396 h 2373396"/>
              <a:gd name="connsiteX16" fmla="*/ 2928644 w 3310407"/>
              <a:gd name="connsiteY16" fmla="*/ 2274951 h 2373396"/>
              <a:gd name="connsiteX17" fmla="*/ 3028276 w 3310407"/>
              <a:gd name="connsiteY17" fmla="*/ 2070164 h 2373396"/>
              <a:gd name="connsiteX18" fmla="*/ 3129432 w 3310407"/>
              <a:gd name="connsiteY18" fmla="*/ 1953387 h 2373396"/>
              <a:gd name="connsiteX19" fmla="*/ 3204489 w 3310407"/>
              <a:gd name="connsiteY19" fmla="*/ 1911477 h 2373396"/>
              <a:gd name="connsiteX20" fmla="*/ 3310407 w 3310407"/>
              <a:gd name="connsiteY20" fmla="*/ 1742884 h 2373396"/>
              <a:gd name="connsiteX21" fmla="*/ 2893783 w 3310407"/>
              <a:gd name="connsiteY21" fmla="*/ 1676781 h 2373396"/>
              <a:gd name="connsiteX22" fmla="*/ 2774720 w 3310407"/>
              <a:gd name="connsiteY22" fmla="*/ 1734693 h 2373396"/>
              <a:gd name="connsiteX23" fmla="*/ 2614320 w 3310407"/>
              <a:gd name="connsiteY23" fmla="*/ 1711642 h 2373396"/>
              <a:gd name="connsiteX24" fmla="*/ 2494622 w 3310407"/>
              <a:gd name="connsiteY24" fmla="*/ 1435481 h 2373396"/>
              <a:gd name="connsiteX25" fmla="*/ 2402039 w 3310407"/>
              <a:gd name="connsiteY25" fmla="*/ 1201928 h 2373396"/>
              <a:gd name="connsiteX26" fmla="*/ 2386291 w 3310407"/>
              <a:gd name="connsiteY26" fmla="*/ 957072 h 2373396"/>
              <a:gd name="connsiteX27" fmla="*/ 2227795 w 3310407"/>
              <a:gd name="connsiteY27" fmla="*/ 682752 h 2373396"/>
              <a:gd name="connsiteX28" fmla="*/ 1983955 w 3310407"/>
              <a:gd name="connsiteY28" fmla="*/ 505968 h 2373396"/>
              <a:gd name="connsiteX29" fmla="*/ 1782787 w 3310407"/>
              <a:gd name="connsiteY29" fmla="*/ 213360 h 2373396"/>
              <a:gd name="connsiteX30" fmla="*/ 1697443 w 3310407"/>
              <a:gd name="connsiteY30" fmla="*/ 91440 h 2373396"/>
              <a:gd name="connsiteX31" fmla="*/ 1587715 w 3310407"/>
              <a:gd name="connsiteY31" fmla="*/ 79248 h 2373396"/>
              <a:gd name="connsiteX32" fmla="*/ 1349971 w 3310407"/>
              <a:gd name="connsiteY32" fmla="*/ 24384 h 2373396"/>
              <a:gd name="connsiteX33" fmla="*/ 1374355 w 3310407"/>
              <a:gd name="connsiteY33" fmla="*/ 134112 h 2373396"/>
              <a:gd name="connsiteX34" fmla="*/ 1289011 w 3310407"/>
              <a:gd name="connsiteY34" fmla="*/ 109728 h 2373396"/>
              <a:gd name="connsiteX35" fmla="*/ 1185379 w 3310407"/>
              <a:gd name="connsiteY35" fmla="*/ 146304 h 2373396"/>
              <a:gd name="connsiteX36" fmla="*/ 1124419 w 3310407"/>
              <a:gd name="connsiteY36" fmla="*/ 176784 h 2373396"/>
              <a:gd name="connsiteX37" fmla="*/ 1087843 w 3310407"/>
              <a:gd name="connsiteY37" fmla="*/ 176784 h 2373396"/>
              <a:gd name="connsiteX38" fmla="*/ 959827 w 3310407"/>
              <a:gd name="connsiteY38" fmla="*/ 109728 h 2373396"/>
              <a:gd name="connsiteX39" fmla="*/ 801331 w 3310407"/>
              <a:gd name="connsiteY39" fmla="*/ 0 h 2373396"/>
              <a:gd name="connsiteX40" fmla="*/ 703795 w 3310407"/>
              <a:gd name="connsiteY40" fmla="*/ 79248 h 2373396"/>
              <a:gd name="connsiteX41" fmla="*/ 801331 w 3310407"/>
              <a:gd name="connsiteY41" fmla="*/ 188976 h 2373396"/>
              <a:gd name="connsiteX42" fmla="*/ 807427 w 3310407"/>
              <a:gd name="connsiteY42" fmla="*/ 256032 h 2373396"/>
              <a:gd name="connsiteX43" fmla="*/ 715987 w 3310407"/>
              <a:gd name="connsiteY43" fmla="*/ 201168 h 2373396"/>
              <a:gd name="connsiteX44" fmla="*/ 606259 w 3310407"/>
              <a:gd name="connsiteY44" fmla="*/ 298704 h 2373396"/>
              <a:gd name="connsiteX45" fmla="*/ 537044 w 3310407"/>
              <a:gd name="connsiteY45" fmla="*/ 295783 h 2373396"/>
              <a:gd name="connsiteX46" fmla="*/ 469734 w 3310407"/>
              <a:gd name="connsiteY46" fmla="*/ 277749 h 2373396"/>
              <a:gd name="connsiteX0" fmla="*/ 469734 w 3310407"/>
              <a:gd name="connsiteY0" fmla="*/ 277749 h 2373396"/>
              <a:gd name="connsiteX1" fmla="*/ 187326 w 3310407"/>
              <a:gd name="connsiteY1" fmla="*/ 249322 h 2373396"/>
              <a:gd name="connsiteX2" fmla="*/ 0 w 3310407"/>
              <a:gd name="connsiteY2" fmla="*/ 312822 h 2373396"/>
              <a:gd name="connsiteX3" fmla="*/ 244476 w 3310407"/>
              <a:gd name="connsiteY3" fmla="*/ 417597 h 2373396"/>
              <a:gd name="connsiteX4" fmla="*/ 459701 w 3310407"/>
              <a:gd name="connsiteY4" fmla="*/ 487172 h 2373396"/>
              <a:gd name="connsiteX5" fmla="*/ 594067 w 3310407"/>
              <a:gd name="connsiteY5" fmla="*/ 707136 h 2373396"/>
              <a:gd name="connsiteX6" fmla="*/ 600163 w 3310407"/>
              <a:gd name="connsiteY6" fmla="*/ 749808 h 2373396"/>
              <a:gd name="connsiteX7" fmla="*/ 691603 w 3310407"/>
              <a:gd name="connsiteY7" fmla="*/ 829056 h 2373396"/>
              <a:gd name="connsiteX8" fmla="*/ 722083 w 3310407"/>
              <a:gd name="connsiteY8" fmla="*/ 871728 h 2373396"/>
              <a:gd name="connsiteX9" fmla="*/ 819619 w 3310407"/>
              <a:gd name="connsiteY9" fmla="*/ 871728 h 2373396"/>
              <a:gd name="connsiteX10" fmla="*/ 844003 w 3310407"/>
              <a:gd name="connsiteY10" fmla="*/ 981456 h 2373396"/>
              <a:gd name="connsiteX11" fmla="*/ 850099 w 3310407"/>
              <a:gd name="connsiteY11" fmla="*/ 1176528 h 2373396"/>
              <a:gd name="connsiteX12" fmla="*/ 935443 w 3310407"/>
              <a:gd name="connsiteY12" fmla="*/ 1249680 h 2373396"/>
              <a:gd name="connsiteX13" fmla="*/ 1032979 w 3310407"/>
              <a:gd name="connsiteY13" fmla="*/ 1511808 h 2373396"/>
              <a:gd name="connsiteX14" fmla="*/ 1215859 w 3310407"/>
              <a:gd name="connsiteY14" fmla="*/ 1371600 h 2373396"/>
              <a:gd name="connsiteX15" fmla="*/ 2062163 w 3310407"/>
              <a:gd name="connsiteY15" fmla="*/ 1854283 h 2373396"/>
              <a:gd name="connsiteX16" fmla="*/ 2938462 w 3310407"/>
              <a:gd name="connsiteY16" fmla="*/ 2373396 h 2373396"/>
              <a:gd name="connsiteX17" fmla="*/ 2928644 w 3310407"/>
              <a:gd name="connsiteY17" fmla="*/ 2274951 h 2373396"/>
              <a:gd name="connsiteX18" fmla="*/ 3028276 w 3310407"/>
              <a:gd name="connsiteY18" fmla="*/ 2070164 h 2373396"/>
              <a:gd name="connsiteX19" fmla="*/ 3129432 w 3310407"/>
              <a:gd name="connsiteY19" fmla="*/ 1953387 h 2373396"/>
              <a:gd name="connsiteX20" fmla="*/ 3204489 w 3310407"/>
              <a:gd name="connsiteY20" fmla="*/ 1911477 h 2373396"/>
              <a:gd name="connsiteX21" fmla="*/ 3310407 w 3310407"/>
              <a:gd name="connsiteY21" fmla="*/ 1742884 h 2373396"/>
              <a:gd name="connsiteX22" fmla="*/ 2893783 w 3310407"/>
              <a:gd name="connsiteY22" fmla="*/ 1676781 h 2373396"/>
              <a:gd name="connsiteX23" fmla="*/ 2774720 w 3310407"/>
              <a:gd name="connsiteY23" fmla="*/ 1734693 h 2373396"/>
              <a:gd name="connsiteX24" fmla="*/ 2614320 w 3310407"/>
              <a:gd name="connsiteY24" fmla="*/ 1711642 h 2373396"/>
              <a:gd name="connsiteX25" fmla="*/ 2494622 w 3310407"/>
              <a:gd name="connsiteY25" fmla="*/ 1435481 h 2373396"/>
              <a:gd name="connsiteX26" fmla="*/ 2402039 w 3310407"/>
              <a:gd name="connsiteY26" fmla="*/ 1201928 h 2373396"/>
              <a:gd name="connsiteX27" fmla="*/ 2386291 w 3310407"/>
              <a:gd name="connsiteY27" fmla="*/ 957072 h 2373396"/>
              <a:gd name="connsiteX28" fmla="*/ 2227795 w 3310407"/>
              <a:gd name="connsiteY28" fmla="*/ 682752 h 2373396"/>
              <a:gd name="connsiteX29" fmla="*/ 1983955 w 3310407"/>
              <a:gd name="connsiteY29" fmla="*/ 505968 h 2373396"/>
              <a:gd name="connsiteX30" fmla="*/ 1782787 w 3310407"/>
              <a:gd name="connsiteY30" fmla="*/ 213360 h 2373396"/>
              <a:gd name="connsiteX31" fmla="*/ 1697443 w 3310407"/>
              <a:gd name="connsiteY31" fmla="*/ 91440 h 2373396"/>
              <a:gd name="connsiteX32" fmla="*/ 1587715 w 3310407"/>
              <a:gd name="connsiteY32" fmla="*/ 79248 h 2373396"/>
              <a:gd name="connsiteX33" fmla="*/ 1349971 w 3310407"/>
              <a:gd name="connsiteY33" fmla="*/ 24384 h 2373396"/>
              <a:gd name="connsiteX34" fmla="*/ 1374355 w 3310407"/>
              <a:gd name="connsiteY34" fmla="*/ 134112 h 2373396"/>
              <a:gd name="connsiteX35" fmla="*/ 1289011 w 3310407"/>
              <a:gd name="connsiteY35" fmla="*/ 109728 h 2373396"/>
              <a:gd name="connsiteX36" fmla="*/ 1185379 w 3310407"/>
              <a:gd name="connsiteY36" fmla="*/ 146304 h 2373396"/>
              <a:gd name="connsiteX37" fmla="*/ 1124419 w 3310407"/>
              <a:gd name="connsiteY37" fmla="*/ 176784 h 2373396"/>
              <a:gd name="connsiteX38" fmla="*/ 1087843 w 3310407"/>
              <a:gd name="connsiteY38" fmla="*/ 176784 h 2373396"/>
              <a:gd name="connsiteX39" fmla="*/ 959827 w 3310407"/>
              <a:gd name="connsiteY39" fmla="*/ 109728 h 2373396"/>
              <a:gd name="connsiteX40" fmla="*/ 801331 w 3310407"/>
              <a:gd name="connsiteY40" fmla="*/ 0 h 2373396"/>
              <a:gd name="connsiteX41" fmla="*/ 703795 w 3310407"/>
              <a:gd name="connsiteY41" fmla="*/ 79248 h 2373396"/>
              <a:gd name="connsiteX42" fmla="*/ 801331 w 3310407"/>
              <a:gd name="connsiteY42" fmla="*/ 188976 h 2373396"/>
              <a:gd name="connsiteX43" fmla="*/ 807427 w 3310407"/>
              <a:gd name="connsiteY43" fmla="*/ 256032 h 2373396"/>
              <a:gd name="connsiteX44" fmla="*/ 715987 w 3310407"/>
              <a:gd name="connsiteY44" fmla="*/ 201168 h 2373396"/>
              <a:gd name="connsiteX45" fmla="*/ 606259 w 3310407"/>
              <a:gd name="connsiteY45" fmla="*/ 298704 h 2373396"/>
              <a:gd name="connsiteX46" fmla="*/ 537044 w 3310407"/>
              <a:gd name="connsiteY46" fmla="*/ 295783 h 2373396"/>
              <a:gd name="connsiteX47" fmla="*/ 469734 w 3310407"/>
              <a:gd name="connsiteY47" fmla="*/ 277749 h 237339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215859 w 3310407"/>
              <a:gd name="connsiteY14" fmla="*/ 1371600 h 2392446"/>
              <a:gd name="connsiteX15" fmla="*/ 2409826 w 3310407"/>
              <a:gd name="connsiteY15" fmla="*/ 2392446 h 2392446"/>
              <a:gd name="connsiteX16" fmla="*/ 2938462 w 3310407"/>
              <a:gd name="connsiteY16" fmla="*/ 2373396 h 2392446"/>
              <a:gd name="connsiteX17" fmla="*/ 2928644 w 3310407"/>
              <a:gd name="connsiteY17" fmla="*/ 2274951 h 2392446"/>
              <a:gd name="connsiteX18" fmla="*/ 3028276 w 3310407"/>
              <a:gd name="connsiteY18" fmla="*/ 2070164 h 2392446"/>
              <a:gd name="connsiteX19" fmla="*/ 3129432 w 3310407"/>
              <a:gd name="connsiteY19" fmla="*/ 1953387 h 2392446"/>
              <a:gd name="connsiteX20" fmla="*/ 3204489 w 3310407"/>
              <a:gd name="connsiteY20" fmla="*/ 1911477 h 2392446"/>
              <a:gd name="connsiteX21" fmla="*/ 3310407 w 3310407"/>
              <a:gd name="connsiteY21" fmla="*/ 1742884 h 2392446"/>
              <a:gd name="connsiteX22" fmla="*/ 2893783 w 3310407"/>
              <a:gd name="connsiteY22" fmla="*/ 1676781 h 2392446"/>
              <a:gd name="connsiteX23" fmla="*/ 2774720 w 3310407"/>
              <a:gd name="connsiteY23" fmla="*/ 1734693 h 2392446"/>
              <a:gd name="connsiteX24" fmla="*/ 2614320 w 3310407"/>
              <a:gd name="connsiteY24" fmla="*/ 1711642 h 2392446"/>
              <a:gd name="connsiteX25" fmla="*/ 2494622 w 3310407"/>
              <a:gd name="connsiteY25" fmla="*/ 1435481 h 2392446"/>
              <a:gd name="connsiteX26" fmla="*/ 2402039 w 3310407"/>
              <a:gd name="connsiteY26" fmla="*/ 1201928 h 2392446"/>
              <a:gd name="connsiteX27" fmla="*/ 2386291 w 3310407"/>
              <a:gd name="connsiteY27" fmla="*/ 957072 h 2392446"/>
              <a:gd name="connsiteX28" fmla="*/ 2227795 w 3310407"/>
              <a:gd name="connsiteY28" fmla="*/ 682752 h 2392446"/>
              <a:gd name="connsiteX29" fmla="*/ 1983955 w 3310407"/>
              <a:gd name="connsiteY29" fmla="*/ 505968 h 2392446"/>
              <a:gd name="connsiteX30" fmla="*/ 1782787 w 3310407"/>
              <a:gd name="connsiteY30" fmla="*/ 213360 h 2392446"/>
              <a:gd name="connsiteX31" fmla="*/ 1697443 w 3310407"/>
              <a:gd name="connsiteY31" fmla="*/ 91440 h 2392446"/>
              <a:gd name="connsiteX32" fmla="*/ 1587715 w 3310407"/>
              <a:gd name="connsiteY32" fmla="*/ 79248 h 2392446"/>
              <a:gd name="connsiteX33" fmla="*/ 1349971 w 3310407"/>
              <a:gd name="connsiteY33" fmla="*/ 24384 h 2392446"/>
              <a:gd name="connsiteX34" fmla="*/ 1374355 w 3310407"/>
              <a:gd name="connsiteY34" fmla="*/ 134112 h 2392446"/>
              <a:gd name="connsiteX35" fmla="*/ 1289011 w 3310407"/>
              <a:gd name="connsiteY35" fmla="*/ 109728 h 2392446"/>
              <a:gd name="connsiteX36" fmla="*/ 1185379 w 3310407"/>
              <a:gd name="connsiteY36" fmla="*/ 146304 h 2392446"/>
              <a:gd name="connsiteX37" fmla="*/ 1124419 w 3310407"/>
              <a:gd name="connsiteY37" fmla="*/ 176784 h 2392446"/>
              <a:gd name="connsiteX38" fmla="*/ 1087843 w 3310407"/>
              <a:gd name="connsiteY38" fmla="*/ 176784 h 2392446"/>
              <a:gd name="connsiteX39" fmla="*/ 959827 w 3310407"/>
              <a:gd name="connsiteY39" fmla="*/ 109728 h 2392446"/>
              <a:gd name="connsiteX40" fmla="*/ 801331 w 3310407"/>
              <a:gd name="connsiteY40" fmla="*/ 0 h 2392446"/>
              <a:gd name="connsiteX41" fmla="*/ 703795 w 3310407"/>
              <a:gd name="connsiteY41" fmla="*/ 79248 h 2392446"/>
              <a:gd name="connsiteX42" fmla="*/ 801331 w 3310407"/>
              <a:gd name="connsiteY42" fmla="*/ 188976 h 2392446"/>
              <a:gd name="connsiteX43" fmla="*/ 807427 w 3310407"/>
              <a:gd name="connsiteY43" fmla="*/ 256032 h 2392446"/>
              <a:gd name="connsiteX44" fmla="*/ 715987 w 3310407"/>
              <a:gd name="connsiteY44" fmla="*/ 201168 h 2392446"/>
              <a:gd name="connsiteX45" fmla="*/ 606259 w 3310407"/>
              <a:gd name="connsiteY45" fmla="*/ 298704 h 2392446"/>
              <a:gd name="connsiteX46" fmla="*/ 537044 w 3310407"/>
              <a:gd name="connsiteY46" fmla="*/ 295783 h 2392446"/>
              <a:gd name="connsiteX47" fmla="*/ 469734 w 3310407"/>
              <a:gd name="connsiteY47"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2230272 w 3310407"/>
              <a:gd name="connsiteY14" fmla="*/ 2319337 h 2392446"/>
              <a:gd name="connsiteX15" fmla="*/ 2409826 w 3310407"/>
              <a:gd name="connsiteY15" fmla="*/ 2392446 h 2392446"/>
              <a:gd name="connsiteX16" fmla="*/ 2938462 w 3310407"/>
              <a:gd name="connsiteY16" fmla="*/ 2373396 h 2392446"/>
              <a:gd name="connsiteX17" fmla="*/ 2928644 w 3310407"/>
              <a:gd name="connsiteY17" fmla="*/ 2274951 h 2392446"/>
              <a:gd name="connsiteX18" fmla="*/ 3028276 w 3310407"/>
              <a:gd name="connsiteY18" fmla="*/ 2070164 h 2392446"/>
              <a:gd name="connsiteX19" fmla="*/ 3129432 w 3310407"/>
              <a:gd name="connsiteY19" fmla="*/ 1953387 h 2392446"/>
              <a:gd name="connsiteX20" fmla="*/ 3204489 w 3310407"/>
              <a:gd name="connsiteY20" fmla="*/ 1911477 h 2392446"/>
              <a:gd name="connsiteX21" fmla="*/ 3310407 w 3310407"/>
              <a:gd name="connsiteY21" fmla="*/ 1742884 h 2392446"/>
              <a:gd name="connsiteX22" fmla="*/ 2893783 w 3310407"/>
              <a:gd name="connsiteY22" fmla="*/ 1676781 h 2392446"/>
              <a:gd name="connsiteX23" fmla="*/ 2774720 w 3310407"/>
              <a:gd name="connsiteY23" fmla="*/ 1734693 h 2392446"/>
              <a:gd name="connsiteX24" fmla="*/ 2614320 w 3310407"/>
              <a:gd name="connsiteY24" fmla="*/ 1711642 h 2392446"/>
              <a:gd name="connsiteX25" fmla="*/ 2494622 w 3310407"/>
              <a:gd name="connsiteY25" fmla="*/ 1435481 h 2392446"/>
              <a:gd name="connsiteX26" fmla="*/ 2402039 w 3310407"/>
              <a:gd name="connsiteY26" fmla="*/ 1201928 h 2392446"/>
              <a:gd name="connsiteX27" fmla="*/ 2386291 w 3310407"/>
              <a:gd name="connsiteY27" fmla="*/ 957072 h 2392446"/>
              <a:gd name="connsiteX28" fmla="*/ 2227795 w 3310407"/>
              <a:gd name="connsiteY28" fmla="*/ 682752 h 2392446"/>
              <a:gd name="connsiteX29" fmla="*/ 1983955 w 3310407"/>
              <a:gd name="connsiteY29" fmla="*/ 505968 h 2392446"/>
              <a:gd name="connsiteX30" fmla="*/ 1782787 w 3310407"/>
              <a:gd name="connsiteY30" fmla="*/ 213360 h 2392446"/>
              <a:gd name="connsiteX31" fmla="*/ 1697443 w 3310407"/>
              <a:gd name="connsiteY31" fmla="*/ 91440 h 2392446"/>
              <a:gd name="connsiteX32" fmla="*/ 1587715 w 3310407"/>
              <a:gd name="connsiteY32" fmla="*/ 79248 h 2392446"/>
              <a:gd name="connsiteX33" fmla="*/ 1349971 w 3310407"/>
              <a:gd name="connsiteY33" fmla="*/ 24384 h 2392446"/>
              <a:gd name="connsiteX34" fmla="*/ 1374355 w 3310407"/>
              <a:gd name="connsiteY34" fmla="*/ 134112 h 2392446"/>
              <a:gd name="connsiteX35" fmla="*/ 1289011 w 3310407"/>
              <a:gd name="connsiteY35" fmla="*/ 109728 h 2392446"/>
              <a:gd name="connsiteX36" fmla="*/ 1185379 w 3310407"/>
              <a:gd name="connsiteY36" fmla="*/ 146304 h 2392446"/>
              <a:gd name="connsiteX37" fmla="*/ 1124419 w 3310407"/>
              <a:gd name="connsiteY37" fmla="*/ 176784 h 2392446"/>
              <a:gd name="connsiteX38" fmla="*/ 1087843 w 3310407"/>
              <a:gd name="connsiteY38" fmla="*/ 176784 h 2392446"/>
              <a:gd name="connsiteX39" fmla="*/ 959827 w 3310407"/>
              <a:gd name="connsiteY39" fmla="*/ 109728 h 2392446"/>
              <a:gd name="connsiteX40" fmla="*/ 801331 w 3310407"/>
              <a:gd name="connsiteY40" fmla="*/ 0 h 2392446"/>
              <a:gd name="connsiteX41" fmla="*/ 703795 w 3310407"/>
              <a:gd name="connsiteY41" fmla="*/ 79248 h 2392446"/>
              <a:gd name="connsiteX42" fmla="*/ 801331 w 3310407"/>
              <a:gd name="connsiteY42" fmla="*/ 188976 h 2392446"/>
              <a:gd name="connsiteX43" fmla="*/ 807427 w 3310407"/>
              <a:gd name="connsiteY43" fmla="*/ 256032 h 2392446"/>
              <a:gd name="connsiteX44" fmla="*/ 715987 w 3310407"/>
              <a:gd name="connsiteY44" fmla="*/ 201168 h 2392446"/>
              <a:gd name="connsiteX45" fmla="*/ 606259 w 3310407"/>
              <a:gd name="connsiteY45" fmla="*/ 298704 h 2392446"/>
              <a:gd name="connsiteX46" fmla="*/ 537044 w 3310407"/>
              <a:gd name="connsiteY46" fmla="*/ 295783 h 2392446"/>
              <a:gd name="connsiteX47" fmla="*/ 469734 w 3310407"/>
              <a:gd name="connsiteY47"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571625 w 3310407"/>
              <a:gd name="connsiteY14" fmla="*/ 1882858 h 2392446"/>
              <a:gd name="connsiteX15" fmla="*/ 2230272 w 3310407"/>
              <a:gd name="connsiteY15" fmla="*/ 2319337 h 2392446"/>
              <a:gd name="connsiteX16" fmla="*/ 2409826 w 3310407"/>
              <a:gd name="connsiteY16" fmla="*/ 2392446 h 2392446"/>
              <a:gd name="connsiteX17" fmla="*/ 2938462 w 3310407"/>
              <a:gd name="connsiteY17" fmla="*/ 2373396 h 2392446"/>
              <a:gd name="connsiteX18" fmla="*/ 2928644 w 3310407"/>
              <a:gd name="connsiteY18" fmla="*/ 2274951 h 2392446"/>
              <a:gd name="connsiteX19" fmla="*/ 3028276 w 3310407"/>
              <a:gd name="connsiteY19" fmla="*/ 2070164 h 2392446"/>
              <a:gd name="connsiteX20" fmla="*/ 3129432 w 3310407"/>
              <a:gd name="connsiteY20" fmla="*/ 1953387 h 2392446"/>
              <a:gd name="connsiteX21" fmla="*/ 3204489 w 3310407"/>
              <a:gd name="connsiteY21" fmla="*/ 1911477 h 2392446"/>
              <a:gd name="connsiteX22" fmla="*/ 3310407 w 3310407"/>
              <a:gd name="connsiteY22" fmla="*/ 1742884 h 2392446"/>
              <a:gd name="connsiteX23" fmla="*/ 2893783 w 3310407"/>
              <a:gd name="connsiteY23" fmla="*/ 1676781 h 2392446"/>
              <a:gd name="connsiteX24" fmla="*/ 2774720 w 3310407"/>
              <a:gd name="connsiteY24" fmla="*/ 1734693 h 2392446"/>
              <a:gd name="connsiteX25" fmla="*/ 2614320 w 3310407"/>
              <a:gd name="connsiteY25" fmla="*/ 1711642 h 2392446"/>
              <a:gd name="connsiteX26" fmla="*/ 2494622 w 3310407"/>
              <a:gd name="connsiteY26" fmla="*/ 1435481 h 2392446"/>
              <a:gd name="connsiteX27" fmla="*/ 2402039 w 3310407"/>
              <a:gd name="connsiteY27" fmla="*/ 1201928 h 2392446"/>
              <a:gd name="connsiteX28" fmla="*/ 2386291 w 3310407"/>
              <a:gd name="connsiteY28" fmla="*/ 957072 h 2392446"/>
              <a:gd name="connsiteX29" fmla="*/ 2227795 w 3310407"/>
              <a:gd name="connsiteY29" fmla="*/ 682752 h 2392446"/>
              <a:gd name="connsiteX30" fmla="*/ 1983955 w 3310407"/>
              <a:gd name="connsiteY30" fmla="*/ 505968 h 2392446"/>
              <a:gd name="connsiteX31" fmla="*/ 1782787 w 3310407"/>
              <a:gd name="connsiteY31" fmla="*/ 213360 h 2392446"/>
              <a:gd name="connsiteX32" fmla="*/ 1697443 w 3310407"/>
              <a:gd name="connsiteY32" fmla="*/ 91440 h 2392446"/>
              <a:gd name="connsiteX33" fmla="*/ 1587715 w 3310407"/>
              <a:gd name="connsiteY33" fmla="*/ 79248 h 2392446"/>
              <a:gd name="connsiteX34" fmla="*/ 1349971 w 3310407"/>
              <a:gd name="connsiteY34" fmla="*/ 24384 h 2392446"/>
              <a:gd name="connsiteX35" fmla="*/ 1374355 w 3310407"/>
              <a:gd name="connsiteY35" fmla="*/ 134112 h 2392446"/>
              <a:gd name="connsiteX36" fmla="*/ 1289011 w 3310407"/>
              <a:gd name="connsiteY36" fmla="*/ 109728 h 2392446"/>
              <a:gd name="connsiteX37" fmla="*/ 1185379 w 3310407"/>
              <a:gd name="connsiteY37" fmla="*/ 146304 h 2392446"/>
              <a:gd name="connsiteX38" fmla="*/ 1124419 w 3310407"/>
              <a:gd name="connsiteY38" fmla="*/ 176784 h 2392446"/>
              <a:gd name="connsiteX39" fmla="*/ 1087843 w 3310407"/>
              <a:gd name="connsiteY39" fmla="*/ 176784 h 2392446"/>
              <a:gd name="connsiteX40" fmla="*/ 959827 w 3310407"/>
              <a:gd name="connsiteY40" fmla="*/ 109728 h 2392446"/>
              <a:gd name="connsiteX41" fmla="*/ 801331 w 3310407"/>
              <a:gd name="connsiteY41" fmla="*/ 0 h 2392446"/>
              <a:gd name="connsiteX42" fmla="*/ 703795 w 3310407"/>
              <a:gd name="connsiteY42" fmla="*/ 79248 h 2392446"/>
              <a:gd name="connsiteX43" fmla="*/ 801331 w 3310407"/>
              <a:gd name="connsiteY43" fmla="*/ 188976 h 2392446"/>
              <a:gd name="connsiteX44" fmla="*/ 807427 w 3310407"/>
              <a:gd name="connsiteY44" fmla="*/ 256032 h 2392446"/>
              <a:gd name="connsiteX45" fmla="*/ 715987 w 3310407"/>
              <a:gd name="connsiteY45" fmla="*/ 201168 h 2392446"/>
              <a:gd name="connsiteX46" fmla="*/ 606259 w 3310407"/>
              <a:gd name="connsiteY46" fmla="*/ 298704 h 2392446"/>
              <a:gd name="connsiteX47" fmla="*/ 537044 w 3310407"/>
              <a:gd name="connsiteY47" fmla="*/ 295783 h 2392446"/>
              <a:gd name="connsiteX48" fmla="*/ 469734 w 3310407"/>
              <a:gd name="connsiteY48"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2095500 w 3310407"/>
              <a:gd name="connsiteY14" fmla="*/ 2297196 h 2392446"/>
              <a:gd name="connsiteX15" fmla="*/ 2230272 w 3310407"/>
              <a:gd name="connsiteY15" fmla="*/ 2319337 h 2392446"/>
              <a:gd name="connsiteX16" fmla="*/ 2409826 w 3310407"/>
              <a:gd name="connsiteY16" fmla="*/ 2392446 h 2392446"/>
              <a:gd name="connsiteX17" fmla="*/ 2938462 w 3310407"/>
              <a:gd name="connsiteY17" fmla="*/ 2373396 h 2392446"/>
              <a:gd name="connsiteX18" fmla="*/ 2928644 w 3310407"/>
              <a:gd name="connsiteY18" fmla="*/ 2274951 h 2392446"/>
              <a:gd name="connsiteX19" fmla="*/ 3028276 w 3310407"/>
              <a:gd name="connsiteY19" fmla="*/ 2070164 h 2392446"/>
              <a:gd name="connsiteX20" fmla="*/ 3129432 w 3310407"/>
              <a:gd name="connsiteY20" fmla="*/ 1953387 h 2392446"/>
              <a:gd name="connsiteX21" fmla="*/ 3204489 w 3310407"/>
              <a:gd name="connsiteY21" fmla="*/ 1911477 h 2392446"/>
              <a:gd name="connsiteX22" fmla="*/ 3310407 w 3310407"/>
              <a:gd name="connsiteY22" fmla="*/ 1742884 h 2392446"/>
              <a:gd name="connsiteX23" fmla="*/ 2893783 w 3310407"/>
              <a:gd name="connsiteY23" fmla="*/ 1676781 h 2392446"/>
              <a:gd name="connsiteX24" fmla="*/ 2774720 w 3310407"/>
              <a:gd name="connsiteY24" fmla="*/ 1734693 h 2392446"/>
              <a:gd name="connsiteX25" fmla="*/ 2614320 w 3310407"/>
              <a:gd name="connsiteY25" fmla="*/ 1711642 h 2392446"/>
              <a:gd name="connsiteX26" fmla="*/ 2494622 w 3310407"/>
              <a:gd name="connsiteY26" fmla="*/ 1435481 h 2392446"/>
              <a:gd name="connsiteX27" fmla="*/ 2402039 w 3310407"/>
              <a:gd name="connsiteY27" fmla="*/ 1201928 h 2392446"/>
              <a:gd name="connsiteX28" fmla="*/ 2386291 w 3310407"/>
              <a:gd name="connsiteY28" fmla="*/ 957072 h 2392446"/>
              <a:gd name="connsiteX29" fmla="*/ 2227795 w 3310407"/>
              <a:gd name="connsiteY29" fmla="*/ 682752 h 2392446"/>
              <a:gd name="connsiteX30" fmla="*/ 1983955 w 3310407"/>
              <a:gd name="connsiteY30" fmla="*/ 505968 h 2392446"/>
              <a:gd name="connsiteX31" fmla="*/ 1782787 w 3310407"/>
              <a:gd name="connsiteY31" fmla="*/ 213360 h 2392446"/>
              <a:gd name="connsiteX32" fmla="*/ 1697443 w 3310407"/>
              <a:gd name="connsiteY32" fmla="*/ 91440 h 2392446"/>
              <a:gd name="connsiteX33" fmla="*/ 1587715 w 3310407"/>
              <a:gd name="connsiteY33" fmla="*/ 79248 h 2392446"/>
              <a:gd name="connsiteX34" fmla="*/ 1349971 w 3310407"/>
              <a:gd name="connsiteY34" fmla="*/ 24384 h 2392446"/>
              <a:gd name="connsiteX35" fmla="*/ 1374355 w 3310407"/>
              <a:gd name="connsiteY35" fmla="*/ 134112 h 2392446"/>
              <a:gd name="connsiteX36" fmla="*/ 1289011 w 3310407"/>
              <a:gd name="connsiteY36" fmla="*/ 109728 h 2392446"/>
              <a:gd name="connsiteX37" fmla="*/ 1185379 w 3310407"/>
              <a:gd name="connsiteY37" fmla="*/ 146304 h 2392446"/>
              <a:gd name="connsiteX38" fmla="*/ 1124419 w 3310407"/>
              <a:gd name="connsiteY38" fmla="*/ 176784 h 2392446"/>
              <a:gd name="connsiteX39" fmla="*/ 1087843 w 3310407"/>
              <a:gd name="connsiteY39" fmla="*/ 176784 h 2392446"/>
              <a:gd name="connsiteX40" fmla="*/ 959827 w 3310407"/>
              <a:gd name="connsiteY40" fmla="*/ 109728 h 2392446"/>
              <a:gd name="connsiteX41" fmla="*/ 801331 w 3310407"/>
              <a:gd name="connsiteY41" fmla="*/ 0 h 2392446"/>
              <a:gd name="connsiteX42" fmla="*/ 703795 w 3310407"/>
              <a:gd name="connsiteY42" fmla="*/ 79248 h 2392446"/>
              <a:gd name="connsiteX43" fmla="*/ 801331 w 3310407"/>
              <a:gd name="connsiteY43" fmla="*/ 188976 h 2392446"/>
              <a:gd name="connsiteX44" fmla="*/ 807427 w 3310407"/>
              <a:gd name="connsiteY44" fmla="*/ 256032 h 2392446"/>
              <a:gd name="connsiteX45" fmla="*/ 715987 w 3310407"/>
              <a:gd name="connsiteY45" fmla="*/ 201168 h 2392446"/>
              <a:gd name="connsiteX46" fmla="*/ 606259 w 3310407"/>
              <a:gd name="connsiteY46" fmla="*/ 298704 h 2392446"/>
              <a:gd name="connsiteX47" fmla="*/ 537044 w 3310407"/>
              <a:gd name="connsiteY47" fmla="*/ 295783 h 2392446"/>
              <a:gd name="connsiteX48" fmla="*/ 469734 w 3310407"/>
              <a:gd name="connsiteY48"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609725 w 3310407"/>
              <a:gd name="connsiteY14" fmla="*/ 1935245 h 2392446"/>
              <a:gd name="connsiteX15" fmla="*/ 2095500 w 3310407"/>
              <a:gd name="connsiteY15" fmla="*/ 2297196 h 2392446"/>
              <a:gd name="connsiteX16" fmla="*/ 2230272 w 3310407"/>
              <a:gd name="connsiteY16" fmla="*/ 2319337 h 2392446"/>
              <a:gd name="connsiteX17" fmla="*/ 2409826 w 3310407"/>
              <a:gd name="connsiteY17" fmla="*/ 2392446 h 2392446"/>
              <a:gd name="connsiteX18" fmla="*/ 2938462 w 3310407"/>
              <a:gd name="connsiteY18" fmla="*/ 2373396 h 2392446"/>
              <a:gd name="connsiteX19" fmla="*/ 2928644 w 3310407"/>
              <a:gd name="connsiteY19" fmla="*/ 2274951 h 2392446"/>
              <a:gd name="connsiteX20" fmla="*/ 3028276 w 3310407"/>
              <a:gd name="connsiteY20" fmla="*/ 2070164 h 2392446"/>
              <a:gd name="connsiteX21" fmla="*/ 3129432 w 3310407"/>
              <a:gd name="connsiteY21" fmla="*/ 1953387 h 2392446"/>
              <a:gd name="connsiteX22" fmla="*/ 3204489 w 3310407"/>
              <a:gd name="connsiteY22" fmla="*/ 1911477 h 2392446"/>
              <a:gd name="connsiteX23" fmla="*/ 3310407 w 3310407"/>
              <a:gd name="connsiteY23" fmla="*/ 1742884 h 2392446"/>
              <a:gd name="connsiteX24" fmla="*/ 2893783 w 3310407"/>
              <a:gd name="connsiteY24" fmla="*/ 1676781 h 2392446"/>
              <a:gd name="connsiteX25" fmla="*/ 2774720 w 3310407"/>
              <a:gd name="connsiteY25" fmla="*/ 1734693 h 2392446"/>
              <a:gd name="connsiteX26" fmla="*/ 2614320 w 3310407"/>
              <a:gd name="connsiteY26" fmla="*/ 1711642 h 2392446"/>
              <a:gd name="connsiteX27" fmla="*/ 2494622 w 3310407"/>
              <a:gd name="connsiteY27" fmla="*/ 1435481 h 2392446"/>
              <a:gd name="connsiteX28" fmla="*/ 2402039 w 3310407"/>
              <a:gd name="connsiteY28" fmla="*/ 1201928 h 2392446"/>
              <a:gd name="connsiteX29" fmla="*/ 2386291 w 3310407"/>
              <a:gd name="connsiteY29" fmla="*/ 957072 h 2392446"/>
              <a:gd name="connsiteX30" fmla="*/ 2227795 w 3310407"/>
              <a:gd name="connsiteY30" fmla="*/ 682752 h 2392446"/>
              <a:gd name="connsiteX31" fmla="*/ 1983955 w 3310407"/>
              <a:gd name="connsiteY31" fmla="*/ 505968 h 2392446"/>
              <a:gd name="connsiteX32" fmla="*/ 1782787 w 3310407"/>
              <a:gd name="connsiteY32" fmla="*/ 213360 h 2392446"/>
              <a:gd name="connsiteX33" fmla="*/ 1697443 w 3310407"/>
              <a:gd name="connsiteY33" fmla="*/ 91440 h 2392446"/>
              <a:gd name="connsiteX34" fmla="*/ 1587715 w 3310407"/>
              <a:gd name="connsiteY34" fmla="*/ 79248 h 2392446"/>
              <a:gd name="connsiteX35" fmla="*/ 1349971 w 3310407"/>
              <a:gd name="connsiteY35" fmla="*/ 24384 h 2392446"/>
              <a:gd name="connsiteX36" fmla="*/ 1374355 w 3310407"/>
              <a:gd name="connsiteY36" fmla="*/ 134112 h 2392446"/>
              <a:gd name="connsiteX37" fmla="*/ 1289011 w 3310407"/>
              <a:gd name="connsiteY37" fmla="*/ 109728 h 2392446"/>
              <a:gd name="connsiteX38" fmla="*/ 1185379 w 3310407"/>
              <a:gd name="connsiteY38" fmla="*/ 146304 h 2392446"/>
              <a:gd name="connsiteX39" fmla="*/ 1124419 w 3310407"/>
              <a:gd name="connsiteY39" fmla="*/ 176784 h 2392446"/>
              <a:gd name="connsiteX40" fmla="*/ 1087843 w 3310407"/>
              <a:gd name="connsiteY40" fmla="*/ 176784 h 2392446"/>
              <a:gd name="connsiteX41" fmla="*/ 959827 w 3310407"/>
              <a:gd name="connsiteY41" fmla="*/ 109728 h 2392446"/>
              <a:gd name="connsiteX42" fmla="*/ 801331 w 3310407"/>
              <a:gd name="connsiteY42" fmla="*/ 0 h 2392446"/>
              <a:gd name="connsiteX43" fmla="*/ 703795 w 3310407"/>
              <a:gd name="connsiteY43" fmla="*/ 79248 h 2392446"/>
              <a:gd name="connsiteX44" fmla="*/ 801331 w 3310407"/>
              <a:gd name="connsiteY44" fmla="*/ 188976 h 2392446"/>
              <a:gd name="connsiteX45" fmla="*/ 807427 w 3310407"/>
              <a:gd name="connsiteY45" fmla="*/ 256032 h 2392446"/>
              <a:gd name="connsiteX46" fmla="*/ 715987 w 3310407"/>
              <a:gd name="connsiteY46" fmla="*/ 201168 h 2392446"/>
              <a:gd name="connsiteX47" fmla="*/ 606259 w 3310407"/>
              <a:gd name="connsiteY47" fmla="*/ 298704 h 2392446"/>
              <a:gd name="connsiteX48" fmla="*/ 537044 w 3310407"/>
              <a:gd name="connsiteY48" fmla="*/ 295783 h 2392446"/>
              <a:gd name="connsiteX49" fmla="*/ 469734 w 3310407"/>
              <a:gd name="connsiteY49"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957388 w 3310407"/>
              <a:gd name="connsiteY14" fmla="*/ 2363870 h 2392446"/>
              <a:gd name="connsiteX15" fmla="*/ 2095500 w 3310407"/>
              <a:gd name="connsiteY15" fmla="*/ 2297196 h 2392446"/>
              <a:gd name="connsiteX16" fmla="*/ 2230272 w 3310407"/>
              <a:gd name="connsiteY16" fmla="*/ 2319337 h 2392446"/>
              <a:gd name="connsiteX17" fmla="*/ 2409826 w 3310407"/>
              <a:gd name="connsiteY17" fmla="*/ 2392446 h 2392446"/>
              <a:gd name="connsiteX18" fmla="*/ 2938462 w 3310407"/>
              <a:gd name="connsiteY18" fmla="*/ 2373396 h 2392446"/>
              <a:gd name="connsiteX19" fmla="*/ 2928644 w 3310407"/>
              <a:gd name="connsiteY19" fmla="*/ 2274951 h 2392446"/>
              <a:gd name="connsiteX20" fmla="*/ 3028276 w 3310407"/>
              <a:gd name="connsiteY20" fmla="*/ 2070164 h 2392446"/>
              <a:gd name="connsiteX21" fmla="*/ 3129432 w 3310407"/>
              <a:gd name="connsiteY21" fmla="*/ 1953387 h 2392446"/>
              <a:gd name="connsiteX22" fmla="*/ 3204489 w 3310407"/>
              <a:gd name="connsiteY22" fmla="*/ 1911477 h 2392446"/>
              <a:gd name="connsiteX23" fmla="*/ 3310407 w 3310407"/>
              <a:gd name="connsiteY23" fmla="*/ 1742884 h 2392446"/>
              <a:gd name="connsiteX24" fmla="*/ 2893783 w 3310407"/>
              <a:gd name="connsiteY24" fmla="*/ 1676781 h 2392446"/>
              <a:gd name="connsiteX25" fmla="*/ 2774720 w 3310407"/>
              <a:gd name="connsiteY25" fmla="*/ 1734693 h 2392446"/>
              <a:gd name="connsiteX26" fmla="*/ 2614320 w 3310407"/>
              <a:gd name="connsiteY26" fmla="*/ 1711642 h 2392446"/>
              <a:gd name="connsiteX27" fmla="*/ 2494622 w 3310407"/>
              <a:gd name="connsiteY27" fmla="*/ 1435481 h 2392446"/>
              <a:gd name="connsiteX28" fmla="*/ 2402039 w 3310407"/>
              <a:gd name="connsiteY28" fmla="*/ 1201928 h 2392446"/>
              <a:gd name="connsiteX29" fmla="*/ 2386291 w 3310407"/>
              <a:gd name="connsiteY29" fmla="*/ 957072 h 2392446"/>
              <a:gd name="connsiteX30" fmla="*/ 2227795 w 3310407"/>
              <a:gd name="connsiteY30" fmla="*/ 682752 h 2392446"/>
              <a:gd name="connsiteX31" fmla="*/ 1983955 w 3310407"/>
              <a:gd name="connsiteY31" fmla="*/ 505968 h 2392446"/>
              <a:gd name="connsiteX32" fmla="*/ 1782787 w 3310407"/>
              <a:gd name="connsiteY32" fmla="*/ 213360 h 2392446"/>
              <a:gd name="connsiteX33" fmla="*/ 1697443 w 3310407"/>
              <a:gd name="connsiteY33" fmla="*/ 91440 h 2392446"/>
              <a:gd name="connsiteX34" fmla="*/ 1587715 w 3310407"/>
              <a:gd name="connsiteY34" fmla="*/ 79248 h 2392446"/>
              <a:gd name="connsiteX35" fmla="*/ 1349971 w 3310407"/>
              <a:gd name="connsiteY35" fmla="*/ 24384 h 2392446"/>
              <a:gd name="connsiteX36" fmla="*/ 1374355 w 3310407"/>
              <a:gd name="connsiteY36" fmla="*/ 134112 h 2392446"/>
              <a:gd name="connsiteX37" fmla="*/ 1289011 w 3310407"/>
              <a:gd name="connsiteY37" fmla="*/ 109728 h 2392446"/>
              <a:gd name="connsiteX38" fmla="*/ 1185379 w 3310407"/>
              <a:gd name="connsiteY38" fmla="*/ 146304 h 2392446"/>
              <a:gd name="connsiteX39" fmla="*/ 1124419 w 3310407"/>
              <a:gd name="connsiteY39" fmla="*/ 176784 h 2392446"/>
              <a:gd name="connsiteX40" fmla="*/ 1087843 w 3310407"/>
              <a:gd name="connsiteY40" fmla="*/ 176784 h 2392446"/>
              <a:gd name="connsiteX41" fmla="*/ 959827 w 3310407"/>
              <a:gd name="connsiteY41" fmla="*/ 109728 h 2392446"/>
              <a:gd name="connsiteX42" fmla="*/ 801331 w 3310407"/>
              <a:gd name="connsiteY42" fmla="*/ 0 h 2392446"/>
              <a:gd name="connsiteX43" fmla="*/ 703795 w 3310407"/>
              <a:gd name="connsiteY43" fmla="*/ 79248 h 2392446"/>
              <a:gd name="connsiteX44" fmla="*/ 801331 w 3310407"/>
              <a:gd name="connsiteY44" fmla="*/ 188976 h 2392446"/>
              <a:gd name="connsiteX45" fmla="*/ 807427 w 3310407"/>
              <a:gd name="connsiteY45" fmla="*/ 256032 h 2392446"/>
              <a:gd name="connsiteX46" fmla="*/ 715987 w 3310407"/>
              <a:gd name="connsiteY46" fmla="*/ 201168 h 2392446"/>
              <a:gd name="connsiteX47" fmla="*/ 606259 w 3310407"/>
              <a:gd name="connsiteY47" fmla="*/ 298704 h 2392446"/>
              <a:gd name="connsiteX48" fmla="*/ 537044 w 3310407"/>
              <a:gd name="connsiteY48" fmla="*/ 295783 h 2392446"/>
              <a:gd name="connsiteX49" fmla="*/ 469734 w 3310407"/>
              <a:gd name="connsiteY49"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495425 w 3310407"/>
              <a:gd name="connsiteY14" fmla="*/ 1925720 h 2392446"/>
              <a:gd name="connsiteX15" fmla="*/ 1957388 w 3310407"/>
              <a:gd name="connsiteY15" fmla="*/ 2363870 h 2392446"/>
              <a:gd name="connsiteX16" fmla="*/ 2095500 w 3310407"/>
              <a:gd name="connsiteY16" fmla="*/ 2297196 h 2392446"/>
              <a:gd name="connsiteX17" fmla="*/ 2230272 w 3310407"/>
              <a:gd name="connsiteY17" fmla="*/ 2319337 h 2392446"/>
              <a:gd name="connsiteX18" fmla="*/ 2409826 w 3310407"/>
              <a:gd name="connsiteY18" fmla="*/ 2392446 h 2392446"/>
              <a:gd name="connsiteX19" fmla="*/ 2938462 w 3310407"/>
              <a:gd name="connsiteY19" fmla="*/ 2373396 h 2392446"/>
              <a:gd name="connsiteX20" fmla="*/ 2928644 w 3310407"/>
              <a:gd name="connsiteY20" fmla="*/ 2274951 h 2392446"/>
              <a:gd name="connsiteX21" fmla="*/ 3028276 w 3310407"/>
              <a:gd name="connsiteY21" fmla="*/ 2070164 h 2392446"/>
              <a:gd name="connsiteX22" fmla="*/ 3129432 w 3310407"/>
              <a:gd name="connsiteY22" fmla="*/ 1953387 h 2392446"/>
              <a:gd name="connsiteX23" fmla="*/ 3204489 w 3310407"/>
              <a:gd name="connsiteY23" fmla="*/ 1911477 h 2392446"/>
              <a:gd name="connsiteX24" fmla="*/ 3310407 w 3310407"/>
              <a:gd name="connsiteY24" fmla="*/ 1742884 h 2392446"/>
              <a:gd name="connsiteX25" fmla="*/ 2893783 w 3310407"/>
              <a:gd name="connsiteY25" fmla="*/ 1676781 h 2392446"/>
              <a:gd name="connsiteX26" fmla="*/ 2774720 w 3310407"/>
              <a:gd name="connsiteY26" fmla="*/ 1734693 h 2392446"/>
              <a:gd name="connsiteX27" fmla="*/ 2614320 w 3310407"/>
              <a:gd name="connsiteY27" fmla="*/ 1711642 h 2392446"/>
              <a:gd name="connsiteX28" fmla="*/ 2494622 w 3310407"/>
              <a:gd name="connsiteY28" fmla="*/ 1435481 h 2392446"/>
              <a:gd name="connsiteX29" fmla="*/ 2402039 w 3310407"/>
              <a:gd name="connsiteY29" fmla="*/ 1201928 h 2392446"/>
              <a:gd name="connsiteX30" fmla="*/ 2386291 w 3310407"/>
              <a:gd name="connsiteY30" fmla="*/ 957072 h 2392446"/>
              <a:gd name="connsiteX31" fmla="*/ 2227795 w 3310407"/>
              <a:gd name="connsiteY31" fmla="*/ 682752 h 2392446"/>
              <a:gd name="connsiteX32" fmla="*/ 1983955 w 3310407"/>
              <a:gd name="connsiteY32" fmla="*/ 505968 h 2392446"/>
              <a:gd name="connsiteX33" fmla="*/ 1782787 w 3310407"/>
              <a:gd name="connsiteY33" fmla="*/ 213360 h 2392446"/>
              <a:gd name="connsiteX34" fmla="*/ 1697443 w 3310407"/>
              <a:gd name="connsiteY34" fmla="*/ 91440 h 2392446"/>
              <a:gd name="connsiteX35" fmla="*/ 1587715 w 3310407"/>
              <a:gd name="connsiteY35" fmla="*/ 79248 h 2392446"/>
              <a:gd name="connsiteX36" fmla="*/ 1349971 w 3310407"/>
              <a:gd name="connsiteY36" fmla="*/ 24384 h 2392446"/>
              <a:gd name="connsiteX37" fmla="*/ 1374355 w 3310407"/>
              <a:gd name="connsiteY37" fmla="*/ 134112 h 2392446"/>
              <a:gd name="connsiteX38" fmla="*/ 1289011 w 3310407"/>
              <a:gd name="connsiteY38" fmla="*/ 109728 h 2392446"/>
              <a:gd name="connsiteX39" fmla="*/ 1185379 w 3310407"/>
              <a:gd name="connsiteY39" fmla="*/ 146304 h 2392446"/>
              <a:gd name="connsiteX40" fmla="*/ 1124419 w 3310407"/>
              <a:gd name="connsiteY40" fmla="*/ 176784 h 2392446"/>
              <a:gd name="connsiteX41" fmla="*/ 1087843 w 3310407"/>
              <a:gd name="connsiteY41" fmla="*/ 176784 h 2392446"/>
              <a:gd name="connsiteX42" fmla="*/ 959827 w 3310407"/>
              <a:gd name="connsiteY42" fmla="*/ 109728 h 2392446"/>
              <a:gd name="connsiteX43" fmla="*/ 801331 w 3310407"/>
              <a:gd name="connsiteY43" fmla="*/ 0 h 2392446"/>
              <a:gd name="connsiteX44" fmla="*/ 703795 w 3310407"/>
              <a:gd name="connsiteY44" fmla="*/ 79248 h 2392446"/>
              <a:gd name="connsiteX45" fmla="*/ 801331 w 3310407"/>
              <a:gd name="connsiteY45" fmla="*/ 188976 h 2392446"/>
              <a:gd name="connsiteX46" fmla="*/ 807427 w 3310407"/>
              <a:gd name="connsiteY46" fmla="*/ 256032 h 2392446"/>
              <a:gd name="connsiteX47" fmla="*/ 715987 w 3310407"/>
              <a:gd name="connsiteY47" fmla="*/ 201168 h 2392446"/>
              <a:gd name="connsiteX48" fmla="*/ 606259 w 3310407"/>
              <a:gd name="connsiteY48" fmla="*/ 298704 h 2392446"/>
              <a:gd name="connsiteX49" fmla="*/ 537044 w 3310407"/>
              <a:gd name="connsiteY49" fmla="*/ 295783 h 2392446"/>
              <a:gd name="connsiteX50" fmla="*/ 469734 w 3310407"/>
              <a:gd name="connsiteY50"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847850 w 3310407"/>
              <a:gd name="connsiteY14" fmla="*/ 2301957 h 2392446"/>
              <a:gd name="connsiteX15" fmla="*/ 1957388 w 3310407"/>
              <a:gd name="connsiteY15" fmla="*/ 2363870 h 2392446"/>
              <a:gd name="connsiteX16" fmla="*/ 2095500 w 3310407"/>
              <a:gd name="connsiteY16" fmla="*/ 2297196 h 2392446"/>
              <a:gd name="connsiteX17" fmla="*/ 2230272 w 3310407"/>
              <a:gd name="connsiteY17" fmla="*/ 2319337 h 2392446"/>
              <a:gd name="connsiteX18" fmla="*/ 2409826 w 3310407"/>
              <a:gd name="connsiteY18" fmla="*/ 2392446 h 2392446"/>
              <a:gd name="connsiteX19" fmla="*/ 2938462 w 3310407"/>
              <a:gd name="connsiteY19" fmla="*/ 2373396 h 2392446"/>
              <a:gd name="connsiteX20" fmla="*/ 2928644 w 3310407"/>
              <a:gd name="connsiteY20" fmla="*/ 2274951 h 2392446"/>
              <a:gd name="connsiteX21" fmla="*/ 3028276 w 3310407"/>
              <a:gd name="connsiteY21" fmla="*/ 2070164 h 2392446"/>
              <a:gd name="connsiteX22" fmla="*/ 3129432 w 3310407"/>
              <a:gd name="connsiteY22" fmla="*/ 1953387 h 2392446"/>
              <a:gd name="connsiteX23" fmla="*/ 3204489 w 3310407"/>
              <a:gd name="connsiteY23" fmla="*/ 1911477 h 2392446"/>
              <a:gd name="connsiteX24" fmla="*/ 3310407 w 3310407"/>
              <a:gd name="connsiteY24" fmla="*/ 1742884 h 2392446"/>
              <a:gd name="connsiteX25" fmla="*/ 2893783 w 3310407"/>
              <a:gd name="connsiteY25" fmla="*/ 1676781 h 2392446"/>
              <a:gd name="connsiteX26" fmla="*/ 2774720 w 3310407"/>
              <a:gd name="connsiteY26" fmla="*/ 1734693 h 2392446"/>
              <a:gd name="connsiteX27" fmla="*/ 2614320 w 3310407"/>
              <a:gd name="connsiteY27" fmla="*/ 1711642 h 2392446"/>
              <a:gd name="connsiteX28" fmla="*/ 2494622 w 3310407"/>
              <a:gd name="connsiteY28" fmla="*/ 1435481 h 2392446"/>
              <a:gd name="connsiteX29" fmla="*/ 2402039 w 3310407"/>
              <a:gd name="connsiteY29" fmla="*/ 1201928 h 2392446"/>
              <a:gd name="connsiteX30" fmla="*/ 2386291 w 3310407"/>
              <a:gd name="connsiteY30" fmla="*/ 957072 h 2392446"/>
              <a:gd name="connsiteX31" fmla="*/ 2227795 w 3310407"/>
              <a:gd name="connsiteY31" fmla="*/ 682752 h 2392446"/>
              <a:gd name="connsiteX32" fmla="*/ 1983955 w 3310407"/>
              <a:gd name="connsiteY32" fmla="*/ 505968 h 2392446"/>
              <a:gd name="connsiteX33" fmla="*/ 1782787 w 3310407"/>
              <a:gd name="connsiteY33" fmla="*/ 213360 h 2392446"/>
              <a:gd name="connsiteX34" fmla="*/ 1697443 w 3310407"/>
              <a:gd name="connsiteY34" fmla="*/ 91440 h 2392446"/>
              <a:gd name="connsiteX35" fmla="*/ 1587715 w 3310407"/>
              <a:gd name="connsiteY35" fmla="*/ 79248 h 2392446"/>
              <a:gd name="connsiteX36" fmla="*/ 1349971 w 3310407"/>
              <a:gd name="connsiteY36" fmla="*/ 24384 h 2392446"/>
              <a:gd name="connsiteX37" fmla="*/ 1374355 w 3310407"/>
              <a:gd name="connsiteY37" fmla="*/ 134112 h 2392446"/>
              <a:gd name="connsiteX38" fmla="*/ 1289011 w 3310407"/>
              <a:gd name="connsiteY38" fmla="*/ 109728 h 2392446"/>
              <a:gd name="connsiteX39" fmla="*/ 1185379 w 3310407"/>
              <a:gd name="connsiteY39" fmla="*/ 146304 h 2392446"/>
              <a:gd name="connsiteX40" fmla="*/ 1124419 w 3310407"/>
              <a:gd name="connsiteY40" fmla="*/ 176784 h 2392446"/>
              <a:gd name="connsiteX41" fmla="*/ 1087843 w 3310407"/>
              <a:gd name="connsiteY41" fmla="*/ 176784 h 2392446"/>
              <a:gd name="connsiteX42" fmla="*/ 959827 w 3310407"/>
              <a:gd name="connsiteY42" fmla="*/ 109728 h 2392446"/>
              <a:gd name="connsiteX43" fmla="*/ 801331 w 3310407"/>
              <a:gd name="connsiteY43" fmla="*/ 0 h 2392446"/>
              <a:gd name="connsiteX44" fmla="*/ 703795 w 3310407"/>
              <a:gd name="connsiteY44" fmla="*/ 79248 h 2392446"/>
              <a:gd name="connsiteX45" fmla="*/ 801331 w 3310407"/>
              <a:gd name="connsiteY45" fmla="*/ 188976 h 2392446"/>
              <a:gd name="connsiteX46" fmla="*/ 807427 w 3310407"/>
              <a:gd name="connsiteY46" fmla="*/ 256032 h 2392446"/>
              <a:gd name="connsiteX47" fmla="*/ 715987 w 3310407"/>
              <a:gd name="connsiteY47" fmla="*/ 201168 h 2392446"/>
              <a:gd name="connsiteX48" fmla="*/ 606259 w 3310407"/>
              <a:gd name="connsiteY48" fmla="*/ 298704 h 2392446"/>
              <a:gd name="connsiteX49" fmla="*/ 537044 w 3310407"/>
              <a:gd name="connsiteY49" fmla="*/ 295783 h 2392446"/>
              <a:gd name="connsiteX50" fmla="*/ 469734 w 3310407"/>
              <a:gd name="connsiteY50"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495425 w 3310407"/>
              <a:gd name="connsiteY14" fmla="*/ 1944770 h 2392446"/>
              <a:gd name="connsiteX15" fmla="*/ 1847850 w 3310407"/>
              <a:gd name="connsiteY15" fmla="*/ 2301957 h 2392446"/>
              <a:gd name="connsiteX16" fmla="*/ 1957388 w 3310407"/>
              <a:gd name="connsiteY16" fmla="*/ 2363870 h 2392446"/>
              <a:gd name="connsiteX17" fmla="*/ 2095500 w 3310407"/>
              <a:gd name="connsiteY17" fmla="*/ 2297196 h 2392446"/>
              <a:gd name="connsiteX18" fmla="*/ 2230272 w 3310407"/>
              <a:gd name="connsiteY18" fmla="*/ 2319337 h 2392446"/>
              <a:gd name="connsiteX19" fmla="*/ 2409826 w 3310407"/>
              <a:gd name="connsiteY19" fmla="*/ 2392446 h 2392446"/>
              <a:gd name="connsiteX20" fmla="*/ 2938462 w 3310407"/>
              <a:gd name="connsiteY20" fmla="*/ 2373396 h 2392446"/>
              <a:gd name="connsiteX21" fmla="*/ 2928644 w 3310407"/>
              <a:gd name="connsiteY21" fmla="*/ 2274951 h 2392446"/>
              <a:gd name="connsiteX22" fmla="*/ 3028276 w 3310407"/>
              <a:gd name="connsiteY22" fmla="*/ 2070164 h 2392446"/>
              <a:gd name="connsiteX23" fmla="*/ 3129432 w 3310407"/>
              <a:gd name="connsiteY23" fmla="*/ 1953387 h 2392446"/>
              <a:gd name="connsiteX24" fmla="*/ 3204489 w 3310407"/>
              <a:gd name="connsiteY24" fmla="*/ 1911477 h 2392446"/>
              <a:gd name="connsiteX25" fmla="*/ 3310407 w 3310407"/>
              <a:gd name="connsiteY25" fmla="*/ 1742884 h 2392446"/>
              <a:gd name="connsiteX26" fmla="*/ 2893783 w 3310407"/>
              <a:gd name="connsiteY26" fmla="*/ 1676781 h 2392446"/>
              <a:gd name="connsiteX27" fmla="*/ 2774720 w 3310407"/>
              <a:gd name="connsiteY27" fmla="*/ 1734693 h 2392446"/>
              <a:gd name="connsiteX28" fmla="*/ 2614320 w 3310407"/>
              <a:gd name="connsiteY28" fmla="*/ 1711642 h 2392446"/>
              <a:gd name="connsiteX29" fmla="*/ 2494622 w 3310407"/>
              <a:gd name="connsiteY29" fmla="*/ 1435481 h 2392446"/>
              <a:gd name="connsiteX30" fmla="*/ 2402039 w 3310407"/>
              <a:gd name="connsiteY30" fmla="*/ 1201928 h 2392446"/>
              <a:gd name="connsiteX31" fmla="*/ 2386291 w 3310407"/>
              <a:gd name="connsiteY31" fmla="*/ 957072 h 2392446"/>
              <a:gd name="connsiteX32" fmla="*/ 2227795 w 3310407"/>
              <a:gd name="connsiteY32" fmla="*/ 682752 h 2392446"/>
              <a:gd name="connsiteX33" fmla="*/ 1983955 w 3310407"/>
              <a:gd name="connsiteY33" fmla="*/ 505968 h 2392446"/>
              <a:gd name="connsiteX34" fmla="*/ 1782787 w 3310407"/>
              <a:gd name="connsiteY34" fmla="*/ 213360 h 2392446"/>
              <a:gd name="connsiteX35" fmla="*/ 1697443 w 3310407"/>
              <a:gd name="connsiteY35" fmla="*/ 91440 h 2392446"/>
              <a:gd name="connsiteX36" fmla="*/ 1587715 w 3310407"/>
              <a:gd name="connsiteY36" fmla="*/ 79248 h 2392446"/>
              <a:gd name="connsiteX37" fmla="*/ 1349971 w 3310407"/>
              <a:gd name="connsiteY37" fmla="*/ 24384 h 2392446"/>
              <a:gd name="connsiteX38" fmla="*/ 1374355 w 3310407"/>
              <a:gd name="connsiteY38" fmla="*/ 134112 h 2392446"/>
              <a:gd name="connsiteX39" fmla="*/ 1289011 w 3310407"/>
              <a:gd name="connsiteY39" fmla="*/ 109728 h 2392446"/>
              <a:gd name="connsiteX40" fmla="*/ 1185379 w 3310407"/>
              <a:gd name="connsiteY40" fmla="*/ 146304 h 2392446"/>
              <a:gd name="connsiteX41" fmla="*/ 1124419 w 3310407"/>
              <a:gd name="connsiteY41" fmla="*/ 176784 h 2392446"/>
              <a:gd name="connsiteX42" fmla="*/ 1087843 w 3310407"/>
              <a:gd name="connsiteY42" fmla="*/ 176784 h 2392446"/>
              <a:gd name="connsiteX43" fmla="*/ 959827 w 3310407"/>
              <a:gd name="connsiteY43" fmla="*/ 109728 h 2392446"/>
              <a:gd name="connsiteX44" fmla="*/ 801331 w 3310407"/>
              <a:gd name="connsiteY44" fmla="*/ 0 h 2392446"/>
              <a:gd name="connsiteX45" fmla="*/ 703795 w 3310407"/>
              <a:gd name="connsiteY45" fmla="*/ 79248 h 2392446"/>
              <a:gd name="connsiteX46" fmla="*/ 801331 w 3310407"/>
              <a:gd name="connsiteY46" fmla="*/ 188976 h 2392446"/>
              <a:gd name="connsiteX47" fmla="*/ 807427 w 3310407"/>
              <a:gd name="connsiteY47" fmla="*/ 256032 h 2392446"/>
              <a:gd name="connsiteX48" fmla="*/ 715987 w 3310407"/>
              <a:gd name="connsiteY48" fmla="*/ 201168 h 2392446"/>
              <a:gd name="connsiteX49" fmla="*/ 606259 w 3310407"/>
              <a:gd name="connsiteY49" fmla="*/ 298704 h 2392446"/>
              <a:gd name="connsiteX50" fmla="*/ 537044 w 3310407"/>
              <a:gd name="connsiteY50" fmla="*/ 295783 h 2392446"/>
              <a:gd name="connsiteX51" fmla="*/ 469734 w 3310407"/>
              <a:gd name="connsiteY51"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804987 w 3310407"/>
              <a:gd name="connsiteY14" fmla="*/ 2373395 h 2392446"/>
              <a:gd name="connsiteX15" fmla="*/ 1847850 w 3310407"/>
              <a:gd name="connsiteY15" fmla="*/ 2301957 h 2392446"/>
              <a:gd name="connsiteX16" fmla="*/ 1957388 w 3310407"/>
              <a:gd name="connsiteY16" fmla="*/ 2363870 h 2392446"/>
              <a:gd name="connsiteX17" fmla="*/ 2095500 w 3310407"/>
              <a:gd name="connsiteY17" fmla="*/ 2297196 h 2392446"/>
              <a:gd name="connsiteX18" fmla="*/ 2230272 w 3310407"/>
              <a:gd name="connsiteY18" fmla="*/ 2319337 h 2392446"/>
              <a:gd name="connsiteX19" fmla="*/ 2409826 w 3310407"/>
              <a:gd name="connsiteY19" fmla="*/ 2392446 h 2392446"/>
              <a:gd name="connsiteX20" fmla="*/ 2938462 w 3310407"/>
              <a:gd name="connsiteY20" fmla="*/ 2373396 h 2392446"/>
              <a:gd name="connsiteX21" fmla="*/ 2928644 w 3310407"/>
              <a:gd name="connsiteY21" fmla="*/ 2274951 h 2392446"/>
              <a:gd name="connsiteX22" fmla="*/ 3028276 w 3310407"/>
              <a:gd name="connsiteY22" fmla="*/ 2070164 h 2392446"/>
              <a:gd name="connsiteX23" fmla="*/ 3129432 w 3310407"/>
              <a:gd name="connsiteY23" fmla="*/ 1953387 h 2392446"/>
              <a:gd name="connsiteX24" fmla="*/ 3204489 w 3310407"/>
              <a:gd name="connsiteY24" fmla="*/ 1911477 h 2392446"/>
              <a:gd name="connsiteX25" fmla="*/ 3310407 w 3310407"/>
              <a:gd name="connsiteY25" fmla="*/ 1742884 h 2392446"/>
              <a:gd name="connsiteX26" fmla="*/ 2893783 w 3310407"/>
              <a:gd name="connsiteY26" fmla="*/ 1676781 h 2392446"/>
              <a:gd name="connsiteX27" fmla="*/ 2774720 w 3310407"/>
              <a:gd name="connsiteY27" fmla="*/ 1734693 h 2392446"/>
              <a:gd name="connsiteX28" fmla="*/ 2614320 w 3310407"/>
              <a:gd name="connsiteY28" fmla="*/ 1711642 h 2392446"/>
              <a:gd name="connsiteX29" fmla="*/ 2494622 w 3310407"/>
              <a:gd name="connsiteY29" fmla="*/ 1435481 h 2392446"/>
              <a:gd name="connsiteX30" fmla="*/ 2402039 w 3310407"/>
              <a:gd name="connsiteY30" fmla="*/ 1201928 h 2392446"/>
              <a:gd name="connsiteX31" fmla="*/ 2386291 w 3310407"/>
              <a:gd name="connsiteY31" fmla="*/ 957072 h 2392446"/>
              <a:gd name="connsiteX32" fmla="*/ 2227795 w 3310407"/>
              <a:gd name="connsiteY32" fmla="*/ 682752 h 2392446"/>
              <a:gd name="connsiteX33" fmla="*/ 1983955 w 3310407"/>
              <a:gd name="connsiteY33" fmla="*/ 505968 h 2392446"/>
              <a:gd name="connsiteX34" fmla="*/ 1782787 w 3310407"/>
              <a:gd name="connsiteY34" fmla="*/ 213360 h 2392446"/>
              <a:gd name="connsiteX35" fmla="*/ 1697443 w 3310407"/>
              <a:gd name="connsiteY35" fmla="*/ 91440 h 2392446"/>
              <a:gd name="connsiteX36" fmla="*/ 1587715 w 3310407"/>
              <a:gd name="connsiteY36" fmla="*/ 79248 h 2392446"/>
              <a:gd name="connsiteX37" fmla="*/ 1349971 w 3310407"/>
              <a:gd name="connsiteY37" fmla="*/ 24384 h 2392446"/>
              <a:gd name="connsiteX38" fmla="*/ 1374355 w 3310407"/>
              <a:gd name="connsiteY38" fmla="*/ 134112 h 2392446"/>
              <a:gd name="connsiteX39" fmla="*/ 1289011 w 3310407"/>
              <a:gd name="connsiteY39" fmla="*/ 109728 h 2392446"/>
              <a:gd name="connsiteX40" fmla="*/ 1185379 w 3310407"/>
              <a:gd name="connsiteY40" fmla="*/ 146304 h 2392446"/>
              <a:gd name="connsiteX41" fmla="*/ 1124419 w 3310407"/>
              <a:gd name="connsiteY41" fmla="*/ 176784 h 2392446"/>
              <a:gd name="connsiteX42" fmla="*/ 1087843 w 3310407"/>
              <a:gd name="connsiteY42" fmla="*/ 176784 h 2392446"/>
              <a:gd name="connsiteX43" fmla="*/ 959827 w 3310407"/>
              <a:gd name="connsiteY43" fmla="*/ 109728 h 2392446"/>
              <a:gd name="connsiteX44" fmla="*/ 801331 w 3310407"/>
              <a:gd name="connsiteY44" fmla="*/ 0 h 2392446"/>
              <a:gd name="connsiteX45" fmla="*/ 703795 w 3310407"/>
              <a:gd name="connsiteY45" fmla="*/ 79248 h 2392446"/>
              <a:gd name="connsiteX46" fmla="*/ 801331 w 3310407"/>
              <a:gd name="connsiteY46" fmla="*/ 188976 h 2392446"/>
              <a:gd name="connsiteX47" fmla="*/ 807427 w 3310407"/>
              <a:gd name="connsiteY47" fmla="*/ 256032 h 2392446"/>
              <a:gd name="connsiteX48" fmla="*/ 715987 w 3310407"/>
              <a:gd name="connsiteY48" fmla="*/ 201168 h 2392446"/>
              <a:gd name="connsiteX49" fmla="*/ 606259 w 3310407"/>
              <a:gd name="connsiteY49" fmla="*/ 298704 h 2392446"/>
              <a:gd name="connsiteX50" fmla="*/ 537044 w 3310407"/>
              <a:gd name="connsiteY50" fmla="*/ 295783 h 2392446"/>
              <a:gd name="connsiteX51" fmla="*/ 469734 w 3310407"/>
              <a:gd name="connsiteY51"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476375 w 3310407"/>
              <a:gd name="connsiteY14" fmla="*/ 1997158 h 2392446"/>
              <a:gd name="connsiteX15" fmla="*/ 1804987 w 3310407"/>
              <a:gd name="connsiteY15" fmla="*/ 2373395 h 2392446"/>
              <a:gd name="connsiteX16" fmla="*/ 1847850 w 3310407"/>
              <a:gd name="connsiteY16" fmla="*/ 2301957 h 2392446"/>
              <a:gd name="connsiteX17" fmla="*/ 1957388 w 3310407"/>
              <a:gd name="connsiteY17" fmla="*/ 2363870 h 2392446"/>
              <a:gd name="connsiteX18" fmla="*/ 2095500 w 3310407"/>
              <a:gd name="connsiteY18" fmla="*/ 2297196 h 2392446"/>
              <a:gd name="connsiteX19" fmla="*/ 2230272 w 3310407"/>
              <a:gd name="connsiteY19" fmla="*/ 2319337 h 2392446"/>
              <a:gd name="connsiteX20" fmla="*/ 2409826 w 3310407"/>
              <a:gd name="connsiteY20" fmla="*/ 2392446 h 2392446"/>
              <a:gd name="connsiteX21" fmla="*/ 2938462 w 3310407"/>
              <a:gd name="connsiteY21" fmla="*/ 2373396 h 2392446"/>
              <a:gd name="connsiteX22" fmla="*/ 2928644 w 3310407"/>
              <a:gd name="connsiteY22" fmla="*/ 2274951 h 2392446"/>
              <a:gd name="connsiteX23" fmla="*/ 3028276 w 3310407"/>
              <a:gd name="connsiteY23" fmla="*/ 2070164 h 2392446"/>
              <a:gd name="connsiteX24" fmla="*/ 3129432 w 3310407"/>
              <a:gd name="connsiteY24" fmla="*/ 1953387 h 2392446"/>
              <a:gd name="connsiteX25" fmla="*/ 3204489 w 3310407"/>
              <a:gd name="connsiteY25" fmla="*/ 1911477 h 2392446"/>
              <a:gd name="connsiteX26" fmla="*/ 3310407 w 3310407"/>
              <a:gd name="connsiteY26" fmla="*/ 1742884 h 2392446"/>
              <a:gd name="connsiteX27" fmla="*/ 2893783 w 3310407"/>
              <a:gd name="connsiteY27" fmla="*/ 1676781 h 2392446"/>
              <a:gd name="connsiteX28" fmla="*/ 2774720 w 3310407"/>
              <a:gd name="connsiteY28" fmla="*/ 1734693 h 2392446"/>
              <a:gd name="connsiteX29" fmla="*/ 2614320 w 3310407"/>
              <a:gd name="connsiteY29" fmla="*/ 1711642 h 2392446"/>
              <a:gd name="connsiteX30" fmla="*/ 2494622 w 3310407"/>
              <a:gd name="connsiteY30" fmla="*/ 1435481 h 2392446"/>
              <a:gd name="connsiteX31" fmla="*/ 2402039 w 3310407"/>
              <a:gd name="connsiteY31" fmla="*/ 1201928 h 2392446"/>
              <a:gd name="connsiteX32" fmla="*/ 2386291 w 3310407"/>
              <a:gd name="connsiteY32" fmla="*/ 957072 h 2392446"/>
              <a:gd name="connsiteX33" fmla="*/ 2227795 w 3310407"/>
              <a:gd name="connsiteY33" fmla="*/ 682752 h 2392446"/>
              <a:gd name="connsiteX34" fmla="*/ 1983955 w 3310407"/>
              <a:gd name="connsiteY34" fmla="*/ 505968 h 2392446"/>
              <a:gd name="connsiteX35" fmla="*/ 1782787 w 3310407"/>
              <a:gd name="connsiteY35" fmla="*/ 213360 h 2392446"/>
              <a:gd name="connsiteX36" fmla="*/ 1697443 w 3310407"/>
              <a:gd name="connsiteY36" fmla="*/ 91440 h 2392446"/>
              <a:gd name="connsiteX37" fmla="*/ 1587715 w 3310407"/>
              <a:gd name="connsiteY37" fmla="*/ 79248 h 2392446"/>
              <a:gd name="connsiteX38" fmla="*/ 1349971 w 3310407"/>
              <a:gd name="connsiteY38" fmla="*/ 24384 h 2392446"/>
              <a:gd name="connsiteX39" fmla="*/ 1374355 w 3310407"/>
              <a:gd name="connsiteY39" fmla="*/ 134112 h 2392446"/>
              <a:gd name="connsiteX40" fmla="*/ 1289011 w 3310407"/>
              <a:gd name="connsiteY40" fmla="*/ 109728 h 2392446"/>
              <a:gd name="connsiteX41" fmla="*/ 1185379 w 3310407"/>
              <a:gd name="connsiteY41" fmla="*/ 146304 h 2392446"/>
              <a:gd name="connsiteX42" fmla="*/ 1124419 w 3310407"/>
              <a:gd name="connsiteY42" fmla="*/ 176784 h 2392446"/>
              <a:gd name="connsiteX43" fmla="*/ 1087843 w 3310407"/>
              <a:gd name="connsiteY43" fmla="*/ 176784 h 2392446"/>
              <a:gd name="connsiteX44" fmla="*/ 959827 w 3310407"/>
              <a:gd name="connsiteY44" fmla="*/ 109728 h 2392446"/>
              <a:gd name="connsiteX45" fmla="*/ 801331 w 3310407"/>
              <a:gd name="connsiteY45" fmla="*/ 0 h 2392446"/>
              <a:gd name="connsiteX46" fmla="*/ 703795 w 3310407"/>
              <a:gd name="connsiteY46" fmla="*/ 79248 h 2392446"/>
              <a:gd name="connsiteX47" fmla="*/ 801331 w 3310407"/>
              <a:gd name="connsiteY47" fmla="*/ 188976 h 2392446"/>
              <a:gd name="connsiteX48" fmla="*/ 807427 w 3310407"/>
              <a:gd name="connsiteY48" fmla="*/ 256032 h 2392446"/>
              <a:gd name="connsiteX49" fmla="*/ 715987 w 3310407"/>
              <a:gd name="connsiteY49" fmla="*/ 201168 h 2392446"/>
              <a:gd name="connsiteX50" fmla="*/ 606259 w 3310407"/>
              <a:gd name="connsiteY50" fmla="*/ 298704 h 2392446"/>
              <a:gd name="connsiteX51" fmla="*/ 537044 w 3310407"/>
              <a:gd name="connsiteY51" fmla="*/ 295783 h 2392446"/>
              <a:gd name="connsiteX52" fmla="*/ 469734 w 3310407"/>
              <a:gd name="connsiteY52"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585912 w 3310407"/>
              <a:gd name="connsiteY14" fmla="*/ 2297195 h 2392446"/>
              <a:gd name="connsiteX15" fmla="*/ 1804987 w 3310407"/>
              <a:gd name="connsiteY15" fmla="*/ 2373395 h 2392446"/>
              <a:gd name="connsiteX16" fmla="*/ 1847850 w 3310407"/>
              <a:gd name="connsiteY16" fmla="*/ 2301957 h 2392446"/>
              <a:gd name="connsiteX17" fmla="*/ 1957388 w 3310407"/>
              <a:gd name="connsiteY17" fmla="*/ 2363870 h 2392446"/>
              <a:gd name="connsiteX18" fmla="*/ 2095500 w 3310407"/>
              <a:gd name="connsiteY18" fmla="*/ 2297196 h 2392446"/>
              <a:gd name="connsiteX19" fmla="*/ 2230272 w 3310407"/>
              <a:gd name="connsiteY19" fmla="*/ 2319337 h 2392446"/>
              <a:gd name="connsiteX20" fmla="*/ 2409826 w 3310407"/>
              <a:gd name="connsiteY20" fmla="*/ 2392446 h 2392446"/>
              <a:gd name="connsiteX21" fmla="*/ 2938462 w 3310407"/>
              <a:gd name="connsiteY21" fmla="*/ 2373396 h 2392446"/>
              <a:gd name="connsiteX22" fmla="*/ 2928644 w 3310407"/>
              <a:gd name="connsiteY22" fmla="*/ 2274951 h 2392446"/>
              <a:gd name="connsiteX23" fmla="*/ 3028276 w 3310407"/>
              <a:gd name="connsiteY23" fmla="*/ 2070164 h 2392446"/>
              <a:gd name="connsiteX24" fmla="*/ 3129432 w 3310407"/>
              <a:gd name="connsiteY24" fmla="*/ 1953387 h 2392446"/>
              <a:gd name="connsiteX25" fmla="*/ 3204489 w 3310407"/>
              <a:gd name="connsiteY25" fmla="*/ 1911477 h 2392446"/>
              <a:gd name="connsiteX26" fmla="*/ 3310407 w 3310407"/>
              <a:gd name="connsiteY26" fmla="*/ 1742884 h 2392446"/>
              <a:gd name="connsiteX27" fmla="*/ 2893783 w 3310407"/>
              <a:gd name="connsiteY27" fmla="*/ 1676781 h 2392446"/>
              <a:gd name="connsiteX28" fmla="*/ 2774720 w 3310407"/>
              <a:gd name="connsiteY28" fmla="*/ 1734693 h 2392446"/>
              <a:gd name="connsiteX29" fmla="*/ 2614320 w 3310407"/>
              <a:gd name="connsiteY29" fmla="*/ 1711642 h 2392446"/>
              <a:gd name="connsiteX30" fmla="*/ 2494622 w 3310407"/>
              <a:gd name="connsiteY30" fmla="*/ 1435481 h 2392446"/>
              <a:gd name="connsiteX31" fmla="*/ 2402039 w 3310407"/>
              <a:gd name="connsiteY31" fmla="*/ 1201928 h 2392446"/>
              <a:gd name="connsiteX32" fmla="*/ 2386291 w 3310407"/>
              <a:gd name="connsiteY32" fmla="*/ 957072 h 2392446"/>
              <a:gd name="connsiteX33" fmla="*/ 2227795 w 3310407"/>
              <a:gd name="connsiteY33" fmla="*/ 682752 h 2392446"/>
              <a:gd name="connsiteX34" fmla="*/ 1983955 w 3310407"/>
              <a:gd name="connsiteY34" fmla="*/ 505968 h 2392446"/>
              <a:gd name="connsiteX35" fmla="*/ 1782787 w 3310407"/>
              <a:gd name="connsiteY35" fmla="*/ 213360 h 2392446"/>
              <a:gd name="connsiteX36" fmla="*/ 1697443 w 3310407"/>
              <a:gd name="connsiteY36" fmla="*/ 91440 h 2392446"/>
              <a:gd name="connsiteX37" fmla="*/ 1587715 w 3310407"/>
              <a:gd name="connsiteY37" fmla="*/ 79248 h 2392446"/>
              <a:gd name="connsiteX38" fmla="*/ 1349971 w 3310407"/>
              <a:gd name="connsiteY38" fmla="*/ 24384 h 2392446"/>
              <a:gd name="connsiteX39" fmla="*/ 1374355 w 3310407"/>
              <a:gd name="connsiteY39" fmla="*/ 134112 h 2392446"/>
              <a:gd name="connsiteX40" fmla="*/ 1289011 w 3310407"/>
              <a:gd name="connsiteY40" fmla="*/ 109728 h 2392446"/>
              <a:gd name="connsiteX41" fmla="*/ 1185379 w 3310407"/>
              <a:gd name="connsiteY41" fmla="*/ 146304 h 2392446"/>
              <a:gd name="connsiteX42" fmla="*/ 1124419 w 3310407"/>
              <a:gd name="connsiteY42" fmla="*/ 176784 h 2392446"/>
              <a:gd name="connsiteX43" fmla="*/ 1087843 w 3310407"/>
              <a:gd name="connsiteY43" fmla="*/ 176784 h 2392446"/>
              <a:gd name="connsiteX44" fmla="*/ 959827 w 3310407"/>
              <a:gd name="connsiteY44" fmla="*/ 109728 h 2392446"/>
              <a:gd name="connsiteX45" fmla="*/ 801331 w 3310407"/>
              <a:gd name="connsiteY45" fmla="*/ 0 h 2392446"/>
              <a:gd name="connsiteX46" fmla="*/ 703795 w 3310407"/>
              <a:gd name="connsiteY46" fmla="*/ 79248 h 2392446"/>
              <a:gd name="connsiteX47" fmla="*/ 801331 w 3310407"/>
              <a:gd name="connsiteY47" fmla="*/ 188976 h 2392446"/>
              <a:gd name="connsiteX48" fmla="*/ 807427 w 3310407"/>
              <a:gd name="connsiteY48" fmla="*/ 256032 h 2392446"/>
              <a:gd name="connsiteX49" fmla="*/ 715987 w 3310407"/>
              <a:gd name="connsiteY49" fmla="*/ 201168 h 2392446"/>
              <a:gd name="connsiteX50" fmla="*/ 606259 w 3310407"/>
              <a:gd name="connsiteY50" fmla="*/ 298704 h 2392446"/>
              <a:gd name="connsiteX51" fmla="*/ 537044 w 3310407"/>
              <a:gd name="connsiteY51" fmla="*/ 295783 h 2392446"/>
              <a:gd name="connsiteX52" fmla="*/ 469734 w 3310407"/>
              <a:gd name="connsiteY52"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343025 w 3310407"/>
              <a:gd name="connsiteY14" fmla="*/ 1959058 h 2392446"/>
              <a:gd name="connsiteX15" fmla="*/ 1585912 w 3310407"/>
              <a:gd name="connsiteY15" fmla="*/ 2297195 h 2392446"/>
              <a:gd name="connsiteX16" fmla="*/ 1804987 w 3310407"/>
              <a:gd name="connsiteY16" fmla="*/ 2373395 h 2392446"/>
              <a:gd name="connsiteX17" fmla="*/ 1847850 w 3310407"/>
              <a:gd name="connsiteY17" fmla="*/ 2301957 h 2392446"/>
              <a:gd name="connsiteX18" fmla="*/ 1957388 w 3310407"/>
              <a:gd name="connsiteY18" fmla="*/ 2363870 h 2392446"/>
              <a:gd name="connsiteX19" fmla="*/ 2095500 w 3310407"/>
              <a:gd name="connsiteY19" fmla="*/ 2297196 h 2392446"/>
              <a:gd name="connsiteX20" fmla="*/ 2230272 w 3310407"/>
              <a:gd name="connsiteY20" fmla="*/ 2319337 h 2392446"/>
              <a:gd name="connsiteX21" fmla="*/ 2409826 w 3310407"/>
              <a:gd name="connsiteY21" fmla="*/ 2392446 h 2392446"/>
              <a:gd name="connsiteX22" fmla="*/ 2938462 w 3310407"/>
              <a:gd name="connsiteY22" fmla="*/ 2373396 h 2392446"/>
              <a:gd name="connsiteX23" fmla="*/ 2928644 w 3310407"/>
              <a:gd name="connsiteY23" fmla="*/ 2274951 h 2392446"/>
              <a:gd name="connsiteX24" fmla="*/ 3028276 w 3310407"/>
              <a:gd name="connsiteY24" fmla="*/ 2070164 h 2392446"/>
              <a:gd name="connsiteX25" fmla="*/ 3129432 w 3310407"/>
              <a:gd name="connsiteY25" fmla="*/ 1953387 h 2392446"/>
              <a:gd name="connsiteX26" fmla="*/ 3204489 w 3310407"/>
              <a:gd name="connsiteY26" fmla="*/ 1911477 h 2392446"/>
              <a:gd name="connsiteX27" fmla="*/ 3310407 w 3310407"/>
              <a:gd name="connsiteY27" fmla="*/ 1742884 h 2392446"/>
              <a:gd name="connsiteX28" fmla="*/ 2893783 w 3310407"/>
              <a:gd name="connsiteY28" fmla="*/ 1676781 h 2392446"/>
              <a:gd name="connsiteX29" fmla="*/ 2774720 w 3310407"/>
              <a:gd name="connsiteY29" fmla="*/ 1734693 h 2392446"/>
              <a:gd name="connsiteX30" fmla="*/ 2614320 w 3310407"/>
              <a:gd name="connsiteY30" fmla="*/ 1711642 h 2392446"/>
              <a:gd name="connsiteX31" fmla="*/ 2494622 w 3310407"/>
              <a:gd name="connsiteY31" fmla="*/ 1435481 h 2392446"/>
              <a:gd name="connsiteX32" fmla="*/ 2402039 w 3310407"/>
              <a:gd name="connsiteY32" fmla="*/ 1201928 h 2392446"/>
              <a:gd name="connsiteX33" fmla="*/ 2386291 w 3310407"/>
              <a:gd name="connsiteY33" fmla="*/ 957072 h 2392446"/>
              <a:gd name="connsiteX34" fmla="*/ 2227795 w 3310407"/>
              <a:gd name="connsiteY34" fmla="*/ 682752 h 2392446"/>
              <a:gd name="connsiteX35" fmla="*/ 1983955 w 3310407"/>
              <a:gd name="connsiteY35" fmla="*/ 505968 h 2392446"/>
              <a:gd name="connsiteX36" fmla="*/ 1782787 w 3310407"/>
              <a:gd name="connsiteY36" fmla="*/ 213360 h 2392446"/>
              <a:gd name="connsiteX37" fmla="*/ 1697443 w 3310407"/>
              <a:gd name="connsiteY37" fmla="*/ 91440 h 2392446"/>
              <a:gd name="connsiteX38" fmla="*/ 1587715 w 3310407"/>
              <a:gd name="connsiteY38" fmla="*/ 79248 h 2392446"/>
              <a:gd name="connsiteX39" fmla="*/ 1349971 w 3310407"/>
              <a:gd name="connsiteY39" fmla="*/ 24384 h 2392446"/>
              <a:gd name="connsiteX40" fmla="*/ 1374355 w 3310407"/>
              <a:gd name="connsiteY40" fmla="*/ 134112 h 2392446"/>
              <a:gd name="connsiteX41" fmla="*/ 1289011 w 3310407"/>
              <a:gd name="connsiteY41" fmla="*/ 109728 h 2392446"/>
              <a:gd name="connsiteX42" fmla="*/ 1185379 w 3310407"/>
              <a:gd name="connsiteY42" fmla="*/ 146304 h 2392446"/>
              <a:gd name="connsiteX43" fmla="*/ 1124419 w 3310407"/>
              <a:gd name="connsiteY43" fmla="*/ 176784 h 2392446"/>
              <a:gd name="connsiteX44" fmla="*/ 1087843 w 3310407"/>
              <a:gd name="connsiteY44" fmla="*/ 176784 h 2392446"/>
              <a:gd name="connsiteX45" fmla="*/ 959827 w 3310407"/>
              <a:gd name="connsiteY45" fmla="*/ 109728 h 2392446"/>
              <a:gd name="connsiteX46" fmla="*/ 801331 w 3310407"/>
              <a:gd name="connsiteY46" fmla="*/ 0 h 2392446"/>
              <a:gd name="connsiteX47" fmla="*/ 703795 w 3310407"/>
              <a:gd name="connsiteY47" fmla="*/ 79248 h 2392446"/>
              <a:gd name="connsiteX48" fmla="*/ 801331 w 3310407"/>
              <a:gd name="connsiteY48" fmla="*/ 188976 h 2392446"/>
              <a:gd name="connsiteX49" fmla="*/ 807427 w 3310407"/>
              <a:gd name="connsiteY49" fmla="*/ 256032 h 2392446"/>
              <a:gd name="connsiteX50" fmla="*/ 715987 w 3310407"/>
              <a:gd name="connsiteY50" fmla="*/ 201168 h 2392446"/>
              <a:gd name="connsiteX51" fmla="*/ 606259 w 3310407"/>
              <a:gd name="connsiteY51" fmla="*/ 298704 h 2392446"/>
              <a:gd name="connsiteX52" fmla="*/ 537044 w 3310407"/>
              <a:gd name="connsiteY52" fmla="*/ 295783 h 2392446"/>
              <a:gd name="connsiteX53" fmla="*/ 469734 w 3310407"/>
              <a:gd name="connsiteY53"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457325 w 3310407"/>
              <a:gd name="connsiteY14" fmla="*/ 2192421 h 2392446"/>
              <a:gd name="connsiteX15" fmla="*/ 1585912 w 3310407"/>
              <a:gd name="connsiteY15" fmla="*/ 2297195 h 2392446"/>
              <a:gd name="connsiteX16" fmla="*/ 1804987 w 3310407"/>
              <a:gd name="connsiteY16" fmla="*/ 2373395 h 2392446"/>
              <a:gd name="connsiteX17" fmla="*/ 1847850 w 3310407"/>
              <a:gd name="connsiteY17" fmla="*/ 2301957 h 2392446"/>
              <a:gd name="connsiteX18" fmla="*/ 1957388 w 3310407"/>
              <a:gd name="connsiteY18" fmla="*/ 2363870 h 2392446"/>
              <a:gd name="connsiteX19" fmla="*/ 2095500 w 3310407"/>
              <a:gd name="connsiteY19" fmla="*/ 2297196 h 2392446"/>
              <a:gd name="connsiteX20" fmla="*/ 2230272 w 3310407"/>
              <a:gd name="connsiteY20" fmla="*/ 2319337 h 2392446"/>
              <a:gd name="connsiteX21" fmla="*/ 2409826 w 3310407"/>
              <a:gd name="connsiteY21" fmla="*/ 2392446 h 2392446"/>
              <a:gd name="connsiteX22" fmla="*/ 2938462 w 3310407"/>
              <a:gd name="connsiteY22" fmla="*/ 2373396 h 2392446"/>
              <a:gd name="connsiteX23" fmla="*/ 2928644 w 3310407"/>
              <a:gd name="connsiteY23" fmla="*/ 2274951 h 2392446"/>
              <a:gd name="connsiteX24" fmla="*/ 3028276 w 3310407"/>
              <a:gd name="connsiteY24" fmla="*/ 2070164 h 2392446"/>
              <a:gd name="connsiteX25" fmla="*/ 3129432 w 3310407"/>
              <a:gd name="connsiteY25" fmla="*/ 1953387 h 2392446"/>
              <a:gd name="connsiteX26" fmla="*/ 3204489 w 3310407"/>
              <a:gd name="connsiteY26" fmla="*/ 1911477 h 2392446"/>
              <a:gd name="connsiteX27" fmla="*/ 3310407 w 3310407"/>
              <a:gd name="connsiteY27" fmla="*/ 1742884 h 2392446"/>
              <a:gd name="connsiteX28" fmla="*/ 2893783 w 3310407"/>
              <a:gd name="connsiteY28" fmla="*/ 1676781 h 2392446"/>
              <a:gd name="connsiteX29" fmla="*/ 2774720 w 3310407"/>
              <a:gd name="connsiteY29" fmla="*/ 1734693 h 2392446"/>
              <a:gd name="connsiteX30" fmla="*/ 2614320 w 3310407"/>
              <a:gd name="connsiteY30" fmla="*/ 1711642 h 2392446"/>
              <a:gd name="connsiteX31" fmla="*/ 2494622 w 3310407"/>
              <a:gd name="connsiteY31" fmla="*/ 1435481 h 2392446"/>
              <a:gd name="connsiteX32" fmla="*/ 2402039 w 3310407"/>
              <a:gd name="connsiteY32" fmla="*/ 1201928 h 2392446"/>
              <a:gd name="connsiteX33" fmla="*/ 2386291 w 3310407"/>
              <a:gd name="connsiteY33" fmla="*/ 957072 h 2392446"/>
              <a:gd name="connsiteX34" fmla="*/ 2227795 w 3310407"/>
              <a:gd name="connsiteY34" fmla="*/ 682752 h 2392446"/>
              <a:gd name="connsiteX35" fmla="*/ 1983955 w 3310407"/>
              <a:gd name="connsiteY35" fmla="*/ 505968 h 2392446"/>
              <a:gd name="connsiteX36" fmla="*/ 1782787 w 3310407"/>
              <a:gd name="connsiteY36" fmla="*/ 213360 h 2392446"/>
              <a:gd name="connsiteX37" fmla="*/ 1697443 w 3310407"/>
              <a:gd name="connsiteY37" fmla="*/ 91440 h 2392446"/>
              <a:gd name="connsiteX38" fmla="*/ 1587715 w 3310407"/>
              <a:gd name="connsiteY38" fmla="*/ 79248 h 2392446"/>
              <a:gd name="connsiteX39" fmla="*/ 1349971 w 3310407"/>
              <a:gd name="connsiteY39" fmla="*/ 24384 h 2392446"/>
              <a:gd name="connsiteX40" fmla="*/ 1374355 w 3310407"/>
              <a:gd name="connsiteY40" fmla="*/ 134112 h 2392446"/>
              <a:gd name="connsiteX41" fmla="*/ 1289011 w 3310407"/>
              <a:gd name="connsiteY41" fmla="*/ 109728 h 2392446"/>
              <a:gd name="connsiteX42" fmla="*/ 1185379 w 3310407"/>
              <a:gd name="connsiteY42" fmla="*/ 146304 h 2392446"/>
              <a:gd name="connsiteX43" fmla="*/ 1124419 w 3310407"/>
              <a:gd name="connsiteY43" fmla="*/ 176784 h 2392446"/>
              <a:gd name="connsiteX44" fmla="*/ 1087843 w 3310407"/>
              <a:gd name="connsiteY44" fmla="*/ 176784 h 2392446"/>
              <a:gd name="connsiteX45" fmla="*/ 959827 w 3310407"/>
              <a:gd name="connsiteY45" fmla="*/ 109728 h 2392446"/>
              <a:gd name="connsiteX46" fmla="*/ 801331 w 3310407"/>
              <a:gd name="connsiteY46" fmla="*/ 0 h 2392446"/>
              <a:gd name="connsiteX47" fmla="*/ 703795 w 3310407"/>
              <a:gd name="connsiteY47" fmla="*/ 79248 h 2392446"/>
              <a:gd name="connsiteX48" fmla="*/ 801331 w 3310407"/>
              <a:gd name="connsiteY48" fmla="*/ 188976 h 2392446"/>
              <a:gd name="connsiteX49" fmla="*/ 807427 w 3310407"/>
              <a:gd name="connsiteY49" fmla="*/ 256032 h 2392446"/>
              <a:gd name="connsiteX50" fmla="*/ 715987 w 3310407"/>
              <a:gd name="connsiteY50" fmla="*/ 201168 h 2392446"/>
              <a:gd name="connsiteX51" fmla="*/ 606259 w 3310407"/>
              <a:gd name="connsiteY51" fmla="*/ 298704 h 2392446"/>
              <a:gd name="connsiteX52" fmla="*/ 537044 w 3310407"/>
              <a:gd name="connsiteY52" fmla="*/ 295783 h 2392446"/>
              <a:gd name="connsiteX53" fmla="*/ 469734 w 3310407"/>
              <a:gd name="connsiteY53"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457325 w 3310407"/>
              <a:gd name="connsiteY14" fmla="*/ 2208296 h 2392446"/>
              <a:gd name="connsiteX15" fmla="*/ 1585912 w 3310407"/>
              <a:gd name="connsiteY15" fmla="*/ 2297195 h 2392446"/>
              <a:gd name="connsiteX16" fmla="*/ 1804987 w 3310407"/>
              <a:gd name="connsiteY16" fmla="*/ 2373395 h 2392446"/>
              <a:gd name="connsiteX17" fmla="*/ 1847850 w 3310407"/>
              <a:gd name="connsiteY17" fmla="*/ 2301957 h 2392446"/>
              <a:gd name="connsiteX18" fmla="*/ 1957388 w 3310407"/>
              <a:gd name="connsiteY18" fmla="*/ 2363870 h 2392446"/>
              <a:gd name="connsiteX19" fmla="*/ 2095500 w 3310407"/>
              <a:gd name="connsiteY19" fmla="*/ 2297196 h 2392446"/>
              <a:gd name="connsiteX20" fmla="*/ 2230272 w 3310407"/>
              <a:gd name="connsiteY20" fmla="*/ 2319337 h 2392446"/>
              <a:gd name="connsiteX21" fmla="*/ 2409826 w 3310407"/>
              <a:gd name="connsiteY21" fmla="*/ 2392446 h 2392446"/>
              <a:gd name="connsiteX22" fmla="*/ 2938462 w 3310407"/>
              <a:gd name="connsiteY22" fmla="*/ 2373396 h 2392446"/>
              <a:gd name="connsiteX23" fmla="*/ 2928644 w 3310407"/>
              <a:gd name="connsiteY23" fmla="*/ 2274951 h 2392446"/>
              <a:gd name="connsiteX24" fmla="*/ 3028276 w 3310407"/>
              <a:gd name="connsiteY24" fmla="*/ 2070164 h 2392446"/>
              <a:gd name="connsiteX25" fmla="*/ 3129432 w 3310407"/>
              <a:gd name="connsiteY25" fmla="*/ 1953387 h 2392446"/>
              <a:gd name="connsiteX26" fmla="*/ 3204489 w 3310407"/>
              <a:gd name="connsiteY26" fmla="*/ 1911477 h 2392446"/>
              <a:gd name="connsiteX27" fmla="*/ 3310407 w 3310407"/>
              <a:gd name="connsiteY27" fmla="*/ 1742884 h 2392446"/>
              <a:gd name="connsiteX28" fmla="*/ 2893783 w 3310407"/>
              <a:gd name="connsiteY28" fmla="*/ 1676781 h 2392446"/>
              <a:gd name="connsiteX29" fmla="*/ 2774720 w 3310407"/>
              <a:gd name="connsiteY29" fmla="*/ 1734693 h 2392446"/>
              <a:gd name="connsiteX30" fmla="*/ 2614320 w 3310407"/>
              <a:gd name="connsiteY30" fmla="*/ 1711642 h 2392446"/>
              <a:gd name="connsiteX31" fmla="*/ 2494622 w 3310407"/>
              <a:gd name="connsiteY31" fmla="*/ 1435481 h 2392446"/>
              <a:gd name="connsiteX32" fmla="*/ 2402039 w 3310407"/>
              <a:gd name="connsiteY32" fmla="*/ 1201928 h 2392446"/>
              <a:gd name="connsiteX33" fmla="*/ 2386291 w 3310407"/>
              <a:gd name="connsiteY33" fmla="*/ 957072 h 2392446"/>
              <a:gd name="connsiteX34" fmla="*/ 2227795 w 3310407"/>
              <a:gd name="connsiteY34" fmla="*/ 682752 h 2392446"/>
              <a:gd name="connsiteX35" fmla="*/ 1983955 w 3310407"/>
              <a:gd name="connsiteY35" fmla="*/ 505968 h 2392446"/>
              <a:gd name="connsiteX36" fmla="*/ 1782787 w 3310407"/>
              <a:gd name="connsiteY36" fmla="*/ 213360 h 2392446"/>
              <a:gd name="connsiteX37" fmla="*/ 1697443 w 3310407"/>
              <a:gd name="connsiteY37" fmla="*/ 91440 h 2392446"/>
              <a:gd name="connsiteX38" fmla="*/ 1587715 w 3310407"/>
              <a:gd name="connsiteY38" fmla="*/ 79248 h 2392446"/>
              <a:gd name="connsiteX39" fmla="*/ 1349971 w 3310407"/>
              <a:gd name="connsiteY39" fmla="*/ 24384 h 2392446"/>
              <a:gd name="connsiteX40" fmla="*/ 1374355 w 3310407"/>
              <a:gd name="connsiteY40" fmla="*/ 134112 h 2392446"/>
              <a:gd name="connsiteX41" fmla="*/ 1289011 w 3310407"/>
              <a:gd name="connsiteY41" fmla="*/ 109728 h 2392446"/>
              <a:gd name="connsiteX42" fmla="*/ 1185379 w 3310407"/>
              <a:gd name="connsiteY42" fmla="*/ 146304 h 2392446"/>
              <a:gd name="connsiteX43" fmla="*/ 1124419 w 3310407"/>
              <a:gd name="connsiteY43" fmla="*/ 176784 h 2392446"/>
              <a:gd name="connsiteX44" fmla="*/ 1087843 w 3310407"/>
              <a:gd name="connsiteY44" fmla="*/ 176784 h 2392446"/>
              <a:gd name="connsiteX45" fmla="*/ 959827 w 3310407"/>
              <a:gd name="connsiteY45" fmla="*/ 109728 h 2392446"/>
              <a:gd name="connsiteX46" fmla="*/ 801331 w 3310407"/>
              <a:gd name="connsiteY46" fmla="*/ 0 h 2392446"/>
              <a:gd name="connsiteX47" fmla="*/ 703795 w 3310407"/>
              <a:gd name="connsiteY47" fmla="*/ 79248 h 2392446"/>
              <a:gd name="connsiteX48" fmla="*/ 801331 w 3310407"/>
              <a:gd name="connsiteY48" fmla="*/ 188976 h 2392446"/>
              <a:gd name="connsiteX49" fmla="*/ 807427 w 3310407"/>
              <a:gd name="connsiteY49" fmla="*/ 256032 h 2392446"/>
              <a:gd name="connsiteX50" fmla="*/ 715987 w 3310407"/>
              <a:gd name="connsiteY50" fmla="*/ 201168 h 2392446"/>
              <a:gd name="connsiteX51" fmla="*/ 606259 w 3310407"/>
              <a:gd name="connsiteY51" fmla="*/ 298704 h 2392446"/>
              <a:gd name="connsiteX52" fmla="*/ 537044 w 3310407"/>
              <a:gd name="connsiteY52" fmla="*/ 295783 h 2392446"/>
              <a:gd name="connsiteX53" fmla="*/ 469734 w 3310407"/>
              <a:gd name="connsiteY53"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457325 w 3310407"/>
              <a:gd name="connsiteY14" fmla="*/ 2208296 h 2392446"/>
              <a:gd name="connsiteX15" fmla="*/ 1570037 w 3310407"/>
              <a:gd name="connsiteY15" fmla="*/ 2297195 h 2392446"/>
              <a:gd name="connsiteX16" fmla="*/ 1804987 w 3310407"/>
              <a:gd name="connsiteY16" fmla="*/ 2373395 h 2392446"/>
              <a:gd name="connsiteX17" fmla="*/ 1847850 w 3310407"/>
              <a:gd name="connsiteY17" fmla="*/ 2301957 h 2392446"/>
              <a:gd name="connsiteX18" fmla="*/ 1957388 w 3310407"/>
              <a:gd name="connsiteY18" fmla="*/ 2363870 h 2392446"/>
              <a:gd name="connsiteX19" fmla="*/ 2095500 w 3310407"/>
              <a:gd name="connsiteY19" fmla="*/ 2297196 h 2392446"/>
              <a:gd name="connsiteX20" fmla="*/ 2230272 w 3310407"/>
              <a:gd name="connsiteY20" fmla="*/ 2319337 h 2392446"/>
              <a:gd name="connsiteX21" fmla="*/ 2409826 w 3310407"/>
              <a:gd name="connsiteY21" fmla="*/ 2392446 h 2392446"/>
              <a:gd name="connsiteX22" fmla="*/ 2938462 w 3310407"/>
              <a:gd name="connsiteY22" fmla="*/ 2373396 h 2392446"/>
              <a:gd name="connsiteX23" fmla="*/ 2928644 w 3310407"/>
              <a:gd name="connsiteY23" fmla="*/ 2274951 h 2392446"/>
              <a:gd name="connsiteX24" fmla="*/ 3028276 w 3310407"/>
              <a:gd name="connsiteY24" fmla="*/ 2070164 h 2392446"/>
              <a:gd name="connsiteX25" fmla="*/ 3129432 w 3310407"/>
              <a:gd name="connsiteY25" fmla="*/ 1953387 h 2392446"/>
              <a:gd name="connsiteX26" fmla="*/ 3204489 w 3310407"/>
              <a:gd name="connsiteY26" fmla="*/ 1911477 h 2392446"/>
              <a:gd name="connsiteX27" fmla="*/ 3310407 w 3310407"/>
              <a:gd name="connsiteY27" fmla="*/ 1742884 h 2392446"/>
              <a:gd name="connsiteX28" fmla="*/ 2893783 w 3310407"/>
              <a:gd name="connsiteY28" fmla="*/ 1676781 h 2392446"/>
              <a:gd name="connsiteX29" fmla="*/ 2774720 w 3310407"/>
              <a:gd name="connsiteY29" fmla="*/ 1734693 h 2392446"/>
              <a:gd name="connsiteX30" fmla="*/ 2614320 w 3310407"/>
              <a:gd name="connsiteY30" fmla="*/ 1711642 h 2392446"/>
              <a:gd name="connsiteX31" fmla="*/ 2494622 w 3310407"/>
              <a:gd name="connsiteY31" fmla="*/ 1435481 h 2392446"/>
              <a:gd name="connsiteX32" fmla="*/ 2402039 w 3310407"/>
              <a:gd name="connsiteY32" fmla="*/ 1201928 h 2392446"/>
              <a:gd name="connsiteX33" fmla="*/ 2386291 w 3310407"/>
              <a:gd name="connsiteY33" fmla="*/ 957072 h 2392446"/>
              <a:gd name="connsiteX34" fmla="*/ 2227795 w 3310407"/>
              <a:gd name="connsiteY34" fmla="*/ 682752 h 2392446"/>
              <a:gd name="connsiteX35" fmla="*/ 1983955 w 3310407"/>
              <a:gd name="connsiteY35" fmla="*/ 505968 h 2392446"/>
              <a:gd name="connsiteX36" fmla="*/ 1782787 w 3310407"/>
              <a:gd name="connsiteY36" fmla="*/ 213360 h 2392446"/>
              <a:gd name="connsiteX37" fmla="*/ 1697443 w 3310407"/>
              <a:gd name="connsiteY37" fmla="*/ 91440 h 2392446"/>
              <a:gd name="connsiteX38" fmla="*/ 1587715 w 3310407"/>
              <a:gd name="connsiteY38" fmla="*/ 79248 h 2392446"/>
              <a:gd name="connsiteX39" fmla="*/ 1349971 w 3310407"/>
              <a:gd name="connsiteY39" fmla="*/ 24384 h 2392446"/>
              <a:gd name="connsiteX40" fmla="*/ 1374355 w 3310407"/>
              <a:gd name="connsiteY40" fmla="*/ 134112 h 2392446"/>
              <a:gd name="connsiteX41" fmla="*/ 1289011 w 3310407"/>
              <a:gd name="connsiteY41" fmla="*/ 109728 h 2392446"/>
              <a:gd name="connsiteX42" fmla="*/ 1185379 w 3310407"/>
              <a:gd name="connsiteY42" fmla="*/ 146304 h 2392446"/>
              <a:gd name="connsiteX43" fmla="*/ 1124419 w 3310407"/>
              <a:gd name="connsiteY43" fmla="*/ 176784 h 2392446"/>
              <a:gd name="connsiteX44" fmla="*/ 1087843 w 3310407"/>
              <a:gd name="connsiteY44" fmla="*/ 176784 h 2392446"/>
              <a:gd name="connsiteX45" fmla="*/ 959827 w 3310407"/>
              <a:gd name="connsiteY45" fmla="*/ 109728 h 2392446"/>
              <a:gd name="connsiteX46" fmla="*/ 801331 w 3310407"/>
              <a:gd name="connsiteY46" fmla="*/ 0 h 2392446"/>
              <a:gd name="connsiteX47" fmla="*/ 703795 w 3310407"/>
              <a:gd name="connsiteY47" fmla="*/ 79248 h 2392446"/>
              <a:gd name="connsiteX48" fmla="*/ 801331 w 3310407"/>
              <a:gd name="connsiteY48" fmla="*/ 188976 h 2392446"/>
              <a:gd name="connsiteX49" fmla="*/ 807427 w 3310407"/>
              <a:gd name="connsiteY49" fmla="*/ 256032 h 2392446"/>
              <a:gd name="connsiteX50" fmla="*/ 715987 w 3310407"/>
              <a:gd name="connsiteY50" fmla="*/ 201168 h 2392446"/>
              <a:gd name="connsiteX51" fmla="*/ 606259 w 3310407"/>
              <a:gd name="connsiteY51" fmla="*/ 298704 h 2392446"/>
              <a:gd name="connsiteX52" fmla="*/ 537044 w 3310407"/>
              <a:gd name="connsiteY52" fmla="*/ 295783 h 2392446"/>
              <a:gd name="connsiteX53" fmla="*/ 469734 w 3310407"/>
              <a:gd name="connsiteY53"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270000 w 3310407"/>
              <a:gd name="connsiteY14" fmla="*/ 1890795 h 2392446"/>
              <a:gd name="connsiteX15" fmla="*/ 1457325 w 3310407"/>
              <a:gd name="connsiteY15" fmla="*/ 2208296 h 2392446"/>
              <a:gd name="connsiteX16" fmla="*/ 1570037 w 3310407"/>
              <a:gd name="connsiteY16" fmla="*/ 2297195 h 2392446"/>
              <a:gd name="connsiteX17" fmla="*/ 1804987 w 3310407"/>
              <a:gd name="connsiteY17" fmla="*/ 2373395 h 2392446"/>
              <a:gd name="connsiteX18" fmla="*/ 1847850 w 3310407"/>
              <a:gd name="connsiteY18" fmla="*/ 2301957 h 2392446"/>
              <a:gd name="connsiteX19" fmla="*/ 1957388 w 3310407"/>
              <a:gd name="connsiteY19" fmla="*/ 2363870 h 2392446"/>
              <a:gd name="connsiteX20" fmla="*/ 2095500 w 3310407"/>
              <a:gd name="connsiteY20" fmla="*/ 2297196 h 2392446"/>
              <a:gd name="connsiteX21" fmla="*/ 2230272 w 3310407"/>
              <a:gd name="connsiteY21" fmla="*/ 2319337 h 2392446"/>
              <a:gd name="connsiteX22" fmla="*/ 2409826 w 3310407"/>
              <a:gd name="connsiteY22" fmla="*/ 2392446 h 2392446"/>
              <a:gd name="connsiteX23" fmla="*/ 2938462 w 3310407"/>
              <a:gd name="connsiteY23" fmla="*/ 2373396 h 2392446"/>
              <a:gd name="connsiteX24" fmla="*/ 2928644 w 3310407"/>
              <a:gd name="connsiteY24" fmla="*/ 2274951 h 2392446"/>
              <a:gd name="connsiteX25" fmla="*/ 3028276 w 3310407"/>
              <a:gd name="connsiteY25" fmla="*/ 2070164 h 2392446"/>
              <a:gd name="connsiteX26" fmla="*/ 3129432 w 3310407"/>
              <a:gd name="connsiteY26" fmla="*/ 1953387 h 2392446"/>
              <a:gd name="connsiteX27" fmla="*/ 3204489 w 3310407"/>
              <a:gd name="connsiteY27" fmla="*/ 1911477 h 2392446"/>
              <a:gd name="connsiteX28" fmla="*/ 3310407 w 3310407"/>
              <a:gd name="connsiteY28" fmla="*/ 1742884 h 2392446"/>
              <a:gd name="connsiteX29" fmla="*/ 2893783 w 3310407"/>
              <a:gd name="connsiteY29" fmla="*/ 1676781 h 2392446"/>
              <a:gd name="connsiteX30" fmla="*/ 2774720 w 3310407"/>
              <a:gd name="connsiteY30" fmla="*/ 1734693 h 2392446"/>
              <a:gd name="connsiteX31" fmla="*/ 2614320 w 3310407"/>
              <a:gd name="connsiteY31" fmla="*/ 1711642 h 2392446"/>
              <a:gd name="connsiteX32" fmla="*/ 2494622 w 3310407"/>
              <a:gd name="connsiteY32" fmla="*/ 1435481 h 2392446"/>
              <a:gd name="connsiteX33" fmla="*/ 2402039 w 3310407"/>
              <a:gd name="connsiteY33" fmla="*/ 1201928 h 2392446"/>
              <a:gd name="connsiteX34" fmla="*/ 2386291 w 3310407"/>
              <a:gd name="connsiteY34" fmla="*/ 957072 h 2392446"/>
              <a:gd name="connsiteX35" fmla="*/ 2227795 w 3310407"/>
              <a:gd name="connsiteY35" fmla="*/ 682752 h 2392446"/>
              <a:gd name="connsiteX36" fmla="*/ 1983955 w 3310407"/>
              <a:gd name="connsiteY36" fmla="*/ 505968 h 2392446"/>
              <a:gd name="connsiteX37" fmla="*/ 1782787 w 3310407"/>
              <a:gd name="connsiteY37" fmla="*/ 213360 h 2392446"/>
              <a:gd name="connsiteX38" fmla="*/ 1697443 w 3310407"/>
              <a:gd name="connsiteY38" fmla="*/ 91440 h 2392446"/>
              <a:gd name="connsiteX39" fmla="*/ 1587715 w 3310407"/>
              <a:gd name="connsiteY39" fmla="*/ 79248 h 2392446"/>
              <a:gd name="connsiteX40" fmla="*/ 1349971 w 3310407"/>
              <a:gd name="connsiteY40" fmla="*/ 24384 h 2392446"/>
              <a:gd name="connsiteX41" fmla="*/ 1374355 w 3310407"/>
              <a:gd name="connsiteY41" fmla="*/ 134112 h 2392446"/>
              <a:gd name="connsiteX42" fmla="*/ 1289011 w 3310407"/>
              <a:gd name="connsiteY42" fmla="*/ 109728 h 2392446"/>
              <a:gd name="connsiteX43" fmla="*/ 1185379 w 3310407"/>
              <a:gd name="connsiteY43" fmla="*/ 146304 h 2392446"/>
              <a:gd name="connsiteX44" fmla="*/ 1124419 w 3310407"/>
              <a:gd name="connsiteY44" fmla="*/ 176784 h 2392446"/>
              <a:gd name="connsiteX45" fmla="*/ 1087843 w 3310407"/>
              <a:gd name="connsiteY45" fmla="*/ 176784 h 2392446"/>
              <a:gd name="connsiteX46" fmla="*/ 959827 w 3310407"/>
              <a:gd name="connsiteY46" fmla="*/ 109728 h 2392446"/>
              <a:gd name="connsiteX47" fmla="*/ 801331 w 3310407"/>
              <a:gd name="connsiteY47" fmla="*/ 0 h 2392446"/>
              <a:gd name="connsiteX48" fmla="*/ 703795 w 3310407"/>
              <a:gd name="connsiteY48" fmla="*/ 79248 h 2392446"/>
              <a:gd name="connsiteX49" fmla="*/ 801331 w 3310407"/>
              <a:gd name="connsiteY49" fmla="*/ 188976 h 2392446"/>
              <a:gd name="connsiteX50" fmla="*/ 807427 w 3310407"/>
              <a:gd name="connsiteY50" fmla="*/ 256032 h 2392446"/>
              <a:gd name="connsiteX51" fmla="*/ 715987 w 3310407"/>
              <a:gd name="connsiteY51" fmla="*/ 201168 h 2392446"/>
              <a:gd name="connsiteX52" fmla="*/ 606259 w 3310407"/>
              <a:gd name="connsiteY52" fmla="*/ 298704 h 2392446"/>
              <a:gd name="connsiteX53" fmla="*/ 537044 w 3310407"/>
              <a:gd name="connsiteY53" fmla="*/ 295783 h 2392446"/>
              <a:gd name="connsiteX54" fmla="*/ 469734 w 3310407"/>
              <a:gd name="connsiteY54"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279525 w 3310407"/>
              <a:gd name="connsiteY14" fmla="*/ 2074945 h 2392446"/>
              <a:gd name="connsiteX15" fmla="*/ 1457325 w 3310407"/>
              <a:gd name="connsiteY15" fmla="*/ 2208296 h 2392446"/>
              <a:gd name="connsiteX16" fmla="*/ 1570037 w 3310407"/>
              <a:gd name="connsiteY16" fmla="*/ 2297195 h 2392446"/>
              <a:gd name="connsiteX17" fmla="*/ 1804987 w 3310407"/>
              <a:gd name="connsiteY17" fmla="*/ 2373395 h 2392446"/>
              <a:gd name="connsiteX18" fmla="*/ 1847850 w 3310407"/>
              <a:gd name="connsiteY18" fmla="*/ 2301957 h 2392446"/>
              <a:gd name="connsiteX19" fmla="*/ 1957388 w 3310407"/>
              <a:gd name="connsiteY19" fmla="*/ 2363870 h 2392446"/>
              <a:gd name="connsiteX20" fmla="*/ 2095500 w 3310407"/>
              <a:gd name="connsiteY20" fmla="*/ 2297196 h 2392446"/>
              <a:gd name="connsiteX21" fmla="*/ 2230272 w 3310407"/>
              <a:gd name="connsiteY21" fmla="*/ 2319337 h 2392446"/>
              <a:gd name="connsiteX22" fmla="*/ 2409826 w 3310407"/>
              <a:gd name="connsiteY22" fmla="*/ 2392446 h 2392446"/>
              <a:gd name="connsiteX23" fmla="*/ 2938462 w 3310407"/>
              <a:gd name="connsiteY23" fmla="*/ 2373396 h 2392446"/>
              <a:gd name="connsiteX24" fmla="*/ 2928644 w 3310407"/>
              <a:gd name="connsiteY24" fmla="*/ 2274951 h 2392446"/>
              <a:gd name="connsiteX25" fmla="*/ 3028276 w 3310407"/>
              <a:gd name="connsiteY25" fmla="*/ 2070164 h 2392446"/>
              <a:gd name="connsiteX26" fmla="*/ 3129432 w 3310407"/>
              <a:gd name="connsiteY26" fmla="*/ 1953387 h 2392446"/>
              <a:gd name="connsiteX27" fmla="*/ 3204489 w 3310407"/>
              <a:gd name="connsiteY27" fmla="*/ 1911477 h 2392446"/>
              <a:gd name="connsiteX28" fmla="*/ 3310407 w 3310407"/>
              <a:gd name="connsiteY28" fmla="*/ 1742884 h 2392446"/>
              <a:gd name="connsiteX29" fmla="*/ 2893783 w 3310407"/>
              <a:gd name="connsiteY29" fmla="*/ 1676781 h 2392446"/>
              <a:gd name="connsiteX30" fmla="*/ 2774720 w 3310407"/>
              <a:gd name="connsiteY30" fmla="*/ 1734693 h 2392446"/>
              <a:gd name="connsiteX31" fmla="*/ 2614320 w 3310407"/>
              <a:gd name="connsiteY31" fmla="*/ 1711642 h 2392446"/>
              <a:gd name="connsiteX32" fmla="*/ 2494622 w 3310407"/>
              <a:gd name="connsiteY32" fmla="*/ 1435481 h 2392446"/>
              <a:gd name="connsiteX33" fmla="*/ 2402039 w 3310407"/>
              <a:gd name="connsiteY33" fmla="*/ 1201928 h 2392446"/>
              <a:gd name="connsiteX34" fmla="*/ 2386291 w 3310407"/>
              <a:gd name="connsiteY34" fmla="*/ 957072 h 2392446"/>
              <a:gd name="connsiteX35" fmla="*/ 2227795 w 3310407"/>
              <a:gd name="connsiteY35" fmla="*/ 682752 h 2392446"/>
              <a:gd name="connsiteX36" fmla="*/ 1983955 w 3310407"/>
              <a:gd name="connsiteY36" fmla="*/ 505968 h 2392446"/>
              <a:gd name="connsiteX37" fmla="*/ 1782787 w 3310407"/>
              <a:gd name="connsiteY37" fmla="*/ 213360 h 2392446"/>
              <a:gd name="connsiteX38" fmla="*/ 1697443 w 3310407"/>
              <a:gd name="connsiteY38" fmla="*/ 91440 h 2392446"/>
              <a:gd name="connsiteX39" fmla="*/ 1587715 w 3310407"/>
              <a:gd name="connsiteY39" fmla="*/ 79248 h 2392446"/>
              <a:gd name="connsiteX40" fmla="*/ 1349971 w 3310407"/>
              <a:gd name="connsiteY40" fmla="*/ 24384 h 2392446"/>
              <a:gd name="connsiteX41" fmla="*/ 1374355 w 3310407"/>
              <a:gd name="connsiteY41" fmla="*/ 134112 h 2392446"/>
              <a:gd name="connsiteX42" fmla="*/ 1289011 w 3310407"/>
              <a:gd name="connsiteY42" fmla="*/ 109728 h 2392446"/>
              <a:gd name="connsiteX43" fmla="*/ 1185379 w 3310407"/>
              <a:gd name="connsiteY43" fmla="*/ 146304 h 2392446"/>
              <a:gd name="connsiteX44" fmla="*/ 1124419 w 3310407"/>
              <a:gd name="connsiteY44" fmla="*/ 176784 h 2392446"/>
              <a:gd name="connsiteX45" fmla="*/ 1087843 w 3310407"/>
              <a:gd name="connsiteY45" fmla="*/ 176784 h 2392446"/>
              <a:gd name="connsiteX46" fmla="*/ 959827 w 3310407"/>
              <a:gd name="connsiteY46" fmla="*/ 109728 h 2392446"/>
              <a:gd name="connsiteX47" fmla="*/ 801331 w 3310407"/>
              <a:gd name="connsiteY47" fmla="*/ 0 h 2392446"/>
              <a:gd name="connsiteX48" fmla="*/ 703795 w 3310407"/>
              <a:gd name="connsiteY48" fmla="*/ 79248 h 2392446"/>
              <a:gd name="connsiteX49" fmla="*/ 801331 w 3310407"/>
              <a:gd name="connsiteY49" fmla="*/ 188976 h 2392446"/>
              <a:gd name="connsiteX50" fmla="*/ 807427 w 3310407"/>
              <a:gd name="connsiteY50" fmla="*/ 256032 h 2392446"/>
              <a:gd name="connsiteX51" fmla="*/ 715987 w 3310407"/>
              <a:gd name="connsiteY51" fmla="*/ 201168 h 2392446"/>
              <a:gd name="connsiteX52" fmla="*/ 606259 w 3310407"/>
              <a:gd name="connsiteY52" fmla="*/ 298704 h 2392446"/>
              <a:gd name="connsiteX53" fmla="*/ 537044 w 3310407"/>
              <a:gd name="connsiteY53" fmla="*/ 295783 h 2392446"/>
              <a:gd name="connsiteX54" fmla="*/ 469734 w 3310407"/>
              <a:gd name="connsiteY54"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168400 w 3310407"/>
              <a:gd name="connsiteY14" fmla="*/ 1830470 h 2392446"/>
              <a:gd name="connsiteX15" fmla="*/ 1279525 w 3310407"/>
              <a:gd name="connsiteY15" fmla="*/ 2074945 h 2392446"/>
              <a:gd name="connsiteX16" fmla="*/ 1457325 w 3310407"/>
              <a:gd name="connsiteY16" fmla="*/ 2208296 h 2392446"/>
              <a:gd name="connsiteX17" fmla="*/ 1570037 w 3310407"/>
              <a:gd name="connsiteY17" fmla="*/ 2297195 h 2392446"/>
              <a:gd name="connsiteX18" fmla="*/ 1804987 w 3310407"/>
              <a:gd name="connsiteY18" fmla="*/ 2373395 h 2392446"/>
              <a:gd name="connsiteX19" fmla="*/ 1847850 w 3310407"/>
              <a:gd name="connsiteY19" fmla="*/ 2301957 h 2392446"/>
              <a:gd name="connsiteX20" fmla="*/ 1957388 w 3310407"/>
              <a:gd name="connsiteY20" fmla="*/ 2363870 h 2392446"/>
              <a:gd name="connsiteX21" fmla="*/ 2095500 w 3310407"/>
              <a:gd name="connsiteY21" fmla="*/ 2297196 h 2392446"/>
              <a:gd name="connsiteX22" fmla="*/ 2230272 w 3310407"/>
              <a:gd name="connsiteY22" fmla="*/ 2319337 h 2392446"/>
              <a:gd name="connsiteX23" fmla="*/ 2409826 w 3310407"/>
              <a:gd name="connsiteY23" fmla="*/ 2392446 h 2392446"/>
              <a:gd name="connsiteX24" fmla="*/ 2938462 w 3310407"/>
              <a:gd name="connsiteY24" fmla="*/ 2373396 h 2392446"/>
              <a:gd name="connsiteX25" fmla="*/ 2928644 w 3310407"/>
              <a:gd name="connsiteY25" fmla="*/ 2274951 h 2392446"/>
              <a:gd name="connsiteX26" fmla="*/ 3028276 w 3310407"/>
              <a:gd name="connsiteY26" fmla="*/ 2070164 h 2392446"/>
              <a:gd name="connsiteX27" fmla="*/ 3129432 w 3310407"/>
              <a:gd name="connsiteY27" fmla="*/ 1953387 h 2392446"/>
              <a:gd name="connsiteX28" fmla="*/ 3204489 w 3310407"/>
              <a:gd name="connsiteY28" fmla="*/ 1911477 h 2392446"/>
              <a:gd name="connsiteX29" fmla="*/ 3310407 w 3310407"/>
              <a:gd name="connsiteY29" fmla="*/ 1742884 h 2392446"/>
              <a:gd name="connsiteX30" fmla="*/ 2893783 w 3310407"/>
              <a:gd name="connsiteY30" fmla="*/ 1676781 h 2392446"/>
              <a:gd name="connsiteX31" fmla="*/ 2774720 w 3310407"/>
              <a:gd name="connsiteY31" fmla="*/ 1734693 h 2392446"/>
              <a:gd name="connsiteX32" fmla="*/ 2614320 w 3310407"/>
              <a:gd name="connsiteY32" fmla="*/ 1711642 h 2392446"/>
              <a:gd name="connsiteX33" fmla="*/ 2494622 w 3310407"/>
              <a:gd name="connsiteY33" fmla="*/ 1435481 h 2392446"/>
              <a:gd name="connsiteX34" fmla="*/ 2402039 w 3310407"/>
              <a:gd name="connsiteY34" fmla="*/ 1201928 h 2392446"/>
              <a:gd name="connsiteX35" fmla="*/ 2386291 w 3310407"/>
              <a:gd name="connsiteY35" fmla="*/ 957072 h 2392446"/>
              <a:gd name="connsiteX36" fmla="*/ 2227795 w 3310407"/>
              <a:gd name="connsiteY36" fmla="*/ 682752 h 2392446"/>
              <a:gd name="connsiteX37" fmla="*/ 1983955 w 3310407"/>
              <a:gd name="connsiteY37" fmla="*/ 505968 h 2392446"/>
              <a:gd name="connsiteX38" fmla="*/ 1782787 w 3310407"/>
              <a:gd name="connsiteY38" fmla="*/ 213360 h 2392446"/>
              <a:gd name="connsiteX39" fmla="*/ 1697443 w 3310407"/>
              <a:gd name="connsiteY39" fmla="*/ 91440 h 2392446"/>
              <a:gd name="connsiteX40" fmla="*/ 1587715 w 3310407"/>
              <a:gd name="connsiteY40" fmla="*/ 79248 h 2392446"/>
              <a:gd name="connsiteX41" fmla="*/ 1349971 w 3310407"/>
              <a:gd name="connsiteY41" fmla="*/ 24384 h 2392446"/>
              <a:gd name="connsiteX42" fmla="*/ 1374355 w 3310407"/>
              <a:gd name="connsiteY42" fmla="*/ 134112 h 2392446"/>
              <a:gd name="connsiteX43" fmla="*/ 1289011 w 3310407"/>
              <a:gd name="connsiteY43" fmla="*/ 109728 h 2392446"/>
              <a:gd name="connsiteX44" fmla="*/ 1185379 w 3310407"/>
              <a:gd name="connsiteY44" fmla="*/ 146304 h 2392446"/>
              <a:gd name="connsiteX45" fmla="*/ 1124419 w 3310407"/>
              <a:gd name="connsiteY45" fmla="*/ 176784 h 2392446"/>
              <a:gd name="connsiteX46" fmla="*/ 1087843 w 3310407"/>
              <a:gd name="connsiteY46" fmla="*/ 176784 h 2392446"/>
              <a:gd name="connsiteX47" fmla="*/ 959827 w 3310407"/>
              <a:gd name="connsiteY47" fmla="*/ 109728 h 2392446"/>
              <a:gd name="connsiteX48" fmla="*/ 801331 w 3310407"/>
              <a:gd name="connsiteY48" fmla="*/ 0 h 2392446"/>
              <a:gd name="connsiteX49" fmla="*/ 703795 w 3310407"/>
              <a:gd name="connsiteY49" fmla="*/ 79248 h 2392446"/>
              <a:gd name="connsiteX50" fmla="*/ 801331 w 3310407"/>
              <a:gd name="connsiteY50" fmla="*/ 188976 h 2392446"/>
              <a:gd name="connsiteX51" fmla="*/ 807427 w 3310407"/>
              <a:gd name="connsiteY51" fmla="*/ 256032 h 2392446"/>
              <a:gd name="connsiteX52" fmla="*/ 715987 w 3310407"/>
              <a:gd name="connsiteY52" fmla="*/ 201168 h 2392446"/>
              <a:gd name="connsiteX53" fmla="*/ 606259 w 3310407"/>
              <a:gd name="connsiteY53" fmla="*/ 298704 h 2392446"/>
              <a:gd name="connsiteX54" fmla="*/ 537044 w 3310407"/>
              <a:gd name="connsiteY54" fmla="*/ 295783 h 2392446"/>
              <a:gd name="connsiteX55" fmla="*/ 469734 w 3310407"/>
              <a:gd name="connsiteY55"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216025 w 3310407"/>
              <a:gd name="connsiteY14" fmla="*/ 1795545 h 2392446"/>
              <a:gd name="connsiteX15" fmla="*/ 1279525 w 3310407"/>
              <a:gd name="connsiteY15" fmla="*/ 2074945 h 2392446"/>
              <a:gd name="connsiteX16" fmla="*/ 1457325 w 3310407"/>
              <a:gd name="connsiteY16" fmla="*/ 2208296 h 2392446"/>
              <a:gd name="connsiteX17" fmla="*/ 1570037 w 3310407"/>
              <a:gd name="connsiteY17" fmla="*/ 2297195 h 2392446"/>
              <a:gd name="connsiteX18" fmla="*/ 1804987 w 3310407"/>
              <a:gd name="connsiteY18" fmla="*/ 2373395 h 2392446"/>
              <a:gd name="connsiteX19" fmla="*/ 1847850 w 3310407"/>
              <a:gd name="connsiteY19" fmla="*/ 2301957 h 2392446"/>
              <a:gd name="connsiteX20" fmla="*/ 1957388 w 3310407"/>
              <a:gd name="connsiteY20" fmla="*/ 2363870 h 2392446"/>
              <a:gd name="connsiteX21" fmla="*/ 2095500 w 3310407"/>
              <a:gd name="connsiteY21" fmla="*/ 2297196 h 2392446"/>
              <a:gd name="connsiteX22" fmla="*/ 2230272 w 3310407"/>
              <a:gd name="connsiteY22" fmla="*/ 2319337 h 2392446"/>
              <a:gd name="connsiteX23" fmla="*/ 2409826 w 3310407"/>
              <a:gd name="connsiteY23" fmla="*/ 2392446 h 2392446"/>
              <a:gd name="connsiteX24" fmla="*/ 2938462 w 3310407"/>
              <a:gd name="connsiteY24" fmla="*/ 2373396 h 2392446"/>
              <a:gd name="connsiteX25" fmla="*/ 2928644 w 3310407"/>
              <a:gd name="connsiteY25" fmla="*/ 2274951 h 2392446"/>
              <a:gd name="connsiteX26" fmla="*/ 3028276 w 3310407"/>
              <a:gd name="connsiteY26" fmla="*/ 2070164 h 2392446"/>
              <a:gd name="connsiteX27" fmla="*/ 3129432 w 3310407"/>
              <a:gd name="connsiteY27" fmla="*/ 1953387 h 2392446"/>
              <a:gd name="connsiteX28" fmla="*/ 3204489 w 3310407"/>
              <a:gd name="connsiteY28" fmla="*/ 1911477 h 2392446"/>
              <a:gd name="connsiteX29" fmla="*/ 3310407 w 3310407"/>
              <a:gd name="connsiteY29" fmla="*/ 1742884 h 2392446"/>
              <a:gd name="connsiteX30" fmla="*/ 2893783 w 3310407"/>
              <a:gd name="connsiteY30" fmla="*/ 1676781 h 2392446"/>
              <a:gd name="connsiteX31" fmla="*/ 2774720 w 3310407"/>
              <a:gd name="connsiteY31" fmla="*/ 1734693 h 2392446"/>
              <a:gd name="connsiteX32" fmla="*/ 2614320 w 3310407"/>
              <a:gd name="connsiteY32" fmla="*/ 1711642 h 2392446"/>
              <a:gd name="connsiteX33" fmla="*/ 2494622 w 3310407"/>
              <a:gd name="connsiteY33" fmla="*/ 1435481 h 2392446"/>
              <a:gd name="connsiteX34" fmla="*/ 2402039 w 3310407"/>
              <a:gd name="connsiteY34" fmla="*/ 1201928 h 2392446"/>
              <a:gd name="connsiteX35" fmla="*/ 2386291 w 3310407"/>
              <a:gd name="connsiteY35" fmla="*/ 957072 h 2392446"/>
              <a:gd name="connsiteX36" fmla="*/ 2227795 w 3310407"/>
              <a:gd name="connsiteY36" fmla="*/ 682752 h 2392446"/>
              <a:gd name="connsiteX37" fmla="*/ 1983955 w 3310407"/>
              <a:gd name="connsiteY37" fmla="*/ 505968 h 2392446"/>
              <a:gd name="connsiteX38" fmla="*/ 1782787 w 3310407"/>
              <a:gd name="connsiteY38" fmla="*/ 213360 h 2392446"/>
              <a:gd name="connsiteX39" fmla="*/ 1697443 w 3310407"/>
              <a:gd name="connsiteY39" fmla="*/ 91440 h 2392446"/>
              <a:gd name="connsiteX40" fmla="*/ 1587715 w 3310407"/>
              <a:gd name="connsiteY40" fmla="*/ 79248 h 2392446"/>
              <a:gd name="connsiteX41" fmla="*/ 1349971 w 3310407"/>
              <a:gd name="connsiteY41" fmla="*/ 24384 h 2392446"/>
              <a:gd name="connsiteX42" fmla="*/ 1374355 w 3310407"/>
              <a:gd name="connsiteY42" fmla="*/ 134112 h 2392446"/>
              <a:gd name="connsiteX43" fmla="*/ 1289011 w 3310407"/>
              <a:gd name="connsiteY43" fmla="*/ 109728 h 2392446"/>
              <a:gd name="connsiteX44" fmla="*/ 1185379 w 3310407"/>
              <a:gd name="connsiteY44" fmla="*/ 146304 h 2392446"/>
              <a:gd name="connsiteX45" fmla="*/ 1124419 w 3310407"/>
              <a:gd name="connsiteY45" fmla="*/ 176784 h 2392446"/>
              <a:gd name="connsiteX46" fmla="*/ 1087843 w 3310407"/>
              <a:gd name="connsiteY46" fmla="*/ 176784 h 2392446"/>
              <a:gd name="connsiteX47" fmla="*/ 959827 w 3310407"/>
              <a:gd name="connsiteY47" fmla="*/ 109728 h 2392446"/>
              <a:gd name="connsiteX48" fmla="*/ 801331 w 3310407"/>
              <a:gd name="connsiteY48" fmla="*/ 0 h 2392446"/>
              <a:gd name="connsiteX49" fmla="*/ 703795 w 3310407"/>
              <a:gd name="connsiteY49" fmla="*/ 79248 h 2392446"/>
              <a:gd name="connsiteX50" fmla="*/ 801331 w 3310407"/>
              <a:gd name="connsiteY50" fmla="*/ 188976 h 2392446"/>
              <a:gd name="connsiteX51" fmla="*/ 807427 w 3310407"/>
              <a:gd name="connsiteY51" fmla="*/ 256032 h 2392446"/>
              <a:gd name="connsiteX52" fmla="*/ 715987 w 3310407"/>
              <a:gd name="connsiteY52" fmla="*/ 201168 h 2392446"/>
              <a:gd name="connsiteX53" fmla="*/ 606259 w 3310407"/>
              <a:gd name="connsiteY53" fmla="*/ 298704 h 2392446"/>
              <a:gd name="connsiteX54" fmla="*/ 537044 w 3310407"/>
              <a:gd name="connsiteY54" fmla="*/ 295783 h 2392446"/>
              <a:gd name="connsiteX55" fmla="*/ 469734 w 3310407"/>
              <a:gd name="connsiteY55"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136650 w 3310407"/>
              <a:gd name="connsiteY14" fmla="*/ 1671720 h 2392446"/>
              <a:gd name="connsiteX15" fmla="*/ 1216025 w 3310407"/>
              <a:gd name="connsiteY15" fmla="*/ 1795545 h 2392446"/>
              <a:gd name="connsiteX16" fmla="*/ 1279525 w 3310407"/>
              <a:gd name="connsiteY16" fmla="*/ 2074945 h 2392446"/>
              <a:gd name="connsiteX17" fmla="*/ 1457325 w 3310407"/>
              <a:gd name="connsiteY17" fmla="*/ 2208296 h 2392446"/>
              <a:gd name="connsiteX18" fmla="*/ 1570037 w 3310407"/>
              <a:gd name="connsiteY18" fmla="*/ 2297195 h 2392446"/>
              <a:gd name="connsiteX19" fmla="*/ 1804987 w 3310407"/>
              <a:gd name="connsiteY19" fmla="*/ 2373395 h 2392446"/>
              <a:gd name="connsiteX20" fmla="*/ 1847850 w 3310407"/>
              <a:gd name="connsiteY20" fmla="*/ 2301957 h 2392446"/>
              <a:gd name="connsiteX21" fmla="*/ 1957388 w 3310407"/>
              <a:gd name="connsiteY21" fmla="*/ 2363870 h 2392446"/>
              <a:gd name="connsiteX22" fmla="*/ 2095500 w 3310407"/>
              <a:gd name="connsiteY22" fmla="*/ 2297196 h 2392446"/>
              <a:gd name="connsiteX23" fmla="*/ 2230272 w 3310407"/>
              <a:gd name="connsiteY23" fmla="*/ 2319337 h 2392446"/>
              <a:gd name="connsiteX24" fmla="*/ 2409826 w 3310407"/>
              <a:gd name="connsiteY24" fmla="*/ 2392446 h 2392446"/>
              <a:gd name="connsiteX25" fmla="*/ 2938462 w 3310407"/>
              <a:gd name="connsiteY25" fmla="*/ 2373396 h 2392446"/>
              <a:gd name="connsiteX26" fmla="*/ 2928644 w 3310407"/>
              <a:gd name="connsiteY26" fmla="*/ 2274951 h 2392446"/>
              <a:gd name="connsiteX27" fmla="*/ 3028276 w 3310407"/>
              <a:gd name="connsiteY27" fmla="*/ 2070164 h 2392446"/>
              <a:gd name="connsiteX28" fmla="*/ 3129432 w 3310407"/>
              <a:gd name="connsiteY28" fmla="*/ 1953387 h 2392446"/>
              <a:gd name="connsiteX29" fmla="*/ 3204489 w 3310407"/>
              <a:gd name="connsiteY29" fmla="*/ 1911477 h 2392446"/>
              <a:gd name="connsiteX30" fmla="*/ 3310407 w 3310407"/>
              <a:gd name="connsiteY30" fmla="*/ 1742884 h 2392446"/>
              <a:gd name="connsiteX31" fmla="*/ 2893783 w 3310407"/>
              <a:gd name="connsiteY31" fmla="*/ 1676781 h 2392446"/>
              <a:gd name="connsiteX32" fmla="*/ 2774720 w 3310407"/>
              <a:gd name="connsiteY32" fmla="*/ 1734693 h 2392446"/>
              <a:gd name="connsiteX33" fmla="*/ 2614320 w 3310407"/>
              <a:gd name="connsiteY33" fmla="*/ 1711642 h 2392446"/>
              <a:gd name="connsiteX34" fmla="*/ 2494622 w 3310407"/>
              <a:gd name="connsiteY34" fmla="*/ 1435481 h 2392446"/>
              <a:gd name="connsiteX35" fmla="*/ 2402039 w 3310407"/>
              <a:gd name="connsiteY35" fmla="*/ 1201928 h 2392446"/>
              <a:gd name="connsiteX36" fmla="*/ 2386291 w 3310407"/>
              <a:gd name="connsiteY36" fmla="*/ 957072 h 2392446"/>
              <a:gd name="connsiteX37" fmla="*/ 2227795 w 3310407"/>
              <a:gd name="connsiteY37" fmla="*/ 682752 h 2392446"/>
              <a:gd name="connsiteX38" fmla="*/ 1983955 w 3310407"/>
              <a:gd name="connsiteY38" fmla="*/ 505968 h 2392446"/>
              <a:gd name="connsiteX39" fmla="*/ 1782787 w 3310407"/>
              <a:gd name="connsiteY39" fmla="*/ 213360 h 2392446"/>
              <a:gd name="connsiteX40" fmla="*/ 1697443 w 3310407"/>
              <a:gd name="connsiteY40" fmla="*/ 91440 h 2392446"/>
              <a:gd name="connsiteX41" fmla="*/ 1587715 w 3310407"/>
              <a:gd name="connsiteY41" fmla="*/ 79248 h 2392446"/>
              <a:gd name="connsiteX42" fmla="*/ 1349971 w 3310407"/>
              <a:gd name="connsiteY42" fmla="*/ 24384 h 2392446"/>
              <a:gd name="connsiteX43" fmla="*/ 1374355 w 3310407"/>
              <a:gd name="connsiteY43" fmla="*/ 134112 h 2392446"/>
              <a:gd name="connsiteX44" fmla="*/ 1289011 w 3310407"/>
              <a:gd name="connsiteY44" fmla="*/ 109728 h 2392446"/>
              <a:gd name="connsiteX45" fmla="*/ 1185379 w 3310407"/>
              <a:gd name="connsiteY45" fmla="*/ 146304 h 2392446"/>
              <a:gd name="connsiteX46" fmla="*/ 1124419 w 3310407"/>
              <a:gd name="connsiteY46" fmla="*/ 176784 h 2392446"/>
              <a:gd name="connsiteX47" fmla="*/ 1087843 w 3310407"/>
              <a:gd name="connsiteY47" fmla="*/ 176784 h 2392446"/>
              <a:gd name="connsiteX48" fmla="*/ 959827 w 3310407"/>
              <a:gd name="connsiteY48" fmla="*/ 109728 h 2392446"/>
              <a:gd name="connsiteX49" fmla="*/ 801331 w 3310407"/>
              <a:gd name="connsiteY49" fmla="*/ 0 h 2392446"/>
              <a:gd name="connsiteX50" fmla="*/ 703795 w 3310407"/>
              <a:gd name="connsiteY50" fmla="*/ 79248 h 2392446"/>
              <a:gd name="connsiteX51" fmla="*/ 801331 w 3310407"/>
              <a:gd name="connsiteY51" fmla="*/ 188976 h 2392446"/>
              <a:gd name="connsiteX52" fmla="*/ 807427 w 3310407"/>
              <a:gd name="connsiteY52" fmla="*/ 256032 h 2392446"/>
              <a:gd name="connsiteX53" fmla="*/ 715987 w 3310407"/>
              <a:gd name="connsiteY53" fmla="*/ 201168 h 2392446"/>
              <a:gd name="connsiteX54" fmla="*/ 606259 w 3310407"/>
              <a:gd name="connsiteY54" fmla="*/ 298704 h 2392446"/>
              <a:gd name="connsiteX55" fmla="*/ 537044 w 3310407"/>
              <a:gd name="connsiteY55" fmla="*/ 295783 h 2392446"/>
              <a:gd name="connsiteX56" fmla="*/ 469734 w 3310407"/>
              <a:gd name="connsiteY56"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123950 w 3310407"/>
              <a:gd name="connsiteY14" fmla="*/ 1703470 h 2392446"/>
              <a:gd name="connsiteX15" fmla="*/ 1216025 w 3310407"/>
              <a:gd name="connsiteY15" fmla="*/ 1795545 h 2392446"/>
              <a:gd name="connsiteX16" fmla="*/ 1279525 w 3310407"/>
              <a:gd name="connsiteY16" fmla="*/ 2074945 h 2392446"/>
              <a:gd name="connsiteX17" fmla="*/ 1457325 w 3310407"/>
              <a:gd name="connsiteY17" fmla="*/ 2208296 h 2392446"/>
              <a:gd name="connsiteX18" fmla="*/ 1570037 w 3310407"/>
              <a:gd name="connsiteY18" fmla="*/ 2297195 h 2392446"/>
              <a:gd name="connsiteX19" fmla="*/ 1804987 w 3310407"/>
              <a:gd name="connsiteY19" fmla="*/ 2373395 h 2392446"/>
              <a:gd name="connsiteX20" fmla="*/ 1847850 w 3310407"/>
              <a:gd name="connsiteY20" fmla="*/ 2301957 h 2392446"/>
              <a:gd name="connsiteX21" fmla="*/ 1957388 w 3310407"/>
              <a:gd name="connsiteY21" fmla="*/ 2363870 h 2392446"/>
              <a:gd name="connsiteX22" fmla="*/ 2095500 w 3310407"/>
              <a:gd name="connsiteY22" fmla="*/ 2297196 h 2392446"/>
              <a:gd name="connsiteX23" fmla="*/ 2230272 w 3310407"/>
              <a:gd name="connsiteY23" fmla="*/ 2319337 h 2392446"/>
              <a:gd name="connsiteX24" fmla="*/ 2409826 w 3310407"/>
              <a:gd name="connsiteY24" fmla="*/ 2392446 h 2392446"/>
              <a:gd name="connsiteX25" fmla="*/ 2938462 w 3310407"/>
              <a:gd name="connsiteY25" fmla="*/ 2373396 h 2392446"/>
              <a:gd name="connsiteX26" fmla="*/ 2928644 w 3310407"/>
              <a:gd name="connsiteY26" fmla="*/ 2274951 h 2392446"/>
              <a:gd name="connsiteX27" fmla="*/ 3028276 w 3310407"/>
              <a:gd name="connsiteY27" fmla="*/ 2070164 h 2392446"/>
              <a:gd name="connsiteX28" fmla="*/ 3129432 w 3310407"/>
              <a:gd name="connsiteY28" fmla="*/ 1953387 h 2392446"/>
              <a:gd name="connsiteX29" fmla="*/ 3204489 w 3310407"/>
              <a:gd name="connsiteY29" fmla="*/ 1911477 h 2392446"/>
              <a:gd name="connsiteX30" fmla="*/ 3310407 w 3310407"/>
              <a:gd name="connsiteY30" fmla="*/ 1742884 h 2392446"/>
              <a:gd name="connsiteX31" fmla="*/ 2893783 w 3310407"/>
              <a:gd name="connsiteY31" fmla="*/ 1676781 h 2392446"/>
              <a:gd name="connsiteX32" fmla="*/ 2774720 w 3310407"/>
              <a:gd name="connsiteY32" fmla="*/ 1734693 h 2392446"/>
              <a:gd name="connsiteX33" fmla="*/ 2614320 w 3310407"/>
              <a:gd name="connsiteY33" fmla="*/ 1711642 h 2392446"/>
              <a:gd name="connsiteX34" fmla="*/ 2494622 w 3310407"/>
              <a:gd name="connsiteY34" fmla="*/ 1435481 h 2392446"/>
              <a:gd name="connsiteX35" fmla="*/ 2402039 w 3310407"/>
              <a:gd name="connsiteY35" fmla="*/ 1201928 h 2392446"/>
              <a:gd name="connsiteX36" fmla="*/ 2386291 w 3310407"/>
              <a:gd name="connsiteY36" fmla="*/ 957072 h 2392446"/>
              <a:gd name="connsiteX37" fmla="*/ 2227795 w 3310407"/>
              <a:gd name="connsiteY37" fmla="*/ 682752 h 2392446"/>
              <a:gd name="connsiteX38" fmla="*/ 1983955 w 3310407"/>
              <a:gd name="connsiteY38" fmla="*/ 505968 h 2392446"/>
              <a:gd name="connsiteX39" fmla="*/ 1782787 w 3310407"/>
              <a:gd name="connsiteY39" fmla="*/ 213360 h 2392446"/>
              <a:gd name="connsiteX40" fmla="*/ 1697443 w 3310407"/>
              <a:gd name="connsiteY40" fmla="*/ 91440 h 2392446"/>
              <a:gd name="connsiteX41" fmla="*/ 1587715 w 3310407"/>
              <a:gd name="connsiteY41" fmla="*/ 79248 h 2392446"/>
              <a:gd name="connsiteX42" fmla="*/ 1349971 w 3310407"/>
              <a:gd name="connsiteY42" fmla="*/ 24384 h 2392446"/>
              <a:gd name="connsiteX43" fmla="*/ 1374355 w 3310407"/>
              <a:gd name="connsiteY43" fmla="*/ 134112 h 2392446"/>
              <a:gd name="connsiteX44" fmla="*/ 1289011 w 3310407"/>
              <a:gd name="connsiteY44" fmla="*/ 109728 h 2392446"/>
              <a:gd name="connsiteX45" fmla="*/ 1185379 w 3310407"/>
              <a:gd name="connsiteY45" fmla="*/ 146304 h 2392446"/>
              <a:gd name="connsiteX46" fmla="*/ 1124419 w 3310407"/>
              <a:gd name="connsiteY46" fmla="*/ 176784 h 2392446"/>
              <a:gd name="connsiteX47" fmla="*/ 1087843 w 3310407"/>
              <a:gd name="connsiteY47" fmla="*/ 176784 h 2392446"/>
              <a:gd name="connsiteX48" fmla="*/ 959827 w 3310407"/>
              <a:gd name="connsiteY48" fmla="*/ 109728 h 2392446"/>
              <a:gd name="connsiteX49" fmla="*/ 801331 w 3310407"/>
              <a:gd name="connsiteY49" fmla="*/ 0 h 2392446"/>
              <a:gd name="connsiteX50" fmla="*/ 703795 w 3310407"/>
              <a:gd name="connsiteY50" fmla="*/ 79248 h 2392446"/>
              <a:gd name="connsiteX51" fmla="*/ 801331 w 3310407"/>
              <a:gd name="connsiteY51" fmla="*/ 188976 h 2392446"/>
              <a:gd name="connsiteX52" fmla="*/ 807427 w 3310407"/>
              <a:gd name="connsiteY52" fmla="*/ 256032 h 2392446"/>
              <a:gd name="connsiteX53" fmla="*/ 715987 w 3310407"/>
              <a:gd name="connsiteY53" fmla="*/ 201168 h 2392446"/>
              <a:gd name="connsiteX54" fmla="*/ 606259 w 3310407"/>
              <a:gd name="connsiteY54" fmla="*/ 298704 h 2392446"/>
              <a:gd name="connsiteX55" fmla="*/ 537044 w 3310407"/>
              <a:gd name="connsiteY55" fmla="*/ 295783 h 2392446"/>
              <a:gd name="connsiteX56" fmla="*/ 469734 w 3310407"/>
              <a:gd name="connsiteY56"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123950 w 3310407"/>
              <a:gd name="connsiteY14" fmla="*/ 1703470 h 2392446"/>
              <a:gd name="connsiteX15" fmla="*/ 1216025 w 3310407"/>
              <a:gd name="connsiteY15" fmla="*/ 1795545 h 2392446"/>
              <a:gd name="connsiteX16" fmla="*/ 1279525 w 3310407"/>
              <a:gd name="connsiteY16" fmla="*/ 2074945 h 2392446"/>
              <a:gd name="connsiteX17" fmla="*/ 1457325 w 3310407"/>
              <a:gd name="connsiteY17" fmla="*/ 2208296 h 2392446"/>
              <a:gd name="connsiteX18" fmla="*/ 1570037 w 3310407"/>
              <a:gd name="connsiteY18" fmla="*/ 2297195 h 2392446"/>
              <a:gd name="connsiteX19" fmla="*/ 1804987 w 3310407"/>
              <a:gd name="connsiteY19" fmla="*/ 2373395 h 2392446"/>
              <a:gd name="connsiteX20" fmla="*/ 1847850 w 3310407"/>
              <a:gd name="connsiteY20" fmla="*/ 2301957 h 2392446"/>
              <a:gd name="connsiteX21" fmla="*/ 1957388 w 3310407"/>
              <a:gd name="connsiteY21" fmla="*/ 2363870 h 2392446"/>
              <a:gd name="connsiteX22" fmla="*/ 2095500 w 3310407"/>
              <a:gd name="connsiteY22" fmla="*/ 2297196 h 2392446"/>
              <a:gd name="connsiteX23" fmla="*/ 2230272 w 3310407"/>
              <a:gd name="connsiteY23" fmla="*/ 2319337 h 2392446"/>
              <a:gd name="connsiteX24" fmla="*/ 2409826 w 3310407"/>
              <a:gd name="connsiteY24" fmla="*/ 2392446 h 2392446"/>
              <a:gd name="connsiteX25" fmla="*/ 2938462 w 3310407"/>
              <a:gd name="connsiteY25" fmla="*/ 2373396 h 2392446"/>
              <a:gd name="connsiteX26" fmla="*/ 2928644 w 3310407"/>
              <a:gd name="connsiteY26" fmla="*/ 2274951 h 2392446"/>
              <a:gd name="connsiteX27" fmla="*/ 3028276 w 3310407"/>
              <a:gd name="connsiteY27" fmla="*/ 2070164 h 2392446"/>
              <a:gd name="connsiteX28" fmla="*/ 3129432 w 3310407"/>
              <a:gd name="connsiteY28" fmla="*/ 1953387 h 2392446"/>
              <a:gd name="connsiteX29" fmla="*/ 3204489 w 3310407"/>
              <a:gd name="connsiteY29" fmla="*/ 1911477 h 2392446"/>
              <a:gd name="connsiteX30" fmla="*/ 3310407 w 3310407"/>
              <a:gd name="connsiteY30" fmla="*/ 1742884 h 2392446"/>
              <a:gd name="connsiteX31" fmla="*/ 2893783 w 3310407"/>
              <a:gd name="connsiteY31" fmla="*/ 1676781 h 2392446"/>
              <a:gd name="connsiteX32" fmla="*/ 2774720 w 3310407"/>
              <a:gd name="connsiteY32" fmla="*/ 1734693 h 2392446"/>
              <a:gd name="connsiteX33" fmla="*/ 2494622 w 3310407"/>
              <a:gd name="connsiteY33" fmla="*/ 1435481 h 2392446"/>
              <a:gd name="connsiteX34" fmla="*/ 2402039 w 3310407"/>
              <a:gd name="connsiteY34" fmla="*/ 1201928 h 2392446"/>
              <a:gd name="connsiteX35" fmla="*/ 2386291 w 3310407"/>
              <a:gd name="connsiteY35" fmla="*/ 957072 h 2392446"/>
              <a:gd name="connsiteX36" fmla="*/ 2227795 w 3310407"/>
              <a:gd name="connsiteY36" fmla="*/ 682752 h 2392446"/>
              <a:gd name="connsiteX37" fmla="*/ 1983955 w 3310407"/>
              <a:gd name="connsiteY37" fmla="*/ 505968 h 2392446"/>
              <a:gd name="connsiteX38" fmla="*/ 1782787 w 3310407"/>
              <a:gd name="connsiteY38" fmla="*/ 213360 h 2392446"/>
              <a:gd name="connsiteX39" fmla="*/ 1697443 w 3310407"/>
              <a:gd name="connsiteY39" fmla="*/ 91440 h 2392446"/>
              <a:gd name="connsiteX40" fmla="*/ 1587715 w 3310407"/>
              <a:gd name="connsiteY40" fmla="*/ 79248 h 2392446"/>
              <a:gd name="connsiteX41" fmla="*/ 1349971 w 3310407"/>
              <a:gd name="connsiteY41" fmla="*/ 24384 h 2392446"/>
              <a:gd name="connsiteX42" fmla="*/ 1374355 w 3310407"/>
              <a:gd name="connsiteY42" fmla="*/ 134112 h 2392446"/>
              <a:gd name="connsiteX43" fmla="*/ 1289011 w 3310407"/>
              <a:gd name="connsiteY43" fmla="*/ 109728 h 2392446"/>
              <a:gd name="connsiteX44" fmla="*/ 1185379 w 3310407"/>
              <a:gd name="connsiteY44" fmla="*/ 146304 h 2392446"/>
              <a:gd name="connsiteX45" fmla="*/ 1124419 w 3310407"/>
              <a:gd name="connsiteY45" fmla="*/ 176784 h 2392446"/>
              <a:gd name="connsiteX46" fmla="*/ 1087843 w 3310407"/>
              <a:gd name="connsiteY46" fmla="*/ 176784 h 2392446"/>
              <a:gd name="connsiteX47" fmla="*/ 959827 w 3310407"/>
              <a:gd name="connsiteY47" fmla="*/ 109728 h 2392446"/>
              <a:gd name="connsiteX48" fmla="*/ 801331 w 3310407"/>
              <a:gd name="connsiteY48" fmla="*/ 0 h 2392446"/>
              <a:gd name="connsiteX49" fmla="*/ 703795 w 3310407"/>
              <a:gd name="connsiteY49" fmla="*/ 79248 h 2392446"/>
              <a:gd name="connsiteX50" fmla="*/ 801331 w 3310407"/>
              <a:gd name="connsiteY50" fmla="*/ 188976 h 2392446"/>
              <a:gd name="connsiteX51" fmla="*/ 807427 w 3310407"/>
              <a:gd name="connsiteY51" fmla="*/ 256032 h 2392446"/>
              <a:gd name="connsiteX52" fmla="*/ 715987 w 3310407"/>
              <a:gd name="connsiteY52" fmla="*/ 201168 h 2392446"/>
              <a:gd name="connsiteX53" fmla="*/ 606259 w 3310407"/>
              <a:gd name="connsiteY53" fmla="*/ 298704 h 2392446"/>
              <a:gd name="connsiteX54" fmla="*/ 537044 w 3310407"/>
              <a:gd name="connsiteY54" fmla="*/ 295783 h 2392446"/>
              <a:gd name="connsiteX55" fmla="*/ 469734 w 3310407"/>
              <a:gd name="connsiteY55"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123950 w 3310407"/>
              <a:gd name="connsiteY14" fmla="*/ 1703470 h 2392446"/>
              <a:gd name="connsiteX15" fmla="*/ 1216025 w 3310407"/>
              <a:gd name="connsiteY15" fmla="*/ 1795545 h 2392446"/>
              <a:gd name="connsiteX16" fmla="*/ 1279525 w 3310407"/>
              <a:gd name="connsiteY16" fmla="*/ 2074945 h 2392446"/>
              <a:gd name="connsiteX17" fmla="*/ 1457325 w 3310407"/>
              <a:gd name="connsiteY17" fmla="*/ 2208296 h 2392446"/>
              <a:gd name="connsiteX18" fmla="*/ 1570037 w 3310407"/>
              <a:gd name="connsiteY18" fmla="*/ 2297195 h 2392446"/>
              <a:gd name="connsiteX19" fmla="*/ 1804987 w 3310407"/>
              <a:gd name="connsiteY19" fmla="*/ 2373395 h 2392446"/>
              <a:gd name="connsiteX20" fmla="*/ 1847850 w 3310407"/>
              <a:gd name="connsiteY20" fmla="*/ 2301957 h 2392446"/>
              <a:gd name="connsiteX21" fmla="*/ 1957388 w 3310407"/>
              <a:gd name="connsiteY21" fmla="*/ 2363870 h 2392446"/>
              <a:gd name="connsiteX22" fmla="*/ 2095500 w 3310407"/>
              <a:gd name="connsiteY22" fmla="*/ 2297196 h 2392446"/>
              <a:gd name="connsiteX23" fmla="*/ 2230272 w 3310407"/>
              <a:gd name="connsiteY23" fmla="*/ 2319337 h 2392446"/>
              <a:gd name="connsiteX24" fmla="*/ 2409826 w 3310407"/>
              <a:gd name="connsiteY24" fmla="*/ 2392446 h 2392446"/>
              <a:gd name="connsiteX25" fmla="*/ 2938462 w 3310407"/>
              <a:gd name="connsiteY25" fmla="*/ 2373396 h 2392446"/>
              <a:gd name="connsiteX26" fmla="*/ 2928644 w 3310407"/>
              <a:gd name="connsiteY26" fmla="*/ 2274951 h 2392446"/>
              <a:gd name="connsiteX27" fmla="*/ 3028276 w 3310407"/>
              <a:gd name="connsiteY27" fmla="*/ 2070164 h 2392446"/>
              <a:gd name="connsiteX28" fmla="*/ 3129432 w 3310407"/>
              <a:gd name="connsiteY28" fmla="*/ 1953387 h 2392446"/>
              <a:gd name="connsiteX29" fmla="*/ 3204489 w 3310407"/>
              <a:gd name="connsiteY29" fmla="*/ 1911477 h 2392446"/>
              <a:gd name="connsiteX30" fmla="*/ 3310407 w 3310407"/>
              <a:gd name="connsiteY30" fmla="*/ 1742884 h 2392446"/>
              <a:gd name="connsiteX31" fmla="*/ 2893783 w 3310407"/>
              <a:gd name="connsiteY31" fmla="*/ 1676781 h 2392446"/>
              <a:gd name="connsiteX32" fmla="*/ 2774720 w 3310407"/>
              <a:gd name="connsiteY32" fmla="*/ 1734693 h 2392446"/>
              <a:gd name="connsiteX33" fmla="*/ 2629864 w 3310407"/>
              <a:gd name="connsiteY33" fmla="*/ 1585201 h 2392446"/>
              <a:gd name="connsiteX34" fmla="*/ 2494622 w 3310407"/>
              <a:gd name="connsiteY34" fmla="*/ 1435481 h 2392446"/>
              <a:gd name="connsiteX35" fmla="*/ 2402039 w 3310407"/>
              <a:gd name="connsiteY35" fmla="*/ 1201928 h 2392446"/>
              <a:gd name="connsiteX36" fmla="*/ 2386291 w 3310407"/>
              <a:gd name="connsiteY36" fmla="*/ 957072 h 2392446"/>
              <a:gd name="connsiteX37" fmla="*/ 2227795 w 3310407"/>
              <a:gd name="connsiteY37" fmla="*/ 682752 h 2392446"/>
              <a:gd name="connsiteX38" fmla="*/ 1983955 w 3310407"/>
              <a:gd name="connsiteY38" fmla="*/ 505968 h 2392446"/>
              <a:gd name="connsiteX39" fmla="*/ 1782787 w 3310407"/>
              <a:gd name="connsiteY39" fmla="*/ 213360 h 2392446"/>
              <a:gd name="connsiteX40" fmla="*/ 1697443 w 3310407"/>
              <a:gd name="connsiteY40" fmla="*/ 91440 h 2392446"/>
              <a:gd name="connsiteX41" fmla="*/ 1587715 w 3310407"/>
              <a:gd name="connsiteY41" fmla="*/ 79248 h 2392446"/>
              <a:gd name="connsiteX42" fmla="*/ 1349971 w 3310407"/>
              <a:gd name="connsiteY42" fmla="*/ 24384 h 2392446"/>
              <a:gd name="connsiteX43" fmla="*/ 1374355 w 3310407"/>
              <a:gd name="connsiteY43" fmla="*/ 134112 h 2392446"/>
              <a:gd name="connsiteX44" fmla="*/ 1289011 w 3310407"/>
              <a:gd name="connsiteY44" fmla="*/ 109728 h 2392446"/>
              <a:gd name="connsiteX45" fmla="*/ 1185379 w 3310407"/>
              <a:gd name="connsiteY45" fmla="*/ 146304 h 2392446"/>
              <a:gd name="connsiteX46" fmla="*/ 1124419 w 3310407"/>
              <a:gd name="connsiteY46" fmla="*/ 176784 h 2392446"/>
              <a:gd name="connsiteX47" fmla="*/ 1087843 w 3310407"/>
              <a:gd name="connsiteY47" fmla="*/ 176784 h 2392446"/>
              <a:gd name="connsiteX48" fmla="*/ 959827 w 3310407"/>
              <a:gd name="connsiteY48" fmla="*/ 109728 h 2392446"/>
              <a:gd name="connsiteX49" fmla="*/ 801331 w 3310407"/>
              <a:gd name="connsiteY49" fmla="*/ 0 h 2392446"/>
              <a:gd name="connsiteX50" fmla="*/ 703795 w 3310407"/>
              <a:gd name="connsiteY50" fmla="*/ 79248 h 2392446"/>
              <a:gd name="connsiteX51" fmla="*/ 801331 w 3310407"/>
              <a:gd name="connsiteY51" fmla="*/ 188976 h 2392446"/>
              <a:gd name="connsiteX52" fmla="*/ 807427 w 3310407"/>
              <a:gd name="connsiteY52" fmla="*/ 256032 h 2392446"/>
              <a:gd name="connsiteX53" fmla="*/ 715987 w 3310407"/>
              <a:gd name="connsiteY53" fmla="*/ 201168 h 2392446"/>
              <a:gd name="connsiteX54" fmla="*/ 606259 w 3310407"/>
              <a:gd name="connsiteY54" fmla="*/ 298704 h 2392446"/>
              <a:gd name="connsiteX55" fmla="*/ 537044 w 3310407"/>
              <a:gd name="connsiteY55" fmla="*/ 295783 h 2392446"/>
              <a:gd name="connsiteX56" fmla="*/ 469734 w 3310407"/>
              <a:gd name="connsiteY56" fmla="*/ 277749 h 2392446"/>
              <a:gd name="connsiteX0" fmla="*/ 469734 w 3310407"/>
              <a:gd name="connsiteY0" fmla="*/ 277749 h 2392446"/>
              <a:gd name="connsiteX1" fmla="*/ 187326 w 3310407"/>
              <a:gd name="connsiteY1" fmla="*/ 249322 h 2392446"/>
              <a:gd name="connsiteX2" fmla="*/ 0 w 3310407"/>
              <a:gd name="connsiteY2" fmla="*/ 312822 h 2392446"/>
              <a:gd name="connsiteX3" fmla="*/ 244476 w 3310407"/>
              <a:gd name="connsiteY3" fmla="*/ 417597 h 2392446"/>
              <a:gd name="connsiteX4" fmla="*/ 459701 w 3310407"/>
              <a:gd name="connsiteY4" fmla="*/ 487172 h 2392446"/>
              <a:gd name="connsiteX5" fmla="*/ 594067 w 3310407"/>
              <a:gd name="connsiteY5" fmla="*/ 707136 h 2392446"/>
              <a:gd name="connsiteX6" fmla="*/ 600163 w 3310407"/>
              <a:gd name="connsiteY6" fmla="*/ 749808 h 2392446"/>
              <a:gd name="connsiteX7" fmla="*/ 691603 w 3310407"/>
              <a:gd name="connsiteY7" fmla="*/ 829056 h 2392446"/>
              <a:gd name="connsiteX8" fmla="*/ 722083 w 3310407"/>
              <a:gd name="connsiteY8" fmla="*/ 871728 h 2392446"/>
              <a:gd name="connsiteX9" fmla="*/ 819619 w 3310407"/>
              <a:gd name="connsiteY9" fmla="*/ 871728 h 2392446"/>
              <a:gd name="connsiteX10" fmla="*/ 844003 w 3310407"/>
              <a:gd name="connsiteY10" fmla="*/ 981456 h 2392446"/>
              <a:gd name="connsiteX11" fmla="*/ 850099 w 3310407"/>
              <a:gd name="connsiteY11" fmla="*/ 1176528 h 2392446"/>
              <a:gd name="connsiteX12" fmla="*/ 935443 w 3310407"/>
              <a:gd name="connsiteY12" fmla="*/ 1249680 h 2392446"/>
              <a:gd name="connsiteX13" fmla="*/ 1032979 w 3310407"/>
              <a:gd name="connsiteY13" fmla="*/ 1511808 h 2392446"/>
              <a:gd name="connsiteX14" fmla="*/ 1123950 w 3310407"/>
              <a:gd name="connsiteY14" fmla="*/ 1703470 h 2392446"/>
              <a:gd name="connsiteX15" fmla="*/ 1216025 w 3310407"/>
              <a:gd name="connsiteY15" fmla="*/ 1795545 h 2392446"/>
              <a:gd name="connsiteX16" fmla="*/ 1279525 w 3310407"/>
              <a:gd name="connsiteY16" fmla="*/ 2074945 h 2392446"/>
              <a:gd name="connsiteX17" fmla="*/ 1457325 w 3310407"/>
              <a:gd name="connsiteY17" fmla="*/ 2208296 h 2392446"/>
              <a:gd name="connsiteX18" fmla="*/ 1570037 w 3310407"/>
              <a:gd name="connsiteY18" fmla="*/ 2297195 h 2392446"/>
              <a:gd name="connsiteX19" fmla="*/ 1804987 w 3310407"/>
              <a:gd name="connsiteY19" fmla="*/ 2373395 h 2392446"/>
              <a:gd name="connsiteX20" fmla="*/ 1847850 w 3310407"/>
              <a:gd name="connsiteY20" fmla="*/ 2301957 h 2392446"/>
              <a:gd name="connsiteX21" fmla="*/ 1957388 w 3310407"/>
              <a:gd name="connsiteY21" fmla="*/ 2363870 h 2392446"/>
              <a:gd name="connsiteX22" fmla="*/ 2095500 w 3310407"/>
              <a:gd name="connsiteY22" fmla="*/ 2297196 h 2392446"/>
              <a:gd name="connsiteX23" fmla="*/ 2230272 w 3310407"/>
              <a:gd name="connsiteY23" fmla="*/ 2319337 h 2392446"/>
              <a:gd name="connsiteX24" fmla="*/ 2409826 w 3310407"/>
              <a:gd name="connsiteY24" fmla="*/ 2392446 h 2392446"/>
              <a:gd name="connsiteX25" fmla="*/ 2938462 w 3310407"/>
              <a:gd name="connsiteY25" fmla="*/ 2373396 h 2392446"/>
              <a:gd name="connsiteX26" fmla="*/ 2928644 w 3310407"/>
              <a:gd name="connsiteY26" fmla="*/ 2274951 h 2392446"/>
              <a:gd name="connsiteX27" fmla="*/ 3028276 w 3310407"/>
              <a:gd name="connsiteY27" fmla="*/ 2070164 h 2392446"/>
              <a:gd name="connsiteX28" fmla="*/ 3129432 w 3310407"/>
              <a:gd name="connsiteY28" fmla="*/ 1953387 h 2392446"/>
              <a:gd name="connsiteX29" fmla="*/ 3204489 w 3310407"/>
              <a:gd name="connsiteY29" fmla="*/ 1911477 h 2392446"/>
              <a:gd name="connsiteX30" fmla="*/ 3310407 w 3310407"/>
              <a:gd name="connsiteY30" fmla="*/ 1742884 h 2392446"/>
              <a:gd name="connsiteX31" fmla="*/ 2893783 w 3310407"/>
              <a:gd name="connsiteY31" fmla="*/ 1676781 h 2392446"/>
              <a:gd name="connsiteX32" fmla="*/ 2774720 w 3310407"/>
              <a:gd name="connsiteY32" fmla="*/ 1734693 h 2392446"/>
              <a:gd name="connsiteX33" fmla="*/ 2582239 w 3310407"/>
              <a:gd name="connsiteY33" fmla="*/ 1647114 h 2392446"/>
              <a:gd name="connsiteX34" fmla="*/ 2494622 w 3310407"/>
              <a:gd name="connsiteY34" fmla="*/ 1435481 h 2392446"/>
              <a:gd name="connsiteX35" fmla="*/ 2402039 w 3310407"/>
              <a:gd name="connsiteY35" fmla="*/ 1201928 h 2392446"/>
              <a:gd name="connsiteX36" fmla="*/ 2386291 w 3310407"/>
              <a:gd name="connsiteY36" fmla="*/ 957072 h 2392446"/>
              <a:gd name="connsiteX37" fmla="*/ 2227795 w 3310407"/>
              <a:gd name="connsiteY37" fmla="*/ 682752 h 2392446"/>
              <a:gd name="connsiteX38" fmla="*/ 1983955 w 3310407"/>
              <a:gd name="connsiteY38" fmla="*/ 505968 h 2392446"/>
              <a:gd name="connsiteX39" fmla="*/ 1782787 w 3310407"/>
              <a:gd name="connsiteY39" fmla="*/ 213360 h 2392446"/>
              <a:gd name="connsiteX40" fmla="*/ 1697443 w 3310407"/>
              <a:gd name="connsiteY40" fmla="*/ 91440 h 2392446"/>
              <a:gd name="connsiteX41" fmla="*/ 1587715 w 3310407"/>
              <a:gd name="connsiteY41" fmla="*/ 79248 h 2392446"/>
              <a:gd name="connsiteX42" fmla="*/ 1349971 w 3310407"/>
              <a:gd name="connsiteY42" fmla="*/ 24384 h 2392446"/>
              <a:gd name="connsiteX43" fmla="*/ 1374355 w 3310407"/>
              <a:gd name="connsiteY43" fmla="*/ 134112 h 2392446"/>
              <a:gd name="connsiteX44" fmla="*/ 1289011 w 3310407"/>
              <a:gd name="connsiteY44" fmla="*/ 109728 h 2392446"/>
              <a:gd name="connsiteX45" fmla="*/ 1185379 w 3310407"/>
              <a:gd name="connsiteY45" fmla="*/ 146304 h 2392446"/>
              <a:gd name="connsiteX46" fmla="*/ 1124419 w 3310407"/>
              <a:gd name="connsiteY46" fmla="*/ 176784 h 2392446"/>
              <a:gd name="connsiteX47" fmla="*/ 1087843 w 3310407"/>
              <a:gd name="connsiteY47" fmla="*/ 176784 h 2392446"/>
              <a:gd name="connsiteX48" fmla="*/ 959827 w 3310407"/>
              <a:gd name="connsiteY48" fmla="*/ 109728 h 2392446"/>
              <a:gd name="connsiteX49" fmla="*/ 801331 w 3310407"/>
              <a:gd name="connsiteY49" fmla="*/ 0 h 2392446"/>
              <a:gd name="connsiteX50" fmla="*/ 703795 w 3310407"/>
              <a:gd name="connsiteY50" fmla="*/ 79248 h 2392446"/>
              <a:gd name="connsiteX51" fmla="*/ 801331 w 3310407"/>
              <a:gd name="connsiteY51" fmla="*/ 188976 h 2392446"/>
              <a:gd name="connsiteX52" fmla="*/ 807427 w 3310407"/>
              <a:gd name="connsiteY52" fmla="*/ 256032 h 2392446"/>
              <a:gd name="connsiteX53" fmla="*/ 715987 w 3310407"/>
              <a:gd name="connsiteY53" fmla="*/ 201168 h 2392446"/>
              <a:gd name="connsiteX54" fmla="*/ 606259 w 3310407"/>
              <a:gd name="connsiteY54" fmla="*/ 298704 h 2392446"/>
              <a:gd name="connsiteX55" fmla="*/ 537044 w 3310407"/>
              <a:gd name="connsiteY55" fmla="*/ 295783 h 2392446"/>
              <a:gd name="connsiteX56" fmla="*/ 469734 w 3310407"/>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47850 w 3274688"/>
              <a:gd name="connsiteY20" fmla="*/ 2301957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28644 w 3274688"/>
              <a:gd name="connsiteY26" fmla="*/ 2274951 h 2392446"/>
              <a:gd name="connsiteX27" fmla="*/ 3028276 w 3274688"/>
              <a:gd name="connsiteY27" fmla="*/ 2070164 h 2392446"/>
              <a:gd name="connsiteX28" fmla="*/ 3129432 w 3274688"/>
              <a:gd name="connsiteY28" fmla="*/ 1953387 h 2392446"/>
              <a:gd name="connsiteX29" fmla="*/ 3204489 w 3274688"/>
              <a:gd name="connsiteY29" fmla="*/ 1911477 h 2392446"/>
              <a:gd name="connsiteX30" fmla="*/ 3274688 w 3274688"/>
              <a:gd name="connsiteY30" fmla="*/ 1742884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47850 w 3274688"/>
              <a:gd name="connsiteY20" fmla="*/ 2301957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28644 w 3274688"/>
              <a:gd name="connsiteY26" fmla="*/ 2274951 h 2392446"/>
              <a:gd name="connsiteX27" fmla="*/ 3028276 w 3274688"/>
              <a:gd name="connsiteY27" fmla="*/ 2070164 h 2392446"/>
              <a:gd name="connsiteX28" fmla="*/ 3129432 w 3274688"/>
              <a:gd name="connsiteY28" fmla="*/ 1953387 h 2392446"/>
              <a:gd name="connsiteX29" fmla="*/ 3204489 w 3274688"/>
              <a:gd name="connsiteY29" fmla="*/ 1911477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47850 w 3274688"/>
              <a:gd name="connsiteY20" fmla="*/ 2301957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28644 w 3274688"/>
              <a:gd name="connsiteY26" fmla="*/ 2274951 h 2392446"/>
              <a:gd name="connsiteX27" fmla="*/ 3028276 w 3274688"/>
              <a:gd name="connsiteY27" fmla="*/ 2070164 h 2392446"/>
              <a:gd name="connsiteX28" fmla="*/ 3129432 w 3274688"/>
              <a:gd name="connsiteY28" fmla="*/ 1953387 h 2392446"/>
              <a:gd name="connsiteX29" fmla="*/ 3190202 w 3274688"/>
              <a:gd name="connsiteY29" fmla="*/ 1899570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47850 w 3274688"/>
              <a:gd name="connsiteY20" fmla="*/ 2301957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31025 w 3274688"/>
              <a:gd name="connsiteY26" fmla="*/ 2227326 h 2392446"/>
              <a:gd name="connsiteX27" fmla="*/ 3028276 w 3274688"/>
              <a:gd name="connsiteY27" fmla="*/ 2070164 h 2392446"/>
              <a:gd name="connsiteX28" fmla="*/ 3129432 w 3274688"/>
              <a:gd name="connsiteY28" fmla="*/ 1953387 h 2392446"/>
              <a:gd name="connsiteX29" fmla="*/ 3190202 w 3274688"/>
              <a:gd name="connsiteY29" fmla="*/ 1899570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47850 w 3274688"/>
              <a:gd name="connsiteY20" fmla="*/ 2301957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31025 w 3274688"/>
              <a:gd name="connsiteY26" fmla="*/ 2227326 h 2392446"/>
              <a:gd name="connsiteX27" fmla="*/ 3028276 w 3274688"/>
              <a:gd name="connsiteY27" fmla="*/ 2070164 h 2392446"/>
              <a:gd name="connsiteX28" fmla="*/ 3129432 w 3274688"/>
              <a:gd name="connsiteY28" fmla="*/ 1953387 h 2392446"/>
              <a:gd name="connsiteX29" fmla="*/ 3190202 w 3274688"/>
              <a:gd name="connsiteY29" fmla="*/ 1899570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47850 w 3274688"/>
              <a:gd name="connsiteY20" fmla="*/ 2301957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31025 w 3274688"/>
              <a:gd name="connsiteY26" fmla="*/ 2227326 h 2392446"/>
              <a:gd name="connsiteX27" fmla="*/ 3028276 w 3274688"/>
              <a:gd name="connsiteY27" fmla="*/ 2070164 h 2392446"/>
              <a:gd name="connsiteX28" fmla="*/ 3129432 w 3274688"/>
              <a:gd name="connsiteY28" fmla="*/ 1953387 h 2392446"/>
              <a:gd name="connsiteX29" fmla="*/ 3175914 w 3274688"/>
              <a:gd name="connsiteY29" fmla="*/ 1944814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47850 w 3274688"/>
              <a:gd name="connsiteY20" fmla="*/ 2301957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31025 w 3274688"/>
              <a:gd name="connsiteY26" fmla="*/ 2227326 h 2392446"/>
              <a:gd name="connsiteX27" fmla="*/ 3028276 w 3274688"/>
              <a:gd name="connsiteY27" fmla="*/ 2070164 h 2392446"/>
              <a:gd name="connsiteX28" fmla="*/ 3131813 w 3274688"/>
              <a:gd name="connsiteY28" fmla="*/ 1986725 h 2392446"/>
              <a:gd name="connsiteX29" fmla="*/ 3175914 w 3274688"/>
              <a:gd name="connsiteY29" fmla="*/ 1944814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47850 w 3274688"/>
              <a:gd name="connsiteY20" fmla="*/ 2301957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31025 w 3274688"/>
              <a:gd name="connsiteY26" fmla="*/ 2227326 h 2392446"/>
              <a:gd name="connsiteX27" fmla="*/ 3037801 w 3274688"/>
              <a:gd name="connsiteY27" fmla="*/ 2082070 h 2392446"/>
              <a:gd name="connsiteX28" fmla="*/ 3131813 w 3274688"/>
              <a:gd name="connsiteY28" fmla="*/ 1986725 h 2392446"/>
              <a:gd name="connsiteX29" fmla="*/ 3175914 w 3274688"/>
              <a:gd name="connsiteY29" fmla="*/ 1944814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69281 w 3274688"/>
              <a:gd name="connsiteY20" fmla="*/ 2382919 h 2392446"/>
              <a:gd name="connsiteX21" fmla="*/ 1957388 w 3274688"/>
              <a:gd name="connsiteY21" fmla="*/ 2363870 h 2392446"/>
              <a:gd name="connsiteX22" fmla="*/ 2095500 w 3274688"/>
              <a:gd name="connsiteY22" fmla="*/ 2297196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31025 w 3274688"/>
              <a:gd name="connsiteY26" fmla="*/ 2227326 h 2392446"/>
              <a:gd name="connsiteX27" fmla="*/ 3037801 w 3274688"/>
              <a:gd name="connsiteY27" fmla="*/ 2082070 h 2392446"/>
              <a:gd name="connsiteX28" fmla="*/ 3131813 w 3274688"/>
              <a:gd name="connsiteY28" fmla="*/ 1986725 h 2392446"/>
              <a:gd name="connsiteX29" fmla="*/ 3175914 w 3274688"/>
              <a:gd name="connsiteY29" fmla="*/ 1944814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69281 w 3274688"/>
              <a:gd name="connsiteY20" fmla="*/ 2382919 h 2392446"/>
              <a:gd name="connsiteX21" fmla="*/ 1957388 w 3274688"/>
              <a:gd name="connsiteY21" fmla="*/ 2363870 h 2392446"/>
              <a:gd name="connsiteX22" fmla="*/ 2095500 w 3274688"/>
              <a:gd name="connsiteY22" fmla="*/ 2321008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31025 w 3274688"/>
              <a:gd name="connsiteY26" fmla="*/ 2227326 h 2392446"/>
              <a:gd name="connsiteX27" fmla="*/ 3037801 w 3274688"/>
              <a:gd name="connsiteY27" fmla="*/ 2082070 h 2392446"/>
              <a:gd name="connsiteX28" fmla="*/ 3131813 w 3274688"/>
              <a:gd name="connsiteY28" fmla="*/ 1986725 h 2392446"/>
              <a:gd name="connsiteX29" fmla="*/ 3175914 w 3274688"/>
              <a:gd name="connsiteY29" fmla="*/ 1944814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2446"/>
              <a:gd name="connsiteX1" fmla="*/ 187326 w 3274688"/>
              <a:gd name="connsiteY1" fmla="*/ 249322 h 2392446"/>
              <a:gd name="connsiteX2" fmla="*/ 0 w 3274688"/>
              <a:gd name="connsiteY2" fmla="*/ 312822 h 2392446"/>
              <a:gd name="connsiteX3" fmla="*/ 244476 w 3274688"/>
              <a:gd name="connsiteY3" fmla="*/ 417597 h 2392446"/>
              <a:gd name="connsiteX4" fmla="*/ 459701 w 3274688"/>
              <a:gd name="connsiteY4" fmla="*/ 487172 h 2392446"/>
              <a:gd name="connsiteX5" fmla="*/ 594067 w 3274688"/>
              <a:gd name="connsiteY5" fmla="*/ 707136 h 2392446"/>
              <a:gd name="connsiteX6" fmla="*/ 600163 w 3274688"/>
              <a:gd name="connsiteY6" fmla="*/ 749808 h 2392446"/>
              <a:gd name="connsiteX7" fmla="*/ 691603 w 3274688"/>
              <a:gd name="connsiteY7" fmla="*/ 829056 h 2392446"/>
              <a:gd name="connsiteX8" fmla="*/ 722083 w 3274688"/>
              <a:gd name="connsiteY8" fmla="*/ 871728 h 2392446"/>
              <a:gd name="connsiteX9" fmla="*/ 819619 w 3274688"/>
              <a:gd name="connsiteY9" fmla="*/ 871728 h 2392446"/>
              <a:gd name="connsiteX10" fmla="*/ 844003 w 3274688"/>
              <a:gd name="connsiteY10" fmla="*/ 981456 h 2392446"/>
              <a:gd name="connsiteX11" fmla="*/ 850099 w 3274688"/>
              <a:gd name="connsiteY11" fmla="*/ 1176528 h 2392446"/>
              <a:gd name="connsiteX12" fmla="*/ 935443 w 3274688"/>
              <a:gd name="connsiteY12" fmla="*/ 1249680 h 2392446"/>
              <a:gd name="connsiteX13" fmla="*/ 1032979 w 3274688"/>
              <a:gd name="connsiteY13" fmla="*/ 1511808 h 2392446"/>
              <a:gd name="connsiteX14" fmla="*/ 1123950 w 3274688"/>
              <a:gd name="connsiteY14" fmla="*/ 1703470 h 2392446"/>
              <a:gd name="connsiteX15" fmla="*/ 1216025 w 3274688"/>
              <a:gd name="connsiteY15" fmla="*/ 1795545 h 2392446"/>
              <a:gd name="connsiteX16" fmla="*/ 1279525 w 3274688"/>
              <a:gd name="connsiteY16" fmla="*/ 2074945 h 2392446"/>
              <a:gd name="connsiteX17" fmla="*/ 1457325 w 3274688"/>
              <a:gd name="connsiteY17" fmla="*/ 2208296 h 2392446"/>
              <a:gd name="connsiteX18" fmla="*/ 1570037 w 3274688"/>
              <a:gd name="connsiteY18" fmla="*/ 2297195 h 2392446"/>
              <a:gd name="connsiteX19" fmla="*/ 1804987 w 3274688"/>
              <a:gd name="connsiteY19" fmla="*/ 2373395 h 2392446"/>
              <a:gd name="connsiteX20" fmla="*/ 1869281 w 3274688"/>
              <a:gd name="connsiteY20" fmla="*/ 2382919 h 2392446"/>
              <a:gd name="connsiteX21" fmla="*/ 2012157 w 3274688"/>
              <a:gd name="connsiteY21" fmla="*/ 2375776 h 2392446"/>
              <a:gd name="connsiteX22" fmla="*/ 2095500 w 3274688"/>
              <a:gd name="connsiteY22" fmla="*/ 2321008 h 2392446"/>
              <a:gd name="connsiteX23" fmla="*/ 2230272 w 3274688"/>
              <a:gd name="connsiteY23" fmla="*/ 2319337 h 2392446"/>
              <a:gd name="connsiteX24" fmla="*/ 2409826 w 3274688"/>
              <a:gd name="connsiteY24" fmla="*/ 2392446 h 2392446"/>
              <a:gd name="connsiteX25" fmla="*/ 2938462 w 3274688"/>
              <a:gd name="connsiteY25" fmla="*/ 2373396 h 2392446"/>
              <a:gd name="connsiteX26" fmla="*/ 2931025 w 3274688"/>
              <a:gd name="connsiteY26" fmla="*/ 2227326 h 2392446"/>
              <a:gd name="connsiteX27" fmla="*/ 3037801 w 3274688"/>
              <a:gd name="connsiteY27" fmla="*/ 2082070 h 2392446"/>
              <a:gd name="connsiteX28" fmla="*/ 3131813 w 3274688"/>
              <a:gd name="connsiteY28" fmla="*/ 1986725 h 2392446"/>
              <a:gd name="connsiteX29" fmla="*/ 3175914 w 3274688"/>
              <a:gd name="connsiteY29" fmla="*/ 1944814 h 2392446"/>
              <a:gd name="connsiteX30" fmla="*/ 3274688 w 3274688"/>
              <a:gd name="connsiteY30" fmla="*/ 1738122 h 2392446"/>
              <a:gd name="connsiteX31" fmla="*/ 2893783 w 3274688"/>
              <a:gd name="connsiteY31" fmla="*/ 1676781 h 2392446"/>
              <a:gd name="connsiteX32" fmla="*/ 2774720 w 3274688"/>
              <a:gd name="connsiteY32" fmla="*/ 1734693 h 2392446"/>
              <a:gd name="connsiteX33" fmla="*/ 2582239 w 3274688"/>
              <a:gd name="connsiteY33" fmla="*/ 1647114 h 2392446"/>
              <a:gd name="connsiteX34" fmla="*/ 2494622 w 3274688"/>
              <a:gd name="connsiteY34" fmla="*/ 1435481 h 2392446"/>
              <a:gd name="connsiteX35" fmla="*/ 2402039 w 3274688"/>
              <a:gd name="connsiteY35" fmla="*/ 1201928 h 2392446"/>
              <a:gd name="connsiteX36" fmla="*/ 2386291 w 3274688"/>
              <a:gd name="connsiteY36" fmla="*/ 957072 h 2392446"/>
              <a:gd name="connsiteX37" fmla="*/ 2227795 w 3274688"/>
              <a:gd name="connsiteY37" fmla="*/ 682752 h 2392446"/>
              <a:gd name="connsiteX38" fmla="*/ 1983955 w 3274688"/>
              <a:gd name="connsiteY38" fmla="*/ 505968 h 2392446"/>
              <a:gd name="connsiteX39" fmla="*/ 1782787 w 3274688"/>
              <a:gd name="connsiteY39" fmla="*/ 213360 h 2392446"/>
              <a:gd name="connsiteX40" fmla="*/ 1697443 w 3274688"/>
              <a:gd name="connsiteY40" fmla="*/ 91440 h 2392446"/>
              <a:gd name="connsiteX41" fmla="*/ 1587715 w 3274688"/>
              <a:gd name="connsiteY41" fmla="*/ 79248 h 2392446"/>
              <a:gd name="connsiteX42" fmla="*/ 1349971 w 3274688"/>
              <a:gd name="connsiteY42" fmla="*/ 24384 h 2392446"/>
              <a:gd name="connsiteX43" fmla="*/ 1374355 w 3274688"/>
              <a:gd name="connsiteY43" fmla="*/ 134112 h 2392446"/>
              <a:gd name="connsiteX44" fmla="*/ 1289011 w 3274688"/>
              <a:gd name="connsiteY44" fmla="*/ 109728 h 2392446"/>
              <a:gd name="connsiteX45" fmla="*/ 1185379 w 3274688"/>
              <a:gd name="connsiteY45" fmla="*/ 146304 h 2392446"/>
              <a:gd name="connsiteX46" fmla="*/ 1124419 w 3274688"/>
              <a:gd name="connsiteY46" fmla="*/ 176784 h 2392446"/>
              <a:gd name="connsiteX47" fmla="*/ 1087843 w 3274688"/>
              <a:gd name="connsiteY47" fmla="*/ 176784 h 2392446"/>
              <a:gd name="connsiteX48" fmla="*/ 959827 w 3274688"/>
              <a:gd name="connsiteY48" fmla="*/ 109728 h 2392446"/>
              <a:gd name="connsiteX49" fmla="*/ 801331 w 3274688"/>
              <a:gd name="connsiteY49" fmla="*/ 0 h 2392446"/>
              <a:gd name="connsiteX50" fmla="*/ 703795 w 3274688"/>
              <a:gd name="connsiteY50" fmla="*/ 79248 h 2392446"/>
              <a:gd name="connsiteX51" fmla="*/ 801331 w 3274688"/>
              <a:gd name="connsiteY51" fmla="*/ 188976 h 2392446"/>
              <a:gd name="connsiteX52" fmla="*/ 807427 w 3274688"/>
              <a:gd name="connsiteY52" fmla="*/ 256032 h 2392446"/>
              <a:gd name="connsiteX53" fmla="*/ 715987 w 3274688"/>
              <a:gd name="connsiteY53" fmla="*/ 201168 h 2392446"/>
              <a:gd name="connsiteX54" fmla="*/ 606259 w 3274688"/>
              <a:gd name="connsiteY54" fmla="*/ 298704 h 2392446"/>
              <a:gd name="connsiteX55" fmla="*/ 537044 w 3274688"/>
              <a:gd name="connsiteY55" fmla="*/ 295783 h 2392446"/>
              <a:gd name="connsiteX56" fmla="*/ 469734 w 3274688"/>
              <a:gd name="connsiteY56" fmla="*/ 277749 h 2392446"/>
              <a:gd name="connsiteX0" fmla="*/ 469734 w 3274688"/>
              <a:gd name="connsiteY0" fmla="*/ 277749 h 2397207"/>
              <a:gd name="connsiteX1" fmla="*/ 187326 w 3274688"/>
              <a:gd name="connsiteY1" fmla="*/ 249322 h 2397207"/>
              <a:gd name="connsiteX2" fmla="*/ 0 w 3274688"/>
              <a:gd name="connsiteY2" fmla="*/ 312822 h 2397207"/>
              <a:gd name="connsiteX3" fmla="*/ 244476 w 3274688"/>
              <a:gd name="connsiteY3" fmla="*/ 417597 h 2397207"/>
              <a:gd name="connsiteX4" fmla="*/ 459701 w 3274688"/>
              <a:gd name="connsiteY4" fmla="*/ 487172 h 2397207"/>
              <a:gd name="connsiteX5" fmla="*/ 594067 w 3274688"/>
              <a:gd name="connsiteY5" fmla="*/ 707136 h 2397207"/>
              <a:gd name="connsiteX6" fmla="*/ 600163 w 3274688"/>
              <a:gd name="connsiteY6" fmla="*/ 749808 h 2397207"/>
              <a:gd name="connsiteX7" fmla="*/ 691603 w 3274688"/>
              <a:gd name="connsiteY7" fmla="*/ 829056 h 2397207"/>
              <a:gd name="connsiteX8" fmla="*/ 722083 w 3274688"/>
              <a:gd name="connsiteY8" fmla="*/ 871728 h 2397207"/>
              <a:gd name="connsiteX9" fmla="*/ 819619 w 3274688"/>
              <a:gd name="connsiteY9" fmla="*/ 871728 h 2397207"/>
              <a:gd name="connsiteX10" fmla="*/ 844003 w 3274688"/>
              <a:gd name="connsiteY10" fmla="*/ 981456 h 2397207"/>
              <a:gd name="connsiteX11" fmla="*/ 850099 w 3274688"/>
              <a:gd name="connsiteY11" fmla="*/ 1176528 h 2397207"/>
              <a:gd name="connsiteX12" fmla="*/ 935443 w 3274688"/>
              <a:gd name="connsiteY12" fmla="*/ 1249680 h 2397207"/>
              <a:gd name="connsiteX13" fmla="*/ 1032979 w 3274688"/>
              <a:gd name="connsiteY13" fmla="*/ 1511808 h 2397207"/>
              <a:gd name="connsiteX14" fmla="*/ 1123950 w 3274688"/>
              <a:gd name="connsiteY14" fmla="*/ 1703470 h 2397207"/>
              <a:gd name="connsiteX15" fmla="*/ 1216025 w 3274688"/>
              <a:gd name="connsiteY15" fmla="*/ 1795545 h 2397207"/>
              <a:gd name="connsiteX16" fmla="*/ 1279525 w 3274688"/>
              <a:gd name="connsiteY16" fmla="*/ 2074945 h 2397207"/>
              <a:gd name="connsiteX17" fmla="*/ 1457325 w 3274688"/>
              <a:gd name="connsiteY17" fmla="*/ 2208296 h 2397207"/>
              <a:gd name="connsiteX18" fmla="*/ 1570037 w 3274688"/>
              <a:gd name="connsiteY18" fmla="*/ 2297195 h 2397207"/>
              <a:gd name="connsiteX19" fmla="*/ 1804987 w 3274688"/>
              <a:gd name="connsiteY19" fmla="*/ 2373395 h 2397207"/>
              <a:gd name="connsiteX20" fmla="*/ 1869281 w 3274688"/>
              <a:gd name="connsiteY20" fmla="*/ 2397207 h 2397207"/>
              <a:gd name="connsiteX21" fmla="*/ 2012157 w 3274688"/>
              <a:gd name="connsiteY21" fmla="*/ 2375776 h 2397207"/>
              <a:gd name="connsiteX22" fmla="*/ 2095500 w 3274688"/>
              <a:gd name="connsiteY22" fmla="*/ 2321008 h 2397207"/>
              <a:gd name="connsiteX23" fmla="*/ 2230272 w 3274688"/>
              <a:gd name="connsiteY23" fmla="*/ 2319337 h 2397207"/>
              <a:gd name="connsiteX24" fmla="*/ 2409826 w 3274688"/>
              <a:gd name="connsiteY24" fmla="*/ 2392446 h 2397207"/>
              <a:gd name="connsiteX25" fmla="*/ 2938462 w 3274688"/>
              <a:gd name="connsiteY25" fmla="*/ 2373396 h 2397207"/>
              <a:gd name="connsiteX26" fmla="*/ 2931025 w 3274688"/>
              <a:gd name="connsiteY26" fmla="*/ 2227326 h 2397207"/>
              <a:gd name="connsiteX27" fmla="*/ 3037801 w 3274688"/>
              <a:gd name="connsiteY27" fmla="*/ 2082070 h 2397207"/>
              <a:gd name="connsiteX28" fmla="*/ 3131813 w 3274688"/>
              <a:gd name="connsiteY28" fmla="*/ 1986725 h 2397207"/>
              <a:gd name="connsiteX29" fmla="*/ 3175914 w 3274688"/>
              <a:gd name="connsiteY29" fmla="*/ 1944814 h 2397207"/>
              <a:gd name="connsiteX30" fmla="*/ 3274688 w 3274688"/>
              <a:gd name="connsiteY30" fmla="*/ 1738122 h 2397207"/>
              <a:gd name="connsiteX31" fmla="*/ 2893783 w 3274688"/>
              <a:gd name="connsiteY31" fmla="*/ 1676781 h 2397207"/>
              <a:gd name="connsiteX32" fmla="*/ 2774720 w 3274688"/>
              <a:gd name="connsiteY32" fmla="*/ 1734693 h 2397207"/>
              <a:gd name="connsiteX33" fmla="*/ 2582239 w 3274688"/>
              <a:gd name="connsiteY33" fmla="*/ 1647114 h 2397207"/>
              <a:gd name="connsiteX34" fmla="*/ 2494622 w 3274688"/>
              <a:gd name="connsiteY34" fmla="*/ 1435481 h 2397207"/>
              <a:gd name="connsiteX35" fmla="*/ 2402039 w 3274688"/>
              <a:gd name="connsiteY35" fmla="*/ 1201928 h 2397207"/>
              <a:gd name="connsiteX36" fmla="*/ 2386291 w 3274688"/>
              <a:gd name="connsiteY36" fmla="*/ 957072 h 2397207"/>
              <a:gd name="connsiteX37" fmla="*/ 2227795 w 3274688"/>
              <a:gd name="connsiteY37" fmla="*/ 682752 h 2397207"/>
              <a:gd name="connsiteX38" fmla="*/ 1983955 w 3274688"/>
              <a:gd name="connsiteY38" fmla="*/ 505968 h 2397207"/>
              <a:gd name="connsiteX39" fmla="*/ 1782787 w 3274688"/>
              <a:gd name="connsiteY39" fmla="*/ 213360 h 2397207"/>
              <a:gd name="connsiteX40" fmla="*/ 1697443 w 3274688"/>
              <a:gd name="connsiteY40" fmla="*/ 91440 h 2397207"/>
              <a:gd name="connsiteX41" fmla="*/ 1587715 w 3274688"/>
              <a:gd name="connsiteY41" fmla="*/ 79248 h 2397207"/>
              <a:gd name="connsiteX42" fmla="*/ 1349971 w 3274688"/>
              <a:gd name="connsiteY42" fmla="*/ 24384 h 2397207"/>
              <a:gd name="connsiteX43" fmla="*/ 1374355 w 3274688"/>
              <a:gd name="connsiteY43" fmla="*/ 134112 h 2397207"/>
              <a:gd name="connsiteX44" fmla="*/ 1289011 w 3274688"/>
              <a:gd name="connsiteY44" fmla="*/ 109728 h 2397207"/>
              <a:gd name="connsiteX45" fmla="*/ 1185379 w 3274688"/>
              <a:gd name="connsiteY45" fmla="*/ 146304 h 2397207"/>
              <a:gd name="connsiteX46" fmla="*/ 1124419 w 3274688"/>
              <a:gd name="connsiteY46" fmla="*/ 176784 h 2397207"/>
              <a:gd name="connsiteX47" fmla="*/ 1087843 w 3274688"/>
              <a:gd name="connsiteY47" fmla="*/ 176784 h 2397207"/>
              <a:gd name="connsiteX48" fmla="*/ 959827 w 3274688"/>
              <a:gd name="connsiteY48" fmla="*/ 109728 h 2397207"/>
              <a:gd name="connsiteX49" fmla="*/ 801331 w 3274688"/>
              <a:gd name="connsiteY49" fmla="*/ 0 h 2397207"/>
              <a:gd name="connsiteX50" fmla="*/ 703795 w 3274688"/>
              <a:gd name="connsiteY50" fmla="*/ 79248 h 2397207"/>
              <a:gd name="connsiteX51" fmla="*/ 801331 w 3274688"/>
              <a:gd name="connsiteY51" fmla="*/ 188976 h 2397207"/>
              <a:gd name="connsiteX52" fmla="*/ 807427 w 3274688"/>
              <a:gd name="connsiteY52" fmla="*/ 256032 h 2397207"/>
              <a:gd name="connsiteX53" fmla="*/ 715987 w 3274688"/>
              <a:gd name="connsiteY53" fmla="*/ 201168 h 2397207"/>
              <a:gd name="connsiteX54" fmla="*/ 606259 w 3274688"/>
              <a:gd name="connsiteY54" fmla="*/ 298704 h 2397207"/>
              <a:gd name="connsiteX55" fmla="*/ 537044 w 3274688"/>
              <a:gd name="connsiteY55" fmla="*/ 295783 h 2397207"/>
              <a:gd name="connsiteX56" fmla="*/ 469734 w 3274688"/>
              <a:gd name="connsiteY56" fmla="*/ 277749 h 2397207"/>
              <a:gd name="connsiteX0" fmla="*/ 469734 w 3274688"/>
              <a:gd name="connsiteY0" fmla="*/ 277749 h 2397207"/>
              <a:gd name="connsiteX1" fmla="*/ 187326 w 3274688"/>
              <a:gd name="connsiteY1" fmla="*/ 249322 h 2397207"/>
              <a:gd name="connsiteX2" fmla="*/ 0 w 3274688"/>
              <a:gd name="connsiteY2" fmla="*/ 312822 h 2397207"/>
              <a:gd name="connsiteX3" fmla="*/ 244476 w 3274688"/>
              <a:gd name="connsiteY3" fmla="*/ 417597 h 2397207"/>
              <a:gd name="connsiteX4" fmla="*/ 459701 w 3274688"/>
              <a:gd name="connsiteY4" fmla="*/ 487172 h 2397207"/>
              <a:gd name="connsiteX5" fmla="*/ 594067 w 3274688"/>
              <a:gd name="connsiteY5" fmla="*/ 707136 h 2397207"/>
              <a:gd name="connsiteX6" fmla="*/ 600163 w 3274688"/>
              <a:gd name="connsiteY6" fmla="*/ 749808 h 2397207"/>
              <a:gd name="connsiteX7" fmla="*/ 691603 w 3274688"/>
              <a:gd name="connsiteY7" fmla="*/ 829056 h 2397207"/>
              <a:gd name="connsiteX8" fmla="*/ 722083 w 3274688"/>
              <a:gd name="connsiteY8" fmla="*/ 871728 h 2397207"/>
              <a:gd name="connsiteX9" fmla="*/ 819619 w 3274688"/>
              <a:gd name="connsiteY9" fmla="*/ 871728 h 2397207"/>
              <a:gd name="connsiteX10" fmla="*/ 844003 w 3274688"/>
              <a:gd name="connsiteY10" fmla="*/ 981456 h 2397207"/>
              <a:gd name="connsiteX11" fmla="*/ 850099 w 3274688"/>
              <a:gd name="connsiteY11" fmla="*/ 1176528 h 2397207"/>
              <a:gd name="connsiteX12" fmla="*/ 935443 w 3274688"/>
              <a:gd name="connsiteY12" fmla="*/ 1249680 h 2397207"/>
              <a:gd name="connsiteX13" fmla="*/ 1032979 w 3274688"/>
              <a:gd name="connsiteY13" fmla="*/ 1511808 h 2397207"/>
              <a:gd name="connsiteX14" fmla="*/ 1123950 w 3274688"/>
              <a:gd name="connsiteY14" fmla="*/ 1703470 h 2397207"/>
              <a:gd name="connsiteX15" fmla="*/ 1216025 w 3274688"/>
              <a:gd name="connsiteY15" fmla="*/ 1795545 h 2397207"/>
              <a:gd name="connsiteX16" fmla="*/ 1279525 w 3274688"/>
              <a:gd name="connsiteY16" fmla="*/ 2074945 h 2397207"/>
              <a:gd name="connsiteX17" fmla="*/ 1457325 w 3274688"/>
              <a:gd name="connsiteY17" fmla="*/ 2208296 h 2397207"/>
              <a:gd name="connsiteX18" fmla="*/ 1570037 w 3274688"/>
              <a:gd name="connsiteY18" fmla="*/ 2297195 h 2397207"/>
              <a:gd name="connsiteX19" fmla="*/ 1778793 w 3274688"/>
              <a:gd name="connsiteY19" fmla="*/ 2390063 h 2397207"/>
              <a:gd name="connsiteX20" fmla="*/ 1869281 w 3274688"/>
              <a:gd name="connsiteY20" fmla="*/ 2397207 h 2397207"/>
              <a:gd name="connsiteX21" fmla="*/ 2012157 w 3274688"/>
              <a:gd name="connsiteY21" fmla="*/ 2375776 h 2397207"/>
              <a:gd name="connsiteX22" fmla="*/ 2095500 w 3274688"/>
              <a:gd name="connsiteY22" fmla="*/ 2321008 h 2397207"/>
              <a:gd name="connsiteX23" fmla="*/ 2230272 w 3274688"/>
              <a:gd name="connsiteY23" fmla="*/ 2319337 h 2397207"/>
              <a:gd name="connsiteX24" fmla="*/ 2409826 w 3274688"/>
              <a:gd name="connsiteY24" fmla="*/ 2392446 h 2397207"/>
              <a:gd name="connsiteX25" fmla="*/ 2938462 w 3274688"/>
              <a:gd name="connsiteY25" fmla="*/ 2373396 h 2397207"/>
              <a:gd name="connsiteX26" fmla="*/ 2931025 w 3274688"/>
              <a:gd name="connsiteY26" fmla="*/ 2227326 h 2397207"/>
              <a:gd name="connsiteX27" fmla="*/ 3037801 w 3274688"/>
              <a:gd name="connsiteY27" fmla="*/ 2082070 h 2397207"/>
              <a:gd name="connsiteX28" fmla="*/ 3131813 w 3274688"/>
              <a:gd name="connsiteY28" fmla="*/ 1986725 h 2397207"/>
              <a:gd name="connsiteX29" fmla="*/ 3175914 w 3274688"/>
              <a:gd name="connsiteY29" fmla="*/ 1944814 h 2397207"/>
              <a:gd name="connsiteX30" fmla="*/ 3274688 w 3274688"/>
              <a:gd name="connsiteY30" fmla="*/ 1738122 h 2397207"/>
              <a:gd name="connsiteX31" fmla="*/ 2893783 w 3274688"/>
              <a:gd name="connsiteY31" fmla="*/ 1676781 h 2397207"/>
              <a:gd name="connsiteX32" fmla="*/ 2774720 w 3274688"/>
              <a:gd name="connsiteY32" fmla="*/ 1734693 h 2397207"/>
              <a:gd name="connsiteX33" fmla="*/ 2582239 w 3274688"/>
              <a:gd name="connsiteY33" fmla="*/ 1647114 h 2397207"/>
              <a:gd name="connsiteX34" fmla="*/ 2494622 w 3274688"/>
              <a:gd name="connsiteY34" fmla="*/ 1435481 h 2397207"/>
              <a:gd name="connsiteX35" fmla="*/ 2402039 w 3274688"/>
              <a:gd name="connsiteY35" fmla="*/ 1201928 h 2397207"/>
              <a:gd name="connsiteX36" fmla="*/ 2386291 w 3274688"/>
              <a:gd name="connsiteY36" fmla="*/ 957072 h 2397207"/>
              <a:gd name="connsiteX37" fmla="*/ 2227795 w 3274688"/>
              <a:gd name="connsiteY37" fmla="*/ 682752 h 2397207"/>
              <a:gd name="connsiteX38" fmla="*/ 1983955 w 3274688"/>
              <a:gd name="connsiteY38" fmla="*/ 505968 h 2397207"/>
              <a:gd name="connsiteX39" fmla="*/ 1782787 w 3274688"/>
              <a:gd name="connsiteY39" fmla="*/ 213360 h 2397207"/>
              <a:gd name="connsiteX40" fmla="*/ 1697443 w 3274688"/>
              <a:gd name="connsiteY40" fmla="*/ 91440 h 2397207"/>
              <a:gd name="connsiteX41" fmla="*/ 1587715 w 3274688"/>
              <a:gd name="connsiteY41" fmla="*/ 79248 h 2397207"/>
              <a:gd name="connsiteX42" fmla="*/ 1349971 w 3274688"/>
              <a:gd name="connsiteY42" fmla="*/ 24384 h 2397207"/>
              <a:gd name="connsiteX43" fmla="*/ 1374355 w 3274688"/>
              <a:gd name="connsiteY43" fmla="*/ 134112 h 2397207"/>
              <a:gd name="connsiteX44" fmla="*/ 1289011 w 3274688"/>
              <a:gd name="connsiteY44" fmla="*/ 109728 h 2397207"/>
              <a:gd name="connsiteX45" fmla="*/ 1185379 w 3274688"/>
              <a:gd name="connsiteY45" fmla="*/ 146304 h 2397207"/>
              <a:gd name="connsiteX46" fmla="*/ 1124419 w 3274688"/>
              <a:gd name="connsiteY46" fmla="*/ 176784 h 2397207"/>
              <a:gd name="connsiteX47" fmla="*/ 1087843 w 3274688"/>
              <a:gd name="connsiteY47" fmla="*/ 176784 h 2397207"/>
              <a:gd name="connsiteX48" fmla="*/ 959827 w 3274688"/>
              <a:gd name="connsiteY48" fmla="*/ 109728 h 2397207"/>
              <a:gd name="connsiteX49" fmla="*/ 801331 w 3274688"/>
              <a:gd name="connsiteY49" fmla="*/ 0 h 2397207"/>
              <a:gd name="connsiteX50" fmla="*/ 703795 w 3274688"/>
              <a:gd name="connsiteY50" fmla="*/ 79248 h 2397207"/>
              <a:gd name="connsiteX51" fmla="*/ 801331 w 3274688"/>
              <a:gd name="connsiteY51" fmla="*/ 188976 h 2397207"/>
              <a:gd name="connsiteX52" fmla="*/ 807427 w 3274688"/>
              <a:gd name="connsiteY52" fmla="*/ 256032 h 2397207"/>
              <a:gd name="connsiteX53" fmla="*/ 715987 w 3274688"/>
              <a:gd name="connsiteY53" fmla="*/ 201168 h 2397207"/>
              <a:gd name="connsiteX54" fmla="*/ 606259 w 3274688"/>
              <a:gd name="connsiteY54" fmla="*/ 298704 h 2397207"/>
              <a:gd name="connsiteX55" fmla="*/ 537044 w 3274688"/>
              <a:gd name="connsiteY55" fmla="*/ 295783 h 2397207"/>
              <a:gd name="connsiteX56" fmla="*/ 469734 w 3274688"/>
              <a:gd name="connsiteY56" fmla="*/ 277749 h 2397207"/>
              <a:gd name="connsiteX0" fmla="*/ 469734 w 3274688"/>
              <a:gd name="connsiteY0" fmla="*/ 277749 h 2397207"/>
              <a:gd name="connsiteX1" fmla="*/ 187326 w 3274688"/>
              <a:gd name="connsiteY1" fmla="*/ 249322 h 2397207"/>
              <a:gd name="connsiteX2" fmla="*/ 0 w 3274688"/>
              <a:gd name="connsiteY2" fmla="*/ 312822 h 2397207"/>
              <a:gd name="connsiteX3" fmla="*/ 244476 w 3274688"/>
              <a:gd name="connsiteY3" fmla="*/ 417597 h 2397207"/>
              <a:gd name="connsiteX4" fmla="*/ 459701 w 3274688"/>
              <a:gd name="connsiteY4" fmla="*/ 487172 h 2397207"/>
              <a:gd name="connsiteX5" fmla="*/ 594067 w 3274688"/>
              <a:gd name="connsiteY5" fmla="*/ 707136 h 2397207"/>
              <a:gd name="connsiteX6" fmla="*/ 600163 w 3274688"/>
              <a:gd name="connsiteY6" fmla="*/ 749808 h 2397207"/>
              <a:gd name="connsiteX7" fmla="*/ 691603 w 3274688"/>
              <a:gd name="connsiteY7" fmla="*/ 829056 h 2397207"/>
              <a:gd name="connsiteX8" fmla="*/ 722083 w 3274688"/>
              <a:gd name="connsiteY8" fmla="*/ 871728 h 2397207"/>
              <a:gd name="connsiteX9" fmla="*/ 819619 w 3274688"/>
              <a:gd name="connsiteY9" fmla="*/ 871728 h 2397207"/>
              <a:gd name="connsiteX10" fmla="*/ 844003 w 3274688"/>
              <a:gd name="connsiteY10" fmla="*/ 981456 h 2397207"/>
              <a:gd name="connsiteX11" fmla="*/ 850099 w 3274688"/>
              <a:gd name="connsiteY11" fmla="*/ 1176528 h 2397207"/>
              <a:gd name="connsiteX12" fmla="*/ 935443 w 3274688"/>
              <a:gd name="connsiteY12" fmla="*/ 1249680 h 2397207"/>
              <a:gd name="connsiteX13" fmla="*/ 1032979 w 3274688"/>
              <a:gd name="connsiteY13" fmla="*/ 1511808 h 2397207"/>
              <a:gd name="connsiteX14" fmla="*/ 1123950 w 3274688"/>
              <a:gd name="connsiteY14" fmla="*/ 1703470 h 2397207"/>
              <a:gd name="connsiteX15" fmla="*/ 1216025 w 3274688"/>
              <a:gd name="connsiteY15" fmla="*/ 1795545 h 2397207"/>
              <a:gd name="connsiteX16" fmla="*/ 1279525 w 3274688"/>
              <a:gd name="connsiteY16" fmla="*/ 2074945 h 2397207"/>
              <a:gd name="connsiteX17" fmla="*/ 1457325 w 3274688"/>
              <a:gd name="connsiteY17" fmla="*/ 2208296 h 2397207"/>
              <a:gd name="connsiteX18" fmla="*/ 1570037 w 3274688"/>
              <a:gd name="connsiteY18" fmla="*/ 2297195 h 2397207"/>
              <a:gd name="connsiteX19" fmla="*/ 1778793 w 3274688"/>
              <a:gd name="connsiteY19" fmla="*/ 2390063 h 2397207"/>
              <a:gd name="connsiteX20" fmla="*/ 1869281 w 3274688"/>
              <a:gd name="connsiteY20" fmla="*/ 2397207 h 2397207"/>
              <a:gd name="connsiteX21" fmla="*/ 2012157 w 3274688"/>
              <a:gd name="connsiteY21" fmla="*/ 2375776 h 2397207"/>
              <a:gd name="connsiteX22" fmla="*/ 2095500 w 3274688"/>
              <a:gd name="connsiteY22" fmla="*/ 2321008 h 2397207"/>
              <a:gd name="connsiteX23" fmla="*/ 2230272 w 3274688"/>
              <a:gd name="connsiteY23" fmla="*/ 2319337 h 2397207"/>
              <a:gd name="connsiteX24" fmla="*/ 2409826 w 3274688"/>
              <a:gd name="connsiteY24" fmla="*/ 2392446 h 2397207"/>
              <a:gd name="connsiteX25" fmla="*/ 2938462 w 3274688"/>
              <a:gd name="connsiteY25" fmla="*/ 2373396 h 2397207"/>
              <a:gd name="connsiteX26" fmla="*/ 2931025 w 3274688"/>
              <a:gd name="connsiteY26" fmla="*/ 2227326 h 2397207"/>
              <a:gd name="connsiteX27" fmla="*/ 3037801 w 3274688"/>
              <a:gd name="connsiteY27" fmla="*/ 2082070 h 2397207"/>
              <a:gd name="connsiteX28" fmla="*/ 3131813 w 3274688"/>
              <a:gd name="connsiteY28" fmla="*/ 1986725 h 2397207"/>
              <a:gd name="connsiteX29" fmla="*/ 3175914 w 3274688"/>
              <a:gd name="connsiteY29" fmla="*/ 1944814 h 2397207"/>
              <a:gd name="connsiteX30" fmla="*/ 3274688 w 3274688"/>
              <a:gd name="connsiteY30" fmla="*/ 1738122 h 2397207"/>
              <a:gd name="connsiteX31" fmla="*/ 2893783 w 3274688"/>
              <a:gd name="connsiteY31" fmla="*/ 1676781 h 2397207"/>
              <a:gd name="connsiteX32" fmla="*/ 2774720 w 3274688"/>
              <a:gd name="connsiteY32" fmla="*/ 1734693 h 2397207"/>
              <a:gd name="connsiteX33" fmla="*/ 2582239 w 3274688"/>
              <a:gd name="connsiteY33" fmla="*/ 1647114 h 2397207"/>
              <a:gd name="connsiteX34" fmla="*/ 2494622 w 3274688"/>
              <a:gd name="connsiteY34" fmla="*/ 1435481 h 2397207"/>
              <a:gd name="connsiteX35" fmla="*/ 2402039 w 3274688"/>
              <a:gd name="connsiteY35" fmla="*/ 1201928 h 2397207"/>
              <a:gd name="connsiteX36" fmla="*/ 2386291 w 3274688"/>
              <a:gd name="connsiteY36" fmla="*/ 957072 h 2397207"/>
              <a:gd name="connsiteX37" fmla="*/ 2227795 w 3274688"/>
              <a:gd name="connsiteY37" fmla="*/ 682752 h 2397207"/>
              <a:gd name="connsiteX38" fmla="*/ 1983955 w 3274688"/>
              <a:gd name="connsiteY38" fmla="*/ 505968 h 2397207"/>
              <a:gd name="connsiteX39" fmla="*/ 1782787 w 3274688"/>
              <a:gd name="connsiteY39" fmla="*/ 213360 h 2397207"/>
              <a:gd name="connsiteX40" fmla="*/ 1697443 w 3274688"/>
              <a:gd name="connsiteY40" fmla="*/ 91440 h 2397207"/>
              <a:gd name="connsiteX41" fmla="*/ 1587715 w 3274688"/>
              <a:gd name="connsiteY41" fmla="*/ 79248 h 2397207"/>
              <a:gd name="connsiteX42" fmla="*/ 1349971 w 3274688"/>
              <a:gd name="connsiteY42" fmla="*/ 24384 h 2397207"/>
              <a:gd name="connsiteX43" fmla="*/ 1374355 w 3274688"/>
              <a:gd name="connsiteY43" fmla="*/ 134112 h 2397207"/>
              <a:gd name="connsiteX44" fmla="*/ 1289011 w 3274688"/>
              <a:gd name="connsiteY44" fmla="*/ 109728 h 2397207"/>
              <a:gd name="connsiteX45" fmla="*/ 1185379 w 3274688"/>
              <a:gd name="connsiteY45" fmla="*/ 146304 h 2397207"/>
              <a:gd name="connsiteX46" fmla="*/ 1124419 w 3274688"/>
              <a:gd name="connsiteY46" fmla="*/ 176784 h 2397207"/>
              <a:gd name="connsiteX47" fmla="*/ 1087843 w 3274688"/>
              <a:gd name="connsiteY47" fmla="*/ 176784 h 2397207"/>
              <a:gd name="connsiteX48" fmla="*/ 959827 w 3274688"/>
              <a:gd name="connsiteY48" fmla="*/ 109728 h 2397207"/>
              <a:gd name="connsiteX49" fmla="*/ 801331 w 3274688"/>
              <a:gd name="connsiteY49" fmla="*/ 0 h 2397207"/>
              <a:gd name="connsiteX50" fmla="*/ 703795 w 3274688"/>
              <a:gd name="connsiteY50" fmla="*/ 79248 h 2397207"/>
              <a:gd name="connsiteX51" fmla="*/ 801331 w 3274688"/>
              <a:gd name="connsiteY51" fmla="*/ 188976 h 2397207"/>
              <a:gd name="connsiteX52" fmla="*/ 807427 w 3274688"/>
              <a:gd name="connsiteY52" fmla="*/ 256032 h 2397207"/>
              <a:gd name="connsiteX53" fmla="*/ 715987 w 3274688"/>
              <a:gd name="connsiteY53" fmla="*/ 201168 h 2397207"/>
              <a:gd name="connsiteX54" fmla="*/ 606259 w 3274688"/>
              <a:gd name="connsiteY54" fmla="*/ 298704 h 2397207"/>
              <a:gd name="connsiteX55" fmla="*/ 537044 w 3274688"/>
              <a:gd name="connsiteY55" fmla="*/ 295783 h 2397207"/>
              <a:gd name="connsiteX56" fmla="*/ 469734 w 3274688"/>
              <a:gd name="connsiteY56" fmla="*/ 277749 h 2397207"/>
              <a:gd name="connsiteX0" fmla="*/ 469734 w 3274688"/>
              <a:gd name="connsiteY0" fmla="*/ 277749 h 2397207"/>
              <a:gd name="connsiteX1" fmla="*/ 187326 w 3274688"/>
              <a:gd name="connsiteY1" fmla="*/ 249322 h 2397207"/>
              <a:gd name="connsiteX2" fmla="*/ 0 w 3274688"/>
              <a:gd name="connsiteY2" fmla="*/ 312822 h 2397207"/>
              <a:gd name="connsiteX3" fmla="*/ 244476 w 3274688"/>
              <a:gd name="connsiteY3" fmla="*/ 417597 h 2397207"/>
              <a:gd name="connsiteX4" fmla="*/ 459701 w 3274688"/>
              <a:gd name="connsiteY4" fmla="*/ 487172 h 2397207"/>
              <a:gd name="connsiteX5" fmla="*/ 594067 w 3274688"/>
              <a:gd name="connsiteY5" fmla="*/ 707136 h 2397207"/>
              <a:gd name="connsiteX6" fmla="*/ 600163 w 3274688"/>
              <a:gd name="connsiteY6" fmla="*/ 749808 h 2397207"/>
              <a:gd name="connsiteX7" fmla="*/ 691603 w 3274688"/>
              <a:gd name="connsiteY7" fmla="*/ 829056 h 2397207"/>
              <a:gd name="connsiteX8" fmla="*/ 722083 w 3274688"/>
              <a:gd name="connsiteY8" fmla="*/ 871728 h 2397207"/>
              <a:gd name="connsiteX9" fmla="*/ 819619 w 3274688"/>
              <a:gd name="connsiteY9" fmla="*/ 871728 h 2397207"/>
              <a:gd name="connsiteX10" fmla="*/ 844003 w 3274688"/>
              <a:gd name="connsiteY10" fmla="*/ 981456 h 2397207"/>
              <a:gd name="connsiteX11" fmla="*/ 850099 w 3274688"/>
              <a:gd name="connsiteY11" fmla="*/ 1176528 h 2397207"/>
              <a:gd name="connsiteX12" fmla="*/ 935443 w 3274688"/>
              <a:gd name="connsiteY12" fmla="*/ 1249680 h 2397207"/>
              <a:gd name="connsiteX13" fmla="*/ 1032979 w 3274688"/>
              <a:gd name="connsiteY13" fmla="*/ 1511808 h 2397207"/>
              <a:gd name="connsiteX14" fmla="*/ 1123950 w 3274688"/>
              <a:gd name="connsiteY14" fmla="*/ 1703470 h 2397207"/>
              <a:gd name="connsiteX15" fmla="*/ 1216025 w 3274688"/>
              <a:gd name="connsiteY15" fmla="*/ 1795545 h 2397207"/>
              <a:gd name="connsiteX16" fmla="*/ 1279525 w 3274688"/>
              <a:gd name="connsiteY16" fmla="*/ 2074945 h 2397207"/>
              <a:gd name="connsiteX17" fmla="*/ 1457325 w 3274688"/>
              <a:gd name="connsiteY17" fmla="*/ 2208296 h 2397207"/>
              <a:gd name="connsiteX18" fmla="*/ 1570037 w 3274688"/>
              <a:gd name="connsiteY18" fmla="*/ 2297195 h 2397207"/>
              <a:gd name="connsiteX19" fmla="*/ 1778793 w 3274688"/>
              <a:gd name="connsiteY19" fmla="*/ 2390063 h 2397207"/>
              <a:gd name="connsiteX20" fmla="*/ 1869281 w 3274688"/>
              <a:gd name="connsiteY20" fmla="*/ 2397207 h 2397207"/>
              <a:gd name="connsiteX21" fmla="*/ 2012157 w 3274688"/>
              <a:gd name="connsiteY21" fmla="*/ 2375776 h 2397207"/>
              <a:gd name="connsiteX22" fmla="*/ 2095500 w 3274688"/>
              <a:gd name="connsiteY22" fmla="*/ 2321008 h 2397207"/>
              <a:gd name="connsiteX23" fmla="*/ 2230272 w 3274688"/>
              <a:gd name="connsiteY23" fmla="*/ 2319337 h 2397207"/>
              <a:gd name="connsiteX24" fmla="*/ 2409826 w 3274688"/>
              <a:gd name="connsiteY24" fmla="*/ 2392446 h 2397207"/>
              <a:gd name="connsiteX25" fmla="*/ 2938462 w 3274688"/>
              <a:gd name="connsiteY25" fmla="*/ 2373396 h 2397207"/>
              <a:gd name="connsiteX26" fmla="*/ 2931025 w 3274688"/>
              <a:gd name="connsiteY26" fmla="*/ 2227326 h 2397207"/>
              <a:gd name="connsiteX27" fmla="*/ 3037801 w 3274688"/>
              <a:gd name="connsiteY27" fmla="*/ 2082070 h 2397207"/>
              <a:gd name="connsiteX28" fmla="*/ 3131813 w 3274688"/>
              <a:gd name="connsiteY28" fmla="*/ 1986725 h 2397207"/>
              <a:gd name="connsiteX29" fmla="*/ 3175914 w 3274688"/>
              <a:gd name="connsiteY29" fmla="*/ 1944814 h 2397207"/>
              <a:gd name="connsiteX30" fmla="*/ 3274688 w 3274688"/>
              <a:gd name="connsiteY30" fmla="*/ 1738122 h 2397207"/>
              <a:gd name="connsiteX31" fmla="*/ 2893783 w 3274688"/>
              <a:gd name="connsiteY31" fmla="*/ 1676781 h 2397207"/>
              <a:gd name="connsiteX32" fmla="*/ 2774720 w 3274688"/>
              <a:gd name="connsiteY32" fmla="*/ 1734693 h 2397207"/>
              <a:gd name="connsiteX33" fmla="*/ 2582239 w 3274688"/>
              <a:gd name="connsiteY33" fmla="*/ 1647114 h 2397207"/>
              <a:gd name="connsiteX34" fmla="*/ 2494622 w 3274688"/>
              <a:gd name="connsiteY34" fmla="*/ 1435481 h 2397207"/>
              <a:gd name="connsiteX35" fmla="*/ 2402039 w 3274688"/>
              <a:gd name="connsiteY35" fmla="*/ 1201928 h 2397207"/>
              <a:gd name="connsiteX36" fmla="*/ 2386291 w 3274688"/>
              <a:gd name="connsiteY36" fmla="*/ 957072 h 2397207"/>
              <a:gd name="connsiteX37" fmla="*/ 2227795 w 3274688"/>
              <a:gd name="connsiteY37" fmla="*/ 682752 h 2397207"/>
              <a:gd name="connsiteX38" fmla="*/ 1983955 w 3274688"/>
              <a:gd name="connsiteY38" fmla="*/ 505968 h 2397207"/>
              <a:gd name="connsiteX39" fmla="*/ 1782787 w 3274688"/>
              <a:gd name="connsiteY39" fmla="*/ 213360 h 2397207"/>
              <a:gd name="connsiteX40" fmla="*/ 1697443 w 3274688"/>
              <a:gd name="connsiteY40" fmla="*/ 91440 h 2397207"/>
              <a:gd name="connsiteX41" fmla="*/ 1587715 w 3274688"/>
              <a:gd name="connsiteY41" fmla="*/ 79248 h 2397207"/>
              <a:gd name="connsiteX42" fmla="*/ 1349971 w 3274688"/>
              <a:gd name="connsiteY42" fmla="*/ 24384 h 2397207"/>
              <a:gd name="connsiteX43" fmla="*/ 1374355 w 3274688"/>
              <a:gd name="connsiteY43" fmla="*/ 134112 h 2397207"/>
              <a:gd name="connsiteX44" fmla="*/ 1289011 w 3274688"/>
              <a:gd name="connsiteY44" fmla="*/ 109728 h 2397207"/>
              <a:gd name="connsiteX45" fmla="*/ 1185379 w 3274688"/>
              <a:gd name="connsiteY45" fmla="*/ 146304 h 2397207"/>
              <a:gd name="connsiteX46" fmla="*/ 1124419 w 3274688"/>
              <a:gd name="connsiteY46" fmla="*/ 176784 h 2397207"/>
              <a:gd name="connsiteX47" fmla="*/ 1087843 w 3274688"/>
              <a:gd name="connsiteY47" fmla="*/ 176784 h 2397207"/>
              <a:gd name="connsiteX48" fmla="*/ 959827 w 3274688"/>
              <a:gd name="connsiteY48" fmla="*/ 109728 h 2397207"/>
              <a:gd name="connsiteX49" fmla="*/ 801331 w 3274688"/>
              <a:gd name="connsiteY49" fmla="*/ 0 h 2397207"/>
              <a:gd name="connsiteX50" fmla="*/ 703795 w 3274688"/>
              <a:gd name="connsiteY50" fmla="*/ 79248 h 2397207"/>
              <a:gd name="connsiteX51" fmla="*/ 801331 w 3274688"/>
              <a:gd name="connsiteY51" fmla="*/ 188976 h 2397207"/>
              <a:gd name="connsiteX52" fmla="*/ 807427 w 3274688"/>
              <a:gd name="connsiteY52" fmla="*/ 256032 h 2397207"/>
              <a:gd name="connsiteX53" fmla="*/ 715987 w 3274688"/>
              <a:gd name="connsiteY53" fmla="*/ 201168 h 2397207"/>
              <a:gd name="connsiteX54" fmla="*/ 606259 w 3274688"/>
              <a:gd name="connsiteY54" fmla="*/ 298704 h 2397207"/>
              <a:gd name="connsiteX55" fmla="*/ 537044 w 3274688"/>
              <a:gd name="connsiteY55" fmla="*/ 295783 h 2397207"/>
              <a:gd name="connsiteX56" fmla="*/ 469734 w 3274688"/>
              <a:gd name="connsiteY56" fmla="*/ 277749 h 23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274688" h="2397207">
                <a:moveTo>
                  <a:pt x="469734" y="277749"/>
                </a:moveTo>
                <a:cubicBezTo>
                  <a:pt x="421502" y="277414"/>
                  <a:pt x="265615" y="243477"/>
                  <a:pt x="187326" y="249322"/>
                </a:cubicBezTo>
                <a:cubicBezTo>
                  <a:pt x="109037" y="255167"/>
                  <a:pt x="529" y="292185"/>
                  <a:pt x="0" y="312822"/>
                </a:cubicBezTo>
                <a:cubicBezTo>
                  <a:pt x="41832" y="344597"/>
                  <a:pt x="160980" y="393830"/>
                  <a:pt x="244476" y="417597"/>
                </a:cubicBezTo>
                <a:cubicBezTo>
                  <a:pt x="474022" y="498514"/>
                  <a:pt x="404611" y="434682"/>
                  <a:pt x="459701" y="487172"/>
                </a:cubicBezTo>
                <a:lnTo>
                  <a:pt x="594067" y="707136"/>
                </a:lnTo>
                <a:lnTo>
                  <a:pt x="600163" y="749808"/>
                </a:lnTo>
                <a:lnTo>
                  <a:pt x="691603" y="829056"/>
                </a:lnTo>
                <a:lnTo>
                  <a:pt x="722083" y="871728"/>
                </a:lnTo>
                <a:lnTo>
                  <a:pt x="819619" y="871728"/>
                </a:lnTo>
                <a:lnTo>
                  <a:pt x="844003" y="981456"/>
                </a:lnTo>
                <a:lnTo>
                  <a:pt x="850099" y="1176528"/>
                </a:lnTo>
                <a:lnTo>
                  <a:pt x="935443" y="1249680"/>
                </a:lnTo>
                <a:lnTo>
                  <a:pt x="1032979" y="1511808"/>
                </a:lnTo>
                <a:lnTo>
                  <a:pt x="1123950" y="1703470"/>
                </a:lnTo>
                <a:lnTo>
                  <a:pt x="1216025" y="1795545"/>
                </a:lnTo>
                <a:lnTo>
                  <a:pt x="1279525" y="2074945"/>
                </a:lnTo>
                <a:lnTo>
                  <a:pt x="1457325" y="2208296"/>
                </a:lnTo>
                <a:lnTo>
                  <a:pt x="1570037" y="2297195"/>
                </a:lnTo>
                <a:cubicBezTo>
                  <a:pt x="1639622" y="2328151"/>
                  <a:pt x="1659201" y="2359107"/>
                  <a:pt x="1778793" y="2390063"/>
                </a:cubicBezTo>
                <a:lnTo>
                  <a:pt x="1869281" y="2397207"/>
                </a:lnTo>
                <a:lnTo>
                  <a:pt x="2012157" y="2375776"/>
                </a:lnTo>
                <a:lnTo>
                  <a:pt x="2095500" y="2321008"/>
                </a:lnTo>
                <a:lnTo>
                  <a:pt x="2230272" y="2319337"/>
                </a:lnTo>
                <a:lnTo>
                  <a:pt x="2409826" y="2392446"/>
                </a:lnTo>
                <a:lnTo>
                  <a:pt x="2938462" y="2373396"/>
                </a:lnTo>
                <a:lnTo>
                  <a:pt x="2931025" y="2227326"/>
                </a:lnTo>
                <a:lnTo>
                  <a:pt x="3037801" y="2082070"/>
                </a:lnTo>
                <a:lnTo>
                  <a:pt x="3131813" y="1986725"/>
                </a:lnTo>
                <a:lnTo>
                  <a:pt x="3175914" y="1944814"/>
                </a:lnTo>
                <a:lnTo>
                  <a:pt x="3274688" y="1738122"/>
                </a:lnTo>
                <a:lnTo>
                  <a:pt x="2893783" y="1676781"/>
                </a:lnTo>
                <a:lnTo>
                  <a:pt x="2774720" y="1734693"/>
                </a:lnTo>
                <a:lnTo>
                  <a:pt x="2582239" y="1647114"/>
                </a:lnTo>
                <a:lnTo>
                  <a:pt x="2494622" y="1435481"/>
                </a:lnTo>
                <a:cubicBezTo>
                  <a:pt x="2469053" y="1360805"/>
                  <a:pt x="2427608" y="1276604"/>
                  <a:pt x="2402039" y="1201928"/>
                </a:cubicBezTo>
                <a:cubicBezTo>
                  <a:pt x="2405256" y="1073743"/>
                  <a:pt x="2367834" y="1021757"/>
                  <a:pt x="2386291" y="957072"/>
                </a:cubicBezTo>
                <a:lnTo>
                  <a:pt x="2227795" y="682752"/>
                </a:lnTo>
                <a:lnTo>
                  <a:pt x="1983955" y="505968"/>
                </a:lnTo>
                <a:lnTo>
                  <a:pt x="1782787" y="213360"/>
                </a:lnTo>
                <a:lnTo>
                  <a:pt x="1697443" y="91440"/>
                </a:lnTo>
                <a:lnTo>
                  <a:pt x="1587715" y="79248"/>
                </a:lnTo>
                <a:lnTo>
                  <a:pt x="1349971" y="24384"/>
                </a:lnTo>
                <a:lnTo>
                  <a:pt x="1374355" y="134112"/>
                </a:lnTo>
                <a:lnTo>
                  <a:pt x="1289011" y="109728"/>
                </a:lnTo>
                <a:lnTo>
                  <a:pt x="1185379" y="146304"/>
                </a:lnTo>
                <a:lnTo>
                  <a:pt x="1124419" y="176784"/>
                </a:lnTo>
                <a:lnTo>
                  <a:pt x="1087843" y="176784"/>
                </a:lnTo>
                <a:lnTo>
                  <a:pt x="959827" y="109728"/>
                </a:lnTo>
                <a:lnTo>
                  <a:pt x="801331" y="0"/>
                </a:lnTo>
                <a:lnTo>
                  <a:pt x="703795" y="79248"/>
                </a:lnTo>
                <a:lnTo>
                  <a:pt x="801331" y="188976"/>
                </a:lnTo>
                <a:lnTo>
                  <a:pt x="807427" y="256032"/>
                </a:lnTo>
                <a:lnTo>
                  <a:pt x="715987" y="201168"/>
                </a:lnTo>
                <a:lnTo>
                  <a:pt x="606259" y="298704"/>
                </a:lnTo>
                <a:lnTo>
                  <a:pt x="537044" y="295783"/>
                </a:lnTo>
                <a:lnTo>
                  <a:pt x="469734" y="277749"/>
                </a:lnTo>
                <a:close/>
              </a:path>
            </a:pathLst>
          </a:custGeom>
          <a:solidFill>
            <a:srgbClr val="00FFFF">
              <a:alpha val="6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正方形/長方形 53">
            <a:extLst>
              <a:ext uri="{FF2B5EF4-FFF2-40B4-BE49-F238E27FC236}">
                <a16:creationId xmlns:a16="http://schemas.microsoft.com/office/drawing/2014/main" id="{73D0B924-52C6-4616-BE08-88B88F550DDB}"/>
              </a:ext>
            </a:extLst>
          </p:cNvPr>
          <p:cNvSpPr/>
          <p:nvPr/>
        </p:nvSpPr>
        <p:spPr>
          <a:xfrm>
            <a:off x="132114" y="2300931"/>
            <a:ext cx="344963" cy="150921"/>
          </a:xfrm>
          <a:prstGeom prst="rect">
            <a:avLst/>
          </a:prstGeom>
          <a:no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a:extLst>
              <a:ext uri="{FF2B5EF4-FFF2-40B4-BE49-F238E27FC236}">
                <a16:creationId xmlns:a16="http://schemas.microsoft.com/office/drawing/2014/main" id="{1E14F255-5D42-415F-AB90-53F61958E794}"/>
              </a:ext>
            </a:extLst>
          </p:cNvPr>
          <p:cNvSpPr txBox="1"/>
          <p:nvPr/>
        </p:nvSpPr>
        <p:spPr>
          <a:xfrm>
            <a:off x="431515" y="2260616"/>
            <a:ext cx="1498328" cy="246221"/>
          </a:xfrm>
          <a:prstGeom prst="rect">
            <a:avLst/>
          </a:prstGeom>
          <a:noFill/>
        </p:spPr>
        <p:txBody>
          <a:bodyPr wrap="square" rtlCol="0">
            <a:spAutoFit/>
          </a:bodyPr>
          <a:lstStyle/>
          <a:p>
            <a:r>
              <a:rPr kumimoji="1" lang="ja-JP" altLang="en-US" sz="1000" b="1" dirty="0"/>
              <a:t>広葉樹への誘導転換</a:t>
            </a:r>
          </a:p>
        </p:txBody>
      </p:sp>
      <p:sp>
        <p:nvSpPr>
          <p:cNvPr id="56" name="正方形/長方形 55">
            <a:extLst>
              <a:ext uri="{FF2B5EF4-FFF2-40B4-BE49-F238E27FC236}">
                <a16:creationId xmlns:a16="http://schemas.microsoft.com/office/drawing/2014/main" id="{0819D9E4-4F0D-4F45-868E-1DD940D14169}"/>
              </a:ext>
            </a:extLst>
          </p:cNvPr>
          <p:cNvSpPr/>
          <p:nvPr/>
        </p:nvSpPr>
        <p:spPr>
          <a:xfrm>
            <a:off x="259033" y="2587186"/>
            <a:ext cx="344963" cy="150921"/>
          </a:xfrm>
          <a:prstGeom prst="rect">
            <a:avLst/>
          </a:prstGeom>
          <a:solidFill>
            <a:srgbClr val="002060">
              <a:alpha val="69804"/>
            </a:srgb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a:extLst>
              <a:ext uri="{FF2B5EF4-FFF2-40B4-BE49-F238E27FC236}">
                <a16:creationId xmlns:a16="http://schemas.microsoft.com/office/drawing/2014/main" id="{B00B5358-25C1-43FC-B773-5ADB58A9240A}"/>
              </a:ext>
            </a:extLst>
          </p:cNvPr>
          <p:cNvSpPr txBox="1"/>
          <p:nvPr/>
        </p:nvSpPr>
        <p:spPr>
          <a:xfrm>
            <a:off x="546559" y="2538496"/>
            <a:ext cx="1498328" cy="400110"/>
          </a:xfrm>
          <a:prstGeom prst="rect">
            <a:avLst/>
          </a:prstGeom>
          <a:noFill/>
        </p:spPr>
        <p:txBody>
          <a:bodyPr wrap="square" rtlCol="0">
            <a:spAutoFit/>
          </a:bodyPr>
          <a:lstStyle/>
          <a:p>
            <a:r>
              <a:rPr kumimoji="1" lang="ja-JP" altLang="en-US" sz="1000" b="1" dirty="0"/>
              <a:t>①防災減災重点タイプ（危険地区</a:t>
            </a:r>
            <a:r>
              <a:rPr kumimoji="1" lang="en-US" altLang="ja-JP" sz="1000" b="1" dirty="0"/>
              <a:t>A</a:t>
            </a:r>
            <a:r>
              <a:rPr kumimoji="1" lang="ja-JP" altLang="en-US" sz="1000" b="1" dirty="0"/>
              <a:t>ランク）</a:t>
            </a:r>
          </a:p>
        </p:txBody>
      </p:sp>
      <p:sp>
        <p:nvSpPr>
          <p:cNvPr id="58" name="正方形/長方形 57">
            <a:extLst>
              <a:ext uri="{FF2B5EF4-FFF2-40B4-BE49-F238E27FC236}">
                <a16:creationId xmlns:a16="http://schemas.microsoft.com/office/drawing/2014/main" id="{92883D3F-33A7-4AC9-95F8-2AA14A5520CC}"/>
              </a:ext>
            </a:extLst>
          </p:cNvPr>
          <p:cNvSpPr/>
          <p:nvPr/>
        </p:nvSpPr>
        <p:spPr>
          <a:xfrm>
            <a:off x="259033" y="3005800"/>
            <a:ext cx="344963" cy="150921"/>
          </a:xfrm>
          <a:prstGeom prst="rect">
            <a:avLst/>
          </a:prstGeom>
          <a:solidFill>
            <a:srgbClr val="0070C0">
              <a:alpha val="69804"/>
            </a:srgb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テキスト ボックス 58">
            <a:extLst>
              <a:ext uri="{FF2B5EF4-FFF2-40B4-BE49-F238E27FC236}">
                <a16:creationId xmlns:a16="http://schemas.microsoft.com/office/drawing/2014/main" id="{68B92B4A-04AD-4D16-8D47-DF543E0AB26E}"/>
              </a:ext>
            </a:extLst>
          </p:cNvPr>
          <p:cNvSpPr txBox="1"/>
          <p:nvPr/>
        </p:nvSpPr>
        <p:spPr>
          <a:xfrm>
            <a:off x="546558" y="2957110"/>
            <a:ext cx="1616165" cy="400110"/>
          </a:xfrm>
          <a:prstGeom prst="rect">
            <a:avLst/>
          </a:prstGeom>
          <a:noFill/>
        </p:spPr>
        <p:txBody>
          <a:bodyPr wrap="square" rtlCol="0">
            <a:spAutoFit/>
          </a:bodyPr>
          <a:lstStyle/>
          <a:p>
            <a:r>
              <a:rPr kumimoji="1" lang="ja-JP" altLang="en-US" sz="1000" b="1" dirty="0"/>
              <a:t>②林相転換推進タイプ（危険地区</a:t>
            </a:r>
            <a:r>
              <a:rPr kumimoji="1" lang="en-US" altLang="ja-JP" sz="1000" b="1" dirty="0"/>
              <a:t>B,C</a:t>
            </a:r>
            <a:r>
              <a:rPr kumimoji="1" lang="ja-JP" altLang="en-US" sz="1000" b="1" dirty="0"/>
              <a:t>ランク）</a:t>
            </a:r>
          </a:p>
        </p:txBody>
      </p:sp>
      <p:sp>
        <p:nvSpPr>
          <p:cNvPr id="60" name="正方形/長方形 59">
            <a:extLst>
              <a:ext uri="{FF2B5EF4-FFF2-40B4-BE49-F238E27FC236}">
                <a16:creationId xmlns:a16="http://schemas.microsoft.com/office/drawing/2014/main" id="{B05D3FCD-79D3-4593-BE98-60D43BA8995D}"/>
              </a:ext>
            </a:extLst>
          </p:cNvPr>
          <p:cNvSpPr/>
          <p:nvPr/>
        </p:nvSpPr>
        <p:spPr>
          <a:xfrm>
            <a:off x="247692" y="3412711"/>
            <a:ext cx="344963" cy="150921"/>
          </a:xfrm>
          <a:prstGeom prst="rect">
            <a:avLst/>
          </a:prstGeom>
          <a:solidFill>
            <a:srgbClr val="00FFFF">
              <a:alpha val="69804"/>
            </a:srgb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テキスト ボックス 60">
            <a:extLst>
              <a:ext uri="{FF2B5EF4-FFF2-40B4-BE49-F238E27FC236}">
                <a16:creationId xmlns:a16="http://schemas.microsoft.com/office/drawing/2014/main" id="{76D3FF7A-3A3A-4C9A-8CD4-FAD7964A5429}"/>
              </a:ext>
            </a:extLst>
          </p:cNvPr>
          <p:cNvSpPr txBox="1"/>
          <p:nvPr/>
        </p:nvSpPr>
        <p:spPr>
          <a:xfrm>
            <a:off x="535217" y="3364021"/>
            <a:ext cx="1616165" cy="400110"/>
          </a:xfrm>
          <a:prstGeom prst="rect">
            <a:avLst/>
          </a:prstGeom>
          <a:noFill/>
        </p:spPr>
        <p:txBody>
          <a:bodyPr wrap="square" rtlCol="0">
            <a:spAutoFit/>
          </a:bodyPr>
          <a:lstStyle/>
          <a:p>
            <a:r>
              <a:rPr kumimoji="1" lang="ja-JP" altLang="en-US" sz="1000" b="1" dirty="0"/>
              <a:t>③自然共生タイプ</a:t>
            </a:r>
            <a:endParaRPr kumimoji="1" lang="en-US" altLang="ja-JP" sz="1000" b="1" dirty="0"/>
          </a:p>
          <a:p>
            <a:r>
              <a:rPr kumimoji="1" lang="ja-JP" altLang="en-US" sz="1000" b="1" dirty="0"/>
              <a:t>（危険地区外）</a:t>
            </a:r>
          </a:p>
        </p:txBody>
      </p:sp>
      <p:sp>
        <p:nvSpPr>
          <p:cNvPr id="62" name="正方形/長方形 61">
            <a:extLst>
              <a:ext uri="{FF2B5EF4-FFF2-40B4-BE49-F238E27FC236}">
                <a16:creationId xmlns:a16="http://schemas.microsoft.com/office/drawing/2014/main" id="{4DE3A0CE-FEEA-489E-9611-CCBB1FBBB982}"/>
              </a:ext>
            </a:extLst>
          </p:cNvPr>
          <p:cNvSpPr/>
          <p:nvPr/>
        </p:nvSpPr>
        <p:spPr>
          <a:xfrm>
            <a:off x="132114" y="3775332"/>
            <a:ext cx="344963" cy="150921"/>
          </a:xfrm>
          <a:prstGeom prst="rect">
            <a:avLst/>
          </a:prstGeom>
          <a:no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62">
            <a:extLst>
              <a:ext uri="{FF2B5EF4-FFF2-40B4-BE49-F238E27FC236}">
                <a16:creationId xmlns:a16="http://schemas.microsoft.com/office/drawing/2014/main" id="{23CC6BEF-4270-4570-9DAC-285E34DED4A2}"/>
              </a:ext>
            </a:extLst>
          </p:cNvPr>
          <p:cNvSpPr txBox="1"/>
          <p:nvPr/>
        </p:nvSpPr>
        <p:spPr>
          <a:xfrm>
            <a:off x="431515" y="3735017"/>
            <a:ext cx="1498328" cy="246221"/>
          </a:xfrm>
          <a:prstGeom prst="rect">
            <a:avLst/>
          </a:prstGeom>
          <a:noFill/>
        </p:spPr>
        <p:txBody>
          <a:bodyPr wrap="square" rtlCol="0">
            <a:spAutoFit/>
          </a:bodyPr>
          <a:lstStyle/>
          <a:p>
            <a:r>
              <a:rPr kumimoji="1" lang="ja-JP" altLang="en-US" sz="1000" b="1" dirty="0"/>
              <a:t>資源管理林</a:t>
            </a:r>
          </a:p>
        </p:txBody>
      </p:sp>
      <p:sp>
        <p:nvSpPr>
          <p:cNvPr id="64" name="正方形/長方形 63">
            <a:extLst>
              <a:ext uri="{FF2B5EF4-FFF2-40B4-BE49-F238E27FC236}">
                <a16:creationId xmlns:a16="http://schemas.microsoft.com/office/drawing/2014/main" id="{A927DDA9-C154-47B3-A229-E8D0A1C31EC9}"/>
              </a:ext>
            </a:extLst>
          </p:cNvPr>
          <p:cNvSpPr/>
          <p:nvPr/>
        </p:nvSpPr>
        <p:spPr>
          <a:xfrm>
            <a:off x="259033" y="4061587"/>
            <a:ext cx="344963" cy="150921"/>
          </a:xfrm>
          <a:prstGeom prst="rect">
            <a:avLst/>
          </a:prstGeom>
          <a:solidFill>
            <a:srgbClr val="FF9900">
              <a:alpha val="69804"/>
            </a:srgb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a:extLst>
              <a:ext uri="{FF2B5EF4-FFF2-40B4-BE49-F238E27FC236}">
                <a16:creationId xmlns:a16="http://schemas.microsoft.com/office/drawing/2014/main" id="{4ADC4FF7-93FF-4880-87DA-EB6EA95A8615}"/>
              </a:ext>
            </a:extLst>
          </p:cNvPr>
          <p:cNvSpPr txBox="1"/>
          <p:nvPr/>
        </p:nvSpPr>
        <p:spPr>
          <a:xfrm>
            <a:off x="546559" y="4012897"/>
            <a:ext cx="1498328" cy="400110"/>
          </a:xfrm>
          <a:prstGeom prst="rect">
            <a:avLst/>
          </a:prstGeom>
          <a:noFill/>
        </p:spPr>
        <p:txBody>
          <a:bodyPr wrap="square" rtlCol="0">
            <a:spAutoFit/>
          </a:bodyPr>
          <a:lstStyle/>
          <a:p>
            <a:r>
              <a:rPr kumimoji="1" lang="ja-JP" altLang="en-US" sz="1000" b="1" dirty="0"/>
              <a:t>①防災減災重点タイプ（危険地区</a:t>
            </a:r>
            <a:r>
              <a:rPr kumimoji="1" lang="en-US" altLang="ja-JP" sz="1000" b="1" dirty="0"/>
              <a:t>A</a:t>
            </a:r>
            <a:r>
              <a:rPr kumimoji="1" lang="ja-JP" altLang="en-US" sz="1000" b="1" dirty="0"/>
              <a:t>ランク）</a:t>
            </a:r>
          </a:p>
        </p:txBody>
      </p:sp>
      <p:sp>
        <p:nvSpPr>
          <p:cNvPr id="66" name="正方形/長方形 65">
            <a:extLst>
              <a:ext uri="{FF2B5EF4-FFF2-40B4-BE49-F238E27FC236}">
                <a16:creationId xmlns:a16="http://schemas.microsoft.com/office/drawing/2014/main" id="{70248C7F-A68D-4A36-872B-04916411573E}"/>
              </a:ext>
            </a:extLst>
          </p:cNvPr>
          <p:cNvSpPr/>
          <p:nvPr/>
        </p:nvSpPr>
        <p:spPr>
          <a:xfrm>
            <a:off x="259033" y="4480201"/>
            <a:ext cx="344963" cy="150921"/>
          </a:xfrm>
          <a:prstGeom prst="rect">
            <a:avLst/>
          </a:prstGeom>
          <a:solidFill>
            <a:srgbClr val="FFC000">
              <a:alpha val="69804"/>
            </a:srgb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テキスト ボックス 66">
            <a:extLst>
              <a:ext uri="{FF2B5EF4-FFF2-40B4-BE49-F238E27FC236}">
                <a16:creationId xmlns:a16="http://schemas.microsoft.com/office/drawing/2014/main" id="{2E117308-33FB-44C2-B0F3-ABF76EADC972}"/>
              </a:ext>
            </a:extLst>
          </p:cNvPr>
          <p:cNvSpPr txBox="1"/>
          <p:nvPr/>
        </p:nvSpPr>
        <p:spPr>
          <a:xfrm>
            <a:off x="546558" y="4431511"/>
            <a:ext cx="1616165" cy="400110"/>
          </a:xfrm>
          <a:prstGeom prst="rect">
            <a:avLst/>
          </a:prstGeom>
          <a:noFill/>
        </p:spPr>
        <p:txBody>
          <a:bodyPr wrap="square" rtlCol="0">
            <a:spAutoFit/>
          </a:bodyPr>
          <a:lstStyle/>
          <a:p>
            <a:r>
              <a:rPr kumimoji="1" lang="ja-JP" altLang="en-US" sz="1000" b="1" dirty="0"/>
              <a:t>②防災経営協調タイプ（危険地区</a:t>
            </a:r>
            <a:r>
              <a:rPr kumimoji="1" lang="en-US" altLang="ja-JP" sz="1000" b="1" dirty="0"/>
              <a:t>B,C</a:t>
            </a:r>
            <a:r>
              <a:rPr kumimoji="1" lang="ja-JP" altLang="en-US" sz="1000" b="1" dirty="0"/>
              <a:t>ランク）</a:t>
            </a:r>
          </a:p>
        </p:txBody>
      </p:sp>
      <p:sp>
        <p:nvSpPr>
          <p:cNvPr id="68" name="正方形/長方形 67">
            <a:extLst>
              <a:ext uri="{FF2B5EF4-FFF2-40B4-BE49-F238E27FC236}">
                <a16:creationId xmlns:a16="http://schemas.microsoft.com/office/drawing/2014/main" id="{6AD0CF87-01F4-4009-9823-41CC5D9A387D}"/>
              </a:ext>
            </a:extLst>
          </p:cNvPr>
          <p:cNvSpPr/>
          <p:nvPr/>
        </p:nvSpPr>
        <p:spPr>
          <a:xfrm>
            <a:off x="247692" y="4887112"/>
            <a:ext cx="344963" cy="150921"/>
          </a:xfrm>
          <a:prstGeom prst="rect">
            <a:avLst/>
          </a:prstGeom>
          <a:solidFill>
            <a:srgbClr val="FFFF66">
              <a:alpha val="69804"/>
            </a:srgb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テキスト ボックス 68">
            <a:extLst>
              <a:ext uri="{FF2B5EF4-FFF2-40B4-BE49-F238E27FC236}">
                <a16:creationId xmlns:a16="http://schemas.microsoft.com/office/drawing/2014/main" id="{0C6F701B-9FC5-424D-B152-6CC6D7A99AEF}"/>
              </a:ext>
            </a:extLst>
          </p:cNvPr>
          <p:cNvSpPr txBox="1"/>
          <p:nvPr/>
        </p:nvSpPr>
        <p:spPr>
          <a:xfrm>
            <a:off x="535217" y="4838422"/>
            <a:ext cx="1616165" cy="400110"/>
          </a:xfrm>
          <a:prstGeom prst="rect">
            <a:avLst/>
          </a:prstGeom>
          <a:noFill/>
        </p:spPr>
        <p:txBody>
          <a:bodyPr wrap="square" rtlCol="0">
            <a:spAutoFit/>
          </a:bodyPr>
          <a:lstStyle/>
          <a:p>
            <a:r>
              <a:rPr kumimoji="1" lang="ja-JP" altLang="en-US" sz="1000" b="1" dirty="0"/>
              <a:t>③経営管理重点タイプ（危険地区外）</a:t>
            </a:r>
          </a:p>
        </p:txBody>
      </p:sp>
      <p:sp>
        <p:nvSpPr>
          <p:cNvPr id="70" name="正方形/長方形 69">
            <a:extLst>
              <a:ext uri="{FF2B5EF4-FFF2-40B4-BE49-F238E27FC236}">
                <a16:creationId xmlns:a16="http://schemas.microsoft.com/office/drawing/2014/main" id="{5431BAE0-D1FB-436D-B408-7B22DD9AF08B}"/>
              </a:ext>
            </a:extLst>
          </p:cNvPr>
          <p:cNvSpPr/>
          <p:nvPr/>
        </p:nvSpPr>
        <p:spPr>
          <a:xfrm>
            <a:off x="124124" y="5219739"/>
            <a:ext cx="344963" cy="150921"/>
          </a:xfrm>
          <a:prstGeom prst="rect">
            <a:avLst/>
          </a:prstGeom>
          <a:no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テキスト ボックス 70">
            <a:extLst>
              <a:ext uri="{FF2B5EF4-FFF2-40B4-BE49-F238E27FC236}">
                <a16:creationId xmlns:a16="http://schemas.microsoft.com/office/drawing/2014/main" id="{B994F351-B0BB-4951-B946-AF3C3D8E301F}"/>
              </a:ext>
            </a:extLst>
          </p:cNvPr>
          <p:cNvSpPr txBox="1"/>
          <p:nvPr/>
        </p:nvSpPr>
        <p:spPr>
          <a:xfrm>
            <a:off x="423525" y="5179424"/>
            <a:ext cx="1498328" cy="246221"/>
          </a:xfrm>
          <a:prstGeom prst="rect">
            <a:avLst/>
          </a:prstGeom>
          <a:noFill/>
        </p:spPr>
        <p:txBody>
          <a:bodyPr wrap="square" rtlCol="0">
            <a:spAutoFit/>
          </a:bodyPr>
          <a:lstStyle/>
          <a:p>
            <a:r>
              <a:rPr kumimoji="1" lang="ja-JP" altLang="en-US" sz="1000" b="1" dirty="0"/>
              <a:t>自然遷移林</a:t>
            </a:r>
          </a:p>
        </p:txBody>
      </p:sp>
      <p:sp>
        <p:nvSpPr>
          <p:cNvPr id="72" name="正方形/長方形 71">
            <a:extLst>
              <a:ext uri="{FF2B5EF4-FFF2-40B4-BE49-F238E27FC236}">
                <a16:creationId xmlns:a16="http://schemas.microsoft.com/office/drawing/2014/main" id="{4CF7C216-649A-4005-8FAE-610292BD842C}"/>
              </a:ext>
            </a:extLst>
          </p:cNvPr>
          <p:cNvSpPr/>
          <p:nvPr/>
        </p:nvSpPr>
        <p:spPr>
          <a:xfrm>
            <a:off x="228183" y="5505994"/>
            <a:ext cx="344963" cy="150921"/>
          </a:xfrm>
          <a:prstGeom prst="rect">
            <a:avLst/>
          </a:prstGeom>
          <a:solidFill>
            <a:schemeClr val="bg1">
              <a:lumMod val="50000"/>
              <a:alpha val="69804"/>
            </a:scheme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72">
            <a:extLst>
              <a:ext uri="{FF2B5EF4-FFF2-40B4-BE49-F238E27FC236}">
                <a16:creationId xmlns:a16="http://schemas.microsoft.com/office/drawing/2014/main" id="{946DBDE0-AD13-473B-BF50-7EDD72AA607E}"/>
              </a:ext>
            </a:extLst>
          </p:cNvPr>
          <p:cNvSpPr txBox="1"/>
          <p:nvPr/>
        </p:nvSpPr>
        <p:spPr>
          <a:xfrm>
            <a:off x="515708" y="5457304"/>
            <a:ext cx="1604823" cy="400110"/>
          </a:xfrm>
          <a:prstGeom prst="rect">
            <a:avLst/>
          </a:prstGeom>
          <a:noFill/>
        </p:spPr>
        <p:txBody>
          <a:bodyPr wrap="square" rtlCol="0">
            <a:spAutoFit/>
          </a:bodyPr>
          <a:lstStyle/>
          <a:p>
            <a:r>
              <a:rPr kumimoji="1" lang="ja-JP" altLang="en-US" sz="1000" b="1" dirty="0"/>
              <a:t>①防災減災タイプ</a:t>
            </a:r>
            <a:endParaRPr kumimoji="1" lang="en-US" altLang="ja-JP" sz="1000" b="1" dirty="0"/>
          </a:p>
          <a:p>
            <a:r>
              <a:rPr kumimoji="1" lang="ja-JP" altLang="en-US" sz="1000" b="1" dirty="0"/>
              <a:t>（危険地区</a:t>
            </a:r>
            <a:r>
              <a:rPr kumimoji="1" lang="en-US" altLang="ja-JP" sz="1000" b="1" dirty="0"/>
              <a:t>A B,C</a:t>
            </a:r>
            <a:r>
              <a:rPr kumimoji="1" lang="ja-JP" altLang="en-US" sz="1000" b="1" dirty="0"/>
              <a:t>ランク）</a:t>
            </a:r>
          </a:p>
        </p:txBody>
      </p:sp>
      <p:sp>
        <p:nvSpPr>
          <p:cNvPr id="74" name="正方形/長方形 73">
            <a:extLst>
              <a:ext uri="{FF2B5EF4-FFF2-40B4-BE49-F238E27FC236}">
                <a16:creationId xmlns:a16="http://schemas.microsoft.com/office/drawing/2014/main" id="{BA30AD43-BB39-4FAF-BE00-B3E9CFBD0038}"/>
              </a:ext>
            </a:extLst>
          </p:cNvPr>
          <p:cNvSpPr/>
          <p:nvPr/>
        </p:nvSpPr>
        <p:spPr>
          <a:xfrm>
            <a:off x="228183" y="5924608"/>
            <a:ext cx="344963" cy="150921"/>
          </a:xfrm>
          <a:prstGeom prst="rect">
            <a:avLst/>
          </a:prstGeom>
          <a:solidFill>
            <a:schemeClr val="bg2">
              <a:alpha val="69804"/>
            </a:schemeClr>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25714" numCol="1" spcCol="0" rtlCol="0" fromWordArt="0" anchor="t" anchorCtr="0" forceAA="0" compatLnSpc="1">
            <a:prstTxWarp prst="textNoShape">
              <a:avLst/>
            </a:prstTxWarp>
            <a:noAutofit/>
          </a:bodyPr>
          <a:lstStyle/>
          <a:p>
            <a:pPr algn="ctr"/>
            <a:endParaRPr kumimoji="1" lang="ja-JP" altLang="en-US" sz="857"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テキスト ボックス 74">
            <a:extLst>
              <a:ext uri="{FF2B5EF4-FFF2-40B4-BE49-F238E27FC236}">
                <a16:creationId xmlns:a16="http://schemas.microsoft.com/office/drawing/2014/main" id="{29283999-1633-4B5D-A2F4-3FA7B74FFCD3}"/>
              </a:ext>
            </a:extLst>
          </p:cNvPr>
          <p:cNvSpPr txBox="1"/>
          <p:nvPr/>
        </p:nvSpPr>
        <p:spPr>
          <a:xfrm>
            <a:off x="515708" y="5875918"/>
            <a:ext cx="1616165" cy="400110"/>
          </a:xfrm>
          <a:prstGeom prst="rect">
            <a:avLst/>
          </a:prstGeom>
          <a:noFill/>
        </p:spPr>
        <p:txBody>
          <a:bodyPr wrap="square" rtlCol="0">
            <a:spAutoFit/>
          </a:bodyPr>
          <a:lstStyle/>
          <a:p>
            <a:r>
              <a:rPr kumimoji="1" lang="ja-JP" altLang="en-US" sz="1000" b="1" dirty="0"/>
              <a:t>②自然共生タイプ</a:t>
            </a:r>
            <a:endParaRPr kumimoji="1" lang="en-US" altLang="ja-JP" sz="1000" b="1" dirty="0"/>
          </a:p>
          <a:p>
            <a:r>
              <a:rPr kumimoji="1" lang="ja-JP" altLang="en-US" sz="1000" b="1" dirty="0"/>
              <a:t>（危険地区外）</a:t>
            </a:r>
          </a:p>
        </p:txBody>
      </p:sp>
      <p:sp>
        <p:nvSpPr>
          <p:cNvPr id="77" name="テキスト ボックス 76">
            <a:extLst>
              <a:ext uri="{FF2B5EF4-FFF2-40B4-BE49-F238E27FC236}">
                <a16:creationId xmlns:a16="http://schemas.microsoft.com/office/drawing/2014/main" id="{E193B4A7-9F3E-4DCC-A528-3614068F3E7D}"/>
              </a:ext>
            </a:extLst>
          </p:cNvPr>
          <p:cNvSpPr txBox="1"/>
          <p:nvPr/>
        </p:nvSpPr>
        <p:spPr>
          <a:xfrm>
            <a:off x="7584033" y="5708793"/>
            <a:ext cx="446021" cy="246221"/>
          </a:xfrm>
          <a:prstGeom prst="rect">
            <a:avLst/>
          </a:prstGeom>
          <a:noFill/>
        </p:spPr>
        <p:txBody>
          <a:bodyPr wrap="square" rtlCol="0">
            <a:spAutoFit/>
          </a:bodyPr>
          <a:lstStyle/>
          <a:p>
            <a:r>
              <a:rPr kumimoji="1" lang="en-US" altLang="ja-JP" sz="1000" b="1" dirty="0"/>
              <a:t>74ha</a:t>
            </a:r>
            <a:endParaRPr kumimoji="1" lang="ja-JP" altLang="en-US" sz="1000" b="1" dirty="0"/>
          </a:p>
        </p:txBody>
      </p:sp>
      <p:sp>
        <p:nvSpPr>
          <p:cNvPr id="78" name="テキスト ボックス 77">
            <a:extLst>
              <a:ext uri="{FF2B5EF4-FFF2-40B4-BE49-F238E27FC236}">
                <a16:creationId xmlns:a16="http://schemas.microsoft.com/office/drawing/2014/main" id="{BD993A71-E262-4B12-87CD-1FEAC78AAE27}"/>
              </a:ext>
            </a:extLst>
          </p:cNvPr>
          <p:cNvSpPr txBox="1"/>
          <p:nvPr/>
        </p:nvSpPr>
        <p:spPr>
          <a:xfrm>
            <a:off x="7438097" y="4152028"/>
            <a:ext cx="446021" cy="246221"/>
          </a:xfrm>
          <a:prstGeom prst="rect">
            <a:avLst/>
          </a:prstGeom>
          <a:noFill/>
        </p:spPr>
        <p:txBody>
          <a:bodyPr wrap="square" rtlCol="0">
            <a:spAutoFit/>
          </a:bodyPr>
          <a:lstStyle/>
          <a:p>
            <a:r>
              <a:rPr kumimoji="1" lang="en-US" altLang="ja-JP" sz="1000" b="1" dirty="0"/>
              <a:t>61ha</a:t>
            </a:r>
            <a:endParaRPr kumimoji="1" lang="ja-JP" altLang="en-US" sz="1000" b="1" dirty="0"/>
          </a:p>
        </p:txBody>
      </p:sp>
      <p:sp>
        <p:nvSpPr>
          <p:cNvPr id="80" name="テキスト ボックス 79">
            <a:extLst>
              <a:ext uri="{FF2B5EF4-FFF2-40B4-BE49-F238E27FC236}">
                <a16:creationId xmlns:a16="http://schemas.microsoft.com/office/drawing/2014/main" id="{2C198A8B-664E-4480-8931-B22C8B722DDB}"/>
              </a:ext>
            </a:extLst>
          </p:cNvPr>
          <p:cNvSpPr txBox="1"/>
          <p:nvPr/>
        </p:nvSpPr>
        <p:spPr>
          <a:xfrm>
            <a:off x="7516681" y="3412711"/>
            <a:ext cx="446021" cy="246221"/>
          </a:xfrm>
          <a:prstGeom prst="rect">
            <a:avLst/>
          </a:prstGeom>
          <a:noFill/>
        </p:spPr>
        <p:txBody>
          <a:bodyPr wrap="square" rtlCol="0">
            <a:spAutoFit/>
          </a:bodyPr>
          <a:lstStyle/>
          <a:p>
            <a:r>
              <a:rPr kumimoji="1" lang="en-US" altLang="ja-JP" sz="1000" b="1" dirty="0"/>
              <a:t>29ha</a:t>
            </a:r>
            <a:endParaRPr kumimoji="1" lang="ja-JP" altLang="en-US" sz="1000" b="1" dirty="0"/>
          </a:p>
        </p:txBody>
      </p:sp>
      <p:sp>
        <p:nvSpPr>
          <p:cNvPr id="81" name="テキスト ボックス 80">
            <a:extLst>
              <a:ext uri="{FF2B5EF4-FFF2-40B4-BE49-F238E27FC236}">
                <a16:creationId xmlns:a16="http://schemas.microsoft.com/office/drawing/2014/main" id="{064EF507-C62E-4CEC-9F7D-C974E5ECE4D9}"/>
              </a:ext>
            </a:extLst>
          </p:cNvPr>
          <p:cNvSpPr txBox="1"/>
          <p:nvPr/>
        </p:nvSpPr>
        <p:spPr>
          <a:xfrm>
            <a:off x="8648823" y="2658994"/>
            <a:ext cx="446021" cy="246221"/>
          </a:xfrm>
          <a:prstGeom prst="rect">
            <a:avLst/>
          </a:prstGeom>
          <a:noFill/>
        </p:spPr>
        <p:txBody>
          <a:bodyPr wrap="square" rtlCol="0">
            <a:spAutoFit/>
          </a:bodyPr>
          <a:lstStyle/>
          <a:p>
            <a:r>
              <a:rPr kumimoji="1" lang="en-US" altLang="ja-JP" sz="1000" b="1" dirty="0"/>
              <a:t>26ha</a:t>
            </a:r>
            <a:endParaRPr kumimoji="1" lang="ja-JP" altLang="en-US" sz="1000" b="1" dirty="0"/>
          </a:p>
        </p:txBody>
      </p:sp>
      <p:sp>
        <p:nvSpPr>
          <p:cNvPr id="83" name="テキスト ボックス 82">
            <a:extLst>
              <a:ext uri="{FF2B5EF4-FFF2-40B4-BE49-F238E27FC236}">
                <a16:creationId xmlns:a16="http://schemas.microsoft.com/office/drawing/2014/main" id="{36029FA9-6B51-426B-A26C-9380CD103CB0}"/>
              </a:ext>
            </a:extLst>
          </p:cNvPr>
          <p:cNvSpPr txBox="1"/>
          <p:nvPr/>
        </p:nvSpPr>
        <p:spPr>
          <a:xfrm>
            <a:off x="3945672" y="4646125"/>
            <a:ext cx="446021" cy="246221"/>
          </a:xfrm>
          <a:prstGeom prst="rect">
            <a:avLst/>
          </a:prstGeom>
          <a:noFill/>
        </p:spPr>
        <p:txBody>
          <a:bodyPr wrap="square" rtlCol="0">
            <a:spAutoFit/>
          </a:bodyPr>
          <a:lstStyle/>
          <a:p>
            <a:r>
              <a:rPr kumimoji="1" lang="en-US" altLang="ja-JP" sz="1000" b="1" dirty="0"/>
              <a:t>45ha</a:t>
            </a:r>
            <a:endParaRPr kumimoji="1" lang="ja-JP" altLang="en-US" sz="1000" b="1" dirty="0"/>
          </a:p>
        </p:txBody>
      </p:sp>
      <p:sp>
        <p:nvSpPr>
          <p:cNvPr id="88" name="テキスト ボックス 87">
            <a:extLst>
              <a:ext uri="{FF2B5EF4-FFF2-40B4-BE49-F238E27FC236}">
                <a16:creationId xmlns:a16="http://schemas.microsoft.com/office/drawing/2014/main" id="{939929FD-EB56-446E-A468-8C79D2F608E2}"/>
              </a:ext>
            </a:extLst>
          </p:cNvPr>
          <p:cNvSpPr txBox="1"/>
          <p:nvPr/>
        </p:nvSpPr>
        <p:spPr>
          <a:xfrm>
            <a:off x="3951059" y="3346934"/>
            <a:ext cx="446021" cy="246221"/>
          </a:xfrm>
          <a:prstGeom prst="rect">
            <a:avLst/>
          </a:prstGeom>
          <a:noFill/>
        </p:spPr>
        <p:txBody>
          <a:bodyPr wrap="square" rtlCol="0">
            <a:spAutoFit/>
          </a:bodyPr>
          <a:lstStyle/>
          <a:p>
            <a:r>
              <a:rPr kumimoji="1" lang="en-US" altLang="ja-JP" sz="1000" b="1" dirty="0"/>
              <a:t>17ha</a:t>
            </a:r>
            <a:endParaRPr kumimoji="1" lang="ja-JP" altLang="en-US" sz="1000" b="1" dirty="0"/>
          </a:p>
        </p:txBody>
      </p:sp>
      <p:sp>
        <p:nvSpPr>
          <p:cNvPr id="89" name="テキスト ボックス 88">
            <a:extLst>
              <a:ext uri="{FF2B5EF4-FFF2-40B4-BE49-F238E27FC236}">
                <a16:creationId xmlns:a16="http://schemas.microsoft.com/office/drawing/2014/main" id="{1FEB22E2-9D8D-4037-B560-58F9EE408923}"/>
              </a:ext>
            </a:extLst>
          </p:cNvPr>
          <p:cNvSpPr txBox="1"/>
          <p:nvPr/>
        </p:nvSpPr>
        <p:spPr>
          <a:xfrm>
            <a:off x="3412133" y="4932989"/>
            <a:ext cx="446021" cy="246221"/>
          </a:xfrm>
          <a:prstGeom prst="rect">
            <a:avLst/>
          </a:prstGeom>
          <a:noFill/>
        </p:spPr>
        <p:txBody>
          <a:bodyPr wrap="square" rtlCol="0">
            <a:spAutoFit/>
          </a:bodyPr>
          <a:lstStyle/>
          <a:p>
            <a:r>
              <a:rPr kumimoji="1" lang="en-US" altLang="ja-JP" sz="1000" b="1" dirty="0"/>
              <a:t>26ha</a:t>
            </a:r>
            <a:endParaRPr kumimoji="1" lang="ja-JP" altLang="en-US" sz="1000" b="1" dirty="0"/>
          </a:p>
        </p:txBody>
      </p:sp>
      <p:sp>
        <p:nvSpPr>
          <p:cNvPr id="90" name="テキスト ボックス 89">
            <a:extLst>
              <a:ext uri="{FF2B5EF4-FFF2-40B4-BE49-F238E27FC236}">
                <a16:creationId xmlns:a16="http://schemas.microsoft.com/office/drawing/2014/main" id="{2DD773E0-C4FB-429D-8AC6-A427C2923FF4}"/>
              </a:ext>
            </a:extLst>
          </p:cNvPr>
          <p:cNvSpPr txBox="1"/>
          <p:nvPr/>
        </p:nvSpPr>
        <p:spPr>
          <a:xfrm>
            <a:off x="2698533" y="6114947"/>
            <a:ext cx="446021" cy="246221"/>
          </a:xfrm>
          <a:prstGeom prst="rect">
            <a:avLst/>
          </a:prstGeom>
          <a:noFill/>
        </p:spPr>
        <p:txBody>
          <a:bodyPr wrap="square" rtlCol="0">
            <a:spAutoFit/>
          </a:bodyPr>
          <a:lstStyle/>
          <a:p>
            <a:r>
              <a:rPr kumimoji="1" lang="en-US" altLang="ja-JP" sz="1000" b="1" dirty="0"/>
              <a:t>59ha</a:t>
            </a:r>
            <a:endParaRPr kumimoji="1" lang="ja-JP" altLang="en-US" sz="1000" b="1" dirty="0"/>
          </a:p>
        </p:txBody>
      </p:sp>
      <p:sp>
        <p:nvSpPr>
          <p:cNvPr id="96" name="フリーフォーム: 図形 95">
            <a:extLst>
              <a:ext uri="{FF2B5EF4-FFF2-40B4-BE49-F238E27FC236}">
                <a16:creationId xmlns:a16="http://schemas.microsoft.com/office/drawing/2014/main" id="{0790A035-D659-4FDB-9974-2A33118598C1}"/>
              </a:ext>
            </a:extLst>
          </p:cNvPr>
          <p:cNvSpPr/>
          <p:nvPr/>
        </p:nvSpPr>
        <p:spPr>
          <a:xfrm>
            <a:off x="4933557" y="2369695"/>
            <a:ext cx="1622596" cy="3020988"/>
          </a:xfrm>
          <a:custGeom>
            <a:avLst/>
            <a:gdLst>
              <a:gd name="connsiteX0" fmla="*/ 120316 w 1748590"/>
              <a:gd name="connsiteY0" fmla="*/ 64169 h 3296653"/>
              <a:gd name="connsiteX1" fmla="*/ 272716 w 1748590"/>
              <a:gd name="connsiteY1" fmla="*/ 112295 h 3296653"/>
              <a:gd name="connsiteX2" fmla="*/ 553453 w 1748590"/>
              <a:gd name="connsiteY2" fmla="*/ 216569 h 3296653"/>
              <a:gd name="connsiteX3" fmla="*/ 625642 w 1748590"/>
              <a:gd name="connsiteY3" fmla="*/ 376990 h 3296653"/>
              <a:gd name="connsiteX4" fmla="*/ 633663 w 1748590"/>
              <a:gd name="connsiteY4" fmla="*/ 497306 h 3296653"/>
              <a:gd name="connsiteX5" fmla="*/ 770021 w 1748590"/>
              <a:gd name="connsiteY5" fmla="*/ 553453 h 3296653"/>
              <a:gd name="connsiteX6" fmla="*/ 802105 w 1748590"/>
              <a:gd name="connsiteY6" fmla="*/ 625643 h 3296653"/>
              <a:gd name="connsiteX7" fmla="*/ 906379 w 1748590"/>
              <a:gd name="connsiteY7" fmla="*/ 625643 h 3296653"/>
              <a:gd name="connsiteX8" fmla="*/ 930442 w 1748590"/>
              <a:gd name="connsiteY8" fmla="*/ 657727 h 3296653"/>
              <a:gd name="connsiteX9" fmla="*/ 938463 w 1748590"/>
              <a:gd name="connsiteY9" fmla="*/ 922422 h 3296653"/>
              <a:gd name="connsiteX10" fmla="*/ 1050758 w 1748590"/>
              <a:gd name="connsiteY10" fmla="*/ 1074822 h 3296653"/>
              <a:gd name="connsiteX11" fmla="*/ 1114926 w 1748590"/>
              <a:gd name="connsiteY11" fmla="*/ 1275348 h 3296653"/>
              <a:gd name="connsiteX12" fmla="*/ 1147011 w 1748590"/>
              <a:gd name="connsiteY12" fmla="*/ 1411706 h 3296653"/>
              <a:gd name="connsiteX13" fmla="*/ 1219200 w 1748590"/>
              <a:gd name="connsiteY13" fmla="*/ 1459832 h 3296653"/>
              <a:gd name="connsiteX14" fmla="*/ 1267326 w 1748590"/>
              <a:gd name="connsiteY14" fmla="*/ 1612232 h 3296653"/>
              <a:gd name="connsiteX15" fmla="*/ 1331495 w 1748590"/>
              <a:gd name="connsiteY15" fmla="*/ 1668379 h 3296653"/>
              <a:gd name="connsiteX16" fmla="*/ 1363579 w 1748590"/>
              <a:gd name="connsiteY16" fmla="*/ 1909011 h 3296653"/>
              <a:gd name="connsiteX17" fmla="*/ 1499937 w 1748590"/>
              <a:gd name="connsiteY17" fmla="*/ 2013285 h 3296653"/>
              <a:gd name="connsiteX18" fmla="*/ 1652337 w 1748590"/>
              <a:gd name="connsiteY18" fmla="*/ 2101516 h 3296653"/>
              <a:gd name="connsiteX19" fmla="*/ 1708484 w 1748590"/>
              <a:gd name="connsiteY19" fmla="*/ 2197769 h 3296653"/>
              <a:gd name="connsiteX20" fmla="*/ 1748590 w 1748590"/>
              <a:gd name="connsiteY20" fmla="*/ 2253916 h 3296653"/>
              <a:gd name="connsiteX21" fmla="*/ 1540042 w 1748590"/>
              <a:gd name="connsiteY21" fmla="*/ 2358190 h 3296653"/>
              <a:gd name="connsiteX22" fmla="*/ 1451811 w 1748590"/>
              <a:gd name="connsiteY22" fmla="*/ 2518611 h 3296653"/>
              <a:gd name="connsiteX23" fmla="*/ 1315453 w 1748590"/>
              <a:gd name="connsiteY23" fmla="*/ 2687053 h 3296653"/>
              <a:gd name="connsiteX24" fmla="*/ 1179095 w 1748590"/>
              <a:gd name="connsiteY24" fmla="*/ 2767264 h 3296653"/>
              <a:gd name="connsiteX25" fmla="*/ 1082842 w 1748590"/>
              <a:gd name="connsiteY25" fmla="*/ 2839453 h 3296653"/>
              <a:gd name="connsiteX26" fmla="*/ 946484 w 1748590"/>
              <a:gd name="connsiteY26" fmla="*/ 2847474 h 3296653"/>
              <a:gd name="connsiteX27" fmla="*/ 866274 w 1748590"/>
              <a:gd name="connsiteY27" fmla="*/ 2935706 h 3296653"/>
              <a:gd name="connsiteX28" fmla="*/ 834190 w 1748590"/>
              <a:gd name="connsiteY28" fmla="*/ 3023937 h 3296653"/>
              <a:gd name="connsiteX29" fmla="*/ 794084 w 1748590"/>
              <a:gd name="connsiteY29" fmla="*/ 3296653 h 3296653"/>
              <a:gd name="connsiteX30" fmla="*/ 609600 w 1748590"/>
              <a:gd name="connsiteY30" fmla="*/ 3216443 h 3296653"/>
              <a:gd name="connsiteX31" fmla="*/ 569495 w 1748590"/>
              <a:gd name="connsiteY31" fmla="*/ 2823411 h 3296653"/>
              <a:gd name="connsiteX32" fmla="*/ 641684 w 1748590"/>
              <a:gd name="connsiteY32" fmla="*/ 2743200 h 3296653"/>
              <a:gd name="connsiteX33" fmla="*/ 850232 w 1748590"/>
              <a:gd name="connsiteY33" fmla="*/ 2719137 h 3296653"/>
              <a:gd name="connsiteX34" fmla="*/ 986590 w 1748590"/>
              <a:gd name="connsiteY34" fmla="*/ 2695074 h 3296653"/>
              <a:gd name="connsiteX35" fmla="*/ 1122947 w 1748590"/>
              <a:gd name="connsiteY35" fmla="*/ 2438400 h 3296653"/>
              <a:gd name="connsiteX36" fmla="*/ 1074821 w 1748590"/>
              <a:gd name="connsiteY36" fmla="*/ 2366211 h 3296653"/>
              <a:gd name="connsiteX37" fmla="*/ 1034716 w 1748590"/>
              <a:gd name="connsiteY37" fmla="*/ 2294022 h 3296653"/>
              <a:gd name="connsiteX38" fmla="*/ 986590 w 1748590"/>
              <a:gd name="connsiteY38" fmla="*/ 2229853 h 3296653"/>
              <a:gd name="connsiteX39" fmla="*/ 810126 w 1748590"/>
              <a:gd name="connsiteY39" fmla="*/ 2157664 h 3296653"/>
              <a:gd name="connsiteX40" fmla="*/ 689811 w 1748590"/>
              <a:gd name="connsiteY40" fmla="*/ 2109537 h 3296653"/>
              <a:gd name="connsiteX41" fmla="*/ 593558 w 1748590"/>
              <a:gd name="connsiteY41" fmla="*/ 2085474 h 3296653"/>
              <a:gd name="connsiteX42" fmla="*/ 473242 w 1748590"/>
              <a:gd name="connsiteY42" fmla="*/ 2093495 h 3296653"/>
              <a:gd name="connsiteX43" fmla="*/ 441158 w 1748590"/>
              <a:gd name="connsiteY43" fmla="*/ 2117558 h 3296653"/>
              <a:gd name="connsiteX44" fmla="*/ 417095 w 1748590"/>
              <a:gd name="connsiteY44" fmla="*/ 2406316 h 3296653"/>
              <a:gd name="connsiteX45" fmla="*/ 465221 w 1748590"/>
              <a:gd name="connsiteY45" fmla="*/ 2550695 h 3296653"/>
              <a:gd name="connsiteX46" fmla="*/ 545432 w 1748590"/>
              <a:gd name="connsiteY46" fmla="*/ 2791327 h 3296653"/>
              <a:gd name="connsiteX47" fmla="*/ 360947 w 1748590"/>
              <a:gd name="connsiteY47" fmla="*/ 2502569 h 3296653"/>
              <a:gd name="connsiteX48" fmla="*/ 304800 w 1748590"/>
              <a:gd name="connsiteY48" fmla="*/ 2149643 h 3296653"/>
              <a:gd name="connsiteX49" fmla="*/ 168442 w 1748590"/>
              <a:gd name="connsiteY49" fmla="*/ 2029327 h 3296653"/>
              <a:gd name="connsiteX50" fmla="*/ 160421 w 1748590"/>
              <a:gd name="connsiteY50" fmla="*/ 1965158 h 3296653"/>
              <a:gd name="connsiteX51" fmla="*/ 160421 w 1748590"/>
              <a:gd name="connsiteY51" fmla="*/ 1828800 h 3296653"/>
              <a:gd name="connsiteX52" fmla="*/ 208547 w 1748590"/>
              <a:gd name="connsiteY52" fmla="*/ 1804737 h 3296653"/>
              <a:gd name="connsiteX53" fmla="*/ 296779 w 1748590"/>
              <a:gd name="connsiteY53" fmla="*/ 1660358 h 3296653"/>
              <a:gd name="connsiteX54" fmla="*/ 256674 w 1748590"/>
              <a:gd name="connsiteY54" fmla="*/ 1612232 h 3296653"/>
              <a:gd name="connsiteX55" fmla="*/ 224590 w 1748590"/>
              <a:gd name="connsiteY55" fmla="*/ 1572127 h 3296653"/>
              <a:gd name="connsiteX56" fmla="*/ 224590 w 1748590"/>
              <a:gd name="connsiteY56" fmla="*/ 1499937 h 3296653"/>
              <a:gd name="connsiteX57" fmla="*/ 256674 w 1748590"/>
              <a:gd name="connsiteY57" fmla="*/ 1419727 h 3296653"/>
              <a:gd name="connsiteX58" fmla="*/ 184484 w 1748590"/>
              <a:gd name="connsiteY58" fmla="*/ 1379622 h 3296653"/>
              <a:gd name="connsiteX59" fmla="*/ 216568 w 1748590"/>
              <a:gd name="connsiteY59" fmla="*/ 1138990 h 3296653"/>
              <a:gd name="connsiteX60" fmla="*/ 216568 w 1748590"/>
              <a:gd name="connsiteY60" fmla="*/ 1082843 h 3296653"/>
              <a:gd name="connsiteX61" fmla="*/ 192505 w 1748590"/>
              <a:gd name="connsiteY61" fmla="*/ 1018674 h 3296653"/>
              <a:gd name="connsiteX62" fmla="*/ 168442 w 1748590"/>
              <a:gd name="connsiteY62" fmla="*/ 818148 h 3296653"/>
              <a:gd name="connsiteX63" fmla="*/ 200526 w 1748590"/>
              <a:gd name="connsiteY63" fmla="*/ 786064 h 3296653"/>
              <a:gd name="connsiteX64" fmla="*/ 160421 w 1748590"/>
              <a:gd name="connsiteY64" fmla="*/ 561474 h 3296653"/>
              <a:gd name="connsiteX65" fmla="*/ 144379 w 1748590"/>
              <a:gd name="connsiteY65" fmla="*/ 457200 h 3296653"/>
              <a:gd name="connsiteX66" fmla="*/ 0 w 1748590"/>
              <a:gd name="connsiteY66" fmla="*/ 0 h 3296653"/>
              <a:gd name="connsiteX67" fmla="*/ 120316 w 1748590"/>
              <a:gd name="connsiteY67" fmla="*/ 64169 h 3296653"/>
              <a:gd name="connsiteX0" fmla="*/ 120316 w 1748590"/>
              <a:gd name="connsiteY0" fmla="*/ 64169 h 3296653"/>
              <a:gd name="connsiteX1" fmla="*/ 272716 w 1748590"/>
              <a:gd name="connsiteY1" fmla="*/ 112295 h 3296653"/>
              <a:gd name="connsiteX2" fmla="*/ 553453 w 1748590"/>
              <a:gd name="connsiteY2" fmla="*/ 216569 h 3296653"/>
              <a:gd name="connsiteX3" fmla="*/ 625642 w 1748590"/>
              <a:gd name="connsiteY3" fmla="*/ 376990 h 3296653"/>
              <a:gd name="connsiteX4" fmla="*/ 633663 w 1748590"/>
              <a:gd name="connsiteY4" fmla="*/ 497306 h 3296653"/>
              <a:gd name="connsiteX5" fmla="*/ 770021 w 1748590"/>
              <a:gd name="connsiteY5" fmla="*/ 553453 h 3296653"/>
              <a:gd name="connsiteX6" fmla="*/ 802105 w 1748590"/>
              <a:gd name="connsiteY6" fmla="*/ 625643 h 3296653"/>
              <a:gd name="connsiteX7" fmla="*/ 906379 w 1748590"/>
              <a:gd name="connsiteY7" fmla="*/ 625643 h 3296653"/>
              <a:gd name="connsiteX8" fmla="*/ 930442 w 1748590"/>
              <a:gd name="connsiteY8" fmla="*/ 657727 h 3296653"/>
              <a:gd name="connsiteX9" fmla="*/ 938463 w 1748590"/>
              <a:gd name="connsiteY9" fmla="*/ 922422 h 3296653"/>
              <a:gd name="connsiteX10" fmla="*/ 1050758 w 1748590"/>
              <a:gd name="connsiteY10" fmla="*/ 1074822 h 3296653"/>
              <a:gd name="connsiteX11" fmla="*/ 1114926 w 1748590"/>
              <a:gd name="connsiteY11" fmla="*/ 1275348 h 3296653"/>
              <a:gd name="connsiteX12" fmla="*/ 1147011 w 1748590"/>
              <a:gd name="connsiteY12" fmla="*/ 1411706 h 3296653"/>
              <a:gd name="connsiteX13" fmla="*/ 1219200 w 1748590"/>
              <a:gd name="connsiteY13" fmla="*/ 1459832 h 3296653"/>
              <a:gd name="connsiteX14" fmla="*/ 1267326 w 1748590"/>
              <a:gd name="connsiteY14" fmla="*/ 1612232 h 3296653"/>
              <a:gd name="connsiteX15" fmla="*/ 1331495 w 1748590"/>
              <a:gd name="connsiteY15" fmla="*/ 1668379 h 3296653"/>
              <a:gd name="connsiteX16" fmla="*/ 1363579 w 1748590"/>
              <a:gd name="connsiteY16" fmla="*/ 1909011 h 3296653"/>
              <a:gd name="connsiteX17" fmla="*/ 1499937 w 1748590"/>
              <a:gd name="connsiteY17" fmla="*/ 2013285 h 3296653"/>
              <a:gd name="connsiteX18" fmla="*/ 1652337 w 1748590"/>
              <a:gd name="connsiteY18" fmla="*/ 2101516 h 3296653"/>
              <a:gd name="connsiteX19" fmla="*/ 1708484 w 1748590"/>
              <a:gd name="connsiteY19" fmla="*/ 2197769 h 3296653"/>
              <a:gd name="connsiteX20" fmla="*/ 1748590 w 1748590"/>
              <a:gd name="connsiteY20" fmla="*/ 2253916 h 3296653"/>
              <a:gd name="connsiteX21" fmla="*/ 1540042 w 1748590"/>
              <a:gd name="connsiteY21" fmla="*/ 2358190 h 3296653"/>
              <a:gd name="connsiteX22" fmla="*/ 1451811 w 1748590"/>
              <a:gd name="connsiteY22" fmla="*/ 2518611 h 3296653"/>
              <a:gd name="connsiteX23" fmla="*/ 1315453 w 1748590"/>
              <a:gd name="connsiteY23" fmla="*/ 2687053 h 3296653"/>
              <a:gd name="connsiteX24" fmla="*/ 1179095 w 1748590"/>
              <a:gd name="connsiteY24" fmla="*/ 2767264 h 3296653"/>
              <a:gd name="connsiteX25" fmla="*/ 1082842 w 1748590"/>
              <a:gd name="connsiteY25" fmla="*/ 2839453 h 3296653"/>
              <a:gd name="connsiteX26" fmla="*/ 946484 w 1748590"/>
              <a:gd name="connsiteY26" fmla="*/ 2847474 h 3296653"/>
              <a:gd name="connsiteX27" fmla="*/ 866274 w 1748590"/>
              <a:gd name="connsiteY27" fmla="*/ 2935706 h 3296653"/>
              <a:gd name="connsiteX28" fmla="*/ 872502 w 1748590"/>
              <a:gd name="connsiteY28" fmla="*/ 3183650 h 3296653"/>
              <a:gd name="connsiteX29" fmla="*/ 794084 w 1748590"/>
              <a:gd name="connsiteY29" fmla="*/ 3296653 h 3296653"/>
              <a:gd name="connsiteX30" fmla="*/ 609600 w 1748590"/>
              <a:gd name="connsiteY30" fmla="*/ 3216443 h 3296653"/>
              <a:gd name="connsiteX31" fmla="*/ 569495 w 1748590"/>
              <a:gd name="connsiteY31" fmla="*/ 2823411 h 3296653"/>
              <a:gd name="connsiteX32" fmla="*/ 641684 w 1748590"/>
              <a:gd name="connsiteY32" fmla="*/ 2743200 h 3296653"/>
              <a:gd name="connsiteX33" fmla="*/ 850232 w 1748590"/>
              <a:gd name="connsiteY33" fmla="*/ 2719137 h 3296653"/>
              <a:gd name="connsiteX34" fmla="*/ 986590 w 1748590"/>
              <a:gd name="connsiteY34" fmla="*/ 2695074 h 3296653"/>
              <a:gd name="connsiteX35" fmla="*/ 1122947 w 1748590"/>
              <a:gd name="connsiteY35" fmla="*/ 2438400 h 3296653"/>
              <a:gd name="connsiteX36" fmla="*/ 1074821 w 1748590"/>
              <a:gd name="connsiteY36" fmla="*/ 2366211 h 3296653"/>
              <a:gd name="connsiteX37" fmla="*/ 1034716 w 1748590"/>
              <a:gd name="connsiteY37" fmla="*/ 2294022 h 3296653"/>
              <a:gd name="connsiteX38" fmla="*/ 986590 w 1748590"/>
              <a:gd name="connsiteY38" fmla="*/ 2229853 h 3296653"/>
              <a:gd name="connsiteX39" fmla="*/ 810126 w 1748590"/>
              <a:gd name="connsiteY39" fmla="*/ 2157664 h 3296653"/>
              <a:gd name="connsiteX40" fmla="*/ 689811 w 1748590"/>
              <a:gd name="connsiteY40" fmla="*/ 2109537 h 3296653"/>
              <a:gd name="connsiteX41" fmla="*/ 593558 w 1748590"/>
              <a:gd name="connsiteY41" fmla="*/ 2085474 h 3296653"/>
              <a:gd name="connsiteX42" fmla="*/ 473242 w 1748590"/>
              <a:gd name="connsiteY42" fmla="*/ 2093495 h 3296653"/>
              <a:gd name="connsiteX43" fmla="*/ 441158 w 1748590"/>
              <a:gd name="connsiteY43" fmla="*/ 2117558 h 3296653"/>
              <a:gd name="connsiteX44" fmla="*/ 417095 w 1748590"/>
              <a:gd name="connsiteY44" fmla="*/ 2406316 h 3296653"/>
              <a:gd name="connsiteX45" fmla="*/ 465221 w 1748590"/>
              <a:gd name="connsiteY45" fmla="*/ 2550695 h 3296653"/>
              <a:gd name="connsiteX46" fmla="*/ 545432 w 1748590"/>
              <a:gd name="connsiteY46" fmla="*/ 2791327 h 3296653"/>
              <a:gd name="connsiteX47" fmla="*/ 360947 w 1748590"/>
              <a:gd name="connsiteY47" fmla="*/ 2502569 h 3296653"/>
              <a:gd name="connsiteX48" fmla="*/ 304800 w 1748590"/>
              <a:gd name="connsiteY48" fmla="*/ 2149643 h 3296653"/>
              <a:gd name="connsiteX49" fmla="*/ 168442 w 1748590"/>
              <a:gd name="connsiteY49" fmla="*/ 2029327 h 3296653"/>
              <a:gd name="connsiteX50" fmla="*/ 160421 w 1748590"/>
              <a:gd name="connsiteY50" fmla="*/ 1965158 h 3296653"/>
              <a:gd name="connsiteX51" fmla="*/ 160421 w 1748590"/>
              <a:gd name="connsiteY51" fmla="*/ 1828800 h 3296653"/>
              <a:gd name="connsiteX52" fmla="*/ 208547 w 1748590"/>
              <a:gd name="connsiteY52" fmla="*/ 1804737 h 3296653"/>
              <a:gd name="connsiteX53" fmla="*/ 296779 w 1748590"/>
              <a:gd name="connsiteY53" fmla="*/ 1660358 h 3296653"/>
              <a:gd name="connsiteX54" fmla="*/ 256674 w 1748590"/>
              <a:gd name="connsiteY54" fmla="*/ 1612232 h 3296653"/>
              <a:gd name="connsiteX55" fmla="*/ 224590 w 1748590"/>
              <a:gd name="connsiteY55" fmla="*/ 1572127 h 3296653"/>
              <a:gd name="connsiteX56" fmla="*/ 224590 w 1748590"/>
              <a:gd name="connsiteY56" fmla="*/ 1499937 h 3296653"/>
              <a:gd name="connsiteX57" fmla="*/ 256674 w 1748590"/>
              <a:gd name="connsiteY57" fmla="*/ 1419727 h 3296653"/>
              <a:gd name="connsiteX58" fmla="*/ 184484 w 1748590"/>
              <a:gd name="connsiteY58" fmla="*/ 1379622 h 3296653"/>
              <a:gd name="connsiteX59" fmla="*/ 216568 w 1748590"/>
              <a:gd name="connsiteY59" fmla="*/ 1138990 h 3296653"/>
              <a:gd name="connsiteX60" fmla="*/ 216568 w 1748590"/>
              <a:gd name="connsiteY60" fmla="*/ 1082843 h 3296653"/>
              <a:gd name="connsiteX61" fmla="*/ 192505 w 1748590"/>
              <a:gd name="connsiteY61" fmla="*/ 1018674 h 3296653"/>
              <a:gd name="connsiteX62" fmla="*/ 168442 w 1748590"/>
              <a:gd name="connsiteY62" fmla="*/ 818148 h 3296653"/>
              <a:gd name="connsiteX63" fmla="*/ 200526 w 1748590"/>
              <a:gd name="connsiteY63" fmla="*/ 786064 h 3296653"/>
              <a:gd name="connsiteX64" fmla="*/ 160421 w 1748590"/>
              <a:gd name="connsiteY64" fmla="*/ 561474 h 3296653"/>
              <a:gd name="connsiteX65" fmla="*/ 144379 w 1748590"/>
              <a:gd name="connsiteY65" fmla="*/ 457200 h 3296653"/>
              <a:gd name="connsiteX66" fmla="*/ 0 w 1748590"/>
              <a:gd name="connsiteY66" fmla="*/ 0 h 3296653"/>
              <a:gd name="connsiteX67" fmla="*/ 120316 w 1748590"/>
              <a:gd name="connsiteY67" fmla="*/ 64169 h 3296653"/>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609600 w 1748590"/>
              <a:gd name="connsiteY30" fmla="*/ 3216443 h 3303597"/>
              <a:gd name="connsiteX31" fmla="*/ 569495 w 1748590"/>
              <a:gd name="connsiteY31" fmla="*/ 2823411 h 3303597"/>
              <a:gd name="connsiteX32" fmla="*/ 641684 w 1748590"/>
              <a:gd name="connsiteY32" fmla="*/ 2743200 h 3303597"/>
              <a:gd name="connsiteX33" fmla="*/ 850232 w 1748590"/>
              <a:gd name="connsiteY33" fmla="*/ 2719137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569495 w 1748590"/>
              <a:gd name="connsiteY31" fmla="*/ 2823411 h 3303597"/>
              <a:gd name="connsiteX32" fmla="*/ 641684 w 1748590"/>
              <a:gd name="connsiteY32" fmla="*/ 2743200 h 3303597"/>
              <a:gd name="connsiteX33" fmla="*/ 850232 w 1748590"/>
              <a:gd name="connsiteY33" fmla="*/ 2719137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41684 w 1748590"/>
              <a:gd name="connsiteY32" fmla="*/ 2743200 h 3303597"/>
              <a:gd name="connsiteX33" fmla="*/ 850232 w 1748590"/>
              <a:gd name="connsiteY33" fmla="*/ 2719137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850232 w 1748590"/>
              <a:gd name="connsiteY33" fmla="*/ 2719137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864164 w 1748590"/>
              <a:gd name="connsiteY33" fmla="*/ 2736497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864164 w 1748590"/>
              <a:gd name="connsiteY33" fmla="*/ 2736497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864164 w 1748590"/>
              <a:gd name="connsiteY33" fmla="*/ 2736497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905958 w 1748590"/>
              <a:gd name="connsiteY33" fmla="*/ 2760801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905958 w 1748590"/>
              <a:gd name="connsiteY33" fmla="*/ 2760801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52337 w 1748590"/>
              <a:gd name="connsiteY18" fmla="*/ 210151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905958 w 1748590"/>
              <a:gd name="connsiteY33" fmla="*/ 2760801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14025 w 1748590"/>
              <a:gd name="connsiteY18" fmla="*/ 2118876 h 3303597"/>
              <a:gd name="connsiteX19" fmla="*/ 1708484 w 1748590"/>
              <a:gd name="connsiteY19" fmla="*/ 2197769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905958 w 1748590"/>
              <a:gd name="connsiteY33" fmla="*/ 2760801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48590"/>
              <a:gd name="connsiteY0" fmla="*/ 64169 h 3303597"/>
              <a:gd name="connsiteX1" fmla="*/ 272716 w 1748590"/>
              <a:gd name="connsiteY1" fmla="*/ 112295 h 3303597"/>
              <a:gd name="connsiteX2" fmla="*/ 553453 w 1748590"/>
              <a:gd name="connsiteY2" fmla="*/ 216569 h 3303597"/>
              <a:gd name="connsiteX3" fmla="*/ 625642 w 1748590"/>
              <a:gd name="connsiteY3" fmla="*/ 376990 h 3303597"/>
              <a:gd name="connsiteX4" fmla="*/ 633663 w 1748590"/>
              <a:gd name="connsiteY4" fmla="*/ 497306 h 3303597"/>
              <a:gd name="connsiteX5" fmla="*/ 770021 w 1748590"/>
              <a:gd name="connsiteY5" fmla="*/ 553453 h 3303597"/>
              <a:gd name="connsiteX6" fmla="*/ 802105 w 1748590"/>
              <a:gd name="connsiteY6" fmla="*/ 625643 h 3303597"/>
              <a:gd name="connsiteX7" fmla="*/ 906379 w 1748590"/>
              <a:gd name="connsiteY7" fmla="*/ 625643 h 3303597"/>
              <a:gd name="connsiteX8" fmla="*/ 930442 w 1748590"/>
              <a:gd name="connsiteY8" fmla="*/ 657727 h 3303597"/>
              <a:gd name="connsiteX9" fmla="*/ 938463 w 1748590"/>
              <a:gd name="connsiteY9" fmla="*/ 922422 h 3303597"/>
              <a:gd name="connsiteX10" fmla="*/ 1050758 w 1748590"/>
              <a:gd name="connsiteY10" fmla="*/ 1074822 h 3303597"/>
              <a:gd name="connsiteX11" fmla="*/ 1114926 w 1748590"/>
              <a:gd name="connsiteY11" fmla="*/ 1275348 h 3303597"/>
              <a:gd name="connsiteX12" fmla="*/ 1147011 w 1748590"/>
              <a:gd name="connsiteY12" fmla="*/ 1411706 h 3303597"/>
              <a:gd name="connsiteX13" fmla="*/ 1219200 w 1748590"/>
              <a:gd name="connsiteY13" fmla="*/ 1459832 h 3303597"/>
              <a:gd name="connsiteX14" fmla="*/ 1267326 w 1748590"/>
              <a:gd name="connsiteY14" fmla="*/ 1612232 h 3303597"/>
              <a:gd name="connsiteX15" fmla="*/ 1331495 w 1748590"/>
              <a:gd name="connsiteY15" fmla="*/ 1668379 h 3303597"/>
              <a:gd name="connsiteX16" fmla="*/ 1363579 w 1748590"/>
              <a:gd name="connsiteY16" fmla="*/ 1909011 h 3303597"/>
              <a:gd name="connsiteX17" fmla="*/ 1499937 w 1748590"/>
              <a:gd name="connsiteY17" fmla="*/ 2013285 h 3303597"/>
              <a:gd name="connsiteX18" fmla="*/ 1614025 w 1748590"/>
              <a:gd name="connsiteY18" fmla="*/ 2118876 h 3303597"/>
              <a:gd name="connsiteX19" fmla="*/ 1708484 w 1748590"/>
              <a:gd name="connsiteY19" fmla="*/ 2176937 h 3303597"/>
              <a:gd name="connsiteX20" fmla="*/ 1748590 w 1748590"/>
              <a:gd name="connsiteY20" fmla="*/ 2253916 h 3303597"/>
              <a:gd name="connsiteX21" fmla="*/ 1540042 w 1748590"/>
              <a:gd name="connsiteY21" fmla="*/ 2358190 h 3303597"/>
              <a:gd name="connsiteX22" fmla="*/ 1451811 w 1748590"/>
              <a:gd name="connsiteY22" fmla="*/ 2518611 h 3303597"/>
              <a:gd name="connsiteX23" fmla="*/ 1315453 w 1748590"/>
              <a:gd name="connsiteY23" fmla="*/ 2687053 h 3303597"/>
              <a:gd name="connsiteX24" fmla="*/ 1179095 w 1748590"/>
              <a:gd name="connsiteY24" fmla="*/ 2767264 h 3303597"/>
              <a:gd name="connsiteX25" fmla="*/ 1082842 w 1748590"/>
              <a:gd name="connsiteY25" fmla="*/ 2839453 h 3303597"/>
              <a:gd name="connsiteX26" fmla="*/ 946484 w 1748590"/>
              <a:gd name="connsiteY26" fmla="*/ 2847474 h 3303597"/>
              <a:gd name="connsiteX27" fmla="*/ 866274 w 1748590"/>
              <a:gd name="connsiteY27" fmla="*/ 2935706 h 3303597"/>
              <a:gd name="connsiteX28" fmla="*/ 872502 w 1748590"/>
              <a:gd name="connsiteY28" fmla="*/ 3183650 h 3303597"/>
              <a:gd name="connsiteX29" fmla="*/ 783636 w 1748590"/>
              <a:gd name="connsiteY29" fmla="*/ 3303597 h 3303597"/>
              <a:gd name="connsiteX30" fmla="*/ 599152 w 1748590"/>
              <a:gd name="connsiteY30" fmla="*/ 3192139 h 3303597"/>
              <a:gd name="connsiteX31" fmla="*/ 611290 w 1748590"/>
              <a:gd name="connsiteY31" fmla="*/ 2861603 h 3303597"/>
              <a:gd name="connsiteX32" fmla="*/ 693927 w 1748590"/>
              <a:gd name="connsiteY32" fmla="*/ 2857777 h 3303597"/>
              <a:gd name="connsiteX33" fmla="*/ 905958 w 1748590"/>
              <a:gd name="connsiteY33" fmla="*/ 2760801 h 3303597"/>
              <a:gd name="connsiteX34" fmla="*/ 986590 w 1748590"/>
              <a:gd name="connsiteY34" fmla="*/ 2695074 h 3303597"/>
              <a:gd name="connsiteX35" fmla="*/ 1122947 w 1748590"/>
              <a:gd name="connsiteY35" fmla="*/ 2438400 h 3303597"/>
              <a:gd name="connsiteX36" fmla="*/ 1074821 w 1748590"/>
              <a:gd name="connsiteY36" fmla="*/ 2366211 h 3303597"/>
              <a:gd name="connsiteX37" fmla="*/ 1034716 w 1748590"/>
              <a:gd name="connsiteY37" fmla="*/ 2294022 h 3303597"/>
              <a:gd name="connsiteX38" fmla="*/ 986590 w 1748590"/>
              <a:gd name="connsiteY38" fmla="*/ 2229853 h 3303597"/>
              <a:gd name="connsiteX39" fmla="*/ 810126 w 1748590"/>
              <a:gd name="connsiteY39" fmla="*/ 2157664 h 3303597"/>
              <a:gd name="connsiteX40" fmla="*/ 689811 w 1748590"/>
              <a:gd name="connsiteY40" fmla="*/ 2109537 h 3303597"/>
              <a:gd name="connsiteX41" fmla="*/ 593558 w 1748590"/>
              <a:gd name="connsiteY41" fmla="*/ 2085474 h 3303597"/>
              <a:gd name="connsiteX42" fmla="*/ 473242 w 1748590"/>
              <a:gd name="connsiteY42" fmla="*/ 2093495 h 3303597"/>
              <a:gd name="connsiteX43" fmla="*/ 441158 w 1748590"/>
              <a:gd name="connsiteY43" fmla="*/ 2117558 h 3303597"/>
              <a:gd name="connsiteX44" fmla="*/ 417095 w 1748590"/>
              <a:gd name="connsiteY44" fmla="*/ 2406316 h 3303597"/>
              <a:gd name="connsiteX45" fmla="*/ 465221 w 1748590"/>
              <a:gd name="connsiteY45" fmla="*/ 2550695 h 3303597"/>
              <a:gd name="connsiteX46" fmla="*/ 545432 w 1748590"/>
              <a:gd name="connsiteY46" fmla="*/ 2791327 h 3303597"/>
              <a:gd name="connsiteX47" fmla="*/ 360947 w 1748590"/>
              <a:gd name="connsiteY47" fmla="*/ 2502569 h 3303597"/>
              <a:gd name="connsiteX48" fmla="*/ 304800 w 1748590"/>
              <a:gd name="connsiteY48" fmla="*/ 2149643 h 3303597"/>
              <a:gd name="connsiteX49" fmla="*/ 168442 w 1748590"/>
              <a:gd name="connsiteY49" fmla="*/ 2029327 h 3303597"/>
              <a:gd name="connsiteX50" fmla="*/ 160421 w 1748590"/>
              <a:gd name="connsiteY50" fmla="*/ 1965158 h 3303597"/>
              <a:gd name="connsiteX51" fmla="*/ 160421 w 1748590"/>
              <a:gd name="connsiteY51" fmla="*/ 1828800 h 3303597"/>
              <a:gd name="connsiteX52" fmla="*/ 208547 w 1748590"/>
              <a:gd name="connsiteY52" fmla="*/ 1804737 h 3303597"/>
              <a:gd name="connsiteX53" fmla="*/ 296779 w 1748590"/>
              <a:gd name="connsiteY53" fmla="*/ 1660358 h 3303597"/>
              <a:gd name="connsiteX54" fmla="*/ 256674 w 1748590"/>
              <a:gd name="connsiteY54" fmla="*/ 1612232 h 3303597"/>
              <a:gd name="connsiteX55" fmla="*/ 224590 w 1748590"/>
              <a:gd name="connsiteY55" fmla="*/ 1572127 h 3303597"/>
              <a:gd name="connsiteX56" fmla="*/ 224590 w 1748590"/>
              <a:gd name="connsiteY56" fmla="*/ 1499937 h 3303597"/>
              <a:gd name="connsiteX57" fmla="*/ 256674 w 1748590"/>
              <a:gd name="connsiteY57" fmla="*/ 1419727 h 3303597"/>
              <a:gd name="connsiteX58" fmla="*/ 184484 w 1748590"/>
              <a:gd name="connsiteY58" fmla="*/ 1379622 h 3303597"/>
              <a:gd name="connsiteX59" fmla="*/ 216568 w 1748590"/>
              <a:gd name="connsiteY59" fmla="*/ 1138990 h 3303597"/>
              <a:gd name="connsiteX60" fmla="*/ 216568 w 1748590"/>
              <a:gd name="connsiteY60" fmla="*/ 1082843 h 3303597"/>
              <a:gd name="connsiteX61" fmla="*/ 192505 w 1748590"/>
              <a:gd name="connsiteY61" fmla="*/ 1018674 h 3303597"/>
              <a:gd name="connsiteX62" fmla="*/ 168442 w 1748590"/>
              <a:gd name="connsiteY62" fmla="*/ 818148 h 3303597"/>
              <a:gd name="connsiteX63" fmla="*/ 200526 w 1748590"/>
              <a:gd name="connsiteY63" fmla="*/ 786064 h 3303597"/>
              <a:gd name="connsiteX64" fmla="*/ 160421 w 1748590"/>
              <a:gd name="connsiteY64" fmla="*/ 561474 h 3303597"/>
              <a:gd name="connsiteX65" fmla="*/ 144379 w 1748590"/>
              <a:gd name="connsiteY65" fmla="*/ 457200 h 3303597"/>
              <a:gd name="connsiteX66" fmla="*/ 0 w 1748590"/>
              <a:gd name="connsiteY66" fmla="*/ 0 h 3303597"/>
              <a:gd name="connsiteX67" fmla="*/ 120316 w 1748590"/>
              <a:gd name="connsiteY67" fmla="*/ 64169 h 3303597"/>
              <a:gd name="connsiteX0" fmla="*/ 120316 w 1776453"/>
              <a:gd name="connsiteY0" fmla="*/ 64169 h 3303597"/>
              <a:gd name="connsiteX1" fmla="*/ 272716 w 1776453"/>
              <a:gd name="connsiteY1" fmla="*/ 112295 h 3303597"/>
              <a:gd name="connsiteX2" fmla="*/ 553453 w 1776453"/>
              <a:gd name="connsiteY2" fmla="*/ 216569 h 3303597"/>
              <a:gd name="connsiteX3" fmla="*/ 625642 w 1776453"/>
              <a:gd name="connsiteY3" fmla="*/ 376990 h 3303597"/>
              <a:gd name="connsiteX4" fmla="*/ 633663 w 1776453"/>
              <a:gd name="connsiteY4" fmla="*/ 497306 h 3303597"/>
              <a:gd name="connsiteX5" fmla="*/ 770021 w 1776453"/>
              <a:gd name="connsiteY5" fmla="*/ 553453 h 3303597"/>
              <a:gd name="connsiteX6" fmla="*/ 802105 w 1776453"/>
              <a:gd name="connsiteY6" fmla="*/ 625643 h 3303597"/>
              <a:gd name="connsiteX7" fmla="*/ 906379 w 1776453"/>
              <a:gd name="connsiteY7" fmla="*/ 625643 h 3303597"/>
              <a:gd name="connsiteX8" fmla="*/ 930442 w 1776453"/>
              <a:gd name="connsiteY8" fmla="*/ 657727 h 3303597"/>
              <a:gd name="connsiteX9" fmla="*/ 938463 w 1776453"/>
              <a:gd name="connsiteY9" fmla="*/ 922422 h 3303597"/>
              <a:gd name="connsiteX10" fmla="*/ 1050758 w 1776453"/>
              <a:gd name="connsiteY10" fmla="*/ 1074822 h 3303597"/>
              <a:gd name="connsiteX11" fmla="*/ 1114926 w 1776453"/>
              <a:gd name="connsiteY11" fmla="*/ 1275348 h 3303597"/>
              <a:gd name="connsiteX12" fmla="*/ 1147011 w 1776453"/>
              <a:gd name="connsiteY12" fmla="*/ 1411706 h 3303597"/>
              <a:gd name="connsiteX13" fmla="*/ 1219200 w 1776453"/>
              <a:gd name="connsiteY13" fmla="*/ 1459832 h 3303597"/>
              <a:gd name="connsiteX14" fmla="*/ 1267326 w 1776453"/>
              <a:gd name="connsiteY14" fmla="*/ 1612232 h 3303597"/>
              <a:gd name="connsiteX15" fmla="*/ 1331495 w 1776453"/>
              <a:gd name="connsiteY15" fmla="*/ 1668379 h 3303597"/>
              <a:gd name="connsiteX16" fmla="*/ 1363579 w 1776453"/>
              <a:gd name="connsiteY16" fmla="*/ 1909011 h 3303597"/>
              <a:gd name="connsiteX17" fmla="*/ 1499937 w 1776453"/>
              <a:gd name="connsiteY17" fmla="*/ 2013285 h 3303597"/>
              <a:gd name="connsiteX18" fmla="*/ 1614025 w 1776453"/>
              <a:gd name="connsiteY18" fmla="*/ 2118876 h 3303597"/>
              <a:gd name="connsiteX19" fmla="*/ 1708484 w 1776453"/>
              <a:gd name="connsiteY19" fmla="*/ 2176937 h 3303597"/>
              <a:gd name="connsiteX20" fmla="*/ 1776453 w 1776453"/>
              <a:gd name="connsiteY20" fmla="*/ 2215724 h 3303597"/>
              <a:gd name="connsiteX21" fmla="*/ 1540042 w 1776453"/>
              <a:gd name="connsiteY21" fmla="*/ 2358190 h 3303597"/>
              <a:gd name="connsiteX22" fmla="*/ 1451811 w 1776453"/>
              <a:gd name="connsiteY22" fmla="*/ 2518611 h 3303597"/>
              <a:gd name="connsiteX23" fmla="*/ 1315453 w 1776453"/>
              <a:gd name="connsiteY23" fmla="*/ 2687053 h 3303597"/>
              <a:gd name="connsiteX24" fmla="*/ 1179095 w 1776453"/>
              <a:gd name="connsiteY24" fmla="*/ 2767264 h 3303597"/>
              <a:gd name="connsiteX25" fmla="*/ 1082842 w 1776453"/>
              <a:gd name="connsiteY25" fmla="*/ 2839453 h 3303597"/>
              <a:gd name="connsiteX26" fmla="*/ 946484 w 1776453"/>
              <a:gd name="connsiteY26" fmla="*/ 2847474 h 3303597"/>
              <a:gd name="connsiteX27" fmla="*/ 866274 w 1776453"/>
              <a:gd name="connsiteY27" fmla="*/ 2935706 h 3303597"/>
              <a:gd name="connsiteX28" fmla="*/ 872502 w 1776453"/>
              <a:gd name="connsiteY28" fmla="*/ 3183650 h 3303597"/>
              <a:gd name="connsiteX29" fmla="*/ 783636 w 1776453"/>
              <a:gd name="connsiteY29" fmla="*/ 3303597 h 3303597"/>
              <a:gd name="connsiteX30" fmla="*/ 599152 w 1776453"/>
              <a:gd name="connsiteY30" fmla="*/ 3192139 h 3303597"/>
              <a:gd name="connsiteX31" fmla="*/ 611290 w 1776453"/>
              <a:gd name="connsiteY31" fmla="*/ 2861603 h 3303597"/>
              <a:gd name="connsiteX32" fmla="*/ 693927 w 1776453"/>
              <a:gd name="connsiteY32" fmla="*/ 2857777 h 3303597"/>
              <a:gd name="connsiteX33" fmla="*/ 905958 w 1776453"/>
              <a:gd name="connsiteY33" fmla="*/ 2760801 h 3303597"/>
              <a:gd name="connsiteX34" fmla="*/ 986590 w 1776453"/>
              <a:gd name="connsiteY34" fmla="*/ 2695074 h 3303597"/>
              <a:gd name="connsiteX35" fmla="*/ 1122947 w 1776453"/>
              <a:gd name="connsiteY35" fmla="*/ 2438400 h 3303597"/>
              <a:gd name="connsiteX36" fmla="*/ 1074821 w 1776453"/>
              <a:gd name="connsiteY36" fmla="*/ 2366211 h 3303597"/>
              <a:gd name="connsiteX37" fmla="*/ 1034716 w 1776453"/>
              <a:gd name="connsiteY37" fmla="*/ 2294022 h 3303597"/>
              <a:gd name="connsiteX38" fmla="*/ 986590 w 1776453"/>
              <a:gd name="connsiteY38" fmla="*/ 2229853 h 3303597"/>
              <a:gd name="connsiteX39" fmla="*/ 810126 w 1776453"/>
              <a:gd name="connsiteY39" fmla="*/ 2157664 h 3303597"/>
              <a:gd name="connsiteX40" fmla="*/ 689811 w 1776453"/>
              <a:gd name="connsiteY40" fmla="*/ 2109537 h 3303597"/>
              <a:gd name="connsiteX41" fmla="*/ 593558 w 1776453"/>
              <a:gd name="connsiteY41" fmla="*/ 2085474 h 3303597"/>
              <a:gd name="connsiteX42" fmla="*/ 473242 w 1776453"/>
              <a:gd name="connsiteY42" fmla="*/ 2093495 h 3303597"/>
              <a:gd name="connsiteX43" fmla="*/ 441158 w 1776453"/>
              <a:gd name="connsiteY43" fmla="*/ 2117558 h 3303597"/>
              <a:gd name="connsiteX44" fmla="*/ 417095 w 1776453"/>
              <a:gd name="connsiteY44" fmla="*/ 2406316 h 3303597"/>
              <a:gd name="connsiteX45" fmla="*/ 465221 w 1776453"/>
              <a:gd name="connsiteY45" fmla="*/ 2550695 h 3303597"/>
              <a:gd name="connsiteX46" fmla="*/ 545432 w 1776453"/>
              <a:gd name="connsiteY46" fmla="*/ 2791327 h 3303597"/>
              <a:gd name="connsiteX47" fmla="*/ 360947 w 1776453"/>
              <a:gd name="connsiteY47" fmla="*/ 2502569 h 3303597"/>
              <a:gd name="connsiteX48" fmla="*/ 304800 w 1776453"/>
              <a:gd name="connsiteY48" fmla="*/ 2149643 h 3303597"/>
              <a:gd name="connsiteX49" fmla="*/ 168442 w 1776453"/>
              <a:gd name="connsiteY49" fmla="*/ 2029327 h 3303597"/>
              <a:gd name="connsiteX50" fmla="*/ 160421 w 1776453"/>
              <a:gd name="connsiteY50" fmla="*/ 1965158 h 3303597"/>
              <a:gd name="connsiteX51" fmla="*/ 160421 w 1776453"/>
              <a:gd name="connsiteY51" fmla="*/ 1828800 h 3303597"/>
              <a:gd name="connsiteX52" fmla="*/ 208547 w 1776453"/>
              <a:gd name="connsiteY52" fmla="*/ 1804737 h 3303597"/>
              <a:gd name="connsiteX53" fmla="*/ 296779 w 1776453"/>
              <a:gd name="connsiteY53" fmla="*/ 1660358 h 3303597"/>
              <a:gd name="connsiteX54" fmla="*/ 256674 w 1776453"/>
              <a:gd name="connsiteY54" fmla="*/ 1612232 h 3303597"/>
              <a:gd name="connsiteX55" fmla="*/ 224590 w 1776453"/>
              <a:gd name="connsiteY55" fmla="*/ 1572127 h 3303597"/>
              <a:gd name="connsiteX56" fmla="*/ 224590 w 1776453"/>
              <a:gd name="connsiteY56" fmla="*/ 1499937 h 3303597"/>
              <a:gd name="connsiteX57" fmla="*/ 256674 w 1776453"/>
              <a:gd name="connsiteY57" fmla="*/ 1419727 h 3303597"/>
              <a:gd name="connsiteX58" fmla="*/ 184484 w 1776453"/>
              <a:gd name="connsiteY58" fmla="*/ 1379622 h 3303597"/>
              <a:gd name="connsiteX59" fmla="*/ 216568 w 1776453"/>
              <a:gd name="connsiteY59" fmla="*/ 1138990 h 3303597"/>
              <a:gd name="connsiteX60" fmla="*/ 216568 w 1776453"/>
              <a:gd name="connsiteY60" fmla="*/ 1082843 h 3303597"/>
              <a:gd name="connsiteX61" fmla="*/ 192505 w 1776453"/>
              <a:gd name="connsiteY61" fmla="*/ 1018674 h 3303597"/>
              <a:gd name="connsiteX62" fmla="*/ 168442 w 1776453"/>
              <a:gd name="connsiteY62" fmla="*/ 818148 h 3303597"/>
              <a:gd name="connsiteX63" fmla="*/ 200526 w 1776453"/>
              <a:gd name="connsiteY63" fmla="*/ 786064 h 3303597"/>
              <a:gd name="connsiteX64" fmla="*/ 160421 w 1776453"/>
              <a:gd name="connsiteY64" fmla="*/ 561474 h 3303597"/>
              <a:gd name="connsiteX65" fmla="*/ 144379 w 1776453"/>
              <a:gd name="connsiteY65" fmla="*/ 457200 h 3303597"/>
              <a:gd name="connsiteX66" fmla="*/ 0 w 1776453"/>
              <a:gd name="connsiteY66" fmla="*/ 0 h 3303597"/>
              <a:gd name="connsiteX67" fmla="*/ 120316 w 1776453"/>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58190 h 3303597"/>
              <a:gd name="connsiteX22" fmla="*/ 1451811 w 1779936"/>
              <a:gd name="connsiteY22" fmla="*/ 2518611 h 3303597"/>
              <a:gd name="connsiteX23" fmla="*/ 1315453 w 1779936"/>
              <a:gd name="connsiteY23" fmla="*/ 2687053 h 3303597"/>
              <a:gd name="connsiteX24" fmla="*/ 1179095 w 1779936"/>
              <a:gd name="connsiteY24" fmla="*/ 2767264 h 3303597"/>
              <a:gd name="connsiteX25" fmla="*/ 1082842 w 1779936"/>
              <a:gd name="connsiteY25" fmla="*/ 2839453 h 3303597"/>
              <a:gd name="connsiteX26" fmla="*/ 946484 w 1779936"/>
              <a:gd name="connsiteY26" fmla="*/ 284747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51811 w 1779936"/>
              <a:gd name="connsiteY22" fmla="*/ 2518611 h 3303597"/>
              <a:gd name="connsiteX23" fmla="*/ 1315453 w 1779936"/>
              <a:gd name="connsiteY23" fmla="*/ 2687053 h 3303597"/>
              <a:gd name="connsiteX24" fmla="*/ 1179095 w 1779936"/>
              <a:gd name="connsiteY24" fmla="*/ 2767264 h 3303597"/>
              <a:gd name="connsiteX25" fmla="*/ 1082842 w 1779936"/>
              <a:gd name="connsiteY25" fmla="*/ 2839453 h 3303597"/>
              <a:gd name="connsiteX26" fmla="*/ 946484 w 1779936"/>
              <a:gd name="connsiteY26" fmla="*/ 284747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315453 w 1779936"/>
              <a:gd name="connsiteY23" fmla="*/ 2687053 h 3303597"/>
              <a:gd name="connsiteX24" fmla="*/ 1179095 w 1779936"/>
              <a:gd name="connsiteY24" fmla="*/ 2767264 h 3303597"/>
              <a:gd name="connsiteX25" fmla="*/ 1082842 w 1779936"/>
              <a:gd name="connsiteY25" fmla="*/ 2839453 h 3303597"/>
              <a:gd name="connsiteX26" fmla="*/ 946484 w 1779936"/>
              <a:gd name="connsiteY26" fmla="*/ 284747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79095 w 1779936"/>
              <a:gd name="connsiteY24" fmla="*/ 2767264 h 3303597"/>
              <a:gd name="connsiteX25" fmla="*/ 1082842 w 1779936"/>
              <a:gd name="connsiteY25" fmla="*/ 2839453 h 3303597"/>
              <a:gd name="connsiteX26" fmla="*/ 946484 w 1779936"/>
              <a:gd name="connsiteY26" fmla="*/ 284747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082842 w 1779936"/>
              <a:gd name="connsiteY25" fmla="*/ 2839453 h 3303597"/>
              <a:gd name="connsiteX26" fmla="*/ 946484 w 1779936"/>
              <a:gd name="connsiteY26" fmla="*/ 284747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082842 w 1779936"/>
              <a:gd name="connsiteY25" fmla="*/ 2790845 h 3303597"/>
              <a:gd name="connsiteX26" fmla="*/ 946484 w 1779936"/>
              <a:gd name="connsiteY26" fmla="*/ 284747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082842 w 1779936"/>
              <a:gd name="connsiteY25" fmla="*/ 2790845 h 3303597"/>
              <a:gd name="connsiteX26" fmla="*/ 946484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46484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14025 w 1779936"/>
              <a:gd name="connsiteY18" fmla="*/ 2118876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67326 w 1779936"/>
              <a:gd name="connsiteY14" fmla="*/ 161223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219200 w 1779936"/>
              <a:gd name="connsiteY13" fmla="*/ 1459832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53453 w 1779936"/>
              <a:gd name="connsiteY2" fmla="*/ 216569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33663 w 1779936"/>
              <a:gd name="connsiteY4" fmla="*/ 497306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70021 w 1779936"/>
              <a:gd name="connsiteY5" fmla="*/ 55345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2105 w 1779936"/>
              <a:gd name="connsiteY6" fmla="*/ 625643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65158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2029327 h 3303597"/>
              <a:gd name="connsiteX50" fmla="*/ 160421 w 1779936"/>
              <a:gd name="connsiteY50" fmla="*/ 191655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1963359 h 3303597"/>
              <a:gd name="connsiteX50" fmla="*/ 160421 w 1779936"/>
              <a:gd name="connsiteY50" fmla="*/ 191655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1963359 h 3303597"/>
              <a:gd name="connsiteX50" fmla="*/ 160421 w 1779936"/>
              <a:gd name="connsiteY50" fmla="*/ 1892246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04800 w 1779936"/>
              <a:gd name="connsiteY48" fmla="*/ 2149643 h 3303597"/>
              <a:gd name="connsiteX49" fmla="*/ 168442 w 1779936"/>
              <a:gd name="connsiteY49" fmla="*/ 1939055 h 3303597"/>
              <a:gd name="connsiteX50" fmla="*/ 160421 w 1779936"/>
              <a:gd name="connsiteY50" fmla="*/ 1892246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60526 w 1779936"/>
              <a:gd name="connsiteY48" fmla="*/ 2101035 h 3303597"/>
              <a:gd name="connsiteX49" fmla="*/ 168442 w 1779936"/>
              <a:gd name="connsiteY49" fmla="*/ 1939055 h 3303597"/>
              <a:gd name="connsiteX50" fmla="*/ 160421 w 1779936"/>
              <a:gd name="connsiteY50" fmla="*/ 1892246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60526 w 1779936"/>
              <a:gd name="connsiteY48" fmla="*/ 2101035 h 3303597"/>
              <a:gd name="connsiteX49" fmla="*/ 168442 w 1779936"/>
              <a:gd name="connsiteY49" fmla="*/ 1939055 h 3303597"/>
              <a:gd name="connsiteX50" fmla="*/ 167386 w 1779936"/>
              <a:gd name="connsiteY50" fmla="*/ 1874886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60526 w 1779936"/>
              <a:gd name="connsiteY48" fmla="*/ 2101035 h 3303597"/>
              <a:gd name="connsiteX49" fmla="*/ 199788 w 1779936"/>
              <a:gd name="connsiteY49" fmla="*/ 1918223 h 3303597"/>
              <a:gd name="connsiteX50" fmla="*/ 167386 w 1779936"/>
              <a:gd name="connsiteY50" fmla="*/ 1874886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60526 w 1779936"/>
              <a:gd name="connsiteY48" fmla="*/ 2101035 h 3303597"/>
              <a:gd name="connsiteX49" fmla="*/ 164959 w 1779936"/>
              <a:gd name="connsiteY49" fmla="*/ 1925167 h 3303597"/>
              <a:gd name="connsiteX50" fmla="*/ 167386 w 1779936"/>
              <a:gd name="connsiteY50" fmla="*/ 1874886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360947 w 1779936"/>
              <a:gd name="connsiteY47" fmla="*/ 2502569 h 3303597"/>
              <a:gd name="connsiteX48" fmla="*/ 360526 w 1779936"/>
              <a:gd name="connsiteY48" fmla="*/ 2101035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406225 w 1779936"/>
              <a:gd name="connsiteY47" fmla="*/ 2471321 h 3303597"/>
              <a:gd name="connsiteX48" fmla="*/ 360526 w 1779936"/>
              <a:gd name="connsiteY48" fmla="*/ 2101035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416673 w 1779936"/>
              <a:gd name="connsiteY47" fmla="*/ 2467849 h 3303597"/>
              <a:gd name="connsiteX48" fmla="*/ 360526 w 1779936"/>
              <a:gd name="connsiteY48" fmla="*/ 2101035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416673 w 1779936"/>
              <a:gd name="connsiteY47" fmla="*/ 2467849 h 3303597"/>
              <a:gd name="connsiteX48" fmla="*/ 377941 w 1779936"/>
              <a:gd name="connsiteY48" fmla="*/ 2097563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416673 w 1779936"/>
              <a:gd name="connsiteY47" fmla="*/ 2467849 h 3303597"/>
              <a:gd name="connsiteX48" fmla="*/ 377941 w 1779936"/>
              <a:gd name="connsiteY48" fmla="*/ 2097563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416673 w 1779936"/>
              <a:gd name="connsiteY47" fmla="*/ 2467849 h 3303597"/>
              <a:gd name="connsiteX48" fmla="*/ 377941 w 1779936"/>
              <a:gd name="connsiteY48" fmla="*/ 2097563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416673 w 1779936"/>
              <a:gd name="connsiteY47" fmla="*/ 2467849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45432 w 1779936"/>
              <a:gd name="connsiteY46" fmla="*/ 2791327 h 3303597"/>
              <a:gd name="connsiteX47" fmla="*/ 416673 w 1779936"/>
              <a:gd name="connsiteY47" fmla="*/ 2467849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465221 w 1779936"/>
              <a:gd name="connsiteY45" fmla="*/ 2550695 h 3303597"/>
              <a:gd name="connsiteX46" fmla="*/ 590710 w 1779936"/>
              <a:gd name="connsiteY46" fmla="*/ 2787855 h 3303597"/>
              <a:gd name="connsiteX47" fmla="*/ 416673 w 1779936"/>
              <a:gd name="connsiteY47" fmla="*/ 2467849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00050 w 1779936"/>
              <a:gd name="connsiteY45" fmla="*/ 2550695 h 3303597"/>
              <a:gd name="connsiteX46" fmla="*/ 590710 w 1779936"/>
              <a:gd name="connsiteY46" fmla="*/ 2787855 h 3303597"/>
              <a:gd name="connsiteX47" fmla="*/ 416673 w 1779936"/>
              <a:gd name="connsiteY47" fmla="*/ 2467849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00050 w 1779936"/>
              <a:gd name="connsiteY45" fmla="*/ 2550695 h 3303597"/>
              <a:gd name="connsiteX46" fmla="*/ 615090 w 1779936"/>
              <a:gd name="connsiteY46" fmla="*/ 2780911 h 3303597"/>
              <a:gd name="connsiteX47" fmla="*/ 416673 w 1779936"/>
              <a:gd name="connsiteY47" fmla="*/ 2467849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00050 w 1779936"/>
              <a:gd name="connsiteY45" fmla="*/ 2550695 h 3303597"/>
              <a:gd name="connsiteX46" fmla="*/ 615090 w 1779936"/>
              <a:gd name="connsiteY46" fmla="*/ 2780911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00050 w 1779936"/>
              <a:gd name="connsiteY45" fmla="*/ 2550695 h 3303597"/>
              <a:gd name="connsiteX46" fmla="*/ 615090 w 1779936"/>
              <a:gd name="connsiteY46" fmla="*/ 2780911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00050 w 1779936"/>
              <a:gd name="connsiteY45" fmla="*/ 2550695 h 3303597"/>
              <a:gd name="connsiteX46" fmla="*/ 615090 w 1779936"/>
              <a:gd name="connsiteY46" fmla="*/ 2780911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5090 w 1779936"/>
              <a:gd name="connsiteY46" fmla="*/ 2780911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906379 w 1779936"/>
              <a:gd name="connsiteY7" fmla="*/ 625643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30442 w 1779936"/>
              <a:gd name="connsiteY8" fmla="*/ 657727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38463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50758 w 1779936"/>
              <a:gd name="connsiteY10" fmla="*/ 1074822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92139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66274 w 1779936"/>
              <a:gd name="connsiteY27" fmla="*/ 2935706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1002210 w 1779936"/>
              <a:gd name="connsiteY26" fmla="*/ 2795394 h 3303597"/>
              <a:gd name="connsiteX27" fmla="*/ 855825 w 1779936"/>
              <a:gd name="connsiteY27" fmla="*/ 2927895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55825 w 1779936"/>
              <a:gd name="connsiteY27" fmla="*/ 2927895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61129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624350 w 1779936"/>
              <a:gd name="connsiteY31" fmla="*/ 2861603 h 3303597"/>
              <a:gd name="connsiteX32" fmla="*/ 693927 w 1779936"/>
              <a:gd name="connsiteY32" fmla="*/ 2857777 h 3303597"/>
              <a:gd name="connsiteX33" fmla="*/ 905958 w 1779936"/>
              <a:gd name="connsiteY33" fmla="*/ 2760801 h 3303597"/>
              <a:gd name="connsiteX34" fmla="*/ 986590 w 1779936"/>
              <a:gd name="connsiteY34" fmla="*/ 2695074 h 3303597"/>
              <a:gd name="connsiteX35" fmla="*/ 1122947 w 1779936"/>
              <a:gd name="connsiteY35" fmla="*/ 2438400 h 3303597"/>
              <a:gd name="connsiteX36" fmla="*/ 1074821 w 1779936"/>
              <a:gd name="connsiteY36" fmla="*/ 2366211 h 3303597"/>
              <a:gd name="connsiteX37" fmla="*/ 1034716 w 1779936"/>
              <a:gd name="connsiteY37" fmla="*/ 2294022 h 3303597"/>
              <a:gd name="connsiteX38" fmla="*/ 986590 w 1779936"/>
              <a:gd name="connsiteY38" fmla="*/ 2229853 h 3303597"/>
              <a:gd name="connsiteX39" fmla="*/ 810126 w 1779936"/>
              <a:gd name="connsiteY39" fmla="*/ 2157664 h 3303597"/>
              <a:gd name="connsiteX40" fmla="*/ 689811 w 1779936"/>
              <a:gd name="connsiteY40" fmla="*/ 2109537 h 3303597"/>
              <a:gd name="connsiteX41" fmla="*/ 593558 w 1779936"/>
              <a:gd name="connsiteY41" fmla="*/ 2085474 h 3303597"/>
              <a:gd name="connsiteX42" fmla="*/ 473242 w 1779936"/>
              <a:gd name="connsiteY42" fmla="*/ 2093495 h 3303597"/>
              <a:gd name="connsiteX43" fmla="*/ 441158 w 1779936"/>
              <a:gd name="connsiteY43" fmla="*/ 2117558 h 3303597"/>
              <a:gd name="connsiteX44" fmla="*/ 417095 w 1779936"/>
              <a:gd name="connsiteY44" fmla="*/ 2406316 h 3303597"/>
              <a:gd name="connsiteX45" fmla="*/ 524430 w 1779936"/>
              <a:gd name="connsiteY45" fmla="*/ 2561111 h 3303597"/>
              <a:gd name="connsiteX46" fmla="*/ 611607 w 1779936"/>
              <a:gd name="connsiteY46" fmla="*/ 2826048 h 3303597"/>
              <a:gd name="connsiteX47" fmla="*/ 427122 w 1779936"/>
              <a:gd name="connsiteY47" fmla="*/ 2499097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616900 w 1779936"/>
              <a:gd name="connsiteY31" fmla="*/ 2993189 h 3303597"/>
              <a:gd name="connsiteX32" fmla="*/ 624350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17095 w 1779936"/>
              <a:gd name="connsiteY45" fmla="*/ 2406316 h 3303597"/>
              <a:gd name="connsiteX46" fmla="*/ 524430 w 1779936"/>
              <a:gd name="connsiteY46" fmla="*/ 2561111 h 3303597"/>
              <a:gd name="connsiteX47" fmla="*/ 611607 w 1779936"/>
              <a:gd name="connsiteY47" fmla="*/ 2826048 h 3303597"/>
              <a:gd name="connsiteX48" fmla="*/ 427122 w 1779936"/>
              <a:gd name="connsiteY48" fmla="*/ 2499097 h 3303597"/>
              <a:gd name="connsiteX49" fmla="*/ 384906 w 1779936"/>
              <a:gd name="connsiteY49" fmla="*/ 2121867 h 3303597"/>
              <a:gd name="connsiteX50" fmla="*/ 164959 w 1779936"/>
              <a:gd name="connsiteY50" fmla="*/ 1925167 h 3303597"/>
              <a:gd name="connsiteX51" fmla="*/ 132558 w 1779936"/>
              <a:gd name="connsiteY51" fmla="*/ 1881830 h 3303597"/>
              <a:gd name="connsiteX52" fmla="*/ 160421 w 1779936"/>
              <a:gd name="connsiteY52" fmla="*/ 1828800 h 3303597"/>
              <a:gd name="connsiteX53" fmla="*/ 208547 w 1779936"/>
              <a:gd name="connsiteY53" fmla="*/ 1804737 h 3303597"/>
              <a:gd name="connsiteX54" fmla="*/ 296779 w 1779936"/>
              <a:gd name="connsiteY54" fmla="*/ 1660358 h 3303597"/>
              <a:gd name="connsiteX55" fmla="*/ 256674 w 1779936"/>
              <a:gd name="connsiteY55" fmla="*/ 1612232 h 3303597"/>
              <a:gd name="connsiteX56" fmla="*/ 224590 w 1779936"/>
              <a:gd name="connsiteY56" fmla="*/ 1572127 h 3303597"/>
              <a:gd name="connsiteX57" fmla="*/ 224590 w 1779936"/>
              <a:gd name="connsiteY57" fmla="*/ 1499937 h 3303597"/>
              <a:gd name="connsiteX58" fmla="*/ 256674 w 1779936"/>
              <a:gd name="connsiteY58" fmla="*/ 1419727 h 3303597"/>
              <a:gd name="connsiteX59" fmla="*/ 184484 w 1779936"/>
              <a:gd name="connsiteY59" fmla="*/ 1379622 h 3303597"/>
              <a:gd name="connsiteX60" fmla="*/ 216568 w 1779936"/>
              <a:gd name="connsiteY60" fmla="*/ 1138990 h 3303597"/>
              <a:gd name="connsiteX61" fmla="*/ 216568 w 1779936"/>
              <a:gd name="connsiteY61" fmla="*/ 1082843 h 3303597"/>
              <a:gd name="connsiteX62" fmla="*/ 192505 w 1779936"/>
              <a:gd name="connsiteY62" fmla="*/ 1018674 h 3303597"/>
              <a:gd name="connsiteX63" fmla="*/ 168442 w 1779936"/>
              <a:gd name="connsiteY63" fmla="*/ 818148 h 3303597"/>
              <a:gd name="connsiteX64" fmla="*/ 200526 w 1779936"/>
              <a:gd name="connsiteY64" fmla="*/ 786064 h 3303597"/>
              <a:gd name="connsiteX65" fmla="*/ 160421 w 1779936"/>
              <a:gd name="connsiteY65" fmla="*/ 561474 h 3303597"/>
              <a:gd name="connsiteX66" fmla="*/ 144379 w 1779936"/>
              <a:gd name="connsiteY66" fmla="*/ 457200 h 3303597"/>
              <a:gd name="connsiteX67" fmla="*/ 0 w 1779936"/>
              <a:gd name="connsiteY67" fmla="*/ 0 h 3303597"/>
              <a:gd name="connsiteX68" fmla="*/ 120316 w 1779936"/>
              <a:gd name="connsiteY68"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24350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17095 w 1779936"/>
              <a:gd name="connsiteY45" fmla="*/ 2406316 h 3303597"/>
              <a:gd name="connsiteX46" fmla="*/ 524430 w 1779936"/>
              <a:gd name="connsiteY46" fmla="*/ 2561111 h 3303597"/>
              <a:gd name="connsiteX47" fmla="*/ 611607 w 1779936"/>
              <a:gd name="connsiteY47" fmla="*/ 2826048 h 3303597"/>
              <a:gd name="connsiteX48" fmla="*/ 427122 w 1779936"/>
              <a:gd name="connsiteY48" fmla="*/ 2499097 h 3303597"/>
              <a:gd name="connsiteX49" fmla="*/ 384906 w 1779936"/>
              <a:gd name="connsiteY49" fmla="*/ 2121867 h 3303597"/>
              <a:gd name="connsiteX50" fmla="*/ 164959 w 1779936"/>
              <a:gd name="connsiteY50" fmla="*/ 1925167 h 3303597"/>
              <a:gd name="connsiteX51" fmla="*/ 132558 w 1779936"/>
              <a:gd name="connsiteY51" fmla="*/ 1881830 h 3303597"/>
              <a:gd name="connsiteX52" fmla="*/ 160421 w 1779936"/>
              <a:gd name="connsiteY52" fmla="*/ 1828800 h 3303597"/>
              <a:gd name="connsiteX53" fmla="*/ 208547 w 1779936"/>
              <a:gd name="connsiteY53" fmla="*/ 1804737 h 3303597"/>
              <a:gd name="connsiteX54" fmla="*/ 296779 w 1779936"/>
              <a:gd name="connsiteY54" fmla="*/ 1660358 h 3303597"/>
              <a:gd name="connsiteX55" fmla="*/ 256674 w 1779936"/>
              <a:gd name="connsiteY55" fmla="*/ 1612232 h 3303597"/>
              <a:gd name="connsiteX56" fmla="*/ 224590 w 1779936"/>
              <a:gd name="connsiteY56" fmla="*/ 1572127 h 3303597"/>
              <a:gd name="connsiteX57" fmla="*/ 224590 w 1779936"/>
              <a:gd name="connsiteY57" fmla="*/ 1499937 h 3303597"/>
              <a:gd name="connsiteX58" fmla="*/ 256674 w 1779936"/>
              <a:gd name="connsiteY58" fmla="*/ 1419727 h 3303597"/>
              <a:gd name="connsiteX59" fmla="*/ 184484 w 1779936"/>
              <a:gd name="connsiteY59" fmla="*/ 1379622 h 3303597"/>
              <a:gd name="connsiteX60" fmla="*/ 216568 w 1779936"/>
              <a:gd name="connsiteY60" fmla="*/ 1138990 h 3303597"/>
              <a:gd name="connsiteX61" fmla="*/ 216568 w 1779936"/>
              <a:gd name="connsiteY61" fmla="*/ 1082843 h 3303597"/>
              <a:gd name="connsiteX62" fmla="*/ 192505 w 1779936"/>
              <a:gd name="connsiteY62" fmla="*/ 1018674 h 3303597"/>
              <a:gd name="connsiteX63" fmla="*/ 168442 w 1779936"/>
              <a:gd name="connsiteY63" fmla="*/ 818148 h 3303597"/>
              <a:gd name="connsiteX64" fmla="*/ 200526 w 1779936"/>
              <a:gd name="connsiteY64" fmla="*/ 786064 h 3303597"/>
              <a:gd name="connsiteX65" fmla="*/ 160421 w 1779936"/>
              <a:gd name="connsiteY65" fmla="*/ 561474 h 3303597"/>
              <a:gd name="connsiteX66" fmla="*/ 144379 w 1779936"/>
              <a:gd name="connsiteY66" fmla="*/ 457200 h 3303597"/>
              <a:gd name="connsiteX67" fmla="*/ 0 w 1779936"/>
              <a:gd name="connsiteY67" fmla="*/ 0 h 3303597"/>
              <a:gd name="connsiteX68" fmla="*/ 120316 w 1779936"/>
              <a:gd name="connsiteY68"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17095 w 1779936"/>
              <a:gd name="connsiteY45" fmla="*/ 2406316 h 3303597"/>
              <a:gd name="connsiteX46" fmla="*/ 524430 w 1779936"/>
              <a:gd name="connsiteY46" fmla="*/ 2561111 h 3303597"/>
              <a:gd name="connsiteX47" fmla="*/ 611607 w 1779936"/>
              <a:gd name="connsiteY47" fmla="*/ 2826048 h 3303597"/>
              <a:gd name="connsiteX48" fmla="*/ 427122 w 1779936"/>
              <a:gd name="connsiteY48" fmla="*/ 2499097 h 3303597"/>
              <a:gd name="connsiteX49" fmla="*/ 384906 w 1779936"/>
              <a:gd name="connsiteY49" fmla="*/ 2121867 h 3303597"/>
              <a:gd name="connsiteX50" fmla="*/ 164959 w 1779936"/>
              <a:gd name="connsiteY50" fmla="*/ 1925167 h 3303597"/>
              <a:gd name="connsiteX51" fmla="*/ 132558 w 1779936"/>
              <a:gd name="connsiteY51" fmla="*/ 1881830 h 3303597"/>
              <a:gd name="connsiteX52" fmla="*/ 160421 w 1779936"/>
              <a:gd name="connsiteY52" fmla="*/ 1828800 h 3303597"/>
              <a:gd name="connsiteX53" fmla="*/ 208547 w 1779936"/>
              <a:gd name="connsiteY53" fmla="*/ 1804737 h 3303597"/>
              <a:gd name="connsiteX54" fmla="*/ 296779 w 1779936"/>
              <a:gd name="connsiteY54" fmla="*/ 1660358 h 3303597"/>
              <a:gd name="connsiteX55" fmla="*/ 256674 w 1779936"/>
              <a:gd name="connsiteY55" fmla="*/ 1612232 h 3303597"/>
              <a:gd name="connsiteX56" fmla="*/ 224590 w 1779936"/>
              <a:gd name="connsiteY56" fmla="*/ 1572127 h 3303597"/>
              <a:gd name="connsiteX57" fmla="*/ 224590 w 1779936"/>
              <a:gd name="connsiteY57" fmla="*/ 1499937 h 3303597"/>
              <a:gd name="connsiteX58" fmla="*/ 256674 w 1779936"/>
              <a:gd name="connsiteY58" fmla="*/ 1419727 h 3303597"/>
              <a:gd name="connsiteX59" fmla="*/ 184484 w 1779936"/>
              <a:gd name="connsiteY59" fmla="*/ 1379622 h 3303597"/>
              <a:gd name="connsiteX60" fmla="*/ 216568 w 1779936"/>
              <a:gd name="connsiteY60" fmla="*/ 1138990 h 3303597"/>
              <a:gd name="connsiteX61" fmla="*/ 216568 w 1779936"/>
              <a:gd name="connsiteY61" fmla="*/ 1082843 h 3303597"/>
              <a:gd name="connsiteX62" fmla="*/ 192505 w 1779936"/>
              <a:gd name="connsiteY62" fmla="*/ 1018674 h 3303597"/>
              <a:gd name="connsiteX63" fmla="*/ 168442 w 1779936"/>
              <a:gd name="connsiteY63" fmla="*/ 818148 h 3303597"/>
              <a:gd name="connsiteX64" fmla="*/ 200526 w 1779936"/>
              <a:gd name="connsiteY64" fmla="*/ 786064 h 3303597"/>
              <a:gd name="connsiteX65" fmla="*/ 160421 w 1779936"/>
              <a:gd name="connsiteY65" fmla="*/ 561474 h 3303597"/>
              <a:gd name="connsiteX66" fmla="*/ 144379 w 1779936"/>
              <a:gd name="connsiteY66" fmla="*/ 457200 h 3303597"/>
              <a:gd name="connsiteX67" fmla="*/ 0 w 1779936"/>
              <a:gd name="connsiteY67" fmla="*/ 0 h 3303597"/>
              <a:gd name="connsiteX68" fmla="*/ 120316 w 1779936"/>
              <a:gd name="connsiteY68"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17095 w 1779936"/>
              <a:gd name="connsiteY45" fmla="*/ 2406316 h 3303597"/>
              <a:gd name="connsiteX46" fmla="*/ 524430 w 1779936"/>
              <a:gd name="connsiteY46" fmla="*/ 2561111 h 3303597"/>
              <a:gd name="connsiteX47" fmla="*/ 627280 w 1779936"/>
              <a:gd name="connsiteY47" fmla="*/ 2820840 h 3303597"/>
              <a:gd name="connsiteX48" fmla="*/ 427122 w 1779936"/>
              <a:gd name="connsiteY48" fmla="*/ 2499097 h 3303597"/>
              <a:gd name="connsiteX49" fmla="*/ 384906 w 1779936"/>
              <a:gd name="connsiteY49" fmla="*/ 2121867 h 3303597"/>
              <a:gd name="connsiteX50" fmla="*/ 164959 w 1779936"/>
              <a:gd name="connsiteY50" fmla="*/ 1925167 h 3303597"/>
              <a:gd name="connsiteX51" fmla="*/ 132558 w 1779936"/>
              <a:gd name="connsiteY51" fmla="*/ 1881830 h 3303597"/>
              <a:gd name="connsiteX52" fmla="*/ 160421 w 1779936"/>
              <a:gd name="connsiteY52" fmla="*/ 1828800 h 3303597"/>
              <a:gd name="connsiteX53" fmla="*/ 208547 w 1779936"/>
              <a:gd name="connsiteY53" fmla="*/ 1804737 h 3303597"/>
              <a:gd name="connsiteX54" fmla="*/ 296779 w 1779936"/>
              <a:gd name="connsiteY54" fmla="*/ 1660358 h 3303597"/>
              <a:gd name="connsiteX55" fmla="*/ 256674 w 1779936"/>
              <a:gd name="connsiteY55" fmla="*/ 1612232 h 3303597"/>
              <a:gd name="connsiteX56" fmla="*/ 224590 w 1779936"/>
              <a:gd name="connsiteY56" fmla="*/ 1572127 h 3303597"/>
              <a:gd name="connsiteX57" fmla="*/ 224590 w 1779936"/>
              <a:gd name="connsiteY57" fmla="*/ 1499937 h 3303597"/>
              <a:gd name="connsiteX58" fmla="*/ 256674 w 1779936"/>
              <a:gd name="connsiteY58" fmla="*/ 1419727 h 3303597"/>
              <a:gd name="connsiteX59" fmla="*/ 184484 w 1779936"/>
              <a:gd name="connsiteY59" fmla="*/ 1379622 h 3303597"/>
              <a:gd name="connsiteX60" fmla="*/ 216568 w 1779936"/>
              <a:gd name="connsiteY60" fmla="*/ 1138990 h 3303597"/>
              <a:gd name="connsiteX61" fmla="*/ 216568 w 1779936"/>
              <a:gd name="connsiteY61" fmla="*/ 1082843 h 3303597"/>
              <a:gd name="connsiteX62" fmla="*/ 192505 w 1779936"/>
              <a:gd name="connsiteY62" fmla="*/ 1018674 h 3303597"/>
              <a:gd name="connsiteX63" fmla="*/ 168442 w 1779936"/>
              <a:gd name="connsiteY63" fmla="*/ 818148 h 3303597"/>
              <a:gd name="connsiteX64" fmla="*/ 200526 w 1779936"/>
              <a:gd name="connsiteY64" fmla="*/ 786064 h 3303597"/>
              <a:gd name="connsiteX65" fmla="*/ 160421 w 1779936"/>
              <a:gd name="connsiteY65" fmla="*/ 561474 h 3303597"/>
              <a:gd name="connsiteX66" fmla="*/ 144379 w 1779936"/>
              <a:gd name="connsiteY66" fmla="*/ 457200 h 3303597"/>
              <a:gd name="connsiteX67" fmla="*/ 0 w 1779936"/>
              <a:gd name="connsiteY67" fmla="*/ 0 h 3303597"/>
              <a:gd name="connsiteX68" fmla="*/ 120316 w 1779936"/>
              <a:gd name="connsiteY68"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17095 w 1779936"/>
              <a:gd name="connsiteY45" fmla="*/ 2406316 h 3303597"/>
              <a:gd name="connsiteX46" fmla="*/ 524430 w 1779936"/>
              <a:gd name="connsiteY46" fmla="*/ 2561111 h 3303597"/>
              <a:gd name="connsiteX47" fmla="*/ 627280 w 1779936"/>
              <a:gd name="connsiteY47" fmla="*/ 2820840 h 3303597"/>
              <a:gd name="connsiteX48" fmla="*/ 455856 w 1779936"/>
              <a:gd name="connsiteY48" fmla="*/ 2501701 h 3303597"/>
              <a:gd name="connsiteX49" fmla="*/ 384906 w 1779936"/>
              <a:gd name="connsiteY49" fmla="*/ 2121867 h 3303597"/>
              <a:gd name="connsiteX50" fmla="*/ 164959 w 1779936"/>
              <a:gd name="connsiteY50" fmla="*/ 1925167 h 3303597"/>
              <a:gd name="connsiteX51" fmla="*/ 132558 w 1779936"/>
              <a:gd name="connsiteY51" fmla="*/ 1881830 h 3303597"/>
              <a:gd name="connsiteX52" fmla="*/ 160421 w 1779936"/>
              <a:gd name="connsiteY52" fmla="*/ 1828800 h 3303597"/>
              <a:gd name="connsiteX53" fmla="*/ 208547 w 1779936"/>
              <a:gd name="connsiteY53" fmla="*/ 1804737 h 3303597"/>
              <a:gd name="connsiteX54" fmla="*/ 296779 w 1779936"/>
              <a:gd name="connsiteY54" fmla="*/ 1660358 h 3303597"/>
              <a:gd name="connsiteX55" fmla="*/ 256674 w 1779936"/>
              <a:gd name="connsiteY55" fmla="*/ 1612232 h 3303597"/>
              <a:gd name="connsiteX56" fmla="*/ 224590 w 1779936"/>
              <a:gd name="connsiteY56" fmla="*/ 1572127 h 3303597"/>
              <a:gd name="connsiteX57" fmla="*/ 224590 w 1779936"/>
              <a:gd name="connsiteY57" fmla="*/ 1499937 h 3303597"/>
              <a:gd name="connsiteX58" fmla="*/ 256674 w 1779936"/>
              <a:gd name="connsiteY58" fmla="*/ 1419727 h 3303597"/>
              <a:gd name="connsiteX59" fmla="*/ 184484 w 1779936"/>
              <a:gd name="connsiteY59" fmla="*/ 1379622 h 3303597"/>
              <a:gd name="connsiteX60" fmla="*/ 216568 w 1779936"/>
              <a:gd name="connsiteY60" fmla="*/ 1138990 h 3303597"/>
              <a:gd name="connsiteX61" fmla="*/ 216568 w 1779936"/>
              <a:gd name="connsiteY61" fmla="*/ 1082843 h 3303597"/>
              <a:gd name="connsiteX62" fmla="*/ 192505 w 1779936"/>
              <a:gd name="connsiteY62" fmla="*/ 1018674 h 3303597"/>
              <a:gd name="connsiteX63" fmla="*/ 168442 w 1779936"/>
              <a:gd name="connsiteY63" fmla="*/ 818148 h 3303597"/>
              <a:gd name="connsiteX64" fmla="*/ 200526 w 1779936"/>
              <a:gd name="connsiteY64" fmla="*/ 786064 h 3303597"/>
              <a:gd name="connsiteX65" fmla="*/ 160421 w 1779936"/>
              <a:gd name="connsiteY65" fmla="*/ 561474 h 3303597"/>
              <a:gd name="connsiteX66" fmla="*/ 144379 w 1779936"/>
              <a:gd name="connsiteY66" fmla="*/ 457200 h 3303597"/>
              <a:gd name="connsiteX67" fmla="*/ 0 w 1779936"/>
              <a:gd name="connsiteY67" fmla="*/ 0 h 3303597"/>
              <a:gd name="connsiteX68" fmla="*/ 120316 w 1779936"/>
              <a:gd name="connsiteY68"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17095 w 1779936"/>
              <a:gd name="connsiteY45" fmla="*/ 2406316 h 3303597"/>
              <a:gd name="connsiteX46" fmla="*/ 524430 w 1779936"/>
              <a:gd name="connsiteY46" fmla="*/ 2561111 h 3303597"/>
              <a:gd name="connsiteX47" fmla="*/ 627280 w 1779936"/>
              <a:gd name="connsiteY47" fmla="*/ 2820840 h 3303597"/>
              <a:gd name="connsiteX48" fmla="*/ 450631 w 1779936"/>
              <a:gd name="connsiteY48" fmla="*/ 2501701 h 3303597"/>
              <a:gd name="connsiteX49" fmla="*/ 384906 w 1779936"/>
              <a:gd name="connsiteY49" fmla="*/ 2121867 h 3303597"/>
              <a:gd name="connsiteX50" fmla="*/ 164959 w 1779936"/>
              <a:gd name="connsiteY50" fmla="*/ 1925167 h 3303597"/>
              <a:gd name="connsiteX51" fmla="*/ 132558 w 1779936"/>
              <a:gd name="connsiteY51" fmla="*/ 1881830 h 3303597"/>
              <a:gd name="connsiteX52" fmla="*/ 160421 w 1779936"/>
              <a:gd name="connsiteY52" fmla="*/ 1828800 h 3303597"/>
              <a:gd name="connsiteX53" fmla="*/ 208547 w 1779936"/>
              <a:gd name="connsiteY53" fmla="*/ 1804737 h 3303597"/>
              <a:gd name="connsiteX54" fmla="*/ 296779 w 1779936"/>
              <a:gd name="connsiteY54" fmla="*/ 1660358 h 3303597"/>
              <a:gd name="connsiteX55" fmla="*/ 256674 w 1779936"/>
              <a:gd name="connsiteY55" fmla="*/ 1612232 h 3303597"/>
              <a:gd name="connsiteX56" fmla="*/ 224590 w 1779936"/>
              <a:gd name="connsiteY56" fmla="*/ 1572127 h 3303597"/>
              <a:gd name="connsiteX57" fmla="*/ 224590 w 1779936"/>
              <a:gd name="connsiteY57" fmla="*/ 1499937 h 3303597"/>
              <a:gd name="connsiteX58" fmla="*/ 256674 w 1779936"/>
              <a:gd name="connsiteY58" fmla="*/ 1419727 h 3303597"/>
              <a:gd name="connsiteX59" fmla="*/ 184484 w 1779936"/>
              <a:gd name="connsiteY59" fmla="*/ 1379622 h 3303597"/>
              <a:gd name="connsiteX60" fmla="*/ 216568 w 1779936"/>
              <a:gd name="connsiteY60" fmla="*/ 1138990 h 3303597"/>
              <a:gd name="connsiteX61" fmla="*/ 216568 w 1779936"/>
              <a:gd name="connsiteY61" fmla="*/ 1082843 h 3303597"/>
              <a:gd name="connsiteX62" fmla="*/ 192505 w 1779936"/>
              <a:gd name="connsiteY62" fmla="*/ 1018674 h 3303597"/>
              <a:gd name="connsiteX63" fmla="*/ 168442 w 1779936"/>
              <a:gd name="connsiteY63" fmla="*/ 818148 h 3303597"/>
              <a:gd name="connsiteX64" fmla="*/ 200526 w 1779936"/>
              <a:gd name="connsiteY64" fmla="*/ 786064 h 3303597"/>
              <a:gd name="connsiteX65" fmla="*/ 160421 w 1779936"/>
              <a:gd name="connsiteY65" fmla="*/ 561474 h 3303597"/>
              <a:gd name="connsiteX66" fmla="*/ 144379 w 1779936"/>
              <a:gd name="connsiteY66" fmla="*/ 457200 h 3303597"/>
              <a:gd name="connsiteX67" fmla="*/ 0 w 1779936"/>
              <a:gd name="connsiteY67" fmla="*/ 0 h 3303597"/>
              <a:gd name="connsiteX68" fmla="*/ 120316 w 1779936"/>
              <a:gd name="connsiteY68"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35380 w 1779936"/>
              <a:gd name="connsiteY45" fmla="*/ 2411525 h 3303597"/>
              <a:gd name="connsiteX46" fmla="*/ 524430 w 1779936"/>
              <a:gd name="connsiteY46" fmla="*/ 2561111 h 3303597"/>
              <a:gd name="connsiteX47" fmla="*/ 627280 w 1779936"/>
              <a:gd name="connsiteY47" fmla="*/ 2820840 h 3303597"/>
              <a:gd name="connsiteX48" fmla="*/ 450631 w 1779936"/>
              <a:gd name="connsiteY48" fmla="*/ 2501701 h 3303597"/>
              <a:gd name="connsiteX49" fmla="*/ 384906 w 1779936"/>
              <a:gd name="connsiteY49" fmla="*/ 2121867 h 3303597"/>
              <a:gd name="connsiteX50" fmla="*/ 164959 w 1779936"/>
              <a:gd name="connsiteY50" fmla="*/ 1925167 h 3303597"/>
              <a:gd name="connsiteX51" fmla="*/ 132558 w 1779936"/>
              <a:gd name="connsiteY51" fmla="*/ 1881830 h 3303597"/>
              <a:gd name="connsiteX52" fmla="*/ 160421 w 1779936"/>
              <a:gd name="connsiteY52" fmla="*/ 1828800 h 3303597"/>
              <a:gd name="connsiteX53" fmla="*/ 208547 w 1779936"/>
              <a:gd name="connsiteY53" fmla="*/ 1804737 h 3303597"/>
              <a:gd name="connsiteX54" fmla="*/ 296779 w 1779936"/>
              <a:gd name="connsiteY54" fmla="*/ 1660358 h 3303597"/>
              <a:gd name="connsiteX55" fmla="*/ 256674 w 1779936"/>
              <a:gd name="connsiteY55" fmla="*/ 1612232 h 3303597"/>
              <a:gd name="connsiteX56" fmla="*/ 224590 w 1779936"/>
              <a:gd name="connsiteY56" fmla="*/ 1572127 h 3303597"/>
              <a:gd name="connsiteX57" fmla="*/ 224590 w 1779936"/>
              <a:gd name="connsiteY57" fmla="*/ 1499937 h 3303597"/>
              <a:gd name="connsiteX58" fmla="*/ 256674 w 1779936"/>
              <a:gd name="connsiteY58" fmla="*/ 1419727 h 3303597"/>
              <a:gd name="connsiteX59" fmla="*/ 184484 w 1779936"/>
              <a:gd name="connsiteY59" fmla="*/ 1379622 h 3303597"/>
              <a:gd name="connsiteX60" fmla="*/ 216568 w 1779936"/>
              <a:gd name="connsiteY60" fmla="*/ 1138990 h 3303597"/>
              <a:gd name="connsiteX61" fmla="*/ 216568 w 1779936"/>
              <a:gd name="connsiteY61" fmla="*/ 1082843 h 3303597"/>
              <a:gd name="connsiteX62" fmla="*/ 192505 w 1779936"/>
              <a:gd name="connsiteY62" fmla="*/ 1018674 h 3303597"/>
              <a:gd name="connsiteX63" fmla="*/ 168442 w 1779936"/>
              <a:gd name="connsiteY63" fmla="*/ 818148 h 3303597"/>
              <a:gd name="connsiteX64" fmla="*/ 200526 w 1779936"/>
              <a:gd name="connsiteY64" fmla="*/ 786064 h 3303597"/>
              <a:gd name="connsiteX65" fmla="*/ 160421 w 1779936"/>
              <a:gd name="connsiteY65" fmla="*/ 561474 h 3303597"/>
              <a:gd name="connsiteX66" fmla="*/ 144379 w 1779936"/>
              <a:gd name="connsiteY66" fmla="*/ 457200 h 3303597"/>
              <a:gd name="connsiteX67" fmla="*/ 0 w 1779936"/>
              <a:gd name="connsiteY67" fmla="*/ 0 h 3303597"/>
              <a:gd name="connsiteX68" fmla="*/ 120316 w 1779936"/>
              <a:gd name="connsiteY68"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35380 w 1779936"/>
              <a:gd name="connsiteY45" fmla="*/ 2411525 h 3303597"/>
              <a:gd name="connsiteX46" fmla="*/ 524430 w 1779936"/>
              <a:gd name="connsiteY46" fmla="*/ 2561111 h 3303597"/>
              <a:gd name="connsiteX47" fmla="*/ 450631 w 1779936"/>
              <a:gd name="connsiteY47" fmla="*/ 2501701 h 3303597"/>
              <a:gd name="connsiteX48" fmla="*/ 384906 w 1779936"/>
              <a:gd name="connsiteY48" fmla="*/ 2121867 h 3303597"/>
              <a:gd name="connsiteX49" fmla="*/ 164959 w 1779936"/>
              <a:gd name="connsiteY49" fmla="*/ 1925167 h 3303597"/>
              <a:gd name="connsiteX50" fmla="*/ 132558 w 1779936"/>
              <a:gd name="connsiteY50" fmla="*/ 1881830 h 3303597"/>
              <a:gd name="connsiteX51" fmla="*/ 160421 w 1779936"/>
              <a:gd name="connsiteY51" fmla="*/ 1828800 h 3303597"/>
              <a:gd name="connsiteX52" fmla="*/ 208547 w 1779936"/>
              <a:gd name="connsiteY52" fmla="*/ 1804737 h 3303597"/>
              <a:gd name="connsiteX53" fmla="*/ 296779 w 1779936"/>
              <a:gd name="connsiteY53" fmla="*/ 1660358 h 3303597"/>
              <a:gd name="connsiteX54" fmla="*/ 256674 w 1779936"/>
              <a:gd name="connsiteY54" fmla="*/ 1612232 h 3303597"/>
              <a:gd name="connsiteX55" fmla="*/ 224590 w 1779936"/>
              <a:gd name="connsiteY55" fmla="*/ 1572127 h 3303597"/>
              <a:gd name="connsiteX56" fmla="*/ 224590 w 1779936"/>
              <a:gd name="connsiteY56" fmla="*/ 1499937 h 3303597"/>
              <a:gd name="connsiteX57" fmla="*/ 256674 w 1779936"/>
              <a:gd name="connsiteY57" fmla="*/ 1419727 h 3303597"/>
              <a:gd name="connsiteX58" fmla="*/ 184484 w 1779936"/>
              <a:gd name="connsiteY58" fmla="*/ 1379622 h 3303597"/>
              <a:gd name="connsiteX59" fmla="*/ 216568 w 1779936"/>
              <a:gd name="connsiteY59" fmla="*/ 1138990 h 3303597"/>
              <a:gd name="connsiteX60" fmla="*/ 216568 w 1779936"/>
              <a:gd name="connsiteY60" fmla="*/ 1082843 h 3303597"/>
              <a:gd name="connsiteX61" fmla="*/ 192505 w 1779936"/>
              <a:gd name="connsiteY61" fmla="*/ 1018674 h 3303597"/>
              <a:gd name="connsiteX62" fmla="*/ 168442 w 1779936"/>
              <a:gd name="connsiteY62" fmla="*/ 818148 h 3303597"/>
              <a:gd name="connsiteX63" fmla="*/ 200526 w 1779936"/>
              <a:gd name="connsiteY63" fmla="*/ 786064 h 3303597"/>
              <a:gd name="connsiteX64" fmla="*/ 160421 w 1779936"/>
              <a:gd name="connsiteY64" fmla="*/ 561474 h 3303597"/>
              <a:gd name="connsiteX65" fmla="*/ 144379 w 1779936"/>
              <a:gd name="connsiteY65" fmla="*/ 457200 h 3303597"/>
              <a:gd name="connsiteX66" fmla="*/ 0 w 1779936"/>
              <a:gd name="connsiteY66" fmla="*/ 0 h 3303597"/>
              <a:gd name="connsiteX67" fmla="*/ 120316 w 1779936"/>
              <a:gd name="connsiteY67"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35380 w 1779936"/>
              <a:gd name="connsiteY45" fmla="*/ 2411525 h 3303597"/>
              <a:gd name="connsiteX46" fmla="*/ 450631 w 1779936"/>
              <a:gd name="connsiteY46" fmla="*/ 2501701 h 3303597"/>
              <a:gd name="connsiteX47" fmla="*/ 384906 w 1779936"/>
              <a:gd name="connsiteY47" fmla="*/ 2121867 h 3303597"/>
              <a:gd name="connsiteX48" fmla="*/ 164959 w 1779936"/>
              <a:gd name="connsiteY48" fmla="*/ 1925167 h 3303597"/>
              <a:gd name="connsiteX49" fmla="*/ 132558 w 1779936"/>
              <a:gd name="connsiteY49" fmla="*/ 1881830 h 3303597"/>
              <a:gd name="connsiteX50" fmla="*/ 160421 w 1779936"/>
              <a:gd name="connsiteY50" fmla="*/ 1828800 h 3303597"/>
              <a:gd name="connsiteX51" fmla="*/ 208547 w 1779936"/>
              <a:gd name="connsiteY51" fmla="*/ 1804737 h 3303597"/>
              <a:gd name="connsiteX52" fmla="*/ 296779 w 1779936"/>
              <a:gd name="connsiteY52" fmla="*/ 1660358 h 3303597"/>
              <a:gd name="connsiteX53" fmla="*/ 256674 w 1779936"/>
              <a:gd name="connsiteY53" fmla="*/ 1612232 h 3303597"/>
              <a:gd name="connsiteX54" fmla="*/ 224590 w 1779936"/>
              <a:gd name="connsiteY54" fmla="*/ 1572127 h 3303597"/>
              <a:gd name="connsiteX55" fmla="*/ 224590 w 1779936"/>
              <a:gd name="connsiteY55" fmla="*/ 1499937 h 3303597"/>
              <a:gd name="connsiteX56" fmla="*/ 256674 w 1779936"/>
              <a:gd name="connsiteY56" fmla="*/ 1419727 h 3303597"/>
              <a:gd name="connsiteX57" fmla="*/ 184484 w 1779936"/>
              <a:gd name="connsiteY57" fmla="*/ 1379622 h 3303597"/>
              <a:gd name="connsiteX58" fmla="*/ 216568 w 1779936"/>
              <a:gd name="connsiteY58" fmla="*/ 1138990 h 3303597"/>
              <a:gd name="connsiteX59" fmla="*/ 216568 w 1779936"/>
              <a:gd name="connsiteY59" fmla="*/ 1082843 h 3303597"/>
              <a:gd name="connsiteX60" fmla="*/ 192505 w 1779936"/>
              <a:gd name="connsiteY60" fmla="*/ 1018674 h 3303597"/>
              <a:gd name="connsiteX61" fmla="*/ 168442 w 1779936"/>
              <a:gd name="connsiteY61" fmla="*/ 818148 h 3303597"/>
              <a:gd name="connsiteX62" fmla="*/ 200526 w 1779936"/>
              <a:gd name="connsiteY62" fmla="*/ 786064 h 3303597"/>
              <a:gd name="connsiteX63" fmla="*/ 160421 w 1779936"/>
              <a:gd name="connsiteY63" fmla="*/ 561474 h 3303597"/>
              <a:gd name="connsiteX64" fmla="*/ 144379 w 1779936"/>
              <a:gd name="connsiteY64" fmla="*/ 457200 h 3303597"/>
              <a:gd name="connsiteX65" fmla="*/ 0 w 1779936"/>
              <a:gd name="connsiteY65" fmla="*/ 0 h 3303597"/>
              <a:gd name="connsiteX66" fmla="*/ 120316 w 1779936"/>
              <a:gd name="connsiteY66"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35380 w 1779936"/>
              <a:gd name="connsiteY45" fmla="*/ 2411525 h 3303597"/>
              <a:gd name="connsiteX46" fmla="*/ 384906 w 1779936"/>
              <a:gd name="connsiteY46" fmla="*/ 2121867 h 3303597"/>
              <a:gd name="connsiteX47" fmla="*/ 164959 w 1779936"/>
              <a:gd name="connsiteY47" fmla="*/ 1925167 h 3303597"/>
              <a:gd name="connsiteX48" fmla="*/ 132558 w 1779936"/>
              <a:gd name="connsiteY48" fmla="*/ 1881830 h 3303597"/>
              <a:gd name="connsiteX49" fmla="*/ 160421 w 1779936"/>
              <a:gd name="connsiteY49" fmla="*/ 1828800 h 3303597"/>
              <a:gd name="connsiteX50" fmla="*/ 208547 w 1779936"/>
              <a:gd name="connsiteY50" fmla="*/ 1804737 h 3303597"/>
              <a:gd name="connsiteX51" fmla="*/ 296779 w 1779936"/>
              <a:gd name="connsiteY51" fmla="*/ 1660358 h 3303597"/>
              <a:gd name="connsiteX52" fmla="*/ 256674 w 1779936"/>
              <a:gd name="connsiteY52" fmla="*/ 1612232 h 3303597"/>
              <a:gd name="connsiteX53" fmla="*/ 224590 w 1779936"/>
              <a:gd name="connsiteY53" fmla="*/ 1572127 h 3303597"/>
              <a:gd name="connsiteX54" fmla="*/ 224590 w 1779936"/>
              <a:gd name="connsiteY54" fmla="*/ 1499937 h 3303597"/>
              <a:gd name="connsiteX55" fmla="*/ 256674 w 1779936"/>
              <a:gd name="connsiteY55" fmla="*/ 1419727 h 3303597"/>
              <a:gd name="connsiteX56" fmla="*/ 184484 w 1779936"/>
              <a:gd name="connsiteY56" fmla="*/ 1379622 h 3303597"/>
              <a:gd name="connsiteX57" fmla="*/ 216568 w 1779936"/>
              <a:gd name="connsiteY57" fmla="*/ 1138990 h 3303597"/>
              <a:gd name="connsiteX58" fmla="*/ 216568 w 1779936"/>
              <a:gd name="connsiteY58" fmla="*/ 1082843 h 3303597"/>
              <a:gd name="connsiteX59" fmla="*/ 192505 w 1779936"/>
              <a:gd name="connsiteY59" fmla="*/ 1018674 h 3303597"/>
              <a:gd name="connsiteX60" fmla="*/ 168442 w 1779936"/>
              <a:gd name="connsiteY60" fmla="*/ 818148 h 3303597"/>
              <a:gd name="connsiteX61" fmla="*/ 200526 w 1779936"/>
              <a:gd name="connsiteY61" fmla="*/ 786064 h 3303597"/>
              <a:gd name="connsiteX62" fmla="*/ 160421 w 1779936"/>
              <a:gd name="connsiteY62" fmla="*/ 561474 h 3303597"/>
              <a:gd name="connsiteX63" fmla="*/ 144379 w 1779936"/>
              <a:gd name="connsiteY63" fmla="*/ 457200 h 3303597"/>
              <a:gd name="connsiteX64" fmla="*/ 0 w 1779936"/>
              <a:gd name="connsiteY64" fmla="*/ 0 h 3303597"/>
              <a:gd name="connsiteX65" fmla="*/ 120316 w 1779936"/>
              <a:gd name="connsiteY65"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40605 w 1779936"/>
              <a:gd name="connsiteY45" fmla="*/ 2487041 h 3303597"/>
              <a:gd name="connsiteX46" fmla="*/ 384906 w 1779936"/>
              <a:gd name="connsiteY46" fmla="*/ 2121867 h 3303597"/>
              <a:gd name="connsiteX47" fmla="*/ 164959 w 1779936"/>
              <a:gd name="connsiteY47" fmla="*/ 1925167 h 3303597"/>
              <a:gd name="connsiteX48" fmla="*/ 132558 w 1779936"/>
              <a:gd name="connsiteY48" fmla="*/ 1881830 h 3303597"/>
              <a:gd name="connsiteX49" fmla="*/ 160421 w 1779936"/>
              <a:gd name="connsiteY49" fmla="*/ 1828800 h 3303597"/>
              <a:gd name="connsiteX50" fmla="*/ 208547 w 1779936"/>
              <a:gd name="connsiteY50" fmla="*/ 1804737 h 3303597"/>
              <a:gd name="connsiteX51" fmla="*/ 296779 w 1779936"/>
              <a:gd name="connsiteY51" fmla="*/ 1660358 h 3303597"/>
              <a:gd name="connsiteX52" fmla="*/ 256674 w 1779936"/>
              <a:gd name="connsiteY52" fmla="*/ 1612232 h 3303597"/>
              <a:gd name="connsiteX53" fmla="*/ 224590 w 1779936"/>
              <a:gd name="connsiteY53" fmla="*/ 1572127 h 3303597"/>
              <a:gd name="connsiteX54" fmla="*/ 224590 w 1779936"/>
              <a:gd name="connsiteY54" fmla="*/ 1499937 h 3303597"/>
              <a:gd name="connsiteX55" fmla="*/ 256674 w 1779936"/>
              <a:gd name="connsiteY55" fmla="*/ 1419727 h 3303597"/>
              <a:gd name="connsiteX56" fmla="*/ 184484 w 1779936"/>
              <a:gd name="connsiteY56" fmla="*/ 1379622 h 3303597"/>
              <a:gd name="connsiteX57" fmla="*/ 216568 w 1779936"/>
              <a:gd name="connsiteY57" fmla="*/ 1138990 h 3303597"/>
              <a:gd name="connsiteX58" fmla="*/ 216568 w 1779936"/>
              <a:gd name="connsiteY58" fmla="*/ 1082843 h 3303597"/>
              <a:gd name="connsiteX59" fmla="*/ 192505 w 1779936"/>
              <a:gd name="connsiteY59" fmla="*/ 1018674 h 3303597"/>
              <a:gd name="connsiteX60" fmla="*/ 168442 w 1779936"/>
              <a:gd name="connsiteY60" fmla="*/ 818148 h 3303597"/>
              <a:gd name="connsiteX61" fmla="*/ 200526 w 1779936"/>
              <a:gd name="connsiteY61" fmla="*/ 786064 h 3303597"/>
              <a:gd name="connsiteX62" fmla="*/ 160421 w 1779936"/>
              <a:gd name="connsiteY62" fmla="*/ 561474 h 3303597"/>
              <a:gd name="connsiteX63" fmla="*/ 144379 w 1779936"/>
              <a:gd name="connsiteY63" fmla="*/ 457200 h 3303597"/>
              <a:gd name="connsiteX64" fmla="*/ 0 w 1779936"/>
              <a:gd name="connsiteY64" fmla="*/ 0 h 3303597"/>
              <a:gd name="connsiteX65" fmla="*/ 120316 w 1779936"/>
              <a:gd name="connsiteY65"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40605 w 1779936"/>
              <a:gd name="connsiteY45" fmla="*/ 2487041 h 3303597"/>
              <a:gd name="connsiteX46" fmla="*/ 384906 w 1779936"/>
              <a:gd name="connsiteY46" fmla="*/ 2121867 h 3303597"/>
              <a:gd name="connsiteX47" fmla="*/ 164959 w 1779936"/>
              <a:gd name="connsiteY47" fmla="*/ 1925167 h 3303597"/>
              <a:gd name="connsiteX48" fmla="*/ 132558 w 1779936"/>
              <a:gd name="connsiteY48" fmla="*/ 1881830 h 3303597"/>
              <a:gd name="connsiteX49" fmla="*/ 160421 w 1779936"/>
              <a:gd name="connsiteY49" fmla="*/ 1828800 h 3303597"/>
              <a:gd name="connsiteX50" fmla="*/ 208547 w 1779936"/>
              <a:gd name="connsiteY50" fmla="*/ 1804737 h 3303597"/>
              <a:gd name="connsiteX51" fmla="*/ 296779 w 1779936"/>
              <a:gd name="connsiteY51" fmla="*/ 1660358 h 3303597"/>
              <a:gd name="connsiteX52" fmla="*/ 256674 w 1779936"/>
              <a:gd name="connsiteY52" fmla="*/ 1612232 h 3303597"/>
              <a:gd name="connsiteX53" fmla="*/ 224590 w 1779936"/>
              <a:gd name="connsiteY53" fmla="*/ 1572127 h 3303597"/>
              <a:gd name="connsiteX54" fmla="*/ 224590 w 1779936"/>
              <a:gd name="connsiteY54" fmla="*/ 1499937 h 3303597"/>
              <a:gd name="connsiteX55" fmla="*/ 256674 w 1779936"/>
              <a:gd name="connsiteY55" fmla="*/ 1419727 h 3303597"/>
              <a:gd name="connsiteX56" fmla="*/ 184484 w 1779936"/>
              <a:gd name="connsiteY56" fmla="*/ 1379622 h 3303597"/>
              <a:gd name="connsiteX57" fmla="*/ 216568 w 1779936"/>
              <a:gd name="connsiteY57" fmla="*/ 1138990 h 3303597"/>
              <a:gd name="connsiteX58" fmla="*/ 216568 w 1779936"/>
              <a:gd name="connsiteY58" fmla="*/ 1082843 h 3303597"/>
              <a:gd name="connsiteX59" fmla="*/ 192505 w 1779936"/>
              <a:gd name="connsiteY59" fmla="*/ 1018674 h 3303597"/>
              <a:gd name="connsiteX60" fmla="*/ 168442 w 1779936"/>
              <a:gd name="connsiteY60" fmla="*/ 818148 h 3303597"/>
              <a:gd name="connsiteX61" fmla="*/ 200526 w 1779936"/>
              <a:gd name="connsiteY61" fmla="*/ 786064 h 3303597"/>
              <a:gd name="connsiteX62" fmla="*/ 160421 w 1779936"/>
              <a:gd name="connsiteY62" fmla="*/ 561474 h 3303597"/>
              <a:gd name="connsiteX63" fmla="*/ 144379 w 1779936"/>
              <a:gd name="connsiteY63" fmla="*/ 457200 h 3303597"/>
              <a:gd name="connsiteX64" fmla="*/ 0 w 1779936"/>
              <a:gd name="connsiteY64" fmla="*/ 0 h 3303597"/>
              <a:gd name="connsiteX65" fmla="*/ 120316 w 1779936"/>
              <a:gd name="connsiteY65"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41158 w 1779936"/>
              <a:gd name="connsiteY44" fmla="*/ 2117558 h 3303597"/>
              <a:gd name="connsiteX45" fmla="*/ 417095 w 1779936"/>
              <a:gd name="connsiteY45" fmla="*/ 2148520 h 3303597"/>
              <a:gd name="connsiteX46" fmla="*/ 384906 w 1779936"/>
              <a:gd name="connsiteY46" fmla="*/ 2121867 h 3303597"/>
              <a:gd name="connsiteX47" fmla="*/ 164959 w 1779936"/>
              <a:gd name="connsiteY47" fmla="*/ 1925167 h 3303597"/>
              <a:gd name="connsiteX48" fmla="*/ 132558 w 1779936"/>
              <a:gd name="connsiteY48" fmla="*/ 1881830 h 3303597"/>
              <a:gd name="connsiteX49" fmla="*/ 160421 w 1779936"/>
              <a:gd name="connsiteY49" fmla="*/ 1828800 h 3303597"/>
              <a:gd name="connsiteX50" fmla="*/ 208547 w 1779936"/>
              <a:gd name="connsiteY50" fmla="*/ 1804737 h 3303597"/>
              <a:gd name="connsiteX51" fmla="*/ 296779 w 1779936"/>
              <a:gd name="connsiteY51" fmla="*/ 1660358 h 3303597"/>
              <a:gd name="connsiteX52" fmla="*/ 256674 w 1779936"/>
              <a:gd name="connsiteY52" fmla="*/ 1612232 h 3303597"/>
              <a:gd name="connsiteX53" fmla="*/ 224590 w 1779936"/>
              <a:gd name="connsiteY53" fmla="*/ 1572127 h 3303597"/>
              <a:gd name="connsiteX54" fmla="*/ 224590 w 1779936"/>
              <a:gd name="connsiteY54" fmla="*/ 1499937 h 3303597"/>
              <a:gd name="connsiteX55" fmla="*/ 256674 w 1779936"/>
              <a:gd name="connsiteY55" fmla="*/ 1419727 h 3303597"/>
              <a:gd name="connsiteX56" fmla="*/ 184484 w 1779936"/>
              <a:gd name="connsiteY56" fmla="*/ 1379622 h 3303597"/>
              <a:gd name="connsiteX57" fmla="*/ 216568 w 1779936"/>
              <a:gd name="connsiteY57" fmla="*/ 1138990 h 3303597"/>
              <a:gd name="connsiteX58" fmla="*/ 216568 w 1779936"/>
              <a:gd name="connsiteY58" fmla="*/ 1082843 h 3303597"/>
              <a:gd name="connsiteX59" fmla="*/ 192505 w 1779936"/>
              <a:gd name="connsiteY59" fmla="*/ 1018674 h 3303597"/>
              <a:gd name="connsiteX60" fmla="*/ 168442 w 1779936"/>
              <a:gd name="connsiteY60" fmla="*/ 818148 h 3303597"/>
              <a:gd name="connsiteX61" fmla="*/ 200526 w 1779936"/>
              <a:gd name="connsiteY61" fmla="*/ 786064 h 3303597"/>
              <a:gd name="connsiteX62" fmla="*/ 160421 w 1779936"/>
              <a:gd name="connsiteY62" fmla="*/ 561474 h 3303597"/>
              <a:gd name="connsiteX63" fmla="*/ 144379 w 1779936"/>
              <a:gd name="connsiteY63" fmla="*/ 457200 h 3303597"/>
              <a:gd name="connsiteX64" fmla="*/ 0 w 1779936"/>
              <a:gd name="connsiteY64" fmla="*/ 0 h 3303597"/>
              <a:gd name="connsiteX65" fmla="*/ 120316 w 1779936"/>
              <a:gd name="connsiteY65" fmla="*/ 64169 h 3303597"/>
              <a:gd name="connsiteX0" fmla="*/ 120316 w 1779936"/>
              <a:gd name="connsiteY0" fmla="*/ 64169 h 3303597"/>
              <a:gd name="connsiteX1" fmla="*/ 272716 w 1779936"/>
              <a:gd name="connsiteY1" fmla="*/ 112295 h 3303597"/>
              <a:gd name="connsiteX2" fmla="*/ 511659 w 1779936"/>
              <a:gd name="connsiteY2" fmla="*/ 188792 h 3303597"/>
              <a:gd name="connsiteX3" fmla="*/ 625642 w 1779936"/>
              <a:gd name="connsiteY3" fmla="*/ 376990 h 3303597"/>
              <a:gd name="connsiteX4" fmla="*/ 640628 w 1779936"/>
              <a:gd name="connsiteY4" fmla="*/ 459114 h 3303597"/>
              <a:gd name="connsiteX5" fmla="*/ 763055 w 1779936"/>
              <a:gd name="connsiteY5" fmla="*/ 570813 h 3303597"/>
              <a:gd name="connsiteX6" fmla="*/ 805588 w 1779936"/>
              <a:gd name="connsiteY6" fmla="*/ 611755 h 3303597"/>
              <a:gd name="connsiteX7" fmla="*/ 892447 w 1779936"/>
              <a:gd name="connsiteY7" fmla="*/ 615227 h 3303597"/>
              <a:gd name="connsiteX8" fmla="*/ 906062 w 1779936"/>
              <a:gd name="connsiteY8" fmla="*/ 661199 h 3303597"/>
              <a:gd name="connsiteX9" fmla="*/ 907117 w 1779936"/>
              <a:gd name="connsiteY9" fmla="*/ 922422 h 3303597"/>
              <a:gd name="connsiteX10" fmla="*/ 1012447 w 1779936"/>
              <a:gd name="connsiteY10" fmla="*/ 1019269 h 3303597"/>
              <a:gd name="connsiteX11" fmla="*/ 1114926 w 1779936"/>
              <a:gd name="connsiteY11" fmla="*/ 1275348 h 3303597"/>
              <a:gd name="connsiteX12" fmla="*/ 1147011 w 1779936"/>
              <a:gd name="connsiteY12" fmla="*/ 1411706 h 3303597"/>
              <a:gd name="connsiteX13" fmla="*/ 1184371 w 1779936"/>
              <a:gd name="connsiteY13" fmla="*/ 1480664 h 3303597"/>
              <a:gd name="connsiteX14" fmla="*/ 1284740 w 1779936"/>
              <a:gd name="connsiteY14" fmla="*/ 1577512 h 3303597"/>
              <a:gd name="connsiteX15" fmla="*/ 1331495 w 1779936"/>
              <a:gd name="connsiteY15" fmla="*/ 1668379 h 3303597"/>
              <a:gd name="connsiteX16" fmla="*/ 1363579 w 1779936"/>
              <a:gd name="connsiteY16" fmla="*/ 1909011 h 3303597"/>
              <a:gd name="connsiteX17" fmla="*/ 1499937 w 1779936"/>
              <a:gd name="connsiteY17" fmla="*/ 2013285 h 3303597"/>
              <a:gd name="connsiteX18" fmla="*/ 1620991 w 1779936"/>
              <a:gd name="connsiteY18" fmla="*/ 2094572 h 3303597"/>
              <a:gd name="connsiteX19" fmla="*/ 1708484 w 1779936"/>
              <a:gd name="connsiteY19" fmla="*/ 2176937 h 3303597"/>
              <a:gd name="connsiteX20" fmla="*/ 1779936 w 1779936"/>
              <a:gd name="connsiteY20" fmla="*/ 2201836 h 3303597"/>
              <a:gd name="connsiteX21" fmla="*/ 1540042 w 1779936"/>
              <a:gd name="connsiteY21" fmla="*/ 2302638 h 3303597"/>
              <a:gd name="connsiteX22" fmla="*/ 1444845 w 1779936"/>
              <a:gd name="connsiteY22" fmla="*/ 2546387 h 3303597"/>
              <a:gd name="connsiteX23" fmla="*/ 1298039 w 1779936"/>
              <a:gd name="connsiteY23" fmla="*/ 2638445 h 3303597"/>
              <a:gd name="connsiteX24" fmla="*/ 1154715 w 1779936"/>
              <a:gd name="connsiteY24" fmla="*/ 2690880 h 3303597"/>
              <a:gd name="connsiteX25" fmla="*/ 1100257 w 1779936"/>
              <a:gd name="connsiteY25" fmla="*/ 2783901 h 3303597"/>
              <a:gd name="connsiteX26" fmla="*/ 981313 w 1779936"/>
              <a:gd name="connsiteY26" fmla="*/ 2784978 h 3303597"/>
              <a:gd name="connsiteX27" fmla="*/ 863662 w 1779936"/>
              <a:gd name="connsiteY27" fmla="*/ 2904459 h 3303597"/>
              <a:gd name="connsiteX28" fmla="*/ 872502 w 1779936"/>
              <a:gd name="connsiteY28" fmla="*/ 3183650 h 3303597"/>
              <a:gd name="connsiteX29" fmla="*/ 783636 w 1779936"/>
              <a:gd name="connsiteY29" fmla="*/ 3303597 h 3303597"/>
              <a:gd name="connsiteX30" fmla="*/ 599152 w 1779936"/>
              <a:gd name="connsiteY30" fmla="*/ 3171307 h 3303597"/>
              <a:gd name="connsiteX31" fmla="*/ 598615 w 1779936"/>
              <a:gd name="connsiteY31" fmla="*/ 2998396 h 3303597"/>
              <a:gd name="connsiteX32" fmla="*/ 632187 w 1779936"/>
              <a:gd name="connsiteY32" fmla="*/ 2861603 h 3303597"/>
              <a:gd name="connsiteX33" fmla="*/ 693927 w 1779936"/>
              <a:gd name="connsiteY33" fmla="*/ 2857777 h 3303597"/>
              <a:gd name="connsiteX34" fmla="*/ 905958 w 1779936"/>
              <a:gd name="connsiteY34" fmla="*/ 2760801 h 3303597"/>
              <a:gd name="connsiteX35" fmla="*/ 986590 w 1779936"/>
              <a:gd name="connsiteY35" fmla="*/ 2695074 h 3303597"/>
              <a:gd name="connsiteX36" fmla="*/ 1122947 w 1779936"/>
              <a:gd name="connsiteY36" fmla="*/ 2438400 h 3303597"/>
              <a:gd name="connsiteX37" fmla="*/ 1074821 w 1779936"/>
              <a:gd name="connsiteY37" fmla="*/ 2366211 h 3303597"/>
              <a:gd name="connsiteX38" fmla="*/ 1034716 w 1779936"/>
              <a:gd name="connsiteY38" fmla="*/ 2294022 h 3303597"/>
              <a:gd name="connsiteX39" fmla="*/ 986590 w 1779936"/>
              <a:gd name="connsiteY39" fmla="*/ 2229853 h 3303597"/>
              <a:gd name="connsiteX40" fmla="*/ 810126 w 1779936"/>
              <a:gd name="connsiteY40" fmla="*/ 2157664 h 3303597"/>
              <a:gd name="connsiteX41" fmla="*/ 689811 w 1779936"/>
              <a:gd name="connsiteY41" fmla="*/ 2109537 h 3303597"/>
              <a:gd name="connsiteX42" fmla="*/ 593558 w 1779936"/>
              <a:gd name="connsiteY42" fmla="*/ 2085474 h 3303597"/>
              <a:gd name="connsiteX43" fmla="*/ 473242 w 1779936"/>
              <a:gd name="connsiteY43" fmla="*/ 2093495 h 3303597"/>
              <a:gd name="connsiteX44" fmla="*/ 417095 w 1779936"/>
              <a:gd name="connsiteY44" fmla="*/ 2148520 h 3303597"/>
              <a:gd name="connsiteX45" fmla="*/ 384906 w 1779936"/>
              <a:gd name="connsiteY45" fmla="*/ 2121867 h 3303597"/>
              <a:gd name="connsiteX46" fmla="*/ 164959 w 1779936"/>
              <a:gd name="connsiteY46" fmla="*/ 1925167 h 3303597"/>
              <a:gd name="connsiteX47" fmla="*/ 132558 w 1779936"/>
              <a:gd name="connsiteY47" fmla="*/ 1881830 h 3303597"/>
              <a:gd name="connsiteX48" fmla="*/ 160421 w 1779936"/>
              <a:gd name="connsiteY48" fmla="*/ 1828800 h 3303597"/>
              <a:gd name="connsiteX49" fmla="*/ 208547 w 1779936"/>
              <a:gd name="connsiteY49" fmla="*/ 1804737 h 3303597"/>
              <a:gd name="connsiteX50" fmla="*/ 296779 w 1779936"/>
              <a:gd name="connsiteY50" fmla="*/ 1660358 h 3303597"/>
              <a:gd name="connsiteX51" fmla="*/ 256674 w 1779936"/>
              <a:gd name="connsiteY51" fmla="*/ 1612232 h 3303597"/>
              <a:gd name="connsiteX52" fmla="*/ 224590 w 1779936"/>
              <a:gd name="connsiteY52" fmla="*/ 1572127 h 3303597"/>
              <a:gd name="connsiteX53" fmla="*/ 224590 w 1779936"/>
              <a:gd name="connsiteY53" fmla="*/ 1499937 h 3303597"/>
              <a:gd name="connsiteX54" fmla="*/ 256674 w 1779936"/>
              <a:gd name="connsiteY54" fmla="*/ 1419727 h 3303597"/>
              <a:gd name="connsiteX55" fmla="*/ 184484 w 1779936"/>
              <a:gd name="connsiteY55" fmla="*/ 1379622 h 3303597"/>
              <a:gd name="connsiteX56" fmla="*/ 216568 w 1779936"/>
              <a:gd name="connsiteY56" fmla="*/ 1138990 h 3303597"/>
              <a:gd name="connsiteX57" fmla="*/ 216568 w 1779936"/>
              <a:gd name="connsiteY57" fmla="*/ 1082843 h 3303597"/>
              <a:gd name="connsiteX58" fmla="*/ 192505 w 1779936"/>
              <a:gd name="connsiteY58" fmla="*/ 1018674 h 3303597"/>
              <a:gd name="connsiteX59" fmla="*/ 168442 w 1779936"/>
              <a:gd name="connsiteY59" fmla="*/ 818148 h 3303597"/>
              <a:gd name="connsiteX60" fmla="*/ 200526 w 1779936"/>
              <a:gd name="connsiteY60" fmla="*/ 786064 h 3303597"/>
              <a:gd name="connsiteX61" fmla="*/ 160421 w 1779936"/>
              <a:gd name="connsiteY61" fmla="*/ 561474 h 3303597"/>
              <a:gd name="connsiteX62" fmla="*/ 144379 w 1779936"/>
              <a:gd name="connsiteY62" fmla="*/ 457200 h 3303597"/>
              <a:gd name="connsiteX63" fmla="*/ 0 w 1779936"/>
              <a:gd name="connsiteY63" fmla="*/ 0 h 3303597"/>
              <a:gd name="connsiteX64" fmla="*/ 120316 w 1779936"/>
              <a:gd name="connsiteY64" fmla="*/ 64169 h 33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9936" h="3303597">
                <a:moveTo>
                  <a:pt x="120316" y="64169"/>
                </a:moveTo>
                <a:lnTo>
                  <a:pt x="272716" y="112295"/>
                </a:lnTo>
                <a:lnTo>
                  <a:pt x="511659" y="188792"/>
                </a:lnTo>
                <a:lnTo>
                  <a:pt x="625642" y="376990"/>
                </a:lnTo>
                <a:lnTo>
                  <a:pt x="640628" y="459114"/>
                </a:lnTo>
                <a:lnTo>
                  <a:pt x="763055" y="570813"/>
                </a:lnTo>
                <a:lnTo>
                  <a:pt x="805588" y="611755"/>
                </a:lnTo>
                <a:lnTo>
                  <a:pt x="892447" y="615227"/>
                </a:lnTo>
                <a:lnTo>
                  <a:pt x="906062" y="661199"/>
                </a:lnTo>
                <a:cubicBezTo>
                  <a:pt x="906414" y="748273"/>
                  <a:pt x="906765" y="835348"/>
                  <a:pt x="907117" y="922422"/>
                </a:cubicBezTo>
                <a:lnTo>
                  <a:pt x="1012447" y="1019269"/>
                </a:lnTo>
                <a:lnTo>
                  <a:pt x="1114926" y="1275348"/>
                </a:lnTo>
                <a:lnTo>
                  <a:pt x="1147011" y="1411706"/>
                </a:lnTo>
                <a:lnTo>
                  <a:pt x="1184371" y="1480664"/>
                </a:lnTo>
                <a:lnTo>
                  <a:pt x="1284740" y="1577512"/>
                </a:lnTo>
                <a:lnTo>
                  <a:pt x="1331495" y="1668379"/>
                </a:lnTo>
                <a:lnTo>
                  <a:pt x="1363579" y="1909011"/>
                </a:lnTo>
                <a:lnTo>
                  <a:pt x="1499937" y="2013285"/>
                </a:lnTo>
                <a:lnTo>
                  <a:pt x="1620991" y="2094572"/>
                </a:lnTo>
                <a:lnTo>
                  <a:pt x="1708484" y="2176937"/>
                </a:lnTo>
                <a:lnTo>
                  <a:pt x="1779936" y="2201836"/>
                </a:lnTo>
                <a:lnTo>
                  <a:pt x="1540042" y="2302638"/>
                </a:lnTo>
                <a:lnTo>
                  <a:pt x="1444845" y="2546387"/>
                </a:lnTo>
                <a:lnTo>
                  <a:pt x="1298039" y="2638445"/>
                </a:lnTo>
                <a:lnTo>
                  <a:pt x="1154715" y="2690880"/>
                </a:lnTo>
                <a:lnTo>
                  <a:pt x="1100257" y="2783901"/>
                </a:lnTo>
                <a:lnTo>
                  <a:pt x="981313" y="2784978"/>
                </a:lnTo>
                <a:lnTo>
                  <a:pt x="863662" y="2904459"/>
                </a:lnTo>
                <a:lnTo>
                  <a:pt x="872502" y="3183650"/>
                </a:lnTo>
                <a:lnTo>
                  <a:pt x="783636" y="3303597"/>
                </a:lnTo>
                <a:lnTo>
                  <a:pt x="599152" y="3171307"/>
                </a:lnTo>
                <a:lnTo>
                  <a:pt x="598615" y="2998396"/>
                </a:lnTo>
                <a:lnTo>
                  <a:pt x="632187" y="2861603"/>
                </a:lnTo>
                <a:lnTo>
                  <a:pt x="693927" y="2857777"/>
                </a:lnTo>
                <a:cubicBezTo>
                  <a:pt x="750673" y="2817350"/>
                  <a:pt x="849212" y="2891501"/>
                  <a:pt x="905958" y="2760801"/>
                </a:cubicBezTo>
                <a:cubicBezTo>
                  <a:pt x="995528" y="2746993"/>
                  <a:pt x="945781" y="2708882"/>
                  <a:pt x="986590" y="2695074"/>
                </a:cubicBezTo>
                <a:lnTo>
                  <a:pt x="1122947" y="2438400"/>
                </a:lnTo>
                <a:lnTo>
                  <a:pt x="1074821" y="2366211"/>
                </a:lnTo>
                <a:lnTo>
                  <a:pt x="1034716" y="2294022"/>
                </a:lnTo>
                <a:lnTo>
                  <a:pt x="986590" y="2229853"/>
                </a:lnTo>
                <a:lnTo>
                  <a:pt x="810126" y="2157664"/>
                </a:lnTo>
                <a:lnTo>
                  <a:pt x="689811" y="2109537"/>
                </a:lnTo>
                <a:lnTo>
                  <a:pt x="593558" y="2085474"/>
                </a:lnTo>
                <a:lnTo>
                  <a:pt x="473242" y="2093495"/>
                </a:lnTo>
                <a:lnTo>
                  <a:pt x="417095" y="2148520"/>
                </a:lnTo>
                <a:lnTo>
                  <a:pt x="384906" y="2121867"/>
                </a:lnTo>
                <a:cubicBezTo>
                  <a:pt x="310429" y="2067874"/>
                  <a:pt x="235953" y="1982632"/>
                  <a:pt x="164959" y="1925167"/>
                </a:cubicBezTo>
                <a:lnTo>
                  <a:pt x="132558" y="1881830"/>
                </a:lnTo>
                <a:lnTo>
                  <a:pt x="160421" y="1828800"/>
                </a:lnTo>
                <a:lnTo>
                  <a:pt x="208547" y="1804737"/>
                </a:lnTo>
                <a:lnTo>
                  <a:pt x="296779" y="1660358"/>
                </a:lnTo>
                <a:lnTo>
                  <a:pt x="256674" y="1612232"/>
                </a:lnTo>
                <a:lnTo>
                  <a:pt x="224590" y="1572127"/>
                </a:lnTo>
                <a:lnTo>
                  <a:pt x="224590" y="1499937"/>
                </a:lnTo>
                <a:lnTo>
                  <a:pt x="256674" y="1419727"/>
                </a:lnTo>
                <a:lnTo>
                  <a:pt x="184484" y="1379622"/>
                </a:lnTo>
                <a:lnTo>
                  <a:pt x="216568" y="1138990"/>
                </a:lnTo>
                <a:lnTo>
                  <a:pt x="216568" y="1082843"/>
                </a:lnTo>
                <a:lnTo>
                  <a:pt x="192505" y="1018674"/>
                </a:lnTo>
                <a:lnTo>
                  <a:pt x="168442" y="818148"/>
                </a:lnTo>
                <a:lnTo>
                  <a:pt x="200526" y="786064"/>
                </a:lnTo>
                <a:lnTo>
                  <a:pt x="160421" y="561474"/>
                </a:lnTo>
                <a:lnTo>
                  <a:pt x="144379" y="457200"/>
                </a:lnTo>
                <a:lnTo>
                  <a:pt x="0" y="0"/>
                </a:lnTo>
                <a:lnTo>
                  <a:pt x="120316" y="64169"/>
                </a:lnTo>
                <a:close/>
              </a:path>
            </a:pathLst>
          </a:custGeom>
          <a:solidFill>
            <a:srgbClr val="FFC000">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テキスト ボックス 81">
            <a:extLst>
              <a:ext uri="{FF2B5EF4-FFF2-40B4-BE49-F238E27FC236}">
                <a16:creationId xmlns:a16="http://schemas.microsoft.com/office/drawing/2014/main" id="{19123700-B9A6-43F2-BE96-66CB1BFD57A0}"/>
              </a:ext>
            </a:extLst>
          </p:cNvPr>
          <p:cNvSpPr txBox="1"/>
          <p:nvPr/>
        </p:nvSpPr>
        <p:spPr>
          <a:xfrm>
            <a:off x="4939325" y="2476979"/>
            <a:ext cx="446021" cy="246221"/>
          </a:xfrm>
          <a:prstGeom prst="rect">
            <a:avLst/>
          </a:prstGeom>
          <a:noFill/>
        </p:spPr>
        <p:txBody>
          <a:bodyPr wrap="square" rtlCol="0">
            <a:spAutoFit/>
          </a:bodyPr>
          <a:lstStyle/>
          <a:p>
            <a:r>
              <a:rPr kumimoji="1" lang="en-US" altLang="ja-JP" sz="1000" b="1" dirty="0"/>
              <a:t>31ha</a:t>
            </a:r>
            <a:endParaRPr kumimoji="1" lang="ja-JP" altLang="en-US" sz="1000" b="1" dirty="0"/>
          </a:p>
        </p:txBody>
      </p:sp>
      <p:sp>
        <p:nvSpPr>
          <p:cNvPr id="99" name="フリーフォーム: 図形 98">
            <a:extLst>
              <a:ext uri="{FF2B5EF4-FFF2-40B4-BE49-F238E27FC236}">
                <a16:creationId xmlns:a16="http://schemas.microsoft.com/office/drawing/2014/main" id="{675DF422-DCE5-4C49-AECF-58424FF737FD}"/>
              </a:ext>
            </a:extLst>
          </p:cNvPr>
          <p:cNvSpPr/>
          <p:nvPr/>
        </p:nvSpPr>
        <p:spPr>
          <a:xfrm>
            <a:off x="3402833" y="1138486"/>
            <a:ext cx="1530724" cy="3852371"/>
          </a:xfrm>
          <a:custGeom>
            <a:avLst/>
            <a:gdLst>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323088 w 1688592"/>
              <a:gd name="connsiteY53" fmla="*/ 3346704 h 4279392"/>
              <a:gd name="connsiteX54" fmla="*/ 451104 w 1688592"/>
              <a:gd name="connsiteY54" fmla="*/ 3267456 h 4279392"/>
              <a:gd name="connsiteX55" fmla="*/ 548640 w 1688592"/>
              <a:gd name="connsiteY55" fmla="*/ 3108960 h 4279392"/>
              <a:gd name="connsiteX56" fmla="*/ 499872 w 1688592"/>
              <a:gd name="connsiteY56" fmla="*/ 3017520 h 4279392"/>
              <a:gd name="connsiteX57" fmla="*/ 512064 w 1688592"/>
              <a:gd name="connsiteY57" fmla="*/ 2907792 h 4279392"/>
              <a:gd name="connsiteX58" fmla="*/ 530352 w 1688592"/>
              <a:gd name="connsiteY58" fmla="*/ 2828544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323088 w 1688592"/>
              <a:gd name="connsiteY53" fmla="*/ 3346704 h 4279392"/>
              <a:gd name="connsiteX54" fmla="*/ 451104 w 1688592"/>
              <a:gd name="connsiteY54" fmla="*/ 3267456 h 4279392"/>
              <a:gd name="connsiteX55" fmla="*/ 548640 w 1688592"/>
              <a:gd name="connsiteY55" fmla="*/ 3108960 h 4279392"/>
              <a:gd name="connsiteX56" fmla="*/ 499872 w 1688592"/>
              <a:gd name="connsiteY56" fmla="*/ 3017520 h 4279392"/>
              <a:gd name="connsiteX57" fmla="*/ 512064 w 1688592"/>
              <a:gd name="connsiteY57" fmla="*/ 2907792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323088 w 1688592"/>
              <a:gd name="connsiteY53" fmla="*/ 3346704 h 4279392"/>
              <a:gd name="connsiteX54" fmla="*/ 451104 w 1688592"/>
              <a:gd name="connsiteY54" fmla="*/ 3267456 h 4279392"/>
              <a:gd name="connsiteX55" fmla="*/ 548640 w 1688592"/>
              <a:gd name="connsiteY55" fmla="*/ 3108960 h 4279392"/>
              <a:gd name="connsiteX56" fmla="*/ 499872 w 1688592"/>
              <a:gd name="connsiteY56" fmla="*/ 3017520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323088 w 1688592"/>
              <a:gd name="connsiteY53" fmla="*/ 3346704 h 4279392"/>
              <a:gd name="connsiteX54" fmla="*/ 451104 w 1688592"/>
              <a:gd name="connsiteY54" fmla="*/ 3267456 h 4279392"/>
              <a:gd name="connsiteX55" fmla="*/ 548640 w 1688592"/>
              <a:gd name="connsiteY55" fmla="*/ 3108960 h 4279392"/>
              <a:gd name="connsiteX56" fmla="*/ 569921 w 1688592"/>
              <a:gd name="connsiteY56" fmla="*/ 3031816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323088 w 1688592"/>
              <a:gd name="connsiteY53" fmla="*/ 3346704 h 4279392"/>
              <a:gd name="connsiteX54" fmla="*/ 451104 w 1688592"/>
              <a:gd name="connsiteY54" fmla="*/ 3267456 h 4279392"/>
              <a:gd name="connsiteX55" fmla="*/ 615186 w 1688592"/>
              <a:gd name="connsiteY55" fmla="*/ 3101812 h 4279392"/>
              <a:gd name="connsiteX56" fmla="*/ 569921 w 1688592"/>
              <a:gd name="connsiteY56" fmla="*/ 3031816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323088 w 1688592"/>
              <a:gd name="connsiteY53" fmla="*/ 3346704 h 4279392"/>
              <a:gd name="connsiteX54" fmla="*/ 451104 w 1688592"/>
              <a:gd name="connsiteY54" fmla="*/ 3267456 h 4279392"/>
              <a:gd name="connsiteX55" fmla="*/ 615186 w 1688592"/>
              <a:gd name="connsiteY55" fmla="*/ 3101812 h 4279392"/>
              <a:gd name="connsiteX56" fmla="*/ 583931 w 1688592"/>
              <a:gd name="connsiteY56" fmla="*/ 3035390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323088 w 1688592"/>
              <a:gd name="connsiteY53" fmla="*/ 3346704 h 4279392"/>
              <a:gd name="connsiteX54" fmla="*/ 563182 w 1688592"/>
              <a:gd name="connsiteY54" fmla="*/ 3292474 h 4279392"/>
              <a:gd name="connsiteX55" fmla="*/ 615186 w 1688592"/>
              <a:gd name="connsiteY55" fmla="*/ 3101812 h 4279392"/>
              <a:gd name="connsiteX56" fmla="*/ 583931 w 1688592"/>
              <a:gd name="connsiteY56" fmla="*/ 3035390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35390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29184 w 1688592"/>
              <a:gd name="connsiteY52" fmla="*/ 3633216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451104 w 1688592"/>
              <a:gd name="connsiteY51" fmla="*/ 3700272 h 4279392"/>
              <a:gd name="connsiteX52" fmla="*/ 385223 w 1688592"/>
              <a:gd name="connsiteY52" fmla="*/ 3636791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517651 w 1688592"/>
              <a:gd name="connsiteY51" fmla="*/ 3721717 h 4279392"/>
              <a:gd name="connsiteX52" fmla="*/ 385223 w 1688592"/>
              <a:gd name="connsiteY52" fmla="*/ 3636791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469392 w 1688592"/>
              <a:gd name="connsiteY50" fmla="*/ 3907536 h 4279392"/>
              <a:gd name="connsiteX51" fmla="*/ 517651 w 1688592"/>
              <a:gd name="connsiteY51" fmla="*/ 3721717 h 4279392"/>
              <a:gd name="connsiteX52" fmla="*/ 385223 w 1688592"/>
              <a:gd name="connsiteY52" fmla="*/ 3658236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499872 w 1688592"/>
              <a:gd name="connsiteY49" fmla="*/ 4029456 h 4279392"/>
              <a:gd name="connsiteX50" fmla="*/ 577968 w 1688592"/>
              <a:gd name="connsiteY50" fmla="*/ 3882517 h 4279392"/>
              <a:gd name="connsiteX51" fmla="*/ 517651 w 1688592"/>
              <a:gd name="connsiteY51" fmla="*/ 3721717 h 4279392"/>
              <a:gd name="connsiteX52" fmla="*/ 385223 w 1688592"/>
              <a:gd name="connsiteY52" fmla="*/ 3658236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682752 w 1688592"/>
              <a:gd name="connsiteY48" fmla="*/ 4224528 h 4279392"/>
              <a:gd name="connsiteX49" fmla="*/ 629463 w 1688592"/>
              <a:gd name="connsiteY49" fmla="*/ 4086641 h 4279392"/>
              <a:gd name="connsiteX50" fmla="*/ 577968 w 1688592"/>
              <a:gd name="connsiteY50" fmla="*/ 3882517 h 4279392"/>
              <a:gd name="connsiteX51" fmla="*/ 517651 w 1688592"/>
              <a:gd name="connsiteY51" fmla="*/ 3721717 h 4279392"/>
              <a:gd name="connsiteX52" fmla="*/ 385223 w 1688592"/>
              <a:gd name="connsiteY52" fmla="*/ 3658236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752801 w 1688592"/>
              <a:gd name="connsiteY48" fmla="*/ 4274565 h 4279392"/>
              <a:gd name="connsiteX49" fmla="*/ 629463 w 1688592"/>
              <a:gd name="connsiteY49" fmla="*/ 4086641 h 4279392"/>
              <a:gd name="connsiteX50" fmla="*/ 577968 w 1688592"/>
              <a:gd name="connsiteY50" fmla="*/ 3882517 h 4279392"/>
              <a:gd name="connsiteX51" fmla="*/ 517651 w 1688592"/>
              <a:gd name="connsiteY51" fmla="*/ 3721717 h 4279392"/>
              <a:gd name="connsiteX52" fmla="*/ 385223 w 1688592"/>
              <a:gd name="connsiteY52" fmla="*/ 3658236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752801 w 1688592"/>
              <a:gd name="connsiteY48" fmla="*/ 4274565 h 4279392"/>
              <a:gd name="connsiteX49" fmla="*/ 657483 w 1688592"/>
              <a:gd name="connsiteY49" fmla="*/ 4075919 h 4279392"/>
              <a:gd name="connsiteX50" fmla="*/ 577968 w 1688592"/>
              <a:gd name="connsiteY50" fmla="*/ 3882517 h 4279392"/>
              <a:gd name="connsiteX51" fmla="*/ 517651 w 1688592"/>
              <a:gd name="connsiteY51" fmla="*/ 3721717 h 4279392"/>
              <a:gd name="connsiteX52" fmla="*/ 385223 w 1688592"/>
              <a:gd name="connsiteY52" fmla="*/ 3658236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79392"/>
              <a:gd name="connsiteX1" fmla="*/ 152400 w 1688592"/>
              <a:gd name="connsiteY1" fmla="*/ 121920 h 4279392"/>
              <a:gd name="connsiteX2" fmla="*/ 268224 w 1688592"/>
              <a:gd name="connsiteY2" fmla="*/ 298704 h 4279392"/>
              <a:gd name="connsiteX3" fmla="*/ 420624 w 1688592"/>
              <a:gd name="connsiteY3" fmla="*/ 463296 h 4279392"/>
              <a:gd name="connsiteX4" fmla="*/ 438912 w 1688592"/>
              <a:gd name="connsiteY4" fmla="*/ 554736 h 4279392"/>
              <a:gd name="connsiteX5" fmla="*/ 560832 w 1688592"/>
              <a:gd name="connsiteY5" fmla="*/ 573024 h 4279392"/>
              <a:gd name="connsiteX6" fmla="*/ 609600 w 1688592"/>
              <a:gd name="connsiteY6" fmla="*/ 658368 h 4279392"/>
              <a:gd name="connsiteX7" fmla="*/ 658368 w 1688592"/>
              <a:gd name="connsiteY7" fmla="*/ 658368 h 4279392"/>
              <a:gd name="connsiteX8" fmla="*/ 822960 w 1688592"/>
              <a:gd name="connsiteY8" fmla="*/ 707136 h 4279392"/>
              <a:gd name="connsiteX9" fmla="*/ 890016 w 1688592"/>
              <a:gd name="connsiteY9" fmla="*/ 963168 h 4279392"/>
              <a:gd name="connsiteX10" fmla="*/ 987552 w 1688592"/>
              <a:gd name="connsiteY10" fmla="*/ 1066800 h 4279392"/>
              <a:gd name="connsiteX11" fmla="*/ 1024128 w 1688592"/>
              <a:gd name="connsiteY11" fmla="*/ 1078992 h 4279392"/>
              <a:gd name="connsiteX12" fmla="*/ 1109472 w 1688592"/>
              <a:gd name="connsiteY12" fmla="*/ 1255776 h 4279392"/>
              <a:gd name="connsiteX13" fmla="*/ 1359408 w 1688592"/>
              <a:gd name="connsiteY13" fmla="*/ 1402080 h 4279392"/>
              <a:gd name="connsiteX14" fmla="*/ 1627632 w 1688592"/>
              <a:gd name="connsiteY14" fmla="*/ 1670304 h 4279392"/>
              <a:gd name="connsiteX15" fmla="*/ 1548384 w 1688592"/>
              <a:gd name="connsiteY15" fmla="*/ 1895856 h 4279392"/>
              <a:gd name="connsiteX16" fmla="*/ 1432560 w 1688592"/>
              <a:gd name="connsiteY16" fmla="*/ 1895856 h 4279392"/>
              <a:gd name="connsiteX17" fmla="*/ 1353312 w 1688592"/>
              <a:gd name="connsiteY17" fmla="*/ 1901952 h 4279392"/>
              <a:gd name="connsiteX18" fmla="*/ 1078992 w 1688592"/>
              <a:gd name="connsiteY18" fmla="*/ 1914144 h 4279392"/>
              <a:gd name="connsiteX19" fmla="*/ 1060704 w 1688592"/>
              <a:gd name="connsiteY19" fmla="*/ 1981200 h 4279392"/>
              <a:gd name="connsiteX20" fmla="*/ 1146048 w 1688592"/>
              <a:gd name="connsiteY20" fmla="*/ 1981200 h 4279392"/>
              <a:gd name="connsiteX21" fmla="*/ 1231392 w 1688592"/>
              <a:gd name="connsiteY21" fmla="*/ 1969008 h 4279392"/>
              <a:gd name="connsiteX22" fmla="*/ 1420368 w 1688592"/>
              <a:gd name="connsiteY22" fmla="*/ 1969008 h 4279392"/>
              <a:gd name="connsiteX23" fmla="*/ 1591056 w 1688592"/>
              <a:gd name="connsiteY23" fmla="*/ 2005584 h 4279392"/>
              <a:gd name="connsiteX24" fmla="*/ 1633728 w 1688592"/>
              <a:gd name="connsiteY24" fmla="*/ 2164080 h 4279392"/>
              <a:gd name="connsiteX25" fmla="*/ 1633728 w 1688592"/>
              <a:gd name="connsiteY25" fmla="*/ 2279904 h 4279392"/>
              <a:gd name="connsiteX26" fmla="*/ 1420368 w 1688592"/>
              <a:gd name="connsiteY26" fmla="*/ 2322576 h 4279392"/>
              <a:gd name="connsiteX27" fmla="*/ 1469136 w 1688592"/>
              <a:gd name="connsiteY27" fmla="*/ 2353056 h 4279392"/>
              <a:gd name="connsiteX28" fmla="*/ 1615440 w 1688592"/>
              <a:gd name="connsiteY28" fmla="*/ 2377440 h 4279392"/>
              <a:gd name="connsiteX29" fmla="*/ 1658112 w 1688592"/>
              <a:gd name="connsiteY29" fmla="*/ 2420112 h 4279392"/>
              <a:gd name="connsiteX30" fmla="*/ 1658112 w 1688592"/>
              <a:gd name="connsiteY30" fmla="*/ 2474976 h 4279392"/>
              <a:gd name="connsiteX31" fmla="*/ 1688592 w 1688592"/>
              <a:gd name="connsiteY31" fmla="*/ 2743200 h 4279392"/>
              <a:gd name="connsiteX32" fmla="*/ 1670304 w 1688592"/>
              <a:gd name="connsiteY32" fmla="*/ 2791968 h 4279392"/>
              <a:gd name="connsiteX33" fmla="*/ 1371600 w 1688592"/>
              <a:gd name="connsiteY33" fmla="*/ 3182112 h 4279392"/>
              <a:gd name="connsiteX34" fmla="*/ 1237488 w 1688592"/>
              <a:gd name="connsiteY34" fmla="*/ 3194304 h 4279392"/>
              <a:gd name="connsiteX35" fmla="*/ 1042416 w 1688592"/>
              <a:gd name="connsiteY35" fmla="*/ 3194304 h 4279392"/>
              <a:gd name="connsiteX36" fmla="*/ 963168 w 1688592"/>
              <a:gd name="connsiteY36" fmla="*/ 3255264 h 4279392"/>
              <a:gd name="connsiteX37" fmla="*/ 1042416 w 1688592"/>
              <a:gd name="connsiteY37" fmla="*/ 3279648 h 4279392"/>
              <a:gd name="connsiteX38" fmla="*/ 1194816 w 1688592"/>
              <a:gd name="connsiteY38" fmla="*/ 3267456 h 4279392"/>
              <a:gd name="connsiteX39" fmla="*/ 1280160 w 1688592"/>
              <a:gd name="connsiteY39" fmla="*/ 3267456 h 4279392"/>
              <a:gd name="connsiteX40" fmla="*/ 1359408 w 1688592"/>
              <a:gd name="connsiteY40" fmla="*/ 3243072 h 4279392"/>
              <a:gd name="connsiteX41" fmla="*/ 1621536 w 1688592"/>
              <a:gd name="connsiteY41" fmla="*/ 3200400 h 4279392"/>
              <a:gd name="connsiteX42" fmla="*/ 1603248 w 1688592"/>
              <a:gd name="connsiteY42" fmla="*/ 3724656 h 4279392"/>
              <a:gd name="connsiteX43" fmla="*/ 1597152 w 1688592"/>
              <a:gd name="connsiteY43" fmla="*/ 3877056 h 4279392"/>
              <a:gd name="connsiteX44" fmla="*/ 1371600 w 1688592"/>
              <a:gd name="connsiteY44" fmla="*/ 4248912 h 4279392"/>
              <a:gd name="connsiteX45" fmla="*/ 1261872 w 1688592"/>
              <a:gd name="connsiteY45" fmla="*/ 4248912 h 4279392"/>
              <a:gd name="connsiteX46" fmla="*/ 1133856 w 1688592"/>
              <a:gd name="connsiteY46" fmla="*/ 4279392 h 4279392"/>
              <a:gd name="connsiteX47" fmla="*/ 871728 w 1688592"/>
              <a:gd name="connsiteY47" fmla="*/ 4224528 h 4279392"/>
              <a:gd name="connsiteX48" fmla="*/ 752801 w 1688592"/>
              <a:gd name="connsiteY48" fmla="*/ 4274565 h 4279392"/>
              <a:gd name="connsiteX49" fmla="*/ 636468 w 1688592"/>
              <a:gd name="connsiteY49" fmla="*/ 4086641 h 4279392"/>
              <a:gd name="connsiteX50" fmla="*/ 577968 w 1688592"/>
              <a:gd name="connsiteY50" fmla="*/ 3882517 h 4279392"/>
              <a:gd name="connsiteX51" fmla="*/ 517651 w 1688592"/>
              <a:gd name="connsiteY51" fmla="*/ 3721717 h 4279392"/>
              <a:gd name="connsiteX52" fmla="*/ 385223 w 1688592"/>
              <a:gd name="connsiteY52" fmla="*/ 3658236 h 4279392"/>
              <a:gd name="connsiteX53" fmla="*/ 417654 w 1688592"/>
              <a:gd name="connsiteY53" fmla="*/ 3407464 h 4279392"/>
              <a:gd name="connsiteX54" fmla="*/ 563182 w 1688592"/>
              <a:gd name="connsiteY54" fmla="*/ 3292474 h 4279392"/>
              <a:gd name="connsiteX55" fmla="*/ 615186 w 1688592"/>
              <a:gd name="connsiteY55" fmla="*/ 3101812 h 4279392"/>
              <a:gd name="connsiteX56" fmla="*/ 583931 w 1688592"/>
              <a:gd name="connsiteY56" fmla="*/ 3028242 h 4279392"/>
              <a:gd name="connsiteX57" fmla="*/ 578611 w 1688592"/>
              <a:gd name="connsiteY57" fmla="*/ 2882774 h 4279392"/>
              <a:gd name="connsiteX58" fmla="*/ 680957 w 1688592"/>
              <a:gd name="connsiteY58" fmla="*/ 2832118 h 4279392"/>
              <a:gd name="connsiteX59" fmla="*/ 664464 w 1688592"/>
              <a:gd name="connsiteY59" fmla="*/ 2755392 h 4279392"/>
              <a:gd name="connsiteX60" fmla="*/ 762000 w 1688592"/>
              <a:gd name="connsiteY60" fmla="*/ 2828544 h 4279392"/>
              <a:gd name="connsiteX61" fmla="*/ 944880 w 1688592"/>
              <a:gd name="connsiteY61" fmla="*/ 2883408 h 4279392"/>
              <a:gd name="connsiteX62" fmla="*/ 1048512 w 1688592"/>
              <a:gd name="connsiteY62" fmla="*/ 2785872 h 4279392"/>
              <a:gd name="connsiteX63" fmla="*/ 1036320 w 1688592"/>
              <a:gd name="connsiteY63" fmla="*/ 2389632 h 4279392"/>
              <a:gd name="connsiteX64" fmla="*/ 957072 w 1688592"/>
              <a:gd name="connsiteY64" fmla="*/ 2334768 h 4279392"/>
              <a:gd name="connsiteX65" fmla="*/ 920496 w 1688592"/>
              <a:gd name="connsiteY65" fmla="*/ 2170176 h 4279392"/>
              <a:gd name="connsiteX66" fmla="*/ 853440 w 1688592"/>
              <a:gd name="connsiteY66" fmla="*/ 2066544 h 4279392"/>
              <a:gd name="connsiteX67" fmla="*/ 810768 w 1688592"/>
              <a:gd name="connsiteY67" fmla="*/ 1755648 h 4279392"/>
              <a:gd name="connsiteX68" fmla="*/ 774192 w 1688592"/>
              <a:gd name="connsiteY68" fmla="*/ 1639824 h 4279392"/>
              <a:gd name="connsiteX69" fmla="*/ 652272 w 1688592"/>
              <a:gd name="connsiteY69" fmla="*/ 1450848 h 4279392"/>
              <a:gd name="connsiteX70" fmla="*/ 402336 w 1688592"/>
              <a:gd name="connsiteY70" fmla="*/ 1335024 h 4279392"/>
              <a:gd name="connsiteX71" fmla="*/ 237744 w 1688592"/>
              <a:gd name="connsiteY71" fmla="*/ 1048512 h 4279392"/>
              <a:gd name="connsiteX72" fmla="*/ 219456 w 1688592"/>
              <a:gd name="connsiteY72" fmla="*/ 859536 h 4279392"/>
              <a:gd name="connsiteX73" fmla="*/ 67056 w 1688592"/>
              <a:gd name="connsiteY73" fmla="*/ 579120 h 4279392"/>
              <a:gd name="connsiteX74" fmla="*/ 67056 w 1688592"/>
              <a:gd name="connsiteY74" fmla="*/ 542544 h 4279392"/>
              <a:gd name="connsiteX75" fmla="*/ 85344 w 1688592"/>
              <a:gd name="connsiteY75" fmla="*/ 445008 h 4279392"/>
              <a:gd name="connsiteX76" fmla="*/ 36576 w 1688592"/>
              <a:gd name="connsiteY76" fmla="*/ 195072 h 4279392"/>
              <a:gd name="connsiteX77" fmla="*/ 0 w 1688592"/>
              <a:gd name="connsiteY77" fmla="*/ 0 h 4279392"/>
              <a:gd name="connsiteX0" fmla="*/ 0 w 1688592"/>
              <a:gd name="connsiteY0" fmla="*/ 0 h 4281713"/>
              <a:gd name="connsiteX1" fmla="*/ 152400 w 1688592"/>
              <a:gd name="connsiteY1" fmla="*/ 121920 h 4281713"/>
              <a:gd name="connsiteX2" fmla="*/ 268224 w 1688592"/>
              <a:gd name="connsiteY2" fmla="*/ 298704 h 4281713"/>
              <a:gd name="connsiteX3" fmla="*/ 420624 w 1688592"/>
              <a:gd name="connsiteY3" fmla="*/ 463296 h 4281713"/>
              <a:gd name="connsiteX4" fmla="*/ 438912 w 1688592"/>
              <a:gd name="connsiteY4" fmla="*/ 554736 h 4281713"/>
              <a:gd name="connsiteX5" fmla="*/ 560832 w 1688592"/>
              <a:gd name="connsiteY5" fmla="*/ 573024 h 4281713"/>
              <a:gd name="connsiteX6" fmla="*/ 609600 w 1688592"/>
              <a:gd name="connsiteY6" fmla="*/ 658368 h 4281713"/>
              <a:gd name="connsiteX7" fmla="*/ 658368 w 1688592"/>
              <a:gd name="connsiteY7" fmla="*/ 658368 h 4281713"/>
              <a:gd name="connsiteX8" fmla="*/ 822960 w 1688592"/>
              <a:gd name="connsiteY8" fmla="*/ 707136 h 4281713"/>
              <a:gd name="connsiteX9" fmla="*/ 890016 w 1688592"/>
              <a:gd name="connsiteY9" fmla="*/ 963168 h 4281713"/>
              <a:gd name="connsiteX10" fmla="*/ 987552 w 1688592"/>
              <a:gd name="connsiteY10" fmla="*/ 1066800 h 4281713"/>
              <a:gd name="connsiteX11" fmla="*/ 1024128 w 1688592"/>
              <a:gd name="connsiteY11" fmla="*/ 1078992 h 4281713"/>
              <a:gd name="connsiteX12" fmla="*/ 1109472 w 1688592"/>
              <a:gd name="connsiteY12" fmla="*/ 1255776 h 4281713"/>
              <a:gd name="connsiteX13" fmla="*/ 1359408 w 1688592"/>
              <a:gd name="connsiteY13" fmla="*/ 1402080 h 4281713"/>
              <a:gd name="connsiteX14" fmla="*/ 1627632 w 1688592"/>
              <a:gd name="connsiteY14" fmla="*/ 1670304 h 4281713"/>
              <a:gd name="connsiteX15" fmla="*/ 1548384 w 1688592"/>
              <a:gd name="connsiteY15" fmla="*/ 1895856 h 4281713"/>
              <a:gd name="connsiteX16" fmla="*/ 1432560 w 1688592"/>
              <a:gd name="connsiteY16" fmla="*/ 1895856 h 4281713"/>
              <a:gd name="connsiteX17" fmla="*/ 1353312 w 1688592"/>
              <a:gd name="connsiteY17" fmla="*/ 1901952 h 4281713"/>
              <a:gd name="connsiteX18" fmla="*/ 1078992 w 1688592"/>
              <a:gd name="connsiteY18" fmla="*/ 1914144 h 4281713"/>
              <a:gd name="connsiteX19" fmla="*/ 1060704 w 1688592"/>
              <a:gd name="connsiteY19" fmla="*/ 1981200 h 4281713"/>
              <a:gd name="connsiteX20" fmla="*/ 1146048 w 1688592"/>
              <a:gd name="connsiteY20" fmla="*/ 1981200 h 4281713"/>
              <a:gd name="connsiteX21" fmla="*/ 1231392 w 1688592"/>
              <a:gd name="connsiteY21" fmla="*/ 1969008 h 4281713"/>
              <a:gd name="connsiteX22" fmla="*/ 1420368 w 1688592"/>
              <a:gd name="connsiteY22" fmla="*/ 1969008 h 4281713"/>
              <a:gd name="connsiteX23" fmla="*/ 1591056 w 1688592"/>
              <a:gd name="connsiteY23" fmla="*/ 2005584 h 4281713"/>
              <a:gd name="connsiteX24" fmla="*/ 1633728 w 1688592"/>
              <a:gd name="connsiteY24" fmla="*/ 2164080 h 4281713"/>
              <a:gd name="connsiteX25" fmla="*/ 1633728 w 1688592"/>
              <a:gd name="connsiteY25" fmla="*/ 2279904 h 4281713"/>
              <a:gd name="connsiteX26" fmla="*/ 1420368 w 1688592"/>
              <a:gd name="connsiteY26" fmla="*/ 2322576 h 4281713"/>
              <a:gd name="connsiteX27" fmla="*/ 1469136 w 1688592"/>
              <a:gd name="connsiteY27" fmla="*/ 2353056 h 4281713"/>
              <a:gd name="connsiteX28" fmla="*/ 1615440 w 1688592"/>
              <a:gd name="connsiteY28" fmla="*/ 2377440 h 4281713"/>
              <a:gd name="connsiteX29" fmla="*/ 1658112 w 1688592"/>
              <a:gd name="connsiteY29" fmla="*/ 2420112 h 4281713"/>
              <a:gd name="connsiteX30" fmla="*/ 1658112 w 1688592"/>
              <a:gd name="connsiteY30" fmla="*/ 2474976 h 4281713"/>
              <a:gd name="connsiteX31" fmla="*/ 1688592 w 1688592"/>
              <a:gd name="connsiteY31" fmla="*/ 2743200 h 4281713"/>
              <a:gd name="connsiteX32" fmla="*/ 1670304 w 1688592"/>
              <a:gd name="connsiteY32" fmla="*/ 2791968 h 4281713"/>
              <a:gd name="connsiteX33" fmla="*/ 1371600 w 1688592"/>
              <a:gd name="connsiteY33" fmla="*/ 3182112 h 4281713"/>
              <a:gd name="connsiteX34" fmla="*/ 1237488 w 1688592"/>
              <a:gd name="connsiteY34" fmla="*/ 3194304 h 4281713"/>
              <a:gd name="connsiteX35" fmla="*/ 1042416 w 1688592"/>
              <a:gd name="connsiteY35" fmla="*/ 3194304 h 4281713"/>
              <a:gd name="connsiteX36" fmla="*/ 963168 w 1688592"/>
              <a:gd name="connsiteY36" fmla="*/ 3255264 h 4281713"/>
              <a:gd name="connsiteX37" fmla="*/ 1042416 w 1688592"/>
              <a:gd name="connsiteY37" fmla="*/ 3279648 h 4281713"/>
              <a:gd name="connsiteX38" fmla="*/ 1194816 w 1688592"/>
              <a:gd name="connsiteY38" fmla="*/ 3267456 h 4281713"/>
              <a:gd name="connsiteX39" fmla="*/ 1280160 w 1688592"/>
              <a:gd name="connsiteY39" fmla="*/ 3267456 h 4281713"/>
              <a:gd name="connsiteX40" fmla="*/ 1359408 w 1688592"/>
              <a:gd name="connsiteY40" fmla="*/ 3243072 h 4281713"/>
              <a:gd name="connsiteX41" fmla="*/ 1621536 w 1688592"/>
              <a:gd name="connsiteY41" fmla="*/ 3200400 h 4281713"/>
              <a:gd name="connsiteX42" fmla="*/ 1603248 w 1688592"/>
              <a:gd name="connsiteY42" fmla="*/ 3724656 h 4281713"/>
              <a:gd name="connsiteX43" fmla="*/ 1597152 w 1688592"/>
              <a:gd name="connsiteY43" fmla="*/ 3877056 h 4281713"/>
              <a:gd name="connsiteX44" fmla="*/ 1371600 w 1688592"/>
              <a:gd name="connsiteY44" fmla="*/ 4248912 h 4281713"/>
              <a:gd name="connsiteX45" fmla="*/ 1261872 w 1688592"/>
              <a:gd name="connsiteY45" fmla="*/ 4248912 h 4281713"/>
              <a:gd name="connsiteX46" fmla="*/ 1133856 w 1688592"/>
              <a:gd name="connsiteY46" fmla="*/ 4279392 h 4281713"/>
              <a:gd name="connsiteX47" fmla="*/ 850713 w 1688592"/>
              <a:gd name="connsiteY47" fmla="*/ 4281713 h 4281713"/>
              <a:gd name="connsiteX48" fmla="*/ 752801 w 1688592"/>
              <a:gd name="connsiteY48" fmla="*/ 4274565 h 4281713"/>
              <a:gd name="connsiteX49" fmla="*/ 636468 w 1688592"/>
              <a:gd name="connsiteY49" fmla="*/ 4086641 h 4281713"/>
              <a:gd name="connsiteX50" fmla="*/ 577968 w 1688592"/>
              <a:gd name="connsiteY50" fmla="*/ 3882517 h 4281713"/>
              <a:gd name="connsiteX51" fmla="*/ 517651 w 1688592"/>
              <a:gd name="connsiteY51" fmla="*/ 3721717 h 4281713"/>
              <a:gd name="connsiteX52" fmla="*/ 385223 w 1688592"/>
              <a:gd name="connsiteY52" fmla="*/ 3658236 h 4281713"/>
              <a:gd name="connsiteX53" fmla="*/ 417654 w 1688592"/>
              <a:gd name="connsiteY53" fmla="*/ 3407464 h 4281713"/>
              <a:gd name="connsiteX54" fmla="*/ 563182 w 1688592"/>
              <a:gd name="connsiteY54" fmla="*/ 3292474 h 4281713"/>
              <a:gd name="connsiteX55" fmla="*/ 615186 w 1688592"/>
              <a:gd name="connsiteY55" fmla="*/ 3101812 h 4281713"/>
              <a:gd name="connsiteX56" fmla="*/ 583931 w 1688592"/>
              <a:gd name="connsiteY56" fmla="*/ 3028242 h 4281713"/>
              <a:gd name="connsiteX57" fmla="*/ 578611 w 1688592"/>
              <a:gd name="connsiteY57" fmla="*/ 2882774 h 4281713"/>
              <a:gd name="connsiteX58" fmla="*/ 680957 w 1688592"/>
              <a:gd name="connsiteY58" fmla="*/ 2832118 h 4281713"/>
              <a:gd name="connsiteX59" fmla="*/ 664464 w 1688592"/>
              <a:gd name="connsiteY59" fmla="*/ 2755392 h 4281713"/>
              <a:gd name="connsiteX60" fmla="*/ 762000 w 1688592"/>
              <a:gd name="connsiteY60" fmla="*/ 2828544 h 4281713"/>
              <a:gd name="connsiteX61" fmla="*/ 944880 w 1688592"/>
              <a:gd name="connsiteY61" fmla="*/ 2883408 h 4281713"/>
              <a:gd name="connsiteX62" fmla="*/ 1048512 w 1688592"/>
              <a:gd name="connsiteY62" fmla="*/ 2785872 h 4281713"/>
              <a:gd name="connsiteX63" fmla="*/ 1036320 w 1688592"/>
              <a:gd name="connsiteY63" fmla="*/ 2389632 h 4281713"/>
              <a:gd name="connsiteX64" fmla="*/ 957072 w 1688592"/>
              <a:gd name="connsiteY64" fmla="*/ 2334768 h 4281713"/>
              <a:gd name="connsiteX65" fmla="*/ 920496 w 1688592"/>
              <a:gd name="connsiteY65" fmla="*/ 2170176 h 4281713"/>
              <a:gd name="connsiteX66" fmla="*/ 853440 w 1688592"/>
              <a:gd name="connsiteY66" fmla="*/ 2066544 h 4281713"/>
              <a:gd name="connsiteX67" fmla="*/ 810768 w 1688592"/>
              <a:gd name="connsiteY67" fmla="*/ 1755648 h 4281713"/>
              <a:gd name="connsiteX68" fmla="*/ 774192 w 1688592"/>
              <a:gd name="connsiteY68" fmla="*/ 1639824 h 4281713"/>
              <a:gd name="connsiteX69" fmla="*/ 652272 w 1688592"/>
              <a:gd name="connsiteY69" fmla="*/ 1450848 h 4281713"/>
              <a:gd name="connsiteX70" fmla="*/ 402336 w 1688592"/>
              <a:gd name="connsiteY70" fmla="*/ 1335024 h 4281713"/>
              <a:gd name="connsiteX71" fmla="*/ 237744 w 1688592"/>
              <a:gd name="connsiteY71" fmla="*/ 1048512 h 4281713"/>
              <a:gd name="connsiteX72" fmla="*/ 219456 w 1688592"/>
              <a:gd name="connsiteY72" fmla="*/ 859536 h 4281713"/>
              <a:gd name="connsiteX73" fmla="*/ 67056 w 1688592"/>
              <a:gd name="connsiteY73" fmla="*/ 579120 h 4281713"/>
              <a:gd name="connsiteX74" fmla="*/ 67056 w 1688592"/>
              <a:gd name="connsiteY74" fmla="*/ 542544 h 4281713"/>
              <a:gd name="connsiteX75" fmla="*/ 85344 w 1688592"/>
              <a:gd name="connsiteY75" fmla="*/ 445008 h 4281713"/>
              <a:gd name="connsiteX76" fmla="*/ 36576 w 1688592"/>
              <a:gd name="connsiteY76" fmla="*/ 195072 h 4281713"/>
              <a:gd name="connsiteX77" fmla="*/ 0 w 1688592"/>
              <a:gd name="connsiteY77" fmla="*/ 0 h 4281713"/>
              <a:gd name="connsiteX0" fmla="*/ 0 w 1688592"/>
              <a:gd name="connsiteY0" fmla="*/ 0 h 4336577"/>
              <a:gd name="connsiteX1" fmla="*/ 152400 w 1688592"/>
              <a:gd name="connsiteY1" fmla="*/ 121920 h 4336577"/>
              <a:gd name="connsiteX2" fmla="*/ 268224 w 1688592"/>
              <a:gd name="connsiteY2" fmla="*/ 298704 h 4336577"/>
              <a:gd name="connsiteX3" fmla="*/ 420624 w 1688592"/>
              <a:gd name="connsiteY3" fmla="*/ 463296 h 4336577"/>
              <a:gd name="connsiteX4" fmla="*/ 438912 w 1688592"/>
              <a:gd name="connsiteY4" fmla="*/ 554736 h 4336577"/>
              <a:gd name="connsiteX5" fmla="*/ 560832 w 1688592"/>
              <a:gd name="connsiteY5" fmla="*/ 573024 h 4336577"/>
              <a:gd name="connsiteX6" fmla="*/ 609600 w 1688592"/>
              <a:gd name="connsiteY6" fmla="*/ 658368 h 4336577"/>
              <a:gd name="connsiteX7" fmla="*/ 658368 w 1688592"/>
              <a:gd name="connsiteY7" fmla="*/ 658368 h 4336577"/>
              <a:gd name="connsiteX8" fmla="*/ 822960 w 1688592"/>
              <a:gd name="connsiteY8" fmla="*/ 707136 h 4336577"/>
              <a:gd name="connsiteX9" fmla="*/ 890016 w 1688592"/>
              <a:gd name="connsiteY9" fmla="*/ 963168 h 4336577"/>
              <a:gd name="connsiteX10" fmla="*/ 987552 w 1688592"/>
              <a:gd name="connsiteY10" fmla="*/ 1066800 h 4336577"/>
              <a:gd name="connsiteX11" fmla="*/ 1024128 w 1688592"/>
              <a:gd name="connsiteY11" fmla="*/ 1078992 h 4336577"/>
              <a:gd name="connsiteX12" fmla="*/ 1109472 w 1688592"/>
              <a:gd name="connsiteY12" fmla="*/ 1255776 h 4336577"/>
              <a:gd name="connsiteX13" fmla="*/ 1359408 w 1688592"/>
              <a:gd name="connsiteY13" fmla="*/ 1402080 h 4336577"/>
              <a:gd name="connsiteX14" fmla="*/ 1627632 w 1688592"/>
              <a:gd name="connsiteY14" fmla="*/ 1670304 h 4336577"/>
              <a:gd name="connsiteX15" fmla="*/ 1548384 w 1688592"/>
              <a:gd name="connsiteY15" fmla="*/ 1895856 h 4336577"/>
              <a:gd name="connsiteX16" fmla="*/ 1432560 w 1688592"/>
              <a:gd name="connsiteY16" fmla="*/ 1895856 h 4336577"/>
              <a:gd name="connsiteX17" fmla="*/ 1353312 w 1688592"/>
              <a:gd name="connsiteY17" fmla="*/ 1901952 h 4336577"/>
              <a:gd name="connsiteX18" fmla="*/ 1078992 w 1688592"/>
              <a:gd name="connsiteY18" fmla="*/ 1914144 h 4336577"/>
              <a:gd name="connsiteX19" fmla="*/ 1060704 w 1688592"/>
              <a:gd name="connsiteY19" fmla="*/ 1981200 h 4336577"/>
              <a:gd name="connsiteX20" fmla="*/ 1146048 w 1688592"/>
              <a:gd name="connsiteY20" fmla="*/ 1981200 h 4336577"/>
              <a:gd name="connsiteX21" fmla="*/ 1231392 w 1688592"/>
              <a:gd name="connsiteY21" fmla="*/ 1969008 h 4336577"/>
              <a:gd name="connsiteX22" fmla="*/ 1420368 w 1688592"/>
              <a:gd name="connsiteY22" fmla="*/ 1969008 h 4336577"/>
              <a:gd name="connsiteX23" fmla="*/ 1591056 w 1688592"/>
              <a:gd name="connsiteY23" fmla="*/ 2005584 h 4336577"/>
              <a:gd name="connsiteX24" fmla="*/ 1633728 w 1688592"/>
              <a:gd name="connsiteY24" fmla="*/ 2164080 h 4336577"/>
              <a:gd name="connsiteX25" fmla="*/ 1633728 w 1688592"/>
              <a:gd name="connsiteY25" fmla="*/ 2279904 h 4336577"/>
              <a:gd name="connsiteX26" fmla="*/ 1420368 w 1688592"/>
              <a:gd name="connsiteY26" fmla="*/ 2322576 h 4336577"/>
              <a:gd name="connsiteX27" fmla="*/ 1469136 w 1688592"/>
              <a:gd name="connsiteY27" fmla="*/ 2353056 h 4336577"/>
              <a:gd name="connsiteX28" fmla="*/ 1615440 w 1688592"/>
              <a:gd name="connsiteY28" fmla="*/ 2377440 h 4336577"/>
              <a:gd name="connsiteX29" fmla="*/ 1658112 w 1688592"/>
              <a:gd name="connsiteY29" fmla="*/ 2420112 h 4336577"/>
              <a:gd name="connsiteX30" fmla="*/ 1658112 w 1688592"/>
              <a:gd name="connsiteY30" fmla="*/ 2474976 h 4336577"/>
              <a:gd name="connsiteX31" fmla="*/ 1688592 w 1688592"/>
              <a:gd name="connsiteY31" fmla="*/ 2743200 h 4336577"/>
              <a:gd name="connsiteX32" fmla="*/ 1670304 w 1688592"/>
              <a:gd name="connsiteY32" fmla="*/ 2791968 h 4336577"/>
              <a:gd name="connsiteX33" fmla="*/ 1371600 w 1688592"/>
              <a:gd name="connsiteY33" fmla="*/ 3182112 h 4336577"/>
              <a:gd name="connsiteX34" fmla="*/ 1237488 w 1688592"/>
              <a:gd name="connsiteY34" fmla="*/ 3194304 h 4336577"/>
              <a:gd name="connsiteX35" fmla="*/ 1042416 w 1688592"/>
              <a:gd name="connsiteY35" fmla="*/ 3194304 h 4336577"/>
              <a:gd name="connsiteX36" fmla="*/ 963168 w 1688592"/>
              <a:gd name="connsiteY36" fmla="*/ 3255264 h 4336577"/>
              <a:gd name="connsiteX37" fmla="*/ 1042416 w 1688592"/>
              <a:gd name="connsiteY37" fmla="*/ 3279648 h 4336577"/>
              <a:gd name="connsiteX38" fmla="*/ 1194816 w 1688592"/>
              <a:gd name="connsiteY38" fmla="*/ 3267456 h 4336577"/>
              <a:gd name="connsiteX39" fmla="*/ 1280160 w 1688592"/>
              <a:gd name="connsiteY39" fmla="*/ 3267456 h 4336577"/>
              <a:gd name="connsiteX40" fmla="*/ 1359408 w 1688592"/>
              <a:gd name="connsiteY40" fmla="*/ 3243072 h 4336577"/>
              <a:gd name="connsiteX41" fmla="*/ 1621536 w 1688592"/>
              <a:gd name="connsiteY41" fmla="*/ 3200400 h 4336577"/>
              <a:gd name="connsiteX42" fmla="*/ 1603248 w 1688592"/>
              <a:gd name="connsiteY42" fmla="*/ 3724656 h 4336577"/>
              <a:gd name="connsiteX43" fmla="*/ 1597152 w 1688592"/>
              <a:gd name="connsiteY43" fmla="*/ 3877056 h 4336577"/>
              <a:gd name="connsiteX44" fmla="*/ 1371600 w 1688592"/>
              <a:gd name="connsiteY44" fmla="*/ 4248912 h 4336577"/>
              <a:gd name="connsiteX45" fmla="*/ 1261872 w 1688592"/>
              <a:gd name="connsiteY45" fmla="*/ 4248912 h 4336577"/>
              <a:gd name="connsiteX46" fmla="*/ 1098832 w 1688592"/>
              <a:gd name="connsiteY46" fmla="*/ 4336577 h 4336577"/>
              <a:gd name="connsiteX47" fmla="*/ 850713 w 1688592"/>
              <a:gd name="connsiteY47" fmla="*/ 4281713 h 4336577"/>
              <a:gd name="connsiteX48" fmla="*/ 752801 w 1688592"/>
              <a:gd name="connsiteY48" fmla="*/ 4274565 h 4336577"/>
              <a:gd name="connsiteX49" fmla="*/ 636468 w 1688592"/>
              <a:gd name="connsiteY49" fmla="*/ 4086641 h 4336577"/>
              <a:gd name="connsiteX50" fmla="*/ 577968 w 1688592"/>
              <a:gd name="connsiteY50" fmla="*/ 3882517 h 4336577"/>
              <a:gd name="connsiteX51" fmla="*/ 517651 w 1688592"/>
              <a:gd name="connsiteY51" fmla="*/ 3721717 h 4336577"/>
              <a:gd name="connsiteX52" fmla="*/ 385223 w 1688592"/>
              <a:gd name="connsiteY52" fmla="*/ 3658236 h 4336577"/>
              <a:gd name="connsiteX53" fmla="*/ 417654 w 1688592"/>
              <a:gd name="connsiteY53" fmla="*/ 3407464 h 4336577"/>
              <a:gd name="connsiteX54" fmla="*/ 563182 w 1688592"/>
              <a:gd name="connsiteY54" fmla="*/ 3292474 h 4336577"/>
              <a:gd name="connsiteX55" fmla="*/ 615186 w 1688592"/>
              <a:gd name="connsiteY55" fmla="*/ 3101812 h 4336577"/>
              <a:gd name="connsiteX56" fmla="*/ 583931 w 1688592"/>
              <a:gd name="connsiteY56" fmla="*/ 3028242 h 4336577"/>
              <a:gd name="connsiteX57" fmla="*/ 578611 w 1688592"/>
              <a:gd name="connsiteY57" fmla="*/ 2882774 h 4336577"/>
              <a:gd name="connsiteX58" fmla="*/ 680957 w 1688592"/>
              <a:gd name="connsiteY58" fmla="*/ 2832118 h 4336577"/>
              <a:gd name="connsiteX59" fmla="*/ 664464 w 1688592"/>
              <a:gd name="connsiteY59" fmla="*/ 2755392 h 4336577"/>
              <a:gd name="connsiteX60" fmla="*/ 762000 w 1688592"/>
              <a:gd name="connsiteY60" fmla="*/ 2828544 h 4336577"/>
              <a:gd name="connsiteX61" fmla="*/ 944880 w 1688592"/>
              <a:gd name="connsiteY61" fmla="*/ 2883408 h 4336577"/>
              <a:gd name="connsiteX62" fmla="*/ 1048512 w 1688592"/>
              <a:gd name="connsiteY62" fmla="*/ 2785872 h 4336577"/>
              <a:gd name="connsiteX63" fmla="*/ 1036320 w 1688592"/>
              <a:gd name="connsiteY63" fmla="*/ 2389632 h 4336577"/>
              <a:gd name="connsiteX64" fmla="*/ 957072 w 1688592"/>
              <a:gd name="connsiteY64" fmla="*/ 2334768 h 4336577"/>
              <a:gd name="connsiteX65" fmla="*/ 920496 w 1688592"/>
              <a:gd name="connsiteY65" fmla="*/ 2170176 h 4336577"/>
              <a:gd name="connsiteX66" fmla="*/ 853440 w 1688592"/>
              <a:gd name="connsiteY66" fmla="*/ 2066544 h 4336577"/>
              <a:gd name="connsiteX67" fmla="*/ 810768 w 1688592"/>
              <a:gd name="connsiteY67" fmla="*/ 1755648 h 4336577"/>
              <a:gd name="connsiteX68" fmla="*/ 774192 w 1688592"/>
              <a:gd name="connsiteY68" fmla="*/ 1639824 h 4336577"/>
              <a:gd name="connsiteX69" fmla="*/ 652272 w 1688592"/>
              <a:gd name="connsiteY69" fmla="*/ 1450848 h 4336577"/>
              <a:gd name="connsiteX70" fmla="*/ 402336 w 1688592"/>
              <a:gd name="connsiteY70" fmla="*/ 1335024 h 4336577"/>
              <a:gd name="connsiteX71" fmla="*/ 237744 w 1688592"/>
              <a:gd name="connsiteY71" fmla="*/ 1048512 h 4336577"/>
              <a:gd name="connsiteX72" fmla="*/ 219456 w 1688592"/>
              <a:gd name="connsiteY72" fmla="*/ 859536 h 4336577"/>
              <a:gd name="connsiteX73" fmla="*/ 67056 w 1688592"/>
              <a:gd name="connsiteY73" fmla="*/ 579120 h 4336577"/>
              <a:gd name="connsiteX74" fmla="*/ 67056 w 1688592"/>
              <a:gd name="connsiteY74" fmla="*/ 542544 h 4336577"/>
              <a:gd name="connsiteX75" fmla="*/ 85344 w 1688592"/>
              <a:gd name="connsiteY75" fmla="*/ 445008 h 4336577"/>
              <a:gd name="connsiteX76" fmla="*/ 36576 w 1688592"/>
              <a:gd name="connsiteY76" fmla="*/ 195072 h 4336577"/>
              <a:gd name="connsiteX77" fmla="*/ 0 w 1688592"/>
              <a:gd name="connsiteY77" fmla="*/ 0 h 4336577"/>
              <a:gd name="connsiteX0" fmla="*/ 0 w 1688592"/>
              <a:gd name="connsiteY0" fmla="*/ 0 h 4336577"/>
              <a:gd name="connsiteX1" fmla="*/ 152400 w 1688592"/>
              <a:gd name="connsiteY1" fmla="*/ 121920 h 4336577"/>
              <a:gd name="connsiteX2" fmla="*/ 268224 w 1688592"/>
              <a:gd name="connsiteY2" fmla="*/ 298704 h 4336577"/>
              <a:gd name="connsiteX3" fmla="*/ 420624 w 1688592"/>
              <a:gd name="connsiteY3" fmla="*/ 463296 h 4336577"/>
              <a:gd name="connsiteX4" fmla="*/ 438912 w 1688592"/>
              <a:gd name="connsiteY4" fmla="*/ 554736 h 4336577"/>
              <a:gd name="connsiteX5" fmla="*/ 560832 w 1688592"/>
              <a:gd name="connsiteY5" fmla="*/ 573024 h 4336577"/>
              <a:gd name="connsiteX6" fmla="*/ 609600 w 1688592"/>
              <a:gd name="connsiteY6" fmla="*/ 658368 h 4336577"/>
              <a:gd name="connsiteX7" fmla="*/ 658368 w 1688592"/>
              <a:gd name="connsiteY7" fmla="*/ 658368 h 4336577"/>
              <a:gd name="connsiteX8" fmla="*/ 822960 w 1688592"/>
              <a:gd name="connsiteY8" fmla="*/ 707136 h 4336577"/>
              <a:gd name="connsiteX9" fmla="*/ 890016 w 1688592"/>
              <a:gd name="connsiteY9" fmla="*/ 963168 h 4336577"/>
              <a:gd name="connsiteX10" fmla="*/ 987552 w 1688592"/>
              <a:gd name="connsiteY10" fmla="*/ 1066800 h 4336577"/>
              <a:gd name="connsiteX11" fmla="*/ 1024128 w 1688592"/>
              <a:gd name="connsiteY11" fmla="*/ 1078992 h 4336577"/>
              <a:gd name="connsiteX12" fmla="*/ 1109472 w 1688592"/>
              <a:gd name="connsiteY12" fmla="*/ 1255776 h 4336577"/>
              <a:gd name="connsiteX13" fmla="*/ 1359408 w 1688592"/>
              <a:gd name="connsiteY13" fmla="*/ 1402080 h 4336577"/>
              <a:gd name="connsiteX14" fmla="*/ 1627632 w 1688592"/>
              <a:gd name="connsiteY14" fmla="*/ 1670304 h 4336577"/>
              <a:gd name="connsiteX15" fmla="*/ 1548384 w 1688592"/>
              <a:gd name="connsiteY15" fmla="*/ 1895856 h 4336577"/>
              <a:gd name="connsiteX16" fmla="*/ 1432560 w 1688592"/>
              <a:gd name="connsiteY16" fmla="*/ 1895856 h 4336577"/>
              <a:gd name="connsiteX17" fmla="*/ 1353312 w 1688592"/>
              <a:gd name="connsiteY17" fmla="*/ 1901952 h 4336577"/>
              <a:gd name="connsiteX18" fmla="*/ 1078992 w 1688592"/>
              <a:gd name="connsiteY18" fmla="*/ 1914144 h 4336577"/>
              <a:gd name="connsiteX19" fmla="*/ 1060704 w 1688592"/>
              <a:gd name="connsiteY19" fmla="*/ 1981200 h 4336577"/>
              <a:gd name="connsiteX20" fmla="*/ 1146048 w 1688592"/>
              <a:gd name="connsiteY20" fmla="*/ 1981200 h 4336577"/>
              <a:gd name="connsiteX21" fmla="*/ 1231392 w 1688592"/>
              <a:gd name="connsiteY21" fmla="*/ 1969008 h 4336577"/>
              <a:gd name="connsiteX22" fmla="*/ 1420368 w 1688592"/>
              <a:gd name="connsiteY22" fmla="*/ 1969008 h 4336577"/>
              <a:gd name="connsiteX23" fmla="*/ 1591056 w 1688592"/>
              <a:gd name="connsiteY23" fmla="*/ 2005584 h 4336577"/>
              <a:gd name="connsiteX24" fmla="*/ 1633728 w 1688592"/>
              <a:gd name="connsiteY24" fmla="*/ 2164080 h 4336577"/>
              <a:gd name="connsiteX25" fmla="*/ 1633728 w 1688592"/>
              <a:gd name="connsiteY25" fmla="*/ 2279904 h 4336577"/>
              <a:gd name="connsiteX26" fmla="*/ 1420368 w 1688592"/>
              <a:gd name="connsiteY26" fmla="*/ 2322576 h 4336577"/>
              <a:gd name="connsiteX27" fmla="*/ 1469136 w 1688592"/>
              <a:gd name="connsiteY27" fmla="*/ 2353056 h 4336577"/>
              <a:gd name="connsiteX28" fmla="*/ 1615440 w 1688592"/>
              <a:gd name="connsiteY28" fmla="*/ 2377440 h 4336577"/>
              <a:gd name="connsiteX29" fmla="*/ 1658112 w 1688592"/>
              <a:gd name="connsiteY29" fmla="*/ 2420112 h 4336577"/>
              <a:gd name="connsiteX30" fmla="*/ 1658112 w 1688592"/>
              <a:gd name="connsiteY30" fmla="*/ 2474976 h 4336577"/>
              <a:gd name="connsiteX31" fmla="*/ 1688592 w 1688592"/>
              <a:gd name="connsiteY31" fmla="*/ 2743200 h 4336577"/>
              <a:gd name="connsiteX32" fmla="*/ 1670304 w 1688592"/>
              <a:gd name="connsiteY32" fmla="*/ 2791968 h 4336577"/>
              <a:gd name="connsiteX33" fmla="*/ 1371600 w 1688592"/>
              <a:gd name="connsiteY33" fmla="*/ 3182112 h 4336577"/>
              <a:gd name="connsiteX34" fmla="*/ 1237488 w 1688592"/>
              <a:gd name="connsiteY34" fmla="*/ 3194304 h 4336577"/>
              <a:gd name="connsiteX35" fmla="*/ 1042416 w 1688592"/>
              <a:gd name="connsiteY35" fmla="*/ 3194304 h 4336577"/>
              <a:gd name="connsiteX36" fmla="*/ 963168 w 1688592"/>
              <a:gd name="connsiteY36" fmla="*/ 3255264 h 4336577"/>
              <a:gd name="connsiteX37" fmla="*/ 1042416 w 1688592"/>
              <a:gd name="connsiteY37" fmla="*/ 3279648 h 4336577"/>
              <a:gd name="connsiteX38" fmla="*/ 1194816 w 1688592"/>
              <a:gd name="connsiteY38" fmla="*/ 3267456 h 4336577"/>
              <a:gd name="connsiteX39" fmla="*/ 1280160 w 1688592"/>
              <a:gd name="connsiteY39" fmla="*/ 3267456 h 4336577"/>
              <a:gd name="connsiteX40" fmla="*/ 1359408 w 1688592"/>
              <a:gd name="connsiteY40" fmla="*/ 3243072 h 4336577"/>
              <a:gd name="connsiteX41" fmla="*/ 1621536 w 1688592"/>
              <a:gd name="connsiteY41" fmla="*/ 3200400 h 4336577"/>
              <a:gd name="connsiteX42" fmla="*/ 1603248 w 1688592"/>
              <a:gd name="connsiteY42" fmla="*/ 3724656 h 4336577"/>
              <a:gd name="connsiteX43" fmla="*/ 1597152 w 1688592"/>
              <a:gd name="connsiteY43" fmla="*/ 3877056 h 4336577"/>
              <a:gd name="connsiteX44" fmla="*/ 1371600 w 1688592"/>
              <a:gd name="connsiteY44" fmla="*/ 4248912 h 4336577"/>
              <a:gd name="connsiteX45" fmla="*/ 1317912 w 1688592"/>
              <a:gd name="connsiteY45" fmla="*/ 4327541 h 4336577"/>
              <a:gd name="connsiteX46" fmla="*/ 1098832 w 1688592"/>
              <a:gd name="connsiteY46" fmla="*/ 4336577 h 4336577"/>
              <a:gd name="connsiteX47" fmla="*/ 850713 w 1688592"/>
              <a:gd name="connsiteY47" fmla="*/ 4281713 h 4336577"/>
              <a:gd name="connsiteX48" fmla="*/ 752801 w 1688592"/>
              <a:gd name="connsiteY48" fmla="*/ 4274565 h 4336577"/>
              <a:gd name="connsiteX49" fmla="*/ 636468 w 1688592"/>
              <a:gd name="connsiteY49" fmla="*/ 4086641 h 4336577"/>
              <a:gd name="connsiteX50" fmla="*/ 577968 w 1688592"/>
              <a:gd name="connsiteY50" fmla="*/ 3882517 h 4336577"/>
              <a:gd name="connsiteX51" fmla="*/ 517651 w 1688592"/>
              <a:gd name="connsiteY51" fmla="*/ 3721717 h 4336577"/>
              <a:gd name="connsiteX52" fmla="*/ 385223 w 1688592"/>
              <a:gd name="connsiteY52" fmla="*/ 3658236 h 4336577"/>
              <a:gd name="connsiteX53" fmla="*/ 417654 w 1688592"/>
              <a:gd name="connsiteY53" fmla="*/ 3407464 h 4336577"/>
              <a:gd name="connsiteX54" fmla="*/ 563182 w 1688592"/>
              <a:gd name="connsiteY54" fmla="*/ 3292474 h 4336577"/>
              <a:gd name="connsiteX55" fmla="*/ 615186 w 1688592"/>
              <a:gd name="connsiteY55" fmla="*/ 3101812 h 4336577"/>
              <a:gd name="connsiteX56" fmla="*/ 583931 w 1688592"/>
              <a:gd name="connsiteY56" fmla="*/ 3028242 h 4336577"/>
              <a:gd name="connsiteX57" fmla="*/ 578611 w 1688592"/>
              <a:gd name="connsiteY57" fmla="*/ 2882774 h 4336577"/>
              <a:gd name="connsiteX58" fmla="*/ 680957 w 1688592"/>
              <a:gd name="connsiteY58" fmla="*/ 2832118 h 4336577"/>
              <a:gd name="connsiteX59" fmla="*/ 664464 w 1688592"/>
              <a:gd name="connsiteY59" fmla="*/ 2755392 h 4336577"/>
              <a:gd name="connsiteX60" fmla="*/ 762000 w 1688592"/>
              <a:gd name="connsiteY60" fmla="*/ 2828544 h 4336577"/>
              <a:gd name="connsiteX61" fmla="*/ 944880 w 1688592"/>
              <a:gd name="connsiteY61" fmla="*/ 2883408 h 4336577"/>
              <a:gd name="connsiteX62" fmla="*/ 1048512 w 1688592"/>
              <a:gd name="connsiteY62" fmla="*/ 2785872 h 4336577"/>
              <a:gd name="connsiteX63" fmla="*/ 1036320 w 1688592"/>
              <a:gd name="connsiteY63" fmla="*/ 2389632 h 4336577"/>
              <a:gd name="connsiteX64" fmla="*/ 957072 w 1688592"/>
              <a:gd name="connsiteY64" fmla="*/ 2334768 h 4336577"/>
              <a:gd name="connsiteX65" fmla="*/ 920496 w 1688592"/>
              <a:gd name="connsiteY65" fmla="*/ 2170176 h 4336577"/>
              <a:gd name="connsiteX66" fmla="*/ 853440 w 1688592"/>
              <a:gd name="connsiteY66" fmla="*/ 2066544 h 4336577"/>
              <a:gd name="connsiteX67" fmla="*/ 810768 w 1688592"/>
              <a:gd name="connsiteY67" fmla="*/ 1755648 h 4336577"/>
              <a:gd name="connsiteX68" fmla="*/ 774192 w 1688592"/>
              <a:gd name="connsiteY68" fmla="*/ 1639824 h 4336577"/>
              <a:gd name="connsiteX69" fmla="*/ 652272 w 1688592"/>
              <a:gd name="connsiteY69" fmla="*/ 1450848 h 4336577"/>
              <a:gd name="connsiteX70" fmla="*/ 402336 w 1688592"/>
              <a:gd name="connsiteY70" fmla="*/ 1335024 h 4336577"/>
              <a:gd name="connsiteX71" fmla="*/ 237744 w 1688592"/>
              <a:gd name="connsiteY71" fmla="*/ 1048512 h 4336577"/>
              <a:gd name="connsiteX72" fmla="*/ 219456 w 1688592"/>
              <a:gd name="connsiteY72" fmla="*/ 859536 h 4336577"/>
              <a:gd name="connsiteX73" fmla="*/ 67056 w 1688592"/>
              <a:gd name="connsiteY73" fmla="*/ 579120 h 4336577"/>
              <a:gd name="connsiteX74" fmla="*/ 67056 w 1688592"/>
              <a:gd name="connsiteY74" fmla="*/ 542544 h 4336577"/>
              <a:gd name="connsiteX75" fmla="*/ 85344 w 1688592"/>
              <a:gd name="connsiteY75" fmla="*/ 445008 h 4336577"/>
              <a:gd name="connsiteX76" fmla="*/ 36576 w 1688592"/>
              <a:gd name="connsiteY76" fmla="*/ 195072 h 4336577"/>
              <a:gd name="connsiteX77" fmla="*/ 0 w 1688592"/>
              <a:gd name="connsiteY77" fmla="*/ 0 h 4336577"/>
              <a:gd name="connsiteX0" fmla="*/ 0 w 1688592"/>
              <a:gd name="connsiteY0" fmla="*/ 0 h 4336577"/>
              <a:gd name="connsiteX1" fmla="*/ 152400 w 1688592"/>
              <a:gd name="connsiteY1" fmla="*/ 121920 h 4336577"/>
              <a:gd name="connsiteX2" fmla="*/ 268224 w 1688592"/>
              <a:gd name="connsiteY2" fmla="*/ 298704 h 4336577"/>
              <a:gd name="connsiteX3" fmla="*/ 420624 w 1688592"/>
              <a:gd name="connsiteY3" fmla="*/ 463296 h 4336577"/>
              <a:gd name="connsiteX4" fmla="*/ 438912 w 1688592"/>
              <a:gd name="connsiteY4" fmla="*/ 554736 h 4336577"/>
              <a:gd name="connsiteX5" fmla="*/ 560832 w 1688592"/>
              <a:gd name="connsiteY5" fmla="*/ 573024 h 4336577"/>
              <a:gd name="connsiteX6" fmla="*/ 609600 w 1688592"/>
              <a:gd name="connsiteY6" fmla="*/ 658368 h 4336577"/>
              <a:gd name="connsiteX7" fmla="*/ 658368 w 1688592"/>
              <a:gd name="connsiteY7" fmla="*/ 658368 h 4336577"/>
              <a:gd name="connsiteX8" fmla="*/ 822960 w 1688592"/>
              <a:gd name="connsiteY8" fmla="*/ 707136 h 4336577"/>
              <a:gd name="connsiteX9" fmla="*/ 890016 w 1688592"/>
              <a:gd name="connsiteY9" fmla="*/ 963168 h 4336577"/>
              <a:gd name="connsiteX10" fmla="*/ 987552 w 1688592"/>
              <a:gd name="connsiteY10" fmla="*/ 1066800 h 4336577"/>
              <a:gd name="connsiteX11" fmla="*/ 1024128 w 1688592"/>
              <a:gd name="connsiteY11" fmla="*/ 1078992 h 4336577"/>
              <a:gd name="connsiteX12" fmla="*/ 1109472 w 1688592"/>
              <a:gd name="connsiteY12" fmla="*/ 1255776 h 4336577"/>
              <a:gd name="connsiteX13" fmla="*/ 1359408 w 1688592"/>
              <a:gd name="connsiteY13" fmla="*/ 1402080 h 4336577"/>
              <a:gd name="connsiteX14" fmla="*/ 1627632 w 1688592"/>
              <a:gd name="connsiteY14" fmla="*/ 1670304 h 4336577"/>
              <a:gd name="connsiteX15" fmla="*/ 1548384 w 1688592"/>
              <a:gd name="connsiteY15" fmla="*/ 1895856 h 4336577"/>
              <a:gd name="connsiteX16" fmla="*/ 1432560 w 1688592"/>
              <a:gd name="connsiteY16" fmla="*/ 1895856 h 4336577"/>
              <a:gd name="connsiteX17" fmla="*/ 1353312 w 1688592"/>
              <a:gd name="connsiteY17" fmla="*/ 1901952 h 4336577"/>
              <a:gd name="connsiteX18" fmla="*/ 1078992 w 1688592"/>
              <a:gd name="connsiteY18" fmla="*/ 1914144 h 4336577"/>
              <a:gd name="connsiteX19" fmla="*/ 1060704 w 1688592"/>
              <a:gd name="connsiteY19" fmla="*/ 1981200 h 4336577"/>
              <a:gd name="connsiteX20" fmla="*/ 1146048 w 1688592"/>
              <a:gd name="connsiteY20" fmla="*/ 1981200 h 4336577"/>
              <a:gd name="connsiteX21" fmla="*/ 1231392 w 1688592"/>
              <a:gd name="connsiteY21" fmla="*/ 1969008 h 4336577"/>
              <a:gd name="connsiteX22" fmla="*/ 1420368 w 1688592"/>
              <a:gd name="connsiteY22" fmla="*/ 1969008 h 4336577"/>
              <a:gd name="connsiteX23" fmla="*/ 1591056 w 1688592"/>
              <a:gd name="connsiteY23" fmla="*/ 2005584 h 4336577"/>
              <a:gd name="connsiteX24" fmla="*/ 1633728 w 1688592"/>
              <a:gd name="connsiteY24" fmla="*/ 2164080 h 4336577"/>
              <a:gd name="connsiteX25" fmla="*/ 1633728 w 1688592"/>
              <a:gd name="connsiteY25" fmla="*/ 2279904 h 4336577"/>
              <a:gd name="connsiteX26" fmla="*/ 1420368 w 1688592"/>
              <a:gd name="connsiteY26" fmla="*/ 2322576 h 4336577"/>
              <a:gd name="connsiteX27" fmla="*/ 1469136 w 1688592"/>
              <a:gd name="connsiteY27" fmla="*/ 2353056 h 4336577"/>
              <a:gd name="connsiteX28" fmla="*/ 1615440 w 1688592"/>
              <a:gd name="connsiteY28" fmla="*/ 2377440 h 4336577"/>
              <a:gd name="connsiteX29" fmla="*/ 1658112 w 1688592"/>
              <a:gd name="connsiteY29" fmla="*/ 2420112 h 4336577"/>
              <a:gd name="connsiteX30" fmla="*/ 1658112 w 1688592"/>
              <a:gd name="connsiteY30" fmla="*/ 2474976 h 4336577"/>
              <a:gd name="connsiteX31" fmla="*/ 1688592 w 1688592"/>
              <a:gd name="connsiteY31" fmla="*/ 2743200 h 4336577"/>
              <a:gd name="connsiteX32" fmla="*/ 1670304 w 1688592"/>
              <a:gd name="connsiteY32" fmla="*/ 2791968 h 4336577"/>
              <a:gd name="connsiteX33" fmla="*/ 1371600 w 1688592"/>
              <a:gd name="connsiteY33" fmla="*/ 3182112 h 4336577"/>
              <a:gd name="connsiteX34" fmla="*/ 1237488 w 1688592"/>
              <a:gd name="connsiteY34" fmla="*/ 3194304 h 4336577"/>
              <a:gd name="connsiteX35" fmla="*/ 1042416 w 1688592"/>
              <a:gd name="connsiteY35" fmla="*/ 3194304 h 4336577"/>
              <a:gd name="connsiteX36" fmla="*/ 963168 w 1688592"/>
              <a:gd name="connsiteY36" fmla="*/ 3255264 h 4336577"/>
              <a:gd name="connsiteX37" fmla="*/ 1042416 w 1688592"/>
              <a:gd name="connsiteY37" fmla="*/ 3279648 h 4336577"/>
              <a:gd name="connsiteX38" fmla="*/ 1194816 w 1688592"/>
              <a:gd name="connsiteY38" fmla="*/ 3267456 h 4336577"/>
              <a:gd name="connsiteX39" fmla="*/ 1280160 w 1688592"/>
              <a:gd name="connsiteY39" fmla="*/ 3267456 h 4336577"/>
              <a:gd name="connsiteX40" fmla="*/ 1359408 w 1688592"/>
              <a:gd name="connsiteY40" fmla="*/ 3243072 h 4336577"/>
              <a:gd name="connsiteX41" fmla="*/ 1621536 w 1688592"/>
              <a:gd name="connsiteY41" fmla="*/ 3200400 h 4336577"/>
              <a:gd name="connsiteX42" fmla="*/ 1603248 w 1688592"/>
              <a:gd name="connsiteY42" fmla="*/ 3724656 h 4336577"/>
              <a:gd name="connsiteX43" fmla="*/ 1597152 w 1688592"/>
              <a:gd name="connsiteY43" fmla="*/ 3877056 h 4336577"/>
              <a:gd name="connsiteX44" fmla="*/ 1371600 w 1688592"/>
              <a:gd name="connsiteY44" fmla="*/ 4248912 h 4336577"/>
              <a:gd name="connsiteX45" fmla="*/ 1342429 w 1688592"/>
              <a:gd name="connsiteY45" fmla="*/ 4331115 h 4336577"/>
              <a:gd name="connsiteX46" fmla="*/ 1098832 w 1688592"/>
              <a:gd name="connsiteY46" fmla="*/ 4336577 h 4336577"/>
              <a:gd name="connsiteX47" fmla="*/ 850713 w 1688592"/>
              <a:gd name="connsiteY47" fmla="*/ 4281713 h 4336577"/>
              <a:gd name="connsiteX48" fmla="*/ 752801 w 1688592"/>
              <a:gd name="connsiteY48" fmla="*/ 4274565 h 4336577"/>
              <a:gd name="connsiteX49" fmla="*/ 636468 w 1688592"/>
              <a:gd name="connsiteY49" fmla="*/ 4086641 h 4336577"/>
              <a:gd name="connsiteX50" fmla="*/ 577968 w 1688592"/>
              <a:gd name="connsiteY50" fmla="*/ 3882517 h 4336577"/>
              <a:gd name="connsiteX51" fmla="*/ 517651 w 1688592"/>
              <a:gd name="connsiteY51" fmla="*/ 3721717 h 4336577"/>
              <a:gd name="connsiteX52" fmla="*/ 385223 w 1688592"/>
              <a:gd name="connsiteY52" fmla="*/ 3658236 h 4336577"/>
              <a:gd name="connsiteX53" fmla="*/ 417654 w 1688592"/>
              <a:gd name="connsiteY53" fmla="*/ 3407464 h 4336577"/>
              <a:gd name="connsiteX54" fmla="*/ 563182 w 1688592"/>
              <a:gd name="connsiteY54" fmla="*/ 3292474 h 4336577"/>
              <a:gd name="connsiteX55" fmla="*/ 615186 w 1688592"/>
              <a:gd name="connsiteY55" fmla="*/ 3101812 h 4336577"/>
              <a:gd name="connsiteX56" fmla="*/ 583931 w 1688592"/>
              <a:gd name="connsiteY56" fmla="*/ 3028242 h 4336577"/>
              <a:gd name="connsiteX57" fmla="*/ 578611 w 1688592"/>
              <a:gd name="connsiteY57" fmla="*/ 2882774 h 4336577"/>
              <a:gd name="connsiteX58" fmla="*/ 680957 w 1688592"/>
              <a:gd name="connsiteY58" fmla="*/ 2832118 h 4336577"/>
              <a:gd name="connsiteX59" fmla="*/ 664464 w 1688592"/>
              <a:gd name="connsiteY59" fmla="*/ 2755392 h 4336577"/>
              <a:gd name="connsiteX60" fmla="*/ 762000 w 1688592"/>
              <a:gd name="connsiteY60" fmla="*/ 2828544 h 4336577"/>
              <a:gd name="connsiteX61" fmla="*/ 944880 w 1688592"/>
              <a:gd name="connsiteY61" fmla="*/ 2883408 h 4336577"/>
              <a:gd name="connsiteX62" fmla="*/ 1048512 w 1688592"/>
              <a:gd name="connsiteY62" fmla="*/ 2785872 h 4336577"/>
              <a:gd name="connsiteX63" fmla="*/ 1036320 w 1688592"/>
              <a:gd name="connsiteY63" fmla="*/ 2389632 h 4336577"/>
              <a:gd name="connsiteX64" fmla="*/ 957072 w 1688592"/>
              <a:gd name="connsiteY64" fmla="*/ 2334768 h 4336577"/>
              <a:gd name="connsiteX65" fmla="*/ 920496 w 1688592"/>
              <a:gd name="connsiteY65" fmla="*/ 2170176 h 4336577"/>
              <a:gd name="connsiteX66" fmla="*/ 853440 w 1688592"/>
              <a:gd name="connsiteY66" fmla="*/ 2066544 h 4336577"/>
              <a:gd name="connsiteX67" fmla="*/ 810768 w 1688592"/>
              <a:gd name="connsiteY67" fmla="*/ 1755648 h 4336577"/>
              <a:gd name="connsiteX68" fmla="*/ 774192 w 1688592"/>
              <a:gd name="connsiteY68" fmla="*/ 1639824 h 4336577"/>
              <a:gd name="connsiteX69" fmla="*/ 652272 w 1688592"/>
              <a:gd name="connsiteY69" fmla="*/ 1450848 h 4336577"/>
              <a:gd name="connsiteX70" fmla="*/ 402336 w 1688592"/>
              <a:gd name="connsiteY70" fmla="*/ 1335024 h 4336577"/>
              <a:gd name="connsiteX71" fmla="*/ 237744 w 1688592"/>
              <a:gd name="connsiteY71" fmla="*/ 1048512 h 4336577"/>
              <a:gd name="connsiteX72" fmla="*/ 219456 w 1688592"/>
              <a:gd name="connsiteY72" fmla="*/ 859536 h 4336577"/>
              <a:gd name="connsiteX73" fmla="*/ 67056 w 1688592"/>
              <a:gd name="connsiteY73" fmla="*/ 579120 h 4336577"/>
              <a:gd name="connsiteX74" fmla="*/ 67056 w 1688592"/>
              <a:gd name="connsiteY74" fmla="*/ 542544 h 4336577"/>
              <a:gd name="connsiteX75" fmla="*/ 85344 w 1688592"/>
              <a:gd name="connsiteY75" fmla="*/ 445008 h 4336577"/>
              <a:gd name="connsiteX76" fmla="*/ 36576 w 1688592"/>
              <a:gd name="connsiteY76" fmla="*/ 195072 h 4336577"/>
              <a:gd name="connsiteX77" fmla="*/ 0 w 1688592"/>
              <a:gd name="connsiteY77" fmla="*/ 0 h 4336577"/>
              <a:gd name="connsiteX0" fmla="*/ 0 w 1688592"/>
              <a:gd name="connsiteY0" fmla="*/ 0 h 4336577"/>
              <a:gd name="connsiteX1" fmla="*/ 152400 w 1688592"/>
              <a:gd name="connsiteY1" fmla="*/ 121920 h 4336577"/>
              <a:gd name="connsiteX2" fmla="*/ 268224 w 1688592"/>
              <a:gd name="connsiteY2" fmla="*/ 298704 h 4336577"/>
              <a:gd name="connsiteX3" fmla="*/ 420624 w 1688592"/>
              <a:gd name="connsiteY3" fmla="*/ 463296 h 4336577"/>
              <a:gd name="connsiteX4" fmla="*/ 438912 w 1688592"/>
              <a:gd name="connsiteY4" fmla="*/ 554736 h 4336577"/>
              <a:gd name="connsiteX5" fmla="*/ 560832 w 1688592"/>
              <a:gd name="connsiteY5" fmla="*/ 573024 h 4336577"/>
              <a:gd name="connsiteX6" fmla="*/ 609600 w 1688592"/>
              <a:gd name="connsiteY6" fmla="*/ 658368 h 4336577"/>
              <a:gd name="connsiteX7" fmla="*/ 658368 w 1688592"/>
              <a:gd name="connsiteY7" fmla="*/ 658368 h 4336577"/>
              <a:gd name="connsiteX8" fmla="*/ 822960 w 1688592"/>
              <a:gd name="connsiteY8" fmla="*/ 707136 h 4336577"/>
              <a:gd name="connsiteX9" fmla="*/ 890016 w 1688592"/>
              <a:gd name="connsiteY9" fmla="*/ 963168 h 4336577"/>
              <a:gd name="connsiteX10" fmla="*/ 987552 w 1688592"/>
              <a:gd name="connsiteY10" fmla="*/ 1066800 h 4336577"/>
              <a:gd name="connsiteX11" fmla="*/ 1024128 w 1688592"/>
              <a:gd name="connsiteY11" fmla="*/ 1078992 h 4336577"/>
              <a:gd name="connsiteX12" fmla="*/ 1109472 w 1688592"/>
              <a:gd name="connsiteY12" fmla="*/ 1255776 h 4336577"/>
              <a:gd name="connsiteX13" fmla="*/ 1359408 w 1688592"/>
              <a:gd name="connsiteY13" fmla="*/ 1402080 h 4336577"/>
              <a:gd name="connsiteX14" fmla="*/ 1627632 w 1688592"/>
              <a:gd name="connsiteY14" fmla="*/ 1670304 h 4336577"/>
              <a:gd name="connsiteX15" fmla="*/ 1548384 w 1688592"/>
              <a:gd name="connsiteY15" fmla="*/ 1895856 h 4336577"/>
              <a:gd name="connsiteX16" fmla="*/ 1432560 w 1688592"/>
              <a:gd name="connsiteY16" fmla="*/ 1895856 h 4336577"/>
              <a:gd name="connsiteX17" fmla="*/ 1353312 w 1688592"/>
              <a:gd name="connsiteY17" fmla="*/ 1901952 h 4336577"/>
              <a:gd name="connsiteX18" fmla="*/ 1078992 w 1688592"/>
              <a:gd name="connsiteY18" fmla="*/ 1914144 h 4336577"/>
              <a:gd name="connsiteX19" fmla="*/ 1060704 w 1688592"/>
              <a:gd name="connsiteY19" fmla="*/ 1981200 h 4336577"/>
              <a:gd name="connsiteX20" fmla="*/ 1146048 w 1688592"/>
              <a:gd name="connsiteY20" fmla="*/ 1981200 h 4336577"/>
              <a:gd name="connsiteX21" fmla="*/ 1231392 w 1688592"/>
              <a:gd name="connsiteY21" fmla="*/ 1969008 h 4336577"/>
              <a:gd name="connsiteX22" fmla="*/ 1420368 w 1688592"/>
              <a:gd name="connsiteY22" fmla="*/ 1969008 h 4336577"/>
              <a:gd name="connsiteX23" fmla="*/ 1591056 w 1688592"/>
              <a:gd name="connsiteY23" fmla="*/ 2005584 h 4336577"/>
              <a:gd name="connsiteX24" fmla="*/ 1633728 w 1688592"/>
              <a:gd name="connsiteY24" fmla="*/ 2164080 h 4336577"/>
              <a:gd name="connsiteX25" fmla="*/ 1633728 w 1688592"/>
              <a:gd name="connsiteY25" fmla="*/ 2279904 h 4336577"/>
              <a:gd name="connsiteX26" fmla="*/ 1420368 w 1688592"/>
              <a:gd name="connsiteY26" fmla="*/ 2322576 h 4336577"/>
              <a:gd name="connsiteX27" fmla="*/ 1469136 w 1688592"/>
              <a:gd name="connsiteY27" fmla="*/ 2353056 h 4336577"/>
              <a:gd name="connsiteX28" fmla="*/ 1615440 w 1688592"/>
              <a:gd name="connsiteY28" fmla="*/ 2377440 h 4336577"/>
              <a:gd name="connsiteX29" fmla="*/ 1658112 w 1688592"/>
              <a:gd name="connsiteY29" fmla="*/ 2420112 h 4336577"/>
              <a:gd name="connsiteX30" fmla="*/ 1658112 w 1688592"/>
              <a:gd name="connsiteY30" fmla="*/ 2474976 h 4336577"/>
              <a:gd name="connsiteX31" fmla="*/ 1688592 w 1688592"/>
              <a:gd name="connsiteY31" fmla="*/ 2743200 h 4336577"/>
              <a:gd name="connsiteX32" fmla="*/ 1670304 w 1688592"/>
              <a:gd name="connsiteY32" fmla="*/ 2791968 h 4336577"/>
              <a:gd name="connsiteX33" fmla="*/ 1371600 w 1688592"/>
              <a:gd name="connsiteY33" fmla="*/ 3182112 h 4336577"/>
              <a:gd name="connsiteX34" fmla="*/ 1237488 w 1688592"/>
              <a:gd name="connsiteY34" fmla="*/ 3194304 h 4336577"/>
              <a:gd name="connsiteX35" fmla="*/ 1042416 w 1688592"/>
              <a:gd name="connsiteY35" fmla="*/ 3194304 h 4336577"/>
              <a:gd name="connsiteX36" fmla="*/ 963168 w 1688592"/>
              <a:gd name="connsiteY36" fmla="*/ 3255264 h 4336577"/>
              <a:gd name="connsiteX37" fmla="*/ 1042416 w 1688592"/>
              <a:gd name="connsiteY37" fmla="*/ 3279648 h 4336577"/>
              <a:gd name="connsiteX38" fmla="*/ 1194816 w 1688592"/>
              <a:gd name="connsiteY38" fmla="*/ 3267456 h 4336577"/>
              <a:gd name="connsiteX39" fmla="*/ 1280160 w 1688592"/>
              <a:gd name="connsiteY39" fmla="*/ 3267456 h 4336577"/>
              <a:gd name="connsiteX40" fmla="*/ 1359408 w 1688592"/>
              <a:gd name="connsiteY40" fmla="*/ 3243072 h 4336577"/>
              <a:gd name="connsiteX41" fmla="*/ 1621536 w 1688592"/>
              <a:gd name="connsiteY41" fmla="*/ 3200400 h 4336577"/>
              <a:gd name="connsiteX42" fmla="*/ 1603248 w 1688592"/>
              <a:gd name="connsiteY42" fmla="*/ 3724656 h 4336577"/>
              <a:gd name="connsiteX43" fmla="*/ 1597152 w 1688592"/>
              <a:gd name="connsiteY43" fmla="*/ 3877056 h 4336577"/>
              <a:gd name="connsiteX44" fmla="*/ 1392615 w 1688592"/>
              <a:gd name="connsiteY44" fmla="*/ 4252486 h 4336577"/>
              <a:gd name="connsiteX45" fmla="*/ 1342429 w 1688592"/>
              <a:gd name="connsiteY45" fmla="*/ 4331115 h 4336577"/>
              <a:gd name="connsiteX46" fmla="*/ 1098832 w 1688592"/>
              <a:gd name="connsiteY46" fmla="*/ 4336577 h 4336577"/>
              <a:gd name="connsiteX47" fmla="*/ 850713 w 1688592"/>
              <a:gd name="connsiteY47" fmla="*/ 4281713 h 4336577"/>
              <a:gd name="connsiteX48" fmla="*/ 752801 w 1688592"/>
              <a:gd name="connsiteY48" fmla="*/ 4274565 h 4336577"/>
              <a:gd name="connsiteX49" fmla="*/ 636468 w 1688592"/>
              <a:gd name="connsiteY49" fmla="*/ 4086641 h 4336577"/>
              <a:gd name="connsiteX50" fmla="*/ 577968 w 1688592"/>
              <a:gd name="connsiteY50" fmla="*/ 3882517 h 4336577"/>
              <a:gd name="connsiteX51" fmla="*/ 517651 w 1688592"/>
              <a:gd name="connsiteY51" fmla="*/ 3721717 h 4336577"/>
              <a:gd name="connsiteX52" fmla="*/ 385223 w 1688592"/>
              <a:gd name="connsiteY52" fmla="*/ 3658236 h 4336577"/>
              <a:gd name="connsiteX53" fmla="*/ 417654 w 1688592"/>
              <a:gd name="connsiteY53" fmla="*/ 3407464 h 4336577"/>
              <a:gd name="connsiteX54" fmla="*/ 563182 w 1688592"/>
              <a:gd name="connsiteY54" fmla="*/ 3292474 h 4336577"/>
              <a:gd name="connsiteX55" fmla="*/ 615186 w 1688592"/>
              <a:gd name="connsiteY55" fmla="*/ 3101812 h 4336577"/>
              <a:gd name="connsiteX56" fmla="*/ 583931 w 1688592"/>
              <a:gd name="connsiteY56" fmla="*/ 3028242 h 4336577"/>
              <a:gd name="connsiteX57" fmla="*/ 578611 w 1688592"/>
              <a:gd name="connsiteY57" fmla="*/ 2882774 h 4336577"/>
              <a:gd name="connsiteX58" fmla="*/ 680957 w 1688592"/>
              <a:gd name="connsiteY58" fmla="*/ 2832118 h 4336577"/>
              <a:gd name="connsiteX59" fmla="*/ 664464 w 1688592"/>
              <a:gd name="connsiteY59" fmla="*/ 2755392 h 4336577"/>
              <a:gd name="connsiteX60" fmla="*/ 762000 w 1688592"/>
              <a:gd name="connsiteY60" fmla="*/ 2828544 h 4336577"/>
              <a:gd name="connsiteX61" fmla="*/ 944880 w 1688592"/>
              <a:gd name="connsiteY61" fmla="*/ 2883408 h 4336577"/>
              <a:gd name="connsiteX62" fmla="*/ 1048512 w 1688592"/>
              <a:gd name="connsiteY62" fmla="*/ 2785872 h 4336577"/>
              <a:gd name="connsiteX63" fmla="*/ 1036320 w 1688592"/>
              <a:gd name="connsiteY63" fmla="*/ 2389632 h 4336577"/>
              <a:gd name="connsiteX64" fmla="*/ 957072 w 1688592"/>
              <a:gd name="connsiteY64" fmla="*/ 2334768 h 4336577"/>
              <a:gd name="connsiteX65" fmla="*/ 920496 w 1688592"/>
              <a:gd name="connsiteY65" fmla="*/ 2170176 h 4336577"/>
              <a:gd name="connsiteX66" fmla="*/ 853440 w 1688592"/>
              <a:gd name="connsiteY66" fmla="*/ 2066544 h 4336577"/>
              <a:gd name="connsiteX67" fmla="*/ 810768 w 1688592"/>
              <a:gd name="connsiteY67" fmla="*/ 1755648 h 4336577"/>
              <a:gd name="connsiteX68" fmla="*/ 774192 w 1688592"/>
              <a:gd name="connsiteY68" fmla="*/ 1639824 h 4336577"/>
              <a:gd name="connsiteX69" fmla="*/ 652272 w 1688592"/>
              <a:gd name="connsiteY69" fmla="*/ 1450848 h 4336577"/>
              <a:gd name="connsiteX70" fmla="*/ 402336 w 1688592"/>
              <a:gd name="connsiteY70" fmla="*/ 1335024 h 4336577"/>
              <a:gd name="connsiteX71" fmla="*/ 237744 w 1688592"/>
              <a:gd name="connsiteY71" fmla="*/ 1048512 h 4336577"/>
              <a:gd name="connsiteX72" fmla="*/ 219456 w 1688592"/>
              <a:gd name="connsiteY72" fmla="*/ 859536 h 4336577"/>
              <a:gd name="connsiteX73" fmla="*/ 67056 w 1688592"/>
              <a:gd name="connsiteY73" fmla="*/ 579120 h 4336577"/>
              <a:gd name="connsiteX74" fmla="*/ 67056 w 1688592"/>
              <a:gd name="connsiteY74" fmla="*/ 542544 h 4336577"/>
              <a:gd name="connsiteX75" fmla="*/ 85344 w 1688592"/>
              <a:gd name="connsiteY75" fmla="*/ 445008 h 4336577"/>
              <a:gd name="connsiteX76" fmla="*/ 36576 w 1688592"/>
              <a:gd name="connsiteY76" fmla="*/ 195072 h 4336577"/>
              <a:gd name="connsiteX77" fmla="*/ 0 w 1688592"/>
              <a:gd name="connsiteY77" fmla="*/ 0 h 4336577"/>
              <a:gd name="connsiteX0" fmla="*/ 0 w 1688592"/>
              <a:gd name="connsiteY0" fmla="*/ 0 h 4336577"/>
              <a:gd name="connsiteX1" fmla="*/ 152400 w 1688592"/>
              <a:gd name="connsiteY1" fmla="*/ 121920 h 4336577"/>
              <a:gd name="connsiteX2" fmla="*/ 268224 w 1688592"/>
              <a:gd name="connsiteY2" fmla="*/ 298704 h 4336577"/>
              <a:gd name="connsiteX3" fmla="*/ 420624 w 1688592"/>
              <a:gd name="connsiteY3" fmla="*/ 463296 h 4336577"/>
              <a:gd name="connsiteX4" fmla="*/ 438912 w 1688592"/>
              <a:gd name="connsiteY4" fmla="*/ 554736 h 4336577"/>
              <a:gd name="connsiteX5" fmla="*/ 560832 w 1688592"/>
              <a:gd name="connsiteY5" fmla="*/ 573024 h 4336577"/>
              <a:gd name="connsiteX6" fmla="*/ 609600 w 1688592"/>
              <a:gd name="connsiteY6" fmla="*/ 658368 h 4336577"/>
              <a:gd name="connsiteX7" fmla="*/ 658368 w 1688592"/>
              <a:gd name="connsiteY7" fmla="*/ 658368 h 4336577"/>
              <a:gd name="connsiteX8" fmla="*/ 822960 w 1688592"/>
              <a:gd name="connsiteY8" fmla="*/ 707136 h 4336577"/>
              <a:gd name="connsiteX9" fmla="*/ 890016 w 1688592"/>
              <a:gd name="connsiteY9" fmla="*/ 963168 h 4336577"/>
              <a:gd name="connsiteX10" fmla="*/ 987552 w 1688592"/>
              <a:gd name="connsiteY10" fmla="*/ 1066800 h 4336577"/>
              <a:gd name="connsiteX11" fmla="*/ 1024128 w 1688592"/>
              <a:gd name="connsiteY11" fmla="*/ 1078992 h 4336577"/>
              <a:gd name="connsiteX12" fmla="*/ 1109472 w 1688592"/>
              <a:gd name="connsiteY12" fmla="*/ 1255776 h 4336577"/>
              <a:gd name="connsiteX13" fmla="*/ 1359408 w 1688592"/>
              <a:gd name="connsiteY13" fmla="*/ 1402080 h 4336577"/>
              <a:gd name="connsiteX14" fmla="*/ 1627632 w 1688592"/>
              <a:gd name="connsiteY14" fmla="*/ 1670304 h 4336577"/>
              <a:gd name="connsiteX15" fmla="*/ 1548384 w 1688592"/>
              <a:gd name="connsiteY15" fmla="*/ 1895856 h 4336577"/>
              <a:gd name="connsiteX16" fmla="*/ 1432560 w 1688592"/>
              <a:gd name="connsiteY16" fmla="*/ 1895856 h 4336577"/>
              <a:gd name="connsiteX17" fmla="*/ 1353312 w 1688592"/>
              <a:gd name="connsiteY17" fmla="*/ 1901952 h 4336577"/>
              <a:gd name="connsiteX18" fmla="*/ 1078992 w 1688592"/>
              <a:gd name="connsiteY18" fmla="*/ 1914144 h 4336577"/>
              <a:gd name="connsiteX19" fmla="*/ 1060704 w 1688592"/>
              <a:gd name="connsiteY19" fmla="*/ 1981200 h 4336577"/>
              <a:gd name="connsiteX20" fmla="*/ 1146048 w 1688592"/>
              <a:gd name="connsiteY20" fmla="*/ 1981200 h 4336577"/>
              <a:gd name="connsiteX21" fmla="*/ 1231392 w 1688592"/>
              <a:gd name="connsiteY21" fmla="*/ 1969008 h 4336577"/>
              <a:gd name="connsiteX22" fmla="*/ 1420368 w 1688592"/>
              <a:gd name="connsiteY22" fmla="*/ 1969008 h 4336577"/>
              <a:gd name="connsiteX23" fmla="*/ 1591056 w 1688592"/>
              <a:gd name="connsiteY23" fmla="*/ 2005584 h 4336577"/>
              <a:gd name="connsiteX24" fmla="*/ 1633728 w 1688592"/>
              <a:gd name="connsiteY24" fmla="*/ 2164080 h 4336577"/>
              <a:gd name="connsiteX25" fmla="*/ 1633728 w 1688592"/>
              <a:gd name="connsiteY25" fmla="*/ 2279904 h 4336577"/>
              <a:gd name="connsiteX26" fmla="*/ 1420368 w 1688592"/>
              <a:gd name="connsiteY26" fmla="*/ 2322576 h 4336577"/>
              <a:gd name="connsiteX27" fmla="*/ 1469136 w 1688592"/>
              <a:gd name="connsiteY27" fmla="*/ 2353056 h 4336577"/>
              <a:gd name="connsiteX28" fmla="*/ 1615440 w 1688592"/>
              <a:gd name="connsiteY28" fmla="*/ 2377440 h 4336577"/>
              <a:gd name="connsiteX29" fmla="*/ 1658112 w 1688592"/>
              <a:gd name="connsiteY29" fmla="*/ 2420112 h 4336577"/>
              <a:gd name="connsiteX30" fmla="*/ 1658112 w 1688592"/>
              <a:gd name="connsiteY30" fmla="*/ 2474976 h 4336577"/>
              <a:gd name="connsiteX31" fmla="*/ 1688592 w 1688592"/>
              <a:gd name="connsiteY31" fmla="*/ 2743200 h 4336577"/>
              <a:gd name="connsiteX32" fmla="*/ 1670304 w 1688592"/>
              <a:gd name="connsiteY32" fmla="*/ 2791968 h 4336577"/>
              <a:gd name="connsiteX33" fmla="*/ 1371600 w 1688592"/>
              <a:gd name="connsiteY33" fmla="*/ 3182112 h 4336577"/>
              <a:gd name="connsiteX34" fmla="*/ 1237488 w 1688592"/>
              <a:gd name="connsiteY34" fmla="*/ 3194304 h 4336577"/>
              <a:gd name="connsiteX35" fmla="*/ 1042416 w 1688592"/>
              <a:gd name="connsiteY35" fmla="*/ 3194304 h 4336577"/>
              <a:gd name="connsiteX36" fmla="*/ 963168 w 1688592"/>
              <a:gd name="connsiteY36" fmla="*/ 3255264 h 4336577"/>
              <a:gd name="connsiteX37" fmla="*/ 1042416 w 1688592"/>
              <a:gd name="connsiteY37" fmla="*/ 3279648 h 4336577"/>
              <a:gd name="connsiteX38" fmla="*/ 1194816 w 1688592"/>
              <a:gd name="connsiteY38" fmla="*/ 3267456 h 4336577"/>
              <a:gd name="connsiteX39" fmla="*/ 1280160 w 1688592"/>
              <a:gd name="connsiteY39" fmla="*/ 3267456 h 4336577"/>
              <a:gd name="connsiteX40" fmla="*/ 1359408 w 1688592"/>
              <a:gd name="connsiteY40" fmla="*/ 3243072 h 4336577"/>
              <a:gd name="connsiteX41" fmla="*/ 1621536 w 1688592"/>
              <a:gd name="connsiteY41" fmla="*/ 3200400 h 4336577"/>
              <a:gd name="connsiteX42" fmla="*/ 1603248 w 1688592"/>
              <a:gd name="connsiteY42" fmla="*/ 3724656 h 4336577"/>
              <a:gd name="connsiteX43" fmla="*/ 1597152 w 1688592"/>
              <a:gd name="connsiteY43" fmla="*/ 3877056 h 4336577"/>
              <a:gd name="connsiteX44" fmla="*/ 1392615 w 1688592"/>
              <a:gd name="connsiteY44" fmla="*/ 4252486 h 4336577"/>
              <a:gd name="connsiteX45" fmla="*/ 1412478 w 1688592"/>
              <a:gd name="connsiteY45" fmla="*/ 4331115 h 4336577"/>
              <a:gd name="connsiteX46" fmla="*/ 1098832 w 1688592"/>
              <a:gd name="connsiteY46" fmla="*/ 4336577 h 4336577"/>
              <a:gd name="connsiteX47" fmla="*/ 850713 w 1688592"/>
              <a:gd name="connsiteY47" fmla="*/ 4281713 h 4336577"/>
              <a:gd name="connsiteX48" fmla="*/ 752801 w 1688592"/>
              <a:gd name="connsiteY48" fmla="*/ 4274565 h 4336577"/>
              <a:gd name="connsiteX49" fmla="*/ 636468 w 1688592"/>
              <a:gd name="connsiteY49" fmla="*/ 4086641 h 4336577"/>
              <a:gd name="connsiteX50" fmla="*/ 577968 w 1688592"/>
              <a:gd name="connsiteY50" fmla="*/ 3882517 h 4336577"/>
              <a:gd name="connsiteX51" fmla="*/ 517651 w 1688592"/>
              <a:gd name="connsiteY51" fmla="*/ 3721717 h 4336577"/>
              <a:gd name="connsiteX52" fmla="*/ 385223 w 1688592"/>
              <a:gd name="connsiteY52" fmla="*/ 3658236 h 4336577"/>
              <a:gd name="connsiteX53" fmla="*/ 417654 w 1688592"/>
              <a:gd name="connsiteY53" fmla="*/ 3407464 h 4336577"/>
              <a:gd name="connsiteX54" fmla="*/ 563182 w 1688592"/>
              <a:gd name="connsiteY54" fmla="*/ 3292474 h 4336577"/>
              <a:gd name="connsiteX55" fmla="*/ 615186 w 1688592"/>
              <a:gd name="connsiteY55" fmla="*/ 3101812 h 4336577"/>
              <a:gd name="connsiteX56" fmla="*/ 583931 w 1688592"/>
              <a:gd name="connsiteY56" fmla="*/ 3028242 h 4336577"/>
              <a:gd name="connsiteX57" fmla="*/ 578611 w 1688592"/>
              <a:gd name="connsiteY57" fmla="*/ 2882774 h 4336577"/>
              <a:gd name="connsiteX58" fmla="*/ 680957 w 1688592"/>
              <a:gd name="connsiteY58" fmla="*/ 2832118 h 4336577"/>
              <a:gd name="connsiteX59" fmla="*/ 664464 w 1688592"/>
              <a:gd name="connsiteY59" fmla="*/ 2755392 h 4336577"/>
              <a:gd name="connsiteX60" fmla="*/ 762000 w 1688592"/>
              <a:gd name="connsiteY60" fmla="*/ 2828544 h 4336577"/>
              <a:gd name="connsiteX61" fmla="*/ 944880 w 1688592"/>
              <a:gd name="connsiteY61" fmla="*/ 2883408 h 4336577"/>
              <a:gd name="connsiteX62" fmla="*/ 1048512 w 1688592"/>
              <a:gd name="connsiteY62" fmla="*/ 2785872 h 4336577"/>
              <a:gd name="connsiteX63" fmla="*/ 1036320 w 1688592"/>
              <a:gd name="connsiteY63" fmla="*/ 2389632 h 4336577"/>
              <a:gd name="connsiteX64" fmla="*/ 957072 w 1688592"/>
              <a:gd name="connsiteY64" fmla="*/ 2334768 h 4336577"/>
              <a:gd name="connsiteX65" fmla="*/ 920496 w 1688592"/>
              <a:gd name="connsiteY65" fmla="*/ 2170176 h 4336577"/>
              <a:gd name="connsiteX66" fmla="*/ 853440 w 1688592"/>
              <a:gd name="connsiteY66" fmla="*/ 2066544 h 4336577"/>
              <a:gd name="connsiteX67" fmla="*/ 810768 w 1688592"/>
              <a:gd name="connsiteY67" fmla="*/ 1755648 h 4336577"/>
              <a:gd name="connsiteX68" fmla="*/ 774192 w 1688592"/>
              <a:gd name="connsiteY68" fmla="*/ 1639824 h 4336577"/>
              <a:gd name="connsiteX69" fmla="*/ 652272 w 1688592"/>
              <a:gd name="connsiteY69" fmla="*/ 1450848 h 4336577"/>
              <a:gd name="connsiteX70" fmla="*/ 402336 w 1688592"/>
              <a:gd name="connsiteY70" fmla="*/ 1335024 h 4336577"/>
              <a:gd name="connsiteX71" fmla="*/ 237744 w 1688592"/>
              <a:gd name="connsiteY71" fmla="*/ 1048512 h 4336577"/>
              <a:gd name="connsiteX72" fmla="*/ 219456 w 1688592"/>
              <a:gd name="connsiteY72" fmla="*/ 859536 h 4336577"/>
              <a:gd name="connsiteX73" fmla="*/ 67056 w 1688592"/>
              <a:gd name="connsiteY73" fmla="*/ 579120 h 4336577"/>
              <a:gd name="connsiteX74" fmla="*/ 67056 w 1688592"/>
              <a:gd name="connsiteY74" fmla="*/ 542544 h 4336577"/>
              <a:gd name="connsiteX75" fmla="*/ 85344 w 1688592"/>
              <a:gd name="connsiteY75" fmla="*/ 445008 h 4336577"/>
              <a:gd name="connsiteX76" fmla="*/ 36576 w 1688592"/>
              <a:gd name="connsiteY76" fmla="*/ 195072 h 4336577"/>
              <a:gd name="connsiteX77" fmla="*/ 0 w 1688592"/>
              <a:gd name="connsiteY77" fmla="*/ 0 h 4336577"/>
              <a:gd name="connsiteX0" fmla="*/ 0 w 1688592"/>
              <a:gd name="connsiteY0" fmla="*/ 0 h 4336577"/>
              <a:gd name="connsiteX1" fmla="*/ 152400 w 1688592"/>
              <a:gd name="connsiteY1" fmla="*/ 121920 h 4336577"/>
              <a:gd name="connsiteX2" fmla="*/ 268224 w 1688592"/>
              <a:gd name="connsiteY2" fmla="*/ 298704 h 4336577"/>
              <a:gd name="connsiteX3" fmla="*/ 420624 w 1688592"/>
              <a:gd name="connsiteY3" fmla="*/ 463296 h 4336577"/>
              <a:gd name="connsiteX4" fmla="*/ 438912 w 1688592"/>
              <a:gd name="connsiteY4" fmla="*/ 554736 h 4336577"/>
              <a:gd name="connsiteX5" fmla="*/ 560832 w 1688592"/>
              <a:gd name="connsiteY5" fmla="*/ 573024 h 4336577"/>
              <a:gd name="connsiteX6" fmla="*/ 609600 w 1688592"/>
              <a:gd name="connsiteY6" fmla="*/ 658368 h 4336577"/>
              <a:gd name="connsiteX7" fmla="*/ 658368 w 1688592"/>
              <a:gd name="connsiteY7" fmla="*/ 658368 h 4336577"/>
              <a:gd name="connsiteX8" fmla="*/ 822960 w 1688592"/>
              <a:gd name="connsiteY8" fmla="*/ 707136 h 4336577"/>
              <a:gd name="connsiteX9" fmla="*/ 890016 w 1688592"/>
              <a:gd name="connsiteY9" fmla="*/ 963168 h 4336577"/>
              <a:gd name="connsiteX10" fmla="*/ 987552 w 1688592"/>
              <a:gd name="connsiteY10" fmla="*/ 1066800 h 4336577"/>
              <a:gd name="connsiteX11" fmla="*/ 1024128 w 1688592"/>
              <a:gd name="connsiteY11" fmla="*/ 1078992 h 4336577"/>
              <a:gd name="connsiteX12" fmla="*/ 1109472 w 1688592"/>
              <a:gd name="connsiteY12" fmla="*/ 1255776 h 4336577"/>
              <a:gd name="connsiteX13" fmla="*/ 1359408 w 1688592"/>
              <a:gd name="connsiteY13" fmla="*/ 1402080 h 4336577"/>
              <a:gd name="connsiteX14" fmla="*/ 1627632 w 1688592"/>
              <a:gd name="connsiteY14" fmla="*/ 1670304 h 4336577"/>
              <a:gd name="connsiteX15" fmla="*/ 1548384 w 1688592"/>
              <a:gd name="connsiteY15" fmla="*/ 1895856 h 4336577"/>
              <a:gd name="connsiteX16" fmla="*/ 1432560 w 1688592"/>
              <a:gd name="connsiteY16" fmla="*/ 1895856 h 4336577"/>
              <a:gd name="connsiteX17" fmla="*/ 1353312 w 1688592"/>
              <a:gd name="connsiteY17" fmla="*/ 1901952 h 4336577"/>
              <a:gd name="connsiteX18" fmla="*/ 1078992 w 1688592"/>
              <a:gd name="connsiteY18" fmla="*/ 1914144 h 4336577"/>
              <a:gd name="connsiteX19" fmla="*/ 1060704 w 1688592"/>
              <a:gd name="connsiteY19" fmla="*/ 1981200 h 4336577"/>
              <a:gd name="connsiteX20" fmla="*/ 1146048 w 1688592"/>
              <a:gd name="connsiteY20" fmla="*/ 1981200 h 4336577"/>
              <a:gd name="connsiteX21" fmla="*/ 1231392 w 1688592"/>
              <a:gd name="connsiteY21" fmla="*/ 1969008 h 4336577"/>
              <a:gd name="connsiteX22" fmla="*/ 1420368 w 1688592"/>
              <a:gd name="connsiteY22" fmla="*/ 1969008 h 4336577"/>
              <a:gd name="connsiteX23" fmla="*/ 1591056 w 1688592"/>
              <a:gd name="connsiteY23" fmla="*/ 2005584 h 4336577"/>
              <a:gd name="connsiteX24" fmla="*/ 1633728 w 1688592"/>
              <a:gd name="connsiteY24" fmla="*/ 2164080 h 4336577"/>
              <a:gd name="connsiteX25" fmla="*/ 1633728 w 1688592"/>
              <a:gd name="connsiteY25" fmla="*/ 2279904 h 4336577"/>
              <a:gd name="connsiteX26" fmla="*/ 1420368 w 1688592"/>
              <a:gd name="connsiteY26" fmla="*/ 2322576 h 4336577"/>
              <a:gd name="connsiteX27" fmla="*/ 1469136 w 1688592"/>
              <a:gd name="connsiteY27" fmla="*/ 2353056 h 4336577"/>
              <a:gd name="connsiteX28" fmla="*/ 1615440 w 1688592"/>
              <a:gd name="connsiteY28" fmla="*/ 2377440 h 4336577"/>
              <a:gd name="connsiteX29" fmla="*/ 1658112 w 1688592"/>
              <a:gd name="connsiteY29" fmla="*/ 2420112 h 4336577"/>
              <a:gd name="connsiteX30" fmla="*/ 1658112 w 1688592"/>
              <a:gd name="connsiteY30" fmla="*/ 2474976 h 4336577"/>
              <a:gd name="connsiteX31" fmla="*/ 1688592 w 1688592"/>
              <a:gd name="connsiteY31" fmla="*/ 2743200 h 4336577"/>
              <a:gd name="connsiteX32" fmla="*/ 1670304 w 1688592"/>
              <a:gd name="connsiteY32" fmla="*/ 2791968 h 4336577"/>
              <a:gd name="connsiteX33" fmla="*/ 1371600 w 1688592"/>
              <a:gd name="connsiteY33" fmla="*/ 3182112 h 4336577"/>
              <a:gd name="connsiteX34" fmla="*/ 1237488 w 1688592"/>
              <a:gd name="connsiteY34" fmla="*/ 3194304 h 4336577"/>
              <a:gd name="connsiteX35" fmla="*/ 1042416 w 1688592"/>
              <a:gd name="connsiteY35" fmla="*/ 3194304 h 4336577"/>
              <a:gd name="connsiteX36" fmla="*/ 963168 w 1688592"/>
              <a:gd name="connsiteY36" fmla="*/ 3255264 h 4336577"/>
              <a:gd name="connsiteX37" fmla="*/ 1042416 w 1688592"/>
              <a:gd name="connsiteY37" fmla="*/ 3279648 h 4336577"/>
              <a:gd name="connsiteX38" fmla="*/ 1194816 w 1688592"/>
              <a:gd name="connsiteY38" fmla="*/ 3267456 h 4336577"/>
              <a:gd name="connsiteX39" fmla="*/ 1280160 w 1688592"/>
              <a:gd name="connsiteY39" fmla="*/ 3267456 h 4336577"/>
              <a:gd name="connsiteX40" fmla="*/ 1359408 w 1688592"/>
              <a:gd name="connsiteY40" fmla="*/ 3243072 h 4336577"/>
              <a:gd name="connsiteX41" fmla="*/ 1621536 w 1688592"/>
              <a:gd name="connsiteY41" fmla="*/ 3200400 h 4336577"/>
              <a:gd name="connsiteX42" fmla="*/ 1603248 w 1688592"/>
              <a:gd name="connsiteY42" fmla="*/ 3724656 h 4336577"/>
              <a:gd name="connsiteX43" fmla="*/ 1597152 w 1688592"/>
              <a:gd name="connsiteY43" fmla="*/ 3877056 h 4336577"/>
              <a:gd name="connsiteX44" fmla="*/ 1389112 w 1688592"/>
              <a:gd name="connsiteY44" fmla="*/ 4227467 h 4336577"/>
              <a:gd name="connsiteX45" fmla="*/ 1412478 w 1688592"/>
              <a:gd name="connsiteY45" fmla="*/ 4331115 h 4336577"/>
              <a:gd name="connsiteX46" fmla="*/ 1098832 w 1688592"/>
              <a:gd name="connsiteY46" fmla="*/ 4336577 h 4336577"/>
              <a:gd name="connsiteX47" fmla="*/ 850713 w 1688592"/>
              <a:gd name="connsiteY47" fmla="*/ 4281713 h 4336577"/>
              <a:gd name="connsiteX48" fmla="*/ 752801 w 1688592"/>
              <a:gd name="connsiteY48" fmla="*/ 4274565 h 4336577"/>
              <a:gd name="connsiteX49" fmla="*/ 636468 w 1688592"/>
              <a:gd name="connsiteY49" fmla="*/ 4086641 h 4336577"/>
              <a:gd name="connsiteX50" fmla="*/ 577968 w 1688592"/>
              <a:gd name="connsiteY50" fmla="*/ 3882517 h 4336577"/>
              <a:gd name="connsiteX51" fmla="*/ 517651 w 1688592"/>
              <a:gd name="connsiteY51" fmla="*/ 3721717 h 4336577"/>
              <a:gd name="connsiteX52" fmla="*/ 385223 w 1688592"/>
              <a:gd name="connsiteY52" fmla="*/ 3658236 h 4336577"/>
              <a:gd name="connsiteX53" fmla="*/ 417654 w 1688592"/>
              <a:gd name="connsiteY53" fmla="*/ 3407464 h 4336577"/>
              <a:gd name="connsiteX54" fmla="*/ 563182 w 1688592"/>
              <a:gd name="connsiteY54" fmla="*/ 3292474 h 4336577"/>
              <a:gd name="connsiteX55" fmla="*/ 615186 w 1688592"/>
              <a:gd name="connsiteY55" fmla="*/ 3101812 h 4336577"/>
              <a:gd name="connsiteX56" fmla="*/ 583931 w 1688592"/>
              <a:gd name="connsiteY56" fmla="*/ 3028242 h 4336577"/>
              <a:gd name="connsiteX57" fmla="*/ 578611 w 1688592"/>
              <a:gd name="connsiteY57" fmla="*/ 2882774 h 4336577"/>
              <a:gd name="connsiteX58" fmla="*/ 680957 w 1688592"/>
              <a:gd name="connsiteY58" fmla="*/ 2832118 h 4336577"/>
              <a:gd name="connsiteX59" fmla="*/ 664464 w 1688592"/>
              <a:gd name="connsiteY59" fmla="*/ 2755392 h 4336577"/>
              <a:gd name="connsiteX60" fmla="*/ 762000 w 1688592"/>
              <a:gd name="connsiteY60" fmla="*/ 2828544 h 4336577"/>
              <a:gd name="connsiteX61" fmla="*/ 944880 w 1688592"/>
              <a:gd name="connsiteY61" fmla="*/ 2883408 h 4336577"/>
              <a:gd name="connsiteX62" fmla="*/ 1048512 w 1688592"/>
              <a:gd name="connsiteY62" fmla="*/ 2785872 h 4336577"/>
              <a:gd name="connsiteX63" fmla="*/ 1036320 w 1688592"/>
              <a:gd name="connsiteY63" fmla="*/ 2389632 h 4336577"/>
              <a:gd name="connsiteX64" fmla="*/ 957072 w 1688592"/>
              <a:gd name="connsiteY64" fmla="*/ 2334768 h 4336577"/>
              <a:gd name="connsiteX65" fmla="*/ 920496 w 1688592"/>
              <a:gd name="connsiteY65" fmla="*/ 2170176 h 4336577"/>
              <a:gd name="connsiteX66" fmla="*/ 853440 w 1688592"/>
              <a:gd name="connsiteY66" fmla="*/ 2066544 h 4336577"/>
              <a:gd name="connsiteX67" fmla="*/ 810768 w 1688592"/>
              <a:gd name="connsiteY67" fmla="*/ 1755648 h 4336577"/>
              <a:gd name="connsiteX68" fmla="*/ 774192 w 1688592"/>
              <a:gd name="connsiteY68" fmla="*/ 1639824 h 4336577"/>
              <a:gd name="connsiteX69" fmla="*/ 652272 w 1688592"/>
              <a:gd name="connsiteY69" fmla="*/ 1450848 h 4336577"/>
              <a:gd name="connsiteX70" fmla="*/ 402336 w 1688592"/>
              <a:gd name="connsiteY70" fmla="*/ 1335024 h 4336577"/>
              <a:gd name="connsiteX71" fmla="*/ 237744 w 1688592"/>
              <a:gd name="connsiteY71" fmla="*/ 1048512 h 4336577"/>
              <a:gd name="connsiteX72" fmla="*/ 219456 w 1688592"/>
              <a:gd name="connsiteY72" fmla="*/ 859536 h 4336577"/>
              <a:gd name="connsiteX73" fmla="*/ 67056 w 1688592"/>
              <a:gd name="connsiteY73" fmla="*/ 579120 h 4336577"/>
              <a:gd name="connsiteX74" fmla="*/ 67056 w 1688592"/>
              <a:gd name="connsiteY74" fmla="*/ 542544 h 4336577"/>
              <a:gd name="connsiteX75" fmla="*/ 85344 w 1688592"/>
              <a:gd name="connsiteY75" fmla="*/ 445008 h 4336577"/>
              <a:gd name="connsiteX76" fmla="*/ 36576 w 1688592"/>
              <a:gd name="connsiteY76" fmla="*/ 195072 h 4336577"/>
              <a:gd name="connsiteX77" fmla="*/ 0 w 1688592"/>
              <a:gd name="connsiteY77" fmla="*/ 0 h 4336577"/>
              <a:gd name="connsiteX0" fmla="*/ 0 w 1688592"/>
              <a:gd name="connsiteY0" fmla="*/ 0 h 4336577"/>
              <a:gd name="connsiteX1" fmla="*/ 152400 w 1688592"/>
              <a:gd name="connsiteY1" fmla="*/ 121920 h 4336577"/>
              <a:gd name="connsiteX2" fmla="*/ 268224 w 1688592"/>
              <a:gd name="connsiteY2" fmla="*/ 298704 h 4336577"/>
              <a:gd name="connsiteX3" fmla="*/ 420624 w 1688592"/>
              <a:gd name="connsiteY3" fmla="*/ 463296 h 4336577"/>
              <a:gd name="connsiteX4" fmla="*/ 438912 w 1688592"/>
              <a:gd name="connsiteY4" fmla="*/ 554736 h 4336577"/>
              <a:gd name="connsiteX5" fmla="*/ 560832 w 1688592"/>
              <a:gd name="connsiteY5" fmla="*/ 573024 h 4336577"/>
              <a:gd name="connsiteX6" fmla="*/ 609600 w 1688592"/>
              <a:gd name="connsiteY6" fmla="*/ 658368 h 4336577"/>
              <a:gd name="connsiteX7" fmla="*/ 658368 w 1688592"/>
              <a:gd name="connsiteY7" fmla="*/ 658368 h 4336577"/>
              <a:gd name="connsiteX8" fmla="*/ 822960 w 1688592"/>
              <a:gd name="connsiteY8" fmla="*/ 707136 h 4336577"/>
              <a:gd name="connsiteX9" fmla="*/ 890016 w 1688592"/>
              <a:gd name="connsiteY9" fmla="*/ 963168 h 4336577"/>
              <a:gd name="connsiteX10" fmla="*/ 987552 w 1688592"/>
              <a:gd name="connsiteY10" fmla="*/ 1066800 h 4336577"/>
              <a:gd name="connsiteX11" fmla="*/ 1024128 w 1688592"/>
              <a:gd name="connsiteY11" fmla="*/ 1078992 h 4336577"/>
              <a:gd name="connsiteX12" fmla="*/ 1109472 w 1688592"/>
              <a:gd name="connsiteY12" fmla="*/ 1255776 h 4336577"/>
              <a:gd name="connsiteX13" fmla="*/ 1359408 w 1688592"/>
              <a:gd name="connsiteY13" fmla="*/ 1402080 h 4336577"/>
              <a:gd name="connsiteX14" fmla="*/ 1627632 w 1688592"/>
              <a:gd name="connsiteY14" fmla="*/ 1670304 h 4336577"/>
              <a:gd name="connsiteX15" fmla="*/ 1548384 w 1688592"/>
              <a:gd name="connsiteY15" fmla="*/ 1895856 h 4336577"/>
              <a:gd name="connsiteX16" fmla="*/ 1432560 w 1688592"/>
              <a:gd name="connsiteY16" fmla="*/ 1895856 h 4336577"/>
              <a:gd name="connsiteX17" fmla="*/ 1353312 w 1688592"/>
              <a:gd name="connsiteY17" fmla="*/ 1901952 h 4336577"/>
              <a:gd name="connsiteX18" fmla="*/ 1078992 w 1688592"/>
              <a:gd name="connsiteY18" fmla="*/ 1914144 h 4336577"/>
              <a:gd name="connsiteX19" fmla="*/ 1060704 w 1688592"/>
              <a:gd name="connsiteY19" fmla="*/ 1981200 h 4336577"/>
              <a:gd name="connsiteX20" fmla="*/ 1146048 w 1688592"/>
              <a:gd name="connsiteY20" fmla="*/ 1981200 h 4336577"/>
              <a:gd name="connsiteX21" fmla="*/ 1231392 w 1688592"/>
              <a:gd name="connsiteY21" fmla="*/ 1969008 h 4336577"/>
              <a:gd name="connsiteX22" fmla="*/ 1420368 w 1688592"/>
              <a:gd name="connsiteY22" fmla="*/ 1969008 h 4336577"/>
              <a:gd name="connsiteX23" fmla="*/ 1591056 w 1688592"/>
              <a:gd name="connsiteY23" fmla="*/ 2005584 h 4336577"/>
              <a:gd name="connsiteX24" fmla="*/ 1633728 w 1688592"/>
              <a:gd name="connsiteY24" fmla="*/ 2164080 h 4336577"/>
              <a:gd name="connsiteX25" fmla="*/ 1633728 w 1688592"/>
              <a:gd name="connsiteY25" fmla="*/ 2279904 h 4336577"/>
              <a:gd name="connsiteX26" fmla="*/ 1420368 w 1688592"/>
              <a:gd name="connsiteY26" fmla="*/ 2322576 h 4336577"/>
              <a:gd name="connsiteX27" fmla="*/ 1469136 w 1688592"/>
              <a:gd name="connsiteY27" fmla="*/ 2353056 h 4336577"/>
              <a:gd name="connsiteX28" fmla="*/ 1615440 w 1688592"/>
              <a:gd name="connsiteY28" fmla="*/ 2377440 h 4336577"/>
              <a:gd name="connsiteX29" fmla="*/ 1658112 w 1688592"/>
              <a:gd name="connsiteY29" fmla="*/ 2420112 h 4336577"/>
              <a:gd name="connsiteX30" fmla="*/ 1658112 w 1688592"/>
              <a:gd name="connsiteY30" fmla="*/ 2474976 h 4336577"/>
              <a:gd name="connsiteX31" fmla="*/ 1688592 w 1688592"/>
              <a:gd name="connsiteY31" fmla="*/ 2743200 h 4336577"/>
              <a:gd name="connsiteX32" fmla="*/ 1670304 w 1688592"/>
              <a:gd name="connsiteY32" fmla="*/ 2791968 h 4336577"/>
              <a:gd name="connsiteX33" fmla="*/ 1371600 w 1688592"/>
              <a:gd name="connsiteY33" fmla="*/ 3182112 h 4336577"/>
              <a:gd name="connsiteX34" fmla="*/ 1237488 w 1688592"/>
              <a:gd name="connsiteY34" fmla="*/ 3194304 h 4336577"/>
              <a:gd name="connsiteX35" fmla="*/ 1042416 w 1688592"/>
              <a:gd name="connsiteY35" fmla="*/ 3194304 h 4336577"/>
              <a:gd name="connsiteX36" fmla="*/ 963168 w 1688592"/>
              <a:gd name="connsiteY36" fmla="*/ 3255264 h 4336577"/>
              <a:gd name="connsiteX37" fmla="*/ 1042416 w 1688592"/>
              <a:gd name="connsiteY37" fmla="*/ 3279648 h 4336577"/>
              <a:gd name="connsiteX38" fmla="*/ 1194816 w 1688592"/>
              <a:gd name="connsiteY38" fmla="*/ 3267456 h 4336577"/>
              <a:gd name="connsiteX39" fmla="*/ 1280160 w 1688592"/>
              <a:gd name="connsiteY39" fmla="*/ 3267456 h 4336577"/>
              <a:gd name="connsiteX40" fmla="*/ 1359408 w 1688592"/>
              <a:gd name="connsiteY40" fmla="*/ 3243072 h 4336577"/>
              <a:gd name="connsiteX41" fmla="*/ 1621536 w 1688592"/>
              <a:gd name="connsiteY41" fmla="*/ 3200400 h 4336577"/>
              <a:gd name="connsiteX42" fmla="*/ 1603248 w 1688592"/>
              <a:gd name="connsiteY42" fmla="*/ 3724656 h 4336577"/>
              <a:gd name="connsiteX43" fmla="*/ 1562128 w 1688592"/>
              <a:gd name="connsiteY43" fmla="*/ 3869909 h 4336577"/>
              <a:gd name="connsiteX44" fmla="*/ 1389112 w 1688592"/>
              <a:gd name="connsiteY44" fmla="*/ 4227467 h 4336577"/>
              <a:gd name="connsiteX45" fmla="*/ 1412478 w 1688592"/>
              <a:gd name="connsiteY45" fmla="*/ 4331115 h 4336577"/>
              <a:gd name="connsiteX46" fmla="*/ 1098832 w 1688592"/>
              <a:gd name="connsiteY46" fmla="*/ 4336577 h 4336577"/>
              <a:gd name="connsiteX47" fmla="*/ 850713 w 1688592"/>
              <a:gd name="connsiteY47" fmla="*/ 4281713 h 4336577"/>
              <a:gd name="connsiteX48" fmla="*/ 752801 w 1688592"/>
              <a:gd name="connsiteY48" fmla="*/ 4274565 h 4336577"/>
              <a:gd name="connsiteX49" fmla="*/ 636468 w 1688592"/>
              <a:gd name="connsiteY49" fmla="*/ 4086641 h 4336577"/>
              <a:gd name="connsiteX50" fmla="*/ 577968 w 1688592"/>
              <a:gd name="connsiteY50" fmla="*/ 3882517 h 4336577"/>
              <a:gd name="connsiteX51" fmla="*/ 517651 w 1688592"/>
              <a:gd name="connsiteY51" fmla="*/ 3721717 h 4336577"/>
              <a:gd name="connsiteX52" fmla="*/ 385223 w 1688592"/>
              <a:gd name="connsiteY52" fmla="*/ 3658236 h 4336577"/>
              <a:gd name="connsiteX53" fmla="*/ 417654 w 1688592"/>
              <a:gd name="connsiteY53" fmla="*/ 3407464 h 4336577"/>
              <a:gd name="connsiteX54" fmla="*/ 563182 w 1688592"/>
              <a:gd name="connsiteY54" fmla="*/ 3292474 h 4336577"/>
              <a:gd name="connsiteX55" fmla="*/ 615186 w 1688592"/>
              <a:gd name="connsiteY55" fmla="*/ 3101812 h 4336577"/>
              <a:gd name="connsiteX56" fmla="*/ 583931 w 1688592"/>
              <a:gd name="connsiteY56" fmla="*/ 3028242 h 4336577"/>
              <a:gd name="connsiteX57" fmla="*/ 578611 w 1688592"/>
              <a:gd name="connsiteY57" fmla="*/ 2882774 h 4336577"/>
              <a:gd name="connsiteX58" fmla="*/ 680957 w 1688592"/>
              <a:gd name="connsiteY58" fmla="*/ 2832118 h 4336577"/>
              <a:gd name="connsiteX59" fmla="*/ 664464 w 1688592"/>
              <a:gd name="connsiteY59" fmla="*/ 2755392 h 4336577"/>
              <a:gd name="connsiteX60" fmla="*/ 762000 w 1688592"/>
              <a:gd name="connsiteY60" fmla="*/ 2828544 h 4336577"/>
              <a:gd name="connsiteX61" fmla="*/ 944880 w 1688592"/>
              <a:gd name="connsiteY61" fmla="*/ 2883408 h 4336577"/>
              <a:gd name="connsiteX62" fmla="*/ 1048512 w 1688592"/>
              <a:gd name="connsiteY62" fmla="*/ 2785872 h 4336577"/>
              <a:gd name="connsiteX63" fmla="*/ 1036320 w 1688592"/>
              <a:gd name="connsiteY63" fmla="*/ 2389632 h 4336577"/>
              <a:gd name="connsiteX64" fmla="*/ 957072 w 1688592"/>
              <a:gd name="connsiteY64" fmla="*/ 2334768 h 4336577"/>
              <a:gd name="connsiteX65" fmla="*/ 920496 w 1688592"/>
              <a:gd name="connsiteY65" fmla="*/ 2170176 h 4336577"/>
              <a:gd name="connsiteX66" fmla="*/ 853440 w 1688592"/>
              <a:gd name="connsiteY66" fmla="*/ 2066544 h 4336577"/>
              <a:gd name="connsiteX67" fmla="*/ 810768 w 1688592"/>
              <a:gd name="connsiteY67" fmla="*/ 1755648 h 4336577"/>
              <a:gd name="connsiteX68" fmla="*/ 774192 w 1688592"/>
              <a:gd name="connsiteY68" fmla="*/ 1639824 h 4336577"/>
              <a:gd name="connsiteX69" fmla="*/ 652272 w 1688592"/>
              <a:gd name="connsiteY69" fmla="*/ 1450848 h 4336577"/>
              <a:gd name="connsiteX70" fmla="*/ 402336 w 1688592"/>
              <a:gd name="connsiteY70" fmla="*/ 1335024 h 4336577"/>
              <a:gd name="connsiteX71" fmla="*/ 237744 w 1688592"/>
              <a:gd name="connsiteY71" fmla="*/ 1048512 h 4336577"/>
              <a:gd name="connsiteX72" fmla="*/ 219456 w 1688592"/>
              <a:gd name="connsiteY72" fmla="*/ 859536 h 4336577"/>
              <a:gd name="connsiteX73" fmla="*/ 67056 w 1688592"/>
              <a:gd name="connsiteY73" fmla="*/ 579120 h 4336577"/>
              <a:gd name="connsiteX74" fmla="*/ 67056 w 1688592"/>
              <a:gd name="connsiteY74" fmla="*/ 542544 h 4336577"/>
              <a:gd name="connsiteX75" fmla="*/ 85344 w 1688592"/>
              <a:gd name="connsiteY75" fmla="*/ 445008 h 4336577"/>
              <a:gd name="connsiteX76" fmla="*/ 36576 w 1688592"/>
              <a:gd name="connsiteY76" fmla="*/ 195072 h 4336577"/>
              <a:gd name="connsiteX77" fmla="*/ 0 w 1688592"/>
              <a:gd name="connsiteY77" fmla="*/ 0 h 4336577"/>
              <a:gd name="connsiteX0" fmla="*/ 0 w 1688592"/>
              <a:gd name="connsiteY0" fmla="*/ 0 h 4336577"/>
              <a:gd name="connsiteX1" fmla="*/ 152400 w 1688592"/>
              <a:gd name="connsiteY1" fmla="*/ 121920 h 4336577"/>
              <a:gd name="connsiteX2" fmla="*/ 268224 w 1688592"/>
              <a:gd name="connsiteY2" fmla="*/ 298704 h 4336577"/>
              <a:gd name="connsiteX3" fmla="*/ 420624 w 1688592"/>
              <a:gd name="connsiteY3" fmla="*/ 463296 h 4336577"/>
              <a:gd name="connsiteX4" fmla="*/ 438912 w 1688592"/>
              <a:gd name="connsiteY4" fmla="*/ 554736 h 4336577"/>
              <a:gd name="connsiteX5" fmla="*/ 560832 w 1688592"/>
              <a:gd name="connsiteY5" fmla="*/ 573024 h 4336577"/>
              <a:gd name="connsiteX6" fmla="*/ 609600 w 1688592"/>
              <a:gd name="connsiteY6" fmla="*/ 658368 h 4336577"/>
              <a:gd name="connsiteX7" fmla="*/ 658368 w 1688592"/>
              <a:gd name="connsiteY7" fmla="*/ 658368 h 4336577"/>
              <a:gd name="connsiteX8" fmla="*/ 822960 w 1688592"/>
              <a:gd name="connsiteY8" fmla="*/ 707136 h 4336577"/>
              <a:gd name="connsiteX9" fmla="*/ 890016 w 1688592"/>
              <a:gd name="connsiteY9" fmla="*/ 963168 h 4336577"/>
              <a:gd name="connsiteX10" fmla="*/ 987552 w 1688592"/>
              <a:gd name="connsiteY10" fmla="*/ 1066800 h 4336577"/>
              <a:gd name="connsiteX11" fmla="*/ 1024128 w 1688592"/>
              <a:gd name="connsiteY11" fmla="*/ 1078992 h 4336577"/>
              <a:gd name="connsiteX12" fmla="*/ 1109472 w 1688592"/>
              <a:gd name="connsiteY12" fmla="*/ 1255776 h 4336577"/>
              <a:gd name="connsiteX13" fmla="*/ 1359408 w 1688592"/>
              <a:gd name="connsiteY13" fmla="*/ 1402080 h 4336577"/>
              <a:gd name="connsiteX14" fmla="*/ 1627632 w 1688592"/>
              <a:gd name="connsiteY14" fmla="*/ 1670304 h 4336577"/>
              <a:gd name="connsiteX15" fmla="*/ 1548384 w 1688592"/>
              <a:gd name="connsiteY15" fmla="*/ 1895856 h 4336577"/>
              <a:gd name="connsiteX16" fmla="*/ 1432560 w 1688592"/>
              <a:gd name="connsiteY16" fmla="*/ 1895856 h 4336577"/>
              <a:gd name="connsiteX17" fmla="*/ 1353312 w 1688592"/>
              <a:gd name="connsiteY17" fmla="*/ 1901952 h 4336577"/>
              <a:gd name="connsiteX18" fmla="*/ 1078992 w 1688592"/>
              <a:gd name="connsiteY18" fmla="*/ 1914144 h 4336577"/>
              <a:gd name="connsiteX19" fmla="*/ 1060704 w 1688592"/>
              <a:gd name="connsiteY19" fmla="*/ 1981200 h 4336577"/>
              <a:gd name="connsiteX20" fmla="*/ 1146048 w 1688592"/>
              <a:gd name="connsiteY20" fmla="*/ 1981200 h 4336577"/>
              <a:gd name="connsiteX21" fmla="*/ 1231392 w 1688592"/>
              <a:gd name="connsiteY21" fmla="*/ 1969008 h 4336577"/>
              <a:gd name="connsiteX22" fmla="*/ 1420368 w 1688592"/>
              <a:gd name="connsiteY22" fmla="*/ 1969008 h 4336577"/>
              <a:gd name="connsiteX23" fmla="*/ 1591056 w 1688592"/>
              <a:gd name="connsiteY23" fmla="*/ 2005584 h 4336577"/>
              <a:gd name="connsiteX24" fmla="*/ 1633728 w 1688592"/>
              <a:gd name="connsiteY24" fmla="*/ 2164080 h 4336577"/>
              <a:gd name="connsiteX25" fmla="*/ 1633728 w 1688592"/>
              <a:gd name="connsiteY25" fmla="*/ 2279904 h 4336577"/>
              <a:gd name="connsiteX26" fmla="*/ 1420368 w 1688592"/>
              <a:gd name="connsiteY26" fmla="*/ 2322576 h 4336577"/>
              <a:gd name="connsiteX27" fmla="*/ 1469136 w 1688592"/>
              <a:gd name="connsiteY27" fmla="*/ 2353056 h 4336577"/>
              <a:gd name="connsiteX28" fmla="*/ 1615440 w 1688592"/>
              <a:gd name="connsiteY28" fmla="*/ 2377440 h 4336577"/>
              <a:gd name="connsiteX29" fmla="*/ 1658112 w 1688592"/>
              <a:gd name="connsiteY29" fmla="*/ 2420112 h 4336577"/>
              <a:gd name="connsiteX30" fmla="*/ 1658112 w 1688592"/>
              <a:gd name="connsiteY30" fmla="*/ 2474976 h 4336577"/>
              <a:gd name="connsiteX31" fmla="*/ 1688592 w 1688592"/>
              <a:gd name="connsiteY31" fmla="*/ 2743200 h 4336577"/>
              <a:gd name="connsiteX32" fmla="*/ 1670304 w 1688592"/>
              <a:gd name="connsiteY32" fmla="*/ 2791968 h 4336577"/>
              <a:gd name="connsiteX33" fmla="*/ 1371600 w 1688592"/>
              <a:gd name="connsiteY33" fmla="*/ 3182112 h 4336577"/>
              <a:gd name="connsiteX34" fmla="*/ 1237488 w 1688592"/>
              <a:gd name="connsiteY34" fmla="*/ 3194304 h 4336577"/>
              <a:gd name="connsiteX35" fmla="*/ 1042416 w 1688592"/>
              <a:gd name="connsiteY35" fmla="*/ 3194304 h 4336577"/>
              <a:gd name="connsiteX36" fmla="*/ 963168 w 1688592"/>
              <a:gd name="connsiteY36" fmla="*/ 3255264 h 4336577"/>
              <a:gd name="connsiteX37" fmla="*/ 1042416 w 1688592"/>
              <a:gd name="connsiteY37" fmla="*/ 3279648 h 4336577"/>
              <a:gd name="connsiteX38" fmla="*/ 1194816 w 1688592"/>
              <a:gd name="connsiteY38" fmla="*/ 3267456 h 4336577"/>
              <a:gd name="connsiteX39" fmla="*/ 1280160 w 1688592"/>
              <a:gd name="connsiteY39" fmla="*/ 3267456 h 4336577"/>
              <a:gd name="connsiteX40" fmla="*/ 1359408 w 1688592"/>
              <a:gd name="connsiteY40" fmla="*/ 3243072 h 4336577"/>
              <a:gd name="connsiteX41" fmla="*/ 1621536 w 1688592"/>
              <a:gd name="connsiteY41" fmla="*/ 3200400 h 4336577"/>
              <a:gd name="connsiteX42" fmla="*/ 1575229 w 1688592"/>
              <a:gd name="connsiteY42" fmla="*/ 3721082 h 4336577"/>
              <a:gd name="connsiteX43" fmla="*/ 1562128 w 1688592"/>
              <a:gd name="connsiteY43" fmla="*/ 3869909 h 4336577"/>
              <a:gd name="connsiteX44" fmla="*/ 1389112 w 1688592"/>
              <a:gd name="connsiteY44" fmla="*/ 4227467 h 4336577"/>
              <a:gd name="connsiteX45" fmla="*/ 1412478 w 1688592"/>
              <a:gd name="connsiteY45" fmla="*/ 4331115 h 4336577"/>
              <a:gd name="connsiteX46" fmla="*/ 1098832 w 1688592"/>
              <a:gd name="connsiteY46" fmla="*/ 4336577 h 4336577"/>
              <a:gd name="connsiteX47" fmla="*/ 850713 w 1688592"/>
              <a:gd name="connsiteY47" fmla="*/ 4281713 h 4336577"/>
              <a:gd name="connsiteX48" fmla="*/ 752801 w 1688592"/>
              <a:gd name="connsiteY48" fmla="*/ 4274565 h 4336577"/>
              <a:gd name="connsiteX49" fmla="*/ 636468 w 1688592"/>
              <a:gd name="connsiteY49" fmla="*/ 4086641 h 4336577"/>
              <a:gd name="connsiteX50" fmla="*/ 577968 w 1688592"/>
              <a:gd name="connsiteY50" fmla="*/ 3882517 h 4336577"/>
              <a:gd name="connsiteX51" fmla="*/ 517651 w 1688592"/>
              <a:gd name="connsiteY51" fmla="*/ 3721717 h 4336577"/>
              <a:gd name="connsiteX52" fmla="*/ 385223 w 1688592"/>
              <a:gd name="connsiteY52" fmla="*/ 3658236 h 4336577"/>
              <a:gd name="connsiteX53" fmla="*/ 417654 w 1688592"/>
              <a:gd name="connsiteY53" fmla="*/ 3407464 h 4336577"/>
              <a:gd name="connsiteX54" fmla="*/ 563182 w 1688592"/>
              <a:gd name="connsiteY54" fmla="*/ 3292474 h 4336577"/>
              <a:gd name="connsiteX55" fmla="*/ 615186 w 1688592"/>
              <a:gd name="connsiteY55" fmla="*/ 3101812 h 4336577"/>
              <a:gd name="connsiteX56" fmla="*/ 583931 w 1688592"/>
              <a:gd name="connsiteY56" fmla="*/ 3028242 h 4336577"/>
              <a:gd name="connsiteX57" fmla="*/ 578611 w 1688592"/>
              <a:gd name="connsiteY57" fmla="*/ 2882774 h 4336577"/>
              <a:gd name="connsiteX58" fmla="*/ 680957 w 1688592"/>
              <a:gd name="connsiteY58" fmla="*/ 2832118 h 4336577"/>
              <a:gd name="connsiteX59" fmla="*/ 664464 w 1688592"/>
              <a:gd name="connsiteY59" fmla="*/ 2755392 h 4336577"/>
              <a:gd name="connsiteX60" fmla="*/ 762000 w 1688592"/>
              <a:gd name="connsiteY60" fmla="*/ 2828544 h 4336577"/>
              <a:gd name="connsiteX61" fmla="*/ 944880 w 1688592"/>
              <a:gd name="connsiteY61" fmla="*/ 2883408 h 4336577"/>
              <a:gd name="connsiteX62" fmla="*/ 1048512 w 1688592"/>
              <a:gd name="connsiteY62" fmla="*/ 2785872 h 4336577"/>
              <a:gd name="connsiteX63" fmla="*/ 1036320 w 1688592"/>
              <a:gd name="connsiteY63" fmla="*/ 2389632 h 4336577"/>
              <a:gd name="connsiteX64" fmla="*/ 957072 w 1688592"/>
              <a:gd name="connsiteY64" fmla="*/ 2334768 h 4336577"/>
              <a:gd name="connsiteX65" fmla="*/ 920496 w 1688592"/>
              <a:gd name="connsiteY65" fmla="*/ 2170176 h 4336577"/>
              <a:gd name="connsiteX66" fmla="*/ 853440 w 1688592"/>
              <a:gd name="connsiteY66" fmla="*/ 2066544 h 4336577"/>
              <a:gd name="connsiteX67" fmla="*/ 810768 w 1688592"/>
              <a:gd name="connsiteY67" fmla="*/ 1755648 h 4336577"/>
              <a:gd name="connsiteX68" fmla="*/ 774192 w 1688592"/>
              <a:gd name="connsiteY68" fmla="*/ 1639824 h 4336577"/>
              <a:gd name="connsiteX69" fmla="*/ 652272 w 1688592"/>
              <a:gd name="connsiteY69" fmla="*/ 1450848 h 4336577"/>
              <a:gd name="connsiteX70" fmla="*/ 402336 w 1688592"/>
              <a:gd name="connsiteY70" fmla="*/ 1335024 h 4336577"/>
              <a:gd name="connsiteX71" fmla="*/ 237744 w 1688592"/>
              <a:gd name="connsiteY71" fmla="*/ 1048512 h 4336577"/>
              <a:gd name="connsiteX72" fmla="*/ 219456 w 1688592"/>
              <a:gd name="connsiteY72" fmla="*/ 859536 h 4336577"/>
              <a:gd name="connsiteX73" fmla="*/ 67056 w 1688592"/>
              <a:gd name="connsiteY73" fmla="*/ 579120 h 4336577"/>
              <a:gd name="connsiteX74" fmla="*/ 67056 w 1688592"/>
              <a:gd name="connsiteY74" fmla="*/ 542544 h 4336577"/>
              <a:gd name="connsiteX75" fmla="*/ 85344 w 1688592"/>
              <a:gd name="connsiteY75" fmla="*/ 445008 h 4336577"/>
              <a:gd name="connsiteX76" fmla="*/ 36576 w 1688592"/>
              <a:gd name="connsiteY76" fmla="*/ 195072 h 4336577"/>
              <a:gd name="connsiteX77" fmla="*/ 0 w 1688592"/>
              <a:gd name="connsiteY77" fmla="*/ 0 h 433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688592" h="4336577">
                <a:moveTo>
                  <a:pt x="0" y="0"/>
                </a:moveTo>
                <a:lnTo>
                  <a:pt x="152400" y="121920"/>
                </a:lnTo>
                <a:lnTo>
                  <a:pt x="268224" y="298704"/>
                </a:lnTo>
                <a:lnTo>
                  <a:pt x="420624" y="463296"/>
                </a:lnTo>
                <a:lnTo>
                  <a:pt x="438912" y="554736"/>
                </a:lnTo>
                <a:lnTo>
                  <a:pt x="560832" y="573024"/>
                </a:lnTo>
                <a:lnTo>
                  <a:pt x="609600" y="658368"/>
                </a:lnTo>
                <a:lnTo>
                  <a:pt x="658368" y="658368"/>
                </a:lnTo>
                <a:lnTo>
                  <a:pt x="822960" y="707136"/>
                </a:lnTo>
                <a:lnTo>
                  <a:pt x="890016" y="963168"/>
                </a:lnTo>
                <a:lnTo>
                  <a:pt x="987552" y="1066800"/>
                </a:lnTo>
                <a:lnTo>
                  <a:pt x="1024128" y="1078992"/>
                </a:lnTo>
                <a:lnTo>
                  <a:pt x="1109472" y="1255776"/>
                </a:lnTo>
                <a:lnTo>
                  <a:pt x="1359408" y="1402080"/>
                </a:lnTo>
                <a:lnTo>
                  <a:pt x="1627632" y="1670304"/>
                </a:lnTo>
                <a:lnTo>
                  <a:pt x="1548384" y="1895856"/>
                </a:lnTo>
                <a:lnTo>
                  <a:pt x="1432560" y="1895856"/>
                </a:lnTo>
                <a:lnTo>
                  <a:pt x="1353312" y="1901952"/>
                </a:lnTo>
                <a:lnTo>
                  <a:pt x="1078992" y="1914144"/>
                </a:lnTo>
                <a:lnTo>
                  <a:pt x="1060704" y="1981200"/>
                </a:lnTo>
                <a:lnTo>
                  <a:pt x="1146048" y="1981200"/>
                </a:lnTo>
                <a:lnTo>
                  <a:pt x="1231392" y="1969008"/>
                </a:lnTo>
                <a:lnTo>
                  <a:pt x="1420368" y="1969008"/>
                </a:lnTo>
                <a:lnTo>
                  <a:pt x="1591056" y="2005584"/>
                </a:lnTo>
                <a:lnTo>
                  <a:pt x="1633728" y="2164080"/>
                </a:lnTo>
                <a:lnTo>
                  <a:pt x="1633728" y="2279904"/>
                </a:lnTo>
                <a:lnTo>
                  <a:pt x="1420368" y="2322576"/>
                </a:lnTo>
                <a:lnTo>
                  <a:pt x="1469136" y="2353056"/>
                </a:lnTo>
                <a:lnTo>
                  <a:pt x="1615440" y="2377440"/>
                </a:lnTo>
                <a:lnTo>
                  <a:pt x="1658112" y="2420112"/>
                </a:lnTo>
                <a:lnTo>
                  <a:pt x="1658112" y="2474976"/>
                </a:lnTo>
                <a:lnTo>
                  <a:pt x="1688592" y="2743200"/>
                </a:lnTo>
                <a:lnTo>
                  <a:pt x="1670304" y="2791968"/>
                </a:lnTo>
                <a:lnTo>
                  <a:pt x="1371600" y="3182112"/>
                </a:lnTo>
                <a:lnTo>
                  <a:pt x="1237488" y="3194304"/>
                </a:lnTo>
                <a:lnTo>
                  <a:pt x="1042416" y="3194304"/>
                </a:lnTo>
                <a:lnTo>
                  <a:pt x="963168" y="3255264"/>
                </a:lnTo>
                <a:lnTo>
                  <a:pt x="1042416" y="3279648"/>
                </a:lnTo>
                <a:lnTo>
                  <a:pt x="1194816" y="3267456"/>
                </a:lnTo>
                <a:lnTo>
                  <a:pt x="1280160" y="3267456"/>
                </a:lnTo>
                <a:lnTo>
                  <a:pt x="1359408" y="3243072"/>
                </a:lnTo>
                <a:lnTo>
                  <a:pt x="1621536" y="3200400"/>
                </a:lnTo>
                <a:lnTo>
                  <a:pt x="1575229" y="3721082"/>
                </a:lnTo>
                <a:lnTo>
                  <a:pt x="1562128" y="3869909"/>
                </a:lnTo>
                <a:lnTo>
                  <a:pt x="1389112" y="4227467"/>
                </a:lnTo>
                <a:lnTo>
                  <a:pt x="1412478" y="4331115"/>
                </a:lnTo>
                <a:lnTo>
                  <a:pt x="1098832" y="4336577"/>
                </a:lnTo>
                <a:lnTo>
                  <a:pt x="850713" y="4281713"/>
                </a:lnTo>
                <a:lnTo>
                  <a:pt x="752801" y="4274565"/>
                </a:lnTo>
                <a:lnTo>
                  <a:pt x="636468" y="4086641"/>
                </a:lnTo>
                <a:lnTo>
                  <a:pt x="577968" y="3882517"/>
                </a:lnTo>
                <a:lnTo>
                  <a:pt x="517651" y="3721717"/>
                </a:lnTo>
                <a:lnTo>
                  <a:pt x="385223" y="3658236"/>
                </a:lnTo>
                <a:lnTo>
                  <a:pt x="417654" y="3407464"/>
                </a:lnTo>
                <a:lnTo>
                  <a:pt x="563182" y="3292474"/>
                </a:lnTo>
                <a:lnTo>
                  <a:pt x="615186" y="3101812"/>
                </a:lnTo>
                <a:lnTo>
                  <a:pt x="583931" y="3028242"/>
                </a:lnTo>
                <a:lnTo>
                  <a:pt x="578611" y="2882774"/>
                </a:lnTo>
                <a:lnTo>
                  <a:pt x="680957" y="2832118"/>
                </a:lnTo>
                <a:lnTo>
                  <a:pt x="664464" y="2755392"/>
                </a:lnTo>
                <a:lnTo>
                  <a:pt x="762000" y="2828544"/>
                </a:lnTo>
                <a:lnTo>
                  <a:pt x="944880" y="2883408"/>
                </a:lnTo>
                <a:lnTo>
                  <a:pt x="1048512" y="2785872"/>
                </a:lnTo>
                <a:lnTo>
                  <a:pt x="1036320" y="2389632"/>
                </a:lnTo>
                <a:lnTo>
                  <a:pt x="957072" y="2334768"/>
                </a:lnTo>
                <a:lnTo>
                  <a:pt x="920496" y="2170176"/>
                </a:lnTo>
                <a:lnTo>
                  <a:pt x="853440" y="2066544"/>
                </a:lnTo>
                <a:lnTo>
                  <a:pt x="810768" y="1755648"/>
                </a:lnTo>
                <a:lnTo>
                  <a:pt x="774192" y="1639824"/>
                </a:lnTo>
                <a:lnTo>
                  <a:pt x="652272" y="1450848"/>
                </a:lnTo>
                <a:lnTo>
                  <a:pt x="402336" y="1335024"/>
                </a:lnTo>
                <a:lnTo>
                  <a:pt x="237744" y="1048512"/>
                </a:lnTo>
                <a:lnTo>
                  <a:pt x="219456" y="859536"/>
                </a:lnTo>
                <a:lnTo>
                  <a:pt x="67056" y="579120"/>
                </a:lnTo>
                <a:lnTo>
                  <a:pt x="67056" y="542544"/>
                </a:lnTo>
                <a:lnTo>
                  <a:pt x="85344" y="445008"/>
                </a:lnTo>
                <a:lnTo>
                  <a:pt x="36576" y="195072"/>
                </a:lnTo>
                <a:lnTo>
                  <a:pt x="0" y="0"/>
                </a:lnTo>
                <a:close/>
              </a:path>
            </a:pathLst>
          </a:custGeom>
          <a:solidFill>
            <a:srgbClr val="0070C0">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正方形/長方形 83">
            <a:extLst>
              <a:ext uri="{FF2B5EF4-FFF2-40B4-BE49-F238E27FC236}">
                <a16:creationId xmlns:a16="http://schemas.microsoft.com/office/drawing/2014/main" id="{704AE7AA-2868-4293-8311-C7FAC2DB1F84}"/>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（３）</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３　</a:t>
            </a:r>
            <a:r>
              <a:rPr kumimoji="1" lang="ja-JP" altLang="en-US" sz="1700" dirty="0">
                <a:latin typeface="BIZ UDゴシック" panose="020B0400000000000000" pitchFamily="49" charset="-128"/>
                <a:ea typeface="BIZ UDゴシック" panose="020B0400000000000000" pitchFamily="49" charset="-128"/>
              </a:rPr>
              <a:t>各森林区分において各基軸・個別施策を効率的に展開するためのゾーニング　</a:t>
            </a:r>
          </a:p>
        </p:txBody>
      </p:sp>
      <p:sp>
        <p:nvSpPr>
          <p:cNvPr id="85" name="正方形/長方形 84">
            <a:extLst>
              <a:ext uri="{FF2B5EF4-FFF2-40B4-BE49-F238E27FC236}">
                <a16:creationId xmlns:a16="http://schemas.microsoft.com/office/drawing/2014/main" id="{F5E839AD-151C-43BD-8ADE-3FECCB32C55C}"/>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87" name="スライド番号プレースホルダー 10">
            <a:extLst>
              <a:ext uri="{FF2B5EF4-FFF2-40B4-BE49-F238E27FC236}">
                <a16:creationId xmlns:a16="http://schemas.microsoft.com/office/drawing/2014/main" id="{7512492B-657B-433F-9BD8-AB995F05211A}"/>
              </a:ext>
            </a:extLst>
          </p:cNvPr>
          <p:cNvSpPr>
            <a:spLocks noGrp="1"/>
          </p:cNvSpPr>
          <p:nvPr>
            <p:ph type="sldNum" sz="quarter" idx="12"/>
          </p:nvPr>
        </p:nvSpPr>
        <p:spPr>
          <a:xfrm>
            <a:off x="7044602" y="6488405"/>
            <a:ext cx="2228850" cy="365125"/>
          </a:xfrm>
        </p:spPr>
        <p:txBody>
          <a:bodyPr/>
          <a:lstStyle/>
          <a:p>
            <a:fld id="{D2D8002D-B5B0-4BAC-B1F6-782DDCCE6D9C}" type="slidenum">
              <a:rPr kumimoji="1" lang="ja-JP" altLang="en-US" sz="2000" b="1"/>
              <a:t>19</a:t>
            </a:fld>
            <a:endParaRPr kumimoji="1" lang="ja-JP" altLang="en-US" sz="2000" b="1" dirty="0"/>
          </a:p>
        </p:txBody>
      </p:sp>
    </p:spTree>
    <p:extLst>
      <p:ext uri="{BB962C8B-B14F-4D97-AF65-F5344CB8AC3E}">
        <p14:creationId xmlns:p14="http://schemas.microsoft.com/office/powerpoint/2010/main" val="218211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0184A10E-3140-4BEA-B305-83D48AA904DC}"/>
              </a:ext>
            </a:extLst>
          </p:cNvPr>
          <p:cNvSpPr txBox="1"/>
          <p:nvPr/>
        </p:nvSpPr>
        <p:spPr>
          <a:xfrm>
            <a:off x="609097" y="1242525"/>
            <a:ext cx="8074316" cy="3609963"/>
          </a:xfrm>
          <a:prstGeom prst="rect">
            <a:avLst/>
          </a:prstGeom>
          <a:noFill/>
        </p:spPr>
        <p:txBody>
          <a:bodyPr wrap="square" rtlCol="0">
            <a:spAutoFit/>
          </a:bodyPr>
          <a:lstStyle/>
          <a:p>
            <a:r>
              <a:rPr lang="ja-JP" altLang="en-US" sz="2286" b="1" dirty="0"/>
              <a:t>議事１　部会長代理の選任</a:t>
            </a:r>
            <a:endParaRPr lang="en-US" altLang="ja-JP" sz="2286" b="1" dirty="0"/>
          </a:p>
          <a:p>
            <a:endParaRPr lang="en-US" altLang="ja-JP" sz="2286" b="1" dirty="0"/>
          </a:p>
          <a:p>
            <a:r>
              <a:rPr lang="ja-JP" altLang="en-US" sz="2286" b="1" dirty="0"/>
              <a:t>議事２　第３回部会の振り返り</a:t>
            </a:r>
            <a:endParaRPr lang="en-US" altLang="ja-JP" sz="2286" b="1" dirty="0"/>
          </a:p>
          <a:p>
            <a:endParaRPr lang="en-US" altLang="ja-JP" sz="2286" b="1" dirty="0"/>
          </a:p>
          <a:p>
            <a:r>
              <a:rPr lang="ja-JP" altLang="en-US" sz="2286" b="1" dirty="0"/>
              <a:t>議事３　各基軸・個別施策とゾーニング（まとめ）</a:t>
            </a:r>
            <a:endParaRPr lang="en-US" altLang="ja-JP" sz="2286" b="1" dirty="0"/>
          </a:p>
          <a:p>
            <a:r>
              <a:rPr kumimoji="1" lang="ja-JP" altLang="en-US" sz="2286" dirty="0"/>
              <a:t>　</a:t>
            </a:r>
            <a:endParaRPr kumimoji="1" lang="en-US" altLang="ja-JP" sz="2286" dirty="0"/>
          </a:p>
          <a:p>
            <a:r>
              <a:rPr lang="ja-JP" altLang="en-US" sz="2286" b="1" dirty="0"/>
              <a:t>議事４　目標設定・成果指標</a:t>
            </a:r>
            <a:endParaRPr lang="en-US" altLang="ja-JP" sz="2286" b="1" dirty="0"/>
          </a:p>
          <a:p>
            <a:endParaRPr lang="en-US" altLang="ja-JP" sz="2286" b="1" dirty="0"/>
          </a:p>
          <a:p>
            <a:r>
              <a:rPr lang="ja-JP" altLang="en-US" sz="2286" b="1" dirty="0"/>
              <a:t>議事５　第</a:t>
            </a:r>
            <a:r>
              <a:rPr lang="en-US" altLang="ja-JP" sz="2286" b="1" dirty="0"/>
              <a:t>91</a:t>
            </a:r>
            <a:r>
              <a:rPr lang="ja-JP" altLang="en-US" sz="2286" b="1" dirty="0"/>
              <a:t>回大阪府森林審議会における中間報告について</a:t>
            </a:r>
            <a:endParaRPr lang="en-US" altLang="ja-JP" sz="2286" b="1" dirty="0"/>
          </a:p>
          <a:p>
            <a:endParaRPr lang="en-US" altLang="ja-JP" sz="2286" b="1" dirty="0"/>
          </a:p>
        </p:txBody>
      </p:sp>
      <p:sp>
        <p:nvSpPr>
          <p:cNvPr id="2" name="スライド番号プレースホルダー 1">
            <a:extLst>
              <a:ext uri="{FF2B5EF4-FFF2-40B4-BE49-F238E27FC236}">
                <a16:creationId xmlns:a16="http://schemas.microsoft.com/office/drawing/2014/main" id="{95AFCF04-B838-47EC-BF66-D4CE7DF6DB00}"/>
              </a:ext>
            </a:extLst>
          </p:cNvPr>
          <p:cNvSpPr>
            <a:spLocks noGrp="1"/>
          </p:cNvSpPr>
          <p:nvPr>
            <p:ph type="sldNum" sz="quarter" idx="12"/>
          </p:nvPr>
        </p:nvSpPr>
        <p:spPr/>
        <p:txBody>
          <a:bodyPr/>
          <a:lstStyle/>
          <a:p>
            <a:fld id="{D2D8002D-B5B0-4BAC-B1F6-782DDCCE6D9C}" type="slidenum">
              <a:rPr kumimoji="1" lang="ja-JP" altLang="en-US" sz="2000" b="1"/>
              <a:t>2</a:t>
            </a:fld>
            <a:endParaRPr kumimoji="1" lang="ja-JP" altLang="en-US" sz="2000" b="1" dirty="0"/>
          </a:p>
        </p:txBody>
      </p:sp>
      <p:sp>
        <p:nvSpPr>
          <p:cNvPr id="19" name="正方形/長方形 18">
            <a:extLst>
              <a:ext uri="{FF2B5EF4-FFF2-40B4-BE49-F238E27FC236}">
                <a16:creationId xmlns:a16="http://schemas.microsoft.com/office/drawing/2014/main" id="{6DE9CA0E-DF12-480C-9C84-A2EF16A91452}"/>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kumimoji="1" lang="ja-JP" altLang="en-US" b="1" dirty="0">
                <a:latin typeface="BIZ UDゴシック" panose="020B0400000000000000" pitchFamily="49" charset="-128"/>
                <a:ea typeface="BIZ UDゴシック" panose="020B0400000000000000" pitchFamily="49" charset="-128"/>
              </a:rPr>
              <a:t>第４回部会の議事・次第</a:t>
            </a:r>
          </a:p>
        </p:txBody>
      </p:sp>
      <p:sp>
        <p:nvSpPr>
          <p:cNvPr id="6" name="正方形/長方形 5">
            <a:extLst>
              <a:ext uri="{FF2B5EF4-FFF2-40B4-BE49-F238E27FC236}">
                <a16:creationId xmlns:a16="http://schemas.microsoft.com/office/drawing/2014/main" id="{5F6E7DB5-B364-42FB-8BFE-9D831756DF04}"/>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Tree>
    <p:extLst>
      <p:ext uri="{BB962C8B-B14F-4D97-AF65-F5344CB8AC3E}">
        <p14:creationId xmlns:p14="http://schemas.microsoft.com/office/powerpoint/2010/main" val="2305608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5F5FEF-A307-4055-9090-3D57E1E32FB5}"/>
              </a:ext>
            </a:extLst>
          </p:cNvPr>
          <p:cNvSpPr>
            <a:spLocks noGrp="1"/>
          </p:cNvSpPr>
          <p:nvPr>
            <p:ph type="ctrTitle"/>
          </p:nvPr>
        </p:nvSpPr>
        <p:spPr>
          <a:xfrm>
            <a:off x="536582" y="1693889"/>
            <a:ext cx="8832836" cy="2182099"/>
          </a:xfrm>
        </p:spPr>
        <p:txBody>
          <a:bodyPr>
            <a:noAutofit/>
          </a:bodyPr>
          <a:lstStyle/>
          <a:p>
            <a:pPr>
              <a:lnSpc>
                <a:spcPct val="150000"/>
              </a:lnSpc>
            </a:pPr>
            <a:r>
              <a:rPr lang="ja-JP" altLang="en-US" sz="3429" dirty="0">
                <a:latin typeface="BIZ UDPゴシック" panose="020B0400000000000000" pitchFamily="50" charset="-128"/>
                <a:ea typeface="BIZ UDPゴシック" panose="020B0400000000000000" pitchFamily="50" charset="-128"/>
              </a:rPr>
              <a:t>議事４</a:t>
            </a:r>
            <a:br>
              <a:rPr lang="en-US" altLang="ja-JP" sz="3429" dirty="0">
                <a:latin typeface="BIZ UDPゴシック" panose="020B0400000000000000" pitchFamily="50" charset="-128"/>
                <a:ea typeface="BIZ UDPゴシック" panose="020B0400000000000000" pitchFamily="50" charset="-128"/>
              </a:rPr>
            </a:br>
            <a:r>
              <a:rPr lang="ja-JP" altLang="en-US" sz="3200" b="1" dirty="0">
                <a:latin typeface="MS UI Gothic" panose="020B0600070205080204" pitchFamily="50" charset="-128"/>
                <a:ea typeface="MS UI Gothic" panose="020B0600070205080204" pitchFamily="50" charset="-128"/>
              </a:rPr>
              <a:t>目標設定・成果指標</a:t>
            </a:r>
            <a:endParaRPr lang="ja-JP" altLang="en-US" sz="3429" dirty="0">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4817CA1A-3F11-41E5-9AF3-5728078313BD}"/>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5" name="スライド番号プレースホルダー 10">
            <a:extLst>
              <a:ext uri="{FF2B5EF4-FFF2-40B4-BE49-F238E27FC236}">
                <a16:creationId xmlns:a16="http://schemas.microsoft.com/office/drawing/2014/main" id="{6F49E708-562C-47F5-8D36-3609C2875900}"/>
              </a:ext>
            </a:extLst>
          </p:cNvPr>
          <p:cNvSpPr>
            <a:spLocks noGrp="1"/>
          </p:cNvSpPr>
          <p:nvPr>
            <p:ph type="sldNum" sz="quarter" idx="12"/>
          </p:nvPr>
        </p:nvSpPr>
        <p:spPr>
          <a:xfrm>
            <a:off x="7044602" y="6488405"/>
            <a:ext cx="2228850" cy="365125"/>
          </a:xfrm>
        </p:spPr>
        <p:txBody>
          <a:bodyPr/>
          <a:lstStyle/>
          <a:p>
            <a:fld id="{D2D8002D-B5B0-4BAC-B1F6-782DDCCE6D9C}" type="slidenum">
              <a:rPr kumimoji="1" lang="ja-JP" altLang="en-US" sz="2000" b="1"/>
              <a:t>20</a:t>
            </a:fld>
            <a:endParaRPr kumimoji="1" lang="ja-JP" altLang="en-US" sz="2000" b="1" dirty="0"/>
          </a:p>
        </p:txBody>
      </p:sp>
    </p:spTree>
    <p:extLst>
      <p:ext uri="{BB962C8B-B14F-4D97-AF65-F5344CB8AC3E}">
        <p14:creationId xmlns:p14="http://schemas.microsoft.com/office/powerpoint/2010/main" val="3533426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347BF362-16FA-4A9E-B77E-ADB4D0E35D44}"/>
              </a:ext>
            </a:extLst>
          </p:cNvPr>
          <p:cNvSpPr/>
          <p:nvPr/>
        </p:nvSpPr>
        <p:spPr>
          <a:xfrm>
            <a:off x="5099953" y="2781305"/>
            <a:ext cx="4511936" cy="1683627"/>
          </a:xfrm>
          <a:prstGeom prst="rect">
            <a:avLst/>
          </a:prstGeom>
          <a:noFill/>
          <a:ln w="127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b="1" dirty="0">
                <a:solidFill>
                  <a:schemeClr val="tx1"/>
                </a:solidFill>
                <a:latin typeface="BIZ UDゴシック" panose="020B0400000000000000" pitchFamily="49" charset="-128"/>
                <a:ea typeface="BIZ UDゴシック" panose="020B0400000000000000" pitchFamily="49" charset="-128"/>
              </a:rPr>
              <a:t>　長　期　：策定後</a:t>
            </a:r>
            <a:r>
              <a:rPr kumimoji="1" lang="en-US" altLang="ja-JP" sz="1600" b="1" dirty="0">
                <a:solidFill>
                  <a:schemeClr val="tx1"/>
                </a:solidFill>
                <a:latin typeface="BIZ UDゴシック" panose="020B0400000000000000" pitchFamily="49" charset="-128"/>
                <a:ea typeface="BIZ UDゴシック" panose="020B0400000000000000" pitchFamily="49" charset="-128"/>
              </a:rPr>
              <a:t>20</a:t>
            </a:r>
            <a:r>
              <a:rPr kumimoji="1" lang="ja-JP" altLang="en-US" sz="1600" b="1" dirty="0">
                <a:solidFill>
                  <a:schemeClr val="tx1"/>
                </a:solidFill>
                <a:latin typeface="BIZ UDゴシック" panose="020B0400000000000000" pitchFamily="49" charset="-128"/>
                <a:ea typeface="BIZ UDゴシック" panose="020B0400000000000000" pitchFamily="49" charset="-128"/>
              </a:rPr>
              <a:t>年間で目指すべき目標値</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b="1" dirty="0">
                <a:solidFill>
                  <a:schemeClr val="tx1"/>
                </a:solidFill>
                <a:latin typeface="BIZ UDゴシック" panose="020B0400000000000000" pitchFamily="49" charset="-128"/>
                <a:ea typeface="BIZ UDゴシック" panose="020B0400000000000000" pitchFamily="49" charset="-128"/>
              </a:rPr>
              <a:t>　中　期　：策定後</a:t>
            </a:r>
            <a:r>
              <a:rPr kumimoji="1" lang="en-US" altLang="ja-JP" sz="1600" b="1" dirty="0">
                <a:solidFill>
                  <a:schemeClr val="tx1"/>
                </a:solidFill>
                <a:latin typeface="BIZ UDゴシック" panose="020B0400000000000000" pitchFamily="49" charset="-128"/>
                <a:ea typeface="BIZ UDゴシック" panose="020B0400000000000000" pitchFamily="49" charset="-128"/>
              </a:rPr>
              <a:t>10</a:t>
            </a:r>
            <a:r>
              <a:rPr kumimoji="1" lang="ja-JP" altLang="en-US" sz="1600" b="1" dirty="0">
                <a:solidFill>
                  <a:schemeClr val="tx1"/>
                </a:solidFill>
                <a:latin typeface="BIZ UDゴシック" panose="020B0400000000000000" pitchFamily="49" charset="-128"/>
                <a:ea typeface="BIZ UDゴシック" panose="020B0400000000000000" pitchFamily="49" charset="-128"/>
              </a:rPr>
              <a:t>年間で達成すべき目標値　　　</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A9C8D111-D5C6-4D2C-83FC-7813E537077A}"/>
              </a:ext>
            </a:extLst>
          </p:cNvPr>
          <p:cNvSpPr txBox="1"/>
          <p:nvPr/>
        </p:nvSpPr>
        <p:spPr>
          <a:xfrm>
            <a:off x="8486393" y="55099"/>
            <a:ext cx="978542" cy="400110"/>
          </a:xfrm>
          <a:prstGeom prst="rect">
            <a:avLst/>
          </a:prstGeom>
          <a:solidFill>
            <a:schemeClr val="bg1"/>
          </a:solidFill>
        </p:spPr>
        <p:txBody>
          <a:bodyPr wrap="square">
            <a:spAutoFit/>
          </a:bodyPr>
          <a:lstStyle/>
          <a:p>
            <a:pPr algn="ctr"/>
            <a:r>
              <a:rPr lang="en-US" altLang="ja-JP" sz="1000" kern="100" dirty="0">
                <a:latin typeface="BIZ UDゴシック" panose="020B0400000000000000" pitchFamily="49" charset="-128"/>
                <a:ea typeface="BIZ UDゴシック" panose="020B0400000000000000" pitchFamily="49" charset="-128"/>
                <a:cs typeface="Times New Roman"/>
              </a:rPr>
              <a:t>R7.10.20</a:t>
            </a:r>
          </a:p>
          <a:p>
            <a:pPr algn="ctr"/>
            <a:r>
              <a:rPr lang="ja-JP" altLang="en-US" sz="10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1714" kern="100" dirty="0">
              <a:latin typeface="BIZ UDゴシック" panose="020B0400000000000000" pitchFamily="49" charset="-128"/>
              <a:ea typeface="BIZ UDゴシック" panose="020B0400000000000000" pitchFamily="49" charset="-128"/>
              <a:cs typeface="Times New Roman"/>
            </a:endParaRPr>
          </a:p>
        </p:txBody>
      </p:sp>
      <p:sp>
        <p:nvSpPr>
          <p:cNvPr id="11" name="スライド番号プレースホルダー 10">
            <a:extLst>
              <a:ext uri="{FF2B5EF4-FFF2-40B4-BE49-F238E27FC236}">
                <a16:creationId xmlns:a16="http://schemas.microsoft.com/office/drawing/2014/main" id="{CB601ED7-6735-4329-A485-DA69F1F2A5BA}"/>
              </a:ext>
            </a:extLst>
          </p:cNvPr>
          <p:cNvSpPr>
            <a:spLocks noGrp="1"/>
          </p:cNvSpPr>
          <p:nvPr>
            <p:ph type="sldNum" sz="quarter" idx="12"/>
          </p:nvPr>
        </p:nvSpPr>
        <p:spPr>
          <a:xfrm>
            <a:off x="7182170" y="6503709"/>
            <a:ext cx="2228850" cy="365125"/>
          </a:xfrm>
        </p:spPr>
        <p:txBody>
          <a:bodyPr/>
          <a:lstStyle/>
          <a:p>
            <a:fld id="{D2D8002D-B5B0-4BAC-B1F6-782DDCCE6D9C}" type="slidenum">
              <a:rPr kumimoji="1" lang="ja-JP" altLang="en-US" sz="2000" b="1"/>
              <a:t>21</a:t>
            </a:fld>
            <a:endParaRPr kumimoji="1" lang="ja-JP" altLang="en-US" sz="2000" b="1" dirty="0"/>
          </a:p>
        </p:txBody>
      </p:sp>
      <p:sp>
        <p:nvSpPr>
          <p:cNvPr id="12" name="正方形/長方形 11">
            <a:extLst>
              <a:ext uri="{FF2B5EF4-FFF2-40B4-BE49-F238E27FC236}">
                <a16:creationId xmlns:a16="http://schemas.microsoft.com/office/drawing/2014/main" id="{AE15F9C4-AC19-4364-A02D-409652CA06EC}"/>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BIZ UDゴシック" panose="020B0400000000000000" pitchFamily="49" charset="-128"/>
                <a:ea typeface="BIZ UDゴシック" panose="020B0400000000000000" pitchFamily="49" charset="-128"/>
              </a:rPr>
              <a:t>（４）</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１　目標設定・成果指標</a:t>
            </a:r>
          </a:p>
        </p:txBody>
      </p:sp>
      <p:sp>
        <p:nvSpPr>
          <p:cNvPr id="16" name="正方形/長方形 15">
            <a:extLst>
              <a:ext uri="{FF2B5EF4-FFF2-40B4-BE49-F238E27FC236}">
                <a16:creationId xmlns:a16="http://schemas.microsoft.com/office/drawing/2014/main" id="{B9578790-77CC-4583-881F-DEB35709BD7B}"/>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10" name="四角形: 角を丸くする 9">
            <a:extLst>
              <a:ext uri="{FF2B5EF4-FFF2-40B4-BE49-F238E27FC236}">
                <a16:creationId xmlns:a16="http://schemas.microsoft.com/office/drawing/2014/main" id="{B89FEBF1-FD3B-491B-87B2-124C8E4D7552}"/>
              </a:ext>
            </a:extLst>
          </p:cNvPr>
          <p:cNvSpPr/>
          <p:nvPr/>
        </p:nvSpPr>
        <p:spPr>
          <a:xfrm>
            <a:off x="328322" y="3128154"/>
            <a:ext cx="4269806" cy="330488"/>
          </a:xfrm>
          <a:prstGeom prst="roundRect">
            <a:avLst>
              <a:gd name="adj" fmla="val 5612"/>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kumimoji="1" lang="ja-JP" altLang="en-US" sz="1400" dirty="0">
                <a:solidFill>
                  <a:srgbClr val="8AA0C5"/>
                </a:solidFill>
                <a:latin typeface="BIZ UDゴシック" panose="020B0400000000000000" pitchFamily="49" charset="-128"/>
                <a:ea typeface="BIZ UDゴシック" panose="020B0400000000000000" pitchFamily="49" charset="-128"/>
              </a:rPr>
              <a:t> </a:t>
            </a:r>
            <a:r>
              <a:rPr kumimoji="1" lang="ja-JP" altLang="en-US" sz="1400" b="1" dirty="0">
                <a:solidFill>
                  <a:schemeClr val="accent5">
                    <a:lumMod val="75000"/>
                  </a:schemeClr>
                </a:solidFill>
                <a:latin typeface="BIZ UDゴシック" panose="020B0400000000000000" pitchFamily="49" charset="-128"/>
                <a:ea typeface="BIZ UDゴシック" panose="020B0400000000000000" pitchFamily="49" charset="-128"/>
              </a:rPr>
              <a:t>基軸１ 森林防災・減災力の維持・強化</a:t>
            </a:r>
            <a:endParaRPr kumimoji="1" lang="en-US" altLang="ja-JP" sz="1400" dirty="0">
              <a:solidFill>
                <a:schemeClr val="accent5">
                  <a:lumMod val="75000"/>
                </a:schemeClr>
              </a:solidFill>
              <a:latin typeface="BIZ UDゴシック" panose="020B0400000000000000" pitchFamily="49" charset="-128"/>
              <a:ea typeface="BIZ UDゴシック" panose="020B0400000000000000" pitchFamily="49" charset="-128"/>
            </a:endParaRPr>
          </a:p>
        </p:txBody>
      </p:sp>
      <p:sp>
        <p:nvSpPr>
          <p:cNvPr id="13" name="四角形: 角を丸くする 12">
            <a:extLst>
              <a:ext uri="{FF2B5EF4-FFF2-40B4-BE49-F238E27FC236}">
                <a16:creationId xmlns:a16="http://schemas.microsoft.com/office/drawing/2014/main" id="{FD82DAE9-F82A-490E-95D8-14925FB95550}"/>
              </a:ext>
            </a:extLst>
          </p:cNvPr>
          <p:cNvSpPr/>
          <p:nvPr/>
        </p:nvSpPr>
        <p:spPr>
          <a:xfrm>
            <a:off x="328322" y="3463584"/>
            <a:ext cx="4269806" cy="330488"/>
          </a:xfrm>
          <a:prstGeom prst="roundRect">
            <a:avLst>
              <a:gd name="adj" fmla="val 507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kumimoji="1" lang="ja-JP" altLang="en-US" sz="1400" b="1" dirty="0">
                <a:solidFill>
                  <a:srgbClr val="FF0000"/>
                </a:solidFill>
                <a:latin typeface="BIZ UDゴシック" panose="020B0400000000000000" pitchFamily="49" charset="-128"/>
                <a:ea typeface="BIZ UDゴシック" panose="020B0400000000000000" pitchFamily="49" charset="-128"/>
              </a:rPr>
              <a:t> 基軸２ 持続的な森林経営の推進</a:t>
            </a:r>
            <a:endParaRPr kumimoji="1" lang="en-US" altLang="ja-JP" sz="1400" b="1" dirty="0">
              <a:solidFill>
                <a:srgbClr val="FF0000"/>
              </a:solidFill>
              <a:latin typeface="BIZ UDゴシック" panose="020B0400000000000000" pitchFamily="49" charset="-128"/>
              <a:ea typeface="BIZ UDゴシック" panose="020B0400000000000000" pitchFamily="49" charset="-128"/>
            </a:endParaRPr>
          </a:p>
        </p:txBody>
      </p:sp>
      <p:sp>
        <p:nvSpPr>
          <p:cNvPr id="14" name="四角形: 角を丸くする 13">
            <a:extLst>
              <a:ext uri="{FF2B5EF4-FFF2-40B4-BE49-F238E27FC236}">
                <a16:creationId xmlns:a16="http://schemas.microsoft.com/office/drawing/2014/main" id="{67696CE9-4F41-4C56-8695-783D4631ABFD}"/>
              </a:ext>
            </a:extLst>
          </p:cNvPr>
          <p:cNvSpPr/>
          <p:nvPr/>
        </p:nvSpPr>
        <p:spPr>
          <a:xfrm>
            <a:off x="328322" y="3799014"/>
            <a:ext cx="4269806" cy="330489"/>
          </a:xfrm>
          <a:prstGeom prst="roundRect">
            <a:avLst>
              <a:gd name="adj" fmla="val 5612"/>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kumimoji="1" lang="ja-JP" altLang="en-US" sz="1400" dirty="0">
                <a:solidFill>
                  <a:srgbClr val="8AA0C5"/>
                </a:solidFill>
                <a:latin typeface="BIZ UDゴシック" panose="020B0400000000000000" pitchFamily="49" charset="-128"/>
                <a:ea typeface="BIZ UDゴシック" panose="020B0400000000000000" pitchFamily="49" charset="-128"/>
              </a:rPr>
              <a:t> </a:t>
            </a:r>
            <a:r>
              <a:rPr kumimoji="1" lang="ja-JP" altLang="en-US" sz="1400" b="1" dirty="0">
                <a:solidFill>
                  <a:schemeClr val="accent4">
                    <a:lumMod val="75000"/>
                  </a:schemeClr>
                </a:solidFill>
                <a:latin typeface="BIZ UDゴシック" panose="020B0400000000000000" pitchFamily="49" charset="-128"/>
                <a:ea typeface="BIZ UDゴシック" panose="020B0400000000000000" pitchFamily="49" charset="-128"/>
              </a:rPr>
              <a:t>基軸３ 多様性の高い森林の維持・増進</a:t>
            </a:r>
            <a:endParaRPr kumimoji="1" lang="en-US" altLang="ja-JP" sz="1400" b="1" dirty="0">
              <a:solidFill>
                <a:schemeClr val="accent4">
                  <a:lumMod val="75000"/>
                </a:schemeClr>
              </a:solidFill>
              <a:latin typeface="BIZ UDゴシック" panose="020B0400000000000000" pitchFamily="49" charset="-128"/>
              <a:ea typeface="BIZ UDゴシック" panose="020B0400000000000000" pitchFamily="49" charset="-128"/>
            </a:endParaRPr>
          </a:p>
        </p:txBody>
      </p:sp>
      <p:sp>
        <p:nvSpPr>
          <p:cNvPr id="17" name="四角形: 角を丸くする 16">
            <a:extLst>
              <a:ext uri="{FF2B5EF4-FFF2-40B4-BE49-F238E27FC236}">
                <a16:creationId xmlns:a16="http://schemas.microsoft.com/office/drawing/2014/main" id="{28F5A976-DB80-418C-B40D-485EDCD6F2B1}"/>
              </a:ext>
            </a:extLst>
          </p:cNvPr>
          <p:cNvSpPr/>
          <p:nvPr/>
        </p:nvSpPr>
        <p:spPr>
          <a:xfrm>
            <a:off x="328322" y="4134445"/>
            <a:ext cx="4269806" cy="330488"/>
          </a:xfrm>
          <a:prstGeom prst="roundRect">
            <a:avLst>
              <a:gd name="adj" fmla="val 5269"/>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b="1" dirty="0">
                <a:solidFill>
                  <a:schemeClr val="accent6">
                    <a:lumMod val="75000"/>
                  </a:schemeClr>
                </a:solidFill>
                <a:latin typeface="BIZ UDゴシック" panose="020B0400000000000000" pitchFamily="49" charset="-128"/>
                <a:ea typeface="BIZ UDゴシック" panose="020B0400000000000000" pitchFamily="49" charset="-128"/>
              </a:rPr>
              <a:t>基軸４ 森林の維持・保全のための体制づくり</a:t>
            </a:r>
            <a:endParaRPr kumimoji="1" lang="en-US" altLang="ja-JP" sz="1400" b="1" dirty="0">
              <a:solidFill>
                <a:schemeClr val="accent6">
                  <a:lumMod val="75000"/>
                </a:schemeClr>
              </a:solidFill>
              <a:latin typeface="BIZ UDゴシック" panose="020B0400000000000000" pitchFamily="49" charset="-128"/>
              <a:ea typeface="BIZ UDゴシック" panose="020B0400000000000000" pitchFamily="49" charset="-128"/>
            </a:endParaRPr>
          </a:p>
        </p:txBody>
      </p:sp>
      <p:sp>
        <p:nvSpPr>
          <p:cNvPr id="18" name="正方形/長方形 17">
            <a:extLst>
              <a:ext uri="{FF2B5EF4-FFF2-40B4-BE49-F238E27FC236}">
                <a16:creationId xmlns:a16="http://schemas.microsoft.com/office/drawing/2014/main" id="{60F41429-CA78-41A7-82C2-6E0800124EBC}"/>
              </a:ext>
            </a:extLst>
          </p:cNvPr>
          <p:cNvSpPr/>
          <p:nvPr/>
        </p:nvSpPr>
        <p:spPr>
          <a:xfrm>
            <a:off x="328322" y="2789332"/>
            <a:ext cx="1142058" cy="330488"/>
          </a:xfrm>
          <a:prstGeom prst="rect">
            <a:avLst/>
          </a:prstGeom>
          <a:solidFill>
            <a:srgbClr val="002060"/>
          </a:solidFill>
          <a:ln w="190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bg1"/>
                </a:solidFill>
                <a:latin typeface="BIZ UDゴシック" panose="020B0400000000000000" pitchFamily="49" charset="-128"/>
                <a:ea typeface="BIZ UDゴシック" panose="020B0400000000000000" pitchFamily="49" charset="-128"/>
              </a:rPr>
              <a:t>成果目標</a:t>
            </a:r>
          </a:p>
        </p:txBody>
      </p:sp>
      <p:sp>
        <p:nvSpPr>
          <p:cNvPr id="19" name="正方形/長方形 18">
            <a:extLst>
              <a:ext uri="{FF2B5EF4-FFF2-40B4-BE49-F238E27FC236}">
                <a16:creationId xmlns:a16="http://schemas.microsoft.com/office/drawing/2014/main" id="{2113776B-4015-469E-9ACC-A320890AD9E7}"/>
              </a:ext>
            </a:extLst>
          </p:cNvPr>
          <p:cNvSpPr/>
          <p:nvPr/>
        </p:nvSpPr>
        <p:spPr>
          <a:xfrm>
            <a:off x="5099951" y="2781305"/>
            <a:ext cx="3284765" cy="338515"/>
          </a:xfrm>
          <a:prstGeom prst="rect">
            <a:avLst/>
          </a:prstGeom>
          <a:solidFill>
            <a:srgbClr val="002060"/>
          </a:solidFill>
          <a:ln w="190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bg1"/>
                </a:solidFill>
                <a:latin typeface="BIZ UDゴシック" panose="020B0400000000000000" pitchFamily="49" charset="-128"/>
                <a:ea typeface="BIZ UDゴシック" panose="020B0400000000000000" pitchFamily="49" charset="-128"/>
              </a:rPr>
              <a:t>成果指標（期中・期末）の考え方</a:t>
            </a:r>
          </a:p>
        </p:txBody>
      </p:sp>
      <p:sp>
        <p:nvSpPr>
          <p:cNvPr id="21" name="正方形/長方形 20">
            <a:extLst>
              <a:ext uri="{FF2B5EF4-FFF2-40B4-BE49-F238E27FC236}">
                <a16:creationId xmlns:a16="http://schemas.microsoft.com/office/drawing/2014/main" id="{C03148D5-C1B8-4E42-812A-0C0E6017BF0C}"/>
              </a:ext>
            </a:extLst>
          </p:cNvPr>
          <p:cNvSpPr/>
          <p:nvPr/>
        </p:nvSpPr>
        <p:spPr>
          <a:xfrm>
            <a:off x="102552" y="518871"/>
            <a:ext cx="9678532" cy="86044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BIZ UDゴシック" panose="020B0400000000000000" pitchFamily="49" charset="-128"/>
                <a:ea typeface="BIZ UDゴシック" panose="020B0400000000000000" pitchFamily="49" charset="-128"/>
              </a:rPr>
              <a:t>　アクションプランは、森林の維持・保全のための</a:t>
            </a:r>
            <a:r>
              <a:rPr lang="ja-JP" altLang="en-US" sz="1600" b="1" u="sng" dirty="0">
                <a:solidFill>
                  <a:schemeClr val="tx1"/>
                </a:solidFill>
                <a:latin typeface="BIZ UDゴシック" panose="020B0400000000000000" pitchFamily="49" charset="-128"/>
                <a:ea typeface="BIZ UDゴシック" panose="020B0400000000000000" pitchFamily="49" charset="-128"/>
              </a:rPr>
              <a:t>将来の森林のあるべき姿</a:t>
            </a:r>
            <a:r>
              <a:rPr lang="ja-JP" altLang="en-US" sz="1600" dirty="0">
                <a:solidFill>
                  <a:schemeClr val="tx1"/>
                </a:solidFill>
                <a:latin typeface="BIZ UDゴシック" panose="020B0400000000000000" pitchFamily="49" charset="-128"/>
                <a:ea typeface="BIZ UDゴシック" panose="020B0400000000000000" pitchFamily="49" charset="-128"/>
              </a:rPr>
              <a:t>を示すものとするため、</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a:t>
            </a:r>
            <a:r>
              <a:rPr lang="ja-JP" altLang="en-US" sz="1600" b="1" u="sng" dirty="0">
                <a:solidFill>
                  <a:schemeClr val="tx1"/>
                </a:solidFill>
                <a:latin typeface="BIZ UDゴシック" panose="020B0400000000000000" pitchFamily="49" charset="-128"/>
                <a:ea typeface="BIZ UDゴシック" panose="020B0400000000000000" pitchFamily="49" charset="-128"/>
              </a:rPr>
              <a:t>長期的（令和</a:t>
            </a:r>
            <a:r>
              <a:rPr lang="en-US" altLang="ja-JP" sz="1600" b="1" u="sng" dirty="0">
                <a:solidFill>
                  <a:schemeClr val="tx1"/>
                </a:solidFill>
                <a:latin typeface="BIZ UDゴシック" panose="020B0400000000000000" pitchFamily="49" charset="-128"/>
                <a:ea typeface="BIZ UDゴシック" panose="020B0400000000000000" pitchFamily="49" charset="-128"/>
              </a:rPr>
              <a:t>27</a:t>
            </a:r>
            <a:r>
              <a:rPr lang="ja-JP" altLang="en-US" sz="1600" b="1" u="sng" dirty="0">
                <a:solidFill>
                  <a:schemeClr val="tx1"/>
                </a:solidFill>
                <a:latin typeface="BIZ UDゴシック" panose="020B0400000000000000" pitchFamily="49" charset="-128"/>
                <a:ea typeface="BIZ UDゴシック" panose="020B0400000000000000" pitchFamily="49" charset="-128"/>
              </a:rPr>
              <a:t>年度まで）に取り組む施策の全体像</a:t>
            </a:r>
            <a:r>
              <a:rPr lang="ja-JP" altLang="en-US" sz="1600" dirty="0">
                <a:solidFill>
                  <a:schemeClr val="tx1"/>
                </a:solidFill>
                <a:latin typeface="BIZ UDゴシック" panose="020B0400000000000000" pitchFamily="49" charset="-128"/>
                <a:ea typeface="BIZ UDゴシック" panose="020B0400000000000000" pitchFamily="49" charset="-128"/>
              </a:rPr>
              <a:t>を示すとともに、そこに到達する過程として、</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a:t>
            </a:r>
            <a:r>
              <a:rPr lang="ja-JP" altLang="en-US" sz="1600" b="1" u="sng" dirty="0">
                <a:solidFill>
                  <a:schemeClr val="tx1"/>
                </a:solidFill>
                <a:latin typeface="BIZ UDゴシック" panose="020B0400000000000000" pitchFamily="49" charset="-128"/>
                <a:ea typeface="BIZ UDゴシック" panose="020B0400000000000000" pitchFamily="49" charset="-128"/>
              </a:rPr>
              <a:t>地域森林計画と同調した計画期間（</a:t>
            </a:r>
            <a:r>
              <a:rPr lang="en-US" altLang="ja-JP" sz="1600" b="1" u="sng" dirty="0">
                <a:solidFill>
                  <a:schemeClr val="tx1"/>
                </a:solidFill>
                <a:latin typeface="BIZ UDゴシック" panose="020B0400000000000000" pitchFamily="49" charset="-128"/>
                <a:ea typeface="BIZ UDゴシック" panose="020B0400000000000000" pitchFamily="49" charset="-128"/>
              </a:rPr>
              <a:t>10</a:t>
            </a:r>
            <a:r>
              <a:rPr lang="ja-JP" altLang="en-US" sz="1600" b="1" u="sng" dirty="0">
                <a:solidFill>
                  <a:schemeClr val="tx1"/>
                </a:solidFill>
                <a:latin typeface="BIZ UDゴシック" panose="020B0400000000000000" pitchFamily="49" charset="-128"/>
                <a:ea typeface="BIZ UDゴシック" panose="020B0400000000000000" pitchFamily="49" charset="-128"/>
              </a:rPr>
              <a:t>年間）</a:t>
            </a:r>
            <a:r>
              <a:rPr lang="ja-JP" altLang="en-US" sz="1600" dirty="0">
                <a:solidFill>
                  <a:schemeClr val="tx1"/>
                </a:solidFill>
                <a:latin typeface="BIZ UDゴシック" panose="020B0400000000000000" pitchFamily="49" charset="-128"/>
                <a:ea typeface="BIZ UDゴシック" panose="020B0400000000000000" pitchFamily="49" charset="-128"/>
              </a:rPr>
              <a:t>で達成すべき到達指標を示す。</a:t>
            </a:r>
            <a:endParaRPr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22" name="正方形/長方形 21">
            <a:extLst>
              <a:ext uri="{FF2B5EF4-FFF2-40B4-BE49-F238E27FC236}">
                <a16:creationId xmlns:a16="http://schemas.microsoft.com/office/drawing/2014/main" id="{17596FB7-D01B-4E1E-98B9-674C367A3944}"/>
              </a:ext>
            </a:extLst>
          </p:cNvPr>
          <p:cNvSpPr/>
          <p:nvPr/>
        </p:nvSpPr>
        <p:spPr>
          <a:xfrm>
            <a:off x="337104" y="2781305"/>
            <a:ext cx="4269806" cy="1683627"/>
          </a:xfrm>
          <a:prstGeom prst="rect">
            <a:avLst/>
          </a:prstGeom>
          <a:noFill/>
          <a:ln w="127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b="1" dirty="0">
                <a:solidFill>
                  <a:schemeClr val="tx1"/>
                </a:solidFill>
                <a:latin typeface="BIZ UDゴシック" panose="020B0400000000000000" pitchFamily="49" charset="-128"/>
                <a:ea typeface="BIZ UDゴシック" panose="020B0400000000000000" pitchFamily="49" charset="-128"/>
              </a:rPr>
              <a:t>　</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p:txBody>
      </p:sp>
      <p:sp>
        <p:nvSpPr>
          <p:cNvPr id="23" name="正方形/長方形 22">
            <a:extLst>
              <a:ext uri="{FF2B5EF4-FFF2-40B4-BE49-F238E27FC236}">
                <a16:creationId xmlns:a16="http://schemas.microsoft.com/office/drawing/2014/main" id="{BA85CE3C-6195-4B66-8139-6C77279DE2AD}"/>
              </a:ext>
            </a:extLst>
          </p:cNvPr>
          <p:cNvSpPr/>
          <p:nvPr/>
        </p:nvSpPr>
        <p:spPr>
          <a:xfrm>
            <a:off x="96378" y="1609962"/>
            <a:ext cx="9678532" cy="90705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24" name="正方形/長方形 23">
            <a:extLst>
              <a:ext uri="{FF2B5EF4-FFF2-40B4-BE49-F238E27FC236}">
                <a16:creationId xmlns:a16="http://schemas.microsoft.com/office/drawing/2014/main" id="{C02881AA-90D8-4F95-AEEF-E59F56E1C2BC}"/>
              </a:ext>
            </a:extLst>
          </p:cNvPr>
          <p:cNvSpPr/>
          <p:nvPr/>
        </p:nvSpPr>
        <p:spPr>
          <a:xfrm>
            <a:off x="237329" y="1668636"/>
            <a:ext cx="1242550" cy="78389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00" b="1" dirty="0">
                <a:solidFill>
                  <a:schemeClr val="tx1"/>
                </a:solidFill>
                <a:latin typeface="BIZ UDゴシック" panose="020B0400000000000000" pitchFamily="49" charset="-128"/>
                <a:ea typeface="BIZ UDゴシック" panose="020B0400000000000000" pitchFamily="49" charset="-128"/>
              </a:rPr>
              <a:t>計画期間</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600" b="1" dirty="0">
                <a:solidFill>
                  <a:schemeClr val="tx1"/>
                </a:solidFill>
                <a:latin typeface="BIZ UDゴシック" panose="020B0400000000000000" pitchFamily="49" charset="-128"/>
                <a:ea typeface="BIZ UDゴシック" panose="020B0400000000000000" pitchFamily="49" charset="-128"/>
              </a:rPr>
              <a:t>Ｒ</a:t>
            </a:r>
            <a:r>
              <a:rPr kumimoji="1" lang="en-US" altLang="ja-JP" sz="1600" b="1" dirty="0">
                <a:solidFill>
                  <a:schemeClr val="tx1"/>
                </a:solidFill>
                <a:latin typeface="BIZ UDゴシック" panose="020B0400000000000000" pitchFamily="49" charset="-128"/>
                <a:ea typeface="BIZ UDゴシック" panose="020B0400000000000000" pitchFamily="49" charset="-128"/>
              </a:rPr>
              <a:t>8</a:t>
            </a:r>
            <a:r>
              <a:rPr kumimoji="1" lang="ja-JP" altLang="en-US" sz="1600" b="1" dirty="0">
                <a:solidFill>
                  <a:schemeClr val="tx1"/>
                </a:solidFill>
                <a:latin typeface="BIZ UDゴシック" panose="020B0400000000000000" pitchFamily="49" charset="-128"/>
                <a:ea typeface="BIZ UDゴシック" panose="020B0400000000000000" pitchFamily="49" charset="-128"/>
              </a:rPr>
              <a:t>～</a:t>
            </a:r>
            <a:r>
              <a:rPr kumimoji="1" lang="en-US" altLang="ja-JP" sz="1600" b="1" dirty="0">
                <a:solidFill>
                  <a:schemeClr val="tx1"/>
                </a:solidFill>
                <a:latin typeface="BIZ UDゴシック" panose="020B0400000000000000" pitchFamily="49" charset="-128"/>
                <a:ea typeface="BIZ UDゴシック" panose="020B0400000000000000" pitchFamily="49" charset="-128"/>
              </a:rPr>
              <a:t>17</a:t>
            </a:r>
            <a:r>
              <a:rPr kumimoji="1" lang="ja-JP" altLang="en-US" sz="1600" b="1" dirty="0">
                <a:solidFill>
                  <a:schemeClr val="tx1"/>
                </a:solidFill>
                <a:latin typeface="BIZ UDゴシック" panose="020B0400000000000000" pitchFamily="49" charset="-128"/>
                <a:ea typeface="BIZ UDゴシック" panose="020B0400000000000000" pitchFamily="49" charset="-128"/>
              </a:rPr>
              <a:t>年度</a:t>
            </a:r>
          </a:p>
        </p:txBody>
      </p:sp>
      <p:sp>
        <p:nvSpPr>
          <p:cNvPr id="25" name="正方形/長方形 24">
            <a:extLst>
              <a:ext uri="{FF2B5EF4-FFF2-40B4-BE49-F238E27FC236}">
                <a16:creationId xmlns:a16="http://schemas.microsoft.com/office/drawing/2014/main" id="{6CFAF6D9-53C4-44AC-8C8A-3C61070B96B1}"/>
              </a:ext>
            </a:extLst>
          </p:cNvPr>
          <p:cNvSpPr/>
          <p:nvPr/>
        </p:nvSpPr>
        <p:spPr>
          <a:xfrm>
            <a:off x="1598377" y="1668636"/>
            <a:ext cx="1242550" cy="78389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00" b="1" dirty="0">
                <a:solidFill>
                  <a:schemeClr val="tx1"/>
                </a:solidFill>
                <a:latin typeface="BIZ UDゴシック" panose="020B0400000000000000" pitchFamily="49" charset="-128"/>
                <a:ea typeface="BIZ UDゴシック" panose="020B0400000000000000" pitchFamily="49" charset="-128"/>
              </a:rPr>
              <a:t>指標設定</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600" b="1" dirty="0">
                <a:solidFill>
                  <a:schemeClr val="tx1"/>
                </a:solidFill>
                <a:latin typeface="BIZ UDゴシック" panose="020B0400000000000000" pitchFamily="49" charset="-128"/>
                <a:ea typeface="BIZ UDゴシック" panose="020B0400000000000000" pitchFamily="49" charset="-128"/>
              </a:rPr>
              <a:t>中期：</a:t>
            </a:r>
            <a:r>
              <a:rPr kumimoji="1" lang="en-US" altLang="ja-JP" sz="1600" b="1" dirty="0">
                <a:solidFill>
                  <a:schemeClr val="tx1"/>
                </a:solidFill>
                <a:latin typeface="BIZ UDゴシック" panose="020B0400000000000000" pitchFamily="49" charset="-128"/>
                <a:ea typeface="BIZ UDゴシック" panose="020B0400000000000000" pitchFamily="49" charset="-128"/>
              </a:rPr>
              <a:t>10</a:t>
            </a:r>
            <a:r>
              <a:rPr kumimoji="1" lang="ja-JP" altLang="en-US" sz="1600" b="1" dirty="0">
                <a:solidFill>
                  <a:schemeClr val="tx1"/>
                </a:solidFill>
                <a:latin typeface="BIZ UDゴシック" panose="020B0400000000000000" pitchFamily="49" charset="-128"/>
                <a:ea typeface="BIZ UDゴシック" panose="020B0400000000000000" pitchFamily="49" charset="-128"/>
              </a:rPr>
              <a:t>年</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600" b="1" dirty="0">
                <a:solidFill>
                  <a:schemeClr val="tx1"/>
                </a:solidFill>
                <a:latin typeface="BIZ UDゴシック" panose="020B0400000000000000" pitchFamily="49" charset="-128"/>
                <a:ea typeface="BIZ UDゴシック" panose="020B0400000000000000" pitchFamily="49" charset="-128"/>
              </a:rPr>
              <a:t>長期：</a:t>
            </a:r>
            <a:r>
              <a:rPr kumimoji="1" lang="en-US" altLang="ja-JP" sz="1600" b="1" dirty="0">
                <a:solidFill>
                  <a:schemeClr val="tx1"/>
                </a:solidFill>
                <a:latin typeface="BIZ UDゴシック" panose="020B0400000000000000" pitchFamily="49" charset="-128"/>
                <a:ea typeface="BIZ UDゴシック" panose="020B0400000000000000" pitchFamily="49" charset="-128"/>
              </a:rPr>
              <a:t>20</a:t>
            </a:r>
            <a:r>
              <a:rPr kumimoji="1" lang="ja-JP" altLang="en-US" sz="1600" b="1" dirty="0">
                <a:solidFill>
                  <a:schemeClr val="tx1"/>
                </a:solidFill>
                <a:latin typeface="BIZ UDゴシック" panose="020B0400000000000000" pitchFamily="49" charset="-128"/>
                <a:ea typeface="BIZ UDゴシック" panose="020B0400000000000000" pitchFamily="49" charset="-128"/>
              </a:rPr>
              <a:t>年</a:t>
            </a:r>
          </a:p>
        </p:txBody>
      </p:sp>
      <p:sp>
        <p:nvSpPr>
          <p:cNvPr id="26" name="正方形/長方形 25">
            <a:extLst>
              <a:ext uri="{FF2B5EF4-FFF2-40B4-BE49-F238E27FC236}">
                <a16:creationId xmlns:a16="http://schemas.microsoft.com/office/drawing/2014/main" id="{91B80C2D-DE2F-422B-87C3-E7F701BDE32C}"/>
              </a:ext>
            </a:extLst>
          </p:cNvPr>
          <p:cNvSpPr/>
          <p:nvPr/>
        </p:nvSpPr>
        <p:spPr>
          <a:xfrm>
            <a:off x="2959425" y="1668636"/>
            <a:ext cx="1246116" cy="78389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600" b="1" dirty="0">
                <a:solidFill>
                  <a:schemeClr val="tx1"/>
                </a:solidFill>
                <a:latin typeface="BIZ UDゴシック" panose="020B0400000000000000" pitchFamily="49" charset="-128"/>
                <a:ea typeface="BIZ UDゴシック" panose="020B0400000000000000" pitchFamily="49" charset="-128"/>
              </a:rPr>
              <a:t>見直し間隔</a:t>
            </a:r>
            <a:endParaRPr kumimoji="1" lang="en-US" altLang="ja-JP" sz="16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600" b="1" dirty="0">
                <a:solidFill>
                  <a:schemeClr val="tx1"/>
                </a:solidFill>
                <a:latin typeface="BIZ UDゴシック" panose="020B0400000000000000" pitchFamily="49" charset="-128"/>
                <a:ea typeface="BIZ UDゴシック" panose="020B0400000000000000" pitchFamily="49" charset="-128"/>
              </a:rPr>
              <a:t>5</a:t>
            </a:r>
            <a:r>
              <a:rPr kumimoji="1" lang="ja-JP" altLang="en-US" sz="1600" b="1" dirty="0">
                <a:solidFill>
                  <a:schemeClr val="tx1"/>
                </a:solidFill>
                <a:latin typeface="BIZ UDゴシック" panose="020B0400000000000000" pitchFamily="49" charset="-128"/>
                <a:ea typeface="BIZ UDゴシック" panose="020B0400000000000000" pitchFamily="49" charset="-128"/>
              </a:rPr>
              <a:t>年ごと</a:t>
            </a:r>
          </a:p>
        </p:txBody>
      </p:sp>
      <p:sp>
        <p:nvSpPr>
          <p:cNvPr id="27" name="正方形/長方形 26">
            <a:extLst>
              <a:ext uri="{FF2B5EF4-FFF2-40B4-BE49-F238E27FC236}">
                <a16:creationId xmlns:a16="http://schemas.microsoft.com/office/drawing/2014/main" id="{E0AE8017-A02B-4D88-ADFA-8312F272C703}"/>
              </a:ext>
            </a:extLst>
          </p:cNvPr>
          <p:cNvSpPr/>
          <p:nvPr/>
        </p:nvSpPr>
        <p:spPr>
          <a:xfrm>
            <a:off x="4387830" y="1754596"/>
            <a:ext cx="5336400" cy="72602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500" dirty="0">
                <a:solidFill>
                  <a:schemeClr val="tx1"/>
                </a:solidFill>
                <a:latin typeface="BIZ UDゴシック" panose="020B0400000000000000" pitchFamily="49" charset="-128"/>
                <a:ea typeface="BIZ UDゴシック" panose="020B0400000000000000" pitchFamily="49" charset="-128"/>
              </a:rPr>
              <a:t>長期（</a:t>
            </a:r>
            <a:r>
              <a:rPr kumimoji="1" lang="en-US" altLang="ja-JP" sz="1500" dirty="0">
                <a:solidFill>
                  <a:schemeClr val="tx1"/>
                </a:solidFill>
                <a:latin typeface="BIZ UDゴシック" panose="020B0400000000000000" pitchFamily="49" charset="-128"/>
                <a:ea typeface="BIZ UDゴシック" panose="020B0400000000000000" pitchFamily="49" charset="-128"/>
              </a:rPr>
              <a:t>R27</a:t>
            </a:r>
            <a:r>
              <a:rPr kumimoji="1" lang="ja-JP" altLang="en-US" sz="1500" dirty="0">
                <a:solidFill>
                  <a:schemeClr val="tx1"/>
                </a:solidFill>
                <a:latin typeface="BIZ UDゴシック" panose="020B0400000000000000" pitchFamily="49" charset="-128"/>
                <a:ea typeface="BIZ UDゴシック" panose="020B0400000000000000" pitchFamily="49" charset="-128"/>
              </a:rPr>
              <a:t>年度末）、中期（</a:t>
            </a:r>
            <a:r>
              <a:rPr kumimoji="1" lang="en-US" altLang="ja-JP" sz="1500" dirty="0">
                <a:solidFill>
                  <a:schemeClr val="tx1"/>
                </a:solidFill>
                <a:latin typeface="BIZ UDゴシック" panose="020B0400000000000000" pitchFamily="49" charset="-128"/>
                <a:ea typeface="BIZ UDゴシック" panose="020B0400000000000000" pitchFamily="49" charset="-128"/>
              </a:rPr>
              <a:t>R17</a:t>
            </a:r>
            <a:r>
              <a:rPr kumimoji="1" lang="ja-JP" altLang="en-US" sz="1500" dirty="0">
                <a:solidFill>
                  <a:schemeClr val="tx1"/>
                </a:solidFill>
                <a:latin typeface="BIZ UDゴシック" panose="020B0400000000000000" pitchFamily="49" charset="-128"/>
                <a:ea typeface="BIZ UDゴシック" panose="020B0400000000000000" pitchFamily="49" charset="-128"/>
              </a:rPr>
              <a:t>年度末）の成果指標を設定</a:t>
            </a:r>
            <a:endParaRPr kumimoji="1" lang="en-US" altLang="ja-JP" sz="1500" dirty="0">
              <a:solidFill>
                <a:schemeClr val="tx1"/>
              </a:solidFill>
              <a:latin typeface="BIZ UDゴシック" panose="020B0400000000000000" pitchFamily="49" charset="-128"/>
              <a:ea typeface="BIZ UDゴシック" panose="020B0400000000000000" pitchFamily="49" charset="-128"/>
            </a:endParaRPr>
          </a:p>
          <a:p>
            <a:r>
              <a:rPr kumimoji="1" lang="ja-JP" altLang="en-US" sz="1500" dirty="0">
                <a:solidFill>
                  <a:schemeClr val="tx1"/>
                </a:solidFill>
                <a:latin typeface="BIZ UDゴシック" panose="020B0400000000000000" pitchFamily="49" charset="-128"/>
                <a:ea typeface="BIZ UDゴシック" panose="020B0400000000000000" pitchFamily="49" charset="-128"/>
              </a:rPr>
              <a:t>長期指標年度については、国土強靭化実施中期計画における</a:t>
            </a:r>
            <a:endParaRPr kumimoji="1" lang="en-US" altLang="ja-JP" sz="1500" dirty="0">
              <a:solidFill>
                <a:schemeClr val="tx1"/>
              </a:solidFill>
              <a:latin typeface="BIZ UDゴシック" panose="020B0400000000000000" pitchFamily="49" charset="-128"/>
              <a:ea typeface="BIZ UDゴシック" panose="020B0400000000000000" pitchFamily="49" charset="-128"/>
            </a:endParaRPr>
          </a:p>
          <a:p>
            <a:r>
              <a:rPr kumimoji="1" lang="ja-JP" altLang="en-US" sz="1500" dirty="0">
                <a:solidFill>
                  <a:schemeClr val="tx1"/>
                </a:solidFill>
                <a:latin typeface="BIZ UDゴシック" panose="020B0400000000000000" pitchFamily="49" charset="-128"/>
                <a:ea typeface="BIZ UDゴシック" panose="020B0400000000000000" pitchFamily="49" charset="-128"/>
              </a:rPr>
              <a:t>森林防災減災の将来目標（</a:t>
            </a:r>
            <a:r>
              <a:rPr kumimoji="1" lang="en-US" altLang="ja-JP" sz="1500" dirty="0">
                <a:solidFill>
                  <a:schemeClr val="tx1"/>
                </a:solidFill>
                <a:latin typeface="BIZ UDゴシック" panose="020B0400000000000000" pitchFamily="49" charset="-128"/>
                <a:ea typeface="BIZ UDゴシック" panose="020B0400000000000000" pitchFamily="49" charset="-128"/>
              </a:rPr>
              <a:t>R27</a:t>
            </a:r>
            <a:r>
              <a:rPr kumimoji="1" lang="ja-JP" altLang="en-US" sz="1500" dirty="0">
                <a:solidFill>
                  <a:schemeClr val="tx1"/>
                </a:solidFill>
                <a:latin typeface="BIZ UDゴシック" panose="020B0400000000000000" pitchFamily="49" charset="-128"/>
                <a:ea typeface="BIZ UDゴシック" panose="020B0400000000000000" pitchFamily="49" charset="-128"/>
              </a:rPr>
              <a:t>末）と整合することになる。</a:t>
            </a:r>
          </a:p>
        </p:txBody>
      </p:sp>
      <p:cxnSp>
        <p:nvCxnSpPr>
          <p:cNvPr id="28" name="直線コネクタ 27">
            <a:extLst>
              <a:ext uri="{FF2B5EF4-FFF2-40B4-BE49-F238E27FC236}">
                <a16:creationId xmlns:a16="http://schemas.microsoft.com/office/drawing/2014/main" id="{36DACE20-8D09-409F-BFF8-D517E2DA54AB}"/>
              </a:ext>
            </a:extLst>
          </p:cNvPr>
          <p:cNvCxnSpPr>
            <a:cxnSpLocks/>
          </p:cNvCxnSpPr>
          <p:nvPr/>
        </p:nvCxnSpPr>
        <p:spPr>
          <a:xfrm>
            <a:off x="5996850" y="5647510"/>
            <a:ext cx="1800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30E5515D-3D51-41DA-836D-40B0F8C89155}"/>
              </a:ext>
            </a:extLst>
          </p:cNvPr>
          <p:cNvSpPr/>
          <p:nvPr/>
        </p:nvSpPr>
        <p:spPr>
          <a:xfrm>
            <a:off x="129010" y="5450611"/>
            <a:ext cx="1754610" cy="270929"/>
          </a:xfrm>
          <a:prstGeom prst="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400" b="1" dirty="0">
                <a:solidFill>
                  <a:schemeClr val="tx1"/>
                </a:solidFill>
              </a:rPr>
              <a:t>アクションプラン</a:t>
            </a:r>
            <a:endParaRPr kumimoji="1" lang="en-US" altLang="ja-JP" sz="1400" b="1" dirty="0">
              <a:solidFill>
                <a:schemeClr val="tx1"/>
              </a:solidFill>
            </a:endParaRPr>
          </a:p>
        </p:txBody>
      </p:sp>
      <p:sp>
        <p:nvSpPr>
          <p:cNvPr id="30" name="正方形/長方形 29">
            <a:extLst>
              <a:ext uri="{FF2B5EF4-FFF2-40B4-BE49-F238E27FC236}">
                <a16:creationId xmlns:a16="http://schemas.microsoft.com/office/drawing/2014/main" id="{13B960B7-9539-4643-B119-63AAE0456E41}"/>
              </a:ext>
            </a:extLst>
          </p:cNvPr>
          <p:cNvSpPr/>
          <p:nvPr/>
        </p:nvSpPr>
        <p:spPr>
          <a:xfrm>
            <a:off x="111653" y="5895122"/>
            <a:ext cx="1754610" cy="270928"/>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b="1" dirty="0"/>
              <a:t>大阪地域森林計画</a:t>
            </a:r>
          </a:p>
        </p:txBody>
      </p:sp>
      <p:sp>
        <p:nvSpPr>
          <p:cNvPr id="31" name="正方形/長方形 30">
            <a:extLst>
              <a:ext uri="{FF2B5EF4-FFF2-40B4-BE49-F238E27FC236}">
                <a16:creationId xmlns:a16="http://schemas.microsoft.com/office/drawing/2014/main" id="{F1DB4861-5683-4860-8931-FEC3FBD67914}"/>
              </a:ext>
            </a:extLst>
          </p:cNvPr>
          <p:cNvSpPr/>
          <p:nvPr/>
        </p:nvSpPr>
        <p:spPr>
          <a:xfrm>
            <a:off x="113072" y="6360634"/>
            <a:ext cx="1754610" cy="270927"/>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b="1" dirty="0"/>
              <a:t>国土強靭化実施中期計画</a:t>
            </a:r>
          </a:p>
        </p:txBody>
      </p:sp>
      <p:sp>
        <p:nvSpPr>
          <p:cNvPr id="32" name="楕円 31">
            <a:extLst>
              <a:ext uri="{FF2B5EF4-FFF2-40B4-BE49-F238E27FC236}">
                <a16:creationId xmlns:a16="http://schemas.microsoft.com/office/drawing/2014/main" id="{2F507C7F-C05D-4706-AB3B-9A782B39FC66}"/>
              </a:ext>
            </a:extLst>
          </p:cNvPr>
          <p:cNvSpPr/>
          <p:nvPr/>
        </p:nvSpPr>
        <p:spPr>
          <a:xfrm>
            <a:off x="2011003" y="6047211"/>
            <a:ext cx="81642" cy="858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652CA24F-779C-4349-97DA-469F25E66E8F}"/>
              </a:ext>
            </a:extLst>
          </p:cNvPr>
          <p:cNvCxnSpPr>
            <a:cxnSpLocks/>
          </p:cNvCxnSpPr>
          <p:nvPr/>
        </p:nvCxnSpPr>
        <p:spPr>
          <a:xfrm>
            <a:off x="2048692" y="6085311"/>
            <a:ext cx="18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B853C3B-F818-43CD-BF12-71859D81DBBF}"/>
              </a:ext>
            </a:extLst>
          </p:cNvPr>
          <p:cNvCxnSpPr>
            <a:cxnSpLocks/>
          </p:cNvCxnSpPr>
          <p:nvPr/>
        </p:nvCxnSpPr>
        <p:spPr>
          <a:xfrm>
            <a:off x="2403969" y="6537175"/>
            <a:ext cx="18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C1A3039A-FE79-4C16-BABA-CF50675D403F}"/>
              </a:ext>
            </a:extLst>
          </p:cNvPr>
          <p:cNvSpPr/>
          <p:nvPr/>
        </p:nvSpPr>
        <p:spPr>
          <a:xfrm>
            <a:off x="2369498" y="6495976"/>
            <a:ext cx="81642" cy="858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D87F8332-68ED-4D97-804C-8887AC81F234}"/>
              </a:ext>
            </a:extLst>
          </p:cNvPr>
          <p:cNvSpPr/>
          <p:nvPr/>
        </p:nvSpPr>
        <p:spPr>
          <a:xfrm>
            <a:off x="2251744" y="5012960"/>
            <a:ext cx="317150"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R8</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37" name="正方形/長方形 36">
            <a:extLst>
              <a:ext uri="{FF2B5EF4-FFF2-40B4-BE49-F238E27FC236}">
                <a16:creationId xmlns:a16="http://schemas.microsoft.com/office/drawing/2014/main" id="{9CC02729-71B8-4DBE-BAC6-2B991A091846}"/>
              </a:ext>
            </a:extLst>
          </p:cNvPr>
          <p:cNvSpPr/>
          <p:nvPr/>
        </p:nvSpPr>
        <p:spPr>
          <a:xfrm>
            <a:off x="1883767" y="5012960"/>
            <a:ext cx="317150"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R7</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cxnSp>
        <p:nvCxnSpPr>
          <p:cNvPr id="38" name="直線コネクタ 37">
            <a:extLst>
              <a:ext uri="{FF2B5EF4-FFF2-40B4-BE49-F238E27FC236}">
                <a16:creationId xmlns:a16="http://schemas.microsoft.com/office/drawing/2014/main" id="{B87BD776-EF7C-4753-8B2F-B815C645A811}"/>
              </a:ext>
            </a:extLst>
          </p:cNvPr>
          <p:cNvCxnSpPr>
            <a:cxnSpLocks/>
          </p:cNvCxnSpPr>
          <p:nvPr/>
        </p:nvCxnSpPr>
        <p:spPr>
          <a:xfrm>
            <a:off x="4191911" y="6537175"/>
            <a:ext cx="1800000" cy="0"/>
          </a:xfrm>
          <a:prstGeom prst="line">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E5BAFAB-BE64-4966-A83B-3A0C519D3379}"/>
              </a:ext>
            </a:extLst>
          </p:cNvPr>
          <p:cNvCxnSpPr>
            <a:cxnSpLocks/>
          </p:cNvCxnSpPr>
          <p:nvPr/>
        </p:nvCxnSpPr>
        <p:spPr>
          <a:xfrm>
            <a:off x="5996220" y="6530919"/>
            <a:ext cx="1800000" cy="0"/>
          </a:xfrm>
          <a:prstGeom prst="line">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9186925-A017-4FA5-85D1-1ADC619B382A}"/>
              </a:ext>
            </a:extLst>
          </p:cNvPr>
          <p:cNvCxnSpPr>
            <a:cxnSpLocks/>
          </p:cNvCxnSpPr>
          <p:nvPr/>
        </p:nvCxnSpPr>
        <p:spPr>
          <a:xfrm>
            <a:off x="3847195" y="6085837"/>
            <a:ext cx="18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CF12BCC4-9B4A-41D2-9308-42B14E7115BF}"/>
              </a:ext>
            </a:extLst>
          </p:cNvPr>
          <p:cNvSpPr/>
          <p:nvPr/>
        </p:nvSpPr>
        <p:spPr>
          <a:xfrm>
            <a:off x="5600666" y="6044637"/>
            <a:ext cx="81642" cy="858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987FCD1C-C2FA-4C2D-BC1D-64CA7F692597}"/>
              </a:ext>
            </a:extLst>
          </p:cNvPr>
          <p:cNvSpPr/>
          <p:nvPr/>
        </p:nvSpPr>
        <p:spPr>
          <a:xfrm>
            <a:off x="2369498" y="5606334"/>
            <a:ext cx="81642" cy="858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99BDDE6B-D94C-4B1E-A8F6-8273AFBB1549}"/>
              </a:ext>
            </a:extLst>
          </p:cNvPr>
          <p:cNvCxnSpPr>
            <a:cxnSpLocks/>
          </p:cNvCxnSpPr>
          <p:nvPr/>
        </p:nvCxnSpPr>
        <p:spPr>
          <a:xfrm>
            <a:off x="2407187" y="5644434"/>
            <a:ext cx="18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37EADCA-B74E-4E63-80B1-9C0CCB0F5664}"/>
              </a:ext>
            </a:extLst>
          </p:cNvPr>
          <p:cNvCxnSpPr>
            <a:cxnSpLocks/>
          </p:cNvCxnSpPr>
          <p:nvPr/>
        </p:nvCxnSpPr>
        <p:spPr>
          <a:xfrm>
            <a:off x="4205690" y="5644960"/>
            <a:ext cx="18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楕円 44">
            <a:extLst>
              <a:ext uri="{FF2B5EF4-FFF2-40B4-BE49-F238E27FC236}">
                <a16:creationId xmlns:a16="http://schemas.microsoft.com/office/drawing/2014/main" id="{3595A76C-8F1A-47B0-92C4-A3A9D386089A}"/>
              </a:ext>
            </a:extLst>
          </p:cNvPr>
          <p:cNvSpPr/>
          <p:nvPr/>
        </p:nvSpPr>
        <p:spPr>
          <a:xfrm>
            <a:off x="5959161" y="5603760"/>
            <a:ext cx="81642" cy="8581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C6151518-81F1-4436-A14D-7BA91DD0687D}"/>
              </a:ext>
            </a:extLst>
          </p:cNvPr>
          <p:cNvCxnSpPr>
            <a:cxnSpLocks/>
          </p:cNvCxnSpPr>
          <p:nvPr/>
        </p:nvCxnSpPr>
        <p:spPr>
          <a:xfrm>
            <a:off x="7795353" y="5648036"/>
            <a:ext cx="1800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楕円 46">
            <a:extLst>
              <a:ext uri="{FF2B5EF4-FFF2-40B4-BE49-F238E27FC236}">
                <a16:creationId xmlns:a16="http://schemas.microsoft.com/office/drawing/2014/main" id="{DBBBC7CD-AD44-43B7-81D4-2BD91166002D}"/>
              </a:ext>
            </a:extLst>
          </p:cNvPr>
          <p:cNvSpPr/>
          <p:nvPr/>
        </p:nvSpPr>
        <p:spPr>
          <a:xfrm>
            <a:off x="9548824" y="5600486"/>
            <a:ext cx="81642" cy="8581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8F9F2293-0DAC-496A-BC56-B8741AC3150E}"/>
              </a:ext>
            </a:extLst>
          </p:cNvPr>
          <p:cNvSpPr/>
          <p:nvPr/>
        </p:nvSpPr>
        <p:spPr>
          <a:xfrm>
            <a:off x="5824945" y="5012960"/>
            <a:ext cx="317150"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R18</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49" name="正方形/長方形 48">
            <a:extLst>
              <a:ext uri="{FF2B5EF4-FFF2-40B4-BE49-F238E27FC236}">
                <a16:creationId xmlns:a16="http://schemas.microsoft.com/office/drawing/2014/main" id="{E7DEACFD-82F0-47B0-BB5B-DA5E194E4557}"/>
              </a:ext>
            </a:extLst>
          </p:cNvPr>
          <p:cNvSpPr/>
          <p:nvPr/>
        </p:nvSpPr>
        <p:spPr>
          <a:xfrm>
            <a:off x="4036232" y="5012960"/>
            <a:ext cx="317150"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R12</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50" name="正方形/長方形 49">
            <a:extLst>
              <a:ext uri="{FF2B5EF4-FFF2-40B4-BE49-F238E27FC236}">
                <a16:creationId xmlns:a16="http://schemas.microsoft.com/office/drawing/2014/main" id="{926D8438-DEB3-4B9C-BF58-D0CD0C1D05A8}"/>
              </a:ext>
            </a:extLst>
          </p:cNvPr>
          <p:cNvSpPr/>
          <p:nvPr/>
        </p:nvSpPr>
        <p:spPr>
          <a:xfrm>
            <a:off x="3682225" y="5012960"/>
            <a:ext cx="317150"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R11</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51" name="正方形/長方形 50">
            <a:extLst>
              <a:ext uri="{FF2B5EF4-FFF2-40B4-BE49-F238E27FC236}">
                <a16:creationId xmlns:a16="http://schemas.microsoft.com/office/drawing/2014/main" id="{144332AD-6DA9-497B-A37F-BB0EFAB15D51}"/>
              </a:ext>
            </a:extLst>
          </p:cNvPr>
          <p:cNvSpPr/>
          <p:nvPr/>
        </p:nvSpPr>
        <p:spPr>
          <a:xfrm>
            <a:off x="9401059" y="5012960"/>
            <a:ext cx="317150"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R28</a:t>
            </a:r>
          </a:p>
        </p:txBody>
      </p:sp>
      <p:cxnSp>
        <p:nvCxnSpPr>
          <p:cNvPr id="52" name="直線コネクタ 51">
            <a:extLst>
              <a:ext uri="{FF2B5EF4-FFF2-40B4-BE49-F238E27FC236}">
                <a16:creationId xmlns:a16="http://schemas.microsoft.com/office/drawing/2014/main" id="{82AF3E78-1678-461E-8D66-3B7E00943C3B}"/>
              </a:ext>
            </a:extLst>
          </p:cNvPr>
          <p:cNvCxnSpPr/>
          <p:nvPr/>
        </p:nvCxnSpPr>
        <p:spPr>
          <a:xfrm>
            <a:off x="2042342" y="5274819"/>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64AF1C27-0452-4F74-A7FE-2202D555AE8A}"/>
              </a:ext>
            </a:extLst>
          </p:cNvPr>
          <p:cNvCxnSpPr/>
          <p:nvPr/>
        </p:nvCxnSpPr>
        <p:spPr>
          <a:xfrm>
            <a:off x="2404292" y="5287519"/>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C3AF8CE-E2E9-4B63-80CA-58E8759A92FC}"/>
              </a:ext>
            </a:extLst>
          </p:cNvPr>
          <p:cNvCxnSpPr/>
          <p:nvPr/>
        </p:nvCxnSpPr>
        <p:spPr>
          <a:xfrm>
            <a:off x="3480617" y="5287519"/>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04ECEA0B-AE9B-4723-B1B0-7CCD0590A082}"/>
              </a:ext>
            </a:extLst>
          </p:cNvPr>
          <p:cNvCxnSpPr/>
          <p:nvPr/>
        </p:nvCxnSpPr>
        <p:spPr>
          <a:xfrm>
            <a:off x="3839392" y="5287519"/>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FEE167D6-C2F3-4189-B0A0-421BDACCE240}"/>
              </a:ext>
            </a:extLst>
          </p:cNvPr>
          <p:cNvCxnSpPr/>
          <p:nvPr/>
        </p:nvCxnSpPr>
        <p:spPr>
          <a:xfrm>
            <a:off x="2763067" y="5287519"/>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3E6E89BD-3586-4725-86BB-6DDFD91FB01C}"/>
              </a:ext>
            </a:extLst>
          </p:cNvPr>
          <p:cNvCxnSpPr/>
          <p:nvPr/>
        </p:nvCxnSpPr>
        <p:spPr>
          <a:xfrm>
            <a:off x="3121842" y="5287519"/>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36F5175A-430A-4E70-921B-EA5C07A84E36}"/>
              </a:ext>
            </a:extLst>
          </p:cNvPr>
          <p:cNvCxnSpPr/>
          <p:nvPr/>
        </p:nvCxnSpPr>
        <p:spPr>
          <a:xfrm>
            <a:off x="4198167" y="5287519"/>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9C9E52E9-DF35-4AE2-BC7F-F27B70FB5A8A}"/>
              </a:ext>
            </a:extLst>
          </p:cNvPr>
          <p:cNvCxnSpPr/>
          <p:nvPr/>
        </p:nvCxnSpPr>
        <p:spPr>
          <a:xfrm>
            <a:off x="4556942" y="5287519"/>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AF1B4B93-E337-4501-BA9D-181809034CF1}"/>
              </a:ext>
            </a:extLst>
          </p:cNvPr>
          <p:cNvCxnSpPr/>
          <p:nvPr/>
        </p:nvCxnSpPr>
        <p:spPr>
          <a:xfrm>
            <a:off x="4915717" y="5287519"/>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AAA8F9B3-526A-4869-A0AE-2FFA7161F225}"/>
              </a:ext>
            </a:extLst>
          </p:cNvPr>
          <p:cNvCxnSpPr/>
          <p:nvPr/>
        </p:nvCxnSpPr>
        <p:spPr>
          <a:xfrm>
            <a:off x="5274492" y="5287519"/>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A02D8B5C-2D0D-44C8-B8DC-9E4C92C3AEEC}"/>
              </a:ext>
            </a:extLst>
          </p:cNvPr>
          <p:cNvCxnSpPr/>
          <p:nvPr/>
        </p:nvCxnSpPr>
        <p:spPr>
          <a:xfrm>
            <a:off x="5633267" y="5287519"/>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1F9A54BF-C2CA-40F6-B0A7-F9FC91FFE41A}"/>
              </a:ext>
            </a:extLst>
          </p:cNvPr>
          <p:cNvCxnSpPr/>
          <p:nvPr/>
        </p:nvCxnSpPr>
        <p:spPr>
          <a:xfrm>
            <a:off x="5992042" y="5287519"/>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227A386F-741D-4DC3-9573-411F79FB0857}"/>
              </a:ext>
            </a:extLst>
          </p:cNvPr>
          <p:cNvCxnSpPr/>
          <p:nvPr/>
        </p:nvCxnSpPr>
        <p:spPr>
          <a:xfrm>
            <a:off x="7069732" y="5281316"/>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FFEC1797-459F-4280-A9A9-9411364FBA02}"/>
              </a:ext>
            </a:extLst>
          </p:cNvPr>
          <p:cNvCxnSpPr/>
          <p:nvPr/>
        </p:nvCxnSpPr>
        <p:spPr>
          <a:xfrm>
            <a:off x="7428507" y="5281316"/>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4FF41EFA-A338-4A91-8844-2E1E1364F490}"/>
              </a:ext>
            </a:extLst>
          </p:cNvPr>
          <p:cNvCxnSpPr/>
          <p:nvPr/>
        </p:nvCxnSpPr>
        <p:spPr>
          <a:xfrm>
            <a:off x="6352182" y="5281316"/>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CDCE7B0F-A598-4E90-94B2-EFE8E9E2B1D2}"/>
              </a:ext>
            </a:extLst>
          </p:cNvPr>
          <p:cNvCxnSpPr/>
          <p:nvPr/>
        </p:nvCxnSpPr>
        <p:spPr>
          <a:xfrm>
            <a:off x="6710957" y="5281316"/>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A1A42C42-3A02-47F1-8D99-7AD07601D030}"/>
              </a:ext>
            </a:extLst>
          </p:cNvPr>
          <p:cNvCxnSpPr/>
          <p:nvPr/>
        </p:nvCxnSpPr>
        <p:spPr>
          <a:xfrm>
            <a:off x="7787282" y="5281316"/>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B7F4287A-3C91-4DCD-8E36-D698DF85A743}"/>
              </a:ext>
            </a:extLst>
          </p:cNvPr>
          <p:cNvCxnSpPr/>
          <p:nvPr/>
        </p:nvCxnSpPr>
        <p:spPr>
          <a:xfrm>
            <a:off x="8146057" y="5281316"/>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EFD17498-5CCE-43B9-A07E-62D07BBE765C}"/>
              </a:ext>
            </a:extLst>
          </p:cNvPr>
          <p:cNvCxnSpPr/>
          <p:nvPr/>
        </p:nvCxnSpPr>
        <p:spPr>
          <a:xfrm>
            <a:off x="8504832" y="5281316"/>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50DFB71D-5065-4C89-94F9-B63DAAAA20D4}"/>
              </a:ext>
            </a:extLst>
          </p:cNvPr>
          <p:cNvCxnSpPr/>
          <p:nvPr/>
        </p:nvCxnSpPr>
        <p:spPr>
          <a:xfrm>
            <a:off x="8863607" y="5281316"/>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51E34246-1850-472D-893E-9A7FD84364AB}"/>
              </a:ext>
            </a:extLst>
          </p:cNvPr>
          <p:cNvCxnSpPr/>
          <p:nvPr/>
        </p:nvCxnSpPr>
        <p:spPr>
          <a:xfrm>
            <a:off x="9222382" y="5281316"/>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3AC4B5A-F326-4BD1-AE2D-DDDCCDE91B50}"/>
              </a:ext>
            </a:extLst>
          </p:cNvPr>
          <p:cNvCxnSpPr/>
          <p:nvPr/>
        </p:nvCxnSpPr>
        <p:spPr>
          <a:xfrm>
            <a:off x="9581157" y="5281316"/>
            <a:ext cx="0" cy="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正方形/長方形 73">
            <a:extLst>
              <a:ext uri="{FF2B5EF4-FFF2-40B4-BE49-F238E27FC236}">
                <a16:creationId xmlns:a16="http://schemas.microsoft.com/office/drawing/2014/main" id="{26E3C8D0-221F-483C-9D7D-D82B8CC2F482}"/>
              </a:ext>
            </a:extLst>
          </p:cNvPr>
          <p:cNvSpPr/>
          <p:nvPr/>
        </p:nvSpPr>
        <p:spPr>
          <a:xfrm>
            <a:off x="7619502" y="5012960"/>
            <a:ext cx="317150"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R23</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75" name="正方形/長方形 74">
            <a:extLst>
              <a:ext uri="{FF2B5EF4-FFF2-40B4-BE49-F238E27FC236}">
                <a16:creationId xmlns:a16="http://schemas.microsoft.com/office/drawing/2014/main" id="{EFEE0668-4872-44CD-8ADD-DC9646B67653}"/>
              </a:ext>
            </a:extLst>
          </p:cNvPr>
          <p:cNvSpPr/>
          <p:nvPr/>
        </p:nvSpPr>
        <p:spPr>
          <a:xfrm>
            <a:off x="2878654" y="6286298"/>
            <a:ext cx="900332"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第１次計画</a:t>
            </a:r>
          </a:p>
        </p:txBody>
      </p:sp>
      <p:sp>
        <p:nvSpPr>
          <p:cNvPr id="76" name="正方形/長方形 75">
            <a:extLst>
              <a:ext uri="{FF2B5EF4-FFF2-40B4-BE49-F238E27FC236}">
                <a16:creationId xmlns:a16="http://schemas.microsoft.com/office/drawing/2014/main" id="{05911808-4B15-464A-83C6-C7878F777F6B}"/>
              </a:ext>
            </a:extLst>
          </p:cNvPr>
          <p:cNvSpPr/>
          <p:nvPr/>
        </p:nvSpPr>
        <p:spPr>
          <a:xfrm>
            <a:off x="3531961" y="5827508"/>
            <a:ext cx="613319" cy="1548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次期策定</a:t>
            </a:r>
          </a:p>
        </p:txBody>
      </p:sp>
      <p:sp>
        <p:nvSpPr>
          <p:cNvPr id="77" name="正方形/長方形 76">
            <a:extLst>
              <a:ext uri="{FF2B5EF4-FFF2-40B4-BE49-F238E27FC236}">
                <a16:creationId xmlns:a16="http://schemas.microsoft.com/office/drawing/2014/main" id="{F35FE4B1-70E3-41F6-B254-207C43B3887E}"/>
              </a:ext>
            </a:extLst>
          </p:cNvPr>
          <p:cNvSpPr/>
          <p:nvPr/>
        </p:nvSpPr>
        <p:spPr>
          <a:xfrm>
            <a:off x="2206815" y="5367136"/>
            <a:ext cx="416204"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期初</a:t>
            </a:r>
          </a:p>
        </p:txBody>
      </p:sp>
      <p:sp>
        <p:nvSpPr>
          <p:cNvPr id="78" name="正方形/長方形 77">
            <a:extLst>
              <a:ext uri="{FF2B5EF4-FFF2-40B4-BE49-F238E27FC236}">
                <a16:creationId xmlns:a16="http://schemas.microsoft.com/office/drawing/2014/main" id="{C7F2BAE6-A67F-4CFA-90FD-6DC31C47356A}"/>
              </a:ext>
            </a:extLst>
          </p:cNvPr>
          <p:cNvSpPr/>
          <p:nvPr/>
        </p:nvSpPr>
        <p:spPr>
          <a:xfrm>
            <a:off x="1848875" y="5803916"/>
            <a:ext cx="416204"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期初</a:t>
            </a:r>
          </a:p>
        </p:txBody>
      </p:sp>
      <p:sp>
        <p:nvSpPr>
          <p:cNvPr id="79" name="正方形/長方形 78">
            <a:extLst>
              <a:ext uri="{FF2B5EF4-FFF2-40B4-BE49-F238E27FC236}">
                <a16:creationId xmlns:a16="http://schemas.microsoft.com/office/drawing/2014/main" id="{B2C25839-68E9-4FEB-8DDE-6F7EB2425052}"/>
              </a:ext>
            </a:extLst>
          </p:cNvPr>
          <p:cNvSpPr/>
          <p:nvPr/>
        </p:nvSpPr>
        <p:spPr>
          <a:xfrm>
            <a:off x="2210093" y="6243953"/>
            <a:ext cx="416204"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期初</a:t>
            </a:r>
          </a:p>
        </p:txBody>
      </p:sp>
      <p:sp>
        <p:nvSpPr>
          <p:cNvPr id="80" name="星: 5 pt 79">
            <a:extLst>
              <a:ext uri="{FF2B5EF4-FFF2-40B4-BE49-F238E27FC236}">
                <a16:creationId xmlns:a16="http://schemas.microsoft.com/office/drawing/2014/main" id="{0651C049-8674-432E-9DF7-61B1FCB176E0}"/>
              </a:ext>
            </a:extLst>
          </p:cNvPr>
          <p:cNvSpPr/>
          <p:nvPr/>
        </p:nvSpPr>
        <p:spPr>
          <a:xfrm>
            <a:off x="4150611" y="5584610"/>
            <a:ext cx="108000" cy="108000"/>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 name="図 80">
            <a:extLst>
              <a:ext uri="{FF2B5EF4-FFF2-40B4-BE49-F238E27FC236}">
                <a16:creationId xmlns:a16="http://schemas.microsoft.com/office/drawing/2014/main" id="{8A7F58EA-43DC-4568-BA89-FBD653EC6B88}"/>
              </a:ext>
            </a:extLst>
          </p:cNvPr>
          <p:cNvPicPr>
            <a:picLocks noChangeAspect="1"/>
          </p:cNvPicPr>
          <p:nvPr/>
        </p:nvPicPr>
        <p:blipFill>
          <a:blip r:embed="rId2"/>
          <a:stretch>
            <a:fillRect/>
          </a:stretch>
        </p:blipFill>
        <p:spPr>
          <a:xfrm>
            <a:off x="3789410" y="6011978"/>
            <a:ext cx="128027" cy="134124"/>
          </a:xfrm>
          <a:prstGeom prst="rect">
            <a:avLst/>
          </a:prstGeom>
        </p:spPr>
      </p:pic>
      <p:sp>
        <p:nvSpPr>
          <p:cNvPr id="82" name="正方形/長方形 81">
            <a:extLst>
              <a:ext uri="{FF2B5EF4-FFF2-40B4-BE49-F238E27FC236}">
                <a16:creationId xmlns:a16="http://schemas.microsoft.com/office/drawing/2014/main" id="{111410EE-468E-4780-B31D-D1DD1BA570C4}"/>
              </a:ext>
            </a:extLst>
          </p:cNvPr>
          <p:cNvSpPr/>
          <p:nvPr/>
        </p:nvSpPr>
        <p:spPr>
          <a:xfrm>
            <a:off x="3915457" y="5398535"/>
            <a:ext cx="613319" cy="1548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見直し</a:t>
            </a:r>
          </a:p>
        </p:txBody>
      </p:sp>
      <p:sp>
        <p:nvSpPr>
          <p:cNvPr id="84" name="正方形/長方形 83">
            <a:extLst>
              <a:ext uri="{FF2B5EF4-FFF2-40B4-BE49-F238E27FC236}">
                <a16:creationId xmlns:a16="http://schemas.microsoft.com/office/drawing/2014/main" id="{14504E91-B57B-417B-9073-49F5C8C50FC0}"/>
              </a:ext>
            </a:extLst>
          </p:cNvPr>
          <p:cNvSpPr/>
          <p:nvPr/>
        </p:nvSpPr>
        <p:spPr>
          <a:xfrm>
            <a:off x="5433520" y="5800076"/>
            <a:ext cx="416204"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期末</a:t>
            </a:r>
          </a:p>
        </p:txBody>
      </p:sp>
      <p:sp>
        <p:nvSpPr>
          <p:cNvPr id="85" name="正方形/長方形 84">
            <a:extLst>
              <a:ext uri="{FF2B5EF4-FFF2-40B4-BE49-F238E27FC236}">
                <a16:creationId xmlns:a16="http://schemas.microsoft.com/office/drawing/2014/main" id="{6F0D8653-ADB1-4270-BB37-0FD41F9D5752}"/>
              </a:ext>
            </a:extLst>
          </p:cNvPr>
          <p:cNvSpPr/>
          <p:nvPr/>
        </p:nvSpPr>
        <p:spPr>
          <a:xfrm>
            <a:off x="3998229" y="6231926"/>
            <a:ext cx="416204"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期末</a:t>
            </a:r>
          </a:p>
        </p:txBody>
      </p:sp>
      <p:sp>
        <p:nvSpPr>
          <p:cNvPr id="86" name="楕円 85">
            <a:extLst>
              <a:ext uri="{FF2B5EF4-FFF2-40B4-BE49-F238E27FC236}">
                <a16:creationId xmlns:a16="http://schemas.microsoft.com/office/drawing/2014/main" id="{0D201579-99B6-497C-8B6A-A50D8D4DCF08}"/>
              </a:ext>
            </a:extLst>
          </p:cNvPr>
          <p:cNvSpPr/>
          <p:nvPr/>
        </p:nvSpPr>
        <p:spPr>
          <a:xfrm>
            <a:off x="4169597" y="6482187"/>
            <a:ext cx="81642" cy="858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id="{1143A1EE-EAB5-49EA-9691-AA8C7CB8D19E}"/>
              </a:ext>
            </a:extLst>
          </p:cNvPr>
          <p:cNvSpPr/>
          <p:nvPr/>
        </p:nvSpPr>
        <p:spPr>
          <a:xfrm>
            <a:off x="5476782" y="5012960"/>
            <a:ext cx="317150"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R17</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88" name="正方形/長方形 87">
            <a:extLst>
              <a:ext uri="{FF2B5EF4-FFF2-40B4-BE49-F238E27FC236}">
                <a16:creationId xmlns:a16="http://schemas.microsoft.com/office/drawing/2014/main" id="{96D986E7-4200-411C-9C35-1EC262E7EC12}"/>
              </a:ext>
            </a:extLst>
          </p:cNvPr>
          <p:cNvSpPr/>
          <p:nvPr/>
        </p:nvSpPr>
        <p:spPr>
          <a:xfrm>
            <a:off x="4634595" y="6286298"/>
            <a:ext cx="900332"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第２次計画</a:t>
            </a:r>
          </a:p>
        </p:txBody>
      </p:sp>
      <p:sp>
        <p:nvSpPr>
          <p:cNvPr id="89" name="正方形/長方形 88">
            <a:extLst>
              <a:ext uri="{FF2B5EF4-FFF2-40B4-BE49-F238E27FC236}">
                <a16:creationId xmlns:a16="http://schemas.microsoft.com/office/drawing/2014/main" id="{3FE5042F-2713-4D67-B089-7149BEF8152C}"/>
              </a:ext>
            </a:extLst>
          </p:cNvPr>
          <p:cNvSpPr/>
          <p:nvPr/>
        </p:nvSpPr>
        <p:spPr>
          <a:xfrm>
            <a:off x="6446054" y="6286298"/>
            <a:ext cx="900332"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第３次計画</a:t>
            </a:r>
          </a:p>
        </p:txBody>
      </p:sp>
      <p:cxnSp>
        <p:nvCxnSpPr>
          <p:cNvPr id="90" name="直線コネクタ 89">
            <a:extLst>
              <a:ext uri="{FF2B5EF4-FFF2-40B4-BE49-F238E27FC236}">
                <a16:creationId xmlns:a16="http://schemas.microsoft.com/office/drawing/2014/main" id="{2DC983B8-3DC7-484D-87D1-2E04F6D07AA9}"/>
              </a:ext>
            </a:extLst>
          </p:cNvPr>
          <p:cNvCxnSpPr>
            <a:cxnSpLocks/>
          </p:cNvCxnSpPr>
          <p:nvPr/>
        </p:nvCxnSpPr>
        <p:spPr>
          <a:xfrm>
            <a:off x="7788972" y="6528291"/>
            <a:ext cx="1800000" cy="0"/>
          </a:xfrm>
          <a:prstGeom prst="line">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1" name="正方形/長方形 90">
            <a:extLst>
              <a:ext uri="{FF2B5EF4-FFF2-40B4-BE49-F238E27FC236}">
                <a16:creationId xmlns:a16="http://schemas.microsoft.com/office/drawing/2014/main" id="{EBA4F10A-7E9E-4A29-9E8E-2386B0CD8114}"/>
              </a:ext>
            </a:extLst>
          </p:cNvPr>
          <p:cNvSpPr/>
          <p:nvPr/>
        </p:nvSpPr>
        <p:spPr>
          <a:xfrm>
            <a:off x="8296595" y="6286298"/>
            <a:ext cx="900332"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第４次計画</a:t>
            </a:r>
          </a:p>
        </p:txBody>
      </p:sp>
      <p:sp>
        <p:nvSpPr>
          <p:cNvPr id="92" name="楕円 91">
            <a:extLst>
              <a:ext uri="{FF2B5EF4-FFF2-40B4-BE49-F238E27FC236}">
                <a16:creationId xmlns:a16="http://schemas.microsoft.com/office/drawing/2014/main" id="{A15A37F0-875A-4AE9-B003-60C93D34B105}"/>
              </a:ext>
            </a:extLst>
          </p:cNvPr>
          <p:cNvSpPr/>
          <p:nvPr/>
        </p:nvSpPr>
        <p:spPr>
          <a:xfrm>
            <a:off x="9548824" y="6478751"/>
            <a:ext cx="81642" cy="8581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吹き出し: 線 92">
            <a:extLst>
              <a:ext uri="{FF2B5EF4-FFF2-40B4-BE49-F238E27FC236}">
                <a16:creationId xmlns:a16="http://schemas.microsoft.com/office/drawing/2014/main" id="{9833381B-450F-4D49-8AFA-CFE760BD89CF}"/>
              </a:ext>
            </a:extLst>
          </p:cNvPr>
          <p:cNvSpPr/>
          <p:nvPr/>
        </p:nvSpPr>
        <p:spPr>
          <a:xfrm>
            <a:off x="8404147" y="5912001"/>
            <a:ext cx="975935" cy="312606"/>
          </a:xfrm>
          <a:prstGeom prst="borderCallout1">
            <a:avLst>
              <a:gd name="adj1" fmla="val 97496"/>
              <a:gd name="adj2" fmla="val 101769"/>
              <a:gd name="adj3" fmla="val 186798"/>
              <a:gd name="adj4" fmla="val 12101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rPr>
              <a:t>長期目標年度</a:t>
            </a:r>
            <a:endParaRPr kumimoji="1" lang="en-US" altLang="ja-JP" sz="1000" b="1" dirty="0">
              <a:solidFill>
                <a:schemeClr val="tx1"/>
              </a:solidFill>
            </a:endParaRPr>
          </a:p>
          <a:p>
            <a:pPr algn="ctr"/>
            <a:r>
              <a:rPr kumimoji="1" lang="ja-JP" altLang="en-US" sz="1000" b="1" dirty="0">
                <a:solidFill>
                  <a:schemeClr val="tx1"/>
                </a:solidFill>
              </a:rPr>
              <a:t>（林野関係）</a:t>
            </a:r>
          </a:p>
        </p:txBody>
      </p:sp>
      <p:sp>
        <p:nvSpPr>
          <p:cNvPr id="94" name="正方形/長方形 93">
            <a:extLst>
              <a:ext uri="{FF2B5EF4-FFF2-40B4-BE49-F238E27FC236}">
                <a16:creationId xmlns:a16="http://schemas.microsoft.com/office/drawing/2014/main" id="{703FA876-DC64-4750-A330-94D26ABB3C12}"/>
              </a:ext>
            </a:extLst>
          </p:cNvPr>
          <p:cNvSpPr/>
          <p:nvPr/>
        </p:nvSpPr>
        <p:spPr>
          <a:xfrm>
            <a:off x="50385" y="4657003"/>
            <a:ext cx="5484542" cy="381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500" b="1" dirty="0">
                <a:solidFill>
                  <a:schemeClr val="tx1"/>
                </a:solidFill>
                <a:latin typeface="MS UI Gothic" panose="020B0600070205080204" pitchFamily="50" charset="-128"/>
                <a:ea typeface="MS UI Gothic" panose="020B0600070205080204" pitchFamily="50" charset="-128"/>
              </a:rPr>
              <a:t>● 策定・見直し・目標期間スケジュール</a:t>
            </a:r>
            <a:endParaRPr kumimoji="0" lang="en-US" altLang="ja-JP" sz="150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endParaRPr>
          </a:p>
        </p:txBody>
      </p:sp>
      <p:cxnSp>
        <p:nvCxnSpPr>
          <p:cNvPr id="95" name="直線コネクタ 94">
            <a:extLst>
              <a:ext uri="{FF2B5EF4-FFF2-40B4-BE49-F238E27FC236}">
                <a16:creationId xmlns:a16="http://schemas.microsoft.com/office/drawing/2014/main" id="{89F16D52-A90C-409B-B246-B3B3EF06A3EE}"/>
              </a:ext>
            </a:extLst>
          </p:cNvPr>
          <p:cNvCxnSpPr>
            <a:cxnSpLocks/>
          </p:cNvCxnSpPr>
          <p:nvPr/>
        </p:nvCxnSpPr>
        <p:spPr>
          <a:xfrm>
            <a:off x="2042342" y="5281943"/>
            <a:ext cx="75530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吹き出し: 線 95">
            <a:extLst>
              <a:ext uri="{FF2B5EF4-FFF2-40B4-BE49-F238E27FC236}">
                <a16:creationId xmlns:a16="http://schemas.microsoft.com/office/drawing/2014/main" id="{6AD843E0-3F3B-4192-92B4-0856F5B10CF6}"/>
              </a:ext>
            </a:extLst>
          </p:cNvPr>
          <p:cNvSpPr/>
          <p:nvPr/>
        </p:nvSpPr>
        <p:spPr>
          <a:xfrm>
            <a:off x="8271997" y="4822576"/>
            <a:ext cx="1036721" cy="324127"/>
          </a:xfrm>
          <a:prstGeom prst="borderCallout1">
            <a:avLst>
              <a:gd name="adj1" fmla="val 97496"/>
              <a:gd name="adj2" fmla="val 101769"/>
              <a:gd name="adj3" fmla="val 250415"/>
              <a:gd name="adj4" fmla="val 127262"/>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00" b="1" dirty="0">
                <a:solidFill>
                  <a:schemeClr val="tx1"/>
                </a:solidFill>
              </a:rPr>
              <a:t>１期計画</a:t>
            </a:r>
            <a:endParaRPr kumimoji="1" lang="en-US" altLang="ja-JP" sz="1000" b="1" dirty="0">
              <a:solidFill>
                <a:schemeClr val="tx1"/>
              </a:solidFill>
            </a:endParaRPr>
          </a:p>
          <a:p>
            <a:pPr algn="ctr"/>
            <a:r>
              <a:rPr kumimoji="1" lang="ja-JP" altLang="en-US" sz="1000" b="1" dirty="0">
                <a:solidFill>
                  <a:schemeClr val="tx1"/>
                </a:solidFill>
              </a:rPr>
              <a:t>長期指標年度</a:t>
            </a:r>
            <a:endParaRPr kumimoji="1" lang="en-US" altLang="ja-JP" sz="1000" b="1" dirty="0">
              <a:solidFill>
                <a:schemeClr val="tx1"/>
              </a:solidFill>
            </a:endParaRPr>
          </a:p>
        </p:txBody>
      </p:sp>
      <p:sp>
        <p:nvSpPr>
          <p:cNvPr id="99" name="吹き出し: 線 98">
            <a:extLst>
              <a:ext uri="{FF2B5EF4-FFF2-40B4-BE49-F238E27FC236}">
                <a16:creationId xmlns:a16="http://schemas.microsoft.com/office/drawing/2014/main" id="{7512C88C-6633-4261-8359-AFB9BCB7F40C}"/>
              </a:ext>
            </a:extLst>
          </p:cNvPr>
          <p:cNvSpPr/>
          <p:nvPr/>
        </p:nvSpPr>
        <p:spPr>
          <a:xfrm>
            <a:off x="4915717" y="4820889"/>
            <a:ext cx="813251" cy="191386"/>
          </a:xfrm>
          <a:prstGeom prst="borderCallout1">
            <a:avLst>
              <a:gd name="adj1" fmla="val 97496"/>
              <a:gd name="adj2" fmla="val 101769"/>
              <a:gd name="adj3" fmla="val 410397"/>
              <a:gd name="adj4" fmla="val 129132"/>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lnSpc>
                <a:spcPts val="1200"/>
              </a:lnSpc>
            </a:pPr>
            <a:r>
              <a:rPr kumimoji="1" lang="ja-JP" altLang="en-US" sz="1000" b="1" dirty="0">
                <a:solidFill>
                  <a:schemeClr val="tx1"/>
                </a:solidFill>
              </a:rPr>
              <a:t>中期指標年度</a:t>
            </a:r>
            <a:endParaRPr kumimoji="1" lang="en-US" altLang="ja-JP" sz="1000" b="1" dirty="0">
              <a:solidFill>
                <a:schemeClr val="tx1"/>
              </a:solidFill>
            </a:endParaRPr>
          </a:p>
        </p:txBody>
      </p:sp>
      <p:sp>
        <p:nvSpPr>
          <p:cNvPr id="100" name="星: 5 pt 99">
            <a:extLst>
              <a:ext uri="{FF2B5EF4-FFF2-40B4-BE49-F238E27FC236}">
                <a16:creationId xmlns:a16="http://schemas.microsoft.com/office/drawing/2014/main" id="{204C9F2B-F6B8-4ADF-9518-5C984877F06A}"/>
              </a:ext>
            </a:extLst>
          </p:cNvPr>
          <p:cNvSpPr/>
          <p:nvPr/>
        </p:nvSpPr>
        <p:spPr>
          <a:xfrm>
            <a:off x="7749446" y="5598353"/>
            <a:ext cx="108000" cy="108000"/>
          </a:xfrm>
          <a:prstGeom prst="star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9ADA6B80-77C4-4241-8B9E-40B3AE3BC243}"/>
              </a:ext>
            </a:extLst>
          </p:cNvPr>
          <p:cNvSpPr/>
          <p:nvPr/>
        </p:nvSpPr>
        <p:spPr>
          <a:xfrm>
            <a:off x="7514292" y="5412278"/>
            <a:ext cx="613319" cy="1548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見直し</a:t>
            </a:r>
          </a:p>
        </p:txBody>
      </p:sp>
      <p:sp>
        <p:nvSpPr>
          <p:cNvPr id="102" name="正方形/長方形 101">
            <a:extLst>
              <a:ext uri="{FF2B5EF4-FFF2-40B4-BE49-F238E27FC236}">
                <a16:creationId xmlns:a16="http://schemas.microsoft.com/office/drawing/2014/main" id="{C20D5556-F877-49AB-9DAD-C4F78DFE52AA}"/>
              </a:ext>
            </a:extLst>
          </p:cNvPr>
          <p:cNvSpPr/>
          <p:nvPr/>
        </p:nvSpPr>
        <p:spPr>
          <a:xfrm>
            <a:off x="2392808" y="5633448"/>
            <a:ext cx="647385"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１期計画</a:t>
            </a:r>
          </a:p>
        </p:txBody>
      </p:sp>
      <p:sp>
        <p:nvSpPr>
          <p:cNvPr id="103" name="正方形/長方形 102">
            <a:extLst>
              <a:ext uri="{FF2B5EF4-FFF2-40B4-BE49-F238E27FC236}">
                <a16:creationId xmlns:a16="http://schemas.microsoft.com/office/drawing/2014/main" id="{22B3469D-F08A-4BE3-9F61-83B1A56AB1F9}"/>
              </a:ext>
            </a:extLst>
          </p:cNvPr>
          <p:cNvSpPr/>
          <p:nvPr/>
        </p:nvSpPr>
        <p:spPr>
          <a:xfrm>
            <a:off x="5967254" y="5663051"/>
            <a:ext cx="647385" cy="2174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２期計画</a:t>
            </a:r>
          </a:p>
        </p:txBody>
      </p:sp>
      <p:sp>
        <p:nvSpPr>
          <p:cNvPr id="83" name="正方形/長方形 82">
            <a:extLst>
              <a:ext uri="{FF2B5EF4-FFF2-40B4-BE49-F238E27FC236}">
                <a16:creationId xmlns:a16="http://schemas.microsoft.com/office/drawing/2014/main" id="{0DD6FB31-EB63-44E6-A9B3-7BB061F436D6}"/>
              </a:ext>
            </a:extLst>
          </p:cNvPr>
          <p:cNvSpPr/>
          <p:nvPr/>
        </p:nvSpPr>
        <p:spPr>
          <a:xfrm>
            <a:off x="5786609" y="5369758"/>
            <a:ext cx="416204" cy="21741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期末</a:t>
            </a:r>
          </a:p>
        </p:txBody>
      </p:sp>
    </p:spTree>
    <p:extLst>
      <p:ext uri="{BB962C8B-B14F-4D97-AF65-F5344CB8AC3E}">
        <p14:creationId xmlns:p14="http://schemas.microsoft.com/office/powerpoint/2010/main" val="3024995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四角形: 角を丸くする 24">
            <a:extLst>
              <a:ext uri="{FF2B5EF4-FFF2-40B4-BE49-F238E27FC236}">
                <a16:creationId xmlns:a16="http://schemas.microsoft.com/office/drawing/2014/main" id="{B33CA543-0D3C-4D92-BE21-60181541701E}"/>
              </a:ext>
            </a:extLst>
          </p:cNvPr>
          <p:cNvSpPr/>
          <p:nvPr/>
        </p:nvSpPr>
        <p:spPr>
          <a:xfrm>
            <a:off x="4994554" y="5919323"/>
            <a:ext cx="4827707" cy="933810"/>
          </a:xfrm>
          <a:prstGeom prst="roundRect">
            <a:avLst>
              <a:gd name="adj" fmla="val 4199"/>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schemeClr val="tx1"/>
                </a:solidFill>
                <a:latin typeface="BIZ UDゴシック" panose="020B0400000000000000" pitchFamily="49" charset="-128"/>
                <a:ea typeface="BIZ UDゴシック" panose="020B0400000000000000" pitchFamily="49" charset="-128"/>
              </a:rPr>
              <a:t>■指標値算出の考え方</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「流域保全森林防災事業」による森林区域における流域治水対策の選定方法に則して、下流の洪水リスクのある地区総数を期末指標に設定し、期中については現在の取組み状況を踏まえて設定した。</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p:txBody>
      </p:sp>
      <p:graphicFrame>
        <p:nvGraphicFramePr>
          <p:cNvPr id="24" name="表 8">
            <a:extLst>
              <a:ext uri="{FF2B5EF4-FFF2-40B4-BE49-F238E27FC236}">
                <a16:creationId xmlns:a16="http://schemas.microsoft.com/office/drawing/2014/main" id="{138F5C1C-367C-4BCB-A5AE-36A319A023BD}"/>
              </a:ext>
            </a:extLst>
          </p:cNvPr>
          <p:cNvGraphicFramePr>
            <a:graphicFrameLocks noGrp="1"/>
          </p:cNvGraphicFramePr>
          <p:nvPr>
            <p:extLst>
              <p:ext uri="{D42A27DB-BD31-4B8C-83A1-F6EECF244321}">
                <p14:modId xmlns:p14="http://schemas.microsoft.com/office/powerpoint/2010/main" val="2705952816"/>
              </p:ext>
            </p:extLst>
          </p:nvPr>
        </p:nvGraphicFramePr>
        <p:xfrm>
          <a:off x="362936" y="3945125"/>
          <a:ext cx="4527433" cy="1908344"/>
        </p:xfrm>
        <a:graphic>
          <a:graphicData uri="http://schemas.openxmlformats.org/drawingml/2006/table">
            <a:tbl>
              <a:tblPr firstRow="1" bandRow="1">
                <a:tableStyleId>{5C22544A-7EE6-4342-B048-85BDC9FD1C3A}</a:tableStyleId>
              </a:tblPr>
              <a:tblGrid>
                <a:gridCol w="685569">
                  <a:extLst>
                    <a:ext uri="{9D8B030D-6E8A-4147-A177-3AD203B41FA5}">
                      <a16:colId xmlns:a16="http://schemas.microsoft.com/office/drawing/2014/main" val="101789860"/>
                    </a:ext>
                  </a:extLst>
                </a:gridCol>
                <a:gridCol w="757800">
                  <a:extLst>
                    <a:ext uri="{9D8B030D-6E8A-4147-A177-3AD203B41FA5}">
                      <a16:colId xmlns:a16="http://schemas.microsoft.com/office/drawing/2014/main" val="1468613920"/>
                    </a:ext>
                  </a:extLst>
                </a:gridCol>
                <a:gridCol w="757800">
                  <a:extLst>
                    <a:ext uri="{9D8B030D-6E8A-4147-A177-3AD203B41FA5}">
                      <a16:colId xmlns:a16="http://schemas.microsoft.com/office/drawing/2014/main" val="3186257482"/>
                    </a:ext>
                  </a:extLst>
                </a:gridCol>
                <a:gridCol w="757800">
                  <a:extLst>
                    <a:ext uri="{9D8B030D-6E8A-4147-A177-3AD203B41FA5}">
                      <a16:colId xmlns:a16="http://schemas.microsoft.com/office/drawing/2014/main" val="1350333933"/>
                    </a:ext>
                  </a:extLst>
                </a:gridCol>
                <a:gridCol w="757800">
                  <a:extLst>
                    <a:ext uri="{9D8B030D-6E8A-4147-A177-3AD203B41FA5}">
                      <a16:colId xmlns:a16="http://schemas.microsoft.com/office/drawing/2014/main" val="100635963"/>
                    </a:ext>
                  </a:extLst>
                </a:gridCol>
                <a:gridCol w="810664">
                  <a:extLst>
                    <a:ext uri="{9D8B030D-6E8A-4147-A177-3AD203B41FA5}">
                      <a16:colId xmlns:a16="http://schemas.microsoft.com/office/drawing/2014/main" val="3401573251"/>
                    </a:ext>
                  </a:extLst>
                </a:gridCol>
              </a:tblGrid>
              <a:tr h="152479">
                <a:tc>
                  <a:txBody>
                    <a:bodyPr/>
                    <a:lstStyle/>
                    <a:p>
                      <a:pPr algn="ctr"/>
                      <a:r>
                        <a:rPr kumimoji="1" lang="ja-JP" altLang="en-US" sz="1100" dirty="0">
                          <a:latin typeface="BIZ UDゴシック" panose="020B0400000000000000" pitchFamily="49" charset="-128"/>
                          <a:ea typeface="BIZ UDゴシック" panose="020B0400000000000000" pitchFamily="49" charset="-128"/>
                        </a:rPr>
                        <a:t>危険度</a:t>
                      </a:r>
                    </a:p>
                  </a:txBody>
                  <a:tcPr marL="36000" marR="36000"/>
                </a:tc>
                <a:tc gridSpan="2">
                  <a:txBody>
                    <a:bodyPr/>
                    <a:lstStyle/>
                    <a:p>
                      <a:pPr algn="ctr"/>
                      <a:r>
                        <a:rPr kumimoji="1" lang="ja-JP" altLang="en-US" sz="1200" dirty="0">
                          <a:latin typeface="BIZ UDゴシック" panose="020B0400000000000000" pitchFamily="49" charset="-128"/>
                          <a:ea typeface="BIZ UDゴシック" panose="020B0400000000000000" pitchFamily="49" charset="-128"/>
                        </a:rPr>
                        <a:t>山腹崩壊</a:t>
                      </a:r>
                    </a:p>
                  </a:txBody>
                  <a:tcPr marL="36000" marR="36000"/>
                </a:tc>
                <a:tc hMerge="1">
                  <a:txBody>
                    <a:bodyPr/>
                    <a:lstStyle/>
                    <a:p>
                      <a:pPr algn="ctr"/>
                      <a:endParaRPr kumimoji="1" lang="ja-JP" altLang="en-US" sz="105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崩壊土砂流出</a:t>
                      </a:r>
                    </a:p>
                  </a:txBody>
                  <a:tcPr marL="36000" marR="36000"/>
                </a:tc>
                <a:tc hMerge="1">
                  <a:txBody>
                    <a:bodyPr/>
                    <a:lstStyle/>
                    <a:p>
                      <a:pPr algn="ctr"/>
                      <a:endParaRPr kumimoji="1" lang="ja-JP" altLang="en-US" sz="1050"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計</a:t>
                      </a:r>
                    </a:p>
                  </a:txBody>
                  <a:tcPr marL="36000" marR="36000" anchor="ctr"/>
                </a:tc>
                <a:extLst>
                  <a:ext uri="{0D108BD9-81ED-4DB2-BD59-A6C34878D82A}">
                    <a16:rowId xmlns:a16="http://schemas.microsoft.com/office/drawing/2014/main" val="3961471862"/>
                  </a:ext>
                </a:extLst>
              </a:tr>
              <a:tr h="262424">
                <a:tc>
                  <a:txBody>
                    <a:bodyPr/>
                    <a:lstStyle/>
                    <a:p>
                      <a:pPr algn="ctr"/>
                      <a:r>
                        <a:rPr kumimoji="1" lang="ja-JP" altLang="en-US" sz="1050" dirty="0">
                          <a:latin typeface="BIZ UDゴシック" panose="020B0400000000000000" pitchFamily="49" charset="-128"/>
                          <a:ea typeface="BIZ UDゴシック" panose="020B0400000000000000" pitchFamily="49" charset="-128"/>
                        </a:rPr>
                        <a:t>ランク</a:t>
                      </a:r>
                    </a:p>
                  </a:txBody>
                  <a:tcPr marL="36000" marR="36000" anchor="ct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保安林内</a:t>
                      </a:r>
                    </a:p>
                  </a:txBody>
                  <a:tcPr marL="36000" marR="36000"/>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保安林外</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ゴシック" panose="020B0400000000000000" pitchFamily="49" charset="-128"/>
                          <a:ea typeface="BIZ UDゴシック" panose="020B0400000000000000" pitchFamily="49" charset="-128"/>
                        </a:rPr>
                        <a:t>保安林内</a:t>
                      </a:r>
                    </a:p>
                  </a:txBody>
                  <a:tcPr marL="36000" marR="36000"/>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保安林外</a:t>
                      </a:r>
                    </a:p>
                  </a:txBody>
                  <a:tcPr marL="36000" marR="36000"/>
                </a:tc>
                <a:tc vMerge="1">
                  <a:txBody>
                    <a:bodyPr/>
                    <a:lstStyle/>
                    <a:p>
                      <a:pPr algn="ctr"/>
                      <a:endParaRPr kumimoji="1" lang="ja-JP" altLang="en-US" sz="1050" dirty="0">
                        <a:latin typeface="BIZ UDゴシック" panose="020B0400000000000000" pitchFamily="49" charset="-128"/>
                        <a:ea typeface="BIZ UDゴシック" panose="020B0400000000000000" pitchFamily="49" charset="-128"/>
                      </a:endParaRPr>
                    </a:p>
                  </a:txBody>
                  <a:tcPr marL="36000" marR="36000"/>
                </a:tc>
                <a:extLst>
                  <a:ext uri="{0D108BD9-81ED-4DB2-BD59-A6C34878D82A}">
                    <a16:rowId xmlns:a16="http://schemas.microsoft.com/office/drawing/2014/main" val="3556987344"/>
                  </a:ext>
                </a:extLst>
              </a:tr>
              <a:tr h="443017">
                <a:tc>
                  <a:txBody>
                    <a:bodyPr/>
                    <a:lstStyle/>
                    <a:p>
                      <a:pPr algn="ctr"/>
                      <a:r>
                        <a:rPr kumimoji="1" lang="ja-JP" altLang="en-US" sz="1200" dirty="0">
                          <a:latin typeface="BIZ UDゴシック" panose="020B0400000000000000" pitchFamily="49" charset="-128"/>
                          <a:ea typeface="BIZ UDゴシック" panose="020B0400000000000000" pitchFamily="49" charset="-128"/>
                        </a:rPr>
                        <a:t>Ａ</a:t>
                      </a:r>
                    </a:p>
                  </a:txBody>
                  <a:tcPr marL="36000" marR="36000" anchor="ctr"/>
                </a:tc>
                <a:tc>
                  <a:txBody>
                    <a:bodyPr/>
                    <a:lstStyle/>
                    <a:p>
                      <a:pPr algn="ctr"/>
                      <a:r>
                        <a:rPr kumimoji="1" lang="en-US" altLang="ja-JP" sz="1200" dirty="0">
                          <a:latin typeface="BIZ UDゴシック" panose="020B0400000000000000" pitchFamily="49" charset="-128"/>
                          <a:ea typeface="BIZ UDゴシック" panose="020B0400000000000000" pitchFamily="49" charset="-128"/>
                        </a:rPr>
                        <a:t>21/140</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15</a:t>
                      </a:r>
                      <a:r>
                        <a:rPr kumimoji="1" lang="ja-JP" altLang="en-US" sz="1200" dirty="0">
                          <a:latin typeface="BIZ UDゴシック" panose="020B0400000000000000" pitchFamily="49" charset="-128"/>
                          <a:ea typeface="BIZ UDゴシック" panose="020B0400000000000000" pitchFamily="49" charset="-128"/>
                        </a:rPr>
                        <a:t>％）</a:t>
                      </a:r>
                    </a:p>
                  </a:txBody>
                  <a:tcPr marL="36000" marR="36000"/>
                </a:tc>
                <a:tc>
                  <a:txBody>
                    <a:bodyPr/>
                    <a:lstStyle/>
                    <a:p>
                      <a:pPr algn="ctr"/>
                      <a:r>
                        <a:rPr kumimoji="1" lang="en-US" altLang="ja-JP" sz="1200" dirty="0">
                          <a:latin typeface="BIZ UDゴシック" panose="020B0400000000000000" pitchFamily="49" charset="-128"/>
                          <a:ea typeface="BIZ UDゴシック" panose="020B0400000000000000" pitchFamily="49" charset="-128"/>
                        </a:rPr>
                        <a:t>6/250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2</a:t>
                      </a:r>
                      <a:r>
                        <a:rPr kumimoji="1" lang="ja-JP" altLang="en-US" sz="1200" dirty="0">
                          <a:latin typeface="BIZ UDゴシック" panose="020B0400000000000000" pitchFamily="49" charset="-128"/>
                          <a:ea typeface="BIZ UDゴシック" panose="020B0400000000000000" pitchFamily="49" charset="-128"/>
                        </a:rPr>
                        <a:t>％）</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ゴシック" panose="020B0400000000000000" pitchFamily="49" charset="-128"/>
                          <a:ea typeface="BIZ UDゴシック" panose="020B0400000000000000" pitchFamily="49" charset="-128"/>
                        </a:rPr>
                        <a:t>129/359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35</a:t>
                      </a:r>
                      <a:r>
                        <a:rPr kumimoji="1" lang="ja-JP" altLang="en-US" sz="1200" dirty="0">
                          <a:latin typeface="BIZ UDゴシック" panose="020B0400000000000000" pitchFamily="49" charset="-128"/>
                          <a:ea typeface="BIZ UDゴシック" panose="020B0400000000000000" pitchFamily="49" charset="-128"/>
                        </a:rPr>
                        <a:t>％）</a:t>
                      </a:r>
                    </a:p>
                  </a:txBody>
                  <a:tcPr marL="36000" marR="36000"/>
                </a:tc>
                <a:tc>
                  <a:txBody>
                    <a:bodyPr/>
                    <a:lstStyle/>
                    <a:p>
                      <a:pPr algn="ctr"/>
                      <a:r>
                        <a:rPr kumimoji="1" lang="en-US" altLang="ja-JP" sz="1200" dirty="0">
                          <a:latin typeface="BIZ UDゴシック" panose="020B0400000000000000" pitchFamily="49" charset="-128"/>
                          <a:ea typeface="BIZ UDゴシック" panose="020B0400000000000000" pitchFamily="49" charset="-128"/>
                        </a:rPr>
                        <a:t>8/98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8</a:t>
                      </a:r>
                      <a:r>
                        <a:rPr kumimoji="1" lang="ja-JP" altLang="en-US" sz="1200" dirty="0">
                          <a:latin typeface="BIZ UDゴシック" panose="020B0400000000000000" pitchFamily="49" charset="-128"/>
                          <a:ea typeface="BIZ UDゴシック" panose="020B0400000000000000" pitchFamily="49" charset="-128"/>
                        </a:rPr>
                        <a:t>％）</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ゴシック" panose="020B0400000000000000" pitchFamily="49" charset="-128"/>
                          <a:ea typeface="BIZ UDゴシック" panose="020B0400000000000000" pitchFamily="49" charset="-128"/>
                        </a:rPr>
                        <a:t>164/847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19%</a:t>
                      </a:r>
                      <a:r>
                        <a:rPr kumimoji="1" lang="ja-JP" altLang="en-US" sz="1200" dirty="0">
                          <a:latin typeface="BIZ UDゴシック" panose="020B0400000000000000" pitchFamily="49" charset="-128"/>
                          <a:ea typeface="BIZ UDゴシック" panose="020B0400000000000000" pitchFamily="49" charset="-128"/>
                        </a:rPr>
                        <a:t>）</a:t>
                      </a:r>
                    </a:p>
                  </a:txBody>
                  <a:tcPr marL="36000" marR="36000" anchor="ctr"/>
                </a:tc>
                <a:extLst>
                  <a:ext uri="{0D108BD9-81ED-4DB2-BD59-A6C34878D82A}">
                    <a16:rowId xmlns:a16="http://schemas.microsoft.com/office/drawing/2014/main" val="3363790533"/>
                  </a:ext>
                </a:extLst>
              </a:tr>
              <a:tr h="443017">
                <a:tc>
                  <a:txBody>
                    <a:bodyPr/>
                    <a:lstStyle/>
                    <a:p>
                      <a:pPr algn="ctr"/>
                      <a:r>
                        <a:rPr kumimoji="1" lang="ja-JP" altLang="en-US" sz="1200" dirty="0">
                          <a:latin typeface="BIZ UDゴシック" panose="020B0400000000000000" pitchFamily="49" charset="-128"/>
                          <a:ea typeface="BIZ UDゴシック" panose="020B0400000000000000" pitchFamily="49" charset="-128"/>
                        </a:rPr>
                        <a:t>Ｂ・Ｃ</a:t>
                      </a:r>
                    </a:p>
                  </a:txBody>
                  <a:tcPr marL="36000" marR="36000" anchor="ctr"/>
                </a:tc>
                <a:tc>
                  <a:txBody>
                    <a:bodyPr/>
                    <a:lstStyle/>
                    <a:p>
                      <a:pPr algn="ctr"/>
                      <a:r>
                        <a:rPr kumimoji="1" lang="en-US" altLang="ja-JP" sz="1200" dirty="0">
                          <a:latin typeface="BIZ UDゴシック" panose="020B0400000000000000" pitchFamily="49" charset="-128"/>
                          <a:ea typeface="BIZ UDゴシック" panose="020B0400000000000000" pitchFamily="49" charset="-128"/>
                        </a:rPr>
                        <a:t>67/148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45</a:t>
                      </a:r>
                      <a:r>
                        <a:rPr kumimoji="1" lang="ja-JP" altLang="en-US" sz="1200" dirty="0">
                          <a:latin typeface="BIZ UDゴシック" panose="020B0400000000000000" pitchFamily="49" charset="-128"/>
                          <a:ea typeface="BIZ UDゴシック" panose="020B0400000000000000" pitchFamily="49" charset="-128"/>
                        </a:rPr>
                        <a:t>％）</a:t>
                      </a:r>
                    </a:p>
                  </a:txBody>
                  <a:tcPr marL="36000" marR="36000"/>
                </a:tc>
                <a:tc>
                  <a:txBody>
                    <a:bodyPr/>
                    <a:lstStyle/>
                    <a:p>
                      <a:pPr algn="ctr"/>
                      <a:r>
                        <a:rPr kumimoji="1" lang="en-US" altLang="ja-JP" sz="1200" dirty="0">
                          <a:latin typeface="BIZ UDゴシック" panose="020B0400000000000000" pitchFamily="49" charset="-128"/>
                          <a:ea typeface="BIZ UDゴシック" panose="020B0400000000000000" pitchFamily="49" charset="-128"/>
                        </a:rPr>
                        <a:t>50/233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21</a:t>
                      </a:r>
                      <a:r>
                        <a:rPr kumimoji="1" lang="ja-JP" altLang="en-US" sz="1200" dirty="0">
                          <a:latin typeface="BIZ UDゴシック" panose="020B0400000000000000" pitchFamily="49" charset="-128"/>
                          <a:ea typeface="BIZ UDゴシック" panose="020B0400000000000000" pitchFamily="49" charset="-128"/>
                        </a:rPr>
                        <a:t>％）</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ゴシック" panose="020B0400000000000000" pitchFamily="49" charset="-128"/>
                          <a:ea typeface="BIZ UDゴシック" panose="020B0400000000000000" pitchFamily="49" charset="-128"/>
                        </a:rPr>
                        <a:t>162/238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68</a:t>
                      </a:r>
                      <a:r>
                        <a:rPr kumimoji="1" lang="ja-JP" altLang="en-US" sz="1200" dirty="0">
                          <a:latin typeface="BIZ UDゴシック" panose="020B0400000000000000" pitchFamily="49" charset="-128"/>
                          <a:ea typeface="BIZ UDゴシック" panose="020B0400000000000000" pitchFamily="49" charset="-128"/>
                        </a:rPr>
                        <a:t>％）</a:t>
                      </a:r>
                    </a:p>
                  </a:txBody>
                  <a:tcPr marL="36000" marR="36000"/>
                </a:tc>
                <a:tc>
                  <a:txBody>
                    <a:bodyPr/>
                    <a:lstStyle/>
                    <a:p>
                      <a:pPr algn="ctr"/>
                      <a:r>
                        <a:rPr kumimoji="1" lang="en-US" altLang="ja-JP" sz="1200" dirty="0">
                          <a:latin typeface="BIZ UDゴシック" panose="020B0400000000000000" pitchFamily="49" charset="-128"/>
                          <a:ea typeface="BIZ UDゴシック" panose="020B0400000000000000" pitchFamily="49" charset="-128"/>
                        </a:rPr>
                        <a:t>25/71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35</a:t>
                      </a:r>
                      <a:r>
                        <a:rPr kumimoji="1" lang="ja-JP" altLang="en-US" sz="1200" dirty="0">
                          <a:latin typeface="BIZ UDゴシック" panose="020B0400000000000000" pitchFamily="49" charset="-128"/>
                          <a:ea typeface="BIZ UDゴシック" panose="020B0400000000000000" pitchFamily="49" charset="-128"/>
                        </a:rPr>
                        <a:t>％）</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ゴシック" panose="020B0400000000000000" pitchFamily="49" charset="-128"/>
                          <a:ea typeface="BIZ UDゴシック" panose="020B0400000000000000" pitchFamily="49" charset="-128"/>
                        </a:rPr>
                        <a:t>304/690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ゴシック" panose="020B0400000000000000" pitchFamily="49" charset="-128"/>
                          <a:ea typeface="BIZ UDゴシック" panose="020B0400000000000000" pitchFamily="49" charset="-128"/>
                        </a:rPr>
                        <a:t>(44%)</a:t>
                      </a:r>
                      <a:endParaRPr kumimoji="1" lang="ja-JP" altLang="en-US" sz="1200" dirty="0">
                        <a:latin typeface="BIZ UDゴシック" panose="020B0400000000000000" pitchFamily="49" charset="-128"/>
                        <a:ea typeface="BIZ UDゴシック" panose="020B0400000000000000" pitchFamily="49" charset="-128"/>
                      </a:endParaRPr>
                    </a:p>
                  </a:txBody>
                  <a:tcPr marL="36000" marR="36000" anchor="ctr"/>
                </a:tc>
                <a:extLst>
                  <a:ext uri="{0D108BD9-81ED-4DB2-BD59-A6C34878D82A}">
                    <a16:rowId xmlns:a16="http://schemas.microsoft.com/office/drawing/2014/main" val="1583975167"/>
                  </a:ext>
                </a:extLst>
              </a:tr>
              <a:tr h="380748">
                <a:tc>
                  <a:txBody>
                    <a:bodyPr/>
                    <a:lstStyle/>
                    <a:p>
                      <a:pPr algn="r"/>
                      <a:r>
                        <a:rPr kumimoji="1" lang="ja-JP" altLang="en-US" sz="1200" dirty="0">
                          <a:latin typeface="BIZ UDゴシック" panose="020B0400000000000000" pitchFamily="49" charset="-128"/>
                          <a:ea typeface="BIZ UDゴシック" panose="020B0400000000000000" pitchFamily="49" charset="-128"/>
                        </a:rPr>
                        <a:t>合計</a:t>
                      </a:r>
                    </a:p>
                  </a:txBody>
                  <a:tcPr marL="36000" marR="36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ゴシック" panose="020B0400000000000000" pitchFamily="49" charset="-128"/>
                          <a:ea typeface="BIZ UDゴシック" panose="020B0400000000000000" pitchFamily="49" charset="-128"/>
                        </a:rPr>
                        <a:t>144/771</a:t>
                      </a: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18.7%</a:t>
                      </a:r>
                      <a:r>
                        <a:rPr kumimoji="1" lang="ja-JP" altLang="en-US" sz="1200" dirty="0">
                          <a:latin typeface="BIZ UDゴシック" panose="020B0400000000000000" pitchFamily="49" charset="-128"/>
                          <a:ea typeface="BIZ UDゴシック" panose="020B0400000000000000" pitchFamily="49" charset="-128"/>
                        </a:rPr>
                        <a:t>）</a:t>
                      </a:r>
                    </a:p>
                  </a:txBody>
                  <a:tcPr marL="36000" marR="36000" anchor="ctr"/>
                </a:tc>
                <a:tc hMerge="1">
                  <a:txBody>
                    <a:bodyPr/>
                    <a:lstStyle/>
                    <a:p>
                      <a:pPr algn="ctr"/>
                      <a:endParaRPr kumimoji="1" lang="ja-JP" altLang="en-US" sz="120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ゴシック" panose="020B0400000000000000" pitchFamily="49" charset="-128"/>
                          <a:ea typeface="BIZ UDゴシック" panose="020B0400000000000000" pitchFamily="49" charset="-128"/>
                        </a:rPr>
                        <a:t>324/766</a:t>
                      </a: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42.3%</a:t>
                      </a:r>
                      <a:r>
                        <a:rPr kumimoji="1" lang="ja-JP" altLang="en-US" sz="1200" dirty="0">
                          <a:latin typeface="BIZ UDゴシック" panose="020B0400000000000000" pitchFamily="49" charset="-128"/>
                          <a:ea typeface="BIZ UDゴシック" panose="020B0400000000000000" pitchFamily="49" charset="-128"/>
                        </a:rPr>
                        <a:t>）</a:t>
                      </a:r>
                    </a:p>
                  </a:txBody>
                  <a:tcPr marL="36000" marR="3600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ゴシック" panose="020B0400000000000000" pitchFamily="49" charset="-128"/>
                          <a:ea typeface="BIZ UDゴシック" panose="020B0400000000000000" pitchFamily="49" charset="-128"/>
                        </a:rPr>
                        <a:t>468/1,537</a:t>
                      </a:r>
                      <a:r>
                        <a:rPr kumimoji="1" lang="ja-JP" altLang="en-US" sz="1200" dirty="0">
                          <a:latin typeface="BIZ UDゴシック" panose="020B0400000000000000" pitchFamily="49" charset="-128"/>
                          <a:ea typeface="BIZ UDゴシック" panose="020B0400000000000000" pitchFamily="49" charset="-128"/>
                        </a:rPr>
                        <a:t>（</a:t>
                      </a:r>
                      <a:r>
                        <a:rPr kumimoji="1" lang="en-US" altLang="ja-JP" sz="1200" dirty="0">
                          <a:latin typeface="BIZ UDゴシック" panose="020B0400000000000000" pitchFamily="49" charset="-128"/>
                          <a:ea typeface="BIZ UDゴシック" panose="020B0400000000000000" pitchFamily="49" charset="-128"/>
                        </a:rPr>
                        <a:t>30</a:t>
                      </a:r>
                      <a:r>
                        <a:rPr kumimoji="1" lang="ja-JP" altLang="en-US" sz="1200" dirty="0">
                          <a:latin typeface="BIZ UDゴシック" panose="020B0400000000000000" pitchFamily="49" charset="-128"/>
                          <a:ea typeface="BIZ UDゴシック" panose="020B0400000000000000" pitchFamily="49" charset="-128"/>
                        </a:rPr>
                        <a:t>％）</a:t>
                      </a:r>
                    </a:p>
                  </a:txBody>
                  <a:tcPr marL="36000" marR="36000" anchor="ctr"/>
                </a:tc>
                <a:extLst>
                  <a:ext uri="{0D108BD9-81ED-4DB2-BD59-A6C34878D82A}">
                    <a16:rowId xmlns:a16="http://schemas.microsoft.com/office/drawing/2014/main" val="837223233"/>
                  </a:ext>
                </a:extLst>
              </a:tr>
            </a:tbl>
          </a:graphicData>
        </a:graphic>
      </p:graphicFrame>
      <p:pic>
        <p:nvPicPr>
          <p:cNvPr id="11" name="図 10">
            <a:extLst>
              <a:ext uri="{FF2B5EF4-FFF2-40B4-BE49-F238E27FC236}">
                <a16:creationId xmlns:a16="http://schemas.microsoft.com/office/drawing/2014/main" id="{FB726F30-C519-4C9D-AED7-3BC3EE34CB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8099" y="436143"/>
            <a:ext cx="1702020" cy="1272437"/>
          </a:xfrm>
          <a:prstGeom prst="rect">
            <a:avLst/>
          </a:prstGeom>
        </p:spPr>
      </p:pic>
      <p:pic>
        <p:nvPicPr>
          <p:cNvPr id="104" name="図 40">
            <a:extLst>
              <a:ext uri="{FF2B5EF4-FFF2-40B4-BE49-F238E27FC236}">
                <a16:creationId xmlns:a16="http://schemas.microsoft.com/office/drawing/2014/main" id="{7BB012BB-4F54-4C02-9300-B870610980B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28541" y="449997"/>
            <a:ext cx="1733612" cy="127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65357211-088E-4E5D-81C8-1052F6785AC4}"/>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BIZ UDゴシック" panose="020B0400000000000000" pitchFamily="49" charset="-128"/>
                <a:ea typeface="BIZ UDゴシック" panose="020B0400000000000000" pitchFamily="49" charset="-128"/>
              </a:rPr>
              <a:t> （４）</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２　各基軸に対する成果指標（案）</a:t>
            </a:r>
          </a:p>
        </p:txBody>
      </p:sp>
      <p:sp>
        <p:nvSpPr>
          <p:cNvPr id="197" name="正方形/長方形 196">
            <a:extLst>
              <a:ext uri="{FF2B5EF4-FFF2-40B4-BE49-F238E27FC236}">
                <a16:creationId xmlns:a16="http://schemas.microsoft.com/office/drawing/2014/main" id="{25AC6CAD-7A26-4F89-82A6-DDEC556E44EC}"/>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60" name="スライド番号プレースホルダー 10">
            <a:extLst>
              <a:ext uri="{FF2B5EF4-FFF2-40B4-BE49-F238E27FC236}">
                <a16:creationId xmlns:a16="http://schemas.microsoft.com/office/drawing/2014/main" id="{C28BAC8A-0B99-42F2-995B-05EBDFC5B557}"/>
              </a:ext>
            </a:extLst>
          </p:cNvPr>
          <p:cNvSpPr>
            <a:spLocks noGrp="1"/>
          </p:cNvSpPr>
          <p:nvPr>
            <p:ph type="sldNum" sz="quarter" idx="12"/>
          </p:nvPr>
        </p:nvSpPr>
        <p:spPr>
          <a:xfrm>
            <a:off x="7593411" y="6537343"/>
            <a:ext cx="2228850" cy="365125"/>
          </a:xfrm>
        </p:spPr>
        <p:txBody>
          <a:bodyPr/>
          <a:lstStyle/>
          <a:p>
            <a:fld id="{D2D8002D-B5B0-4BAC-B1F6-782DDCCE6D9C}" type="slidenum">
              <a:rPr kumimoji="1" lang="ja-JP" altLang="en-US" sz="2000" b="1"/>
              <a:t>22</a:t>
            </a:fld>
            <a:endParaRPr kumimoji="1" lang="ja-JP" altLang="en-US" sz="2000" b="1" dirty="0"/>
          </a:p>
        </p:txBody>
      </p:sp>
      <p:sp>
        <p:nvSpPr>
          <p:cNvPr id="62" name="四角形: 角を丸くする 61">
            <a:extLst>
              <a:ext uri="{FF2B5EF4-FFF2-40B4-BE49-F238E27FC236}">
                <a16:creationId xmlns:a16="http://schemas.microsoft.com/office/drawing/2014/main" id="{46C6C6F9-E9FA-4D9D-B9CD-9AFDCA8CBEF7}"/>
              </a:ext>
            </a:extLst>
          </p:cNvPr>
          <p:cNvSpPr/>
          <p:nvPr/>
        </p:nvSpPr>
        <p:spPr>
          <a:xfrm>
            <a:off x="47128" y="543091"/>
            <a:ext cx="4269806" cy="1091030"/>
          </a:xfrm>
          <a:prstGeom prst="roundRect">
            <a:avLst>
              <a:gd name="adj" fmla="val 5612"/>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kumimoji="1" lang="ja-JP" altLang="en-US" sz="1400" dirty="0">
                <a:solidFill>
                  <a:srgbClr val="8AA0C5"/>
                </a:solidFill>
                <a:latin typeface="BIZ UDゴシック" panose="020B0400000000000000" pitchFamily="49" charset="-128"/>
                <a:ea typeface="BIZ UDゴシック" panose="020B0400000000000000" pitchFamily="49" charset="-128"/>
              </a:rPr>
              <a:t> </a:t>
            </a:r>
            <a:r>
              <a:rPr kumimoji="1" lang="ja-JP" altLang="en-US" sz="1600" b="1" dirty="0">
                <a:solidFill>
                  <a:schemeClr val="accent5">
                    <a:lumMod val="75000"/>
                  </a:schemeClr>
                </a:solidFill>
                <a:latin typeface="BIZ UDゴシック" panose="020B0400000000000000" pitchFamily="49" charset="-128"/>
                <a:ea typeface="BIZ UDゴシック" panose="020B0400000000000000" pitchFamily="49" charset="-128"/>
              </a:rPr>
              <a:t>基軸１ </a:t>
            </a:r>
            <a:r>
              <a:rPr kumimoji="1" lang="ja-JP" altLang="en-US" b="1" dirty="0">
                <a:solidFill>
                  <a:schemeClr val="accent5">
                    <a:lumMod val="75000"/>
                  </a:schemeClr>
                </a:solidFill>
                <a:latin typeface="BIZ UDゴシック" panose="020B0400000000000000" pitchFamily="49" charset="-128"/>
                <a:ea typeface="BIZ UDゴシック" panose="020B0400000000000000" pitchFamily="49" charset="-128"/>
              </a:rPr>
              <a:t>森林防災・減災力の維持・強化</a:t>
            </a:r>
            <a:endParaRPr kumimoji="1" lang="en-US" altLang="ja-JP" b="1" dirty="0">
              <a:solidFill>
                <a:schemeClr val="accent5">
                  <a:lumMod val="75000"/>
                </a:schemeClr>
              </a:solidFill>
              <a:latin typeface="BIZ UDゴシック" panose="020B0400000000000000" pitchFamily="49" charset="-128"/>
              <a:ea typeface="BIZ UDゴシック" panose="020B0400000000000000" pitchFamily="49" charset="-128"/>
            </a:endParaRPr>
          </a:p>
          <a:p>
            <a:pPr>
              <a:lnSpc>
                <a:spcPts val="600"/>
              </a:lnSpc>
            </a:pPr>
            <a:endParaRPr kumimoji="1" lang="en-US" altLang="ja-JP" dirty="0">
              <a:solidFill>
                <a:schemeClr val="accent5">
                  <a:lumMod val="75000"/>
                </a:schemeClr>
              </a:solidFill>
              <a:latin typeface="BIZ UDゴシック" panose="020B0400000000000000" pitchFamily="49" charset="-128"/>
              <a:ea typeface="BIZ UDゴシック" panose="020B0400000000000000" pitchFamily="49" charset="-128"/>
            </a:endParaRPr>
          </a:p>
          <a:p>
            <a:r>
              <a:rPr kumimoji="1" lang="ja-JP" altLang="en-US" sz="1400" dirty="0">
                <a:solidFill>
                  <a:schemeClr val="accent5">
                    <a:lumMod val="75000"/>
                  </a:schemeClr>
                </a:solidFill>
                <a:latin typeface="BIZ UDゴシック" panose="020B0400000000000000" pitchFamily="49" charset="-128"/>
                <a:ea typeface="BIZ UDゴシック" panose="020B0400000000000000" pitchFamily="49" charset="-128"/>
              </a:rPr>
              <a:t> ●施策 </a:t>
            </a:r>
            <a:r>
              <a:rPr kumimoji="1" lang="en-US" altLang="ja-JP" sz="1400" dirty="0">
                <a:solidFill>
                  <a:schemeClr val="accent5">
                    <a:lumMod val="75000"/>
                  </a:schemeClr>
                </a:solidFill>
                <a:latin typeface="BIZ UDゴシック" panose="020B0400000000000000" pitchFamily="49" charset="-128"/>
                <a:ea typeface="BIZ UDゴシック" panose="020B0400000000000000" pitchFamily="49" charset="-128"/>
              </a:rPr>
              <a:t>1-1</a:t>
            </a:r>
            <a:r>
              <a:rPr kumimoji="1" lang="ja-JP" altLang="en-US" sz="1400" dirty="0">
                <a:solidFill>
                  <a:schemeClr val="accent5">
                    <a:lumMod val="75000"/>
                  </a:schemeClr>
                </a:solidFill>
                <a:latin typeface="BIZ UDゴシック" panose="020B0400000000000000" pitchFamily="49" charset="-128"/>
                <a:ea typeface="BIZ UDゴシック" panose="020B0400000000000000" pitchFamily="49" charset="-128"/>
              </a:rPr>
              <a:t>　治山対策の推進</a:t>
            </a:r>
            <a:endParaRPr kumimoji="1" lang="en-US" altLang="ja-JP" sz="1400" dirty="0">
              <a:solidFill>
                <a:schemeClr val="accent5">
                  <a:lumMod val="75000"/>
                </a:schemeClr>
              </a:solidFill>
              <a:latin typeface="BIZ UDゴシック" panose="020B0400000000000000" pitchFamily="49" charset="-128"/>
              <a:ea typeface="BIZ UDゴシック" panose="020B0400000000000000" pitchFamily="49" charset="-128"/>
            </a:endParaRPr>
          </a:p>
          <a:p>
            <a:r>
              <a:rPr kumimoji="1" lang="ja-JP" altLang="en-US" sz="1400" dirty="0">
                <a:solidFill>
                  <a:schemeClr val="accent5">
                    <a:lumMod val="75000"/>
                  </a:schemeClr>
                </a:solidFill>
                <a:latin typeface="BIZ UDゴシック" panose="020B0400000000000000" pitchFamily="49" charset="-128"/>
                <a:ea typeface="BIZ UDゴシック" panose="020B0400000000000000" pitchFamily="49" charset="-128"/>
              </a:rPr>
              <a:t> ●施策 </a:t>
            </a:r>
            <a:r>
              <a:rPr kumimoji="1" lang="en-US" altLang="ja-JP" sz="1400" dirty="0">
                <a:solidFill>
                  <a:schemeClr val="accent5">
                    <a:lumMod val="75000"/>
                  </a:schemeClr>
                </a:solidFill>
                <a:latin typeface="BIZ UDゴシック" panose="020B0400000000000000" pitchFamily="49" charset="-128"/>
                <a:ea typeface="BIZ UDゴシック" panose="020B0400000000000000" pitchFamily="49" charset="-128"/>
              </a:rPr>
              <a:t>1-2</a:t>
            </a:r>
            <a:r>
              <a:rPr kumimoji="1" lang="ja-JP" altLang="en-US" sz="1400" dirty="0">
                <a:solidFill>
                  <a:schemeClr val="accent5">
                    <a:lumMod val="75000"/>
                  </a:schemeClr>
                </a:solidFill>
                <a:latin typeface="BIZ UDゴシック" panose="020B0400000000000000" pitchFamily="49" charset="-128"/>
                <a:ea typeface="BIZ UDゴシック" panose="020B0400000000000000" pitchFamily="49" charset="-128"/>
              </a:rPr>
              <a:t>　治山施設の長寿命化・機能強化</a:t>
            </a:r>
            <a:endParaRPr kumimoji="1" lang="en-US" altLang="ja-JP" sz="1200" dirty="0">
              <a:solidFill>
                <a:schemeClr val="tx1"/>
              </a:solidFill>
              <a:latin typeface="+mn-ea"/>
            </a:endParaRPr>
          </a:p>
          <a:p>
            <a:r>
              <a:rPr kumimoji="1" lang="ja-JP" altLang="en-US" sz="1400" dirty="0">
                <a:solidFill>
                  <a:schemeClr val="accent5">
                    <a:lumMod val="75000"/>
                  </a:schemeClr>
                </a:solidFill>
                <a:latin typeface="BIZ UDゴシック" panose="020B0400000000000000" pitchFamily="49" charset="-128"/>
                <a:ea typeface="BIZ UDゴシック" panose="020B0400000000000000" pitchFamily="49" charset="-128"/>
              </a:rPr>
              <a:t> ●施策 </a:t>
            </a:r>
            <a:r>
              <a:rPr kumimoji="1" lang="en-US" altLang="ja-JP" sz="1400" dirty="0">
                <a:solidFill>
                  <a:schemeClr val="accent5">
                    <a:lumMod val="75000"/>
                  </a:schemeClr>
                </a:solidFill>
                <a:latin typeface="BIZ UDゴシック" panose="020B0400000000000000" pitchFamily="49" charset="-128"/>
                <a:ea typeface="BIZ UDゴシック" panose="020B0400000000000000" pitchFamily="49" charset="-128"/>
              </a:rPr>
              <a:t>1-3</a:t>
            </a:r>
            <a:r>
              <a:rPr kumimoji="1" lang="ja-JP" altLang="en-US" sz="1400" dirty="0">
                <a:solidFill>
                  <a:schemeClr val="accent5">
                    <a:lumMod val="75000"/>
                  </a:schemeClr>
                </a:solidFill>
                <a:latin typeface="BIZ UDゴシック" panose="020B0400000000000000" pitchFamily="49" charset="-128"/>
                <a:ea typeface="BIZ UDゴシック" panose="020B0400000000000000" pitchFamily="49" charset="-128"/>
              </a:rPr>
              <a:t>　流域治水対策の推進</a:t>
            </a:r>
            <a:endParaRPr kumimoji="1" lang="en-US" altLang="ja-JP" sz="1400" dirty="0">
              <a:solidFill>
                <a:schemeClr val="accent5">
                  <a:lumMod val="75000"/>
                </a:schemeClr>
              </a:solidFill>
              <a:latin typeface="BIZ UDゴシック" panose="020B0400000000000000" pitchFamily="49" charset="-128"/>
              <a:ea typeface="BIZ UDゴシック" panose="020B0400000000000000" pitchFamily="49" charset="-128"/>
            </a:endParaRPr>
          </a:p>
        </p:txBody>
      </p:sp>
      <p:sp>
        <p:nvSpPr>
          <p:cNvPr id="235" name="四角形: 角を丸くする 234">
            <a:extLst>
              <a:ext uri="{FF2B5EF4-FFF2-40B4-BE49-F238E27FC236}">
                <a16:creationId xmlns:a16="http://schemas.microsoft.com/office/drawing/2014/main" id="{48398322-7D1F-44F5-9555-1B046D4B8EB7}"/>
              </a:ext>
            </a:extLst>
          </p:cNvPr>
          <p:cNvSpPr/>
          <p:nvPr/>
        </p:nvSpPr>
        <p:spPr>
          <a:xfrm>
            <a:off x="1142802" y="1762556"/>
            <a:ext cx="3747567" cy="540000"/>
          </a:xfrm>
          <a:prstGeom prst="roundRect">
            <a:avLst>
              <a:gd name="adj" fmla="val 4199"/>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500" dirty="0">
                <a:solidFill>
                  <a:schemeClr val="tx1"/>
                </a:solidFill>
                <a:latin typeface="BIZ UDゴシック" panose="020B0400000000000000" pitchFamily="49" charset="-128"/>
                <a:ea typeface="BIZ UDゴシック" panose="020B0400000000000000" pitchFamily="49" charset="-128"/>
              </a:rPr>
              <a:t>防災減災重点タイプ」の地区数</a:t>
            </a:r>
            <a:endParaRPr kumimoji="1" lang="en-US" altLang="ja-JP" sz="15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a:solidFill>
                  <a:schemeClr val="tx1"/>
                </a:solidFill>
                <a:latin typeface="BIZ UDゴシック" panose="020B0400000000000000" pitchFamily="49" charset="-128"/>
                <a:ea typeface="BIZ UDゴシック" panose="020B0400000000000000" pitchFamily="49" charset="-128"/>
              </a:rPr>
              <a:t>策定時点から  </a:t>
            </a:r>
            <a:r>
              <a:rPr kumimoji="1" lang="ja-JP" altLang="en-US" sz="1400" dirty="0">
                <a:solidFill>
                  <a:schemeClr val="tx1"/>
                </a:solidFill>
                <a:latin typeface="BIZ UDゴシック" panose="020B0400000000000000" pitchFamily="49" charset="-128"/>
                <a:ea typeface="BIZ UDゴシック" panose="020B0400000000000000" pitchFamily="49" charset="-128"/>
              </a:rPr>
              <a:t>中期 １割減 ⇒長期 ２割減</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73" name="正方形/長方形 72">
            <a:extLst>
              <a:ext uri="{FF2B5EF4-FFF2-40B4-BE49-F238E27FC236}">
                <a16:creationId xmlns:a16="http://schemas.microsoft.com/office/drawing/2014/main" id="{B8AAABD4-9FD8-49C5-8016-116330D85348}"/>
              </a:ext>
            </a:extLst>
          </p:cNvPr>
          <p:cNvSpPr/>
          <p:nvPr/>
        </p:nvSpPr>
        <p:spPr>
          <a:xfrm>
            <a:off x="47128" y="1755888"/>
            <a:ext cx="1142058" cy="546668"/>
          </a:xfrm>
          <a:prstGeom prst="rect">
            <a:avLst/>
          </a:prstGeom>
          <a:solidFill>
            <a:srgbClr val="002060"/>
          </a:solidFill>
          <a:ln w="190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bg1"/>
                </a:solidFill>
                <a:latin typeface="BIZ UDゴシック" panose="020B0400000000000000" pitchFamily="49" charset="-128"/>
                <a:ea typeface="BIZ UDゴシック" panose="020B0400000000000000" pitchFamily="49" charset="-128"/>
              </a:rPr>
              <a:t>成果指標１</a:t>
            </a:r>
          </a:p>
        </p:txBody>
      </p:sp>
      <p:sp>
        <p:nvSpPr>
          <p:cNvPr id="81" name="正方形/長方形 80">
            <a:extLst>
              <a:ext uri="{FF2B5EF4-FFF2-40B4-BE49-F238E27FC236}">
                <a16:creationId xmlns:a16="http://schemas.microsoft.com/office/drawing/2014/main" id="{C9BB02C7-5C6C-4C2F-9E69-C92A65D8118F}"/>
              </a:ext>
            </a:extLst>
          </p:cNvPr>
          <p:cNvSpPr/>
          <p:nvPr/>
        </p:nvSpPr>
        <p:spPr>
          <a:xfrm>
            <a:off x="4953000" y="1772202"/>
            <a:ext cx="1142058" cy="546668"/>
          </a:xfrm>
          <a:prstGeom prst="rect">
            <a:avLst/>
          </a:prstGeom>
          <a:solidFill>
            <a:srgbClr val="002060"/>
          </a:solidFill>
          <a:ln w="190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bg1"/>
                </a:solidFill>
                <a:latin typeface="BIZ UDゴシック" panose="020B0400000000000000" pitchFamily="49" charset="-128"/>
                <a:ea typeface="BIZ UDゴシック" panose="020B0400000000000000" pitchFamily="49" charset="-128"/>
              </a:rPr>
              <a:t>成果指標２</a:t>
            </a:r>
          </a:p>
        </p:txBody>
      </p:sp>
      <p:sp>
        <p:nvSpPr>
          <p:cNvPr id="83" name="四角形: 角を丸くする 82">
            <a:extLst>
              <a:ext uri="{FF2B5EF4-FFF2-40B4-BE49-F238E27FC236}">
                <a16:creationId xmlns:a16="http://schemas.microsoft.com/office/drawing/2014/main" id="{1A1160DC-26D5-4322-ADD9-893F32379571}"/>
              </a:ext>
            </a:extLst>
          </p:cNvPr>
          <p:cNvSpPr/>
          <p:nvPr/>
        </p:nvSpPr>
        <p:spPr>
          <a:xfrm>
            <a:off x="6074694" y="1775268"/>
            <a:ext cx="3747567" cy="540000"/>
          </a:xfrm>
          <a:prstGeom prst="roundRect">
            <a:avLst>
              <a:gd name="adj" fmla="val 4199"/>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600" dirty="0">
                <a:solidFill>
                  <a:schemeClr val="tx1"/>
                </a:solidFill>
                <a:latin typeface="BIZ UDゴシック" panose="020B0400000000000000" pitchFamily="49" charset="-128"/>
                <a:ea typeface="BIZ UDゴシック" panose="020B0400000000000000" pitchFamily="49" charset="-128"/>
              </a:rPr>
              <a:t> 森林における流域治水対策流域数</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400" dirty="0">
                <a:solidFill>
                  <a:schemeClr val="tx1"/>
                </a:solidFill>
                <a:latin typeface="BIZ UDゴシック" panose="020B0400000000000000" pitchFamily="49" charset="-128"/>
                <a:ea typeface="BIZ UDゴシック" panose="020B0400000000000000" pitchFamily="49" charset="-128"/>
              </a:rPr>
              <a:t>期初 </a:t>
            </a:r>
            <a:r>
              <a:rPr kumimoji="1" lang="en-US" altLang="ja-JP" sz="1400" dirty="0">
                <a:solidFill>
                  <a:schemeClr val="tx1"/>
                </a:solidFill>
                <a:latin typeface="BIZ UDゴシック" panose="020B0400000000000000" pitchFamily="49" charset="-128"/>
                <a:ea typeface="BIZ UDゴシック" panose="020B0400000000000000" pitchFamily="49" charset="-128"/>
              </a:rPr>
              <a:t>23</a:t>
            </a:r>
            <a:r>
              <a:rPr kumimoji="1" lang="ja-JP" altLang="en-US" sz="1400" dirty="0">
                <a:solidFill>
                  <a:schemeClr val="tx1"/>
                </a:solidFill>
                <a:latin typeface="BIZ UDゴシック" panose="020B0400000000000000" pitchFamily="49" charset="-128"/>
                <a:ea typeface="BIZ UDゴシック" panose="020B0400000000000000" pitchFamily="49" charset="-128"/>
              </a:rPr>
              <a:t>流域 ⇒中期 </a:t>
            </a:r>
            <a:r>
              <a:rPr kumimoji="1" lang="en-US" altLang="ja-JP" sz="1400" dirty="0">
                <a:solidFill>
                  <a:schemeClr val="tx1"/>
                </a:solidFill>
                <a:latin typeface="BIZ UDゴシック" panose="020B0400000000000000" pitchFamily="49" charset="-128"/>
                <a:ea typeface="BIZ UDゴシック" panose="020B0400000000000000" pitchFamily="49" charset="-128"/>
              </a:rPr>
              <a:t>45</a:t>
            </a:r>
            <a:r>
              <a:rPr kumimoji="1" lang="ja-JP" altLang="en-US" sz="1400" dirty="0">
                <a:solidFill>
                  <a:schemeClr val="tx1"/>
                </a:solidFill>
                <a:latin typeface="BIZ UDゴシック" panose="020B0400000000000000" pitchFamily="49" charset="-128"/>
                <a:ea typeface="BIZ UDゴシック" panose="020B0400000000000000" pitchFamily="49" charset="-128"/>
              </a:rPr>
              <a:t>流域 ⇒長期 </a:t>
            </a:r>
            <a:r>
              <a:rPr kumimoji="1" lang="en-US" altLang="ja-JP" sz="1400" dirty="0">
                <a:solidFill>
                  <a:schemeClr val="tx1"/>
                </a:solidFill>
                <a:latin typeface="BIZ UDゴシック" panose="020B0400000000000000" pitchFamily="49" charset="-128"/>
                <a:ea typeface="BIZ UDゴシック" panose="020B0400000000000000" pitchFamily="49" charset="-128"/>
              </a:rPr>
              <a:t>66</a:t>
            </a:r>
            <a:r>
              <a:rPr kumimoji="1" lang="ja-JP" altLang="en-US" sz="1400" dirty="0">
                <a:solidFill>
                  <a:schemeClr val="tx1"/>
                </a:solidFill>
                <a:latin typeface="BIZ UDゴシック" panose="020B0400000000000000" pitchFamily="49" charset="-128"/>
                <a:ea typeface="BIZ UDゴシック" panose="020B0400000000000000" pitchFamily="49" charset="-128"/>
              </a:rPr>
              <a:t>流域</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76" name="四角形: 角を丸くする 75">
            <a:extLst>
              <a:ext uri="{FF2B5EF4-FFF2-40B4-BE49-F238E27FC236}">
                <a16:creationId xmlns:a16="http://schemas.microsoft.com/office/drawing/2014/main" id="{9AF343C8-B10F-4DAF-A035-65C51B50165A}"/>
              </a:ext>
            </a:extLst>
          </p:cNvPr>
          <p:cNvSpPr/>
          <p:nvPr/>
        </p:nvSpPr>
        <p:spPr>
          <a:xfrm>
            <a:off x="67961" y="5906809"/>
            <a:ext cx="4827707" cy="943571"/>
          </a:xfrm>
          <a:prstGeom prst="roundRect">
            <a:avLst>
              <a:gd name="adj" fmla="val 4199"/>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schemeClr val="tx1"/>
                </a:solidFill>
                <a:latin typeface="BIZ UDゴシック" panose="020B0400000000000000" pitchFamily="49" charset="-128"/>
                <a:ea typeface="BIZ UDゴシック" panose="020B0400000000000000" pitchFamily="49" charset="-128"/>
              </a:rPr>
              <a:t>■指標値算出の考え方</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山地災害危険地区Ａランク指定地での治山対策を完了させることにより、「防災減災重点タイプ」が「防災経営協調タイプ」へ移行することから、「防災減災重点タイプ」の地区数を成果指標とし、森林環境税創設以降の実績を踏まえた中長期の目標値を設定した。</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85" name="テキスト ボックス 23">
            <a:extLst>
              <a:ext uri="{FF2B5EF4-FFF2-40B4-BE49-F238E27FC236}">
                <a16:creationId xmlns:a16="http://schemas.microsoft.com/office/drawing/2014/main" id="{6BE4ECA7-24CE-401D-8380-9617F135950C}"/>
              </a:ext>
            </a:extLst>
          </p:cNvPr>
          <p:cNvSpPr txBox="1"/>
          <p:nvPr/>
        </p:nvSpPr>
        <p:spPr>
          <a:xfrm>
            <a:off x="4994554" y="2696141"/>
            <a:ext cx="468246" cy="2938151"/>
          </a:xfrm>
          <a:prstGeom prst="rect">
            <a:avLst/>
          </a:prstGeom>
          <a:solidFill>
            <a:schemeClr val="accent6">
              <a:lumMod val="50000"/>
            </a:schemeClr>
          </a:solidFill>
        </p:spPr>
        <p:txBody>
          <a:bodyPr vert="eaVert" wrap="square" lIns="128989" tIns="64494" rIns="128989" bIns="64494" anchor="ctr" anchorCtr="1">
            <a:spAutoFit/>
          </a:bodyPr>
          <a:lstStyle/>
          <a:p>
            <a:pPr algn="ctr">
              <a:lnSpc>
                <a:spcPts val="1600"/>
              </a:lnSpc>
              <a:defRPr/>
            </a:pPr>
            <a:r>
              <a:rPr lang="ja-JP" altLang="en-US" sz="1400" b="1" dirty="0">
                <a:solidFill>
                  <a:schemeClr val="bg1"/>
                </a:solidFill>
                <a:latin typeface="BIZ UDゴシック" panose="020B0400000000000000" pitchFamily="49" charset="-128"/>
                <a:ea typeface="BIZ UDゴシック" panose="020B0400000000000000" pitchFamily="49" charset="-128"/>
              </a:rPr>
              <a:t>事業対象区域の選定方法</a:t>
            </a:r>
            <a:endParaRPr lang="en-US" altLang="ja-JP" sz="1400" b="1" dirty="0">
              <a:solidFill>
                <a:schemeClr val="bg1"/>
              </a:solidFill>
              <a:latin typeface="BIZ UDゴシック" panose="020B0400000000000000" pitchFamily="49" charset="-128"/>
              <a:ea typeface="BIZ UDゴシック" panose="020B0400000000000000" pitchFamily="49" charset="-128"/>
            </a:endParaRPr>
          </a:p>
        </p:txBody>
      </p:sp>
      <p:graphicFrame>
        <p:nvGraphicFramePr>
          <p:cNvPr id="86" name="表 3">
            <a:extLst>
              <a:ext uri="{FF2B5EF4-FFF2-40B4-BE49-F238E27FC236}">
                <a16:creationId xmlns:a16="http://schemas.microsoft.com/office/drawing/2014/main" id="{53F5B51B-62FF-4FFA-987A-33B44BE88932}"/>
              </a:ext>
            </a:extLst>
          </p:cNvPr>
          <p:cNvGraphicFramePr>
            <a:graphicFrameLocks noGrp="1"/>
          </p:cNvGraphicFramePr>
          <p:nvPr>
            <p:extLst>
              <p:ext uri="{D42A27DB-BD31-4B8C-83A1-F6EECF244321}">
                <p14:modId xmlns:p14="http://schemas.microsoft.com/office/powerpoint/2010/main" val="2242168974"/>
              </p:ext>
            </p:extLst>
          </p:nvPr>
        </p:nvGraphicFramePr>
        <p:xfrm>
          <a:off x="5507789" y="2696141"/>
          <a:ext cx="4230591" cy="2909697"/>
        </p:xfrm>
        <a:graphic>
          <a:graphicData uri="http://schemas.openxmlformats.org/drawingml/2006/table">
            <a:tbl>
              <a:tblPr firstRow="1" bandRow="1">
                <a:tableStyleId>{5C22544A-7EE6-4342-B048-85BDC9FD1C3A}</a:tableStyleId>
              </a:tblPr>
              <a:tblGrid>
                <a:gridCol w="1283126">
                  <a:extLst>
                    <a:ext uri="{9D8B030D-6E8A-4147-A177-3AD203B41FA5}">
                      <a16:colId xmlns:a16="http://schemas.microsoft.com/office/drawing/2014/main" val="20000"/>
                    </a:ext>
                  </a:extLst>
                </a:gridCol>
                <a:gridCol w="240609">
                  <a:extLst>
                    <a:ext uri="{9D8B030D-6E8A-4147-A177-3AD203B41FA5}">
                      <a16:colId xmlns:a16="http://schemas.microsoft.com/office/drawing/2014/main" val="20001"/>
                    </a:ext>
                  </a:extLst>
                </a:gridCol>
                <a:gridCol w="421066">
                  <a:extLst>
                    <a:ext uri="{9D8B030D-6E8A-4147-A177-3AD203B41FA5}">
                      <a16:colId xmlns:a16="http://schemas.microsoft.com/office/drawing/2014/main" val="20004"/>
                    </a:ext>
                  </a:extLst>
                </a:gridCol>
                <a:gridCol w="962437">
                  <a:extLst>
                    <a:ext uri="{9D8B030D-6E8A-4147-A177-3AD203B41FA5}">
                      <a16:colId xmlns:a16="http://schemas.microsoft.com/office/drawing/2014/main" val="20005"/>
                    </a:ext>
                  </a:extLst>
                </a:gridCol>
                <a:gridCol w="437654">
                  <a:extLst>
                    <a:ext uri="{9D8B030D-6E8A-4147-A177-3AD203B41FA5}">
                      <a16:colId xmlns:a16="http://schemas.microsoft.com/office/drawing/2014/main" val="20006"/>
                    </a:ext>
                  </a:extLst>
                </a:gridCol>
                <a:gridCol w="885699">
                  <a:extLst>
                    <a:ext uri="{9D8B030D-6E8A-4147-A177-3AD203B41FA5}">
                      <a16:colId xmlns:a16="http://schemas.microsoft.com/office/drawing/2014/main" val="20007"/>
                    </a:ext>
                  </a:extLst>
                </a:gridCol>
              </a:tblGrid>
              <a:tr h="329512">
                <a:tc>
                  <a:txBody>
                    <a:bodyPr/>
                    <a:lstStyle/>
                    <a:p>
                      <a:pPr marL="0" marR="0" lvl="0" indent="0" algn="ctr" defTabSz="1357574" rtl="0" eaLnBrk="1" fontAlgn="auto" latinLnBrk="0" hangingPunct="1">
                        <a:lnSpc>
                          <a:spcPct val="100000"/>
                        </a:lnSpc>
                        <a:spcBef>
                          <a:spcPts val="0"/>
                        </a:spcBef>
                        <a:spcAft>
                          <a:spcPts val="0"/>
                        </a:spcAft>
                        <a:buClrTx/>
                        <a:buSzTx/>
                        <a:buFontTx/>
                        <a:buNone/>
                        <a:tabLst/>
                        <a:defRPr/>
                      </a:pP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選定基準</a:t>
                      </a:r>
                    </a:p>
                  </a:txBody>
                  <a:tcPr marL="91453" marR="91453" marT="45726" marB="45726" anchor="ctr">
                    <a:solidFill>
                      <a:srgbClr val="99CCFF"/>
                    </a:solidFill>
                  </a:tcPr>
                </a:tc>
                <a:tc>
                  <a:txBody>
                    <a:bodyPr/>
                    <a:lstStyle/>
                    <a:p>
                      <a:pPr marL="0" marR="0" lvl="0" indent="0" algn="ctr" defTabSz="1357574" rtl="0" eaLnBrk="1" fontAlgn="auto" latinLnBrk="0" hangingPunct="1">
                        <a:lnSpc>
                          <a:spcPct val="100000"/>
                        </a:lnSpc>
                        <a:spcBef>
                          <a:spcPts val="0"/>
                        </a:spcBef>
                        <a:spcAft>
                          <a:spcPts val="0"/>
                        </a:spcAft>
                        <a:buClrTx/>
                        <a:buSzTx/>
                        <a:buFontTx/>
                        <a:buNone/>
                        <a:tabLst/>
                        <a:defRPr/>
                      </a:pPr>
                      <a:endParaRPr kumimoji="1" lang="ja-JP" altLang="en-US" sz="1200" b="1" i="0" u="none" strike="noStrike" cap="none" normalizeH="0" baseline="0" dirty="0">
                        <a:ln>
                          <a:noFill/>
                        </a:ln>
                        <a:solidFill>
                          <a:schemeClr val="tx1"/>
                        </a:solidFill>
                        <a:effectLst/>
                        <a:latin typeface="ＭＳ Ｐゴシック" panose="020B0600070205080204" pitchFamily="50" charset="-128"/>
                        <a:ea typeface="Meiryo UI" panose="020B0604030504040204" pitchFamily="50" charset="-128"/>
                      </a:endParaRPr>
                    </a:p>
                  </a:txBody>
                  <a:tcPr marL="91453" marR="91453" marT="45726" marB="45726" anchor="ctr">
                    <a:solidFill>
                      <a:schemeClr val="bg1"/>
                    </a:solidFill>
                  </a:tcPr>
                </a:tc>
                <a:tc gridSpan="4">
                  <a:txBody>
                    <a:bodyPr/>
                    <a:lstStyle/>
                    <a:p>
                      <a:pPr marL="0" marR="0" lvl="0" indent="0" algn="ctr" defTabSz="1357574" rtl="0" eaLnBrk="1" fontAlgn="auto" latinLnBrk="0" hangingPunct="1">
                        <a:lnSpc>
                          <a:spcPct val="100000"/>
                        </a:lnSpc>
                        <a:spcBef>
                          <a:spcPts val="0"/>
                        </a:spcBef>
                        <a:spcAft>
                          <a:spcPts val="0"/>
                        </a:spcAft>
                        <a:buClrTx/>
                        <a:buSzTx/>
                        <a:buFontTx/>
                        <a:buNone/>
                        <a:tabLst/>
                        <a:defRPr/>
                      </a:pPr>
                      <a:r>
                        <a:rPr kumimoji="1" lang="ja-JP" altLang="en-US" sz="1200" b="1" i="0" u="none" strike="noStrike" cap="none" normalizeH="0" baseline="0" dirty="0">
                          <a:ln>
                            <a:noFill/>
                          </a:ln>
                          <a:solidFill>
                            <a:schemeClr val="tx1"/>
                          </a:solidFill>
                          <a:effectLst/>
                          <a:latin typeface="ＭＳ Ｐゴシック" panose="020B0600070205080204" pitchFamily="50" charset="-128"/>
                          <a:ea typeface="Meiryo UI" panose="020B0604030504040204" pitchFamily="50" charset="-128"/>
                        </a:rPr>
                        <a:t>抽出箇所数</a:t>
                      </a:r>
                    </a:p>
                  </a:txBody>
                  <a:tcPr marL="91453" marR="91453" marT="45726" marB="45726" anchor="ctr">
                    <a:solidFill>
                      <a:srgbClr val="99CCFF"/>
                    </a:solidFill>
                  </a:tcPr>
                </a:tc>
                <a:tc hMerge="1">
                  <a:txBody>
                    <a:bodyPr/>
                    <a:lstStyle/>
                    <a:p>
                      <a:pPr marL="0" marR="0" lvl="0" indent="0" algn="ctr" defTabSz="1357574" rtl="0" eaLnBrk="1" fontAlgn="auto" latinLnBrk="0" hangingPunct="1">
                        <a:lnSpc>
                          <a:spcPct val="100000"/>
                        </a:lnSpc>
                        <a:spcBef>
                          <a:spcPts val="0"/>
                        </a:spcBef>
                        <a:spcAft>
                          <a:spcPts val="0"/>
                        </a:spcAft>
                        <a:buClrTx/>
                        <a:buSzTx/>
                        <a:buFontTx/>
                        <a:buNone/>
                        <a:tabLst/>
                        <a:defRPr/>
                      </a:pPr>
                      <a:endParaRPr kumimoji="1" lang="ja-JP" altLang="en-US" sz="1200" b="1" i="0" u="none" strike="noStrike" cap="none" normalizeH="0" baseline="0" dirty="0">
                        <a:ln>
                          <a:noFill/>
                        </a:ln>
                        <a:solidFill>
                          <a:schemeClr val="tx1"/>
                        </a:solidFill>
                        <a:effectLst/>
                        <a:latin typeface="ＭＳ Ｐゴシック" panose="020B0600070205080204" pitchFamily="50" charset="-128"/>
                        <a:ea typeface="Meiryo UI" panose="020B0604030504040204" pitchFamily="50" charset="-128"/>
                      </a:endParaRPr>
                    </a:p>
                  </a:txBody>
                  <a:tcPr anchor="ctr"/>
                </a:tc>
                <a:tc hMerge="1">
                  <a:txBody>
                    <a:bodyPr/>
                    <a:lstStyle/>
                    <a:p>
                      <a:endParaRPr kumimoji="1" lang="ja-JP" altLang="en-US"/>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677078">
                <a:tc>
                  <a:txBody>
                    <a:bodyPr/>
                    <a:lstStyle/>
                    <a:p>
                      <a:pPr algn="l"/>
                      <a:r>
                        <a:rPr kumimoji="1" lang="ja-JP" altLang="en-US" sz="1100" b="0" i="0" u="none" strike="noStrike" cap="none" normalizeH="0" baseline="0" dirty="0">
                          <a:ln>
                            <a:noFill/>
                          </a:ln>
                          <a:solidFill>
                            <a:srgbClr val="000000"/>
                          </a:solidFill>
                          <a:effectLst/>
                          <a:latin typeface="ＭＳ Ｐゴシック" panose="020B0600070205080204" pitchFamily="50" charset="-128"/>
                          <a:ea typeface="Meiryo UI" panose="020B0604030504040204" pitchFamily="50" charset="-128"/>
                        </a:rPr>
                        <a:t>①　</a:t>
                      </a:r>
                      <a:endParaRPr kumimoji="1" lang="en-US" altLang="ja-JP" sz="1100" b="0" i="0" u="none" strike="noStrike" cap="none" normalizeH="0" baseline="0" dirty="0">
                        <a:ln>
                          <a:noFill/>
                        </a:ln>
                        <a:solidFill>
                          <a:srgbClr val="000000"/>
                        </a:solidFill>
                        <a:effectLst/>
                        <a:latin typeface="ＭＳ Ｐゴシック" panose="020B0600070205080204" pitchFamily="50" charset="-128"/>
                        <a:ea typeface="Meiryo UI" panose="020B0604030504040204" pitchFamily="50" charset="-128"/>
                      </a:endParaRPr>
                    </a:p>
                    <a:p>
                      <a:pPr algn="l"/>
                      <a:r>
                        <a:rPr kumimoji="1" lang="ja-JP" altLang="en-US" sz="1100" b="0" i="0" u="none" strike="noStrike" cap="none" normalizeH="0" baseline="0" dirty="0">
                          <a:ln>
                            <a:noFill/>
                          </a:ln>
                          <a:solidFill>
                            <a:srgbClr val="000000"/>
                          </a:solidFill>
                          <a:effectLst/>
                          <a:latin typeface="ＭＳ Ｐゴシック" panose="020B0600070205080204" pitchFamily="50" charset="-128"/>
                          <a:ea typeface="Meiryo UI" panose="020B0604030504040204" pitchFamily="50" charset="-128"/>
                        </a:rPr>
                        <a:t>流域治水との連携</a:t>
                      </a:r>
                      <a:endParaRPr kumimoji="1" lang="ja-JP" altLang="en-US" sz="1100" dirty="0">
                        <a:latin typeface="Meiryo UI" panose="020B0604030504040204" pitchFamily="50" charset="-128"/>
                        <a:ea typeface="Meiryo UI" panose="020B0604030504040204" pitchFamily="50" charset="-128"/>
                      </a:endParaRPr>
                    </a:p>
                  </a:txBody>
                  <a:tcPr marL="91453" marR="91453" marT="45726" marB="45726" anchor="ctr"/>
                </a:tc>
                <a:tc>
                  <a:txBody>
                    <a:bodyPr/>
                    <a:lstStyle/>
                    <a:p>
                      <a:pPr algn="ctr"/>
                      <a:r>
                        <a:rPr kumimoji="1" lang="ja-JP" altLang="en-US" sz="1200" dirty="0">
                          <a:latin typeface="Meiryo UI" panose="020B0604030504040204" pitchFamily="50" charset="-128"/>
                          <a:ea typeface="Meiryo UI" panose="020B0604030504040204" pitchFamily="50" charset="-128"/>
                        </a:rPr>
                        <a:t>⇒</a:t>
                      </a:r>
                    </a:p>
                  </a:txBody>
                  <a:tcPr marL="91453" marR="91453" marT="45726" marB="45726" anchor="ctr">
                    <a:solidFill>
                      <a:schemeClr val="bg1"/>
                    </a:solidFill>
                  </a:tcPr>
                </a:tc>
                <a:tc gridSpan="2">
                  <a:txBody>
                    <a:bodyPr/>
                    <a:lstStyle/>
                    <a:p>
                      <a:pPr marL="0" marR="0" lvl="0" indent="0" algn="r" defTabSz="1357574" rtl="0" eaLnBrk="1" fontAlgn="auto" latinLnBrk="0" hangingPunct="1">
                        <a:lnSpc>
                          <a:spcPct val="100000"/>
                        </a:lnSpc>
                        <a:spcBef>
                          <a:spcPts val="0"/>
                        </a:spcBef>
                        <a:spcAft>
                          <a:spcPts val="0"/>
                        </a:spcAft>
                        <a:buClrTx/>
                        <a:buSzTx/>
                        <a:buFontTx/>
                        <a:buNone/>
                        <a:tabLst/>
                        <a:defRPr/>
                      </a:pPr>
                      <a:r>
                        <a:rPr kumimoji="1" lang="en-US" altLang="ja-JP" sz="1600" b="1" i="0" u="none" strike="noStrike" cap="none" normalizeH="0" baseline="0" dirty="0">
                          <a:ln>
                            <a:noFill/>
                          </a:ln>
                          <a:solidFill>
                            <a:srgbClr val="000000"/>
                          </a:solidFill>
                          <a:effectLst/>
                          <a:latin typeface="+mn-ea"/>
                          <a:ea typeface="+mn-ea"/>
                        </a:rPr>
                        <a:t>154</a:t>
                      </a:r>
                    </a:p>
                  </a:txBody>
                  <a:tcPr marL="91453" marR="91453" marT="45726" marB="45726" anchor="ct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gridSpan="2">
                  <a:txBody>
                    <a:bodyPr/>
                    <a:lstStyle/>
                    <a:p>
                      <a:pPr marL="0" marR="0" lvl="0" indent="0" algn="l" defTabSz="1357574" rtl="0" eaLnBrk="1" fontAlgn="auto" latinLnBrk="0" hangingPunct="1">
                        <a:lnSpc>
                          <a:spcPct val="100000"/>
                        </a:lnSpc>
                        <a:spcBef>
                          <a:spcPts val="0"/>
                        </a:spcBef>
                        <a:spcAft>
                          <a:spcPts val="0"/>
                        </a:spcAft>
                        <a:buClrTx/>
                        <a:buSzTx/>
                        <a:buFontTx/>
                        <a:buNone/>
                        <a:tabLst/>
                        <a:defRPr/>
                      </a:pPr>
                      <a:r>
                        <a:rPr kumimoji="1" lang="ja-JP" altLang="en-US" sz="1100" b="0" i="0" u="none" strike="noStrike" cap="none" normalizeH="0" baseline="0" dirty="0">
                          <a:ln>
                            <a:noFill/>
                          </a:ln>
                          <a:solidFill>
                            <a:srgbClr val="000000"/>
                          </a:solidFill>
                          <a:effectLst/>
                          <a:latin typeface="+mn-ea"/>
                          <a:ea typeface="+mn-ea"/>
                        </a:rPr>
                        <a:t>河川</a:t>
                      </a:r>
                      <a:endParaRPr kumimoji="1" lang="en-US" altLang="ja-JP" sz="1100" b="0" i="0" u="none" strike="noStrike" cap="none" normalizeH="0" baseline="0" dirty="0">
                        <a:ln>
                          <a:noFill/>
                        </a:ln>
                        <a:solidFill>
                          <a:srgbClr val="000000"/>
                        </a:solidFill>
                        <a:effectLst/>
                        <a:latin typeface="+mn-ea"/>
                        <a:ea typeface="+mn-ea"/>
                      </a:endParaRPr>
                    </a:p>
                  </a:txBody>
                  <a:tcPr marL="91453" marR="91453" marT="45726" marB="45726" anchor="ctr"/>
                </a:tc>
                <a:tc hMerge="1">
                  <a:txBody>
                    <a:bodyPr/>
                    <a:lstStyle/>
                    <a:p>
                      <a:pPr marL="0" marR="0" lvl="0" indent="0" algn="l" defTabSz="1357574" rtl="0" eaLnBrk="1" fontAlgn="auto" latinLnBrk="0" hangingPunct="1">
                        <a:lnSpc>
                          <a:spcPct val="100000"/>
                        </a:lnSpc>
                        <a:spcBef>
                          <a:spcPts val="0"/>
                        </a:spcBef>
                        <a:spcAft>
                          <a:spcPts val="0"/>
                        </a:spcAft>
                        <a:buClrTx/>
                        <a:buSzTx/>
                        <a:buFontTx/>
                        <a:buNone/>
                        <a:tabLst/>
                        <a:defRPr/>
                      </a:pPr>
                      <a:r>
                        <a:rPr kumimoji="1" lang="ja-JP" altLang="en-US" sz="1050" b="0" i="0" u="none" strike="noStrike" cap="none" normalizeH="0" baseline="0" dirty="0">
                          <a:ln>
                            <a:noFill/>
                          </a:ln>
                          <a:solidFill>
                            <a:srgbClr val="000000"/>
                          </a:solidFill>
                          <a:effectLst/>
                          <a:latin typeface="+mn-ea"/>
                          <a:ea typeface="+mn-ea"/>
                        </a:rPr>
                        <a:t>河川</a:t>
                      </a:r>
                      <a:endParaRPr kumimoji="1" lang="en-US" altLang="ja-JP" sz="1050" b="0" i="0" u="none" strike="noStrike" cap="none" normalizeH="0" baseline="0" dirty="0">
                        <a:ln>
                          <a:noFill/>
                        </a:ln>
                        <a:solidFill>
                          <a:srgbClr val="000000"/>
                        </a:solidFill>
                        <a:effectLst/>
                        <a:latin typeface="+mn-ea"/>
                        <a:ea typeface="+mn-ea"/>
                      </a:endParaRPr>
                    </a:p>
                  </a:txBody>
                  <a:tcPr anchor="ctr"/>
                </a:tc>
                <a:extLst>
                  <a:ext uri="{0D108BD9-81ED-4DB2-BD59-A6C34878D82A}">
                    <a16:rowId xmlns:a16="http://schemas.microsoft.com/office/drawing/2014/main" val="10001"/>
                  </a:ext>
                </a:extLst>
              </a:tr>
              <a:tr h="390315">
                <a:tc>
                  <a:txBody>
                    <a:bodyPr/>
                    <a:lstStyle/>
                    <a:p>
                      <a:pPr algn="l"/>
                      <a:r>
                        <a:rPr kumimoji="1" lang="ja-JP" altLang="en-US" sz="1100" b="0" i="0" u="none" strike="noStrike" cap="none" normalizeH="0" baseline="0" dirty="0">
                          <a:ln>
                            <a:noFill/>
                          </a:ln>
                          <a:solidFill>
                            <a:srgbClr val="000000"/>
                          </a:solidFill>
                          <a:effectLst/>
                          <a:latin typeface="ＭＳ Ｐゴシック" panose="020B0600070205080204" pitchFamily="50" charset="-128"/>
                          <a:ea typeface="Meiryo UI" panose="020B0604030504040204" pitchFamily="50" charset="-128"/>
                        </a:rPr>
                        <a:t>②　</a:t>
                      </a:r>
                      <a:endParaRPr kumimoji="1" lang="en-US" altLang="ja-JP" sz="1100" b="0" i="0" u="none" strike="noStrike" cap="none" normalizeH="0" baseline="0" dirty="0">
                        <a:ln>
                          <a:noFill/>
                        </a:ln>
                        <a:solidFill>
                          <a:srgbClr val="000000"/>
                        </a:solidFill>
                        <a:effectLst/>
                        <a:latin typeface="ＭＳ Ｐゴシック" panose="020B0600070205080204" pitchFamily="50" charset="-128"/>
                        <a:ea typeface="Meiryo UI" panose="020B0604030504040204" pitchFamily="50" charset="-128"/>
                      </a:endParaRPr>
                    </a:p>
                    <a:p>
                      <a:pPr algn="l"/>
                      <a:r>
                        <a:rPr kumimoji="1" lang="ja-JP" altLang="en-US" sz="1100" b="0" i="0" u="none" strike="noStrike" cap="none" normalizeH="0" baseline="0" dirty="0">
                          <a:ln>
                            <a:noFill/>
                          </a:ln>
                          <a:solidFill>
                            <a:srgbClr val="000000"/>
                          </a:solidFill>
                          <a:effectLst/>
                          <a:latin typeface="ＭＳ Ｐゴシック" panose="020B0600070205080204" pitchFamily="50" charset="-128"/>
                          <a:ea typeface="Meiryo UI" panose="020B0604030504040204" pitchFamily="50" charset="-128"/>
                        </a:rPr>
                        <a:t>集水域の森林面積</a:t>
                      </a:r>
                      <a:endParaRPr kumimoji="1" lang="ja-JP" altLang="en-US" sz="1100" dirty="0">
                        <a:latin typeface="Meiryo UI" panose="020B0604030504040204" pitchFamily="50" charset="-128"/>
                        <a:ea typeface="Meiryo UI" panose="020B0604030504040204" pitchFamily="50" charset="-128"/>
                      </a:endParaRPr>
                    </a:p>
                  </a:txBody>
                  <a:tcPr marL="91453" marR="91453" marT="45726" marB="45726" anchor="ctr"/>
                </a:tc>
                <a:tc>
                  <a:txBody>
                    <a:bodyPr/>
                    <a:lstStyle/>
                    <a:p>
                      <a:pPr algn="ctr"/>
                      <a:r>
                        <a:rPr kumimoji="1" lang="ja-JP" altLang="en-US" sz="1200" dirty="0">
                          <a:latin typeface="Meiryo UI" panose="020B0604030504040204" pitchFamily="50" charset="-128"/>
                          <a:ea typeface="Meiryo UI" panose="020B0604030504040204" pitchFamily="50" charset="-128"/>
                        </a:rPr>
                        <a:t>⇒</a:t>
                      </a:r>
                    </a:p>
                  </a:txBody>
                  <a:tcPr marL="91453" marR="91453" marT="45726" marB="45726" anchor="ctr">
                    <a:solidFill>
                      <a:schemeClr val="bg1"/>
                    </a:solidFill>
                  </a:tcPr>
                </a:tc>
                <a:tc gridSpan="2">
                  <a:txBody>
                    <a:bodyPr/>
                    <a:lstStyle/>
                    <a:p>
                      <a:pPr marL="0" marR="0" lvl="0" indent="0" algn="r" defTabSz="1357574" rtl="0" eaLnBrk="1" fontAlgn="auto" latinLnBrk="0" hangingPunct="1">
                        <a:lnSpc>
                          <a:spcPct val="100000"/>
                        </a:lnSpc>
                        <a:spcBef>
                          <a:spcPts val="0"/>
                        </a:spcBef>
                        <a:spcAft>
                          <a:spcPts val="0"/>
                        </a:spcAft>
                        <a:buClrTx/>
                        <a:buSzTx/>
                        <a:buFontTx/>
                        <a:buNone/>
                        <a:tabLst/>
                        <a:defRPr/>
                      </a:pPr>
                      <a:r>
                        <a:rPr kumimoji="1" lang="en-US" altLang="ja-JP" sz="1600" b="1" i="0" u="none" strike="noStrike" cap="none" normalizeH="0" baseline="0" dirty="0">
                          <a:ln>
                            <a:noFill/>
                          </a:ln>
                          <a:solidFill>
                            <a:srgbClr val="000000"/>
                          </a:solidFill>
                          <a:effectLst/>
                          <a:latin typeface="+mn-ea"/>
                          <a:ea typeface="+mn-ea"/>
                        </a:rPr>
                        <a:t>86</a:t>
                      </a:r>
                      <a:endParaRPr kumimoji="1" lang="ja-JP" altLang="en-US" sz="1600" b="1" i="0" u="none" strike="noStrike" cap="none" normalizeH="0" baseline="0" dirty="0">
                        <a:ln>
                          <a:noFill/>
                        </a:ln>
                        <a:solidFill>
                          <a:srgbClr val="000000"/>
                        </a:solidFill>
                        <a:effectLst/>
                        <a:latin typeface="+mn-ea"/>
                        <a:ea typeface="+mn-ea"/>
                      </a:endParaRPr>
                    </a:p>
                  </a:txBody>
                  <a:tcPr marL="91453" marR="91453" marT="45726" marB="45726" anchor="ct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gridSpan="2">
                  <a:txBody>
                    <a:bodyPr/>
                    <a:lstStyle/>
                    <a:p>
                      <a:pPr marL="0" marR="0" lvl="0" indent="0" algn="l" defTabSz="1357574" rtl="0" eaLnBrk="1" fontAlgn="auto" latinLnBrk="0" hangingPunct="1">
                        <a:lnSpc>
                          <a:spcPct val="100000"/>
                        </a:lnSpc>
                        <a:spcBef>
                          <a:spcPts val="0"/>
                        </a:spcBef>
                        <a:spcAft>
                          <a:spcPts val="0"/>
                        </a:spcAft>
                        <a:buClrTx/>
                        <a:buSzTx/>
                        <a:buFontTx/>
                        <a:buNone/>
                        <a:tabLst/>
                        <a:defRPr/>
                      </a:pPr>
                      <a:r>
                        <a:rPr kumimoji="1" lang="en-US" altLang="ja-JP" sz="1100" b="0" i="0" u="none" strike="noStrike" cap="none" normalizeH="0" baseline="0" dirty="0">
                          <a:ln>
                            <a:noFill/>
                          </a:ln>
                          <a:solidFill>
                            <a:srgbClr val="000000"/>
                          </a:solidFill>
                          <a:effectLst/>
                          <a:latin typeface="+mn-ea"/>
                          <a:ea typeface="+mn-ea"/>
                        </a:rPr>
                        <a:t>/154</a:t>
                      </a:r>
                      <a:endParaRPr kumimoji="1" lang="ja-JP" altLang="en-US" sz="1100" b="0" i="0" u="none" strike="noStrike" cap="none" normalizeH="0" baseline="0" dirty="0">
                        <a:ln>
                          <a:noFill/>
                        </a:ln>
                        <a:solidFill>
                          <a:srgbClr val="000000"/>
                        </a:solidFill>
                        <a:effectLst/>
                        <a:latin typeface="+mn-ea"/>
                        <a:ea typeface="+mn-ea"/>
                      </a:endParaRPr>
                    </a:p>
                  </a:txBody>
                  <a:tcPr marL="91453" marR="91453" marT="45726" marB="45726" anchor="ctr"/>
                </a:tc>
                <a:tc hMerge="1">
                  <a:txBody>
                    <a:bodyPr/>
                    <a:lstStyle/>
                    <a:p>
                      <a:pPr marL="0" marR="0" lvl="0" indent="0" algn="l" defTabSz="1357574" rtl="0" eaLnBrk="1" fontAlgn="auto" latinLnBrk="0" hangingPunct="1">
                        <a:lnSpc>
                          <a:spcPct val="100000"/>
                        </a:lnSpc>
                        <a:spcBef>
                          <a:spcPts val="0"/>
                        </a:spcBef>
                        <a:spcAft>
                          <a:spcPts val="0"/>
                        </a:spcAft>
                        <a:buClrTx/>
                        <a:buSzTx/>
                        <a:buFontTx/>
                        <a:buNone/>
                        <a:tabLst/>
                        <a:defRPr/>
                      </a:pPr>
                      <a:r>
                        <a:rPr kumimoji="1" lang="en-US" altLang="ja-JP" sz="1050" b="0" i="0" u="none" strike="noStrike" cap="none" normalizeH="0" baseline="0" dirty="0">
                          <a:ln>
                            <a:noFill/>
                          </a:ln>
                          <a:solidFill>
                            <a:srgbClr val="000000"/>
                          </a:solidFill>
                          <a:effectLst/>
                          <a:latin typeface="+mn-ea"/>
                          <a:ea typeface="+mn-ea"/>
                        </a:rPr>
                        <a:t>/154</a:t>
                      </a:r>
                      <a:endParaRPr kumimoji="1" lang="ja-JP" altLang="en-US" sz="1050" b="0" i="0" u="none" strike="noStrike" cap="none" normalizeH="0" baseline="0" dirty="0">
                        <a:ln>
                          <a:noFill/>
                        </a:ln>
                        <a:solidFill>
                          <a:srgbClr val="000000"/>
                        </a:solidFill>
                        <a:effectLst/>
                        <a:latin typeface="+mn-ea"/>
                        <a:ea typeface="+mn-ea"/>
                      </a:endParaRPr>
                    </a:p>
                  </a:txBody>
                  <a:tcPr anchor="ctr"/>
                </a:tc>
                <a:extLst>
                  <a:ext uri="{0D108BD9-81ED-4DB2-BD59-A6C34878D82A}">
                    <a16:rowId xmlns:a16="http://schemas.microsoft.com/office/drawing/2014/main" val="10002"/>
                  </a:ext>
                </a:extLst>
              </a:tr>
              <a:tr h="329512">
                <a:tc>
                  <a:txBody>
                    <a:bodyPr/>
                    <a:lstStyle/>
                    <a:p>
                      <a:pPr algn="l"/>
                      <a:r>
                        <a:rPr kumimoji="1" lang="ja-JP" altLang="en-US" sz="1100" dirty="0">
                          <a:latin typeface="Meiryo UI" panose="020B0604030504040204" pitchFamily="50" charset="-128"/>
                          <a:ea typeface="Meiryo UI" panose="020B0604030504040204" pitchFamily="50" charset="-128"/>
                        </a:rPr>
                        <a:t>③　</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下流の洪水リスク</a:t>
                      </a:r>
                    </a:p>
                  </a:txBody>
                  <a:tcPr marL="91453" marR="91453" marT="45726" marB="45726" anchor="ctr"/>
                </a:tc>
                <a:tc>
                  <a:txBody>
                    <a:bodyPr/>
                    <a:lstStyle/>
                    <a:p>
                      <a:pPr algn="ctr"/>
                      <a:r>
                        <a:rPr kumimoji="1" lang="ja-JP" altLang="en-US" sz="1200" dirty="0">
                          <a:latin typeface="Meiryo UI" panose="020B0604030504040204" pitchFamily="50" charset="-128"/>
                          <a:ea typeface="Meiryo UI" panose="020B0604030504040204" pitchFamily="50" charset="-128"/>
                        </a:rPr>
                        <a:t>⇒</a:t>
                      </a:r>
                    </a:p>
                  </a:txBody>
                  <a:tcPr marL="91453" marR="91453" marT="45726" marB="45726" anchor="ctr">
                    <a:solidFill>
                      <a:schemeClr val="bg1"/>
                    </a:solidFill>
                  </a:tcPr>
                </a:tc>
                <a:tc gridSpan="2">
                  <a:txBody>
                    <a:bodyPr/>
                    <a:lstStyle/>
                    <a:p>
                      <a:pPr algn="r"/>
                      <a:r>
                        <a:rPr kumimoji="1" lang="en-US" altLang="ja-JP" sz="1600" b="1" dirty="0">
                          <a:latin typeface="+mn-ea"/>
                          <a:ea typeface="+mn-ea"/>
                        </a:rPr>
                        <a:t>66</a:t>
                      </a:r>
                      <a:endParaRPr kumimoji="1" lang="ja-JP" altLang="en-US" sz="1600" b="1" dirty="0">
                        <a:latin typeface="+mn-ea"/>
                        <a:ea typeface="+mn-ea"/>
                      </a:endParaRPr>
                    </a:p>
                  </a:txBody>
                  <a:tcPr marL="91453" marR="91453" marT="45726" marB="45726" anchor="ct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gridSpan="2">
                  <a:txBody>
                    <a:bodyPr/>
                    <a:lstStyle/>
                    <a:p>
                      <a:pPr algn="l"/>
                      <a:r>
                        <a:rPr kumimoji="1" lang="en-US" altLang="ja-JP" sz="1100" b="0" dirty="0">
                          <a:latin typeface="+mn-ea"/>
                          <a:ea typeface="+mn-ea"/>
                        </a:rPr>
                        <a:t>/</a:t>
                      </a:r>
                      <a:r>
                        <a:rPr kumimoji="1" lang="en-US" altLang="ja-JP" sz="1100" b="0" dirty="0">
                          <a:solidFill>
                            <a:schemeClr val="bg1">
                              <a:lumMod val="85000"/>
                            </a:schemeClr>
                          </a:solidFill>
                          <a:latin typeface="+mn-ea"/>
                          <a:ea typeface="+mn-ea"/>
                        </a:rPr>
                        <a:t>0</a:t>
                      </a:r>
                      <a:r>
                        <a:rPr kumimoji="1" lang="en-US" altLang="ja-JP" sz="1100" b="0" dirty="0">
                          <a:latin typeface="+mn-ea"/>
                          <a:ea typeface="+mn-ea"/>
                        </a:rPr>
                        <a:t>86</a:t>
                      </a:r>
                      <a:endParaRPr kumimoji="1" lang="ja-JP" altLang="en-US" sz="1100" b="0" dirty="0">
                        <a:latin typeface="+mn-ea"/>
                        <a:ea typeface="+mn-ea"/>
                      </a:endParaRPr>
                    </a:p>
                  </a:txBody>
                  <a:tcPr marL="91453" marR="91453" marT="45726" marB="45726" anchor="ctr"/>
                </a:tc>
                <a:tc hMerge="1">
                  <a:txBody>
                    <a:bodyPr/>
                    <a:lstStyle/>
                    <a:p>
                      <a:pPr algn="l"/>
                      <a:r>
                        <a:rPr kumimoji="1" lang="en-US" altLang="ja-JP" sz="1050" b="0" dirty="0">
                          <a:latin typeface="+mn-ea"/>
                          <a:ea typeface="+mn-ea"/>
                        </a:rPr>
                        <a:t>/</a:t>
                      </a:r>
                      <a:r>
                        <a:rPr kumimoji="1" lang="en-US" altLang="ja-JP" sz="1050" b="0" dirty="0">
                          <a:solidFill>
                            <a:schemeClr val="bg1">
                              <a:lumMod val="85000"/>
                            </a:schemeClr>
                          </a:solidFill>
                          <a:latin typeface="+mn-ea"/>
                          <a:ea typeface="+mn-ea"/>
                        </a:rPr>
                        <a:t>0</a:t>
                      </a:r>
                      <a:r>
                        <a:rPr kumimoji="1" lang="en-US" altLang="ja-JP" sz="1050" b="0" dirty="0">
                          <a:latin typeface="+mn-ea"/>
                          <a:ea typeface="+mn-ea"/>
                        </a:rPr>
                        <a:t>96</a:t>
                      </a:r>
                      <a:endParaRPr kumimoji="1" lang="ja-JP" altLang="en-US" sz="1050" b="0" dirty="0">
                        <a:latin typeface="+mn-ea"/>
                        <a:ea typeface="+mn-ea"/>
                      </a:endParaRPr>
                    </a:p>
                  </a:txBody>
                  <a:tcPr anchor="ctr"/>
                </a:tc>
                <a:extLst>
                  <a:ext uri="{0D108BD9-81ED-4DB2-BD59-A6C34878D82A}">
                    <a16:rowId xmlns:a16="http://schemas.microsoft.com/office/drawing/2014/main" val="10003"/>
                  </a:ext>
                </a:extLst>
              </a:tr>
              <a:tr h="622911">
                <a:tc>
                  <a:txBody>
                    <a:bodyPr/>
                    <a:lstStyle/>
                    <a:p>
                      <a:pPr algn="l"/>
                      <a:r>
                        <a:rPr kumimoji="1" lang="ja-JP" altLang="en-US" sz="1100" dirty="0">
                          <a:latin typeface="Meiryo UI" panose="020B0604030504040204" pitchFamily="50" charset="-128"/>
                          <a:ea typeface="Meiryo UI" panose="020B0604030504040204" pitchFamily="50" charset="-128"/>
                        </a:rPr>
                        <a:t>④　</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森林の荒廃状況</a:t>
                      </a:r>
                    </a:p>
                  </a:txBody>
                  <a:tcPr marL="91453" marR="91453" marT="45726" marB="45726" anchor="ctr"/>
                </a:tc>
                <a:tc>
                  <a:txBody>
                    <a:bodyPr/>
                    <a:lstStyle/>
                    <a:p>
                      <a:pPr algn="ctr"/>
                      <a:r>
                        <a:rPr kumimoji="1" lang="ja-JP" altLang="en-US" sz="1200" dirty="0">
                          <a:latin typeface="Meiryo UI" panose="020B0604030504040204" pitchFamily="50" charset="-128"/>
                          <a:ea typeface="Meiryo UI" panose="020B0604030504040204" pitchFamily="50" charset="-128"/>
                        </a:rPr>
                        <a:t>⇒</a:t>
                      </a:r>
                    </a:p>
                  </a:txBody>
                  <a:tcPr marL="91453" marR="91453" marT="45726" marB="45726" anchor="ctr">
                    <a:solidFill>
                      <a:schemeClr val="bg1"/>
                    </a:solidFill>
                  </a:tcPr>
                </a:tc>
                <a:tc rowSpan="2">
                  <a:txBody>
                    <a:bodyPr/>
                    <a:lstStyle/>
                    <a:p>
                      <a:pPr marL="0" marR="0" lvl="0" indent="0" algn="ctr" defTabSz="1357313" rtl="0" eaLnBrk="1" fontAlgn="base" latinLnBrk="0" hangingPunct="1">
                        <a:lnSpc>
                          <a:spcPts val="12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ＭＳ Ｐゴシック" panose="020B0600070205080204" pitchFamily="50" charset="-128"/>
                          <a:ea typeface="Meiryo UI" panose="020B0604030504040204" pitchFamily="50" charset="-128"/>
                        </a:rPr>
                        <a:t>66</a:t>
                      </a:r>
                    </a:p>
                    <a:p>
                      <a:pPr marL="0" marR="0" lvl="0" indent="0" algn="ctr" defTabSz="1357313" rtl="0" eaLnBrk="1" fontAlgn="base" latinLnBrk="0" hangingPunct="1">
                        <a:lnSpc>
                          <a:spcPts val="1200"/>
                        </a:lnSpc>
                        <a:spcBef>
                          <a:spcPct val="0"/>
                        </a:spcBef>
                        <a:spcAft>
                          <a:spcPct val="0"/>
                        </a:spcAft>
                        <a:buClrTx/>
                        <a:buSzTx/>
                        <a:buFontTx/>
                        <a:buNone/>
                        <a:tabLst/>
                      </a:pPr>
                      <a:r>
                        <a:rPr kumimoji="1" lang="en-US" altLang="ja-JP" sz="900" b="1" i="0" u="none" strike="noStrike" cap="none" normalizeH="0" baseline="0" dirty="0">
                          <a:ln>
                            <a:noFill/>
                          </a:ln>
                          <a:solidFill>
                            <a:srgbClr val="000000"/>
                          </a:solidFill>
                          <a:effectLst/>
                          <a:latin typeface="ＭＳ Ｐゴシック" panose="020B0600070205080204" pitchFamily="50" charset="-128"/>
                          <a:ea typeface="Meiryo UI" panose="020B0604030504040204" pitchFamily="50" charset="-128"/>
                        </a:rPr>
                        <a:t>/</a:t>
                      </a:r>
                      <a:r>
                        <a:rPr kumimoji="1" lang="en-US" altLang="ja-JP" sz="900" b="1" i="0" u="none" strike="noStrike" cap="none" normalizeH="0" baseline="0" dirty="0">
                          <a:ln>
                            <a:noFill/>
                          </a:ln>
                          <a:solidFill>
                            <a:schemeClr val="bg1">
                              <a:lumMod val="95000"/>
                            </a:schemeClr>
                          </a:solidFill>
                          <a:effectLst/>
                          <a:latin typeface="ＭＳ Ｐゴシック" panose="020B0600070205080204" pitchFamily="50" charset="-128"/>
                          <a:ea typeface="Meiryo UI" panose="020B0604030504040204" pitchFamily="50" charset="-128"/>
                        </a:rPr>
                        <a:t>0</a:t>
                      </a:r>
                      <a:r>
                        <a:rPr kumimoji="1" lang="en-US" altLang="ja-JP" sz="900" b="1" i="0" u="none" strike="noStrike" cap="none" normalizeH="0" baseline="0" dirty="0">
                          <a:ln>
                            <a:noFill/>
                          </a:ln>
                          <a:solidFill>
                            <a:srgbClr val="000000"/>
                          </a:solidFill>
                          <a:effectLst/>
                          <a:latin typeface="ＭＳ Ｐゴシック" panose="020B0600070205080204" pitchFamily="50" charset="-128"/>
                          <a:ea typeface="Meiryo UI" panose="020B0604030504040204" pitchFamily="50" charset="-128"/>
                        </a:rPr>
                        <a:t>86</a:t>
                      </a:r>
                      <a:endParaRPr kumimoji="1" lang="ja-JP" altLang="en-US" sz="1200" dirty="0">
                        <a:latin typeface="Meiryo UI" panose="020B0604030504040204" pitchFamily="50" charset="-128"/>
                        <a:ea typeface="Meiryo UI" panose="020B0604030504040204" pitchFamily="50" charset="-128"/>
                      </a:endParaRPr>
                    </a:p>
                  </a:txBody>
                  <a:tcPr marL="91453" marR="91453" marT="45726" marB="45726" anchor="ctr"/>
                </a:tc>
                <a:tc rowSpan="2" gridSpan="2">
                  <a:txBody>
                    <a:bodyPr/>
                    <a:lstStyle/>
                    <a:p>
                      <a:pPr algn="ctr"/>
                      <a:endParaRPr kumimoji="1" lang="ja-JP" altLang="en-US" sz="1200" dirty="0">
                        <a:latin typeface="+mn-ea"/>
                        <a:ea typeface="+mn-ea"/>
                      </a:endParaRPr>
                    </a:p>
                  </a:txBody>
                  <a:tcPr marL="91453" marR="91453" marT="45726" marB="45726" anchor="ctr"/>
                </a:tc>
                <a:tc rowSpan="2" hMerge="1">
                  <a:txBody>
                    <a:bodyPr/>
                    <a:lstStyle/>
                    <a:p>
                      <a:endParaRPr kumimoji="1" lang="ja-JP" altLang="en-US"/>
                    </a:p>
                  </a:txBody>
                  <a:tcPr/>
                </a:tc>
                <a:tc rowSpan="2">
                  <a:txBody>
                    <a:bodyPr/>
                    <a:lstStyle/>
                    <a:p>
                      <a:pPr marL="0" marR="0" lvl="0" indent="0" algn="ctr" defTabSz="1357313" rtl="0" eaLnBrk="1" fontAlgn="base" latinLnBrk="0" hangingPunct="1">
                        <a:lnSpc>
                          <a:spcPts val="1200"/>
                        </a:lnSpc>
                        <a:spcBef>
                          <a:spcPct val="0"/>
                        </a:spcBef>
                        <a:spcAft>
                          <a:spcPct val="0"/>
                        </a:spcAft>
                        <a:buClrTx/>
                        <a:buSzTx/>
                        <a:buFontTx/>
                        <a:buNone/>
                        <a:tabLst/>
                      </a:pPr>
                      <a:r>
                        <a:rPr kumimoji="1" lang="en-US" altLang="ja-JP" sz="1600" b="1" i="0" u="none" strike="noStrike" cap="none" normalizeH="0" baseline="0" dirty="0">
                          <a:ln>
                            <a:noFill/>
                          </a:ln>
                          <a:solidFill>
                            <a:srgbClr val="000000"/>
                          </a:solidFill>
                          <a:effectLst/>
                          <a:latin typeface="ＭＳ Ｐゴシック" panose="020B0600070205080204" pitchFamily="50" charset="-128"/>
                          <a:ea typeface="Meiryo UI" panose="020B0604030504040204" pitchFamily="50" charset="-128"/>
                        </a:rPr>
                        <a:t>23 </a:t>
                      </a:r>
                      <a:r>
                        <a:rPr kumimoji="1" lang="ja-JP" altLang="en-US" sz="1100" b="0" i="0" u="none" strike="noStrike" cap="none" normalizeH="0" baseline="0" dirty="0">
                          <a:ln>
                            <a:noFill/>
                          </a:ln>
                          <a:solidFill>
                            <a:srgbClr val="000000"/>
                          </a:solidFill>
                          <a:effectLst/>
                          <a:latin typeface="ＭＳ Ｐゴシック" panose="020B0600070205080204" pitchFamily="50" charset="-128"/>
                          <a:ea typeface="Meiryo UI" panose="020B0604030504040204" pitchFamily="50" charset="-128"/>
                        </a:rPr>
                        <a:t>地区</a:t>
                      </a:r>
                    </a:p>
                    <a:p>
                      <a:pPr marL="0" marR="0" lvl="0" indent="0" algn="ctr" defTabSz="1357313" rtl="0" eaLnBrk="1" fontAlgn="base" latinLnBrk="0" hangingPunct="1">
                        <a:lnSpc>
                          <a:spcPts val="1200"/>
                        </a:lnSpc>
                        <a:spcBef>
                          <a:spcPct val="0"/>
                        </a:spcBef>
                        <a:spcAft>
                          <a:spcPct val="0"/>
                        </a:spcAft>
                        <a:buClrTx/>
                        <a:buSzTx/>
                        <a:buFontTx/>
                        <a:buNone/>
                        <a:tabLst/>
                      </a:pPr>
                      <a:r>
                        <a:rPr kumimoji="1" lang="en-US" altLang="ja-JP" sz="900" b="1" i="0" u="none" strike="noStrike" cap="none" normalizeH="0" baseline="0" dirty="0">
                          <a:ln>
                            <a:noFill/>
                          </a:ln>
                          <a:solidFill>
                            <a:schemeClr val="bg1">
                              <a:lumMod val="95000"/>
                            </a:schemeClr>
                          </a:solidFill>
                          <a:effectLst/>
                          <a:latin typeface="ＭＳ Ｐゴシック" panose="020B0600070205080204" pitchFamily="50" charset="-128"/>
                          <a:ea typeface="Meiryo UI" panose="020B0604030504040204" pitchFamily="50" charset="-128"/>
                        </a:rPr>
                        <a:t>/076</a:t>
                      </a:r>
                      <a:endParaRPr kumimoji="1" lang="ja-JP" altLang="en-US" sz="900" b="1" dirty="0">
                        <a:solidFill>
                          <a:schemeClr val="bg1">
                            <a:lumMod val="95000"/>
                          </a:schemeClr>
                        </a:solidFill>
                        <a:latin typeface="+mn-ea"/>
                        <a:ea typeface="+mn-ea"/>
                      </a:endParaRPr>
                    </a:p>
                  </a:txBody>
                  <a:tcPr marL="91453" marR="91453" marT="45726" marB="45726" anchor="ctr"/>
                </a:tc>
                <a:extLst>
                  <a:ext uri="{0D108BD9-81ED-4DB2-BD59-A6C34878D82A}">
                    <a16:rowId xmlns:a16="http://schemas.microsoft.com/office/drawing/2014/main" val="10004"/>
                  </a:ext>
                </a:extLst>
              </a:tr>
              <a:tr h="390315">
                <a:tc>
                  <a:txBody>
                    <a:bodyPr/>
                    <a:lstStyle/>
                    <a:p>
                      <a:pPr algn="l"/>
                      <a:r>
                        <a:rPr kumimoji="1" lang="ja-JP" altLang="en-US" sz="1100" dirty="0">
                          <a:latin typeface="Meiryo UI" panose="020B0604030504040204" pitchFamily="50" charset="-128"/>
                          <a:ea typeface="Meiryo UI" panose="020B0604030504040204" pitchFamily="50" charset="-128"/>
                        </a:rPr>
                        <a:t>⑤　</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既存事業の棲分け</a:t>
                      </a:r>
                    </a:p>
                  </a:txBody>
                  <a:tcPr marL="91453" marR="91453" marT="45726" marB="45726" anchor="ctr"/>
                </a:tc>
                <a:tc>
                  <a:txBody>
                    <a:bodyPr/>
                    <a:lstStyle/>
                    <a:p>
                      <a:pPr algn="ctr"/>
                      <a:r>
                        <a:rPr kumimoji="1" lang="ja-JP" altLang="en-US" sz="1200" dirty="0">
                          <a:latin typeface="Meiryo UI" panose="020B0604030504040204" pitchFamily="50" charset="-128"/>
                          <a:ea typeface="Meiryo UI" panose="020B0604030504040204" pitchFamily="50" charset="-128"/>
                        </a:rPr>
                        <a:t>⇒</a:t>
                      </a:r>
                    </a:p>
                  </a:txBody>
                  <a:tcPr marL="91453" marR="91453" marT="45726" marB="45726" anchor="ctr">
                    <a:solidFill>
                      <a:schemeClr val="bg1"/>
                    </a:solidFill>
                  </a:tcPr>
                </a:tc>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gridSpan="2"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hMerge="1" vMerge="1">
                  <a:txBody>
                    <a:bodyPr/>
                    <a:lstStyle/>
                    <a:p>
                      <a:endParaRPr kumimoji="1" lang="ja-JP" altLang="en-US"/>
                    </a:p>
                  </a:txBody>
                  <a:tcPr/>
                </a:tc>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5"/>
                  </a:ext>
                </a:extLst>
              </a:tr>
            </a:tbl>
          </a:graphicData>
        </a:graphic>
      </p:graphicFrame>
      <p:pic>
        <p:nvPicPr>
          <p:cNvPr id="9" name="図 8">
            <a:extLst>
              <a:ext uri="{FF2B5EF4-FFF2-40B4-BE49-F238E27FC236}">
                <a16:creationId xmlns:a16="http://schemas.microsoft.com/office/drawing/2014/main" id="{8A24B64C-AD81-4EF3-86CE-EF78EADC39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49269" y="4674696"/>
            <a:ext cx="2235654" cy="959596"/>
          </a:xfrm>
          <a:prstGeom prst="rect">
            <a:avLst/>
          </a:prstGeom>
        </p:spPr>
      </p:pic>
      <p:sp>
        <p:nvSpPr>
          <p:cNvPr id="10" name="楕円 9">
            <a:extLst>
              <a:ext uri="{FF2B5EF4-FFF2-40B4-BE49-F238E27FC236}">
                <a16:creationId xmlns:a16="http://schemas.microsoft.com/office/drawing/2014/main" id="{ED579EFF-5FBD-4F40-97DA-B86D89AA5E20}"/>
              </a:ext>
            </a:extLst>
          </p:cNvPr>
          <p:cNvSpPr/>
          <p:nvPr/>
        </p:nvSpPr>
        <p:spPr>
          <a:xfrm>
            <a:off x="8021572" y="4150990"/>
            <a:ext cx="397241" cy="392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7">
            <a:extLst>
              <a:ext uri="{FF2B5EF4-FFF2-40B4-BE49-F238E27FC236}">
                <a16:creationId xmlns:a16="http://schemas.microsoft.com/office/drawing/2014/main" id="{0B5BC655-5B63-403B-8731-B6272F669C14}"/>
              </a:ext>
            </a:extLst>
          </p:cNvPr>
          <p:cNvSpPr>
            <a:spLocks noChangeArrowheads="1"/>
          </p:cNvSpPr>
          <p:nvPr/>
        </p:nvSpPr>
        <p:spPr bwMode="auto">
          <a:xfrm>
            <a:off x="5003389" y="2357587"/>
            <a:ext cx="42215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4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41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1400" dirty="0">
                <a:solidFill>
                  <a:srgbClr val="000000"/>
                </a:solidFill>
                <a:latin typeface="Meiryo UI" panose="020B0604030504040204" pitchFamily="50" charset="-128"/>
                <a:ea typeface="Meiryo UI" panose="020B0604030504040204" pitchFamily="50" charset="-128"/>
              </a:rPr>
              <a:t>■流域保全森林防災事業の事業対象区域</a:t>
            </a:r>
          </a:p>
        </p:txBody>
      </p:sp>
      <p:pic>
        <p:nvPicPr>
          <p:cNvPr id="2" name="図 1">
            <a:extLst>
              <a:ext uri="{FF2B5EF4-FFF2-40B4-BE49-F238E27FC236}">
                <a16:creationId xmlns:a16="http://schemas.microsoft.com/office/drawing/2014/main" id="{19B6910B-ADEC-4667-94C4-E557A64756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0575" y="467761"/>
            <a:ext cx="1639317" cy="1229487"/>
          </a:xfrm>
          <a:prstGeom prst="rect">
            <a:avLst/>
          </a:prstGeom>
        </p:spPr>
      </p:pic>
      <p:sp>
        <p:nvSpPr>
          <p:cNvPr id="28" name="テキスト ボックス 27">
            <a:extLst>
              <a:ext uri="{FF2B5EF4-FFF2-40B4-BE49-F238E27FC236}">
                <a16:creationId xmlns:a16="http://schemas.microsoft.com/office/drawing/2014/main" id="{502ED3BF-7995-4958-8CF5-B7CC10A9C8BF}"/>
              </a:ext>
            </a:extLst>
          </p:cNvPr>
          <p:cNvSpPr txBox="1"/>
          <p:nvPr/>
        </p:nvSpPr>
        <p:spPr>
          <a:xfrm>
            <a:off x="29471" y="3667169"/>
            <a:ext cx="4841596" cy="288147"/>
          </a:xfrm>
          <a:prstGeom prst="rect">
            <a:avLst/>
          </a:prstGeom>
          <a:noFill/>
        </p:spPr>
        <p:txBody>
          <a:bodyPr wrap="square" lIns="36000" tIns="36000" rIns="36000" bIns="3600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参考</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山地災害危険地区の対策状況</a:t>
            </a:r>
            <a:r>
              <a:rPr kumimoji="1" lang="ja-JP" altLang="en-US" sz="1200" dirty="0">
                <a:latin typeface="Meiryo UI" panose="020B0604030504040204" pitchFamily="50" charset="-128"/>
                <a:ea typeface="Meiryo UI" panose="020B0604030504040204" pitchFamily="50" charset="-128"/>
              </a:rPr>
              <a:t>［対策地区数</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指定地区数］</a:t>
            </a:r>
            <a:endParaRPr kumimoji="1" lang="ja-JP" altLang="en-US" sz="14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4E11188-09E6-42DA-973F-156D9567D0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709" y="2433061"/>
            <a:ext cx="4771117" cy="1196879"/>
          </a:xfrm>
          <a:prstGeom prst="rect">
            <a:avLst/>
          </a:prstGeom>
        </p:spPr>
      </p:pic>
      <p:sp>
        <p:nvSpPr>
          <p:cNvPr id="8" name="矢印: 右 7">
            <a:extLst>
              <a:ext uri="{FF2B5EF4-FFF2-40B4-BE49-F238E27FC236}">
                <a16:creationId xmlns:a16="http://schemas.microsoft.com/office/drawing/2014/main" id="{4774B598-7728-475A-A8B0-836F2C3C5580}"/>
              </a:ext>
            </a:extLst>
          </p:cNvPr>
          <p:cNvSpPr/>
          <p:nvPr/>
        </p:nvSpPr>
        <p:spPr>
          <a:xfrm>
            <a:off x="1597812" y="2625279"/>
            <a:ext cx="276707" cy="2586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四角形 11">
            <a:extLst>
              <a:ext uri="{FF2B5EF4-FFF2-40B4-BE49-F238E27FC236}">
                <a16:creationId xmlns:a16="http://schemas.microsoft.com/office/drawing/2014/main" id="{5BD4EB17-EFF1-4685-B15C-9A3CE338A4C2}"/>
              </a:ext>
            </a:extLst>
          </p:cNvPr>
          <p:cNvSpPr/>
          <p:nvPr/>
        </p:nvSpPr>
        <p:spPr>
          <a:xfrm>
            <a:off x="1870914" y="2346154"/>
            <a:ext cx="2015286" cy="265173"/>
          </a:xfrm>
          <a:prstGeom prst="wedgeRectCallout">
            <a:avLst>
              <a:gd name="adj1" fmla="val -52609"/>
              <a:gd name="adj2" fmla="val 5100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kumimoji="1" lang="ja-JP" altLang="en-US" sz="1200" dirty="0">
                <a:solidFill>
                  <a:srgbClr val="FF0000"/>
                </a:solidFill>
                <a:latin typeface="BIZ UDゴシック" panose="020B0400000000000000" pitchFamily="49" charset="-128"/>
                <a:ea typeface="BIZ UDゴシック" panose="020B0400000000000000" pitchFamily="49" charset="-128"/>
              </a:rPr>
              <a:t>対策完了＝地区数減となる</a:t>
            </a:r>
          </a:p>
        </p:txBody>
      </p:sp>
      <p:sp>
        <p:nvSpPr>
          <p:cNvPr id="13" name="楕円 12">
            <a:extLst>
              <a:ext uri="{FF2B5EF4-FFF2-40B4-BE49-F238E27FC236}">
                <a16:creationId xmlns:a16="http://schemas.microsoft.com/office/drawing/2014/main" id="{E18C5E48-074D-42F3-8971-0CFF58C89A86}"/>
              </a:ext>
            </a:extLst>
          </p:cNvPr>
          <p:cNvSpPr/>
          <p:nvPr/>
        </p:nvSpPr>
        <p:spPr>
          <a:xfrm>
            <a:off x="502097" y="4525067"/>
            <a:ext cx="396240" cy="37423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D7B18CED-B00A-45BD-9BD9-7A55628DD5F1}"/>
              </a:ext>
            </a:extLst>
          </p:cNvPr>
          <p:cNvSpPr txBox="1"/>
          <p:nvPr/>
        </p:nvSpPr>
        <p:spPr>
          <a:xfrm>
            <a:off x="84709" y="4496957"/>
            <a:ext cx="467657" cy="442035"/>
          </a:xfrm>
          <a:prstGeom prst="rect">
            <a:avLst/>
          </a:prstGeom>
          <a:noFill/>
        </p:spPr>
        <p:txBody>
          <a:bodyPr wrap="square" lIns="36000" tIns="36000" rIns="36000" bIns="36000">
            <a:spAutoFit/>
          </a:bodyPr>
          <a:lstStyle/>
          <a:p>
            <a:r>
              <a:rPr kumimoji="1" lang="ja-JP" altLang="en-US" sz="1200" dirty="0">
                <a:solidFill>
                  <a:srgbClr val="FF0000"/>
                </a:solidFill>
                <a:latin typeface="BIZ UDゴシック" panose="020B0400000000000000" pitchFamily="49" charset="-128"/>
                <a:ea typeface="BIZ UDゴシック" panose="020B0400000000000000" pitchFamily="49" charset="-128"/>
              </a:rPr>
              <a:t>重点</a:t>
            </a:r>
            <a:endParaRPr kumimoji="1" lang="en-US" altLang="ja-JP" sz="1200" dirty="0">
              <a:solidFill>
                <a:srgbClr val="FF0000"/>
              </a:solidFill>
              <a:latin typeface="BIZ UDゴシック" panose="020B0400000000000000" pitchFamily="49" charset="-128"/>
              <a:ea typeface="BIZ UDゴシック" panose="020B0400000000000000" pitchFamily="49" charset="-128"/>
            </a:endParaRPr>
          </a:p>
          <a:p>
            <a:r>
              <a:rPr kumimoji="1" lang="ja-JP" altLang="en-US" sz="1200" dirty="0">
                <a:solidFill>
                  <a:srgbClr val="FF0000"/>
                </a:solidFill>
                <a:latin typeface="BIZ UDゴシック" panose="020B0400000000000000" pitchFamily="49" charset="-128"/>
                <a:ea typeface="BIZ UDゴシック" panose="020B0400000000000000" pitchFamily="49" charset="-128"/>
              </a:rPr>
              <a:t>実施</a:t>
            </a:r>
          </a:p>
        </p:txBody>
      </p:sp>
    </p:spTree>
    <p:extLst>
      <p:ext uri="{BB962C8B-B14F-4D97-AF65-F5344CB8AC3E}">
        <p14:creationId xmlns:p14="http://schemas.microsoft.com/office/powerpoint/2010/main" val="35957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a:extLst>
              <a:ext uri="{FF2B5EF4-FFF2-40B4-BE49-F238E27FC236}">
                <a16:creationId xmlns:a16="http://schemas.microsoft.com/office/drawing/2014/main" id="{8DF89B60-3E89-48C3-BD9A-81D74D792C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95259" y="373870"/>
            <a:ext cx="1196826" cy="1079078"/>
          </a:xfrm>
          <a:prstGeom prst="rect">
            <a:avLst/>
          </a:prstGeom>
        </p:spPr>
      </p:pic>
      <p:sp>
        <p:nvSpPr>
          <p:cNvPr id="4" name="正方形/長方形 3">
            <a:extLst>
              <a:ext uri="{FF2B5EF4-FFF2-40B4-BE49-F238E27FC236}">
                <a16:creationId xmlns:a16="http://schemas.microsoft.com/office/drawing/2014/main" id="{65357211-088E-4E5D-81C8-1052F6785AC4}"/>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kumimoji="1" lang="ja-JP" altLang="en-US" b="1" dirty="0">
                <a:latin typeface="BIZ UDゴシック" panose="020B0400000000000000" pitchFamily="49" charset="-128"/>
                <a:ea typeface="BIZ UDゴシック" panose="020B0400000000000000" pitchFamily="49" charset="-128"/>
              </a:rPr>
              <a:t>（４）</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２　各基軸に対する成果指標（案）</a:t>
            </a:r>
          </a:p>
        </p:txBody>
      </p:sp>
      <p:sp>
        <p:nvSpPr>
          <p:cNvPr id="197" name="正方形/長方形 196">
            <a:extLst>
              <a:ext uri="{FF2B5EF4-FFF2-40B4-BE49-F238E27FC236}">
                <a16:creationId xmlns:a16="http://schemas.microsoft.com/office/drawing/2014/main" id="{25AC6CAD-7A26-4F89-82A6-DDEC556E44EC}"/>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76" name="四角形: 角を丸くする 75">
            <a:extLst>
              <a:ext uri="{FF2B5EF4-FFF2-40B4-BE49-F238E27FC236}">
                <a16:creationId xmlns:a16="http://schemas.microsoft.com/office/drawing/2014/main" id="{9AF343C8-B10F-4DAF-A035-65C51B50165A}"/>
              </a:ext>
            </a:extLst>
          </p:cNvPr>
          <p:cNvSpPr/>
          <p:nvPr/>
        </p:nvSpPr>
        <p:spPr>
          <a:xfrm>
            <a:off x="67961" y="5866808"/>
            <a:ext cx="4827707" cy="953092"/>
          </a:xfrm>
          <a:prstGeom prst="roundRect">
            <a:avLst>
              <a:gd name="adj" fmla="val 4199"/>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schemeClr val="tx1"/>
                </a:solidFill>
                <a:latin typeface="BIZ UDゴシック" panose="020B0400000000000000" pitchFamily="49" charset="-128"/>
                <a:ea typeface="BIZ UDゴシック" panose="020B0400000000000000" pitchFamily="49" charset="-128"/>
              </a:rPr>
              <a:t>■成果指標の考え方</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森林法に基づく森林経営計画や、森林経営管理法に基づく集積計画が作成されている区域は、持続的な森林経営が現に実施される区域となるため、これらの計画区域面積を成果指標とし、「資源循環林」「資源管理林」の期初面積の５割を期末の指標値に設定した。</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24" name="四角形: 角を丸くする 23">
            <a:extLst>
              <a:ext uri="{FF2B5EF4-FFF2-40B4-BE49-F238E27FC236}">
                <a16:creationId xmlns:a16="http://schemas.microsoft.com/office/drawing/2014/main" id="{101CF850-05E6-4B52-8EC1-F8DE74991C9A}"/>
              </a:ext>
            </a:extLst>
          </p:cNvPr>
          <p:cNvSpPr/>
          <p:nvPr/>
        </p:nvSpPr>
        <p:spPr>
          <a:xfrm>
            <a:off x="47128" y="499322"/>
            <a:ext cx="4413357" cy="1093106"/>
          </a:xfrm>
          <a:prstGeom prst="roundRect">
            <a:avLst>
              <a:gd name="adj" fmla="val 507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kumimoji="1" lang="ja-JP" altLang="en-US" sz="1600" b="1" dirty="0">
                <a:solidFill>
                  <a:srgbClr val="FF0000"/>
                </a:solidFill>
                <a:latin typeface="BIZ UDゴシック" panose="020B0400000000000000" pitchFamily="49" charset="-128"/>
                <a:ea typeface="BIZ UDゴシック" panose="020B0400000000000000" pitchFamily="49" charset="-128"/>
              </a:rPr>
              <a:t> 基軸２</a:t>
            </a:r>
            <a:r>
              <a:rPr kumimoji="1" lang="ja-JP" altLang="en-US" b="1" dirty="0">
                <a:solidFill>
                  <a:srgbClr val="FF0000"/>
                </a:solidFill>
                <a:latin typeface="BIZ UDゴシック" panose="020B0400000000000000" pitchFamily="49" charset="-128"/>
                <a:ea typeface="BIZ UDゴシック" panose="020B0400000000000000" pitchFamily="49" charset="-128"/>
              </a:rPr>
              <a:t> 持続的な森林経営の推進</a:t>
            </a:r>
            <a:endParaRPr kumimoji="1" lang="en-US" altLang="ja-JP" b="1" dirty="0">
              <a:solidFill>
                <a:srgbClr val="FF0000"/>
              </a:solidFill>
              <a:latin typeface="BIZ UDゴシック" panose="020B0400000000000000" pitchFamily="49" charset="-128"/>
              <a:ea typeface="BIZ UDゴシック" panose="020B0400000000000000" pitchFamily="49" charset="-128"/>
            </a:endParaRPr>
          </a:p>
          <a:p>
            <a:pPr>
              <a:lnSpc>
                <a:spcPts val="400"/>
              </a:lnSpc>
            </a:pPr>
            <a:endParaRPr kumimoji="1" lang="en-US" altLang="ja-JP" sz="1400" dirty="0">
              <a:solidFill>
                <a:schemeClr val="accent2">
                  <a:lumMod val="75000"/>
                </a:schemeClr>
              </a:solidFill>
              <a:latin typeface="BIZ UDゴシック" panose="020B0400000000000000" pitchFamily="49" charset="-128"/>
              <a:ea typeface="BIZ UDゴシック" panose="020B0400000000000000" pitchFamily="49" charset="-128"/>
            </a:endParaRPr>
          </a:p>
          <a:p>
            <a:r>
              <a:rPr kumimoji="1" lang="ja-JP" altLang="en-US" sz="1400" dirty="0">
                <a:solidFill>
                  <a:schemeClr val="accent2">
                    <a:lumMod val="75000"/>
                  </a:schemeClr>
                </a:solidFill>
                <a:latin typeface="BIZ UDゴシック" panose="020B0400000000000000" pitchFamily="49" charset="-128"/>
                <a:ea typeface="BIZ UDゴシック" panose="020B0400000000000000" pitchFamily="49" charset="-128"/>
              </a:rPr>
              <a:t>　●施策</a:t>
            </a:r>
            <a:r>
              <a:rPr kumimoji="1" lang="en-US" altLang="ja-JP" sz="1400" dirty="0">
                <a:solidFill>
                  <a:schemeClr val="accent2">
                    <a:lumMod val="75000"/>
                  </a:schemeClr>
                </a:solidFill>
                <a:latin typeface="BIZ UDゴシック" panose="020B0400000000000000" pitchFamily="49" charset="-128"/>
                <a:ea typeface="BIZ UDゴシック" panose="020B0400000000000000" pitchFamily="49" charset="-128"/>
              </a:rPr>
              <a:t>2-1</a:t>
            </a:r>
            <a:r>
              <a:rPr kumimoji="1" lang="ja-JP" altLang="en-US" sz="1400" dirty="0">
                <a:solidFill>
                  <a:schemeClr val="accent2">
                    <a:lumMod val="75000"/>
                  </a:schemeClr>
                </a:solidFill>
                <a:latin typeface="BIZ UDゴシック" panose="020B0400000000000000" pitchFamily="49" charset="-128"/>
                <a:ea typeface="BIZ UDゴシック" panose="020B0400000000000000" pitchFamily="49" charset="-128"/>
              </a:rPr>
              <a:t>　林業経営の効率化・基盤強化</a:t>
            </a:r>
            <a:endParaRPr kumimoji="1" lang="en-US" altLang="ja-JP" sz="1400" dirty="0">
              <a:solidFill>
                <a:schemeClr val="accent2">
                  <a:lumMod val="75000"/>
                </a:schemeClr>
              </a:solidFill>
              <a:latin typeface="BIZ UDゴシック" panose="020B0400000000000000" pitchFamily="49" charset="-128"/>
              <a:ea typeface="BIZ UDゴシック" panose="020B0400000000000000" pitchFamily="49" charset="-128"/>
            </a:endParaRPr>
          </a:p>
          <a:p>
            <a:r>
              <a:rPr kumimoji="1" lang="ja-JP" altLang="en-US" sz="1400" dirty="0">
                <a:solidFill>
                  <a:schemeClr val="accent2">
                    <a:lumMod val="75000"/>
                  </a:schemeClr>
                </a:solidFill>
                <a:latin typeface="BIZ UDゴシック" panose="020B0400000000000000" pitchFamily="49" charset="-128"/>
                <a:ea typeface="BIZ UDゴシック" panose="020B0400000000000000" pitchFamily="49" charset="-128"/>
              </a:rPr>
              <a:t>　●施策</a:t>
            </a:r>
            <a:r>
              <a:rPr kumimoji="1" lang="en-US" altLang="ja-JP" sz="1400" dirty="0">
                <a:solidFill>
                  <a:schemeClr val="accent2">
                    <a:lumMod val="75000"/>
                  </a:schemeClr>
                </a:solidFill>
                <a:latin typeface="BIZ UDゴシック" panose="020B0400000000000000" pitchFamily="49" charset="-128"/>
                <a:ea typeface="BIZ UDゴシック" panose="020B0400000000000000" pitchFamily="49" charset="-128"/>
              </a:rPr>
              <a:t>2-2</a:t>
            </a:r>
            <a:r>
              <a:rPr kumimoji="1" lang="ja-JP" altLang="en-US" sz="1400" dirty="0">
                <a:solidFill>
                  <a:schemeClr val="accent2">
                    <a:lumMod val="75000"/>
                  </a:schemeClr>
                </a:solidFill>
                <a:latin typeface="BIZ UDゴシック" panose="020B0400000000000000" pitchFamily="49" charset="-128"/>
                <a:ea typeface="BIZ UDゴシック" panose="020B0400000000000000" pitchFamily="49" charset="-128"/>
              </a:rPr>
              <a:t>　新技術の活用支援</a:t>
            </a:r>
            <a:endParaRPr kumimoji="1" lang="en-US" altLang="ja-JP" sz="1400" dirty="0">
              <a:solidFill>
                <a:schemeClr val="accent2">
                  <a:lumMod val="75000"/>
                </a:schemeClr>
              </a:solidFill>
              <a:latin typeface="BIZ UDゴシック" panose="020B0400000000000000" pitchFamily="49" charset="-128"/>
              <a:ea typeface="BIZ UDゴシック" panose="020B0400000000000000" pitchFamily="49" charset="-128"/>
            </a:endParaRPr>
          </a:p>
          <a:p>
            <a:r>
              <a:rPr kumimoji="1" lang="ja-JP" altLang="en-US" sz="1400" dirty="0">
                <a:solidFill>
                  <a:schemeClr val="accent2">
                    <a:lumMod val="75000"/>
                  </a:schemeClr>
                </a:solidFill>
                <a:latin typeface="BIZ UDゴシック" panose="020B0400000000000000" pitchFamily="49" charset="-128"/>
                <a:ea typeface="BIZ UDゴシック" panose="020B0400000000000000" pitchFamily="49" charset="-128"/>
              </a:rPr>
              <a:t>　●施策</a:t>
            </a:r>
            <a:r>
              <a:rPr kumimoji="1" lang="en-US" altLang="ja-JP" sz="1400" dirty="0">
                <a:solidFill>
                  <a:schemeClr val="accent2">
                    <a:lumMod val="75000"/>
                  </a:schemeClr>
                </a:solidFill>
                <a:latin typeface="BIZ UDゴシック" panose="020B0400000000000000" pitchFamily="49" charset="-128"/>
                <a:ea typeface="BIZ UDゴシック" panose="020B0400000000000000" pitchFamily="49" charset="-128"/>
              </a:rPr>
              <a:t>2-3</a:t>
            </a:r>
            <a:r>
              <a:rPr kumimoji="1" lang="ja-JP" altLang="en-US" sz="1400" dirty="0">
                <a:solidFill>
                  <a:schemeClr val="accent2">
                    <a:lumMod val="75000"/>
                  </a:schemeClr>
                </a:solidFill>
                <a:latin typeface="BIZ UDゴシック" panose="020B0400000000000000" pitchFamily="49" charset="-128"/>
                <a:ea typeface="BIZ UDゴシック" panose="020B0400000000000000" pitchFamily="49" charset="-128"/>
              </a:rPr>
              <a:t>　森林資源の有効活用</a:t>
            </a:r>
            <a:endParaRPr kumimoji="1" lang="en-US" altLang="ja-JP" sz="1400" dirty="0">
              <a:solidFill>
                <a:schemeClr val="accent2">
                  <a:lumMod val="75000"/>
                </a:schemeClr>
              </a:solidFill>
              <a:latin typeface="BIZ UDゴシック" panose="020B0400000000000000" pitchFamily="49" charset="-128"/>
              <a:ea typeface="BIZ UDゴシック" panose="020B0400000000000000" pitchFamily="49" charset="-128"/>
            </a:endParaRPr>
          </a:p>
        </p:txBody>
      </p:sp>
      <p:sp>
        <p:nvSpPr>
          <p:cNvPr id="12" name="四角形: 角を丸くする 11">
            <a:extLst>
              <a:ext uri="{FF2B5EF4-FFF2-40B4-BE49-F238E27FC236}">
                <a16:creationId xmlns:a16="http://schemas.microsoft.com/office/drawing/2014/main" id="{4393A052-D28D-47A8-AAE2-C252E0F7C79F}"/>
              </a:ext>
            </a:extLst>
          </p:cNvPr>
          <p:cNvSpPr/>
          <p:nvPr/>
        </p:nvSpPr>
        <p:spPr>
          <a:xfrm>
            <a:off x="1142802" y="1655876"/>
            <a:ext cx="3747567" cy="540000"/>
          </a:xfrm>
          <a:prstGeom prst="roundRect">
            <a:avLst>
              <a:gd name="adj" fmla="val 4199"/>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600" dirty="0">
                <a:solidFill>
                  <a:schemeClr val="tx1"/>
                </a:solidFill>
                <a:latin typeface="BIZ UDゴシック" panose="020B0400000000000000" pitchFamily="49" charset="-128"/>
                <a:ea typeface="BIZ UDゴシック" panose="020B0400000000000000" pitchFamily="49" charset="-128"/>
              </a:rPr>
              <a:t> 森林経営計画等の計画区域面積</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400" dirty="0">
                <a:solidFill>
                  <a:schemeClr val="tx1"/>
                </a:solidFill>
                <a:latin typeface="BIZ UDゴシック" panose="020B0400000000000000" pitchFamily="49" charset="-128"/>
                <a:ea typeface="BIZ UDゴシック" panose="020B0400000000000000" pitchFamily="49" charset="-128"/>
              </a:rPr>
              <a:t>期初</a:t>
            </a:r>
            <a:r>
              <a:rPr kumimoji="1" lang="en-US" altLang="ja-JP" sz="1400" dirty="0">
                <a:solidFill>
                  <a:schemeClr val="tx1"/>
                </a:solidFill>
                <a:latin typeface="BIZ UDゴシック" panose="020B0400000000000000" pitchFamily="49" charset="-128"/>
                <a:ea typeface="BIZ UDゴシック" panose="020B0400000000000000" pitchFamily="49" charset="-128"/>
              </a:rPr>
              <a:t>7,204ha</a:t>
            </a:r>
            <a:r>
              <a:rPr kumimoji="1" lang="ja-JP" altLang="en-US" sz="1400" dirty="0">
                <a:solidFill>
                  <a:schemeClr val="tx1"/>
                </a:solidFill>
                <a:latin typeface="BIZ UDゴシック" panose="020B0400000000000000" pitchFamily="49" charset="-128"/>
                <a:ea typeface="BIZ UDゴシック" panose="020B0400000000000000" pitchFamily="49" charset="-128"/>
              </a:rPr>
              <a:t>⇒中期</a:t>
            </a:r>
            <a:r>
              <a:rPr kumimoji="1" lang="en-US" altLang="ja-JP" sz="1400" dirty="0">
                <a:solidFill>
                  <a:schemeClr val="tx1"/>
                </a:solidFill>
                <a:latin typeface="BIZ UDゴシック" panose="020B0400000000000000" pitchFamily="49" charset="-128"/>
                <a:ea typeface="BIZ UDゴシック" panose="020B0400000000000000" pitchFamily="49" charset="-128"/>
              </a:rPr>
              <a:t>10,000ha</a:t>
            </a:r>
            <a:r>
              <a:rPr kumimoji="1" lang="ja-JP" altLang="en-US" sz="1400" dirty="0">
                <a:solidFill>
                  <a:schemeClr val="tx1"/>
                </a:solidFill>
                <a:latin typeface="BIZ UDゴシック" panose="020B0400000000000000" pitchFamily="49" charset="-128"/>
                <a:ea typeface="BIZ UDゴシック" panose="020B0400000000000000" pitchFamily="49" charset="-128"/>
              </a:rPr>
              <a:t>⇒長期●●●</a:t>
            </a:r>
            <a:r>
              <a:rPr kumimoji="1" lang="en-US" altLang="ja-JP" sz="1400" dirty="0">
                <a:solidFill>
                  <a:schemeClr val="tx1"/>
                </a:solidFill>
                <a:latin typeface="BIZ UDゴシック" panose="020B0400000000000000" pitchFamily="49" charset="-128"/>
                <a:ea typeface="BIZ UDゴシック" panose="020B0400000000000000" pitchFamily="49" charset="-128"/>
              </a:rPr>
              <a:t>ha</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13" name="正方形/長方形 12">
            <a:extLst>
              <a:ext uri="{FF2B5EF4-FFF2-40B4-BE49-F238E27FC236}">
                <a16:creationId xmlns:a16="http://schemas.microsoft.com/office/drawing/2014/main" id="{364EFE66-AE7A-4ECA-9FFA-B81C6F7B3016}"/>
              </a:ext>
            </a:extLst>
          </p:cNvPr>
          <p:cNvSpPr/>
          <p:nvPr/>
        </p:nvSpPr>
        <p:spPr>
          <a:xfrm>
            <a:off x="47128" y="1655874"/>
            <a:ext cx="1142058" cy="540001"/>
          </a:xfrm>
          <a:prstGeom prst="rect">
            <a:avLst/>
          </a:prstGeom>
          <a:solidFill>
            <a:srgbClr val="FF0000"/>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bg1"/>
                </a:solidFill>
                <a:latin typeface="BIZ UDゴシック" panose="020B0400000000000000" pitchFamily="49" charset="-128"/>
                <a:ea typeface="BIZ UDゴシック" panose="020B0400000000000000" pitchFamily="49" charset="-128"/>
              </a:rPr>
              <a:t>成果指標１</a:t>
            </a:r>
          </a:p>
        </p:txBody>
      </p:sp>
      <p:sp>
        <p:nvSpPr>
          <p:cNvPr id="14" name="四角形: 角を丸くする 13">
            <a:extLst>
              <a:ext uri="{FF2B5EF4-FFF2-40B4-BE49-F238E27FC236}">
                <a16:creationId xmlns:a16="http://schemas.microsoft.com/office/drawing/2014/main" id="{AB11B616-A01D-4631-9CE3-DD4877448747}"/>
              </a:ext>
            </a:extLst>
          </p:cNvPr>
          <p:cNvSpPr/>
          <p:nvPr/>
        </p:nvSpPr>
        <p:spPr>
          <a:xfrm>
            <a:off x="60625" y="2283239"/>
            <a:ext cx="4827707" cy="1754325"/>
          </a:xfrm>
          <a:prstGeom prst="roundRect">
            <a:avLst>
              <a:gd name="adj" fmla="val 4199"/>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schemeClr val="tx1"/>
                </a:solidFill>
                <a:latin typeface="BIZ UDゴシック" panose="020B0400000000000000" pitchFamily="49" charset="-128"/>
                <a:ea typeface="BIZ UDゴシック" panose="020B0400000000000000" pitchFamily="49" charset="-128"/>
              </a:rPr>
              <a:t>●森林経営計画の作成状況　</a:t>
            </a:r>
            <a:r>
              <a:rPr kumimoji="1" lang="en-US" altLang="ja-JP" sz="1200" dirty="0">
                <a:solidFill>
                  <a:schemeClr val="tx1"/>
                </a:solidFill>
                <a:latin typeface="BIZ UDゴシック" panose="020B0400000000000000" pitchFamily="49" charset="-128"/>
                <a:ea typeface="BIZ UDゴシック" panose="020B0400000000000000" pitchFamily="49" charset="-128"/>
              </a:rPr>
              <a:t>[R7.10.1</a:t>
            </a:r>
            <a:r>
              <a:rPr kumimoji="1" lang="ja-JP" altLang="en-US" sz="1200" dirty="0">
                <a:solidFill>
                  <a:schemeClr val="tx1"/>
                </a:solidFill>
                <a:latin typeface="BIZ UDゴシック" panose="020B0400000000000000" pitchFamily="49" charset="-128"/>
                <a:ea typeface="BIZ UDゴシック" panose="020B0400000000000000" pitchFamily="49" charset="-128"/>
              </a:rPr>
              <a:t>現在</a:t>
            </a:r>
            <a:r>
              <a:rPr kumimoji="1" lang="en-US" altLang="ja-JP" sz="1200" dirty="0">
                <a:solidFill>
                  <a:schemeClr val="tx1"/>
                </a:solidFill>
                <a:latin typeface="BIZ UDゴシック" panose="020B0400000000000000" pitchFamily="49" charset="-128"/>
                <a:ea typeface="BIZ UDゴシック" panose="020B0400000000000000" pitchFamily="49" charset="-128"/>
              </a:rPr>
              <a:t>]</a:t>
            </a:r>
          </a:p>
          <a:p>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en-US" altLang="ja-JP" sz="1200" dirty="0">
                <a:solidFill>
                  <a:schemeClr val="tx1"/>
                </a:solidFill>
                <a:latin typeface="BIZ UDゴシック" panose="020B0400000000000000" pitchFamily="49" charset="-128"/>
                <a:ea typeface="BIZ UDゴシック" panose="020B0400000000000000" pitchFamily="49" charset="-128"/>
              </a:rPr>
              <a:t>【</a:t>
            </a:r>
            <a:r>
              <a:rPr kumimoji="1" lang="ja-JP" altLang="en-US" sz="1200" dirty="0">
                <a:solidFill>
                  <a:schemeClr val="tx1"/>
                </a:solidFill>
                <a:latin typeface="BIZ UDゴシック" panose="020B0400000000000000" pitchFamily="49" charset="-128"/>
                <a:ea typeface="BIZ UDゴシック" panose="020B0400000000000000" pitchFamily="49" charset="-128"/>
              </a:rPr>
              <a:t>作成地区数</a:t>
            </a:r>
            <a:r>
              <a:rPr kumimoji="1" lang="en-US" altLang="ja-JP" sz="1200" dirty="0">
                <a:solidFill>
                  <a:schemeClr val="tx1"/>
                </a:solidFill>
                <a:latin typeface="BIZ UDゴシック" panose="020B0400000000000000" pitchFamily="49" charset="-128"/>
                <a:ea typeface="BIZ UDゴシック" panose="020B0400000000000000" pitchFamily="49" charset="-128"/>
              </a:rPr>
              <a:t>】   86</a:t>
            </a:r>
            <a:r>
              <a:rPr kumimoji="1" lang="ja-JP" altLang="en-US" sz="1200" dirty="0">
                <a:solidFill>
                  <a:schemeClr val="tx1"/>
                </a:solidFill>
                <a:latin typeface="BIZ UDゴシック" panose="020B0400000000000000" pitchFamily="49" charset="-128"/>
                <a:ea typeface="BIZ UDゴシック" panose="020B0400000000000000" pitchFamily="49" charset="-128"/>
              </a:rPr>
              <a:t>地区</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en-US" altLang="ja-JP" sz="1200" dirty="0">
                <a:solidFill>
                  <a:schemeClr val="tx1"/>
                </a:solidFill>
                <a:latin typeface="BIZ UDゴシック" panose="020B0400000000000000" pitchFamily="49" charset="-128"/>
                <a:ea typeface="BIZ UDゴシック" panose="020B0400000000000000" pitchFamily="49" charset="-128"/>
              </a:rPr>
              <a:t>【</a:t>
            </a:r>
            <a:r>
              <a:rPr kumimoji="1" lang="ja-JP" altLang="en-US" sz="1200" dirty="0">
                <a:solidFill>
                  <a:schemeClr val="tx1"/>
                </a:solidFill>
                <a:latin typeface="BIZ UDゴシック" panose="020B0400000000000000" pitchFamily="49" charset="-128"/>
                <a:ea typeface="BIZ UDゴシック" panose="020B0400000000000000" pitchFamily="49" charset="-128"/>
              </a:rPr>
              <a:t>計画認定面積</a:t>
            </a:r>
            <a:r>
              <a:rPr kumimoji="1" lang="en-US" altLang="ja-JP" sz="1200" dirty="0">
                <a:solidFill>
                  <a:schemeClr val="tx1"/>
                </a:solidFill>
                <a:latin typeface="BIZ UDゴシック" panose="020B0400000000000000" pitchFamily="49" charset="-128"/>
                <a:ea typeface="BIZ UDゴシック" panose="020B0400000000000000" pitchFamily="49" charset="-128"/>
              </a:rPr>
              <a:t>】 6,437ha</a:t>
            </a:r>
            <a:r>
              <a:rPr kumimoji="1" lang="ja-JP" altLang="en-US" sz="1200" dirty="0">
                <a:solidFill>
                  <a:schemeClr val="tx1"/>
                </a:solidFill>
                <a:latin typeface="BIZ UDゴシック" panose="020B0400000000000000" pitchFamily="49" charset="-128"/>
                <a:ea typeface="BIZ UDゴシック" panose="020B0400000000000000" pitchFamily="49" charset="-128"/>
              </a:rPr>
              <a:t>（うち人工林</a:t>
            </a:r>
            <a:r>
              <a:rPr kumimoji="1" lang="en-US" altLang="ja-JP" sz="1200" dirty="0">
                <a:solidFill>
                  <a:schemeClr val="tx1"/>
                </a:solidFill>
                <a:latin typeface="BIZ UDゴシック" panose="020B0400000000000000" pitchFamily="49" charset="-128"/>
                <a:ea typeface="BIZ UDゴシック" panose="020B0400000000000000" pitchFamily="49" charset="-128"/>
              </a:rPr>
              <a:t>4,700ha</a:t>
            </a:r>
            <a:r>
              <a:rPr kumimoji="1" lang="ja-JP" altLang="en-US" sz="1200" dirty="0">
                <a:solidFill>
                  <a:schemeClr val="tx1"/>
                </a:solidFill>
                <a:latin typeface="BIZ UDゴシック" panose="020B0400000000000000" pitchFamily="49" charset="-128"/>
                <a:ea typeface="BIZ UDゴシック" panose="020B0400000000000000" pitchFamily="49" charset="-128"/>
              </a:rPr>
              <a:t>）</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en-US" altLang="ja-JP" sz="1200" dirty="0">
                <a:solidFill>
                  <a:schemeClr val="tx1"/>
                </a:solidFill>
                <a:latin typeface="BIZ UDゴシック" panose="020B0400000000000000" pitchFamily="49" charset="-128"/>
                <a:ea typeface="BIZ UDゴシック" panose="020B0400000000000000" pitchFamily="49" charset="-128"/>
              </a:rPr>
              <a:t>【</a:t>
            </a:r>
            <a:r>
              <a:rPr kumimoji="1" lang="ja-JP" altLang="en-US" sz="1200" dirty="0">
                <a:solidFill>
                  <a:schemeClr val="tx1"/>
                </a:solidFill>
                <a:latin typeface="BIZ UDゴシック" panose="020B0400000000000000" pitchFamily="49" charset="-128"/>
                <a:ea typeface="BIZ UDゴシック" panose="020B0400000000000000" pitchFamily="49" charset="-128"/>
              </a:rPr>
              <a:t>計画数量</a:t>
            </a:r>
            <a:r>
              <a:rPr kumimoji="1" lang="en-US" altLang="ja-JP" sz="12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a:solidFill>
                  <a:schemeClr val="tx1"/>
                </a:solidFill>
                <a:latin typeface="BIZ UDゴシック" panose="020B0400000000000000" pitchFamily="49" charset="-128"/>
                <a:ea typeface="BIZ UDゴシック" panose="020B0400000000000000" pitchFamily="49" charset="-128"/>
              </a:rPr>
              <a:t>間伐：</a:t>
            </a:r>
            <a:r>
              <a:rPr kumimoji="1" lang="en-US" altLang="ja-JP" sz="1200" dirty="0">
                <a:solidFill>
                  <a:schemeClr val="tx1"/>
                </a:solidFill>
                <a:latin typeface="BIZ UDゴシック" panose="020B0400000000000000" pitchFamily="49" charset="-128"/>
                <a:ea typeface="BIZ UDゴシック" panose="020B0400000000000000" pitchFamily="49" charset="-128"/>
              </a:rPr>
              <a:t>2,340ha</a:t>
            </a:r>
            <a:r>
              <a:rPr kumimoji="1" lang="ja-JP" altLang="en-US" sz="1200" dirty="0">
                <a:solidFill>
                  <a:schemeClr val="tx1"/>
                </a:solidFill>
                <a:latin typeface="BIZ UDゴシック" panose="020B0400000000000000" pitchFamily="49" charset="-128"/>
                <a:ea typeface="BIZ UDゴシック" panose="020B0400000000000000" pitchFamily="49" charset="-128"/>
              </a:rPr>
              <a:t>、主伐：</a:t>
            </a:r>
            <a:r>
              <a:rPr kumimoji="1" lang="en-US" altLang="ja-JP" sz="1200" dirty="0">
                <a:solidFill>
                  <a:schemeClr val="tx1"/>
                </a:solidFill>
                <a:latin typeface="BIZ UDゴシック" panose="020B0400000000000000" pitchFamily="49" charset="-128"/>
                <a:ea typeface="BIZ UDゴシック" panose="020B0400000000000000" pitchFamily="49" charset="-128"/>
              </a:rPr>
              <a:t>4ha</a:t>
            </a: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solidFill>
                <a:latin typeface="BIZ UDゴシック" panose="020B0400000000000000" pitchFamily="49" charset="-128"/>
                <a:ea typeface="BIZ UDゴシック" panose="020B0400000000000000" pitchFamily="49" charset="-128"/>
              </a:rPr>
              <a:t>●集積計画の作成状況　　　　　　　　　　　　　　</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en-US" altLang="ja-JP" sz="1200" dirty="0">
                <a:solidFill>
                  <a:schemeClr val="tx1"/>
                </a:solidFill>
                <a:latin typeface="BIZ UDゴシック" panose="020B0400000000000000" pitchFamily="49" charset="-128"/>
                <a:ea typeface="BIZ UDゴシック" panose="020B0400000000000000" pitchFamily="49" charset="-128"/>
              </a:rPr>
              <a:t>【</a:t>
            </a:r>
            <a:r>
              <a:rPr kumimoji="1" lang="ja-JP" altLang="en-US" sz="1200" dirty="0">
                <a:solidFill>
                  <a:schemeClr val="tx1"/>
                </a:solidFill>
                <a:latin typeface="BIZ UDゴシック" panose="020B0400000000000000" pitchFamily="49" charset="-128"/>
                <a:ea typeface="BIZ UDゴシック" panose="020B0400000000000000" pitchFamily="49" charset="-128"/>
              </a:rPr>
              <a:t>作成地区数</a:t>
            </a:r>
            <a:r>
              <a:rPr kumimoji="1" lang="en-US" altLang="ja-JP" sz="1200" dirty="0">
                <a:solidFill>
                  <a:schemeClr val="tx1"/>
                </a:solidFill>
                <a:latin typeface="BIZ UDゴシック" panose="020B0400000000000000" pitchFamily="49" charset="-128"/>
                <a:ea typeface="BIZ UDゴシック" panose="020B0400000000000000" pitchFamily="49" charset="-128"/>
              </a:rPr>
              <a:t>】</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en-US" altLang="ja-JP" sz="1200" dirty="0">
                <a:solidFill>
                  <a:schemeClr val="tx1"/>
                </a:solidFill>
                <a:latin typeface="BIZ UDゴシック" panose="020B0400000000000000" pitchFamily="49" charset="-128"/>
                <a:ea typeface="BIZ UDゴシック" panose="020B0400000000000000" pitchFamily="49" charset="-128"/>
              </a:rPr>
              <a:t>7</a:t>
            </a:r>
            <a:r>
              <a:rPr kumimoji="1" lang="ja-JP" altLang="en-US" sz="1200" dirty="0">
                <a:solidFill>
                  <a:schemeClr val="tx1"/>
                </a:solidFill>
                <a:latin typeface="BIZ UDゴシック" panose="020B0400000000000000" pitchFamily="49" charset="-128"/>
                <a:ea typeface="BIZ UDゴシック" panose="020B0400000000000000" pitchFamily="49" charset="-128"/>
              </a:rPr>
              <a:t>地区</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en-US" altLang="ja-JP" sz="1200" dirty="0">
                <a:solidFill>
                  <a:schemeClr val="tx1"/>
                </a:solidFill>
                <a:latin typeface="BIZ UDゴシック" panose="020B0400000000000000" pitchFamily="49" charset="-128"/>
                <a:ea typeface="BIZ UDゴシック" panose="020B0400000000000000" pitchFamily="49" charset="-128"/>
              </a:rPr>
              <a:t>【</a:t>
            </a:r>
            <a:r>
              <a:rPr kumimoji="1" lang="ja-JP" altLang="en-US" sz="1200" dirty="0">
                <a:solidFill>
                  <a:schemeClr val="tx1"/>
                </a:solidFill>
                <a:latin typeface="BIZ UDゴシック" panose="020B0400000000000000" pitchFamily="49" charset="-128"/>
                <a:ea typeface="BIZ UDゴシック" panose="020B0400000000000000" pitchFamily="49" charset="-128"/>
              </a:rPr>
              <a:t>計画区域面積</a:t>
            </a:r>
            <a:r>
              <a:rPr kumimoji="1" lang="en-US" altLang="ja-JP" sz="1200" dirty="0">
                <a:solidFill>
                  <a:schemeClr val="tx1"/>
                </a:solidFill>
                <a:latin typeface="BIZ UDゴシック" panose="020B0400000000000000" pitchFamily="49" charset="-128"/>
                <a:ea typeface="BIZ UDゴシック" panose="020B0400000000000000" pitchFamily="49" charset="-128"/>
              </a:rPr>
              <a:t>】 48ha</a:t>
            </a:r>
          </a:p>
          <a:p>
            <a:r>
              <a:rPr kumimoji="1" lang="ja-JP" altLang="en-US" sz="1200" dirty="0">
                <a:solidFill>
                  <a:schemeClr val="tx1"/>
                </a:solidFill>
                <a:latin typeface="BIZ UDゴシック" panose="020B0400000000000000" pitchFamily="49" charset="-128"/>
                <a:ea typeface="BIZ UDゴシック" panose="020B0400000000000000" pitchFamily="49" charset="-128"/>
              </a:rPr>
              <a:t>　</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p:txBody>
      </p:sp>
      <p:pic>
        <p:nvPicPr>
          <p:cNvPr id="44" name="図 43">
            <a:extLst>
              <a:ext uri="{FF2B5EF4-FFF2-40B4-BE49-F238E27FC236}">
                <a16:creationId xmlns:a16="http://schemas.microsoft.com/office/drawing/2014/main" id="{E0A8CA18-A0D5-4402-9293-C52221E47A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0047" y="371775"/>
            <a:ext cx="1446118" cy="1087816"/>
          </a:xfrm>
          <a:prstGeom prst="rect">
            <a:avLst/>
          </a:prstGeom>
        </p:spPr>
      </p:pic>
      <p:pic>
        <p:nvPicPr>
          <p:cNvPr id="45" name="図 44">
            <a:extLst>
              <a:ext uri="{FF2B5EF4-FFF2-40B4-BE49-F238E27FC236}">
                <a16:creationId xmlns:a16="http://schemas.microsoft.com/office/drawing/2014/main" id="{AB87CBEB-1535-4A19-98F5-44509464D6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7202" y="354296"/>
            <a:ext cx="1611005" cy="1074004"/>
          </a:xfrm>
          <a:prstGeom prst="rect">
            <a:avLst/>
          </a:prstGeom>
        </p:spPr>
      </p:pic>
      <p:sp>
        <p:nvSpPr>
          <p:cNvPr id="46" name="テキスト ボックス 8">
            <a:extLst>
              <a:ext uri="{FF2B5EF4-FFF2-40B4-BE49-F238E27FC236}">
                <a16:creationId xmlns:a16="http://schemas.microsoft.com/office/drawing/2014/main" id="{369A167C-42E4-4890-9069-CBD1AC6687BF}"/>
              </a:ext>
            </a:extLst>
          </p:cNvPr>
          <p:cNvSpPr txBox="1"/>
          <p:nvPr/>
        </p:nvSpPr>
        <p:spPr>
          <a:xfrm>
            <a:off x="4663439" y="1403639"/>
            <a:ext cx="2027942" cy="21544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800" dirty="0">
                <a:latin typeface="BIZ UDPゴシック" panose="020B0400000000000000" pitchFamily="50" charset="-128"/>
                <a:ea typeface="BIZ UDPゴシック" panose="020B0400000000000000" pitchFamily="50" charset="-128"/>
              </a:rPr>
              <a:t>大径木の択伐施業（大型車両への積込み）</a:t>
            </a:r>
          </a:p>
        </p:txBody>
      </p:sp>
      <p:sp>
        <p:nvSpPr>
          <p:cNvPr id="48" name="テキスト ボックス 47">
            <a:extLst>
              <a:ext uri="{FF2B5EF4-FFF2-40B4-BE49-F238E27FC236}">
                <a16:creationId xmlns:a16="http://schemas.microsoft.com/office/drawing/2014/main" id="{145B7B96-2044-48A5-96CD-D1C26C14EA55}"/>
              </a:ext>
            </a:extLst>
          </p:cNvPr>
          <p:cNvSpPr txBox="1"/>
          <p:nvPr/>
        </p:nvSpPr>
        <p:spPr>
          <a:xfrm>
            <a:off x="8545090" y="1474436"/>
            <a:ext cx="1360910" cy="189940"/>
          </a:xfrm>
          <a:prstGeom prst="rect">
            <a:avLst/>
          </a:prstGeom>
          <a:noFill/>
        </p:spPr>
        <p:txBody>
          <a:bodyPr wrap="square" lIns="0" tIns="0" rIns="0" bIns="0" rtlCol="0">
            <a:noAutofit/>
          </a:bodyPr>
          <a:lstStyle/>
          <a:p>
            <a:pPr algn="ctr"/>
            <a:r>
              <a:rPr lang="ja-JP" altLang="en-US" sz="800" dirty="0">
                <a:latin typeface="BIZ UDPゴシック" panose="020B0400000000000000" pitchFamily="50" charset="-128"/>
                <a:ea typeface="BIZ UDPゴシック" panose="020B0400000000000000" pitchFamily="50" charset="-128"/>
              </a:rPr>
              <a:t>遠隔操作の運搬機械　　　　　　　　　　　　　　　　　　　　　　　</a:t>
            </a:r>
            <a:endParaRPr lang="en-US" altLang="ja-JP" sz="800" dirty="0">
              <a:latin typeface="BIZ UDPゴシック" panose="020B0400000000000000" pitchFamily="50" charset="-128"/>
              <a:ea typeface="BIZ UDPゴシック" panose="020B0400000000000000" pitchFamily="50" charset="-128"/>
            </a:endParaRPr>
          </a:p>
          <a:p>
            <a:pPr algn="ctr"/>
            <a:endParaRPr lang="en-US" altLang="ja-JP" sz="800" dirty="0">
              <a:latin typeface="BIZ UDPゴシック" panose="020B0400000000000000" pitchFamily="50" charset="-128"/>
              <a:ea typeface="BIZ UDPゴシック" panose="020B0400000000000000" pitchFamily="50" charset="-128"/>
            </a:endParaRPr>
          </a:p>
          <a:p>
            <a:pPr algn="ctr"/>
            <a:r>
              <a:rPr lang="ja-JP" altLang="en-US" sz="800" dirty="0">
                <a:latin typeface="BIZ UDPゴシック" panose="020B0400000000000000" pitchFamily="50" charset="-128"/>
                <a:ea typeface="BIZ UDPゴシック" panose="020B0400000000000000" pitchFamily="50" charset="-128"/>
              </a:rPr>
              <a:t>　　</a:t>
            </a:r>
          </a:p>
        </p:txBody>
      </p:sp>
      <p:sp>
        <p:nvSpPr>
          <p:cNvPr id="49" name="テキスト ボックス 48">
            <a:extLst>
              <a:ext uri="{FF2B5EF4-FFF2-40B4-BE49-F238E27FC236}">
                <a16:creationId xmlns:a16="http://schemas.microsoft.com/office/drawing/2014/main" id="{631AF270-8AFA-46C8-99EE-3E795F77CC5B}"/>
              </a:ext>
            </a:extLst>
          </p:cNvPr>
          <p:cNvSpPr txBox="1"/>
          <p:nvPr/>
        </p:nvSpPr>
        <p:spPr>
          <a:xfrm>
            <a:off x="6965255" y="1486714"/>
            <a:ext cx="1360910" cy="189940"/>
          </a:xfrm>
          <a:prstGeom prst="rect">
            <a:avLst/>
          </a:prstGeom>
          <a:noFill/>
        </p:spPr>
        <p:txBody>
          <a:bodyPr wrap="square" lIns="0" tIns="0" rIns="0" bIns="0" rtlCol="0">
            <a:noAutofit/>
          </a:bodyPr>
          <a:lstStyle/>
          <a:p>
            <a:pPr algn="ctr"/>
            <a:r>
              <a:rPr lang="ja-JP" altLang="en-US" sz="800" dirty="0">
                <a:latin typeface="BIZ UDPゴシック" panose="020B0400000000000000" pitchFamily="50" charset="-128"/>
                <a:ea typeface="BIZ UDPゴシック" panose="020B0400000000000000" pitchFamily="50" charset="-128"/>
              </a:rPr>
              <a:t>木材共販所　　　　　　　　　　　　　　　　　　　</a:t>
            </a:r>
            <a:endParaRPr lang="en-US" altLang="ja-JP" sz="800" dirty="0">
              <a:latin typeface="BIZ UDPゴシック" panose="020B0400000000000000" pitchFamily="50" charset="-128"/>
              <a:ea typeface="BIZ UDPゴシック" panose="020B0400000000000000" pitchFamily="50" charset="-128"/>
            </a:endParaRPr>
          </a:p>
          <a:p>
            <a:pPr algn="ctr"/>
            <a:endParaRPr lang="en-US" altLang="ja-JP" sz="800" dirty="0">
              <a:latin typeface="BIZ UDPゴシック" panose="020B0400000000000000" pitchFamily="50" charset="-128"/>
              <a:ea typeface="BIZ UDPゴシック" panose="020B0400000000000000" pitchFamily="50" charset="-128"/>
            </a:endParaRPr>
          </a:p>
          <a:p>
            <a:pPr algn="ctr"/>
            <a:r>
              <a:rPr lang="ja-JP" altLang="en-US" sz="800" dirty="0">
                <a:latin typeface="BIZ UDPゴシック" panose="020B0400000000000000" pitchFamily="50" charset="-128"/>
                <a:ea typeface="BIZ UDPゴシック" panose="020B0400000000000000" pitchFamily="50" charset="-128"/>
              </a:rPr>
              <a:t>　　</a:t>
            </a:r>
          </a:p>
        </p:txBody>
      </p:sp>
      <p:sp>
        <p:nvSpPr>
          <p:cNvPr id="64" name="四角形: 角を丸くする 63">
            <a:extLst>
              <a:ext uri="{FF2B5EF4-FFF2-40B4-BE49-F238E27FC236}">
                <a16:creationId xmlns:a16="http://schemas.microsoft.com/office/drawing/2014/main" id="{C5255156-2650-401E-8511-D61520C8D8B4}"/>
              </a:ext>
            </a:extLst>
          </p:cNvPr>
          <p:cNvSpPr/>
          <p:nvPr/>
        </p:nvSpPr>
        <p:spPr>
          <a:xfrm>
            <a:off x="5010334" y="5866808"/>
            <a:ext cx="4827707" cy="963350"/>
          </a:xfrm>
          <a:prstGeom prst="roundRect">
            <a:avLst>
              <a:gd name="adj" fmla="val 4199"/>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schemeClr val="tx1"/>
                </a:solidFill>
                <a:latin typeface="BIZ UDゴシック" panose="020B0400000000000000" pitchFamily="49" charset="-128"/>
                <a:ea typeface="BIZ UDゴシック" panose="020B0400000000000000" pitchFamily="49" charset="-128"/>
              </a:rPr>
              <a:t>■成果指標の考え方</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「大阪府木材利用基本方針」（令和</a:t>
            </a:r>
            <a:r>
              <a:rPr kumimoji="1" lang="en-US" altLang="ja-JP" sz="1100" dirty="0">
                <a:solidFill>
                  <a:schemeClr val="tx1"/>
                </a:solidFill>
                <a:latin typeface="BIZ UDゴシック" panose="020B0400000000000000" pitchFamily="49" charset="-128"/>
                <a:ea typeface="BIZ UDゴシック" panose="020B0400000000000000" pitchFamily="49" charset="-128"/>
              </a:rPr>
              <a:t>6</a:t>
            </a:r>
            <a:r>
              <a:rPr kumimoji="1" lang="ja-JP" altLang="en-US" sz="1100" dirty="0">
                <a:solidFill>
                  <a:schemeClr val="tx1"/>
                </a:solidFill>
                <a:latin typeface="BIZ UDゴシック" panose="020B0400000000000000" pitchFamily="49" charset="-128"/>
                <a:ea typeface="BIZ UDゴシック" panose="020B0400000000000000" pitchFamily="49" charset="-128"/>
              </a:rPr>
              <a:t>年</a:t>
            </a:r>
            <a:r>
              <a:rPr kumimoji="1" lang="en-US" altLang="ja-JP" sz="1100" dirty="0">
                <a:solidFill>
                  <a:schemeClr val="tx1"/>
                </a:solidFill>
                <a:latin typeface="BIZ UDゴシック" panose="020B0400000000000000" pitchFamily="49" charset="-128"/>
                <a:ea typeface="BIZ UDゴシック" panose="020B0400000000000000" pitchFamily="49" charset="-128"/>
              </a:rPr>
              <a:t>3</a:t>
            </a:r>
            <a:r>
              <a:rPr kumimoji="1" lang="ja-JP" altLang="en-US" sz="1100" dirty="0">
                <a:solidFill>
                  <a:schemeClr val="tx1"/>
                </a:solidFill>
                <a:latin typeface="BIZ UDゴシック" panose="020B0400000000000000" pitchFamily="49" charset="-128"/>
                <a:ea typeface="BIZ UDゴシック" panose="020B0400000000000000" pitchFamily="49" charset="-128"/>
              </a:rPr>
              <a:t>月改正）に基づき、引き続き公共施設や民間施設における府内産木材の利用促進を図るとともに、供給体制を強化することで、府内産木材が一般に流通していることを想定し、成果指標を設定した。</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p:txBody>
      </p:sp>
      <p:sp>
        <p:nvSpPr>
          <p:cNvPr id="65" name="正方形/長方形 64">
            <a:extLst>
              <a:ext uri="{FF2B5EF4-FFF2-40B4-BE49-F238E27FC236}">
                <a16:creationId xmlns:a16="http://schemas.microsoft.com/office/drawing/2014/main" id="{54EDD61D-B668-4CF9-8E77-5D876FF8BF8F}"/>
              </a:ext>
            </a:extLst>
          </p:cNvPr>
          <p:cNvSpPr/>
          <p:nvPr/>
        </p:nvSpPr>
        <p:spPr>
          <a:xfrm>
            <a:off x="4953000" y="1647507"/>
            <a:ext cx="1142058" cy="546668"/>
          </a:xfrm>
          <a:prstGeom prst="rect">
            <a:avLst/>
          </a:prstGeom>
          <a:solidFill>
            <a:srgbClr val="FF0000"/>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bg1"/>
                </a:solidFill>
                <a:latin typeface="BIZ UDゴシック" panose="020B0400000000000000" pitchFamily="49" charset="-128"/>
                <a:ea typeface="BIZ UDゴシック" panose="020B0400000000000000" pitchFamily="49" charset="-128"/>
              </a:rPr>
              <a:t>成果指標２</a:t>
            </a:r>
          </a:p>
        </p:txBody>
      </p:sp>
      <p:sp>
        <p:nvSpPr>
          <p:cNvPr id="66" name="四角形: 角を丸くする 65">
            <a:extLst>
              <a:ext uri="{FF2B5EF4-FFF2-40B4-BE49-F238E27FC236}">
                <a16:creationId xmlns:a16="http://schemas.microsoft.com/office/drawing/2014/main" id="{7618D982-FF67-466F-8321-26D3D460D4A1}"/>
              </a:ext>
            </a:extLst>
          </p:cNvPr>
          <p:cNvSpPr/>
          <p:nvPr/>
        </p:nvSpPr>
        <p:spPr>
          <a:xfrm>
            <a:off x="6074694" y="1655873"/>
            <a:ext cx="3747567" cy="534699"/>
          </a:xfrm>
          <a:prstGeom prst="roundRect">
            <a:avLst>
              <a:gd name="adj" fmla="val 4199"/>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600" dirty="0">
                <a:solidFill>
                  <a:schemeClr val="tx1"/>
                </a:solidFill>
                <a:latin typeface="BIZ UDゴシック" panose="020B0400000000000000" pitchFamily="49" charset="-128"/>
                <a:ea typeface="BIZ UDゴシック" panose="020B0400000000000000" pitchFamily="49" charset="-128"/>
              </a:rPr>
              <a:t> 府内産材の利用量</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a:solidFill>
                  <a:schemeClr val="tx1"/>
                </a:solidFill>
                <a:latin typeface="BIZ UDゴシック" panose="020B0400000000000000" pitchFamily="49" charset="-128"/>
                <a:ea typeface="BIZ UDゴシック" panose="020B0400000000000000" pitchFamily="49" charset="-128"/>
              </a:rPr>
              <a:t>期初</a:t>
            </a:r>
            <a:r>
              <a:rPr kumimoji="1" lang="en-US" altLang="ja-JP" sz="1200" dirty="0">
                <a:solidFill>
                  <a:schemeClr val="tx1"/>
                </a:solidFill>
                <a:latin typeface="BIZ UDゴシック" panose="020B0400000000000000" pitchFamily="49" charset="-128"/>
                <a:ea typeface="BIZ UDゴシック" panose="020B0400000000000000" pitchFamily="49" charset="-128"/>
              </a:rPr>
              <a:t>2,500</a:t>
            </a:r>
            <a:r>
              <a:rPr kumimoji="1" lang="en-US" altLang="ja-JP" sz="1050" dirty="0">
                <a:solidFill>
                  <a:schemeClr val="tx1"/>
                </a:solidFill>
                <a:latin typeface="BIZ UDゴシック" panose="020B0400000000000000" pitchFamily="49" charset="-128"/>
                <a:ea typeface="BIZ UDゴシック" panose="020B0400000000000000" pitchFamily="49" charset="-128"/>
              </a:rPr>
              <a:t>m³/</a:t>
            </a:r>
            <a:r>
              <a:rPr kumimoji="1" lang="ja-JP" altLang="en-US" sz="1050" dirty="0">
                <a:solidFill>
                  <a:schemeClr val="tx1"/>
                </a:solidFill>
                <a:latin typeface="BIZ UDゴシック" panose="020B0400000000000000" pitchFamily="49" charset="-128"/>
                <a:ea typeface="BIZ UDゴシック" panose="020B0400000000000000" pitchFamily="49" charset="-128"/>
              </a:rPr>
              <a:t>年</a:t>
            </a:r>
            <a:r>
              <a:rPr kumimoji="1" lang="ja-JP" altLang="en-US" sz="1200" dirty="0">
                <a:solidFill>
                  <a:schemeClr val="tx1"/>
                </a:solidFill>
                <a:latin typeface="BIZ UDゴシック" panose="020B0400000000000000" pitchFamily="49" charset="-128"/>
                <a:ea typeface="BIZ UDゴシック" panose="020B0400000000000000" pitchFamily="49" charset="-128"/>
              </a:rPr>
              <a:t>⇒中期</a:t>
            </a:r>
            <a:r>
              <a:rPr kumimoji="1" lang="en-US" altLang="ja-JP" sz="1200" dirty="0">
                <a:solidFill>
                  <a:schemeClr val="tx1"/>
                </a:solidFill>
                <a:latin typeface="BIZ UDゴシック" panose="020B0400000000000000" pitchFamily="49" charset="-128"/>
                <a:ea typeface="BIZ UDゴシック" panose="020B0400000000000000" pitchFamily="49" charset="-128"/>
              </a:rPr>
              <a:t>10,000</a:t>
            </a:r>
            <a:r>
              <a:rPr kumimoji="1" lang="en-US" altLang="ja-JP" sz="1050" dirty="0">
                <a:solidFill>
                  <a:schemeClr val="tx1"/>
                </a:solidFill>
                <a:latin typeface="BIZ UDゴシック" panose="020B0400000000000000" pitchFamily="49" charset="-128"/>
                <a:ea typeface="BIZ UDゴシック" panose="020B0400000000000000" pitchFamily="49" charset="-128"/>
              </a:rPr>
              <a:t>m³/</a:t>
            </a:r>
            <a:r>
              <a:rPr kumimoji="1" lang="ja-JP" altLang="en-US" sz="1050" dirty="0">
                <a:solidFill>
                  <a:schemeClr val="tx1"/>
                </a:solidFill>
                <a:latin typeface="BIZ UDゴシック" panose="020B0400000000000000" pitchFamily="49" charset="-128"/>
                <a:ea typeface="BIZ UDゴシック" panose="020B0400000000000000" pitchFamily="49" charset="-128"/>
              </a:rPr>
              <a:t>年</a:t>
            </a:r>
            <a:r>
              <a:rPr kumimoji="1" lang="ja-JP" altLang="en-US" sz="1200" dirty="0">
                <a:solidFill>
                  <a:schemeClr val="tx1"/>
                </a:solidFill>
                <a:latin typeface="BIZ UDゴシック" panose="020B0400000000000000" pitchFamily="49" charset="-128"/>
                <a:ea typeface="BIZ UDゴシック" panose="020B0400000000000000" pitchFamily="49" charset="-128"/>
              </a:rPr>
              <a:t>⇒長期</a:t>
            </a:r>
            <a:r>
              <a:rPr kumimoji="1" lang="en-US" altLang="ja-JP" sz="1200" dirty="0">
                <a:solidFill>
                  <a:schemeClr val="tx1"/>
                </a:solidFill>
                <a:latin typeface="BIZ UDゴシック" panose="020B0400000000000000" pitchFamily="49" charset="-128"/>
                <a:ea typeface="BIZ UDゴシック" panose="020B0400000000000000" pitchFamily="49" charset="-128"/>
              </a:rPr>
              <a:t>20,000</a:t>
            </a:r>
            <a:r>
              <a:rPr kumimoji="1" lang="en-US" altLang="ja-JP" sz="1050" dirty="0">
                <a:solidFill>
                  <a:schemeClr val="tx1"/>
                </a:solidFill>
                <a:latin typeface="BIZ UDゴシック" panose="020B0400000000000000" pitchFamily="49" charset="-128"/>
                <a:ea typeface="BIZ UDゴシック" panose="020B0400000000000000" pitchFamily="49" charset="-128"/>
              </a:rPr>
              <a:t>m³/</a:t>
            </a:r>
            <a:r>
              <a:rPr kumimoji="1" lang="ja-JP" altLang="en-US" sz="1050" dirty="0">
                <a:solidFill>
                  <a:schemeClr val="tx1"/>
                </a:solidFill>
                <a:latin typeface="BIZ UDゴシック" panose="020B0400000000000000" pitchFamily="49" charset="-128"/>
                <a:ea typeface="BIZ UDゴシック" panose="020B0400000000000000" pitchFamily="49" charset="-128"/>
              </a:rPr>
              <a:t>年</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pic>
        <p:nvPicPr>
          <p:cNvPr id="67" name="図 66">
            <a:extLst>
              <a:ext uri="{FF2B5EF4-FFF2-40B4-BE49-F238E27FC236}">
                <a16:creationId xmlns:a16="http://schemas.microsoft.com/office/drawing/2014/main" id="{BC67A58E-7E5A-4D20-BB20-62E0509B330E}"/>
              </a:ext>
            </a:extLst>
          </p:cNvPr>
          <p:cNvPicPr>
            <a:picLocks noChangeAspect="1"/>
          </p:cNvPicPr>
          <p:nvPr/>
        </p:nvPicPr>
        <p:blipFill>
          <a:blip r:embed="rId6"/>
          <a:stretch>
            <a:fillRect/>
          </a:stretch>
        </p:blipFill>
        <p:spPr>
          <a:xfrm>
            <a:off x="7321716" y="3954971"/>
            <a:ext cx="2177467" cy="1563641"/>
          </a:xfrm>
          <a:prstGeom prst="rect">
            <a:avLst/>
          </a:prstGeom>
        </p:spPr>
      </p:pic>
      <p:pic>
        <p:nvPicPr>
          <p:cNvPr id="68" name="図 67">
            <a:extLst>
              <a:ext uri="{FF2B5EF4-FFF2-40B4-BE49-F238E27FC236}">
                <a16:creationId xmlns:a16="http://schemas.microsoft.com/office/drawing/2014/main" id="{38F6B7C8-E950-46D2-AA82-BB830F7BAB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81867" y="2291810"/>
            <a:ext cx="2003852" cy="1443251"/>
          </a:xfrm>
          <a:prstGeom prst="rect">
            <a:avLst/>
          </a:prstGeom>
        </p:spPr>
      </p:pic>
      <p:pic>
        <p:nvPicPr>
          <p:cNvPr id="69" name="図 68">
            <a:extLst>
              <a:ext uri="{FF2B5EF4-FFF2-40B4-BE49-F238E27FC236}">
                <a16:creationId xmlns:a16="http://schemas.microsoft.com/office/drawing/2014/main" id="{1814E619-F9D0-4084-B78E-391D6A214A6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177914" y="3939387"/>
            <a:ext cx="2006353" cy="1615249"/>
          </a:xfrm>
          <a:prstGeom prst="rect">
            <a:avLst/>
          </a:prstGeom>
        </p:spPr>
      </p:pic>
      <p:pic>
        <p:nvPicPr>
          <p:cNvPr id="70" name="図 69">
            <a:extLst>
              <a:ext uri="{FF2B5EF4-FFF2-40B4-BE49-F238E27FC236}">
                <a16:creationId xmlns:a16="http://schemas.microsoft.com/office/drawing/2014/main" id="{90FA8839-78BD-47AD-89B2-783E9826E57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19879" y="2283241"/>
            <a:ext cx="2165941" cy="1445399"/>
          </a:xfrm>
          <a:prstGeom prst="rect">
            <a:avLst/>
          </a:prstGeom>
        </p:spPr>
      </p:pic>
      <p:sp>
        <p:nvSpPr>
          <p:cNvPr id="71" name="テキスト ボックス 70">
            <a:extLst>
              <a:ext uri="{FF2B5EF4-FFF2-40B4-BE49-F238E27FC236}">
                <a16:creationId xmlns:a16="http://schemas.microsoft.com/office/drawing/2014/main" id="{74D46747-4810-433A-8438-CA47D7B2E3C3}"/>
              </a:ext>
            </a:extLst>
          </p:cNvPr>
          <p:cNvSpPr txBox="1"/>
          <p:nvPr/>
        </p:nvSpPr>
        <p:spPr>
          <a:xfrm>
            <a:off x="8536940" y="1722158"/>
            <a:ext cx="1255145" cy="276999"/>
          </a:xfrm>
          <a:prstGeom prst="rect">
            <a:avLst/>
          </a:prstGeom>
          <a:noFill/>
        </p:spPr>
        <p:txBody>
          <a:bodyPr wrap="square" rtlCol="0">
            <a:spAutoFit/>
          </a:bodyPr>
          <a:lstStyle/>
          <a:p>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製材使用量</a:t>
            </a:r>
          </a:p>
        </p:txBody>
      </p:sp>
      <p:sp>
        <p:nvSpPr>
          <p:cNvPr id="72" name="テキスト ボックス 8">
            <a:extLst>
              <a:ext uri="{FF2B5EF4-FFF2-40B4-BE49-F238E27FC236}">
                <a16:creationId xmlns:a16="http://schemas.microsoft.com/office/drawing/2014/main" id="{7AB9A0DE-B091-412E-B394-E03B99508F7B}"/>
              </a:ext>
            </a:extLst>
          </p:cNvPr>
          <p:cNvSpPr txBox="1"/>
          <p:nvPr/>
        </p:nvSpPr>
        <p:spPr>
          <a:xfrm>
            <a:off x="5153616" y="3695584"/>
            <a:ext cx="2027942" cy="21544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800" dirty="0">
                <a:latin typeface="BIZ UDPゴシック" panose="020B0400000000000000" pitchFamily="50" charset="-128"/>
                <a:ea typeface="BIZ UDPゴシック" panose="020B0400000000000000" pitchFamily="50" charset="-128"/>
              </a:rPr>
              <a:t>こころの健康相談センター（大阪市）</a:t>
            </a:r>
          </a:p>
        </p:txBody>
      </p:sp>
      <p:sp>
        <p:nvSpPr>
          <p:cNvPr id="73" name="テキスト ボックス 8">
            <a:extLst>
              <a:ext uri="{FF2B5EF4-FFF2-40B4-BE49-F238E27FC236}">
                <a16:creationId xmlns:a16="http://schemas.microsoft.com/office/drawing/2014/main" id="{AE3A6A8C-24BF-4976-9E1E-1636FE612014}"/>
              </a:ext>
            </a:extLst>
          </p:cNvPr>
          <p:cNvSpPr txBox="1"/>
          <p:nvPr/>
        </p:nvSpPr>
        <p:spPr>
          <a:xfrm>
            <a:off x="7418651" y="3680460"/>
            <a:ext cx="2027942" cy="21544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800" dirty="0">
                <a:latin typeface="BIZ UDPゴシック" panose="020B0400000000000000" pitchFamily="50" charset="-128"/>
                <a:ea typeface="BIZ UDPゴシック" panose="020B0400000000000000" pitchFamily="50" charset="-128"/>
              </a:rPr>
              <a:t>大阪府立中央図書館（東大阪市）</a:t>
            </a:r>
          </a:p>
        </p:txBody>
      </p:sp>
      <p:sp>
        <p:nvSpPr>
          <p:cNvPr id="74" name="テキスト ボックス 8">
            <a:extLst>
              <a:ext uri="{FF2B5EF4-FFF2-40B4-BE49-F238E27FC236}">
                <a16:creationId xmlns:a16="http://schemas.microsoft.com/office/drawing/2014/main" id="{DB1C3077-51ED-4EDA-9FC3-FF9532CCF63C}"/>
              </a:ext>
            </a:extLst>
          </p:cNvPr>
          <p:cNvSpPr txBox="1"/>
          <p:nvPr/>
        </p:nvSpPr>
        <p:spPr>
          <a:xfrm>
            <a:off x="5153616" y="5509261"/>
            <a:ext cx="2027942" cy="21544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800" dirty="0">
                <a:latin typeface="BIZ UDPゴシック" panose="020B0400000000000000" pitchFamily="50" charset="-128"/>
                <a:ea typeface="BIZ UDPゴシック" panose="020B0400000000000000" pitchFamily="50" charset="-128"/>
              </a:rPr>
              <a:t>江坂ひととき（民間の地域交流施設）</a:t>
            </a:r>
          </a:p>
        </p:txBody>
      </p:sp>
      <p:sp>
        <p:nvSpPr>
          <p:cNvPr id="75" name="テキスト ボックス 8">
            <a:extLst>
              <a:ext uri="{FF2B5EF4-FFF2-40B4-BE49-F238E27FC236}">
                <a16:creationId xmlns:a16="http://schemas.microsoft.com/office/drawing/2014/main" id="{10922B44-1080-44E9-A036-EC5A8CD9A449}"/>
              </a:ext>
            </a:extLst>
          </p:cNvPr>
          <p:cNvSpPr txBox="1"/>
          <p:nvPr/>
        </p:nvSpPr>
        <p:spPr>
          <a:xfrm>
            <a:off x="7396478" y="5490111"/>
            <a:ext cx="2027942" cy="21544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800" dirty="0">
                <a:latin typeface="BIZ UDPゴシック" panose="020B0400000000000000" pitchFamily="50" charset="-128"/>
                <a:ea typeface="BIZ UDPゴシック" panose="020B0400000000000000" pitchFamily="50" charset="-128"/>
              </a:rPr>
              <a:t>大阪公立大学森ノ宮キャンパス</a:t>
            </a:r>
          </a:p>
        </p:txBody>
      </p:sp>
      <p:sp>
        <p:nvSpPr>
          <p:cNvPr id="77" name="スライド番号プレースホルダー 10">
            <a:extLst>
              <a:ext uri="{FF2B5EF4-FFF2-40B4-BE49-F238E27FC236}">
                <a16:creationId xmlns:a16="http://schemas.microsoft.com/office/drawing/2014/main" id="{3A0D3626-690C-4BF5-94AA-075129408112}"/>
              </a:ext>
            </a:extLst>
          </p:cNvPr>
          <p:cNvSpPr txBox="1">
            <a:spLocks/>
          </p:cNvSpPr>
          <p:nvPr/>
        </p:nvSpPr>
        <p:spPr>
          <a:xfrm>
            <a:off x="7044602" y="653216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000" b="1" smtClean="0"/>
              <a:pPr/>
              <a:t>23</a:t>
            </a:fld>
            <a:endParaRPr kumimoji="1" lang="ja-JP" altLang="en-US" sz="2000" b="1" dirty="0"/>
          </a:p>
        </p:txBody>
      </p:sp>
      <p:pic>
        <p:nvPicPr>
          <p:cNvPr id="5" name="図 4">
            <a:extLst>
              <a:ext uri="{FF2B5EF4-FFF2-40B4-BE49-F238E27FC236}">
                <a16:creationId xmlns:a16="http://schemas.microsoft.com/office/drawing/2014/main" id="{3BDDDB6F-D7D3-49A2-B100-1EA52A10CC4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2116" y="3958139"/>
            <a:ext cx="3689980" cy="1824217"/>
          </a:xfrm>
          <a:prstGeom prst="rect">
            <a:avLst/>
          </a:prstGeom>
        </p:spPr>
      </p:pic>
      <p:sp>
        <p:nvSpPr>
          <p:cNvPr id="82" name="吹き出し: 四角形 81">
            <a:extLst>
              <a:ext uri="{FF2B5EF4-FFF2-40B4-BE49-F238E27FC236}">
                <a16:creationId xmlns:a16="http://schemas.microsoft.com/office/drawing/2014/main" id="{92C9C8EB-41C8-4972-B8E8-C68D12AE53E9}"/>
              </a:ext>
            </a:extLst>
          </p:cNvPr>
          <p:cNvSpPr/>
          <p:nvPr/>
        </p:nvSpPr>
        <p:spPr>
          <a:xfrm>
            <a:off x="3642147" y="2278994"/>
            <a:ext cx="1375523" cy="701255"/>
          </a:xfrm>
          <a:prstGeom prst="wedgeRectCallout">
            <a:avLst>
              <a:gd name="adj1" fmla="val -12416"/>
              <a:gd name="adj2" fmla="val -6382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latin typeface="BIZ UDゴシック" panose="020B0400000000000000" pitchFamily="49" charset="-128"/>
                <a:ea typeface="BIZ UDゴシック" panose="020B0400000000000000" pitchFamily="49" charset="-128"/>
              </a:rPr>
              <a:t>策定時点の</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資源循環林・資源管理林面積の５割とします</a:t>
            </a:r>
          </a:p>
        </p:txBody>
      </p:sp>
    </p:spTree>
    <p:extLst>
      <p:ext uri="{BB962C8B-B14F-4D97-AF65-F5344CB8AC3E}">
        <p14:creationId xmlns:p14="http://schemas.microsoft.com/office/powerpoint/2010/main" val="314735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5357211-088E-4E5D-81C8-1052F6785AC4}"/>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kumimoji="1" lang="ja-JP" altLang="en-US" b="1" dirty="0">
                <a:latin typeface="BIZ UDゴシック" panose="020B0400000000000000" pitchFamily="49" charset="-128"/>
                <a:ea typeface="BIZ UDゴシック" panose="020B0400000000000000" pitchFamily="49" charset="-128"/>
              </a:rPr>
              <a:t>（４）</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２　各基軸に対する成果指標（案） </a:t>
            </a:r>
          </a:p>
        </p:txBody>
      </p:sp>
      <p:sp>
        <p:nvSpPr>
          <p:cNvPr id="197" name="正方形/長方形 196">
            <a:extLst>
              <a:ext uri="{FF2B5EF4-FFF2-40B4-BE49-F238E27FC236}">
                <a16:creationId xmlns:a16="http://schemas.microsoft.com/office/drawing/2014/main" id="{25AC6CAD-7A26-4F89-82A6-DDEC556E44EC}"/>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235" name="四角形: 角を丸くする 234">
            <a:extLst>
              <a:ext uri="{FF2B5EF4-FFF2-40B4-BE49-F238E27FC236}">
                <a16:creationId xmlns:a16="http://schemas.microsoft.com/office/drawing/2014/main" id="{48398322-7D1F-44F5-9555-1B046D4B8EB7}"/>
              </a:ext>
            </a:extLst>
          </p:cNvPr>
          <p:cNvSpPr/>
          <p:nvPr/>
        </p:nvSpPr>
        <p:spPr>
          <a:xfrm>
            <a:off x="1142802" y="1563044"/>
            <a:ext cx="3747567" cy="540000"/>
          </a:xfrm>
          <a:prstGeom prst="roundRect">
            <a:avLst>
              <a:gd name="adj" fmla="val 4199"/>
            </a:avLst>
          </a:prstGeom>
          <a:noFill/>
          <a:ln w="19050">
            <a:solidFill>
              <a:srgbClr val="C69B1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600" dirty="0">
                <a:solidFill>
                  <a:schemeClr val="tx1"/>
                </a:solidFill>
                <a:latin typeface="BIZ UDゴシック" panose="020B0400000000000000" pitchFamily="49" charset="-128"/>
                <a:ea typeface="BIZ UDゴシック" panose="020B0400000000000000" pitchFamily="49" charset="-128"/>
              </a:rPr>
              <a:t> 複層林化・広葉樹林化面積　</a:t>
            </a:r>
            <a:r>
              <a:rPr kumimoji="1" lang="en-US" altLang="ja-JP" sz="1100" dirty="0">
                <a:solidFill>
                  <a:schemeClr val="tx1"/>
                </a:solidFill>
                <a:latin typeface="BIZ UDゴシック" panose="020B0400000000000000" pitchFamily="49" charset="-128"/>
                <a:ea typeface="BIZ UDゴシック" panose="020B0400000000000000" pitchFamily="49" charset="-128"/>
              </a:rPr>
              <a:t>※R1</a:t>
            </a:r>
            <a:r>
              <a:rPr kumimoji="1" lang="ja-JP" altLang="en-US" sz="1100" dirty="0">
                <a:solidFill>
                  <a:schemeClr val="tx1"/>
                </a:solidFill>
                <a:latin typeface="BIZ UDゴシック" panose="020B0400000000000000" pitchFamily="49" charset="-128"/>
                <a:ea typeface="BIZ UDゴシック" panose="020B0400000000000000" pitchFamily="49" charset="-128"/>
              </a:rPr>
              <a:t>以降実績</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400" dirty="0">
                <a:solidFill>
                  <a:schemeClr val="tx1"/>
                </a:solidFill>
                <a:latin typeface="BIZ UDゴシック" panose="020B0400000000000000" pitchFamily="49" charset="-128"/>
                <a:ea typeface="BIZ UDゴシック" panose="020B0400000000000000" pitchFamily="49" charset="-128"/>
              </a:rPr>
              <a:t>期初 </a:t>
            </a:r>
            <a:r>
              <a:rPr kumimoji="1" lang="en-US" altLang="ja-JP" sz="1400" dirty="0">
                <a:solidFill>
                  <a:schemeClr val="tx1"/>
                </a:solidFill>
                <a:latin typeface="BIZ UDゴシック" panose="020B0400000000000000" pitchFamily="49" charset="-128"/>
                <a:ea typeface="BIZ UDゴシック" panose="020B0400000000000000" pitchFamily="49" charset="-128"/>
              </a:rPr>
              <a:t>226ha </a:t>
            </a:r>
            <a:r>
              <a:rPr kumimoji="1" lang="ja-JP" altLang="en-US" sz="1400" dirty="0">
                <a:solidFill>
                  <a:schemeClr val="tx1"/>
                </a:solidFill>
                <a:latin typeface="BIZ UDゴシック" panose="020B0400000000000000" pitchFamily="49" charset="-128"/>
                <a:ea typeface="BIZ UDゴシック" panose="020B0400000000000000" pitchFamily="49" charset="-128"/>
              </a:rPr>
              <a:t>⇒中期 </a:t>
            </a:r>
            <a:r>
              <a:rPr kumimoji="1" lang="en-US" altLang="ja-JP" sz="1400" dirty="0">
                <a:solidFill>
                  <a:schemeClr val="tx1"/>
                </a:solidFill>
                <a:latin typeface="BIZ UDゴシック" panose="020B0400000000000000" pitchFamily="49" charset="-128"/>
                <a:ea typeface="BIZ UDゴシック" panose="020B0400000000000000" pitchFamily="49" charset="-128"/>
              </a:rPr>
              <a:t>800ha </a:t>
            </a:r>
            <a:r>
              <a:rPr kumimoji="1" lang="ja-JP" altLang="en-US" sz="1400" dirty="0">
                <a:solidFill>
                  <a:schemeClr val="tx1"/>
                </a:solidFill>
                <a:latin typeface="BIZ UDゴシック" panose="020B0400000000000000" pitchFamily="49" charset="-128"/>
                <a:ea typeface="BIZ UDゴシック" panose="020B0400000000000000" pitchFamily="49" charset="-128"/>
              </a:rPr>
              <a:t>⇒長期</a:t>
            </a:r>
            <a:r>
              <a:rPr kumimoji="1" lang="en-US" altLang="ja-JP" sz="1400" dirty="0">
                <a:solidFill>
                  <a:schemeClr val="tx1"/>
                </a:solidFill>
                <a:latin typeface="BIZ UDゴシック" panose="020B0400000000000000" pitchFamily="49" charset="-128"/>
                <a:ea typeface="BIZ UDゴシック" panose="020B0400000000000000" pitchFamily="49" charset="-128"/>
              </a:rPr>
              <a:t> 1,860ha</a:t>
            </a:r>
            <a:r>
              <a:rPr kumimoji="1" lang="ja-JP" altLang="en-US" sz="1400" dirty="0">
                <a:solidFill>
                  <a:schemeClr val="tx1"/>
                </a:solidFill>
                <a:latin typeface="BIZ UDゴシック" panose="020B0400000000000000" pitchFamily="49" charset="-128"/>
                <a:ea typeface="BIZ UDゴシック" panose="020B0400000000000000" pitchFamily="49" charset="-128"/>
              </a:rPr>
              <a:t>　</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73" name="正方形/長方形 72">
            <a:extLst>
              <a:ext uri="{FF2B5EF4-FFF2-40B4-BE49-F238E27FC236}">
                <a16:creationId xmlns:a16="http://schemas.microsoft.com/office/drawing/2014/main" id="{B8AAABD4-9FD8-49C5-8016-116330D85348}"/>
              </a:ext>
            </a:extLst>
          </p:cNvPr>
          <p:cNvSpPr/>
          <p:nvPr/>
        </p:nvSpPr>
        <p:spPr>
          <a:xfrm>
            <a:off x="47128" y="1556376"/>
            <a:ext cx="1142058" cy="546668"/>
          </a:xfrm>
          <a:prstGeom prst="rect">
            <a:avLst/>
          </a:prstGeom>
          <a:solidFill>
            <a:srgbClr val="C69B1A"/>
          </a:solidFill>
          <a:ln w="19050" cmpd="sng">
            <a:solidFill>
              <a:srgbClr val="C69B1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bg1"/>
                </a:solidFill>
                <a:latin typeface="BIZ UDゴシック" panose="020B0400000000000000" pitchFamily="49" charset="-128"/>
                <a:ea typeface="BIZ UDゴシック" panose="020B0400000000000000" pitchFamily="49" charset="-128"/>
              </a:rPr>
              <a:t>成果指標１</a:t>
            </a:r>
          </a:p>
        </p:txBody>
      </p:sp>
      <p:sp>
        <p:nvSpPr>
          <p:cNvPr id="76" name="四角形: 角を丸くする 75">
            <a:extLst>
              <a:ext uri="{FF2B5EF4-FFF2-40B4-BE49-F238E27FC236}">
                <a16:creationId xmlns:a16="http://schemas.microsoft.com/office/drawing/2014/main" id="{9AF343C8-B10F-4DAF-A035-65C51B50165A}"/>
              </a:ext>
            </a:extLst>
          </p:cNvPr>
          <p:cNvSpPr/>
          <p:nvPr/>
        </p:nvSpPr>
        <p:spPr>
          <a:xfrm>
            <a:off x="67961" y="6010032"/>
            <a:ext cx="4827707" cy="847968"/>
          </a:xfrm>
          <a:prstGeom prst="roundRect">
            <a:avLst>
              <a:gd name="adj" fmla="val 4199"/>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schemeClr val="tx1"/>
                </a:solidFill>
                <a:latin typeface="BIZ UDゴシック" panose="020B0400000000000000" pitchFamily="49" charset="-128"/>
                <a:ea typeface="BIZ UDゴシック" panose="020B0400000000000000" pitchFamily="49" charset="-128"/>
              </a:rPr>
              <a:t>■成果指標の考え方</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「広葉樹への誘導転換」を具体的に進めていくため、森林整備指針策定（</a:t>
            </a:r>
            <a:r>
              <a:rPr kumimoji="1" lang="en-US" altLang="ja-JP" sz="1100" dirty="0">
                <a:solidFill>
                  <a:schemeClr val="tx1"/>
                </a:solidFill>
                <a:latin typeface="BIZ UDゴシック" panose="020B0400000000000000" pitchFamily="49" charset="-128"/>
                <a:ea typeface="BIZ UDゴシック" panose="020B0400000000000000" pitchFamily="49" charset="-128"/>
              </a:rPr>
              <a:t>R1</a:t>
            </a:r>
            <a:r>
              <a:rPr kumimoji="1" lang="ja-JP" altLang="en-US" sz="1100" dirty="0">
                <a:solidFill>
                  <a:schemeClr val="tx1"/>
                </a:solidFill>
                <a:latin typeface="BIZ UDゴシック" panose="020B0400000000000000" pitchFamily="49" charset="-128"/>
                <a:ea typeface="BIZ UDゴシック" panose="020B0400000000000000" pitchFamily="49" charset="-128"/>
              </a:rPr>
              <a:t>）以降の複層林化を含めた林相転換面積を成果指標とし、治山対策やスギ花粉発生源対策の推進も踏まえて中長期の目標値を設定した。</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23" name="四角形: 角を丸くする 22">
            <a:extLst>
              <a:ext uri="{FF2B5EF4-FFF2-40B4-BE49-F238E27FC236}">
                <a16:creationId xmlns:a16="http://schemas.microsoft.com/office/drawing/2014/main" id="{22882DD0-08D7-4B0A-B6D5-1F6C5290276C}"/>
              </a:ext>
            </a:extLst>
          </p:cNvPr>
          <p:cNvSpPr/>
          <p:nvPr/>
        </p:nvSpPr>
        <p:spPr>
          <a:xfrm>
            <a:off x="67961" y="528729"/>
            <a:ext cx="4843241" cy="904701"/>
          </a:xfrm>
          <a:prstGeom prst="roundRect">
            <a:avLst>
              <a:gd name="adj" fmla="val 5612"/>
            </a:avLst>
          </a:prstGeom>
          <a:solidFill>
            <a:schemeClr val="bg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kumimoji="1" lang="ja-JP" altLang="en-US" sz="1400" dirty="0">
                <a:solidFill>
                  <a:srgbClr val="8AA0C5"/>
                </a:solidFill>
                <a:latin typeface="BIZ UDゴシック" panose="020B0400000000000000" pitchFamily="49" charset="-128"/>
                <a:ea typeface="BIZ UDゴシック" panose="020B0400000000000000" pitchFamily="49" charset="-128"/>
              </a:rPr>
              <a:t> </a:t>
            </a:r>
            <a:r>
              <a:rPr kumimoji="1" lang="ja-JP" altLang="en-US" sz="1600" b="1" dirty="0">
                <a:solidFill>
                  <a:schemeClr val="accent4">
                    <a:lumMod val="75000"/>
                  </a:schemeClr>
                </a:solidFill>
                <a:latin typeface="BIZ UDゴシック" panose="020B0400000000000000" pitchFamily="49" charset="-128"/>
                <a:ea typeface="BIZ UDゴシック" panose="020B0400000000000000" pitchFamily="49" charset="-128"/>
              </a:rPr>
              <a:t>基軸３ 多様性の高い森林の維持・増進</a:t>
            </a:r>
            <a:endParaRPr kumimoji="1" lang="en-US" altLang="ja-JP" b="1" dirty="0">
              <a:solidFill>
                <a:schemeClr val="accent4">
                  <a:lumMod val="75000"/>
                </a:schemeClr>
              </a:solidFill>
              <a:latin typeface="BIZ UDゴシック" panose="020B0400000000000000" pitchFamily="49" charset="-128"/>
              <a:ea typeface="BIZ UDゴシック" panose="020B0400000000000000" pitchFamily="49" charset="-128"/>
            </a:endParaRPr>
          </a:p>
          <a:p>
            <a:pPr>
              <a:lnSpc>
                <a:spcPts val="400"/>
              </a:lnSpc>
            </a:pPr>
            <a:endParaRPr kumimoji="1" lang="en-US" altLang="ja-JP" dirty="0">
              <a:solidFill>
                <a:schemeClr val="accent4">
                  <a:lumMod val="75000"/>
                </a:schemeClr>
              </a:solidFill>
              <a:latin typeface="BIZ UDゴシック" panose="020B0400000000000000" pitchFamily="49" charset="-128"/>
              <a:ea typeface="BIZ UDゴシック" panose="020B0400000000000000" pitchFamily="49" charset="-128"/>
            </a:endParaRPr>
          </a:p>
          <a:p>
            <a:r>
              <a:rPr kumimoji="1" lang="ja-JP" altLang="en-US" sz="1400" dirty="0">
                <a:solidFill>
                  <a:schemeClr val="accent4">
                    <a:lumMod val="75000"/>
                  </a:schemeClr>
                </a:solidFill>
                <a:latin typeface="BIZ UDゴシック" panose="020B0400000000000000" pitchFamily="49" charset="-128"/>
                <a:ea typeface="BIZ UDゴシック" panose="020B0400000000000000" pitchFamily="49" charset="-128"/>
              </a:rPr>
              <a:t>●施策</a:t>
            </a:r>
            <a:r>
              <a:rPr kumimoji="1" lang="en-US" altLang="ja-JP" sz="1400" dirty="0">
                <a:solidFill>
                  <a:schemeClr val="accent4">
                    <a:lumMod val="75000"/>
                  </a:schemeClr>
                </a:solidFill>
                <a:latin typeface="BIZ UDゴシック" panose="020B0400000000000000" pitchFamily="49" charset="-128"/>
                <a:ea typeface="BIZ UDゴシック" panose="020B0400000000000000" pitchFamily="49" charset="-128"/>
              </a:rPr>
              <a:t>3-1</a:t>
            </a:r>
            <a:r>
              <a:rPr kumimoji="1" lang="ja-JP" altLang="en-US" sz="1400" dirty="0">
                <a:solidFill>
                  <a:schemeClr val="accent4">
                    <a:lumMod val="75000"/>
                  </a:schemeClr>
                </a:solidFill>
                <a:latin typeface="BIZ UDゴシック" panose="020B0400000000000000" pitchFamily="49" charset="-128"/>
                <a:ea typeface="BIZ UDゴシック" panose="020B0400000000000000" pitchFamily="49" charset="-128"/>
              </a:rPr>
              <a:t>　広葉樹林への誘導・転換</a:t>
            </a:r>
            <a:endParaRPr kumimoji="1" lang="en-US" altLang="ja-JP" sz="1400" dirty="0">
              <a:solidFill>
                <a:schemeClr val="tx1"/>
              </a:solidFill>
            </a:endParaRPr>
          </a:p>
          <a:p>
            <a:r>
              <a:rPr kumimoji="1" lang="ja-JP" altLang="en-US" sz="1400" dirty="0">
                <a:solidFill>
                  <a:schemeClr val="accent4">
                    <a:lumMod val="75000"/>
                  </a:schemeClr>
                </a:solidFill>
                <a:latin typeface="BIZ UDゴシック" panose="020B0400000000000000" pitchFamily="49" charset="-128"/>
                <a:ea typeface="BIZ UDゴシック" panose="020B0400000000000000" pitchFamily="49" charset="-128"/>
              </a:rPr>
              <a:t>●施策</a:t>
            </a:r>
            <a:r>
              <a:rPr kumimoji="1" lang="en-US" altLang="ja-JP" sz="1400" dirty="0">
                <a:solidFill>
                  <a:schemeClr val="accent4">
                    <a:lumMod val="75000"/>
                  </a:schemeClr>
                </a:solidFill>
                <a:latin typeface="BIZ UDゴシック" panose="020B0400000000000000" pitchFamily="49" charset="-128"/>
                <a:ea typeface="BIZ UDゴシック" panose="020B0400000000000000" pitchFamily="49" charset="-128"/>
              </a:rPr>
              <a:t>3-2</a:t>
            </a:r>
            <a:r>
              <a:rPr kumimoji="1" lang="ja-JP" altLang="en-US" sz="1400" dirty="0">
                <a:solidFill>
                  <a:schemeClr val="accent4">
                    <a:lumMod val="75000"/>
                  </a:schemeClr>
                </a:solidFill>
                <a:latin typeface="BIZ UDゴシック" panose="020B0400000000000000" pitchFamily="49" charset="-128"/>
                <a:ea typeface="BIZ UDゴシック" panose="020B0400000000000000" pitchFamily="49" charset="-128"/>
              </a:rPr>
              <a:t>　多様な主体による森林づくり</a:t>
            </a:r>
            <a:endParaRPr kumimoji="1" lang="en-US" altLang="ja-JP" sz="1400" dirty="0">
              <a:solidFill>
                <a:schemeClr val="accent4">
                  <a:lumMod val="75000"/>
                </a:schemeClr>
              </a:solidFill>
              <a:latin typeface="BIZ UDゴシック" panose="020B0400000000000000" pitchFamily="49" charset="-128"/>
              <a:ea typeface="BIZ UDゴシック" panose="020B0400000000000000" pitchFamily="49" charset="-128"/>
            </a:endParaRPr>
          </a:p>
        </p:txBody>
      </p:sp>
      <p:sp>
        <p:nvSpPr>
          <p:cNvPr id="14" name="四角形: 角を丸くする 13">
            <a:extLst>
              <a:ext uri="{FF2B5EF4-FFF2-40B4-BE49-F238E27FC236}">
                <a16:creationId xmlns:a16="http://schemas.microsoft.com/office/drawing/2014/main" id="{63766D79-18EB-4C7D-981E-F7DF02EEC296}"/>
              </a:ext>
            </a:extLst>
          </p:cNvPr>
          <p:cNvSpPr/>
          <p:nvPr/>
        </p:nvSpPr>
        <p:spPr>
          <a:xfrm>
            <a:off x="58737" y="5013781"/>
            <a:ext cx="4871299" cy="922125"/>
          </a:xfrm>
          <a:prstGeom prst="roundRect">
            <a:avLst>
              <a:gd name="adj" fmla="val 4199"/>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＜参考＞風倒被害跡地整備状況</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a:t>
            </a:r>
            <a:r>
              <a:rPr kumimoji="1" lang="en-US" altLang="ja-JP" sz="1100" dirty="0">
                <a:solidFill>
                  <a:schemeClr val="tx1"/>
                </a:solidFill>
                <a:latin typeface="BIZ UDゴシック" panose="020B0400000000000000" pitchFamily="49" charset="-128"/>
                <a:ea typeface="BIZ UDゴシック" panose="020B0400000000000000" pitchFamily="49" charset="-128"/>
              </a:rPr>
              <a:t>H30</a:t>
            </a:r>
            <a:r>
              <a:rPr kumimoji="1" lang="ja-JP" altLang="en-US" sz="1100" dirty="0">
                <a:solidFill>
                  <a:schemeClr val="tx1"/>
                </a:solidFill>
                <a:latin typeface="BIZ UDゴシック" panose="020B0400000000000000" pitchFamily="49" charset="-128"/>
                <a:ea typeface="BIZ UDゴシック" panose="020B0400000000000000" pitchFamily="49" charset="-128"/>
              </a:rPr>
              <a:t>年の台風</a:t>
            </a:r>
            <a:r>
              <a:rPr kumimoji="1" lang="en-US" altLang="ja-JP" sz="1100" dirty="0">
                <a:solidFill>
                  <a:schemeClr val="tx1"/>
                </a:solidFill>
                <a:latin typeface="BIZ UDゴシック" panose="020B0400000000000000" pitchFamily="49" charset="-128"/>
                <a:ea typeface="BIZ UDゴシック" panose="020B0400000000000000" pitchFamily="49" charset="-128"/>
              </a:rPr>
              <a:t>21</a:t>
            </a:r>
            <a:r>
              <a:rPr kumimoji="1" lang="ja-JP" altLang="en-US" sz="1100" dirty="0">
                <a:solidFill>
                  <a:schemeClr val="tx1"/>
                </a:solidFill>
                <a:latin typeface="BIZ UDゴシック" panose="020B0400000000000000" pitchFamily="49" charset="-128"/>
                <a:ea typeface="BIZ UDゴシック" panose="020B0400000000000000" pitchFamily="49" charset="-128"/>
              </a:rPr>
              <a:t>号による風倒被害地（</a:t>
            </a:r>
            <a:r>
              <a:rPr kumimoji="1" lang="en-US" altLang="ja-JP" sz="1100" dirty="0">
                <a:solidFill>
                  <a:schemeClr val="tx1"/>
                </a:solidFill>
                <a:latin typeface="BIZ UDゴシック" panose="020B0400000000000000" pitchFamily="49" charset="-128"/>
                <a:ea typeface="BIZ UDゴシック" panose="020B0400000000000000" pitchFamily="49" charset="-128"/>
              </a:rPr>
              <a:t>613ha</a:t>
            </a:r>
            <a:r>
              <a:rPr kumimoji="1" lang="ja-JP" altLang="en-US" sz="1100" dirty="0">
                <a:solidFill>
                  <a:schemeClr val="tx1"/>
                </a:solidFill>
                <a:latin typeface="BIZ UDゴシック" panose="020B0400000000000000" pitchFamily="49" charset="-128"/>
                <a:ea typeface="BIZ UDゴシック" panose="020B0400000000000000" pitchFamily="49" charset="-128"/>
              </a:rPr>
              <a:t>）のスギ・ヒノキ人工林のうち</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約</a:t>
            </a:r>
            <a:r>
              <a:rPr kumimoji="1" lang="en-US" altLang="ja-JP" sz="1100" dirty="0">
                <a:solidFill>
                  <a:schemeClr val="tx1"/>
                </a:solidFill>
                <a:latin typeface="BIZ UDゴシック" panose="020B0400000000000000" pitchFamily="49" charset="-128"/>
                <a:ea typeface="BIZ UDゴシック" panose="020B0400000000000000" pitchFamily="49" charset="-128"/>
              </a:rPr>
              <a:t>226ha</a:t>
            </a:r>
            <a:r>
              <a:rPr kumimoji="1" lang="ja-JP" altLang="en-US" sz="1100" dirty="0">
                <a:solidFill>
                  <a:schemeClr val="tx1"/>
                </a:solidFill>
                <a:latin typeface="BIZ UDゴシック" panose="020B0400000000000000" pitchFamily="49" charset="-128"/>
                <a:ea typeface="BIZ UDゴシック" panose="020B0400000000000000" pitchFamily="49" charset="-128"/>
              </a:rPr>
              <a:t>で森林災害復旧事業等により広葉樹林化を実施済み</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・残被災森林は約</a:t>
            </a:r>
            <a:r>
              <a:rPr kumimoji="1" lang="en-US" altLang="ja-JP" sz="1100" dirty="0">
                <a:solidFill>
                  <a:schemeClr val="tx1"/>
                </a:solidFill>
                <a:latin typeface="BIZ UDゴシック" panose="020B0400000000000000" pitchFamily="49" charset="-128"/>
                <a:ea typeface="BIZ UDゴシック" panose="020B0400000000000000" pitchFamily="49" charset="-128"/>
              </a:rPr>
              <a:t>390ha</a:t>
            </a:r>
            <a:r>
              <a:rPr kumimoji="1" lang="ja-JP" altLang="en-US" sz="1100" dirty="0">
                <a:solidFill>
                  <a:schemeClr val="tx1"/>
                </a:solidFill>
                <a:latin typeface="BIZ UDゴシック" panose="020B0400000000000000" pitchFamily="49" charset="-128"/>
                <a:ea typeface="BIZ UDゴシック" panose="020B0400000000000000" pitchFamily="49" charset="-128"/>
              </a:rPr>
              <a:t>あり、「広葉樹への誘導転換」に区分される森林</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では、引き続き被害地復旧と併せて複層林化・広葉樹林化を進めていく</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solidFill>
                <a:latin typeface="BIZ UDゴシック" panose="020B0400000000000000" pitchFamily="49" charset="-128"/>
                <a:ea typeface="BIZ UDゴシック" panose="020B0400000000000000" pitchFamily="49" charset="-128"/>
              </a:rPr>
              <a:t>　</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1E3CD2CC-D3F5-46EA-ADB1-1CFBEAC78B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4569" y="481321"/>
            <a:ext cx="3274045" cy="1087776"/>
          </a:xfrm>
          <a:prstGeom prst="rect">
            <a:avLst/>
          </a:prstGeom>
        </p:spPr>
      </p:pic>
      <p:sp>
        <p:nvSpPr>
          <p:cNvPr id="25" name="四角形: 角を丸くする 24">
            <a:extLst>
              <a:ext uri="{FF2B5EF4-FFF2-40B4-BE49-F238E27FC236}">
                <a16:creationId xmlns:a16="http://schemas.microsoft.com/office/drawing/2014/main" id="{08B33999-E1D2-40FD-A34A-E7DDD4D36E9C}"/>
              </a:ext>
            </a:extLst>
          </p:cNvPr>
          <p:cNvSpPr/>
          <p:nvPr/>
        </p:nvSpPr>
        <p:spPr>
          <a:xfrm>
            <a:off x="4994554" y="6005165"/>
            <a:ext cx="4827707" cy="847968"/>
          </a:xfrm>
          <a:prstGeom prst="roundRect">
            <a:avLst>
              <a:gd name="adj" fmla="val 4199"/>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schemeClr val="tx1"/>
                </a:solidFill>
                <a:latin typeface="BIZ UDゴシック" panose="020B0400000000000000" pitchFamily="49" charset="-128"/>
                <a:ea typeface="BIZ UDゴシック" panose="020B0400000000000000" pitchFamily="49" charset="-128"/>
              </a:rPr>
              <a:t>■成果指標の考え方</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引き続きアドプトフォレスト活動箇所数を維持するとともに、企業版ふるさと納税制度等を活用した企業による森林づくり活動の推進を踏まえ、活動箇所数を成果指標とし、中長期の目標値を設定した。</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p:txBody>
      </p:sp>
      <p:sp>
        <p:nvSpPr>
          <p:cNvPr id="26" name="スライド番号プレースホルダー 10">
            <a:extLst>
              <a:ext uri="{FF2B5EF4-FFF2-40B4-BE49-F238E27FC236}">
                <a16:creationId xmlns:a16="http://schemas.microsoft.com/office/drawing/2014/main" id="{A6CD96BF-2A0B-4791-8163-57D7FDD915B3}"/>
              </a:ext>
            </a:extLst>
          </p:cNvPr>
          <p:cNvSpPr>
            <a:spLocks noGrp="1"/>
          </p:cNvSpPr>
          <p:nvPr>
            <p:ph type="sldNum" sz="quarter" idx="12"/>
          </p:nvPr>
        </p:nvSpPr>
        <p:spPr>
          <a:xfrm>
            <a:off x="7552234" y="6488008"/>
            <a:ext cx="2228850" cy="365125"/>
          </a:xfrm>
        </p:spPr>
        <p:txBody>
          <a:bodyPr/>
          <a:lstStyle/>
          <a:p>
            <a:fld id="{D2D8002D-B5B0-4BAC-B1F6-782DDCCE6D9C}" type="slidenum">
              <a:rPr kumimoji="1" lang="ja-JP" altLang="en-US" sz="2000" b="1" smtClean="0"/>
              <a:t>24</a:t>
            </a:fld>
            <a:endParaRPr kumimoji="1" lang="ja-JP" altLang="en-US" sz="2000" b="1" dirty="0"/>
          </a:p>
        </p:txBody>
      </p:sp>
      <p:sp>
        <p:nvSpPr>
          <p:cNvPr id="27" name="正方形/長方形 26">
            <a:extLst>
              <a:ext uri="{FF2B5EF4-FFF2-40B4-BE49-F238E27FC236}">
                <a16:creationId xmlns:a16="http://schemas.microsoft.com/office/drawing/2014/main" id="{FCC0791A-3BA1-4F09-B780-0165AF2CCBD9}"/>
              </a:ext>
            </a:extLst>
          </p:cNvPr>
          <p:cNvSpPr/>
          <p:nvPr/>
        </p:nvSpPr>
        <p:spPr>
          <a:xfrm>
            <a:off x="4953000" y="1556073"/>
            <a:ext cx="1142058" cy="546668"/>
          </a:xfrm>
          <a:prstGeom prst="rect">
            <a:avLst/>
          </a:prstGeom>
          <a:solidFill>
            <a:srgbClr val="C69B1A"/>
          </a:solidFill>
          <a:ln w="19050" cmpd="sng">
            <a:solidFill>
              <a:srgbClr val="C69B1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bg1"/>
                </a:solidFill>
                <a:latin typeface="BIZ UDゴシック" panose="020B0400000000000000" pitchFamily="49" charset="-128"/>
                <a:ea typeface="BIZ UDゴシック" panose="020B0400000000000000" pitchFamily="49" charset="-128"/>
              </a:rPr>
              <a:t>成果指標２</a:t>
            </a:r>
          </a:p>
        </p:txBody>
      </p:sp>
      <p:sp>
        <p:nvSpPr>
          <p:cNvPr id="28" name="四角形: 角を丸くする 27">
            <a:extLst>
              <a:ext uri="{FF2B5EF4-FFF2-40B4-BE49-F238E27FC236}">
                <a16:creationId xmlns:a16="http://schemas.microsoft.com/office/drawing/2014/main" id="{9149C37E-D240-4E88-9006-C22E19F41AB3}"/>
              </a:ext>
            </a:extLst>
          </p:cNvPr>
          <p:cNvSpPr/>
          <p:nvPr/>
        </p:nvSpPr>
        <p:spPr>
          <a:xfrm>
            <a:off x="6095058" y="1562970"/>
            <a:ext cx="3747567" cy="540000"/>
          </a:xfrm>
          <a:prstGeom prst="roundRect">
            <a:avLst>
              <a:gd name="adj" fmla="val 4199"/>
            </a:avLst>
          </a:prstGeom>
          <a:noFill/>
          <a:ln w="19050">
            <a:solidFill>
              <a:srgbClr val="C69B1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600" dirty="0">
                <a:solidFill>
                  <a:schemeClr val="tx1"/>
                </a:solidFill>
                <a:latin typeface="BIZ UDゴシック" panose="020B0400000000000000" pitchFamily="49" charset="-128"/>
                <a:ea typeface="BIZ UDゴシック" panose="020B0400000000000000" pitchFamily="49" charset="-128"/>
              </a:rPr>
              <a:t> 民間企業等との森林づくり活動箇所数</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a:t>
            </a:r>
            <a:r>
              <a:rPr kumimoji="1" lang="ja-JP" altLang="en-US" sz="1200" dirty="0">
                <a:solidFill>
                  <a:schemeClr val="tx1"/>
                </a:solidFill>
                <a:latin typeface="BIZ UDゴシック" panose="020B0400000000000000" pitchFamily="49" charset="-128"/>
                <a:ea typeface="BIZ UDゴシック" panose="020B0400000000000000" pitchFamily="49" charset="-128"/>
              </a:rPr>
              <a:t>期初 </a:t>
            </a:r>
            <a:r>
              <a:rPr kumimoji="1" lang="en-US" altLang="ja-JP" sz="1200" dirty="0">
                <a:solidFill>
                  <a:schemeClr val="tx1"/>
                </a:solidFill>
                <a:latin typeface="BIZ UDゴシック" panose="020B0400000000000000" pitchFamily="49" charset="-128"/>
                <a:ea typeface="BIZ UDゴシック" panose="020B0400000000000000" pitchFamily="49" charset="-128"/>
              </a:rPr>
              <a:t>41</a:t>
            </a:r>
            <a:r>
              <a:rPr kumimoji="1" lang="ja-JP" altLang="en-US" sz="1100" dirty="0">
                <a:solidFill>
                  <a:schemeClr val="tx1"/>
                </a:solidFill>
                <a:latin typeface="BIZ UDゴシック" panose="020B0400000000000000" pitchFamily="49" charset="-128"/>
                <a:ea typeface="BIZ UDゴシック" panose="020B0400000000000000" pitchFamily="49" charset="-128"/>
              </a:rPr>
              <a:t>ヶ所</a:t>
            </a:r>
            <a:r>
              <a:rPr kumimoji="1" lang="en-US" altLang="ja-JP" sz="1100" dirty="0">
                <a:solidFill>
                  <a:schemeClr val="tx1"/>
                </a:solidFill>
                <a:latin typeface="BIZ UDゴシック" panose="020B0400000000000000" pitchFamily="49" charset="-128"/>
                <a:ea typeface="BIZ UDゴシック" panose="020B0400000000000000" pitchFamily="49" charset="-128"/>
              </a:rPr>
              <a:t>/</a:t>
            </a:r>
            <a:r>
              <a:rPr kumimoji="1" lang="ja-JP" altLang="en-US" sz="1100" dirty="0">
                <a:solidFill>
                  <a:schemeClr val="tx1"/>
                </a:solidFill>
                <a:latin typeface="BIZ UDゴシック" panose="020B0400000000000000" pitchFamily="49" charset="-128"/>
                <a:ea typeface="BIZ UDゴシック" panose="020B0400000000000000" pitchFamily="49" charset="-128"/>
              </a:rPr>
              <a:t>年</a:t>
            </a:r>
            <a:r>
              <a:rPr kumimoji="1" lang="ja-JP" altLang="en-US" sz="1200" dirty="0">
                <a:solidFill>
                  <a:schemeClr val="tx1"/>
                </a:solidFill>
                <a:latin typeface="BIZ UDゴシック" panose="020B0400000000000000" pitchFamily="49" charset="-128"/>
                <a:ea typeface="BIZ UDゴシック" panose="020B0400000000000000" pitchFamily="49" charset="-128"/>
              </a:rPr>
              <a:t>⇒中期 </a:t>
            </a:r>
            <a:r>
              <a:rPr kumimoji="1" lang="en-US" altLang="ja-JP" sz="1200" dirty="0">
                <a:solidFill>
                  <a:schemeClr val="tx1"/>
                </a:solidFill>
                <a:latin typeface="BIZ UDゴシック" panose="020B0400000000000000" pitchFamily="49" charset="-128"/>
                <a:ea typeface="BIZ UDゴシック" panose="020B0400000000000000" pitchFamily="49" charset="-128"/>
              </a:rPr>
              <a:t>50</a:t>
            </a:r>
            <a:r>
              <a:rPr kumimoji="1" lang="ja-JP" altLang="en-US" sz="1100" dirty="0">
                <a:solidFill>
                  <a:schemeClr val="tx1"/>
                </a:solidFill>
                <a:latin typeface="BIZ UDゴシック" panose="020B0400000000000000" pitchFamily="49" charset="-128"/>
                <a:ea typeface="BIZ UDゴシック" panose="020B0400000000000000" pitchFamily="49" charset="-128"/>
              </a:rPr>
              <a:t>ヶ所</a:t>
            </a:r>
            <a:r>
              <a:rPr kumimoji="1" lang="en-US" altLang="ja-JP" sz="1100" dirty="0">
                <a:solidFill>
                  <a:schemeClr val="tx1"/>
                </a:solidFill>
                <a:latin typeface="BIZ UDゴシック" panose="020B0400000000000000" pitchFamily="49" charset="-128"/>
                <a:ea typeface="BIZ UDゴシック" panose="020B0400000000000000" pitchFamily="49" charset="-128"/>
              </a:rPr>
              <a:t>/</a:t>
            </a:r>
            <a:r>
              <a:rPr kumimoji="1" lang="ja-JP" altLang="en-US" sz="1100" dirty="0">
                <a:solidFill>
                  <a:schemeClr val="tx1"/>
                </a:solidFill>
                <a:latin typeface="BIZ UDゴシック" panose="020B0400000000000000" pitchFamily="49" charset="-128"/>
                <a:ea typeface="BIZ UDゴシック" panose="020B0400000000000000" pitchFamily="49" charset="-128"/>
              </a:rPr>
              <a:t>年</a:t>
            </a:r>
            <a:r>
              <a:rPr kumimoji="1" lang="ja-JP" altLang="en-US" sz="1200" dirty="0">
                <a:solidFill>
                  <a:schemeClr val="tx1"/>
                </a:solidFill>
                <a:latin typeface="BIZ UDゴシック" panose="020B0400000000000000" pitchFamily="49" charset="-128"/>
                <a:ea typeface="BIZ UDゴシック" panose="020B0400000000000000" pitchFamily="49" charset="-128"/>
              </a:rPr>
              <a:t>⇒長期 </a:t>
            </a:r>
            <a:r>
              <a:rPr kumimoji="1" lang="en-US" altLang="ja-JP" sz="1200" dirty="0">
                <a:solidFill>
                  <a:schemeClr val="tx1"/>
                </a:solidFill>
                <a:latin typeface="BIZ UDゴシック" panose="020B0400000000000000" pitchFamily="49" charset="-128"/>
                <a:ea typeface="BIZ UDゴシック" panose="020B0400000000000000" pitchFamily="49" charset="-128"/>
              </a:rPr>
              <a:t>50</a:t>
            </a:r>
            <a:r>
              <a:rPr kumimoji="1" lang="ja-JP" altLang="en-US" sz="1200" dirty="0">
                <a:solidFill>
                  <a:schemeClr val="tx1"/>
                </a:solidFill>
                <a:latin typeface="BIZ UDゴシック" panose="020B0400000000000000" pitchFamily="49" charset="-128"/>
                <a:ea typeface="BIZ UDゴシック" panose="020B0400000000000000" pitchFamily="49" charset="-128"/>
              </a:rPr>
              <a:t>ヶ所</a:t>
            </a:r>
            <a:r>
              <a:rPr kumimoji="1" lang="en-US" altLang="ja-JP" sz="1200" dirty="0">
                <a:solidFill>
                  <a:schemeClr val="tx1"/>
                </a:solidFill>
                <a:latin typeface="BIZ UDゴシック" panose="020B0400000000000000" pitchFamily="49" charset="-128"/>
                <a:ea typeface="BIZ UDゴシック" panose="020B0400000000000000" pitchFamily="49" charset="-128"/>
              </a:rPr>
              <a:t>/</a:t>
            </a:r>
            <a:r>
              <a:rPr kumimoji="1" lang="ja-JP" altLang="en-US" sz="1200" dirty="0">
                <a:solidFill>
                  <a:schemeClr val="tx1"/>
                </a:solidFill>
                <a:latin typeface="BIZ UDゴシック" panose="020B0400000000000000" pitchFamily="49" charset="-128"/>
                <a:ea typeface="BIZ UDゴシック" panose="020B0400000000000000" pitchFamily="49" charset="-128"/>
              </a:rPr>
              <a:t>年 </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pic>
        <p:nvPicPr>
          <p:cNvPr id="29" name="図 28">
            <a:extLst>
              <a:ext uri="{FF2B5EF4-FFF2-40B4-BE49-F238E27FC236}">
                <a16:creationId xmlns:a16="http://schemas.microsoft.com/office/drawing/2014/main" id="{A10289BF-200C-4CB1-8ECC-AA41EDA866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3717" y="4377969"/>
            <a:ext cx="2185622" cy="1284946"/>
          </a:xfrm>
          <a:prstGeom prst="rect">
            <a:avLst/>
          </a:prstGeom>
        </p:spPr>
      </p:pic>
      <p:pic>
        <p:nvPicPr>
          <p:cNvPr id="30" name="図 29">
            <a:extLst>
              <a:ext uri="{FF2B5EF4-FFF2-40B4-BE49-F238E27FC236}">
                <a16:creationId xmlns:a16="http://schemas.microsoft.com/office/drawing/2014/main" id="{3DEC2EC3-A7D2-43DB-92CF-0F2AACB6F1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3000" y="2167702"/>
            <a:ext cx="3569563" cy="2145535"/>
          </a:xfrm>
          <a:prstGeom prst="rect">
            <a:avLst/>
          </a:prstGeom>
        </p:spPr>
      </p:pic>
      <p:sp>
        <p:nvSpPr>
          <p:cNvPr id="31" name="テキスト ボックス 30">
            <a:extLst>
              <a:ext uri="{FF2B5EF4-FFF2-40B4-BE49-F238E27FC236}">
                <a16:creationId xmlns:a16="http://schemas.microsoft.com/office/drawing/2014/main" id="{B2D22225-276A-4BC2-B861-61FC6207C1AF}"/>
              </a:ext>
            </a:extLst>
          </p:cNvPr>
          <p:cNvSpPr txBox="1"/>
          <p:nvPr/>
        </p:nvSpPr>
        <p:spPr>
          <a:xfrm>
            <a:off x="8568491" y="2292067"/>
            <a:ext cx="1253770" cy="1785104"/>
          </a:xfrm>
          <a:prstGeom prst="rect">
            <a:avLst/>
          </a:prstGeom>
          <a:noFill/>
          <a:ln>
            <a:solidFill>
              <a:schemeClr val="tx1"/>
            </a:solidFill>
          </a:ln>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府内のアドプトフォレスト活動地数は、</a:t>
            </a:r>
            <a:r>
              <a:rPr kumimoji="1" lang="en-US" altLang="ja-JP" sz="1100" dirty="0">
                <a:latin typeface="BIZ UDゴシック" panose="020B0400000000000000" pitchFamily="49" charset="-128"/>
                <a:ea typeface="BIZ UDゴシック" panose="020B0400000000000000" pitchFamily="49" charset="-128"/>
              </a:rPr>
              <a:t>H28</a:t>
            </a:r>
            <a:r>
              <a:rPr kumimoji="1" lang="ja-JP" altLang="en-US" sz="1100" dirty="0">
                <a:latin typeface="BIZ UDゴシック" panose="020B0400000000000000" pitchFamily="49" charset="-128"/>
                <a:ea typeface="BIZ UDゴシック" panose="020B0400000000000000" pitchFamily="49" charset="-128"/>
              </a:rPr>
              <a:t>には</a:t>
            </a:r>
            <a:r>
              <a:rPr kumimoji="1" lang="en-US" altLang="ja-JP" sz="1100" dirty="0">
                <a:latin typeface="BIZ UDゴシック" panose="020B0400000000000000" pitchFamily="49" charset="-128"/>
                <a:ea typeface="BIZ UDゴシック" panose="020B0400000000000000" pitchFamily="49" charset="-128"/>
              </a:rPr>
              <a:t>41</a:t>
            </a:r>
            <a:r>
              <a:rPr kumimoji="1" lang="ja-JP" altLang="en-US" sz="1100" dirty="0">
                <a:latin typeface="BIZ UDゴシック" panose="020B0400000000000000" pitchFamily="49" charset="-128"/>
                <a:ea typeface="BIZ UDゴシック" panose="020B0400000000000000" pitchFamily="49" charset="-128"/>
              </a:rPr>
              <a:t>箇所まで増加したものの、</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その後は増減を繰り返し、</a:t>
            </a:r>
            <a:r>
              <a:rPr kumimoji="1" lang="en-US" altLang="ja-JP" sz="1100" dirty="0">
                <a:latin typeface="BIZ UDゴシック" panose="020B0400000000000000" pitchFamily="49" charset="-128"/>
                <a:ea typeface="BIZ UDゴシック" panose="020B0400000000000000" pitchFamily="49" charset="-128"/>
              </a:rPr>
              <a:t>R6</a:t>
            </a:r>
            <a:r>
              <a:rPr kumimoji="1" lang="ja-JP" altLang="en-US" sz="1100" dirty="0">
                <a:latin typeface="BIZ UDゴシック" panose="020B0400000000000000" pitchFamily="49" charset="-128"/>
                <a:ea typeface="BIZ UDゴシック" panose="020B0400000000000000" pitchFamily="49" charset="-128"/>
              </a:rPr>
              <a:t>年は</a:t>
            </a:r>
            <a:r>
              <a:rPr kumimoji="1" lang="en-US" altLang="ja-JP" sz="1100" dirty="0">
                <a:latin typeface="BIZ UDゴシック" panose="020B0400000000000000" pitchFamily="49" charset="-128"/>
                <a:ea typeface="BIZ UDゴシック" panose="020B0400000000000000" pitchFamily="49" charset="-128"/>
              </a:rPr>
              <a:t>41</a:t>
            </a:r>
            <a:r>
              <a:rPr kumimoji="1" lang="ja-JP" altLang="en-US" sz="1100" dirty="0">
                <a:latin typeface="BIZ UDゴシック" panose="020B0400000000000000" pitchFamily="49" charset="-128"/>
                <a:ea typeface="BIZ UDゴシック" panose="020B0400000000000000" pitchFamily="49" charset="-128"/>
              </a:rPr>
              <a:t>箇所で森林づくり活動を実施している</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45F1E372-EC55-4B45-976E-42155DD9ACE8}"/>
              </a:ext>
            </a:extLst>
          </p:cNvPr>
          <p:cNvSpPr txBox="1"/>
          <p:nvPr/>
        </p:nvSpPr>
        <p:spPr>
          <a:xfrm>
            <a:off x="5190253" y="5659983"/>
            <a:ext cx="2199086" cy="230832"/>
          </a:xfrm>
          <a:prstGeom prst="rect">
            <a:avLst/>
          </a:prstGeom>
          <a:noFill/>
        </p:spPr>
        <p:txBody>
          <a:bodyPr wrap="square" rtlCol="0">
            <a:spAutoFit/>
          </a:bodyPr>
          <a:lstStyle/>
          <a:p>
            <a:pPr algn="ctr"/>
            <a:r>
              <a:rPr kumimoji="1" lang="ja-JP" altLang="en-US" sz="900" dirty="0"/>
              <a:t>府民参加による植樹活動（高槻市）</a:t>
            </a:r>
          </a:p>
        </p:txBody>
      </p:sp>
      <p:pic>
        <p:nvPicPr>
          <p:cNvPr id="33" name="図 32">
            <a:extLst>
              <a:ext uri="{FF2B5EF4-FFF2-40B4-BE49-F238E27FC236}">
                <a16:creationId xmlns:a16="http://schemas.microsoft.com/office/drawing/2014/main" id="{D39B3FF9-A0CF-4EF6-9938-11BA85C0F5FD}"/>
              </a:ext>
            </a:extLst>
          </p:cNvPr>
          <p:cNvPicPr>
            <a:picLocks noChangeAspect="1"/>
          </p:cNvPicPr>
          <p:nvPr/>
        </p:nvPicPr>
        <p:blipFill>
          <a:blip r:embed="rId6"/>
          <a:stretch>
            <a:fillRect/>
          </a:stretch>
        </p:blipFill>
        <p:spPr>
          <a:xfrm>
            <a:off x="7590711" y="4377969"/>
            <a:ext cx="1988966" cy="1279705"/>
          </a:xfrm>
          <a:prstGeom prst="rect">
            <a:avLst/>
          </a:prstGeom>
        </p:spPr>
      </p:pic>
      <p:sp>
        <p:nvSpPr>
          <p:cNvPr id="34" name="テキスト ボックス 33">
            <a:extLst>
              <a:ext uri="{FF2B5EF4-FFF2-40B4-BE49-F238E27FC236}">
                <a16:creationId xmlns:a16="http://schemas.microsoft.com/office/drawing/2014/main" id="{F61D7888-429C-4CCC-9A60-12A5E0B5AB8A}"/>
              </a:ext>
            </a:extLst>
          </p:cNvPr>
          <p:cNvSpPr txBox="1"/>
          <p:nvPr/>
        </p:nvSpPr>
        <p:spPr>
          <a:xfrm>
            <a:off x="7590712" y="5616533"/>
            <a:ext cx="1988966" cy="369332"/>
          </a:xfrm>
          <a:prstGeom prst="rect">
            <a:avLst/>
          </a:prstGeom>
          <a:noFill/>
        </p:spPr>
        <p:txBody>
          <a:bodyPr wrap="square" rtlCol="0">
            <a:spAutoFit/>
          </a:bodyPr>
          <a:lstStyle/>
          <a:p>
            <a:pPr algn="ctr"/>
            <a:r>
              <a:rPr kumimoji="1" lang="ja-JP" altLang="en-US" sz="900" dirty="0">
                <a:latin typeface="+mj-ea"/>
                <a:ea typeface="+mj-ea"/>
              </a:rPr>
              <a:t>アドプトフォレスト制度による</a:t>
            </a:r>
            <a:endParaRPr kumimoji="1" lang="en-US" altLang="ja-JP" sz="900" dirty="0">
              <a:latin typeface="+mj-ea"/>
              <a:ea typeface="+mj-ea"/>
            </a:endParaRPr>
          </a:p>
          <a:p>
            <a:pPr algn="ctr"/>
            <a:r>
              <a:rPr kumimoji="1" lang="ja-JP" altLang="en-US" sz="900" dirty="0">
                <a:latin typeface="+mj-ea"/>
                <a:ea typeface="+mj-ea"/>
              </a:rPr>
              <a:t>森林づくり活動（太子町）</a:t>
            </a:r>
          </a:p>
        </p:txBody>
      </p:sp>
      <p:sp>
        <p:nvSpPr>
          <p:cNvPr id="37" name="正方形/長方形 36">
            <a:extLst>
              <a:ext uri="{FF2B5EF4-FFF2-40B4-BE49-F238E27FC236}">
                <a16:creationId xmlns:a16="http://schemas.microsoft.com/office/drawing/2014/main" id="{F5EA1F4F-CCDF-4460-9041-08E9F27DEA41}"/>
              </a:ext>
            </a:extLst>
          </p:cNvPr>
          <p:cNvSpPr/>
          <p:nvPr/>
        </p:nvSpPr>
        <p:spPr>
          <a:xfrm>
            <a:off x="197693" y="4478764"/>
            <a:ext cx="1669208" cy="389343"/>
          </a:xfrm>
          <a:prstGeom prst="rect">
            <a:avLst/>
          </a:prstGeom>
          <a:solidFill>
            <a:srgbClr val="2494E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bg1"/>
                </a:solidFill>
                <a:latin typeface="BIZ UDゴシック" panose="020B0400000000000000" pitchFamily="49" charset="-128"/>
                <a:ea typeface="BIZ UDゴシック" panose="020B0400000000000000" pitchFamily="49" charset="-128"/>
              </a:rPr>
              <a:t>広葉樹林への誘導転換</a:t>
            </a:r>
            <a:endParaRPr kumimoji="1" lang="en-US" altLang="ja-JP" sz="1200"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200" dirty="0">
                <a:solidFill>
                  <a:schemeClr val="bg1"/>
                </a:solidFill>
                <a:latin typeface="BIZ UDゴシック" panose="020B0400000000000000" pitchFamily="49" charset="-128"/>
                <a:ea typeface="BIZ UDゴシック" panose="020B0400000000000000" pitchFamily="49" charset="-128"/>
              </a:rPr>
              <a:t>６，２００ </a:t>
            </a:r>
            <a:r>
              <a:rPr kumimoji="1" lang="en-US" altLang="ja-JP" sz="1200" dirty="0">
                <a:solidFill>
                  <a:schemeClr val="bg1"/>
                </a:solidFill>
                <a:latin typeface="BIZ UDゴシック" panose="020B0400000000000000" pitchFamily="49" charset="-128"/>
                <a:ea typeface="BIZ UDゴシック" panose="020B0400000000000000" pitchFamily="49" charset="-128"/>
              </a:rPr>
              <a:t>ha</a:t>
            </a:r>
          </a:p>
        </p:txBody>
      </p:sp>
      <p:sp>
        <p:nvSpPr>
          <p:cNvPr id="38" name="正方形/長方形 37">
            <a:extLst>
              <a:ext uri="{FF2B5EF4-FFF2-40B4-BE49-F238E27FC236}">
                <a16:creationId xmlns:a16="http://schemas.microsoft.com/office/drawing/2014/main" id="{10BC5706-57BC-4652-AC1D-419B8CE101EA}"/>
              </a:ext>
            </a:extLst>
          </p:cNvPr>
          <p:cNvSpPr/>
          <p:nvPr/>
        </p:nvSpPr>
        <p:spPr>
          <a:xfrm>
            <a:off x="2561157" y="4435314"/>
            <a:ext cx="2305149" cy="43579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r>
              <a:rPr kumimoji="1" lang="ja-JP" altLang="en-US" sz="1200" b="1" dirty="0">
                <a:solidFill>
                  <a:schemeClr val="tx1"/>
                </a:solidFill>
                <a:latin typeface="BIZ UDゴシック" panose="020B0400000000000000" pitchFamily="49" charset="-128"/>
                <a:ea typeface="BIZ UDゴシック" panose="020B0400000000000000" pitchFamily="49" charset="-128"/>
              </a:rPr>
              <a:t>　　　長期指標</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1200" b="1" dirty="0">
                <a:solidFill>
                  <a:schemeClr val="tx1"/>
                </a:solidFill>
                <a:latin typeface="BIZ UDゴシック" panose="020B0400000000000000" pitchFamily="49" charset="-128"/>
                <a:ea typeface="BIZ UDゴシック" panose="020B0400000000000000" pitchFamily="49" charset="-128"/>
              </a:rPr>
              <a:t>＝ １，８６０ </a:t>
            </a:r>
            <a:r>
              <a:rPr kumimoji="1" lang="en-US" altLang="ja-JP" sz="1200" b="1" dirty="0">
                <a:solidFill>
                  <a:schemeClr val="tx1"/>
                </a:solidFill>
                <a:latin typeface="BIZ UDゴシック" panose="020B0400000000000000" pitchFamily="49" charset="-128"/>
                <a:ea typeface="BIZ UDゴシック" panose="020B0400000000000000" pitchFamily="49" charset="-128"/>
              </a:rPr>
              <a:t>ha</a:t>
            </a:r>
          </a:p>
        </p:txBody>
      </p:sp>
      <p:sp>
        <p:nvSpPr>
          <p:cNvPr id="39" name="正方形/長方形 38">
            <a:extLst>
              <a:ext uri="{FF2B5EF4-FFF2-40B4-BE49-F238E27FC236}">
                <a16:creationId xmlns:a16="http://schemas.microsoft.com/office/drawing/2014/main" id="{0A9F5B7B-D0DB-4363-8347-CC5B9A1A7B93}"/>
              </a:ext>
            </a:extLst>
          </p:cNvPr>
          <p:cNvSpPr/>
          <p:nvPr/>
        </p:nvSpPr>
        <p:spPr>
          <a:xfrm>
            <a:off x="36146" y="4176328"/>
            <a:ext cx="3910693" cy="287391"/>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b="1" dirty="0">
                <a:solidFill>
                  <a:schemeClr val="tx1"/>
                </a:solidFill>
                <a:latin typeface="BIZ UDゴシック" panose="020B0400000000000000" pitchFamily="49" charset="-128"/>
                <a:ea typeface="BIZ UDゴシック" panose="020B0400000000000000" pitchFamily="49" charset="-128"/>
              </a:rPr>
              <a:t>●森林経営での維持管理が困難な人工林の林相転換</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40" name="正方形/長方形 39">
            <a:extLst>
              <a:ext uri="{FF2B5EF4-FFF2-40B4-BE49-F238E27FC236}">
                <a16:creationId xmlns:a16="http://schemas.microsoft.com/office/drawing/2014/main" id="{29DD866A-667B-483E-B640-B2A35C67651A}"/>
              </a:ext>
            </a:extLst>
          </p:cNvPr>
          <p:cNvSpPr/>
          <p:nvPr/>
        </p:nvSpPr>
        <p:spPr>
          <a:xfrm>
            <a:off x="1890538" y="4601066"/>
            <a:ext cx="679078" cy="287391"/>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en-US" altLang="ja-JP" sz="1200" b="1" dirty="0">
                <a:solidFill>
                  <a:schemeClr val="tx1"/>
                </a:solidFill>
                <a:latin typeface="BIZ UDゴシック" panose="020B0400000000000000" pitchFamily="49" charset="-128"/>
                <a:ea typeface="BIZ UDゴシック" panose="020B0400000000000000" pitchFamily="49" charset="-128"/>
              </a:rPr>
              <a:t>× </a:t>
            </a:r>
            <a:r>
              <a:rPr kumimoji="1" lang="ja-JP" altLang="en-US" sz="1200" b="1" dirty="0">
                <a:solidFill>
                  <a:schemeClr val="tx1"/>
                </a:solidFill>
                <a:latin typeface="BIZ UDゴシック" panose="020B0400000000000000" pitchFamily="49" charset="-128"/>
                <a:ea typeface="BIZ UDゴシック" panose="020B0400000000000000" pitchFamily="49" charset="-128"/>
              </a:rPr>
              <a:t>３割</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p:txBody>
      </p:sp>
      <p:pic>
        <p:nvPicPr>
          <p:cNvPr id="11" name="図 10">
            <a:extLst>
              <a:ext uri="{FF2B5EF4-FFF2-40B4-BE49-F238E27FC236}">
                <a16:creationId xmlns:a16="http://schemas.microsoft.com/office/drawing/2014/main" id="{B0E7A8D7-4F24-4AA4-870F-712EA7D36E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414" y="2150888"/>
            <a:ext cx="4796893" cy="1889685"/>
          </a:xfrm>
          <a:prstGeom prst="rect">
            <a:avLst/>
          </a:prstGeom>
        </p:spPr>
      </p:pic>
      <p:sp>
        <p:nvSpPr>
          <p:cNvPr id="41" name="正方形/長方形 40">
            <a:extLst>
              <a:ext uri="{FF2B5EF4-FFF2-40B4-BE49-F238E27FC236}">
                <a16:creationId xmlns:a16="http://schemas.microsoft.com/office/drawing/2014/main" id="{1DC9F11A-FA5F-4755-AC85-5A20B902F4D9}"/>
              </a:ext>
            </a:extLst>
          </p:cNvPr>
          <p:cNvSpPr/>
          <p:nvPr/>
        </p:nvSpPr>
        <p:spPr>
          <a:xfrm>
            <a:off x="2561158" y="3972330"/>
            <a:ext cx="2368878" cy="23217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900" dirty="0">
                <a:solidFill>
                  <a:schemeClr val="tx1"/>
                </a:solidFill>
                <a:latin typeface="BIZ UDゴシック" panose="020B0400000000000000" pitchFamily="49" charset="-128"/>
                <a:ea typeface="BIZ UDゴシック" panose="020B0400000000000000" pitchFamily="49" charset="-128"/>
              </a:rPr>
              <a:t>大阪府広葉樹林化技術マニュアル（</a:t>
            </a:r>
            <a:r>
              <a:rPr kumimoji="1" lang="en-US" altLang="ja-JP" sz="900" dirty="0">
                <a:solidFill>
                  <a:schemeClr val="tx1"/>
                </a:solidFill>
                <a:latin typeface="BIZ UDゴシック" panose="020B0400000000000000" pitchFamily="49" charset="-128"/>
                <a:ea typeface="BIZ UDゴシック" panose="020B0400000000000000" pitchFamily="49" charset="-128"/>
              </a:rPr>
              <a:t>2020.6</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36666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172415-7A0F-4357-BC29-60A25A153A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8125" y="506268"/>
            <a:ext cx="3312481" cy="1174456"/>
          </a:xfrm>
          <a:prstGeom prst="rect">
            <a:avLst/>
          </a:prstGeom>
        </p:spPr>
      </p:pic>
      <p:sp>
        <p:nvSpPr>
          <p:cNvPr id="4" name="正方形/長方形 3">
            <a:extLst>
              <a:ext uri="{FF2B5EF4-FFF2-40B4-BE49-F238E27FC236}">
                <a16:creationId xmlns:a16="http://schemas.microsoft.com/office/drawing/2014/main" id="{65357211-088E-4E5D-81C8-1052F6785AC4}"/>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a:t>
            </a:r>
            <a:r>
              <a:rPr kumimoji="1" lang="ja-JP" altLang="en-US" b="1" dirty="0">
                <a:latin typeface="BIZ UDゴシック" panose="020B0400000000000000" pitchFamily="49" charset="-128"/>
                <a:ea typeface="BIZ UDゴシック" panose="020B0400000000000000" pitchFamily="49" charset="-128"/>
              </a:rPr>
              <a:t>（４）</a:t>
            </a:r>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２　各基軸に対する成果指標（案） </a:t>
            </a:r>
          </a:p>
        </p:txBody>
      </p:sp>
      <p:sp>
        <p:nvSpPr>
          <p:cNvPr id="197" name="正方形/長方形 196">
            <a:extLst>
              <a:ext uri="{FF2B5EF4-FFF2-40B4-BE49-F238E27FC236}">
                <a16:creationId xmlns:a16="http://schemas.microsoft.com/office/drawing/2014/main" id="{25AC6CAD-7A26-4F89-82A6-DDEC556E44EC}"/>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60" name="スライド番号プレースホルダー 10">
            <a:extLst>
              <a:ext uri="{FF2B5EF4-FFF2-40B4-BE49-F238E27FC236}">
                <a16:creationId xmlns:a16="http://schemas.microsoft.com/office/drawing/2014/main" id="{C28BAC8A-0B99-42F2-995B-05EBDFC5B557}"/>
              </a:ext>
            </a:extLst>
          </p:cNvPr>
          <p:cNvSpPr>
            <a:spLocks noGrp="1"/>
          </p:cNvSpPr>
          <p:nvPr>
            <p:ph type="sldNum" sz="quarter" idx="12"/>
          </p:nvPr>
        </p:nvSpPr>
        <p:spPr>
          <a:xfrm>
            <a:off x="6996113" y="6356352"/>
            <a:ext cx="2228850" cy="365125"/>
          </a:xfrm>
        </p:spPr>
        <p:txBody>
          <a:bodyPr/>
          <a:lstStyle/>
          <a:p>
            <a:fld id="{D2D8002D-B5B0-4BAC-B1F6-782DDCCE6D9C}" type="slidenum">
              <a:rPr kumimoji="1" lang="ja-JP" altLang="en-US" sz="2000" b="1"/>
              <a:t>25</a:t>
            </a:fld>
            <a:endParaRPr kumimoji="1" lang="ja-JP" altLang="en-US" sz="2000" b="1" dirty="0"/>
          </a:p>
        </p:txBody>
      </p:sp>
      <p:sp>
        <p:nvSpPr>
          <p:cNvPr id="81" name="正方形/長方形 80">
            <a:extLst>
              <a:ext uri="{FF2B5EF4-FFF2-40B4-BE49-F238E27FC236}">
                <a16:creationId xmlns:a16="http://schemas.microsoft.com/office/drawing/2014/main" id="{C9BB02C7-5C6C-4C2F-9E69-C92A65D8118F}"/>
              </a:ext>
            </a:extLst>
          </p:cNvPr>
          <p:cNvSpPr/>
          <p:nvPr/>
        </p:nvSpPr>
        <p:spPr>
          <a:xfrm>
            <a:off x="4953000" y="1772202"/>
            <a:ext cx="1142058" cy="546668"/>
          </a:xfrm>
          <a:prstGeom prst="rect">
            <a:avLst/>
          </a:prstGeom>
          <a:solidFill>
            <a:srgbClr val="548235"/>
          </a:solidFill>
          <a:ln w="19050" cmpd="sng">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bg1"/>
                </a:solidFill>
                <a:latin typeface="BIZ UDゴシック" panose="020B0400000000000000" pitchFamily="49" charset="-128"/>
                <a:ea typeface="BIZ UDゴシック" panose="020B0400000000000000" pitchFamily="49" charset="-128"/>
              </a:rPr>
              <a:t>成果指標２</a:t>
            </a:r>
          </a:p>
        </p:txBody>
      </p:sp>
      <p:sp>
        <p:nvSpPr>
          <p:cNvPr id="83" name="四角形: 角を丸くする 82">
            <a:extLst>
              <a:ext uri="{FF2B5EF4-FFF2-40B4-BE49-F238E27FC236}">
                <a16:creationId xmlns:a16="http://schemas.microsoft.com/office/drawing/2014/main" id="{1A1160DC-26D5-4322-ADD9-893F32379571}"/>
              </a:ext>
            </a:extLst>
          </p:cNvPr>
          <p:cNvSpPr/>
          <p:nvPr/>
        </p:nvSpPr>
        <p:spPr>
          <a:xfrm>
            <a:off x="6074694" y="1775268"/>
            <a:ext cx="3747567" cy="540000"/>
          </a:xfrm>
          <a:prstGeom prst="roundRect">
            <a:avLst>
              <a:gd name="adj" fmla="val 4199"/>
            </a:avLst>
          </a:prstGeom>
          <a:noFill/>
          <a:ln w="190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600" dirty="0">
                <a:solidFill>
                  <a:schemeClr val="tx1"/>
                </a:solidFill>
                <a:latin typeface="BIZ UDゴシック" panose="020B0400000000000000" pitchFamily="49" charset="-128"/>
                <a:ea typeface="BIZ UDゴシック" panose="020B0400000000000000" pitchFamily="49" charset="-128"/>
              </a:rPr>
              <a:t> 森林区分・ゾーニングの見直し</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通期：５年ごとに実施　</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84" name="四角形: 角を丸くする 83">
            <a:extLst>
              <a:ext uri="{FF2B5EF4-FFF2-40B4-BE49-F238E27FC236}">
                <a16:creationId xmlns:a16="http://schemas.microsoft.com/office/drawing/2014/main" id="{6BAB4040-4D5E-46D7-B442-8B6B9C42F074}"/>
              </a:ext>
            </a:extLst>
          </p:cNvPr>
          <p:cNvSpPr/>
          <p:nvPr/>
        </p:nvSpPr>
        <p:spPr>
          <a:xfrm>
            <a:off x="4994554" y="6029283"/>
            <a:ext cx="4827707" cy="807522"/>
          </a:xfrm>
          <a:prstGeom prst="roundRect">
            <a:avLst>
              <a:gd name="adj" fmla="val 4199"/>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schemeClr val="tx1"/>
                </a:solidFill>
                <a:latin typeface="BIZ UDゴシック" panose="020B0400000000000000" pitchFamily="49" charset="-128"/>
                <a:ea typeface="BIZ UDゴシック" panose="020B0400000000000000" pitchFamily="49" charset="-128"/>
              </a:rPr>
              <a:t>■成果指標の考え方</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山地災害・森林荒廃による林況の変化や森林所有者意向の変化のほか、基軸１～３の成果を踏まえた森林区分とゾーニングの見直しを行っていく必要があることから、５年ごとの見直しを成果指標として設定した。</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D3434787-9DA4-44D5-A27A-C5F1601AE657}"/>
              </a:ext>
            </a:extLst>
          </p:cNvPr>
          <p:cNvSpPr/>
          <p:nvPr/>
        </p:nvSpPr>
        <p:spPr>
          <a:xfrm>
            <a:off x="47127" y="526643"/>
            <a:ext cx="4843241" cy="1109920"/>
          </a:xfrm>
          <a:prstGeom prst="roundRect">
            <a:avLst>
              <a:gd name="adj" fmla="val 5269"/>
            </a:avLst>
          </a:prstGeom>
          <a:solidFill>
            <a:schemeClr val="bg1"/>
          </a:solidFill>
          <a:ln w="190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600" b="1" dirty="0">
                <a:solidFill>
                  <a:schemeClr val="accent6">
                    <a:lumMod val="75000"/>
                  </a:schemeClr>
                </a:solidFill>
                <a:latin typeface="BIZ UDゴシック" panose="020B0400000000000000" pitchFamily="49" charset="-128"/>
                <a:ea typeface="BIZ UDゴシック" panose="020B0400000000000000" pitchFamily="49" charset="-128"/>
              </a:rPr>
              <a:t>基軸４ </a:t>
            </a:r>
            <a:r>
              <a:rPr kumimoji="1" lang="ja-JP" altLang="en-US" b="1" dirty="0">
                <a:solidFill>
                  <a:schemeClr val="accent6">
                    <a:lumMod val="75000"/>
                  </a:schemeClr>
                </a:solidFill>
                <a:latin typeface="BIZ UDゴシック" panose="020B0400000000000000" pitchFamily="49" charset="-128"/>
                <a:ea typeface="BIZ UDゴシック" panose="020B0400000000000000" pitchFamily="49" charset="-128"/>
              </a:rPr>
              <a:t>森林の維持・保全のための体制づくり</a:t>
            </a:r>
            <a:endParaRPr kumimoji="1" lang="en-US" altLang="ja-JP" b="1" dirty="0">
              <a:solidFill>
                <a:schemeClr val="accent6">
                  <a:lumMod val="75000"/>
                </a:schemeClr>
              </a:solidFill>
              <a:latin typeface="BIZ UDゴシック" panose="020B0400000000000000" pitchFamily="49" charset="-128"/>
              <a:ea typeface="BIZ UDゴシック" panose="020B0400000000000000" pitchFamily="49" charset="-128"/>
            </a:endParaRPr>
          </a:p>
          <a:p>
            <a:pPr>
              <a:lnSpc>
                <a:spcPts val="400"/>
              </a:lnSpc>
            </a:pPr>
            <a:endParaRPr kumimoji="1" lang="en-US" altLang="ja-JP" sz="1400" dirty="0">
              <a:solidFill>
                <a:schemeClr val="accent6">
                  <a:lumMod val="75000"/>
                </a:schemeClr>
              </a:solidFill>
              <a:latin typeface="BIZ UDゴシック" panose="020B0400000000000000" pitchFamily="49" charset="-128"/>
              <a:ea typeface="BIZ UDゴシック" panose="020B0400000000000000" pitchFamily="49" charset="-128"/>
            </a:endParaRPr>
          </a:p>
          <a:p>
            <a:r>
              <a:rPr kumimoji="1" lang="ja-JP" altLang="en-US" sz="1400" dirty="0">
                <a:solidFill>
                  <a:schemeClr val="accent6">
                    <a:lumMod val="75000"/>
                  </a:schemeClr>
                </a:solidFill>
                <a:latin typeface="BIZ UDゴシック" panose="020B0400000000000000" pitchFamily="49" charset="-128"/>
                <a:ea typeface="BIZ UDゴシック" panose="020B0400000000000000" pitchFamily="49" charset="-128"/>
              </a:rPr>
              <a:t>施策 </a:t>
            </a:r>
            <a:r>
              <a:rPr kumimoji="1" lang="en-US" altLang="ja-JP" sz="1400" dirty="0">
                <a:solidFill>
                  <a:schemeClr val="accent6">
                    <a:lumMod val="75000"/>
                  </a:schemeClr>
                </a:solidFill>
                <a:latin typeface="BIZ UDゴシック" panose="020B0400000000000000" pitchFamily="49" charset="-128"/>
                <a:ea typeface="BIZ UDゴシック" panose="020B0400000000000000" pitchFamily="49" charset="-128"/>
              </a:rPr>
              <a:t>4-1</a:t>
            </a:r>
            <a:r>
              <a:rPr kumimoji="1" lang="ja-JP" altLang="en-US" sz="1400" dirty="0">
                <a:solidFill>
                  <a:schemeClr val="accent6">
                    <a:lumMod val="75000"/>
                  </a:schemeClr>
                </a:solidFill>
                <a:latin typeface="BIZ UDゴシック" panose="020B0400000000000000" pitchFamily="49" charset="-128"/>
                <a:ea typeface="BIZ UDゴシック" panose="020B0400000000000000" pitchFamily="49" charset="-128"/>
              </a:rPr>
              <a:t>　労働力の確保・人材育成</a:t>
            </a:r>
            <a:endParaRPr kumimoji="1" lang="en-US" altLang="ja-JP" sz="1400" dirty="0">
              <a:solidFill>
                <a:schemeClr val="accent6">
                  <a:lumMod val="75000"/>
                </a:schemeClr>
              </a:solidFill>
              <a:latin typeface="BIZ UDゴシック" panose="020B0400000000000000" pitchFamily="49" charset="-128"/>
              <a:ea typeface="BIZ UDゴシック" panose="020B0400000000000000" pitchFamily="49" charset="-128"/>
            </a:endParaRPr>
          </a:p>
          <a:p>
            <a:r>
              <a:rPr kumimoji="1" lang="ja-JP" altLang="en-US" sz="1400" dirty="0">
                <a:solidFill>
                  <a:schemeClr val="accent6">
                    <a:lumMod val="75000"/>
                  </a:schemeClr>
                </a:solidFill>
                <a:latin typeface="BIZ UDゴシック" panose="020B0400000000000000" pitchFamily="49" charset="-128"/>
                <a:ea typeface="BIZ UDゴシック" panose="020B0400000000000000" pitchFamily="49" charset="-128"/>
              </a:rPr>
              <a:t>施策</a:t>
            </a:r>
            <a:r>
              <a:rPr kumimoji="1" lang="en-US" altLang="ja-JP" sz="1400" dirty="0">
                <a:solidFill>
                  <a:schemeClr val="accent6">
                    <a:lumMod val="75000"/>
                  </a:schemeClr>
                </a:solidFill>
                <a:latin typeface="BIZ UDゴシック" panose="020B0400000000000000" pitchFamily="49" charset="-128"/>
                <a:ea typeface="BIZ UDゴシック" panose="020B0400000000000000" pitchFamily="49" charset="-128"/>
              </a:rPr>
              <a:t> 4-2</a:t>
            </a:r>
            <a:r>
              <a:rPr kumimoji="1" lang="ja-JP" altLang="en-US" sz="1400" dirty="0">
                <a:solidFill>
                  <a:schemeClr val="accent6">
                    <a:lumMod val="75000"/>
                  </a:schemeClr>
                </a:solidFill>
                <a:latin typeface="BIZ UDゴシック" panose="020B0400000000000000" pitchFamily="49" charset="-128"/>
                <a:ea typeface="BIZ UDゴシック" panose="020B0400000000000000" pitchFamily="49" charset="-128"/>
              </a:rPr>
              <a:t>　森林災害に対するレジリエンスの向上</a:t>
            </a:r>
            <a:endParaRPr kumimoji="1" lang="en-US" altLang="ja-JP" sz="1400" dirty="0">
              <a:solidFill>
                <a:schemeClr val="accent6">
                  <a:lumMod val="75000"/>
                </a:schemeClr>
              </a:solidFill>
              <a:latin typeface="BIZ UDゴシック" panose="020B0400000000000000" pitchFamily="49" charset="-128"/>
              <a:ea typeface="BIZ UDゴシック" panose="020B0400000000000000" pitchFamily="49" charset="-128"/>
            </a:endParaRPr>
          </a:p>
          <a:p>
            <a:r>
              <a:rPr kumimoji="1" lang="ja-JP" altLang="en-US" sz="1400" dirty="0">
                <a:solidFill>
                  <a:schemeClr val="accent6">
                    <a:lumMod val="75000"/>
                  </a:schemeClr>
                </a:solidFill>
                <a:latin typeface="BIZ UDゴシック" panose="020B0400000000000000" pitchFamily="49" charset="-128"/>
                <a:ea typeface="BIZ UDゴシック" panose="020B0400000000000000" pitchFamily="49" charset="-128"/>
              </a:rPr>
              <a:t>施策</a:t>
            </a:r>
            <a:r>
              <a:rPr kumimoji="1" lang="en-US" altLang="ja-JP" sz="1400" dirty="0">
                <a:solidFill>
                  <a:schemeClr val="accent6">
                    <a:lumMod val="75000"/>
                  </a:schemeClr>
                </a:solidFill>
                <a:latin typeface="BIZ UDゴシック" panose="020B0400000000000000" pitchFamily="49" charset="-128"/>
                <a:ea typeface="BIZ UDゴシック" panose="020B0400000000000000" pitchFamily="49" charset="-128"/>
              </a:rPr>
              <a:t> 4-3</a:t>
            </a:r>
            <a:r>
              <a:rPr kumimoji="1" lang="ja-JP" altLang="en-US" sz="1400" dirty="0">
                <a:solidFill>
                  <a:schemeClr val="accent6">
                    <a:lumMod val="75000"/>
                  </a:schemeClr>
                </a:solidFill>
                <a:latin typeface="BIZ UDゴシック" panose="020B0400000000000000" pitchFamily="49" charset="-128"/>
                <a:ea typeface="BIZ UDゴシック" panose="020B0400000000000000" pitchFamily="49" charset="-128"/>
              </a:rPr>
              <a:t>　府民への見える化</a:t>
            </a:r>
            <a:endParaRPr kumimoji="1" lang="en-US" altLang="ja-JP" sz="1400" dirty="0">
              <a:solidFill>
                <a:schemeClr val="accent6">
                  <a:lumMod val="75000"/>
                </a:schemeClr>
              </a:solidFill>
              <a:latin typeface="BIZ UDゴシック" panose="020B0400000000000000" pitchFamily="49" charset="-128"/>
              <a:ea typeface="BIZ UDゴシック" panose="020B0400000000000000" pitchFamily="49" charset="-128"/>
            </a:endParaRPr>
          </a:p>
        </p:txBody>
      </p:sp>
      <p:sp>
        <p:nvSpPr>
          <p:cNvPr id="12" name="スライド番号プレースホルダー 10">
            <a:extLst>
              <a:ext uri="{FF2B5EF4-FFF2-40B4-BE49-F238E27FC236}">
                <a16:creationId xmlns:a16="http://schemas.microsoft.com/office/drawing/2014/main" id="{DA28B996-139E-4179-AC78-FEDAFFBE444D}"/>
              </a:ext>
            </a:extLst>
          </p:cNvPr>
          <p:cNvSpPr txBox="1">
            <a:spLocks/>
          </p:cNvSpPr>
          <p:nvPr/>
        </p:nvSpPr>
        <p:spPr>
          <a:xfrm>
            <a:off x="7609189" y="6553836"/>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000" b="1" smtClean="0"/>
              <a:pPr/>
              <a:t>25</a:t>
            </a:fld>
            <a:endParaRPr kumimoji="1" lang="ja-JP" altLang="en-US" sz="2000" b="1" dirty="0"/>
          </a:p>
        </p:txBody>
      </p:sp>
      <p:pic>
        <p:nvPicPr>
          <p:cNvPr id="25" name="図 2">
            <a:extLst>
              <a:ext uri="{FF2B5EF4-FFF2-40B4-BE49-F238E27FC236}">
                <a16:creationId xmlns:a16="http://schemas.microsoft.com/office/drawing/2014/main" id="{A19E7689-EDF7-459A-8973-31F27AE384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8317951" y="470923"/>
            <a:ext cx="1489231" cy="111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a:extLst>
              <a:ext uri="{FF2B5EF4-FFF2-40B4-BE49-F238E27FC236}">
                <a16:creationId xmlns:a16="http://schemas.microsoft.com/office/drawing/2014/main" id="{F47D8EBA-C0B2-4ECE-A217-76DD28073E5A}"/>
              </a:ext>
            </a:extLst>
          </p:cNvPr>
          <p:cNvSpPr/>
          <p:nvPr/>
        </p:nvSpPr>
        <p:spPr>
          <a:xfrm>
            <a:off x="8293237" y="1586977"/>
            <a:ext cx="1648155" cy="221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6981" tIns="48491" rIns="96981" bIns="48491" anchor="ctr">
            <a:spAutoFit/>
          </a:bodyPr>
          <a:lstStyle/>
          <a:p>
            <a:pPr algn="ctr">
              <a:defRPr/>
            </a:pPr>
            <a:r>
              <a:rPr lang="ja-JP" altLang="en-US" sz="800" dirty="0">
                <a:solidFill>
                  <a:schemeClr val="tx1"/>
                </a:solidFill>
                <a:latin typeface="+mn-ea"/>
                <a:cs typeface="メイリオ" panose="020B0604030504040204" pitchFamily="50" charset="-128"/>
              </a:rPr>
              <a:t>防災教室（防災マップづくり）</a:t>
            </a:r>
            <a:endParaRPr lang="en-US" altLang="ja-JP" sz="800" dirty="0">
              <a:solidFill>
                <a:schemeClr val="tx1"/>
              </a:solidFill>
              <a:latin typeface="+mn-ea"/>
              <a:cs typeface="メイリオ" panose="020B0604030504040204" pitchFamily="50" charset="-128"/>
            </a:endParaRPr>
          </a:p>
        </p:txBody>
      </p:sp>
      <p:sp>
        <p:nvSpPr>
          <p:cNvPr id="39" name="正方形/長方形 38">
            <a:extLst>
              <a:ext uri="{FF2B5EF4-FFF2-40B4-BE49-F238E27FC236}">
                <a16:creationId xmlns:a16="http://schemas.microsoft.com/office/drawing/2014/main" id="{08526C29-EF09-4DEB-8425-1C5B7E61CB22}"/>
              </a:ext>
            </a:extLst>
          </p:cNvPr>
          <p:cNvSpPr/>
          <p:nvPr/>
        </p:nvSpPr>
        <p:spPr>
          <a:xfrm>
            <a:off x="47128" y="1755888"/>
            <a:ext cx="1142058" cy="546668"/>
          </a:xfrm>
          <a:prstGeom prst="rect">
            <a:avLst/>
          </a:prstGeom>
          <a:solidFill>
            <a:srgbClr val="548235"/>
          </a:solidFill>
          <a:ln w="19050" cmpd="sng">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600" b="1" dirty="0">
                <a:solidFill>
                  <a:schemeClr val="bg1"/>
                </a:solidFill>
                <a:latin typeface="BIZ UDゴシック" panose="020B0400000000000000" pitchFamily="49" charset="-128"/>
                <a:ea typeface="BIZ UDゴシック" panose="020B0400000000000000" pitchFamily="49" charset="-128"/>
              </a:rPr>
              <a:t>成果指標１</a:t>
            </a:r>
          </a:p>
        </p:txBody>
      </p:sp>
      <p:pic>
        <p:nvPicPr>
          <p:cNvPr id="41" name="図 40">
            <a:extLst>
              <a:ext uri="{FF2B5EF4-FFF2-40B4-BE49-F238E27FC236}">
                <a16:creationId xmlns:a16="http://schemas.microsoft.com/office/drawing/2014/main" id="{19B91B22-0512-4B6F-95B1-1795848F1E3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0434" y="4502315"/>
            <a:ext cx="1617573" cy="1088924"/>
          </a:xfrm>
          <a:prstGeom prst="rect">
            <a:avLst/>
          </a:prstGeom>
        </p:spPr>
      </p:pic>
      <p:pic>
        <p:nvPicPr>
          <p:cNvPr id="42" name="図 41">
            <a:extLst>
              <a:ext uri="{FF2B5EF4-FFF2-40B4-BE49-F238E27FC236}">
                <a16:creationId xmlns:a16="http://schemas.microsoft.com/office/drawing/2014/main" id="{4F2DA707-44B6-465C-BAA2-A813D02B74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19869" y="4489537"/>
            <a:ext cx="1613939" cy="1086477"/>
          </a:xfrm>
          <a:prstGeom prst="rect">
            <a:avLst/>
          </a:prstGeom>
        </p:spPr>
      </p:pic>
      <p:pic>
        <p:nvPicPr>
          <p:cNvPr id="43" name="図 42">
            <a:extLst>
              <a:ext uri="{FF2B5EF4-FFF2-40B4-BE49-F238E27FC236}">
                <a16:creationId xmlns:a16="http://schemas.microsoft.com/office/drawing/2014/main" id="{971172A4-6637-49DB-A3E2-466E46151AA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7269" y="2426900"/>
            <a:ext cx="3533464" cy="1922710"/>
          </a:xfrm>
          <a:prstGeom prst="rect">
            <a:avLst/>
          </a:prstGeom>
        </p:spPr>
      </p:pic>
      <p:sp>
        <p:nvSpPr>
          <p:cNvPr id="44" name="テキスト ボックス 43">
            <a:extLst>
              <a:ext uri="{FF2B5EF4-FFF2-40B4-BE49-F238E27FC236}">
                <a16:creationId xmlns:a16="http://schemas.microsoft.com/office/drawing/2014/main" id="{47092207-9F58-4368-A3AC-594C0826B0E1}"/>
              </a:ext>
            </a:extLst>
          </p:cNvPr>
          <p:cNvSpPr txBox="1"/>
          <p:nvPr/>
        </p:nvSpPr>
        <p:spPr>
          <a:xfrm>
            <a:off x="3774446" y="2706603"/>
            <a:ext cx="1098089" cy="1277273"/>
          </a:xfrm>
          <a:prstGeom prst="rect">
            <a:avLst/>
          </a:prstGeom>
          <a:noFill/>
          <a:ln>
            <a:solidFill>
              <a:schemeClr val="tx1"/>
            </a:solidFill>
          </a:ln>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大阪府における林業従事者数は、減少傾向ではあるが、これまで</a:t>
            </a:r>
            <a:r>
              <a:rPr kumimoji="1" lang="en-US" altLang="ja-JP" sz="1100" dirty="0">
                <a:latin typeface="BIZ UDゴシック" panose="020B0400000000000000" pitchFamily="49" charset="-128"/>
                <a:ea typeface="BIZ UDゴシック" panose="020B0400000000000000" pitchFamily="49" charset="-128"/>
              </a:rPr>
              <a:t>300</a:t>
            </a:r>
            <a:r>
              <a:rPr kumimoji="1" lang="ja-JP" altLang="en-US" sz="1100" dirty="0">
                <a:latin typeface="BIZ UDゴシック" panose="020B0400000000000000" pitchFamily="49" charset="-128"/>
                <a:ea typeface="BIZ UDゴシック" panose="020B0400000000000000" pitchFamily="49" charset="-128"/>
              </a:rPr>
              <a:t>人以上を維持している状況</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45" name="テキスト ボックス 44">
            <a:extLst>
              <a:ext uri="{FF2B5EF4-FFF2-40B4-BE49-F238E27FC236}">
                <a16:creationId xmlns:a16="http://schemas.microsoft.com/office/drawing/2014/main" id="{AEDD5D32-5F20-42BF-96D2-7BE799DA9C8B}"/>
              </a:ext>
            </a:extLst>
          </p:cNvPr>
          <p:cNvSpPr txBox="1"/>
          <p:nvPr/>
        </p:nvSpPr>
        <p:spPr>
          <a:xfrm>
            <a:off x="2673050" y="2660422"/>
            <a:ext cx="1020932" cy="338554"/>
          </a:xfrm>
          <a:prstGeom prst="rect">
            <a:avLst/>
          </a:prstGeom>
          <a:noFill/>
        </p:spPr>
        <p:txBody>
          <a:bodyPr wrap="square" rtlCol="0">
            <a:spAutoFit/>
          </a:bodyPr>
          <a:lstStyle/>
          <a:p>
            <a:r>
              <a:rPr kumimoji="1" lang="ja-JP" altLang="en-US" sz="800" dirty="0">
                <a:solidFill>
                  <a:schemeClr val="bg1">
                    <a:lumMod val="65000"/>
                  </a:schemeClr>
                </a:solidFill>
                <a:latin typeface="BIZ UDゴシック" panose="020B0400000000000000" pitchFamily="49" charset="-128"/>
                <a:ea typeface="BIZ UDゴシック" panose="020B0400000000000000" pitchFamily="49" charset="-128"/>
              </a:rPr>
              <a:t>単位：人</a:t>
            </a:r>
            <a:endParaRPr kumimoji="1" lang="en-US" altLang="ja-JP" sz="800" dirty="0">
              <a:solidFill>
                <a:schemeClr val="bg1">
                  <a:lumMod val="65000"/>
                </a:schemeClr>
              </a:solidFill>
              <a:latin typeface="BIZ UDゴシック" panose="020B0400000000000000" pitchFamily="49" charset="-128"/>
              <a:ea typeface="BIZ UDゴシック" panose="020B0400000000000000" pitchFamily="49" charset="-128"/>
            </a:endParaRPr>
          </a:p>
          <a:p>
            <a:r>
              <a:rPr kumimoji="1" lang="ja-JP" altLang="en-US" sz="800" dirty="0">
                <a:solidFill>
                  <a:schemeClr val="bg1">
                    <a:lumMod val="65000"/>
                  </a:schemeClr>
                </a:solidFill>
                <a:latin typeface="BIZ UDゴシック" panose="020B0400000000000000" pitchFamily="49" charset="-128"/>
                <a:ea typeface="BIZ UDゴシック" panose="020B0400000000000000" pitchFamily="49" charset="-128"/>
              </a:rPr>
              <a:t>出典：国勢調査</a:t>
            </a:r>
          </a:p>
        </p:txBody>
      </p:sp>
      <p:sp>
        <p:nvSpPr>
          <p:cNvPr id="46" name="テキスト ボックス 45">
            <a:extLst>
              <a:ext uri="{FF2B5EF4-FFF2-40B4-BE49-F238E27FC236}">
                <a16:creationId xmlns:a16="http://schemas.microsoft.com/office/drawing/2014/main" id="{AC052644-E861-43E0-A832-C5D1F9CA524D}"/>
              </a:ext>
            </a:extLst>
          </p:cNvPr>
          <p:cNvSpPr txBox="1"/>
          <p:nvPr/>
        </p:nvSpPr>
        <p:spPr>
          <a:xfrm>
            <a:off x="3820428" y="4514112"/>
            <a:ext cx="1052107" cy="938719"/>
          </a:xfrm>
          <a:prstGeom prst="rect">
            <a:avLst/>
          </a:prstGeom>
          <a:noFill/>
          <a:ln>
            <a:solidFill>
              <a:schemeClr val="tx1"/>
            </a:solidFill>
          </a:ln>
        </p:spPr>
        <p:txBody>
          <a:bodyPr wrap="square" rtlCol="0">
            <a:spAutoFit/>
          </a:bodyPr>
          <a:lstStyle>
            <a:defPPr>
              <a:defRPr lang="en-US"/>
            </a:defPPr>
            <a:lvl1pPr>
              <a:defRPr kumimoji="1" sz="1100">
                <a:latin typeface="BIZ UDゴシック" panose="020B0400000000000000" pitchFamily="49" charset="-128"/>
                <a:ea typeface="BIZ UDゴシック" panose="020B0400000000000000" pitchFamily="49" charset="-128"/>
              </a:defRPr>
            </a:lvl1pPr>
          </a:lstStyle>
          <a:p>
            <a:r>
              <a:rPr lang="ja-JP" altLang="en-US" dirty="0"/>
              <a:t>林業従事者の労働安全・作業効率を高めるデジタル技術導入の推進</a:t>
            </a:r>
          </a:p>
        </p:txBody>
      </p:sp>
      <p:sp>
        <p:nvSpPr>
          <p:cNvPr id="47" name="テキスト ボックス 46">
            <a:extLst>
              <a:ext uri="{FF2B5EF4-FFF2-40B4-BE49-F238E27FC236}">
                <a16:creationId xmlns:a16="http://schemas.microsoft.com/office/drawing/2014/main" id="{83D46645-0D03-4B08-8634-4D65B6ADD8BA}"/>
              </a:ext>
            </a:extLst>
          </p:cNvPr>
          <p:cNvSpPr txBox="1"/>
          <p:nvPr/>
        </p:nvSpPr>
        <p:spPr>
          <a:xfrm>
            <a:off x="231436" y="5607983"/>
            <a:ext cx="1772378" cy="215444"/>
          </a:xfrm>
          <a:prstGeom prst="rect">
            <a:avLst/>
          </a:prstGeom>
          <a:noFill/>
        </p:spPr>
        <p:txBody>
          <a:bodyPr wrap="square" rtlCol="0">
            <a:spAutoFit/>
          </a:bodyPr>
          <a:lstStyle>
            <a:defPPr>
              <a:defRPr lang="en-US"/>
            </a:defPPr>
            <a:lvl1pPr algn="ctr">
              <a:defRPr kumimoji="1" sz="900"/>
            </a:lvl1pPr>
          </a:lstStyle>
          <a:p>
            <a:r>
              <a:rPr lang="en-US" altLang="ja-JP" sz="800" dirty="0"/>
              <a:t>VR</a:t>
            </a:r>
            <a:r>
              <a:rPr lang="ja-JP" altLang="en-US" sz="800" dirty="0"/>
              <a:t>を活用した安全講習（能勢町）</a:t>
            </a:r>
          </a:p>
        </p:txBody>
      </p:sp>
      <p:sp>
        <p:nvSpPr>
          <p:cNvPr id="48" name="テキスト ボックス 47">
            <a:extLst>
              <a:ext uri="{FF2B5EF4-FFF2-40B4-BE49-F238E27FC236}">
                <a16:creationId xmlns:a16="http://schemas.microsoft.com/office/drawing/2014/main" id="{F99172C1-703F-4458-96BC-EE58E6E7B232}"/>
              </a:ext>
            </a:extLst>
          </p:cNvPr>
          <p:cNvSpPr txBox="1"/>
          <p:nvPr/>
        </p:nvSpPr>
        <p:spPr>
          <a:xfrm>
            <a:off x="2067166" y="5616355"/>
            <a:ext cx="1781256" cy="215444"/>
          </a:xfrm>
          <a:prstGeom prst="rect">
            <a:avLst/>
          </a:prstGeom>
          <a:noFill/>
        </p:spPr>
        <p:txBody>
          <a:bodyPr wrap="square" rtlCol="0">
            <a:spAutoFit/>
          </a:bodyPr>
          <a:lstStyle>
            <a:defPPr>
              <a:defRPr lang="en-US"/>
            </a:defPPr>
            <a:lvl1pPr algn="ctr">
              <a:defRPr kumimoji="1" sz="900"/>
            </a:lvl1pPr>
          </a:lstStyle>
          <a:p>
            <a:r>
              <a:rPr lang="ja-JP" altLang="en-US" sz="800" dirty="0"/>
              <a:t>ドローン実習（高槻市）</a:t>
            </a:r>
          </a:p>
        </p:txBody>
      </p:sp>
      <p:sp>
        <p:nvSpPr>
          <p:cNvPr id="49" name="四角形: 角を丸くする 48">
            <a:extLst>
              <a:ext uri="{FF2B5EF4-FFF2-40B4-BE49-F238E27FC236}">
                <a16:creationId xmlns:a16="http://schemas.microsoft.com/office/drawing/2014/main" id="{A4C55009-0365-460D-BC6F-FED48106A502}"/>
              </a:ext>
            </a:extLst>
          </p:cNvPr>
          <p:cNvSpPr/>
          <p:nvPr/>
        </p:nvSpPr>
        <p:spPr>
          <a:xfrm>
            <a:off x="1149792" y="1758578"/>
            <a:ext cx="3680471" cy="540000"/>
          </a:xfrm>
          <a:prstGeom prst="roundRect">
            <a:avLst>
              <a:gd name="adj" fmla="val 4199"/>
            </a:avLst>
          </a:prstGeom>
          <a:noFill/>
          <a:ln w="190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600" dirty="0">
                <a:solidFill>
                  <a:schemeClr val="tx1"/>
                </a:solidFill>
                <a:latin typeface="BIZ UDゴシック" panose="020B0400000000000000" pitchFamily="49" charset="-128"/>
                <a:ea typeface="BIZ UDゴシック" panose="020B0400000000000000" pitchFamily="49" charset="-128"/>
              </a:rPr>
              <a:t> 林業新規就業者数</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400" dirty="0">
                <a:solidFill>
                  <a:schemeClr val="tx1"/>
                </a:solidFill>
                <a:latin typeface="BIZ UDゴシック" panose="020B0400000000000000" pitchFamily="49" charset="-128"/>
                <a:ea typeface="BIZ UDゴシック" panose="020B0400000000000000" pitchFamily="49" charset="-128"/>
              </a:rPr>
              <a:t>中期</a:t>
            </a:r>
            <a:r>
              <a:rPr kumimoji="1" lang="ja-JP" altLang="en-US" sz="1200" dirty="0">
                <a:solidFill>
                  <a:schemeClr val="tx1"/>
                </a:solidFill>
                <a:latin typeface="BIZ UDゴシック" panose="020B0400000000000000" pitchFamily="49" charset="-128"/>
                <a:ea typeface="BIZ UDゴシック" panose="020B0400000000000000" pitchFamily="49" charset="-128"/>
              </a:rPr>
              <a:t>（</a:t>
            </a:r>
            <a:r>
              <a:rPr kumimoji="1" lang="en-US" altLang="ja-JP" sz="1200" dirty="0">
                <a:solidFill>
                  <a:schemeClr val="tx1"/>
                </a:solidFill>
                <a:latin typeface="BIZ UDゴシック" panose="020B0400000000000000" pitchFamily="49" charset="-128"/>
                <a:ea typeface="BIZ UDゴシック" panose="020B0400000000000000" pitchFamily="49" charset="-128"/>
              </a:rPr>
              <a:t>R17</a:t>
            </a:r>
            <a:r>
              <a:rPr kumimoji="1" lang="ja-JP" altLang="en-US" sz="1200" dirty="0">
                <a:solidFill>
                  <a:schemeClr val="tx1"/>
                </a:solidFill>
                <a:latin typeface="BIZ UDゴシック" panose="020B0400000000000000" pitchFamily="49" charset="-128"/>
                <a:ea typeface="BIZ UDゴシック" panose="020B0400000000000000" pitchFamily="49" charset="-128"/>
              </a:rPr>
              <a:t>まで）</a:t>
            </a:r>
            <a:r>
              <a:rPr kumimoji="1" lang="en-US" altLang="ja-JP" sz="1400" dirty="0">
                <a:solidFill>
                  <a:schemeClr val="tx1"/>
                </a:solidFill>
                <a:latin typeface="BIZ UDゴシック" panose="020B0400000000000000" pitchFamily="49" charset="-128"/>
                <a:ea typeface="BIZ UDゴシック" panose="020B0400000000000000" pitchFamily="49" charset="-128"/>
              </a:rPr>
              <a:t>10</a:t>
            </a:r>
            <a:r>
              <a:rPr kumimoji="1" lang="ja-JP" altLang="en-US" sz="1400" dirty="0">
                <a:solidFill>
                  <a:schemeClr val="tx1"/>
                </a:solidFill>
                <a:latin typeface="BIZ UDゴシック" panose="020B0400000000000000" pitchFamily="49" charset="-128"/>
                <a:ea typeface="BIZ UDゴシック" panose="020B0400000000000000" pitchFamily="49" charset="-128"/>
              </a:rPr>
              <a:t>人</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r>
              <a:rPr kumimoji="1" lang="ja-JP" altLang="en-US" sz="1400" dirty="0">
                <a:solidFill>
                  <a:schemeClr val="tx1"/>
                </a:solidFill>
                <a:latin typeface="BIZ UDゴシック" panose="020B0400000000000000" pitchFamily="49" charset="-128"/>
                <a:ea typeface="BIZ UDゴシック" panose="020B0400000000000000" pitchFamily="49" charset="-128"/>
              </a:rPr>
              <a:t>長期</a:t>
            </a:r>
            <a:r>
              <a:rPr kumimoji="1" lang="ja-JP" altLang="en-US" sz="1200" dirty="0">
                <a:solidFill>
                  <a:schemeClr val="tx1"/>
                </a:solidFill>
                <a:latin typeface="BIZ UDゴシック" panose="020B0400000000000000" pitchFamily="49" charset="-128"/>
                <a:ea typeface="BIZ UDゴシック" panose="020B0400000000000000" pitchFamily="49" charset="-128"/>
              </a:rPr>
              <a:t>（</a:t>
            </a:r>
            <a:r>
              <a:rPr kumimoji="1" lang="en-US" altLang="ja-JP" sz="1200" dirty="0">
                <a:solidFill>
                  <a:schemeClr val="tx1"/>
                </a:solidFill>
                <a:latin typeface="BIZ UDゴシック" panose="020B0400000000000000" pitchFamily="49" charset="-128"/>
                <a:ea typeface="BIZ UDゴシック" panose="020B0400000000000000" pitchFamily="49" charset="-128"/>
              </a:rPr>
              <a:t>R27</a:t>
            </a:r>
            <a:r>
              <a:rPr kumimoji="1" lang="ja-JP" altLang="en-US" sz="1200" dirty="0">
                <a:solidFill>
                  <a:schemeClr val="tx1"/>
                </a:solidFill>
                <a:latin typeface="BIZ UDゴシック" panose="020B0400000000000000" pitchFamily="49" charset="-128"/>
                <a:ea typeface="BIZ UDゴシック" panose="020B0400000000000000" pitchFamily="49" charset="-128"/>
              </a:rPr>
              <a:t>まで）</a:t>
            </a:r>
            <a:r>
              <a:rPr kumimoji="1" lang="en-US" altLang="ja-JP" sz="1400" dirty="0">
                <a:solidFill>
                  <a:schemeClr val="tx1"/>
                </a:solidFill>
                <a:latin typeface="BIZ UDゴシック" panose="020B0400000000000000" pitchFamily="49" charset="-128"/>
                <a:ea typeface="BIZ UDゴシック" panose="020B0400000000000000" pitchFamily="49" charset="-128"/>
              </a:rPr>
              <a:t>20</a:t>
            </a:r>
            <a:r>
              <a:rPr kumimoji="1" lang="ja-JP" altLang="en-US" sz="1400" dirty="0">
                <a:solidFill>
                  <a:schemeClr val="tx1"/>
                </a:solidFill>
                <a:latin typeface="BIZ UDゴシック" panose="020B0400000000000000" pitchFamily="49" charset="-128"/>
                <a:ea typeface="BIZ UDゴシック" panose="020B0400000000000000" pitchFamily="49" charset="-128"/>
              </a:rPr>
              <a:t>人</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50" name="四角形: 角を丸くする 49">
            <a:extLst>
              <a:ext uri="{FF2B5EF4-FFF2-40B4-BE49-F238E27FC236}">
                <a16:creationId xmlns:a16="http://schemas.microsoft.com/office/drawing/2014/main" id="{75EDCC5C-12B4-4B6E-8B75-9BB43B0755AE}"/>
              </a:ext>
            </a:extLst>
          </p:cNvPr>
          <p:cNvSpPr/>
          <p:nvPr/>
        </p:nvSpPr>
        <p:spPr>
          <a:xfrm>
            <a:off x="67961" y="5856999"/>
            <a:ext cx="4827707" cy="977680"/>
          </a:xfrm>
          <a:prstGeom prst="roundRect">
            <a:avLst>
              <a:gd name="adj" fmla="val 4199"/>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schemeClr val="tx1"/>
                </a:solidFill>
                <a:latin typeface="BIZ UDゴシック" panose="020B0400000000000000" pitchFamily="49" charset="-128"/>
                <a:ea typeface="BIZ UDゴシック" panose="020B0400000000000000" pitchFamily="49" charset="-128"/>
              </a:rPr>
              <a:t>■指標値算出の考え方</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「大阪府林業労働力の確保の促進に関する基本計画」（令和</a:t>
            </a:r>
            <a:r>
              <a:rPr kumimoji="1" lang="en-US" altLang="ja-JP" sz="1100" dirty="0">
                <a:solidFill>
                  <a:schemeClr val="tx1"/>
                </a:solidFill>
                <a:latin typeface="BIZ UDゴシック" panose="020B0400000000000000" pitchFamily="49" charset="-128"/>
                <a:ea typeface="BIZ UDゴシック" panose="020B0400000000000000" pitchFamily="49" charset="-128"/>
              </a:rPr>
              <a:t>6</a:t>
            </a:r>
            <a:r>
              <a:rPr kumimoji="1" lang="ja-JP" altLang="en-US" sz="1100" dirty="0">
                <a:solidFill>
                  <a:schemeClr val="tx1"/>
                </a:solidFill>
                <a:latin typeface="BIZ UDゴシック" panose="020B0400000000000000" pitchFamily="49" charset="-128"/>
                <a:ea typeface="BIZ UDゴシック" panose="020B0400000000000000" pitchFamily="49" charset="-128"/>
              </a:rPr>
              <a:t>年</a:t>
            </a:r>
            <a:r>
              <a:rPr kumimoji="1" lang="en-US" altLang="ja-JP" sz="1100" dirty="0">
                <a:solidFill>
                  <a:schemeClr val="tx1"/>
                </a:solidFill>
                <a:latin typeface="BIZ UDゴシック" panose="020B0400000000000000" pitchFamily="49" charset="-128"/>
                <a:ea typeface="BIZ UDゴシック" panose="020B0400000000000000" pitchFamily="49" charset="-128"/>
              </a:rPr>
              <a:t>4</a:t>
            </a:r>
            <a:r>
              <a:rPr kumimoji="1" lang="ja-JP" altLang="en-US" sz="1100" dirty="0">
                <a:solidFill>
                  <a:schemeClr val="tx1"/>
                </a:solidFill>
                <a:latin typeface="BIZ UDゴシック" panose="020B0400000000000000" pitchFamily="49" charset="-128"/>
                <a:ea typeface="BIZ UDゴシック" panose="020B0400000000000000" pitchFamily="49" charset="-128"/>
              </a:rPr>
              <a:t>月</a:t>
            </a:r>
            <a:r>
              <a:rPr kumimoji="1" lang="en-US" altLang="ja-JP" sz="1100" dirty="0">
                <a:solidFill>
                  <a:schemeClr val="tx1"/>
                </a:solidFill>
                <a:latin typeface="BIZ UDゴシック" panose="020B0400000000000000" pitchFamily="49" charset="-128"/>
                <a:ea typeface="BIZ UDゴシック" panose="020B0400000000000000" pitchFamily="49" charset="-128"/>
              </a:rPr>
              <a:t>1</a:t>
            </a:r>
            <a:r>
              <a:rPr kumimoji="1" lang="ja-JP" altLang="en-US" sz="1100" dirty="0">
                <a:solidFill>
                  <a:schemeClr val="tx1"/>
                </a:solidFill>
                <a:latin typeface="BIZ UDゴシック" panose="020B0400000000000000" pitchFamily="49" charset="-128"/>
                <a:ea typeface="BIZ UDゴシック" panose="020B0400000000000000" pitchFamily="49" charset="-128"/>
              </a:rPr>
              <a:t>日変更）に基づき、大阪府林業労働力確保支援センター等の関係機関と連携し、担い手の育成等を通じた新規就業者の確保を指標とした。併せて、高性能林業機械やデジタル技術などスマート林業を活用し省力化・効率化を図る。</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p:txBody>
      </p:sp>
      <p:sp>
        <p:nvSpPr>
          <p:cNvPr id="27" name="正方形/長方形 26">
            <a:extLst>
              <a:ext uri="{FF2B5EF4-FFF2-40B4-BE49-F238E27FC236}">
                <a16:creationId xmlns:a16="http://schemas.microsoft.com/office/drawing/2014/main" id="{3C4FDE57-D20E-4639-99FA-D1B4ADE613BD}"/>
              </a:ext>
            </a:extLst>
          </p:cNvPr>
          <p:cNvSpPr/>
          <p:nvPr/>
        </p:nvSpPr>
        <p:spPr>
          <a:xfrm>
            <a:off x="5102840" y="5007360"/>
            <a:ext cx="4678244" cy="620001"/>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b="1" dirty="0">
                <a:solidFill>
                  <a:schemeClr val="tx1"/>
                </a:solidFill>
                <a:latin typeface="BIZ UDゴシック" panose="020B0400000000000000" pitchFamily="49" charset="-128"/>
                <a:ea typeface="BIZ UDゴシック" panose="020B0400000000000000" pitchFamily="49" charset="-128"/>
              </a:rPr>
              <a:t>●施策推進の成果に伴う森林区分・ゾーニングの見直し（例）</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ja-JP" altLang="en-US" sz="1100" dirty="0">
                <a:solidFill>
                  <a:schemeClr val="tx1"/>
                </a:solidFill>
                <a:latin typeface="BIZ UDゴシック" panose="020B0400000000000000" pitchFamily="49" charset="-128"/>
                <a:ea typeface="BIZ UDゴシック" panose="020B0400000000000000" pitchFamily="49" charset="-128"/>
              </a:rPr>
              <a:t>基軸１（Ａランク低減）：防災減災重点タイプ⇒防災経営協調タイプ</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基軸３（広葉樹林化）　：広葉樹への誘導転換⇒自然遷移林</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p:txBody>
      </p:sp>
      <p:sp>
        <p:nvSpPr>
          <p:cNvPr id="6" name="矢印: 下 5">
            <a:extLst>
              <a:ext uri="{FF2B5EF4-FFF2-40B4-BE49-F238E27FC236}">
                <a16:creationId xmlns:a16="http://schemas.microsoft.com/office/drawing/2014/main" id="{5BF58E78-480A-4FC2-ACC9-34F03737328E}"/>
              </a:ext>
            </a:extLst>
          </p:cNvPr>
          <p:cNvSpPr/>
          <p:nvPr/>
        </p:nvSpPr>
        <p:spPr>
          <a:xfrm>
            <a:off x="6862817" y="5616355"/>
            <a:ext cx="1331354" cy="92403"/>
          </a:xfrm>
          <a:prstGeom prst="downArrow">
            <a:avLst/>
          </a:prstGeom>
          <a:solidFill>
            <a:srgbClr val="FFFF0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1876EC51-5BEF-4558-B589-3B53ABA530A0}"/>
              </a:ext>
            </a:extLst>
          </p:cNvPr>
          <p:cNvSpPr/>
          <p:nvPr/>
        </p:nvSpPr>
        <p:spPr>
          <a:xfrm>
            <a:off x="5417820" y="5743965"/>
            <a:ext cx="4060545" cy="225706"/>
          </a:xfrm>
          <a:prstGeom prst="rect">
            <a:avLst/>
          </a:prstGeom>
          <a:solidFill>
            <a:srgbClr val="FFFF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kumimoji="1" lang="ja-JP" altLang="en-US" sz="1200" b="1" dirty="0">
                <a:solidFill>
                  <a:schemeClr val="tx1"/>
                </a:solidFill>
                <a:latin typeface="BIZ UDゴシック" panose="020B0400000000000000" pitchFamily="49" charset="-128"/>
                <a:ea typeface="BIZ UDゴシック" panose="020B0400000000000000" pitchFamily="49" charset="-128"/>
              </a:rPr>
              <a:t>見直しを重ねることで「あるべき将来像」に近づいていく</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p:txBody>
      </p:sp>
      <p:pic>
        <p:nvPicPr>
          <p:cNvPr id="7" name="図 6">
            <a:extLst>
              <a:ext uri="{FF2B5EF4-FFF2-40B4-BE49-F238E27FC236}">
                <a16:creationId xmlns:a16="http://schemas.microsoft.com/office/drawing/2014/main" id="{6EA8F443-639E-4BD0-92F7-57A0098BFBA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64753" y="2350475"/>
            <a:ext cx="4264918" cy="2671475"/>
          </a:xfrm>
          <a:prstGeom prst="rect">
            <a:avLst/>
          </a:prstGeom>
        </p:spPr>
      </p:pic>
    </p:spTree>
    <p:extLst>
      <p:ext uri="{BB962C8B-B14F-4D97-AF65-F5344CB8AC3E}">
        <p14:creationId xmlns:p14="http://schemas.microsoft.com/office/powerpoint/2010/main" val="230965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5F5FEF-A307-4055-9090-3D57E1E32FB5}"/>
              </a:ext>
            </a:extLst>
          </p:cNvPr>
          <p:cNvSpPr>
            <a:spLocks noGrp="1"/>
          </p:cNvSpPr>
          <p:nvPr>
            <p:ph type="ctrTitle"/>
          </p:nvPr>
        </p:nvSpPr>
        <p:spPr>
          <a:xfrm>
            <a:off x="536582" y="1693889"/>
            <a:ext cx="8832836" cy="2182099"/>
          </a:xfrm>
        </p:spPr>
        <p:txBody>
          <a:bodyPr>
            <a:noAutofit/>
          </a:bodyPr>
          <a:lstStyle/>
          <a:p>
            <a:pPr>
              <a:lnSpc>
                <a:spcPct val="150000"/>
              </a:lnSpc>
            </a:pPr>
            <a:r>
              <a:rPr lang="ja-JP" altLang="en-US" sz="3429" dirty="0">
                <a:latin typeface="BIZ UDPゴシック" panose="020B0400000000000000" pitchFamily="50" charset="-128"/>
                <a:ea typeface="BIZ UDPゴシック" panose="020B0400000000000000" pitchFamily="50" charset="-128"/>
              </a:rPr>
              <a:t>議事２</a:t>
            </a:r>
            <a:br>
              <a:rPr lang="en-US" altLang="ja-JP" sz="3429" dirty="0">
                <a:latin typeface="BIZ UDPゴシック" panose="020B0400000000000000" pitchFamily="50" charset="-128"/>
                <a:ea typeface="BIZ UDPゴシック" panose="020B0400000000000000" pitchFamily="50" charset="-128"/>
              </a:rPr>
            </a:br>
            <a:r>
              <a:rPr lang="ja-JP" altLang="en-US" sz="3200" b="1" dirty="0">
                <a:latin typeface="MS UI Gothic" panose="020B0600070205080204" pitchFamily="50" charset="-128"/>
                <a:ea typeface="MS UI Gothic" panose="020B0600070205080204" pitchFamily="50" charset="-128"/>
              </a:rPr>
              <a:t>第３回部会の振り返り</a:t>
            </a:r>
            <a:endParaRPr lang="ja-JP" altLang="en-US" sz="3429" dirty="0">
              <a:latin typeface="BIZ UDPゴシック" panose="020B0400000000000000" pitchFamily="50" charset="-128"/>
              <a:ea typeface="BIZ UDP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28F912FD-47CA-4D46-8C69-E13698A97DF6}"/>
              </a:ext>
            </a:extLst>
          </p:cNvPr>
          <p:cNvSpPr>
            <a:spLocks noGrp="1"/>
          </p:cNvSpPr>
          <p:nvPr>
            <p:ph type="sldNum" sz="quarter" idx="12"/>
          </p:nvPr>
        </p:nvSpPr>
        <p:spPr/>
        <p:txBody>
          <a:bodyPr/>
          <a:lstStyle/>
          <a:p>
            <a:fld id="{D2D8002D-B5B0-4BAC-B1F6-782DDCCE6D9C}" type="slidenum">
              <a:rPr kumimoji="1" lang="ja-JP" altLang="en-US" sz="2000" b="1"/>
              <a:t>3</a:t>
            </a:fld>
            <a:endParaRPr kumimoji="1" lang="ja-JP" altLang="en-US" sz="2000" b="1" dirty="0"/>
          </a:p>
        </p:txBody>
      </p:sp>
      <p:sp>
        <p:nvSpPr>
          <p:cNvPr id="4" name="正方形/長方形 3">
            <a:extLst>
              <a:ext uri="{FF2B5EF4-FFF2-40B4-BE49-F238E27FC236}">
                <a16:creationId xmlns:a16="http://schemas.microsoft.com/office/drawing/2014/main" id="{2F190CB9-5301-4918-BA0F-7AE3C484C562}"/>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Tree>
    <p:extLst>
      <p:ext uri="{BB962C8B-B14F-4D97-AF65-F5344CB8AC3E}">
        <p14:creationId xmlns:p14="http://schemas.microsoft.com/office/powerpoint/2010/main" val="33447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5357211-088E-4E5D-81C8-1052F6785AC4}"/>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議事２</a:t>
            </a:r>
            <a:r>
              <a:rPr kumimoji="1" lang="ja-JP" altLang="en-US" b="1" dirty="0">
                <a:latin typeface="BIZ UDゴシック" panose="020B0400000000000000" pitchFamily="49" charset="-128"/>
                <a:ea typeface="BIZ UDゴシック" panose="020B0400000000000000" pitchFamily="49" charset="-128"/>
              </a:rPr>
              <a:t>　第３回部会の振り返り</a:t>
            </a:r>
            <a:endParaRPr kumimoji="1" lang="en-US" altLang="ja-JP" b="1" dirty="0">
              <a:latin typeface="BIZ UDゴシック" panose="020B0400000000000000" pitchFamily="49" charset="-128"/>
              <a:ea typeface="BIZ UDゴシック" panose="020B0400000000000000" pitchFamily="49" charset="-128"/>
            </a:endParaRPr>
          </a:p>
        </p:txBody>
      </p:sp>
      <p:pic>
        <p:nvPicPr>
          <p:cNvPr id="19" name="図 18">
            <a:extLst>
              <a:ext uri="{FF2B5EF4-FFF2-40B4-BE49-F238E27FC236}">
                <a16:creationId xmlns:a16="http://schemas.microsoft.com/office/drawing/2014/main" id="{1DEEEF33-D22E-4080-9442-ED90925DC6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7407" y="133702"/>
            <a:ext cx="286022" cy="286022"/>
          </a:xfrm>
          <a:prstGeom prst="rect">
            <a:avLst/>
          </a:prstGeom>
        </p:spPr>
      </p:pic>
      <p:pic>
        <p:nvPicPr>
          <p:cNvPr id="20" name="図 19">
            <a:extLst>
              <a:ext uri="{FF2B5EF4-FFF2-40B4-BE49-F238E27FC236}">
                <a16:creationId xmlns:a16="http://schemas.microsoft.com/office/drawing/2014/main" id="{72D07647-89A5-47A7-A8B7-8A3E654E3F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5567" y="133702"/>
            <a:ext cx="286022" cy="286022"/>
          </a:xfrm>
          <a:prstGeom prst="rect">
            <a:avLst/>
          </a:prstGeom>
        </p:spPr>
      </p:pic>
      <p:pic>
        <p:nvPicPr>
          <p:cNvPr id="21" name="図 20">
            <a:extLst>
              <a:ext uri="{FF2B5EF4-FFF2-40B4-BE49-F238E27FC236}">
                <a16:creationId xmlns:a16="http://schemas.microsoft.com/office/drawing/2014/main" id="{D82A9551-8E30-438F-ACDF-50347F1A2B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96477" y="133702"/>
            <a:ext cx="286022" cy="286022"/>
          </a:xfrm>
          <a:prstGeom prst="rect">
            <a:avLst/>
          </a:prstGeom>
        </p:spPr>
      </p:pic>
      <p:pic>
        <p:nvPicPr>
          <p:cNvPr id="24" name="図 23">
            <a:extLst>
              <a:ext uri="{FF2B5EF4-FFF2-40B4-BE49-F238E27FC236}">
                <a16:creationId xmlns:a16="http://schemas.microsoft.com/office/drawing/2014/main" id="{D0DD00AC-E6CA-4FA1-90FB-5969E1A12A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4637" y="133702"/>
            <a:ext cx="286022" cy="286022"/>
          </a:xfrm>
          <a:prstGeom prst="rect">
            <a:avLst/>
          </a:prstGeom>
        </p:spPr>
      </p:pic>
      <p:pic>
        <p:nvPicPr>
          <p:cNvPr id="26" name="図 25">
            <a:extLst>
              <a:ext uri="{FF2B5EF4-FFF2-40B4-BE49-F238E27FC236}">
                <a16:creationId xmlns:a16="http://schemas.microsoft.com/office/drawing/2014/main" id="{E655E3D6-979F-4D3E-9933-B7AE10A0C4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7254" y="133702"/>
            <a:ext cx="286022" cy="286022"/>
          </a:xfrm>
          <a:prstGeom prst="rect">
            <a:avLst/>
          </a:prstGeom>
        </p:spPr>
      </p:pic>
      <p:pic>
        <p:nvPicPr>
          <p:cNvPr id="30" name="図 29">
            <a:extLst>
              <a:ext uri="{FF2B5EF4-FFF2-40B4-BE49-F238E27FC236}">
                <a16:creationId xmlns:a16="http://schemas.microsoft.com/office/drawing/2014/main" id="{45714B45-DB03-4C64-A9CB-E2B61CC521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25414" y="133702"/>
            <a:ext cx="286022" cy="286022"/>
          </a:xfrm>
          <a:prstGeom prst="rect">
            <a:avLst/>
          </a:prstGeom>
        </p:spPr>
      </p:pic>
      <p:sp>
        <p:nvSpPr>
          <p:cNvPr id="195" name="正方形/長方形 194">
            <a:extLst>
              <a:ext uri="{FF2B5EF4-FFF2-40B4-BE49-F238E27FC236}">
                <a16:creationId xmlns:a16="http://schemas.microsoft.com/office/drawing/2014/main" id="{C6ADE6C3-A45B-44B2-95D4-159AE6FA0795}"/>
              </a:ext>
            </a:extLst>
          </p:cNvPr>
          <p:cNvSpPr/>
          <p:nvPr/>
        </p:nvSpPr>
        <p:spPr>
          <a:xfrm>
            <a:off x="158704" y="5560291"/>
            <a:ext cx="9588589" cy="116118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schemeClr val="tx1"/>
                </a:solidFill>
                <a:latin typeface="BIZ UDゴシック" panose="020B0400000000000000" pitchFamily="49" charset="-128"/>
                <a:ea typeface="BIZ UDゴシック" panose="020B0400000000000000" pitchFamily="49" charset="-128"/>
              </a:rPr>
              <a:t>● その他ご意見、ご提案</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・山地災害危険地区の見直しで、どう変わったか、今までの対策で危険地区がどう減ったかを示しても</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らうとよい。</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・ゾーニングの結果として、現在の府域の森林がどのような状況かを示すことも必要。</a:t>
            </a:r>
            <a:endParaRPr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89326BCD-128A-4120-AB1E-D6D3C8CCE01B}"/>
              </a:ext>
            </a:extLst>
          </p:cNvPr>
          <p:cNvSpPr/>
          <p:nvPr/>
        </p:nvSpPr>
        <p:spPr>
          <a:xfrm>
            <a:off x="158702" y="4266363"/>
            <a:ext cx="9588589" cy="116118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schemeClr val="tx1"/>
                </a:solidFill>
                <a:latin typeface="BIZ UDゴシック" panose="020B0400000000000000" pitchFamily="49" charset="-128"/>
                <a:ea typeface="BIZ UDゴシック" panose="020B0400000000000000" pitchFamily="49" charset="-128"/>
              </a:rPr>
              <a:t>● 目標設定・成果指標、計画期間のイメージに関するご意見等</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・単独でみれば「いいかな」と思うが、ゾーニングがどう反映されるかとなると理解が難しい。</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・これまでの対策による結果をベースにしながら、森林施業をする方々、施策立案する行政に対して、</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具体的にどういう成果指標を作って、基軸・施策を展開を示すのかというイメージかと思う。</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5" name="正方形/長方形 14">
            <a:extLst>
              <a:ext uri="{FF2B5EF4-FFF2-40B4-BE49-F238E27FC236}">
                <a16:creationId xmlns:a16="http://schemas.microsoft.com/office/drawing/2014/main" id="{A94FCD20-75A3-44EE-A28A-ECFDCB0CE392}"/>
              </a:ext>
            </a:extLst>
          </p:cNvPr>
          <p:cNvSpPr/>
          <p:nvPr/>
        </p:nvSpPr>
        <p:spPr>
          <a:xfrm>
            <a:off x="158703" y="586859"/>
            <a:ext cx="9588589" cy="352454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schemeClr val="tx1"/>
                </a:solidFill>
                <a:latin typeface="BIZ UDゴシック" panose="020B0400000000000000" pitchFamily="49" charset="-128"/>
                <a:ea typeface="BIZ UDゴシック" panose="020B0400000000000000" pitchFamily="49" charset="-128"/>
              </a:rPr>
              <a:t>● ゾーニング方法（要素・区分・単位）に関するご意見等</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・府民にとっても森林の取扱いが分かりやすくなるよう、山地災害危険地区については</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Ａランク以外の</a:t>
            </a:r>
            <a:endParaRPr kumimoji="1" lang="en-US" altLang="ja-JP" sz="1600" b="1" u="sng"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ところの取扱いも工夫</a:t>
            </a:r>
            <a:r>
              <a:rPr kumimoji="1" lang="ja-JP" altLang="en-US" sz="1600" dirty="0">
                <a:solidFill>
                  <a:schemeClr val="tx1"/>
                </a:solidFill>
                <a:latin typeface="BIZ UDゴシック" panose="020B0400000000000000" pitchFamily="49" charset="-128"/>
                <a:ea typeface="BIZ UDゴシック" panose="020B0400000000000000" pitchFamily="49" charset="-128"/>
              </a:rPr>
              <a:t>してはどうか。</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・傾斜のきつい人工林を本当に広葉樹林へ誘導・転換できるのかという疑問もあるので、柔軟な考え方</a:t>
            </a:r>
          </a:p>
          <a:p>
            <a:r>
              <a:rPr kumimoji="1" lang="ja-JP" altLang="en-US" sz="1600" dirty="0">
                <a:solidFill>
                  <a:schemeClr val="tx1"/>
                </a:solidFill>
                <a:latin typeface="BIZ UDゴシック" panose="020B0400000000000000" pitchFamily="49" charset="-128"/>
                <a:ea typeface="BIZ UDゴシック" panose="020B0400000000000000" pitchFamily="49" charset="-128"/>
              </a:rPr>
              <a:t>　も入れておいた方がよい。</a:t>
            </a:r>
          </a:p>
          <a:p>
            <a:r>
              <a:rPr lang="ja-JP" altLang="en-US" sz="1600" dirty="0">
                <a:solidFill>
                  <a:schemeClr val="tx1"/>
                </a:solidFill>
                <a:latin typeface="BIZ UDゴシック" panose="020B0400000000000000" pitchFamily="49" charset="-128"/>
                <a:ea typeface="BIZ UDゴシック" panose="020B0400000000000000" pitchFamily="49" charset="-128"/>
              </a:rPr>
              <a:t>・何のためのゾーニングとするのかが重要。</a:t>
            </a:r>
            <a:r>
              <a:rPr lang="ja-JP" altLang="en-US" sz="1600" b="1" u="sng" dirty="0">
                <a:solidFill>
                  <a:schemeClr val="tx1"/>
                </a:solidFill>
                <a:latin typeface="BIZ UDゴシック" panose="020B0400000000000000" pitchFamily="49" charset="-128"/>
                <a:ea typeface="BIZ UDゴシック" panose="020B0400000000000000" pitchFamily="49" charset="-128"/>
              </a:rPr>
              <a:t>対象を府民とする場合と行政の施策展開とする場合で、</a:t>
            </a:r>
            <a:endParaRPr lang="en-US" altLang="ja-JP" sz="1600" b="1" u="sng"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　</a:t>
            </a:r>
            <a:r>
              <a:rPr lang="ja-JP" altLang="en-US" sz="1600" b="1" u="sng" dirty="0">
                <a:solidFill>
                  <a:schemeClr val="tx1"/>
                </a:solidFill>
                <a:latin typeface="BIZ UDゴシック" panose="020B0400000000000000" pitchFamily="49" charset="-128"/>
                <a:ea typeface="BIZ UDゴシック" panose="020B0400000000000000" pitchFamily="49" charset="-128"/>
              </a:rPr>
              <a:t>見せ方を変えることも一つ</a:t>
            </a:r>
            <a:r>
              <a:rPr lang="ja-JP" altLang="en-US" sz="1600" dirty="0">
                <a:solidFill>
                  <a:schemeClr val="tx1"/>
                </a:solidFill>
                <a:latin typeface="BIZ UDゴシック" panose="020B0400000000000000" pitchFamily="49" charset="-128"/>
                <a:ea typeface="BIZ UDゴシック" panose="020B0400000000000000" pitchFamily="49" charset="-128"/>
              </a:rPr>
              <a:t>ではないかと思う。</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a:t>
            </a:r>
            <a:r>
              <a:rPr lang="ja-JP" altLang="en-US" sz="1600" b="1" u="sng" dirty="0">
                <a:solidFill>
                  <a:schemeClr val="tx1"/>
                </a:solidFill>
                <a:latin typeface="BIZ UDゴシック" panose="020B0400000000000000" pitchFamily="49" charset="-128"/>
                <a:ea typeface="BIZ UDゴシック" panose="020B0400000000000000" pitchFamily="49" charset="-128"/>
              </a:rPr>
              <a:t>ゾーニング方法のフローチャートについては、施策と一体の議論がないと妥当性が判断しがたい</a:t>
            </a:r>
            <a:r>
              <a:rPr lang="ja-JP" altLang="en-US" sz="1600" dirty="0">
                <a:solidFill>
                  <a:schemeClr val="tx1"/>
                </a:solidFill>
                <a:latin typeface="BIZ UDゴシック" panose="020B0400000000000000" pitchFamily="49" charset="-128"/>
                <a:ea typeface="BIZ UDゴシック" panose="020B0400000000000000" pitchFamily="49" charset="-128"/>
              </a:rPr>
              <a:t>。</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・各区分・施策タイプの表（〇△等だけ）では違いがわかりにくいので、</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各区分の施策展開を文字や</a:t>
            </a:r>
            <a:r>
              <a:rPr kumimoji="1" lang="ja-JP" altLang="en-US" sz="1600" dirty="0">
                <a:solidFill>
                  <a:schemeClr val="tx1"/>
                </a:solidFill>
                <a:latin typeface="BIZ UDゴシック" panose="020B0400000000000000" pitchFamily="49" charset="-128"/>
                <a:ea typeface="BIZ UDゴシック" panose="020B0400000000000000" pitchFamily="49" charset="-128"/>
              </a:rPr>
              <a:t>　</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　</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ポンチ絵等を用いて、概念的に整理してもらいたい</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・ゾーニングごとに施策の重要性がグラデーション的に変わってくると思うので、区分そのものは</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　素案の８区分以上には増やさない方がよいと思う。</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ウェイト付けを含め、８つのタイプで本当に特徴が分かれているのか検証してほしい</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a:t>
            </a:r>
            <a:r>
              <a:rPr kumimoji="1" lang="ja-JP" altLang="en-US" sz="1600" b="1" u="sng" dirty="0">
                <a:solidFill>
                  <a:schemeClr val="tx1"/>
                </a:solidFill>
                <a:latin typeface="BIZ UDゴシック" panose="020B0400000000000000" pitchFamily="49" charset="-128"/>
                <a:ea typeface="BIZ UDゴシック" panose="020B0400000000000000" pitchFamily="49" charset="-128"/>
              </a:rPr>
              <a:t>ケーススタディの各地区へ、ゾーニングの各区分・施策タイプを表示してみてほしい</a:t>
            </a: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5BBDA205-0F2B-4B02-81BB-9B04CCC94D2E}"/>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23" name="スライド番号プレースホルダー 10">
            <a:extLst>
              <a:ext uri="{FF2B5EF4-FFF2-40B4-BE49-F238E27FC236}">
                <a16:creationId xmlns:a16="http://schemas.microsoft.com/office/drawing/2014/main" id="{3FA3D672-40BF-4462-B32D-972A2D9773CA}"/>
              </a:ext>
            </a:extLst>
          </p:cNvPr>
          <p:cNvSpPr>
            <a:spLocks noGrp="1"/>
          </p:cNvSpPr>
          <p:nvPr>
            <p:ph type="sldNum" sz="quarter" idx="12"/>
          </p:nvPr>
        </p:nvSpPr>
        <p:spPr>
          <a:xfrm>
            <a:off x="6996113" y="6356352"/>
            <a:ext cx="2228850" cy="365125"/>
          </a:xfrm>
        </p:spPr>
        <p:txBody>
          <a:bodyPr/>
          <a:lstStyle/>
          <a:p>
            <a:fld id="{D2D8002D-B5B0-4BAC-B1F6-782DDCCE6D9C}" type="slidenum">
              <a:rPr kumimoji="1" lang="ja-JP" altLang="en-US" sz="2000" b="1"/>
              <a:t>4</a:t>
            </a:fld>
            <a:endParaRPr kumimoji="1" lang="ja-JP" altLang="en-US" sz="2000" b="1" dirty="0"/>
          </a:p>
        </p:txBody>
      </p:sp>
    </p:spTree>
    <p:extLst>
      <p:ext uri="{BB962C8B-B14F-4D97-AF65-F5344CB8AC3E}">
        <p14:creationId xmlns:p14="http://schemas.microsoft.com/office/powerpoint/2010/main" val="492154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A853116-DB3B-44A2-87FC-3E5BC4BB8D3A}"/>
              </a:ext>
            </a:extLst>
          </p:cNvPr>
          <p:cNvSpPr/>
          <p:nvPr/>
        </p:nvSpPr>
        <p:spPr>
          <a:xfrm>
            <a:off x="119022" y="506906"/>
            <a:ext cx="5351053" cy="931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第１回部会（</a:t>
            </a:r>
            <a:r>
              <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R7.3.29</a:t>
            </a: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a:t>
            </a:r>
            <a:endPar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　</a:t>
            </a:r>
            <a:r>
              <a:rPr lang="ja-JP" altLang="en-US" sz="1710" b="1" dirty="0">
                <a:solidFill>
                  <a:schemeClr val="tx1"/>
                </a:solidFill>
                <a:latin typeface="MS UI Gothic" panose="020B0600070205080204" pitchFamily="50" charset="-128"/>
                <a:ea typeface="MS UI Gothic" panose="020B0600070205080204" pitchFamily="50" charset="-128"/>
              </a:rPr>
              <a:t>●アクションプラン策定の考え方（概要説明） </a:t>
            </a:r>
            <a:endParaRPr lang="en-US" altLang="ja-JP" sz="1710" b="1" dirty="0">
              <a:solidFill>
                <a:schemeClr val="tx1"/>
              </a:solidFill>
              <a:latin typeface="MS UI Gothic" panose="020B0600070205080204" pitchFamily="50" charset="-128"/>
              <a:ea typeface="MS UI Gothic"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　●部会の進め方に関する意見交換</a:t>
            </a:r>
            <a:endPar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710" b="1" dirty="0">
                <a:solidFill>
                  <a:schemeClr val="tx1"/>
                </a:solidFill>
                <a:latin typeface="MS UI Gothic" panose="020B0600070205080204" pitchFamily="50" charset="-128"/>
                <a:ea typeface="MS UI Gothic" panose="020B0600070205080204" pitchFamily="50" charset="-128"/>
              </a:rPr>
              <a:t>　</a:t>
            </a:r>
            <a:endParaRPr lang="en-US" altLang="ja-JP" sz="1710" b="1" dirty="0">
              <a:solidFill>
                <a:schemeClr val="tx1"/>
              </a:solidFill>
              <a:latin typeface="MS UI Gothic" panose="020B0600070205080204" pitchFamily="50" charset="-128"/>
              <a:ea typeface="MS UI Gothic" panose="020B0600070205080204" pitchFamily="50" charset="-128"/>
            </a:endParaRPr>
          </a:p>
        </p:txBody>
      </p:sp>
      <p:sp>
        <p:nvSpPr>
          <p:cNvPr id="5" name="正方形/長方形 4">
            <a:extLst>
              <a:ext uri="{FF2B5EF4-FFF2-40B4-BE49-F238E27FC236}">
                <a16:creationId xmlns:a16="http://schemas.microsoft.com/office/drawing/2014/main" id="{21C55B1C-4C19-4707-9A3E-4A8395B00E5D}"/>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 　議事２　</a:t>
            </a:r>
            <a:r>
              <a:rPr kumimoji="1" lang="ja-JP" altLang="en-US" b="1" dirty="0">
                <a:latin typeface="BIZ UDゴシック" panose="020B0400000000000000" pitchFamily="49" charset="-128"/>
                <a:ea typeface="BIZ UDゴシック" panose="020B0400000000000000" pitchFamily="49" charset="-128"/>
              </a:rPr>
              <a:t>今後の部会スケジュール</a:t>
            </a:r>
          </a:p>
        </p:txBody>
      </p:sp>
      <p:sp>
        <p:nvSpPr>
          <p:cNvPr id="6" name="正方形/長方形 5">
            <a:extLst>
              <a:ext uri="{FF2B5EF4-FFF2-40B4-BE49-F238E27FC236}">
                <a16:creationId xmlns:a16="http://schemas.microsoft.com/office/drawing/2014/main" id="{CB34FADC-0B88-4A96-A0B2-FF553ED396F8}"/>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7" name="正方形/長方形 6">
            <a:extLst>
              <a:ext uri="{FF2B5EF4-FFF2-40B4-BE49-F238E27FC236}">
                <a16:creationId xmlns:a16="http://schemas.microsoft.com/office/drawing/2014/main" id="{D6C924B2-F152-4181-8D23-840F2F331F98}"/>
              </a:ext>
            </a:extLst>
          </p:cNvPr>
          <p:cNvSpPr/>
          <p:nvPr/>
        </p:nvSpPr>
        <p:spPr>
          <a:xfrm>
            <a:off x="119022" y="1405156"/>
            <a:ext cx="5484542" cy="931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第２回部会（</a:t>
            </a:r>
            <a:r>
              <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R7.6.19</a:t>
            </a: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a:t>
            </a:r>
            <a:endPar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　●基本方針の設定と個別施策の取組みの方向性</a:t>
            </a:r>
            <a:endPar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710" b="1" dirty="0">
                <a:solidFill>
                  <a:schemeClr val="tx1"/>
                </a:solidFill>
                <a:latin typeface="MS UI Gothic" panose="020B0600070205080204" pitchFamily="50" charset="-128"/>
                <a:ea typeface="MS UI Gothic" panose="020B0600070205080204" pitchFamily="50" charset="-128"/>
              </a:rPr>
              <a:t>　●森林区分と各種レイヤの重ね合わせ（ケーススタディ１）</a:t>
            </a:r>
            <a:endPar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endParaRPr>
          </a:p>
        </p:txBody>
      </p:sp>
      <p:sp>
        <p:nvSpPr>
          <p:cNvPr id="9" name="テキスト ボックス 8">
            <a:extLst>
              <a:ext uri="{FF2B5EF4-FFF2-40B4-BE49-F238E27FC236}">
                <a16:creationId xmlns:a16="http://schemas.microsoft.com/office/drawing/2014/main" id="{21312F75-44F8-4CD9-A5D6-CA98065DD77A}"/>
              </a:ext>
            </a:extLst>
          </p:cNvPr>
          <p:cNvSpPr txBox="1"/>
          <p:nvPr/>
        </p:nvSpPr>
        <p:spPr>
          <a:xfrm>
            <a:off x="5815016" y="668105"/>
            <a:ext cx="3900754" cy="646331"/>
          </a:xfrm>
          <a:prstGeom prst="rect">
            <a:avLst/>
          </a:prstGeom>
          <a:noFill/>
          <a:ln w="25400">
            <a:solidFill>
              <a:schemeClr val="tx1"/>
            </a:solidFill>
          </a:ln>
        </p:spPr>
        <p:txBody>
          <a:bodyPr wrap="square" lIns="36000" rIns="36000" rtlCol="0">
            <a:spAutoFit/>
          </a:bodyPr>
          <a:lstStyle/>
          <a:p>
            <a:pPr defTabSz="901070"/>
            <a:r>
              <a:rPr kumimoji="1" lang="ja-JP" altLang="en-US" dirty="0">
                <a:solidFill>
                  <a:prstClr val="black"/>
                </a:solidFill>
                <a:latin typeface="Calibri"/>
                <a:ea typeface="ＭＳ Ｐゴシック" panose="020B0600070205080204" pitchFamily="50" charset="-128"/>
              </a:rPr>
              <a:t>策定趣旨・部会の進め方の確認</a:t>
            </a:r>
            <a:endParaRPr kumimoji="1" lang="en-US" altLang="ja-JP" dirty="0">
              <a:solidFill>
                <a:prstClr val="black"/>
              </a:solidFill>
              <a:latin typeface="Calibri"/>
              <a:ea typeface="ＭＳ Ｐゴシック" panose="020B0600070205080204" pitchFamily="50" charset="-128"/>
            </a:endParaRPr>
          </a:p>
          <a:p>
            <a:pPr defTabSz="901070"/>
            <a:r>
              <a:rPr kumimoji="1" lang="ja-JP" altLang="en-US" dirty="0">
                <a:solidFill>
                  <a:prstClr val="black"/>
                </a:solidFill>
                <a:latin typeface="Calibri"/>
                <a:ea typeface="ＭＳ Ｐゴシック" panose="020B0600070205080204" pitchFamily="50" charset="-128"/>
              </a:rPr>
              <a:t>（論点整理・ケーススタディの実施）</a:t>
            </a:r>
            <a:endParaRPr kumimoji="1" lang="en-US" altLang="ja-JP" dirty="0">
              <a:solidFill>
                <a:prstClr val="black"/>
              </a:solidFill>
              <a:latin typeface="Calibri"/>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20720947-26CF-4064-9F4C-88D693E32140}"/>
              </a:ext>
            </a:extLst>
          </p:cNvPr>
          <p:cNvSpPr txBox="1"/>
          <p:nvPr/>
        </p:nvSpPr>
        <p:spPr>
          <a:xfrm>
            <a:off x="5799910" y="1605313"/>
            <a:ext cx="3900754" cy="646331"/>
          </a:xfrm>
          <a:prstGeom prst="rect">
            <a:avLst/>
          </a:prstGeom>
          <a:noFill/>
          <a:ln w="25400">
            <a:solidFill>
              <a:schemeClr val="tx1"/>
            </a:solidFill>
          </a:ln>
        </p:spPr>
        <p:txBody>
          <a:bodyPr wrap="square" lIns="36000" rIns="36000" rtlCol="0">
            <a:spAutoFit/>
          </a:bodyPr>
          <a:lstStyle/>
          <a:p>
            <a:pPr defTabSz="901070"/>
            <a:r>
              <a:rPr kumimoji="1" lang="ja-JP" altLang="en-US" dirty="0">
                <a:solidFill>
                  <a:prstClr val="black"/>
                </a:solidFill>
                <a:latin typeface="Calibri"/>
                <a:ea typeface="ＭＳ Ｐゴシック" panose="020B0600070205080204" pitchFamily="50" charset="-128"/>
              </a:rPr>
              <a:t>個別施策の現状、課題、方向性の点検</a:t>
            </a:r>
            <a:endParaRPr kumimoji="1" lang="en-US" altLang="ja-JP" dirty="0">
              <a:solidFill>
                <a:prstClr val="black"/>
              </a:solidFill>
              <a:latin typeface="Calibri"/>
              <a:ea typeface="ＭＳ Ｐゴシック" panose="020B0600070205080204" pitchFamily="50" charset="-128"/>
            </a:endParaRPr>
          </a:p>
          <a:p>
            <a:pPr defTabSz="901070"/>
            <a:r>
              <a:rPr kumimoji="1" lang="ja-JP" altLang="en-US" dirty="0">
                <a:solidFill>
                  <a:prstClr val="black"/>
                </a:solidFill>
                <a:latin typeface="Calibri"/>
                <a:ea typeface="ＭＳ Ｐゴシック" panose="020B0600070205080204" pitchFamily="50" charset="-128"/>
              </a:rPr>
              <a:t>各種区域</a:t>
            </a:r>
            <a:r>
              <a:rPr kumimoji="1" lang="ja-JP" altLang="en-US">
                <a:solidFill>
                  <a:prstClr val="black"/>
                </a:solidFill>
                <a:latin typeface="Calibri"/>
                <a:ea typeface="ＭＳ Ｐゴシック" panose="020B0600070205080204" pitchFamily="50" charset="-128"/>
              </a:rPr>
              <a:t>と施策配置のイメージ</a:t>
            </a:r>
            <a:r>
              <a:rPr kumimoji="1" lang="ja-JP" altLang="en-US" dirty="0">
                <a:solidFill>
                  <a:prstClr val="black"/>
                </a:solidFill>
                <a:latin typeface="Calibri"/>
                <a:ea typeface="ＭＳ Ｐゴシック" panose="020B0600070205080204" pitchFamily="50" charset="-128"/>
              </a:rPr>
              <a:t>の確認</a:t>
            </a:r>
            <a:endParaRPr kumimoji="1" lang="en-US" altLang="ja-JP" sz="2000" dirty="0">
              <a:solidFill>
                <a:prstClr val="black"/>
              </a:solidFill>
              <a:latin typeface="Calibri"/>
              <a:ea typeface="ＭＳ Ｐゴシック" panose="020B0600070205080204" pitchFamily="50" charset="-128"/>
            </a:endParaRPr>
          </a:p>
        </p:txBody>
      </p:sp>
      <p:sp>
        <p:nvSpPr>
          <p:cNvPr id="13" name="正方形/長方形 12">
            <a:extLst>
              <a:ext uri="{FF2B5EF4-FFF2-40B4-BE49-F238E27FC236}">
                <a16:creationId xmlns:a16="http://schemas.microsoft.com/office/drawing/2014/main" id="{18A281F4-6C15-49A0-B246-EA8C5A223773}"/>
              </a:ext>
            </a:extLst>
          </p:cNvPr>
          <p:cNvSpPr/>
          <p:nvPr/>
        </p:nvSpPr>
        <p:spPr>
          <a:xfrm>
            <a:off x="113715" y="2329264"/>
            <a:ext cx="5484542" cy="931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第３回部会（</a:t>
            </a:r>
            <a:r>
              <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R7.9.26</a:t>
            </a: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a:t>
            </a:r>
            <a:endPar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　●</a:t>
            </a:r>
            <a:r>
              <a:rPr lang="ja-JP" altLang="en-US" sz="1710" b="1" dirty="0">
                <a:solidFill>
                  <a:schemeClr val="tx1"/>
                </a:solidFill>
                <a:latin typeface="MS UI Gothic" panose="020B0600070205080204" pitchFamily="50" charset="-128"/>
                <a:ea typeface="MS UI Gothic" panose="020B0600070205080204" pitchFamily="50" charset="-128"/>
              </a:rPr>
              <a:t>各基軸・個別施策展開方法の検討（ケーススタディ２）</a:t>
            </a:r>
            <a:endParaRPr lang="en-US" altLang="ja-JP" sz="1710" b="1" dirty="0">
              <a:solidFill>
                <a:schemeClr val="tx1"/>
              </a:solidFill>
              <a:latin typeface="MS UI Gothic" panose="020B0600070205080204" pitchFamily="50" charset="-128"/>
              <a:ea typeface="MS UI Gothic"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　●目標・指標、計画期間のイメージ　</a:t>
            </a:r>
            <a:endPar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endParaRPr>
          </a:p>
        </p:txBody>
      </p:sp>
      <p:sp>
        <p:nvSpPr>
          <p:cNvPr id="15" name="テキスト ボックス 14">
            <a:extLst>
              <a:ext uri="{FF2B5EF4-FFF2-40B4-BE49-F238E27FC236}">
                <a16:creationId xmlns:a16="http://schemas.microsoft.com/office/drawing/2014/main" id="{A037B4D1-A5D3-48E6-AAE0-52C805295D70}"/>
              </a:ext>
            </a:extLst>
          </p:cNvPr>
          <p:cNvSpPr txBox="1"/>
          <p:nvPr/>
        </p:nvSpPr>
        <p:spPr>
          <a:xfrm>
            <a:off x="5799910" y="2582155"/>
            <a:ext cx="3900755" cy="646331"/>
          </a:xfrm>
          <a:prstGeom prst="rect">
            <a:avLst/>
          </a:prstGeom>
          <a:noFill/>
          <a:ln w="25400">
            <a:solidFill>
              <a:schemeClr val="tx1"/>
            </a:solidFill>
          </a:ln>
        </p:spPr>
        <p:txBody>
          <a:bodyPr wrap="square" lIns="36000" rIns="36000" rtlCol="0">
            <a:spAutoFit/>
          </a:bodyPr>
          <a:lstStyle/>
          <a:p>
            <a:pPr defTabSz="901070"/>
            <a:r>
              <a:rPr kumimoji="1" lang="ja-JP" altLang="en-US" dirty="0">
                <a:solidFill>
                  <a:prstClr val="black"/>
                </a:solidFill>
                <a:latin typeface="Calibri"/>
                <a:ea typeface="ＭＳ Ｐゴシック" panose="020B0600070205080204" pitchFamily="50" charset="-128"/>
              </a:rPr>
              <a:t>施策展開方法（ゾーニング）の検討</a:t>
            </a:r>
            <a:endParaRPr kumimoji="1" lang="en-US" altLang="ja-JP" dirty="0">
              <a:solidFill>
                <a:prstClr val="black"/>
              </a:solidFill>
              <a:latin typeface="Calibri"/>
              <a:ea typeface="ＭＳ Ｐゴシック" panose="020B0600070205080204" pitchFamily="50" charset="-128"/>
            </a:endParaRPr>
          </a:p>
          <a:p>
            <a:pPr defTabSz="901070"/>
            <a:r>
              <a:rPr kumimoji="1" lang="ja-JP" altLang="en-US" dirty="0">
                <a:solidFill>
                  <a:prstClr val="black"/>
                </a:solidFill>
                <a:latin typeface="Calibri"/>
                <a:ea typeface="ＭＳ Ｐゴシック" panose="020B0600070205080204" pitchFamily="50" charset="-128"/>
              </a:rPr>
              <a:t>目標・指標・計画期間イメージの確認</a:t>
            </a:r>
            <a:endParaRPr kumimoji="1" lang="en-US" altLang="ja-JP" dirty="0">
              <a:solidFill>
                <a:prstClr val="black"/>
              </a:solidFill>
              <a:latin typeface="Calibri"/>
              <a:ea typeface="ＭＳ Ｐゴシック" panose="020B0600070205080204" pitchFamily="50" charset="-128"/>
            </a:endParaRPr>
          </a:p>
        </p:txBody>
      </p:sp>
      <p:sp>
        <p:nvSpPr>
          <p:cNvPr id="16" name="正方形/長方形 15">
            <a:extLst>
              <a:ext uri="{FF2B5EF4-FFF2-40B4-BE49-F238E27FC236}">
                <a16:creationId xmlns:a16="http://schemas.microsoft.com/office/drawing/2014/main" id="{9D28CE98-BECC-4825-AACD-860E589F7EB5}"/>
              </a:ext>
            </a:extLst>
          </p:cNvPr>
          <p:cNvSpPr/>
          <p:nvPr/>
        </p:nvSpPr>
        <p:spPr>
          <a:xfrm>
            <a:off x="119022" y="3221293"/>
            <a:ext cx="5484542" cy="931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10" b="1" i="0" u="none" strike="noStrike" kern="1200" cap="none" spc="0" normalizeH="0" baseline="0" noProof="0" dirty="0">
                <a:ln>
                  <a:noFill/>
                </a:ln>
                <a:solidFill>
                  <a:schemeClr val="tx1"/>
                </a:solidFill>
                <a:effectLst/>
                <a:highlight>
                  <a:srgbClr val="FFFF00"/>
                </a:highlight>
                <a:uLnTx/>
                <a:uFillTx/>
                <a:latin typeface="MS UI Gothic" panose="020B0600070205080204" pitchFamily="50" charset="-128"/>
                <a:ea typeface="MS UI Gothic" panose="020B0600070205080204" pitchFamily="50" charset="-128"/>
                <a:cs typeface="+mn-cs"/>
              </a:rPr>
              <a:t>第４回部会（</a:t>
            </a:r>
            <a:r>
              <a:rPr kumimoji="0" lang="en-US" altLang="ja-JP" sz="1710" b="1" i="0" u="none" strike="noStrike" kern="1200" cap="none" spc="0" normalizeH="0" baseline="0" noProof="0" dirty="0">
                <a:ln>
                  <a:noFill/>
                </a:ln>
                <a:solidFill>
                  <a:schemeClr val="tx1"/>
                </a:solidFill>
                <a:effectLst/>
                <a:highlight>
                  <a:srgbClr val="FFFF00"/>
                </a:highlight>
                <a:uLnTx/>
                <a:uFillTx/>
                <a:latin typeface="MS UI Gothic" panose="020B0600070205080204" pitchFamily="50" charset="-128"/>
                <a:ea typeface="MS UI Gothic" panose="020B0600070205080204" pitchFamily="50" charset="-128"/>
                <a:cs typeface="+mn-cs"/>
              </a:rPr>
              <a:t>R7.11.27</a:t>
            </a:r>
            <a:r>
              <a:rPr kumimoji="0" lang="ja-JP" altLang="en-US" sz="1710" b="1" i="0" u="none" strike="noStrike" kern="1200" cap="none" spc="0" normalizeH="0" baseline="0" noProof="0" dirty="0">
                <a:ln>
                  <a:noFill/>
                </a:ln>
                <a:solidFill>
                  <a:schemeClr val="tx1"/>
                </a:solidFill>
                <a:effectLst/>
                <a:highlight>
                  <a:srgbClr val="FFFF00"/>
                </a:highlight>
                <a:uLnTx/>
                <a:uFillTx/>
                <a:latin typeface="MS UI Gothic" panose="020B0600070205080204" pitchFamily="50" charset="-128"/>
                <a:ea typeface="MS UI Gothic" panose="020B0600070205080204" pitchFamily="50" charset="-128"/>
                <a:cs typeface="+mn-cs"/>
              </a:rPr>
              <a:t>）</a:t>
            </a:r>
            <a:endParaRPr kumimoji="0" lang="en-US" altLang="ja-JP" sz="1710" b="1" i="0" u="none" strike="noStrike" kern="1200" cap="none" spc="0" normalizeH="0" baseline="0" noProof="0" dirty="0">
              <a:ln>
                <a:noFill/>
              </a:ln>
              <a:solidFill>
                <a:schemeClr val="tx1"/>
              </a:solidFill>
              <a:effectLst/>
              <a:highlight>
                <a:srgbClr val="FFFF00"/>
              </a:highlight>
              <a:uLnTx/>
              <a:uFillTx/>
              <a:latin typeface="MS UI Gothic" panose="020B0600070205080204" pitchFamily="50" charset="-128"/>
              <a:ea typeface="MS UI Gothic"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　●ゾーニング区分（案）と基軸・施策構成（案）</a:t>
            </a:r>
            <a:endPar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　●成果指標の設定項目（案）</a:t>
            </a:r>
            <a:endPar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710" b="1" dirty="0">
                <a:solidFill>
                  <a:schemeClr val="tx1"/>
                </a:solidFill>
                <a:latin typeface="MS UI Gothic" panose="020B0600070205080204" pitchFamily="50" charset="-128"/>
                <a:ea typeface="MS UI Gothic" panose="020B0600070205080204" pitchFamily="50" charset="-128"/>
              </a:rPr>
              <a:t>　●中間報告（案）</a:t>
            </a:r>
            <a:endPar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endParaRPr>
          </a:p>
        </p:txBody>
      </p:sp>
      <p:sp>
        <p:nvSpPr>
          <p:cNvPr id="18" name="テキスト ボックス 17">
            <a:extLst>
              <a:ext uri="{FF2B5EF4-FFF2-40B4-BE49-F238E27FC236}">
                <a16:creationId xmlns:a16="http://schemas.microsoft.com/office/drawing/2014/main" id="{44CE4BCE-101F-487B-957D-C77129AA7448}"/>
              </a:ext>
            </a:extLst>
          </p:cNvPr>
          <p:cNvSpPr txBox="1"/>
          <p:nvPr/>
        </p:nvSpPr>
        <p:spPr>
          <a:xfrm>
            <a:off x="5815013" y="3507986"/>
            <a:ext cx="3900755" cy="646331"/>
          </a:xfrm>
          <a:prstGeom prst="rect">
            <a:avLst/>
          </a:prstGeom>
          <a:solidFill>
            <a:srgbClr val="FFFF00"/>
          </a:solidFill>
          <a:ln w="25400">
            <a:solidFill>
              <a:schemeClr val="tx1"/>
            </a:solidFill>
          </a:ln>
        </p:spPr>
        <p:txBody>
          <a:bodyPr wrap="square" lIns="36000" rIns="36000" rtlCol="0">
            <a:spAutoFit/>
          </a:bodyPr>
          <a:lstStyle/>
          <a:p>
            <a:pPr defTabSz="901070"/>
            <a:r>
              <a:rPr kumimoji="1" lang="ja-JP" altLang="en-US" dirty="0">
                <a:solidFill>
                  <a:prstClr val="black"/>
                </a:solidFill>
                <a:latin typeface="Calibri"/>
                <a:ea typeface="ＭＳ Ｐゴシック" panose="020B0600070205080204" pitchFamily="50" charset="-128"/>
              </a:rPr>
              <a:t>基軸・個別施策</a:t>
            </a:r>
            <a:r>
              <a:rPr kumimoji="1" lang="ja-JP" altLang="en-US" dirty="0">
                <a:latin typeface="Calibri"/>
                <a:ea typeface="ＭＳ Ｐゴシック" panose="020B0600070205080204" pitchFamily="50" charset="-128"/>
              </a:rPr>
              <a:t>・ゾーニングのまとめ</a:t>
            </a:r>
            <a:endParaRPr kumimoji="1" lang="en-US" altLang="ja-JP" dirty="0">
              <a:latin typeface="Calibri"/>
              <a:ea typeface="ＭＳ Ｐゴシック" panose="020B0600070205080204" pitchFamily="50" charset="-128"/>
            </a:endParaRPr>
          </a:p>
          <a:p>
            <a:pPr defTabSz="901070"/>
            <a:r>
              <a:rPr kumimoji="1" lang="ja-JP" altLang="en-US" dirty="0">
                <a:solidFill>
                  <a:prstClr val="black"/>
                </a:solidFill>
                <a:latin typeface="Calibri"/>
                <a:ea typeface="ＭＳ Ｐゴシック" panose="020B0600070205080204" pitchFamily="50" charset="-128"/>
              </a:rPr>
              <a:t>成果指標（項目）に関する検討</a:t>
            </a:r>
            <a:endParaRPr kumimoji="1" lang="en-US" altLang="ja-JP" dirty="0">
              <a:solidFill>
                <a:prstClr val="black"/>
              </a:solidFill>
              <a:latin typeface="Calibri"/>
              <a:ea typeface="ＭＳ Ｐゴシック" panose="020B0600070205080204" pitchFamily="50" charset="-128"/>
            </a:endParaRPr>
          </a:p>
        </p:txBody>
      </p:sp>
      <p:sp>
        <p:nvSpPr>
          <p:cNvPr id="19" name="正方形/長方形 18">
            <a:extLst>
              <a:ext uri="{FF2B5EF4-FFF2-40B4-BE49-F238E27FC236}">
                <a16:creationId xmlns:a16="http://schemas.microsoft.com/office/drawing/2014/main" id="{5221EBDC-BFF6-4925-A517-42994A6B1193}"/>
              </a:ext>
            </a:extLst>
          </p:cNvPr>
          <p:cNvSpPr/>
          <p:nvPr/>
        </p:nvSpPr>
        <p:spPr>
          <a:xfrm>
            <a:off x="113714" y="4742202"/>
            <a:ext cx="5484542" cy="931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第５回部会（</a:t>
            </a:r>
            <a:r>
              <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R8.1</a:t>
            </a: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月）</a:t>
            </a:r>
            <a:endPar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　●成果指標、計画期間、進捗管理方法</a:t>
            </a:r>
            <a:endPar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710" b="1" dirty="0">
                <a:solidFill>
                  <a:schemeClr val="tx1"/>
                </a:solidFill>
                <a:latin typeface="MS UI Gothic" panose="020B0600070205080204" pitchFamily="50" charset="-128"/>
                <a:ea typeface="MS UI Gothic" panose="020B0600070205080204" pitchFamily="50" charset="-128"/>
              </a:rPr>
              <a:t>　●アクションプラン（素案：整理済み部分）</a:t>
            </a:r>
            <a:endPar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endParaRPr>
          </a:p>
        </p:txBody>
      </p:sp>
      <p:sp>
        <p:nvSpPr>
          <p:cNvPr id="21" name="テキスト ボックス 20">
            <a:extLst>
              <a:ext uri="{FF2B5EF4-FFF2-40B4-BE49-F238E27FC236}">
                <a16:creationId xmlns:a16="http://schemas.microsoft.com/office/drawing/2014/main" id="{DC80E6B0-9022-4080-BE45-31901466FFEB}"/>
              </a:ext>
            </a:extLst>
          </p:cNvPr>
          <p:cNvSpPr txBox="1"/>
          <p:nvPr/>
        </p:nvSpPr>
        <p:spPr>
          <a:xfrm>
            <a:off x="5799910" y="4900891"/>
            <a:ext cx="3900755" cy="646331"/>
          </a:xfrm>
          <a:prstGeom prst="rect">
            <a:avLst/>
          </a:prstGeom>
          <a:noFill/>
          <a:ln w="25400">
            <a:solidFill>
              <a:schemeClr val="tx1"/>
            </a:solidFill>
          </a:ln>
        </p:spPr>
        <p:txBody>
          <a:bodyPr wrap="square" lIns="36000" rIns="36000" rtlCol="0">
            <a:spAutoFit/>
          </a:bodyPr>
          <a:lstStyle/>
          <a:p>
            <a:pPr defTabSz="901070"/>
            <a:r>
              <a:rPr kumimoji="1" lang="ja-JP" altLang="en-US" dirty="0">
                <a:solidFill>
                  <a:prstClr val="black"/>
                </a:solidFill>
                <a:latin typeface="Calibri"/>
                <a:ea typeface="ＭＳ Ｐゴシック" panose="020B0600070205080204" pitchFamily="50" charset="-128"/>
              </a:rPr>
              <a:t>成果指標（項目・量）、計画期間の点検</a:t>
            </a:r>
            <a:endParaRPr kumimoji="1" lang="en-US" altLang="ja-JP" dirty="0">
              <a:solidFill>
                <a:prstClr val="black"/>
              </a:solidFill>
              <a:latin typeface="Calibri"/>
              <a:ea typeface="ＭＳ Ｐゴシック" panose="020B0600070205080204" pitchFamily="50" charset="-128"/>
            </a:endParaRPr>
          </a:p>
          <a:p>
            <a:pPr defTabSz="901070"/>
            <a:r>
              <a:rPr kumimoji="1" lang="ja-JP" altLang="en-US" dirty="0">
                <a:solidFill>
                  <a:prstClr val="black"/>
                </a:solidFill>
                <a:latin typeface="Calibri"/>
                <a:ea typeface="ＭＳ Ｐゴシック" panose="020B0600070205080204" pitchFamily="50" charset="-128"/>
              </a:rPr>
              <a:t>素案（パブコメ用）に関する点検</a:t>
            </a:r>
            <a:endParaRPr kumimoji="1" lang="en-US" altLang="ja-JP" dirty="0">
              <a:solidFill>
                <a:prstClr val="black"/>
              </a:solidFill>
              <a:latin typeface="Calibri"/>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FD4F508D-F354-4EDE-A043-74D08B2C400A}"/>
              </a:ext>
            </a:extLst>
          </p:cNvPr>
          <p:cNvSpPr txBox="1"/>
          <p:nvPr/>
        </p:nvSpPr>
        <p:spPr>
          <a:xfrm>
            <a:off x="220436" y="4304189"/>
            <a:ext cx="9495332" cy="400110"/>
          </a:xfrm>
          <a:prstGeom prst="rect">
            <a:avLst/>
          </a:prstGeom>
          <a:solidFill>
            <a:schemeClr val="accent5">
              <a:lumMod val="20000"/>
              <a:lumOff val="80000"/>
            </a:schemeClr>
          </a:solidFill>
          <a:ln w="25400">
            <a:solidFill>
              <a:schemeClr val="tx1"/>
            </a:solidFill>
          </a:ln>
        </p:spPr>
        <p:txBody>
          <a:bodyPr wrap="square" lIns="36000" rIns="36000" rtlCol="0">
            <a:spAutoFit/>
          </a:bodyPr>
          <a:lstStyle/>
          <a:p>
            <a:pPr algn="ctr" defTabSz="901070"/>
            <a:r>
              <a:rPr kumimoji="1" lang="ja-JP" altLang="en-US" sz="2000" dirty="0">
                <a:solidFill>
                  <a:prstClr val="black"/>
                </a:solidFill>
                <a:latin typeface="Calibri"/>
                <a:ea typeface="ＭＳ Ｐゴシック" panose="020B0600070205080204" pitchFamily="50" charset="-128"/>
              </a:rPr>
              <a:t>森林審議会（本会）での中間報告（</a:t>
            </a:r>
            <a:r>
              <a:rPr kumimoji="1" lang="en-US" altLang="ja-JP" sz="2000" dirty="0">
                <a:solidFill>
                  <a:prstClr val="black"/>
                </a:solidFill>
                <a:latin typeface="Calibri"/>
                <a:ea typeface="ＭＳ Ｐゴシック" panose="020B0600070205080204" pitchFamily="50" charset="-128"/>
              </a:rPr>
              <a:t>R8</a:t>
            </a:r>
            <a:r>
              <a:rPr kumimoji="1" lang="ja-JP" altLang="en-US" sz="2000" dirty="0">
                <a:solidFill>
                  <a:prstClr val="black"/>
                </a:solidFill>
                <a:latin typeface="Calibri"/>
                <a:ea typeface="ＭＳ Ｐゴシック" panose="020B0600070205080204" pitchFamily="50" charset="-128"/>
              </a:rPr>
              <a:t>年</a:t>
            </a:r>
            <a:r>
              <a:rPr kumimoji="1" lang="en-US" altLang="ja-JP" sz="2000" dirty="0">
                <a:solidFill>
                  <a:prstClr val="black"/>
                </a:solidFill>
                <a:latin typeface="Calibri"/>
                <a:ea typeface="ＭＳ Ｐゴシック" panose="020B0600070205080204" pitchFamily="50" charset="-128"/>
              </a:rPr>
              <a:t>1</a:t>
            </a:r>
            <a:r>
              <a:rPr kumimoji="1" lang="ja-JP" altLang="en-US" sz="2000" dirty="0">
                <a:solidFill>
                  <a:prstClr val="black"/>
                </a:solidFill>
                <a:latin typeface="Calibri"/>
                <a:ea typeface="ＭＳ Ｐゴシック" panose="020B0600070205080204" pitchFamily="50" charset="-128"/>
              </a:rPr>
              <a:t>月）</a:t>
            </a:r>
            <a:endParaRPr kumimoji="1" lang="en-US" altLang="ja-JP" sz="2000" dirty="0">
              <a:solidFill>
                <a:prstClr val="black"/>
              </a:solidFill>
              <a:latin typeface="Calibri"/>
              <a:ea typeface="ＭＳ Ｐゴシック" panose="020B0600070205080204" pitchFamily="50" charset="-128"/>
            </a:endParaRPr>
          </a:p>
        </p:txBody>
      </p:sp>
      <p:sp>
        <p:nvSpPr>
          <p:cNvPr id="23" name="正方形/長方形 22">
            <a:extLst>
              <a:ext uri="{FF2B5EF4-FFF2-40B4-BE49-F238E27FC236}">
                <a16:creationId xmlns:a16="http://schemas.microsoft.com/office/drawing/2014/main" id="{87A7417A-D8DE-482A-A6F1-62E12CA6EA7E}"/>
              </a:ext>
            </a:extLst>
          </p:cNvPr>
          <p:cNvSpPr/>
          <p:nvPr/>
        </p:nvSpPr>
        <p:spPr>
          <a:xfrm>
            <a:off x="113714" y="6141939"/>
            <a:ext cx="5484542" cy="649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第６回部会（</a:t>
            </a:r>
            <a:r>
              <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R8.3</a:t>
            </a: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月）</a:t>
            </a:r>
            <a:endPar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　●</a:t>
            </a:r>
            <a:r>
              <a:rPr lang="ja-JP" altLang="en-US" sz="1710" b="1" dirty="0">
                <a:solidFill>
                  <a:schemeClr val="tx1"/>
                </a:solidFill>
                <a:latin typeface="MS UI Gothic" panose="020B0600070205080204" pitchFamily="50" charset="-128"/>
                <a:ea typeface="MS UI Gothic" panose="020B0600070205080204" pitchFamily="50" charset="-128"/>
              </a:rPr>
              <a:t>答申</a:t>
            </a:r>
            <a:r>
              <a:rPr kumimoji="0" lang="ja-JP" altLang="en-US"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rPr>
              <a:t>（案）、パブコメ実施状況を報告</a:t>
            </a:r>
            <a:endParaRPr kumimoji="0" lang="en-US" altLang="ja-JP" sz="1710" b="1" i="0" u="none" strike="noStrike" kern="1200" cap="none" spc="0" normalizeH="0" baseline="0" noProof="0" dirty="0">
              <a:ln>
                <a:noFill/>
              </a:ln>
              <a:solidFill>
                <a:schemeClr val="tx1"/>
              </a:solidFill>
              <a:effectLst/>
              <a:uLnTx/>
              <a:uFillTx/>
              <a:latin typeface="MS UI Gothic" panose="020B0600070205080204" pitchFamily="50" charset="-128"/>
              <a:ea typeface="MS UI Gothic" panose="020B0600070205080204" pitchFamily="50" charset="-128"/>
              <a:cs typeface="+mn-cs"/>
            </a:endParaRPr>
          </a:p>
        </p:txBody>
      </p:sp>
      <p:sp>
        <p:nvSpPr>
          <p:cNvPr id="24" name="矢印: 右 23">
            <a:extLst>
              <a:ext uri="{FF2B5EF4-FFF2-40B4-BE49-F238E27FC236}">
                <a16:creationId xmlns:a16="http://schemas.microsoft.com/office/drawing/2014/main" id="{F92F8487-3F73-488C-962A-12A5B8B7EB07}"/>
              </a:ext>
            </a:extLst>
          </p:cNvPr>
          <p:cNvSpPr/>
          <p:nvPr/>
        </p:nvSpPr>
        <p:spPr>
          <a:xfrm>
            <a:off x="5451297" y="6204624"/>
            <a:ext cx="165735" cy="599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A28FE3E6-2AB2-4746-9A0C-DBC4E292EF66}"/>
              </a:ext>
            </a:extLst>
          </p:cNvPr>
          <p:cNvSpPr txBox="1"/>
          <p:nvPr/>
        </p:nvSpPr>
        <p:spPr>
          <a:xfrm>
            <a:off x="5815013" y="6365446"/>
            <a:ext cx="3900755" cy="369332"/>
          </a:xfrm>
          <a:prstGeom prst="rect">
            <a:avLst/>
          </a:prstGeom>
          <a:noFill/>
          <a:ln w="25400">
            <a:solidFill>
              <a:schemeClr val="tx1"/>
            </a:solidFill>
          </a:ln>
        </p:spPr>
        <p:txBody>
          <a:bodyPr wrap="square" lIns="36000" rIns="36000" rtlCol="0">
            <a:spAutoFit/>
          </a:bodyPr>
          <a:lstStyle/>
          <a:p>
            <a:pPr defTabSz="901070"/>
            <a:r>
              <a:rPr kumimoji="1" lang="ja-JP" altLang="en-US" dirty="0">
                <a:solidFill>
                  <a:prstClr val="black"/>
                </a:solidFill>
                <a:latin typeface="Calibri"/>
                <a:ea typeface="ＭＳ Ｐゴシック" panose="020B0600070205080204" pitchFamily="50" charset="-128"/>
              </a:rPr>
              <a:t>部会答申</a:t>
            </a:r>
            <a:endParaRPr kumimoji="1" lang="en-US" altLang="ja-JP" dirty="0">
              <a:solidFill>
                <a:prstClr val="black"/>
              </a:solidFill>
              <a:latin typeface="Calibri"/>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F305ED62-5629-43CE-BCB7-9A39323644A0}"/>
              </a:ext>
            </a:extLst>
          </p:cNvPr>
          <p:cNvSpPr txBox="1"/>
          <p:nvPr/>
        </p:nvSpPr>
        <p:spPr>
          <a:xfrm>
            <a:off x="205334" y="5695268"/>
            <a:ext cx="9495332" cy="400110"/>
          </a:xfrm>
          <a:prstGeom prst="rect">
            <a:avLst/>
          </a:prstGeom>
          <a:solidFill>
            <a:schemeClr val="accent5">
              <a:lumMod val="20000"/>
              <a:lumOff val="80000"/>
            </a:schemeClr>
          </a:solidFill>
          <a:ln w="25400">
            <a:solidFill>
              <a:schemeClr val="tx1"/>
            </a:solidFill>
          </a:ln>
        </p:spPr>
        <p:txBody>
          <a:bodyPr wrap="square" lIns="36000" rIns="36000" rtlCol="0">
            <a:spAutoFit/>
          </a:bodyPr>
          <a:lstStyle/>
          <a:p>
            <a:pPr algn="ctr" defTabSz="901070"/>
            <a:r>
              <a:rPr kumimoji="1" lang="ja-JP" altLang="en-US" sz="2000" dirty="0">
                <a:solidFill>
                  <a:prstClr val="black"/>
                </a:solidFill>
                <a:latin typeface="Calibri"/>
                <a:ea typeface="ＭＳ Ｐゴシック" panose="020B0600070205080204" pitchFamily="50" charset="-128"/>
              </a:rPr>
              <a:t>パブリックコメントの実施（</a:t>
            </a:r>
            <a:r>
              <a:rPr kumimoji="1" lang="en-US" altLang="ja-JP" sz="2000" dirty="0">
                <a:solidFill>
                  <a:prstClr val="black"/>
                </a:solidFill>
                <a:latin typeface="Calibri"/>
                <a:ea typeface="ＭＳ Ｐゴシック" panose="020B0600070205080204" pitchFamily="50" charset="-128"/>
              </a:rPr>
              <a:t>R8</a:t>
            </a:r>
            <a:r>
              <a:rPr kumimoji="1" lang="ja-JP" altLang="en-US" sz="2000" dirty="0">
                <a:solidFill>
                  <a:prstClr val="black"/>
                </a:solidFill>
                <a:latin typeface="Calibri"/>
                <a:ea typeface="ＭＳ Ｐゴシック" panose="020B0600070205080204" pitchFamily="50" charset="-128"/>
              </a:rPr>
              <a:t>年</a:t>
            </a:r>
            <a:r>
              <a:rPr kumimoji="1" lang="en-US" altLang="ja-JP" sz="2000" dirty="0">
                <a:solidFill>
                  <a:prstClr val="black"/>
                </a:solidFill>
                <a:latin typeface="Calibri"/>
                <a:ea typeface="ＭＳ Ｐゴシック" panose="020B0600070205080204" pitchFamily="50" charset="-128"/>
              </a:rPr>
              <a:t>2</a:t>
            </a:r>
            <a:r>
              <a:rPr kumimoji="1" lang="ja-JP" altLang="en-US" sz="2000" dirty="0">
                <a:solidFill>
                  <a:prstClr val="black"/>
                </a:solidFill>
                <a:latin typeface="Calibri"/>
                <a:ea typeface="ＭＳ Ｐゴシック" panose="020B0600070205080204" pitchFamily="50" charset="-128"/>
              </a:rPr>
              <a:t>月）</a:t>
            </a:r>
            <a:endParaRPr kumimoji="1" lang="en-US" altLang="ja-JP" sz="2000" dirty="0">
              <a:solidFill>
                <a:prstClr val="black"/>
              </a:solidFill>
              <a:latin typeface="Calibri"/>
              <a:ea typeface="ＭＳ Ｐゴシック" panose="020B0600070205080204" pitchFamily="50" charset="-128"/>
            </a:endParaRPr>
          </a:p>
        </p:txBody>
      </p:sp>
      <p:sp>
        <p:nvSpPr>
          <p:cNvPr id="27" name="矢印: 右 26">
            <a:extLst>
              <a:ext uri="{FF2B5EF4-FFF2-40B4-BE49-F238E27FC236}">
                <a16:creationId xmlns:a16="http://schemas.microsoft.com/office/drawing/2014/main" id="{63546871-BEC6-4069-8678-689319DB31F0}"/>
              </a:ext>
            </a:extLst>
          </p:cNvPr>
          <p:cNvSpPr/>
          <p:nvPr/>
        </p:nvSpPr>
        <p:spPr>
          <a:xfrm>
            <a:off x="5451297" y="699033"/>
            <a:ext cx="165735" cy="599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A3E48B1F-8944-417A-A822-2A143483D6EC}"/>
              </a:ext>
            </a:extLst>
          </p:cNvPr>
          <p:cNvSpPr/>
          <p:nvPr/>
        </p:nvSpPr>
        <p:spPr>
          <a:xfrm>
            <a:off x="5451297" y="1630389"/>
            <a:ext cx="165735" cy="599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14DE74E8-6793-4146-8899-88F9A2FEA15D}"/>
              </a:ext>
            </a:extLst>
          </p:cNvPr>
          <p:cNvSpPr/>
          <p:nvPr/>
        </p:nvSpPr>
        <p:spPr>
          <a:xfrm>
            <a:off x="5451297" y="2610783"/>
            <a:ext cx="165735" cy="599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B77DDF72-65E4-45DC-8E5D-7FF9F3177138}"/>
              </a:ext>
            </a:extLst>
          </p:cNvPr>
          <p:cNvSpPr/>
          <p:nvPr/>
        </p:nvSpPr>
        <p:spPr>
          <a:xfrm>
            <a:off x="5451297" y="3531205"/>
            <a:ext cx="165735" cy="599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65DDB9FC-E6D9-43F5-8E54-3D6A7835465B}"/>
              </a:ext>
            </a:extLst>
          </p:cNvPr>
          <p:cNvPicPr>
            <a:picLocks noChangeAspect="1"/>
          </p:cNvPicPr>
          <p:nvPr/>
        </p:nvPicPr>
        <p:blipFill>
          <a:blip r:embed="rId3"/>
          <a:stretch>
            <a:fillRect/>
          </a:stretch>
        </p:blipFill>
        <p:spPr>
          <a:xfrm>
            <a:off x="5451297" y="4881428"/>
            <a:ext cx="182896" cy="695004"/>
          </a:xfrm>
          <a:prstGeom prst="rect">
            <a:avLst/>
          </a:prstGeom>
        </p:spPr>
      </p:pic>
      <p:sp>
        <p:nvSpPr>
          <p:cNvPr id="31" name="スライド番号プレースホルダー 10">
            <a:extLst>
              <a:ext uri="{FF2B5EF4-FFF2-40B4-BE49-F238E27FC236}">
                <a16:creationId xmlns:a16="http://schemas.microsoft.com/office/drawing/2014/main" id="{82559685-FE89-4B75-90EA-B3B55E90BAC8}"/>
              </a:ext>
            </a:extLst>
          </p:cNvPr>
          <p:cNvSpPr>
            <a:spLocks noGrp="1"/>
          </p:cNvSpPr>
          <p:nvPr>
            <p:ph type="sldNum" sz="quarter" idx="12"/>
          </p:nvPr>
        </p:nvSpPr>
        <p:spPr>
          <a:xfrm>
            <a:off x="6996113" y="6356352"/>
            <a:ext cx="2228850" cy="365125"/>
          </a:xfrm>
        </p:spPr>
        <p:txBody>
          <a:bodyPr/>
          <a:lstStyle/>
          <a:p>
            <a:fld id="{D2D8002D-B5B0-4BAC-B1F6-782DDCCE6D9C}" type="slidenum">
              <a:rPr kumimoji="1" lang="ja-JP" altLang="en-US" sz="2000" b="1"/>
              <a:t>5</a:t>
            </a:fld>
            <a:endParaRPr kumimoji="1" lang="ja-JP" altLang="en-US" sz="2000" b="1" dirty="0"/>
          </a:p>
        </p:txBody>
      </p:sp>
    </p:spTree>
    <p:extLst>
      <p:ext uri="{BB962C8B-B14F-4D97-AF65-F5344CB8AC3E}">
        <p14:creationId xmlns:p14="http://schemas.microsoft.com/office/powerpoint/2010/main" val="4025112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5F5FEF-A307-4055-9090-3D57E1E32FB5}"/>
              </a:ext>
            </a:extLst>
          </p:cNvPr>
          <p:cNvSpPr>
            <a:spLocks noGrp="1"/>
          </p:cNvSpPr>
          <p:nvPr>
            <p:ph type="ctrTitle"/>
          </p:nvPr>
        </p:nvSpPr>
        <p:spPr>
          <a:xfrm>
            <a:off x="536582" y="1693889"/>
            <a:ext cx="8832836" cy="2182099"/>
          </a:xfrm>
        </p:spPr>
        <p:txBody>
          <a:bodyPr>
            <a:noAutofit/>
          </a:bodyPr>
          <a:lstStyle/>
          <a:p>
            <a:pPr>
              <a:lnSpc>
                <a:spcPct val="150000"/>
              </a:lnSpc>
            </a:pPr>
            <a:r>
              <a:rPr lang="ja-JP" altLang="en-US" sz="3429" dirty="0">
                <a:latin typeface="BIZ UDPゴシック" panose="020B0400000000000000" pitchFamily="50" charset="-128"/>
                <a:ea typeface="BIZ UDPゴシック" panose="020B0400000000000000" pitchFamily="50" charset="-128"/>
              </a:rPr>
              <a:t>議事３</a:t>
            </a:r>
            <a:br>
              <a:rPr lang="en-US" altLang="ja-JP" sz="3429" dirty="0">
                <a:latin typeface="BIZ UDPゴシック" panose="020B0400000000000000" pitchFamily="50" charset="-128"/>
                <a:ea typeface="BIZ UDPゴシック" panose="020B0400000000000000" pitchFamily="50" charset="-128"/>
              </a:rPr>
            </a:br>
            <a:r>
              <a:rPr lang="ja-JP" altLang="en-US" sz="3200" b="1" dirty="0">
                <a:latin typeface="BIZ UDPゴシック" panose="020B0400000000000000" pitchFamily="50" charset="-128"/>
                <a:ea typeface="BIZ UDPゴシック" panose="020B0400000000000000" pitchFamily="50" charset="-128"/>
              </a:rPr>
              <a:t>各基軸・個別施策とゾーニング</a:t>
            </a:r>
            <a:br>
              <a:rPr lang="en-US" altLang="ja-JP" sz="3200" b="1" dirty="0">
                <a:latin typeface="BIZ UDPゴシック" panose="020B0400000000000000" pitchFamily="50" charset="-128"/>
                <a:ea typeface="BIZ UDPゴシック" panose="020B0400000000000000" pitchFamily="50" charset="-128"/>
              </a:rPr>
            </a:br>
            <a:r>
              <a:rPr lang="ja-JP" altLang="en-US" sz="3200" b="1" dirty="0">
                <a:latin typeface="BIZ UDPゴシック" panose="020B0400000000000000" pitchFamily="50" charset="-128"/>
                <a:ea typeface="BIZ UDPゴシック" panose="020B0400000000000000" pitchFamily="50" charset="-128"/>
              </a:rPr>
              <a:t>（まとめ）</a:t>
            </a:r>
            <a:endParaRPr lang="ja-JP" altLang="en-US" sz="3429" dirty="0">
              <a:latin typeface="BIZ UDPゴシック" panose="020B0400000000000000" pitchFamily="50" charset="-128"/>
              <a:ea typeface="BIZ UDP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28F912FD-47CA-4D46-8C69-E13698A97DF6}"/>
              </a:ext>
            </a:extLst>
          </p:cNvPr>
          <p:cNvSpPr>
            <a:spLocks noGrp="1"/>
          </p:cNvSpPr>
          <p:nvPr>
            <p:ph type="sldNum" sz="quarter" idx="12"/>
          </p:nvPr>
        </p:nvSpPr>
        <p:spPr/>
        <p:txBody>
          <a:bodyPr/>
          <a:lstStyle/>
          <a:p>
            <a:fld id="{D2D8002D-B5B0-4BAC-B1F6-782DDCCE6D9C}" type="slidenum">
              <a:rPr kumimoji="1" lang="ja-JP" altLang="en-US" sz="2000" b="1"/>
              <a:t>6</a:t>
            </a:fld>
            <a:endParaRPr kumimoji="1" lang="ja-JP" altLang="en-US" sz="2000" b="1" dirty="0"/>
          </a:p>
        </p:txBody>
      </p:sp>
      <p:sp>
        <p:nvSpPr>
          <p:cNvPr id="4" name="正方形/長方形 3">
            <a:extLst>
              <a:ext uri="{FF2B5EF4-FFF2-40B4-BE49-F238E27FC236}">
                <a16:creationId xmlns:a16="http://schemas.microsoft.com/office/drawing/2014/main" id="{4817CA1A-3F11-41E5-9AF3-5728078313BD}"/>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Tree>
    <p:extLst>
      <p:ext uri="{BB962C8B-B14F-4D97-AF65-F5344CB8AC3E}">
        <p14:creationId xmlns:p14="http://schemas.microsoft.com/office/powerpoint/2010/main" val="377651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B38FAC90-555E-4B1E-A298-B0295FA7DB3A}"/>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BIZ UDゴシック" panose="020B0400000000000000" pitchFamily="49" charset="-128"/>
                <a:ea typeface="BIZ UDゴシック" panose="020B0400000000000000" pitchFamily="49" charset="-128"/>
              </a:rPr>
              <a:t> （１）森林防災・減災アクションプラン（仮称）の考え方の整理</a:t>
            </a:r>
          </a:p>
        </p:txBody>
      </p:sp>
      <p:sp>
        <p:nvSpPr>
          <p:cNvPr id="48" name="正方形/長方形 47">
            <a:extLst>
              <a:ext uri="{FF2B5EF4-FFF2-40B4-BE49-F238E27FC236}">
                <a16:creationId xmlns:a16="http://schemas.microsoft.com/office/drawing/2014/main" id="{199D7CD5-08DD-4197-A022-489D6F68748B}"/>
              </a:ext>
            </a:extLst>
          </p:cNvPr>
          <p:cNvSpPr/>
          <p:nvPr/>
        </p:nvSpPr>
        <p:spPr>
          <a:xfrm>
            <a:off x="113258" y="523975"/>
            <a:ext cx="9679484" cy="60946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a:solidFill>
                  <a:schemeClr val="tx1"/>
                </a:solidFill>
                <a:latin typeface="BIZ UDゴシック" panose="020B0400000000000000" pitchFamily="49" charset="-128"/>
                <a:ea typeface="BIZ UDゴシック" panose="020B0400000000000000" pitchFamily="49" charset="-128"/>
              </a:rPr>
              <a:t>　これまでの部会議論を踏まえ、改めて、本プランが「何を目的」とし「誰を対象」に「何を示す」</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a:p>
            <a:r>
              <a:rPr lang="ja-JP" altLang="en-US" sz="1600" b="1" dirty="0">
                <a:solidFill>
                  <a:schemeClr val="tx1"/>
                </a:solidFill>
                <a:latin typeface="BIZ UDゴシック" panose="020B0400000000000000" pitchFamily="49" charset="-128"/>
                <a:ea typeface="BIZ UDゴシック" panose="020B0400000000000000" pitchFamily="49" charset="-128"/>
              </a:rPr>
              <a:t>　のかを以下のとおり整理しました。</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a:p>
            <a:r>
              <a:rPr lang="ja-JP" altLang="en-US" sz="1600" b="1" dirty="0">
                <a:solidFill>
                  <a:schemeClr val="tx1"/>
                </a:solidFill>
                <a:latin typeface="BIZ UDゴシック" panose="020B0400000000000000" pitchFamily="49" charset="-128"/>
                <a:ea typeface="BIZ UDゴシック" panose="020B0400000000000000" pitchFamily="49" charset="-128"/>
              </a:rPr>
              <a:t>　</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a:p>
            <a:r>
              <a:rPr lang="ja-JP" altLang="en-US" sz="1600" b="1" dirty="0">
                <a:solidFill>
                  <a:schemeClr val="tx1"/>
                </a:solidFill>
                <a:latin typeface="BIZ UDゴシック" panose="020B0400000000000000" pitchFamily="49" charset="-128"/>
                <a:ea typeface="BIZ UDゴシック" panose="020B0400000000000000" pitchFamily="49" charset="-128"/>
              </a:rPr>
              <a:t>　</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p:txBody>
      </p:sp>
      <p:sp>
        <p:nvSpPr>
          <p:cNvPr id="27" name="正方形/長方形 26">
            <a:extLst>
              <a:ext uri="{FF2B5EF4-FFF2-40B4-BE49-F238E27FC236}">
                <a16:creationId xmlns:a16="http://schemas.microsoft.com/office/drawing/2014/main" id="{0161D861-0A3C-4B9F-B1A6-DDD804BBBEF1}"/>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28" name="テキスト ボックス 27">
            <a:extLst>
              <a:ext uri="{FF2B5EF4-FFF2-40B4-BE49-F238E27FC236}">
                <a16:creationId xmlns:a16="http://schemas.microsoft.com/office/drawing/2014/main" id="{98A1036B-4321-495A-A1AC-60CE69F56202}"/>
              </a:ext>
            </a:extLst>
          </p:cNvPr>
          <p:cNvSpPr txBox="1"/>
          <p:nvPr/>
        </p:nvSpPr>
        <p:spPr>
          <a:xfrm>
            <a:off x="256878" y="1546429"/>
            <a:ext cx="9392243" cy="830997"/>
          </a:xfrm>
          <a:prstGeom prst="rect">
            <a:avLst/>
          </a:prstGeom>
          <a:noFill/>
        </p:spPr>
        <p:txBody>
          <a:bodyPr wrap="square">
            <a:spAutoFit/>
          </a:bodyPr>
          <a:lstStyle/>
          <a:p>
            <a:pPr algn="just"/>
            <a:r>
              <a:rPr lang="ja-JP" altLang="en-US"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令和元年に策定した</a:t>
            </a:r>
            <a:r>
              <a:rPr lang="ja-JP" altLang="en-US" sz="1600" b="1" u="sng" kern="100" dirty="0">
                <a:effectLst/>
                <a:latin typeface="游明朝" panose="02020400000000000000" pitchFamily="18" charset="-128"/>
                <a:ea typeface="HG丸ｺﾞｼｯｸM-PRO" panose="020F0600000000000000" pitchFamily="50" charset="-128"/>
                <a:cs typeface="Times New Roman" panose="02020603050405020304" pitchFamily="18" charset="0"/>
              </a:rPr>
              <a:t>「大阪府森林整備指針」に則して</a:t>
            </a:r>
            <a:r>
              <a:rPr lang="ja-JP" altLang="en-US"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府域の森林が、将来にわたって水源涵養や</a:t>
            </a:r>
            <a:endParaRPr lang="en-US" alt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just"/>
            <a:r>
              <a:rPr lang="ja-JP" alt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土砂流出防止等の公益的機能を発揮していけるよう、</a:t>
            </a:r>
            <a:r>
              <a:rPr lang="ja-JP" altLang="en-US"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府が</a:t>
            </a:r>
            <a:r>
              <a:rPr lang="ja-JP" alt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各主体</a:t>
            </a:r>
            <a:r>
              <a:rPr lang="ja-JP" altLang="en-US"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の施業や取組み</a:t>
            </a:r>
            <a:r>
              <a:rPr lang="ja-JP" alt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と</a:t>
            </a:r>
            <a:r>
              <a:rPr lang="ja-JP" altLang="en-US"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も</a:t>
            </a:r>
            <a:r>
              <a:rPr lang="ja-JP" alt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連携し</a:t>
            </a:r>
            <a:r>
              <a:rPr lang="ja-JP" altLang="en-US"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ながら</a:t>
            </a:r>
            <a:r>
              <a:rPr lang="ja-JP" alt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endParaRPr lang="en-US" alt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just"/>
            <a:r>
              <a:rPr lang="ja-JP" altLang="ja-JP" sz="1600" b="1" u="sng"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どういった取組みを、どこで、いつまでに、どれくらい</a:t>
            </a:r>
            <a:r>
              <a:rPr lang="ja-JP" alt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進めていく</a:t>
            </a: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の</a:t>
            </a:r>
            <a:r>
              <a:rPr lang="ja-JP" alt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かを示すものです。</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8BE4DB89-DF75-4629-A51A-D3E97BE34DF2}"/>
              </a:ext>
            </a:extLst>
          </p:cNvPr>
          <p:cNvSpPr txBox="1"/>
          <p:nvPr/>
        </p:nvSpPr>
        <p:spPr>
          <a:xfrm>
            <a:off x="189906" y="1255739"/>
            <a:ext cx="5326231" cy="299978"/>
          </a:xfrm>
          <a:prstGeom prst="rect">
            <a:avLst/>
          </a:prstGeom>
          <a:solidFill>
            <a:schemeClr val="bg1"/>
          </a:solidFill>
        </p:spPr>
        <p:txBody>
          <a:bodyPr wrap="square" lIns="0" tIns="0" rIns="0" bIns="0" rtlCol="0">
            <a:noAutofit/>
          </a:bodyPr>
          <a:lstStyle/>
          <a:p>
            <a:r>
              <a:rPr lang="ja-JP" altLang="en-US" b="1" dirty="0">
                <a:solidFill>
                  <a:srgbClr val="002060"/>
                </a:solidFill>
                <a:latin typeface="BIZ UDPゴシック" panose="020B0400000000000000" pitchFamily="50" charset="-128"/>
                <a:ea typeface="BIZ UDPゴシック" panose="020B0400000000000000" pitchFamily="50" charset="-128"/>
              </a:rPr>
              <a:t>１．森林防災・減災アクションプラン（仮称）とは</a:t>
            </a:r>
          </a:p>
        </p:txBody>
      </p:sp>
      <p:sp>
        <p:nvSpPr>
          <p:cNvPr id="30" name="テキスト ボックス 29">
            <a:extLst>
              <a:ext uri="{FF2B5EF4-FFF2-40B4-BE49-F238E27FC236}">
                <a16:creationId xmlns:a16="http://schemas.microsoft.com/office/drawing/2014/main" id="{EB42C019-41D2-433A-B76C-BD08C8163503}"/>
              </a:ext>
            </a:extLst>
          </p:cNvPr>
          <p:cNvSpPr txBox="1"/>
          <p:nvPr/>
        </p:nvSpPr>
        <p:spPr>
          <a:xfrm>
            <a:off x="160676" y="3905183"/>
            <a:ext cx="4626913" cy="299978"/>
          </a:xfrm>
          <a:prstGeom prst="rect">
            <a:avLst/>
          </a:prstGeom>
          <a:solidFill>
            <a:schemeClr val="bg1"/>
          </a:solidFill>
        </p:spPr>
        <p:txBody>
          <a:bodyPr wrap="square" lIns="0" tIns="0" rIns="0" bIns="0" rtlCol="0">
            <a:noAutofit/>
          </a:bodyPr>
          <a:lstStyle/>
          <a:p>
            <a:r>
              <a:rPr lang="ja-JP" altLang="en-US" b="1" dirty="0">
                <a:solidFill>
                  <a:srgbClr val="002060"/>
                </a:solidFill>
                <a:latin typeface="BIZ UDPゴシック" panose="020B0400000000000000" pitchFamily="50" charset="-128"/>
                <a:ea typeface="BIZ UDPゴシック" panose="020B0400000000000000" pitchFamily="50" charset="-128"/>
              </a:rPr>
              <a:t>３．本アクションプランで示そうとすること</a:t>
            </a:r>
          </a:p>
        </p:txBody>
      </p:sp>
      <p:sp>
        <p:nvSpPr>
          <p:cNvPr id="33" name="テキスト ボックス 32">
            <a:extLst>
              <a:ext uri="{FF2B5EF4-FFF2-40B4-BE49-F238E27FC236}">
                <a16:creationId xmlns:a16="http://schemas.microsoft.com/office/drawing/2014/main" id="{255BB0BD-1FFA-41A2-B174-F3365255B78D}"/>
              </a:ext>
            </a:extLst>
          </p:cNvPr>
          <p:cNvSpPr txBox="1"/>
          <p:nvPr/>
        </p:nvSpPr>
        <p:spPr>
          <a:xfrm>
            <a:off x="172335" y="4205161"/>
            <a:ext cx="9692960" cy="1323439"/>
          </a:xfrm>
          <a:prstGeom prst="rect">
            <a:avLst/>
          </a:prstGeom>
          <a:noFill/>
        </p:spPr>
        <p:txBody>
          <a:bodyPr wrap="square">
            <a:spAutoFit/>
          </a:bodyPr>
          <a:lstStyle/>
          <a:p>
            <a:pPr algn="just"/>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　 本アクションプランでは、森林整備指針に則した森林の長期的な維持・保全を実現するために、</a:t>
            </a:r>
            <a:endParaRPr lang="en-US" altLang="ja-JP" sz="1600"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just"/>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　以下の内容を具体的に示していきます。</a:t>
            </a:r>
            <a:endParaRPr lang="en-US" altLang="ja-JP" sz="1600"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just"/>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（１）取組みの内容　　　　　　　　　　　　　　　： </a:t>
            </a: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府の取組みの</a:t>
            </a:r>
            <a:r>
              <a:rPr lang="ja-JP" altLang="en-US" sz="1600" b="1" kern="100" dirty="0">
                <a:highlight>
                  <a:srgbClr val="FFFF00"/>
                </a:highlight>
                <a:latin typeface="BIZ UDゴシック" panose="020B0400000000000000" pitchFamily="49" charset="-128"/>
                <a:ea typeface="BIZ UDゴシック" panose="020B0400000000000000" pitchFamily="49" charset="-128"/>
                <a:cs typeface="Times New Roman" panose="02020603050405020304" pitchFamily="18" charset="0"/>
              </a:rPr>
              <a:t>「基軸・個別施策」</a:t>
            </a:r>
            <a:endParaRPr lang="en-US" altLang="ja-JP" sz="1600" b="1" kern="100" dirty="0">
              <a:highlight>
                <a:srgbClr val="FFFF00"/>
              </a:highligh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（２）どの取組みをどういった場所で推進するのか　： </a:t>
            </a: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基軸・施策の展開方法となる</a:t>
            </a:r>
            <a:r>
              <a:rPr lang="ja-JP" altLang="en-US" sz="1600" b="1" kern="100" dirty="0">
                <a:highlight>
                  <a:srgbClr val="FFFF00"/>
                </a:highlight>
                <a:latin typeface="BIZ UDゴシック" panose="020B0400000000000000" pitchFamily="49" charset="-128"/>
                <a:ea typeface="BIZ UDゴシック" panose="020B0400000000000000" pitchFamily="49" charset="-128"/>
                <a:cs typeface="Times New Roman" panose="02020603050405020304" pitchFamily="18" charset="0"/>
              </a:rPr>
              <a:t>「ゾーニング」</a:t>
            </a:r>
            <a:endParaRPr lang="en-US" altLang="ja-JP" sz="1600" b="1" kern="100" dirty="0">
              <a:highlight>
                <a:srgbClr val="FFFF00"/>
              </a:highligh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（３）いつまでに・どれくらい進めていくのか　　　： </a:t>
            </a: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基軸ごとの</a:t>
            </a:r>
            <a:r>
              <a:rPr lang="ja-JP" altLang="en-US" sz="1600" b="1" kern="100" dirty="0">
                <a:highlight>
                  <a:srgbClr val="FFFF00"/>
                </a:highlight>
                <a:latin typeface="BIZ UDゴシック" panose="020B0400000000000000" pitchFamily="49" charset="-128"/>
                <a:ea typeface="BIZ UDゴシック" panose="020B0400000000000000" pitchFamily="49" charset="-128"/>
                <a:cs typeface="Times New Roman" panose="02020603050405020304" pitchFamily="18" charset="0"/>
              </a:rPr>
              <a:t>「中・長期での成果指標」</a:t>
            </a:r>
            <a:endParaRPr lang="ja-JP" altLang="ja-JP" sz="1600" b="1" kern="100" dirty="0">
              <a:effectLst/>
              <a:highlight>
                <a:srgbClr val="FFFF00"/>
              </a:highligh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BBD95D46-2221-469C-8322-DBF8C91DAE53}"/>
              </a:ext>
            </a:extLst>
          </p:cNvPr>
          <p:cNvSpPr txBox="1"/>
          <p:nvPr/>
        </p:nvSpPr>
        <p:spPr>
          <a:xfrm>
            <a:off x="201565" y="2525636"/>
            <a:ext cx="3839352" cy="299978"/>
          </a:xfrm>
          <a:prstGeom prst="rect">
            <a:avLst/>
          </a:prstGeom>
          <a:solidFill>
            <a:schemeClr val="bg1"/>
          </a:solidFill>
        </p:spPr>
        <p:txBody>
          <a:bodyPr wrap="square" lIns="0" tIns="0" rIns="0" bIns="0" rtlCol="0">
            <a:noAutofit/>
          </a:bodyPr>
          <a:lstStyle/>
          <a:p>
            <a:r>
              <a:rPr lang="ja-JP" altLang="en-US" b="1" dirty="0">
                <a:solidFill>
                  <a:srgbClr val="002060"/>
                </a:solidFill>
                <a:latin typeface="BIZ UDPゴシック" panose="020B0400000000000000" pitchFamily="50" charset="-128"/>
                <a:ea typeface="BIZ UDPゴシック" panose="020B0400000000000000" pitchFamily="50" charset="-128"/>
              </a:rPr>
              <a:t>２．本アクションプランの対象</a:t>
            </a:r>
          </a:p>
        </p:txBody>
      </p:sp>
      <p:sp>
        <p:nvSpPr>
          <p:cNvPr id="35" name="テキスト ボックス 34">
            <a:extLst>
              <a:ext uri="{FF2B5EF4-FFF2-40B4-BE49-F238E27FC236}">
                <a16:creationId xmlns:a16="http://schemas.microsoft.com/office/drawing/2014/main" id="{DA351429-1DEC-4B07-A59A-54B24F8E3AE2}"/>
              </a:ext>
            </a:extLst>
          </p:cNvPr>
          <p:cNvSpPr txBox="1"/>
          <p:nvPr/>
        </p:nvSpPr>
        <p:spPr>
          <a:xfrm>
            <a:off x="189906" y="2880439"/>
            <a:ext cx="9555417" cy="830997"/>
          </a:xfrm>
          <a:prstGeom prst="rect">
            <a:avLst/>
          </a:prstGeom>
          <a:noFill/>
        </p:spPr>
        <p:txBody>
          <a:bodyPr wrap="square">
            <a:spAutoFit/>
          </a:bodyPr>
          <a:lstStyle/>
          <a:p>
            <a:pPr algn="just"/>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 府域の森林のほとんどは民有林であることから、本プランは、本府職員はもちろん、府域の森林保全、森林経営に携わる市町村や森林所有者、林業経営体、府の施策を支える府民、団体、企業等、</a:t>
            </a:r>
            <a:r>
              <a:rPr lang="ja-JP" altLang="en-US" sz="16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府域の</a:t>
            </a:r>
            <a:endParaRPr lang="en-US" altLang="ja-JP" sz="1600" b="1" u="sng"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600" b="1" u="sng" kern="100" dirty="0">
                <a:latin typeface="BIZ UDゴシック" panose="020B0400000000000000" pitchFamily="49" charset="-128"/>
                <a:ea typeface="BIZ UDゴシック" panose="020B0400000000000000" pitchFamily="49" charset="-128"/>
                <a:cs typeface="Times New Roman" panose="02020603050405020304" pitchFamily="18" charset="0"/>
              </a:rPr>
              <a:t>森林の長期的な維持・保全に関わるあらゆる主体を対象に、府の取組みの全体像を示すもの</a:t>
            </a: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となります。</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1" name="図 10">
            <a:extLst>
              <a:ext uri="{FF2B5EF4-FFF2-40B4-BE49-F238E27FC236}">
                <a16:creationId xmlns:a16="http://schemas.microsoft.com/office/drawing/2014/main" id="{A70AF627-D94F-467C-8D55-A624BA7616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565" y="5574182"/>
            <a:ext cx="5473761" cy="1202110"/>
          </a:xfrm>
          <a:prstGeom prst="rect">
            <a:avLst/>
          </a:prstGeom>
        </p:spPr>
      </p:pic>
      <p:sp>
        <p:nvSpPr>
          <p:cNvPr id="37" name="テキスト ボックス 36">
            <a:extLst>
              <a:ext uri="{FF2B5EF4-FFF2-40B4-BE49-F238E27FC236}">
                <a16:creationId xmlns:a16="http://schemas.microsoft.com/office/drawing/2014/main" id="{52E73A75-3452-43AF-BE9B-9937881846C6}"/>
              </a:ext>
            </a:extLst>
          </p:cNvPr>
          <p:cNvSpPr txBox="1"/>
          <p:nvPr/>
        </p:nvSpPr>
        <p:spPr>
          <a:xfrm>
            <a:off x="4640518" y="6495634"/>
            <a:ext cx="952631" cy="195772"/>
          </a:xfrm>
          <a:prstGeom prst="rect">
            <a:avLst/>
          </a:prstGeom>
          <a:solidFill>
            <a:schemeClr val="bg1"/>
          </a:solidFill>
        </p:spPr>
        <p:txBody>
          <a:bodyPr wrap="square" lIns="0" tIns="0" rIns="0" bIns="0" rtlCol="0">
            <a:noAutofit/>
          </a:bodyPr>
          <a:lstStyle/>
          <a:p>
            <a:r>
              <a:rPr lang="ja-JP" altLang="en-US" sz="1400" b="1" dirty="0">
                <a:solidFill>
                  <a:srgbClr val="FF0000"/>
                </a:solidFill>
                <a:latin typeface="BIZ UDPゴシック" panose="020B0400000000000000" pitchFamily="50" charset="-128"/>
                <a:ea typeface="BIZ UDPゴシック" panose="020B0400000000000000" pitchFamily="50" charset="-128"/>
              </a:rPr>
              <a:t>第一回部会</a:t>
            </a:r>
          </a:p>
        </p:txBody>
      </p:sp>
      <p:sp>
        <p:nvSpPr>
          <p:cNvPr id="14" name="スライド番号プレースホルダー 10">
            <a:extLst>
              <a:ext uri="{FF2B5EF4-FFF2-40B4-BE49-F238E27FC236}">
                <a16:creationId xmlns:a16="http://schemas.microsoft.com/office/drawing/2014/main" id="{55FDE379-485A-4C4A-BA7D-D9090BF49FE2}"/>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z="2000" b="1" smtClean="0"/>
              <a:pPr/>
              <a:t>7</a:t>
            </a:fld>
            <a:endParaRPr kumimoji="1" lang="ja-JP" altLang="en-US" sz="2000" b="1" dirty="0"/>
          </a:p>
        </p:txBody>
      </p:sp>
    </p:spTree>
    <p:extLst>
      <p:ext uri="{BB962C8B-B14F-4D97-AF65-F5344CB8AC3E}">
        <p14:creationId xmlns:p14="http://schemas.microsoft.com/office/powerpoint/2010/main" val="427772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DFAE990-FE17-43A7-8233-9EC81B7D4A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7040" y="3814367"/>
            <a:ext cx="3567807" cy="2302259"/>
          </a:xfrm>
          <a:prstGeom prst="rect">
            <a:avLst/>
          </a:prstGeom>
        </p:spPr>
      </p:pic>
      <p:sp>
        <p:nvSpPr>
          <p:cNvPr id="4" name="正方形/長方形 3">
            <a:extLst>
              <a:ext uri="{FF2B5EF4-FFF2-40B4-BE49-F238E27FC236}">
                <a16:creationId xmlns:a16="http://schemas.microsoft.com/office/drawing/2014/main" id="{65357211-088E-4E5D-81C8-1052F6785AC4}"/>
              </a:ext>
            </a:extLst>
          </p:cNvPr>
          <p:cNvSpPr/>
          <p:nvPr/>
        </p:nvSpPr>
        <p:spPr>
          <a:xfrm>
            <a:off x="0" y="0"/>
            <a:ext cx="9906000" cy="54509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kumimoji="1" lang="ja-JP" altLang="en-US" dirty="0">
                <a:latin typeface="BIZ UDゴシック" panose="020B0400000000000000" pitchFamily="49" charset="-128"/>
                <a:ea typeface="BIZ UDゴシック" panose="020B0400000000000000" pitchFamily="49" charset="-128"/>
              </a:rPr>
              <a:t>（２）森林の長期的な維持・保全に向けた４つの基軸と個別施策</a:t>
            </a:r>
            <a:endParaRPr kumimoji="1" lang="en-US" altLang="ja-JP" dirty="0">
              <a:latin typeface="BIZ UDゴシック" panose="020B0400000000000000" pitchFamily="49" charset="-128"/>
              <a:ea typeface="BIZ UDゴシック" panose="020B0400000000000000" pitchFamily="49" charset="-128"/>
            </a:endParaRPr>
          </a:p>
          <a:p>
            <a:pPr>
              <a:lnSpc>
                <a:spcPts val="1800"/>
              </a:lnSpc>
            </a:pPr>
            <a:r>
              <a:rPr kumimoji="1" lang="ja-JP" altLang="en-US" dirty="0">
                <a:latin typeface="BIZ UDゴシック" panose="020B0400000000000000" pitchFamily="49" charset="-128"/>
                <a:ea typeface="BIZ UDゴシック" panose="020B0400000000000000" pitchFamily="49" charset="-128"/>
              </a:rPr>
              <a:t>　</a:t>
            </a:r>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第３回部会までを踏まえた見直し</a:t>
            </a:r>
            <a:r>
              <a:rPr kumimoji="1" lang="en-US" altLang="ja-JP" sz="1400"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57C4DB35-0E0B-457C-AB49-FE78F8AA75EE}"/>
              </a:ext>
            </a:extLst>
          </p:cNvPr>
          <p:cNvSpPr/>
          <p:nvPr/>
        </p:nvSpPr>
        <p:spPr>
          <a:xfrm>
            <a:off x="102552" y="577188"/>
            <a:ext cx="9678532" cy="55267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600" dirty="0">
                <a:solidFill>
                  <a:schemeClr val="tx1"/>
                </a:solidFill>
                <a:latin typeface="BIZ UDゴシック" panose="020B0400000000000000" pitchFamily="49" charset="-128"/>
                <a:ea typeface="BIZ UDゴシック" panose="020B0400000000000000" pitchFamily="49" charset="-128"/>
              </a:rPr>
              <a:t> 森林の長期的な維持・保全のための大阪府の取組みの方向性を「４つの基軸」とし、その実現のために主要となる施策を「個別施策」として取りまとめています。</a:t>
            </a:r>
            <a:endParaRPr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7" name="四角形: 角を丸くする 6">
            <a:extLst>
              <a:ext uri="{FF2B5EF4-FFF2-40B4-BE49-F238E27FC236}">
                <a16:creationId xmlns:a16="http://schemas.microsoft.com/office/drawing/2014/main" id="{7BB3A622-E720-41E3-827D-A2C23E6489A2}"/>
              </a:ext>
            </a:extLst>
          </p:cNvPr>
          <p:cNvSpPr/>
          <p:nvPr/>
        </p:nvSpPr>
        <p:spPr>
          <a:xfrm>
            <a:off x="73411" y="4774687"/>
            <a:ext cx="6476693" cy="2036233"/>
          </a:xfrm>
          <a:prstGeom prst="roundRect">
            <a:avLst>
              <a:gd name="adj" fmla="val 5269"/>
            </a:avLst>
          </a:prstGeom>
          <a:solidFill>
            <a:schemeClr val="bg1"/>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100" b="1" dirty="0">
                <a:solidFill>
                  <a:schemeClr val="accent6">
                    <a:lumMod val="75000"/>
                  </a:schemeClr>
                </a:solidFill>
                <a:latin typeface="BIZ UDゴシック" panose="020B0400000000000000" pitchFamily="49" charset="-128"/>
                <a:ea typeface="BIZ UDゴシック" panose="020B0400000000000000" pitchFamily="49" charset="-128"/>
              </a:rPr>
              <a:t>基軸４ </a:t>
            </a:r>
            <a:r>
              <a:rPr kumimoji="1" lang="ja-JP" altLang="en-US" sz="1200" b="1" dirty="0">
                <a:solidFill>
                  <a:schemeClr val="accent6">
                    <a:lumMod val="75000"/>
                  </a:schemeClr>
                </a:solidFill>
                <a:latin typeface="BIZ UDゴシック" panose="020B0400000000000000" pitchFamily="49" charset="-128"/>
                <a:ea typeface="BIZ UDゴシック" panose="020B0400000000000000" pitchFamily="49" charset="-128"/>
              </a:rPr>
              <a:t>森林の維持・保全のための体制づくり</a:t>
            </a:r>
            <a:endParaRPr kumimoji="1" lang="en-US" altLang="ja-JP" sz="1200" b="1" dirty="0">
              <a:solidFill>
                <a:schemeClr val="accent6">
                  <a:lumMod val="75000"/>
                </a:schemeClr>
              </a:solidFill>
              <a:latin typeface="BIZ UDゴシック" panose="020B0400000000000000" pitchFamily="49" charset="-128"/>
              <a:ea typeface="BIZ UDゴシック" panose="020B0400000000000000" pitchFamily="49" charset="-128"/>
            </a:endParaRPr>
          </a:p>
          <a:p>
            <a:pPr>
              <a:lnSpc>
                <a:spcPts val="400"/>
              </a:lnSpc>
            </a:pPr>
            <a:endParaRPr kumimoji="1" lang="en-US" altLang="ja-JP" sz="1050" dirty="0">
              <a:solidFill>
                <a:schemeClr val="accent6">
                  <a:lumMod val="75000"/>
                </a:schemeClr>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1050" dirty="0">
                <a:solidFill>
                  <a:schemeClr val="accent6">
                    <a:lumMod val="75000"/>
                  </a:schemeClr>
                </a:solidFill>
                <a:latin typeface="BIZ UDゴシック" panose="020B0400000000000000" pitchFamily="49" charset="-128"/>
                <a:ea typeface="BIZ UDゴシック" panose="020B0400000000000000" pitchFamily="49" charset="-128"/>
              </a:rPr>
              <a:t>施策 </a:t>
            </a:r>
            <a:r>
              <a:rPr kumimoji="1" lang="en-US" altLang="ja-JP" sz="1050" dirty="0">
                <a:solidFill>
                  <a:schemeClr val="accent6">
                    <a:lumMod val="75000"/>
                  </a:schemeClr>
                </a:solidFill>
                <a:latin typeface="BIZ UDゴシック" panose="020B0400000000000000" pitchFamily="49" charset="-128"/>
                <a:ea typeface="BIZ UDゴシック" panose="020B0400000000000000" pitchFamily="49" charset="-128"/>
              </a:rPr>
              <a:t>4-1</a:t>
            </a:r>
            <a:r>
              <a:rPr kumimoji="1" lang="ja-JP" altLang="en-US" sz="1050" dirty="0">
                <a:solidFill>
                  <a:schemeClr val="accent6">
                    <a:lumMod val="75000"/>
                  </a:schemeClr>
                </a:solidFill>
                <a:latin typeface="BIZ UDゴシック" panose="020B0400000000000000" pitchFamily="49" charset="-128"/>
                <a:ea typeface="BIZ UDゴシック" panose="020B0400000000000000" pitchFamily="49" charset="-128"/>
              </a:rPr>
              <a:t>　労働力の確保・人材育成</a:t>
            </a:r>
            <a:endParaRPr kumimoji="1" lang="en-US" altLang="ja-JP" sz="1050" dirty="0">
              <a:solidFill>
                <a:schemeClr val="accent6">
                  <a:lumMod val="75000"/>
                </a:schemeClr>
              </a:solidFill>
              <a:latin typeface="BIZ UDゴシック" panose="020B0400000000000000" pitchFamily="49" charset="-128"/>
              <a:ea typeface="BIZ UDゴシック" panose="020B0400000000000000" pitchFamily="49" charset="-128"/>
            </a:endParaRPr>
          </a:p>
          <a:p>
            <a:pPr>
              <a:lnSpc>
                <a:spcPts val="1200"/>
              </a:lnSpc>
            </a:pPr>
            <a:r>
              <a:rPr kumimoji="1" lang="ja-JP" altLang="en-US" sz="1050" dirty="0">
                <a:solidFill>
                  <a:schemeClr val="tx1"/>
                </a:solidFill>
                <a:latin typeface="+mn-ea"/>
              </a:rPr>
              <a:t>  将来にわたり森林を健全に維持していくため、</a:t>
            </a:r>
            <a:endParaRPr kumimoji="1" lang="en-US" altLang="ja-JP" sz="1050" dirty="0">
              <a:solidFill>
                <a:schemeClr val="tx1"/>
              </a:solidFill>
              <a:latin typeface="+mn-ea"/>
            </a:endParaRPr>
          </a:p>
          <a:p>
            <a:pPr>
              <a:lnSpc>
                <a:spcPts val="1200"/>
              </a:lnSpc>
            </a:pPr>
            <a:r>
              <a:rPr kumimoji="1" lang="ja-JP" altLang="en-US" sz="1050" dirty="0">
                <a:solidFill>
                  <a:schemeClr val="tx1"/>
                </a:solidFill>
                <a:latin typeface="+mn-ea"/>
              </a:rPr>
              <a:t>  林業従事者や作業技術者の育成を図っていく。​</a:t>
            </a:r>
          </a:p>
          <a:p>
            <a:pPr>
              <a:lnSpc>
                <a:spcPts val="1200"/>
              </a:lnSpc>
            </a:pPr>
            <a:r>
              <a:rPr kumimoji="1" lang="ja-JP" altLang="en-US" sz="1050" dirty="0">
                <a:solidFill>
                  <a:schemeClr val="tx1"/>
                </a:solidFill>
                <a:latin typeface="+mn-ea"/>
              </a:rPr>
              <a:t>  また、効率的に森林作業を行うための技術研修</a:t>
            </a:r>
            <a:endParaRPr kumimoji="1" lang="en-US" altLang="ja-JP" sz="1050" dirty="0">
              <a:solidFill>
                <a:schemeClr val="tx1"/>
              </a:solidFill>
              <a:latin typeface="+mn-ea"/>
            </a:endParaRPr>
          </a:p>
          <a:p>
            <a:pPr>
              <a:lnSpc>
                <a:spcPts val="1200"/>
              </a:lnSpc>
            </a:pPr>
            <a:r>
              <a:rPr kumimoji="1" lang="ja-JP" altLang="en-US" sz="1050" dirty="0">
                <a:solidFill>
                  <a:schemeClr val="tx1"/>
                </a:solidFill>
                <a:latin typeface="+mn-ea"/>
              </a:rPr>
              <a:t>  や</a:t>
            </a:r>
            <a:r>
              <a:rPr kumimoji="1" lang="en-US" altLang="ja-JP" sz="1050" dirty="0">
                <a:solidFill>
                  <a:schemeClr val="tx1"/>
                </a:solidFill>
                <a:latin typeface="+mn-ea"/>
              </a:rPr>
              <a:t>ICT</a:t>
            </a:r>
            <a:r>
              <a:rPr kumimoji="1" lang="ja-JP" altLang="en-US" sz="1050" dirty="0">
                <a:solidFill>
                  <a:schemeClr val="tx1"/>
                </a:solidFill>
                <a:latin typeface="+mn-ea"/>
              </a:rPr>
              <a:t>機器の取り扱い研修等を実施する。</a:t>
            </a:r>
            <a:endParaRPr kumimoji="1" lang="en-US" altLang="ja-JP" sz="1050" dirty="0">
              <a:solidFill>
                <a:schemeClr val="tx1"/>
              </a:solidFill>
              <a:latin typeface="+mn-ea"/>
            </a:endParaRPr>
          </a:p>
          <a:p>
            <a:pPr>
              <a:lnSpc>
                <a:spcPts val="400"/>
              </a:lnSpc>
            </a:pPr>
            <a:endParaRPr kumimoji="1" lang="en-US" altLang="ja-JP" sz="1050" dirty="0">
              <a:solidFill>
                <a:schemeClr val="accent6">
                  <a:lumMod val="75000"/>
                </a:schemeClr>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1050" dirty="0">
                <a:solidFill>
                  <a:schemeClr val="accent6">
                    <a:lumMod val="75000"/>
                  </a:schemeClr>
                </a:solidFill>
                <a:latin typeface="BIZ UDゴシック" panose="020B0400000000000000" pitchFamily="49" charset="-128"/>
                <a:ea typeface="BIZ UDゴシック" panose="020B0400000000000000" pitchFamily="49" charset="-128"/>
              </a:rPr>
              <a:t>施策</a:t>
            </a:r>
            <a:r>
              <a:rPr kumimoji="1" lang="en-US" altLang="ja-JP" sz="1050" dirty="0">
                <a:solidFill>
                  <a:schemeClr val="accent6">
                    <a:lumMod val="75000"/>
                  </a:schemeClr>
                </a:solidFill>
                <a:latin typeface="BIZ UDゴシック" panose="020B0400000000000000" pitchFamily="49" charset="-128"/>
                <a:ea typeface="BIZ UDゴシック" panose="020B0400000000000000" pitchFamily="49" charset="-128"/>
              </a:rPr>
              <a:t> 4-3</a:t>
            </a:r>
            <a:r>
              <a:rPr kumimoji="1" lang="ja-JP" altLang="en-US" sz="1050" dirty="0">
                <a:solidFill>
                  <a:schemeClr val="accent6">
                    <a:lumMod val="75000"/>
                  </a:schemeClr>
                </a:solidFill>
                <a:latin typeface="BIZ UDゴシック" panose="020B0400000000000000" pitchFamily="49" charset="-128"/>
                <a:ea typeface="BIZ UDゴシック" panose="020B0400000000000000" pitchFamily="49" charset="-128"/>
              </a:rPr>
              <a:t>　府民への見える化</a:t>
            </a:r>
            <a:endParaRPr kumimoji="1" lang="en-US" altLang="ja-JP" sz="1050" dirty="0">
              <a:solidFill>
                <a:schemeClr val="accent6">
                  <a:lumMod val="75000"/>
                </a:schemeClr>
              </a:solidFill>
              <a:latin typeface="BIZ UDゴシック" panose="020B0400000000000000" pitchFamily="49" charset="-128"/>
              <a:ea typeface="BIZ UDゴシック" panose="020B0400000000000000" pitchFamily="49" charset="-128"/>
            </a:endParaRPr>
          </a:p>
          <a:p>
            <a:pPr>
              <a:lnSpc>
                <a:spcPts val="1200"/>
              </a:lnSpc>
            </a:pPr>
            <a:r>
              <a:rPr kumimoji="1" lang="ja-JP" altLang="en-US" sz="1050" dirty="0">
                <a:solidFill>
                  <a:schemeClr val="tx1"/>
                </a:solidFill>
                <a:latin typeface="+mn-ea"/>
              </a:rPr>
              <a:t>  森林の危険度や防災対策の進捗度合いを公表し、</a:t>
            </a:r>
            <a:endParaRPr kumimoji="1" lang="en-US" altLang="ja-JP" sz="1050" dirty="0">
              <a:solidFill>
                <a:schemeClr val="tx1"/>
              </a:solidFill>
              <a:latin typeface="+mn-ea"/>
            </a:endParaRPr>
          </a:p>
          <a:p>
            <a:pPr>
              <a:lnSpc>
                <a:spcPts val="1200"/>
              </a:lnSpc>
            </a:pPr>
            <a:r>
              <a:rPr kumimoji="1" lang="ja-JP" altLang="en-US" sz="1050" dirty="0">
                <a:solidFill>
                  <a:schemeClr val="tx1"/>
                </a:solidFill>
                <a:latin typeface="+mn-ea"/>
              </a:rPr>
              <a:t>  地域の安全安心に寄与する。​ また、</a:t>
            </a:r>
            <a:r>
              <a:rPr kumimoji="1" lang="en-US" altLang="ja-JP" sz="1050" dirty="0">
                <a:solidFill>
                  <a:schemeClr val="tx1"/>
                </a:solidFill>
                <a:latin typeface="+mn-ea"/>
              </a:rPr>
              <a:t>SNS</a:t>
            </a:r>
            <a:r>
              <a:rPr kumimoji="1" lang="ja-JP" altLang="en-US" sz="1050" dirty="0">
                <a:solidFill>
                  <a:schemeClr val="tx1"/>
                </a:solidFill>
                <a:latin typeface="+mn-ea"/>
              </a:rPr>
              <a:t>や動画</a:t>
            </a:r>
            <a:endParaRPr kumimoji="1" lang="en-US" altLang="ja-JP" sz="1050" dirty="0">
              <a:solidFill>
                <a:schemeClr val="tx1"/>
              </a:solidFill>
              <a:latin typeface="+mn-ea"/>
            </a:endParaRPr>
          </a:p>
          <a:p>
            <a:pPr>
              <a:lnSpc>
                <a:spcPts val="1200"/>
              </a:lnSpc>
            </a:pPr>
            <a:r>
              <a:rPr kumimoji="1" lang="en-US" altLang="ja-JP" sz="1050" dirty="0">
                <a:solidFill>
                  <a:schemeClr val="tx1"/>
                </a:solidFill>
                <a:latin typeface="+mn-ea"/>
              </a:rPr>
              <a:t>  </a:t>
            </a:r>
            <a:r>
              <a:rPr kumimoji="1" lang="ja-JP" altLang="en-US" sz="1050" dirty="0">
                <a:solidFill>
                  <a:schemeClr val="tx1"/>
                </a:solidFill>
                <a:latin typeface="+mn-ea"/>
              </a:rPr>
              <a:t>を活用し、府民に広く、取組みを周知していく。</a:t>
            </a:r>
            <a:endParaRPr kumimoji="1" lang="en-US" altLang="ja-JP" sz="1050" dirty="0">
              <a:solidFill>
                <a:schemeClr val="tx1"/>
              </a:solidFill>
              <a:latin typeface="+mn-ea"/>
            </a:endParaRPr>
          </a:p>
          <a:p>
            <a:endParaRPr kumimoji="1" lang="en-US" altLang="ja-JP" sz="1050" dirty="0">
              <a:solidFill>
                <a:schemeClr val="tx1"/>
              </a:solidFill>
              <a:latin typeface="+mn-ea"/>
            </a:endParaRPr>
          </a:p>
        </p:txBody>
      </p:sp>
      <p:sp>
        <p:nvSpPr>
          <p:cNvPr id="41" name="四角形: 角を丸くする 40">
            <a:extLst>
              <a:ext uri="{FF2B5EF4-FFF2-40B4-BE49-F238E27FC236}">
                <a16:creationId xmlns:a16="http://schemas.microsoft.com/office/drawing/2014/main" id="{FB14D270-DD28-4886-B030-CEF7EE6135AF}"/>
              </a:ext>
            </a:extLst>
          </p:cNvPr>
          <p:cNvSpPr/>
          <p:nvPr/>
        </p:nvSpPr>
        <p:spPr>
          <a:xfrm>
            <a:off x="38722" y="1223895"/>
            <a:ext cx="3240000" cy="3466550"/>
          </a:xfrm>
          <a:prstGeom prst="roundRect">
            <a:avLst>
              <a:gd name="adj" fmla="val 5612"/>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kumimoji="1" lang="ja-JP" altLang="en-US" sz="1050" dirty="0">
                <a:solidFill>
                  <a:srgbClr val="8AA0C5"/>
                </a:solidFill>
                <a:latin typeface="BIZ UDゴシック" panose="020B0400000000000000" pitchFamily="49" charset="-128"/>
                <a:ea typeface="BIZ UDゴシック" panose="020B0400000000000000" pitchFamily="49" charset="-128"/>
              </a:rPr>
              <a:t> </a:t>
            </a:r>
            <a:r>
              <a:rPr kumimoji="1" lang="ja-JP" altLang="en-US" sz="1100" b="1" dirty="0">
                <a:solidFill>
                  <a:schemeClr val="accent5">
                    <a:lumMod val="75000"/>
                  </a:schemeClr>
                </a:solidFill>
                <a:latin typeface="BIZ UDゴシック" panose="020B0400000000000000" pitchFamily="49" charset="-128"/>
                <a:ea typeface="BIZ UDゴシック" panose="020B0400000000000000" pitchFamily="49" charset="-128"/>
              </a:rPr>
              <a:t>基軸１ </a:t>
            </a:r>
            <a:r>
              <a:rPr kumimoji="1" lang="ja-JP" altLang="en-US" sz="1200" b="1" dirty="0">
                <a:solidFill>
                  <a:schemeClr val="accent5">
                    <a:lumMod val="75000"/>
                  </a:schemeClr>
                </a:solidFill>
                <a:latin typeface="BIZ UDゴシック" panose="020B0400000000000000" pitchFamily="49" charset="-128"/>
                <a:ea typeface="BIZ UDゴシック" panose="020B0400000000000000" pitchFamily="49" charset="-128"/>
              </a:rPr>
              <a:t>森林防災・減災力の維持・強化</a:t>
            </a:r>
            <a:endParaRPr kumimoji="1" lang="en-US" altLang="ja-JP" sz="1200" b="1" dirty="0">
              <a:solidFill>
                <a:schemeClr val="accent5">
                  <a:lumMod val="75000"/>
                </a:schemeClr>
              </a:solidFill>
              <a:latin typeface="BIZ UDゴシック" panose="020B0400000000000000" pitchFamily="49" charset="-128"/>
              <a:ea typeface="BIZ UDゴシック" panose="020B0400000000000000" pitchFamily="49" charset="-128"/>
            </a:endParaRPr>
          </a:p>
          <a:p>
            <a:pPr>
              <a:lnSpc>
                <a:spcPts val="600"/>
              </a:lnSpc>
            </a:pPr>
            <a:endParaRPr kumimoji="1" lang="en-US" altLang="ja-JP" sz="1200" dirty="0">
              <a:solidFill>
                <a:schemeClr val="accent5">
                  <a:lumMod val="75000"/>
                </a:schemeClr>
              </a:solidFill>
              <a:latin typeface="BIZ UDゴシック" panose="020B0400000000000000" pitchFamily="49" charset="-128"/>
              <a:ea typeface="BIZ UDゴシック" panose="020B0400000000000000" pitchFamily="49" charset="-128"/>
            </a:endParaRPr>
          </a:p>
          <a:p>
            <a:pPr>
              <a:lnSpc>
                <a:spcPts val="1400"/>
              </a:lnSpc>
            </a:pPr>
            <a:r>
              <a:rPr kumimoji="1" lang="ja-JP" altLang="en-US" sz="1050" dirty="0">
                <a:solidFill>
                  <a:schemeClr val="accent5">
                    <a:lumMod val="75000"/>
                  </a:schemeClr>
                </a:solidFill>
                <a:latin typeface="BIZ UDゴシック" panose="020B0400000000000000" pitchFamily="49" charset="-128"/>
                <a:ea typeface="BIZ UDゴシック" panose="020B0400000000000000" pitchFamily="49" charset="-128"/>
              </a:rPr>
              <a:t>●施策 </a:t>
            </a:r>
            <a:r>
              <a:rPr kumimoji="1" lang="en-US" altLang="ja-JP" sz="1050" dirty="0">
                <a:solidFill>
                  <a:schemeClr val="accent5">
                    <a:lumMod val="75000"/>
                  </a:schemeClr>
                </a:solidFill>
                <a:latin typeface="BIZ UDゴシック" panose="020B0400000000000000" pitchFamily="49" charset="-128"/>
                <a:ea typeface="BIZ UDゴシック" panose="020B0400000000000000" pitchFamily="49" charset="-128"/>
              </a:rPr>
              <a:t>1-1</a:t>
            </a:r>
            <a:r>
              <a:rPr kumimoji="1" lang="ja-JP" altLang="en-US" sz="1050" dirty="0">
                <a:solidFill>
                  <a:schemeClr val="accent5">
                    <a:lumMod val="75000"/>
                  </a:schemeClr>
                </a:solidFill>
                <a:latin typeface="BIZ UDゴシック" panose="020B0400000000000000" pitchFamily="49" charset="-128"/>
                <a:ea typeface="BIZ UDゴシック" panose="020B0400000000000000" pitchFamily="49" charset="-128"/>
              </a:rPr>
              <a:t>　治山対策の推進</a:t>
            </a:r>
            <a:endParaRPr kumimoji="1" lang="en-US" altLang="ja-JP" sz="1050" dirty="0">
              <a:solidFill>
                <a:schemeClr val="accent5">
                  <a:lumMod val="75000"/>
                </a:schemeClr>
              </a:solidFill>
              <a:latin typeface="BIZ UDゴシック" panose="020B0400000000000000" pitchFamily="49" charset="-128"/>
              <a:ea typeface="BIZ UDゴシック" panose="020B0400000000000000" pitchFamily="49" charset="-128"/>
            </a:endParaRPr>
          </a:p>
          <a:p>
            <a:pPr>
              <a:lnSpc>
                <a:spcPts val="1200"/>
              </a:lnSpc>
            </a:pPr>
            <a:r>
              <a:rPr kumimoji="1" lang="ja-JP" altLang="en-US" sz="1000" dirty="0">
                <a:solidFill>
                  <a:schemeClr val="tx1"/>
                </a:solidFill>
                <a:latin typeface="+mn-ea"/>
              </a:rPr>
              <a:t>   山地災害発生地の復旧を最優先としつつ、山地災害危険地区の評価を踏まえて特に危険度の高い森林に対する予防的治山対策を推進します。</a:t>
            </a:r>
            <a:endParaRPr kumimoji="1" lang="en-US" altLang="ja-JP" sz="1000" dirty="0">
              <a:solidFill>
                <a:schemeClr val="tx1"/>
              </a:solidFill>
              <a:latin typeface="+mn-ea"/>
            </a:endParaRPr>
          </a:p>
          <a:p>
            <a:pPr>
              <a:lnSpc>
                <a:spcPts val="400"/>
              </a:lnSpc>
            </a:pPr>
            <a:endParaRPr kumimoji="1" lang="en-US" altLang="ja-JP" sz="400" dirty="0">
              <a:solidFill>
                <a:schemeClr val="tx1"/>
              </a:solidFill>
              <a:latin typeface="+mn-ea"/>
            </a:endParaRPr>
          </a:p>
          <a:p>
            <a:pPr>
              <a:lnSpc>
                <a:spcPts val="1400"/>
              </a:lnSpc>
            </a:pPr>
            <a:r>
              <a:rPr kumimoji="1" lang="ja-JP" altLang="en-US" sz="1050" dirty="0">
                <a:solidFill>
                  <a:schemeClr val="accent5">
                    <a:lumMod val="75000"/>
                  </a:schemeClr>
                </a:solidFill>
                <a:latin typeface="BIZ UDゴシック" panose="020B0400000000000000" pitchFamily="49" charset="-128"/>
                <a:ea typeface="BIZ UDゴシック" panose="020B0400000000000000" pitchFamily="49" charset="-128"/>
              </a:rPr>
              <a:t>●施策 </a:t>
            </a:r>
            <a:r>
              <a:rPr kumimoji="1" lang="en-US" altLang="ja-JP" sz="1050" dirty="0">
                <a:solidFill>
                  <a:schemeClr val="accent5">
                    <a:lumMod val="75000"/>
                  </a:schemeClr>
                </a:solidFill>
                <a:latin typeface="BIZ UDゴシック" panose="020B0400000000000000" pitchFamily="49" charset="-128"/>
                <a:ea typeface="BIZ UDゴシック" panose="020B0400000000000000" pitchFamily="49" charset="-128"/>
              </a:rPr>
              <a:t>1-2</a:t>
            </a:r>
            <a:r>
              <a:rPr kumimoji="1" lang="ja-JP" altLang="en-US" sz="1050" dirty="0">
                <a:solidFill>
                  <a:schemeClr val="accent5">
                    <a:lumMod val="75000"/>
                  </a:schemeClr>
                </a:solidFill>
                <a:latin typeface="BIZ UDゴシック" panose="020B0400000000000000" pitchFamily="49" charset="-128"/>
                <a:ea typeface="BIZ UDゴシック" panose="020B0400000000000000" pitchFamily="49" charset="-128"/>
              </a:rPr>
              <a:t>　治山施設の長寿命化・機能強化</a:t>
            </a:r>
            <a:endParaRPr kumimoji="1" lang="en-US" altLang="ja-JP" sz="1050" dirty="0">
              <a:solidFill>
                <a:schemeClr val="accent5">
                  <a:lumMod val="75000"/>
                </a:schemeClr>
              </a:solidFill>
              <a:latin typeface="BIZ UDゴシック" panose="020B0400000000000000" pitchFamily="49" charset="-128"/>
              <a:ea typeface="BIZ UDゴシック" panose="020B0400000000000000" pitchFamily="49" charset="-128"/>
            </a:endParaRPr>
          </a:p>
          <a:p>
            <a:pPr>
              <a:lnSpc>
                <a:spcPts val="1200"/>
              </a:lnSpc>
            </a:pPr>
            <a:r>
              <a:rPr kumimoji="1" lang="ja-JP" altLang="en-US" sz="1000" dirty="0">
                <a:solidFill>
                  <a:schemeClr val="tx1"/>
                </a:solidFill>
                <a:latin typeface="+mn-ea"/>
              </a:rPr>
              <a:t>　施設点検結果と山地災害危険地区の危険度評価や保全対象との近接性を踏まえて、既存の治山施設の長寿命化・機能強化対策に取り組みます。</a:t>
            </a:r>
            <a:endParaRPr kumimoji="1" lang="en-US" altLang="ja-JP" sz="1000" dirty="0">
              <a:solidFill>
                <a:schemeClr val="tx1"/>
              </a:solidFill>
              <a:latin typeface="+mn-ea"/>
            </a:endParaRPr>
          </a:p>
          <a:p>
            <a:pPr>
              <a:lnSpc>
                <a:spcPts val="400"/>
              </a:lnSpc>
            </a:pPr>
            <a:endParaRPr kumimoji="1" lang="en-US" altLang="ja-JP" sz="1000" dirty="0">
              <a:solidFill>
                <a:schemeClr val="tx1"/>
              </a:solidFill>
              <a:latin typeface="+mn-ea"/>
            </a:endParaRPr>
          </a:p>
          <a:p>
            <a:pPr>
              <a:lnSpc>
                <a:spcPts val="400"/>
              </a:lnSpc>
            </a:pPr>
            <a:endParaRPr kumimoji="1" lang="ja-JP" altLang="en-US" sz="400" dirty="0">
              <a:solidFill>
                <a:schemeClr val="tx1"/>
              </a:solidFill>
              <a:latin typeface="+mn-ea"/>
            </a:endParaRPr>
          </a:p>
          <a:p>
            <a:pPr>
              <a:lnSpc>
                <a:spcPts val="1400"/>
              </a:lnSpc>
            </a:pPr>
            <a:r>
              <a:rPr kumimoji="1" lang="ja-JP" altLang="en-US" sz="1050" dirty="0">
                <a:solidFill>
                  <a:schemeClr val="accent5">
                    <a:lumMod val="75000"/>
                  </a:schemeClr>
                </a:solidFill>
                <a:latin typeface="BIZ UDゴシック" panose="020B0400000000000000" pitchFamily="49" charset="-128"/>
                <a:ea typeface="BIZ UDゴシック" panose="020B0400000000000000" pitchFamily="49" charset="-128"/>
              </a:rPr>
              <a:t>●施策 </a:t>
            </a:r>
            <a:r>
              <a:rPr kumimoji="1" lang="en-US" altLang="ja-JP" sz="1050" dirty="0">
                <a:solidFill>
                  <a:schemeClr val="accent5">
                    <a:lumMod val="75000"/>
                  </a:schemeClr>
                </a:solidFill>
                <a:latin typeface="BIZ UDゴシック" panose="020B0400000000000000" pitchFamily="49" charset="-128"/>
                <a:ea typeface="BIZ UDゴシック" panose="020B0400000000000000" pitchFamily="49" charset="-128"/>
              </a:rPr>
              <a:t>1-3</a:t>
            </a:r>
            <a:r>
              <a:rPr kumimoji="1" lang="ja-JP" altLang="en-US" sz="1050" dirty="0">
                <a:solidFill>
                  <a:schemeClr val="accent5">
                    <a:lumMod val="75000"/>
                  </a:schemeClr>
                </a:solidFill>
                <a:latin typeface="BIZ UDゴシック" panose="020B0400000000000000" pitchFamily="49" charset="-128"/>
                <a:ea typeface="BIZ UDゴシック" panose="020B0400000000000000" pitchFamily="49" charset="-128"/>
              </a:rPr>
              <a:t>　流域治水対策の推進</a:t>
            </a:r>
            <a:endParaRPr kumimoji="1" lang="en-US" altLang="ja-JP" sz="1050" dirty="0">
              <a:solidFill>
                <a:schemeClr val="accent5">
                  <a:lumMod val="75000"/>
                </a:schemeClr>
              </a:solidFill>
              <a:latin typeface="BIZ UDゴシック" panose="020B0400000000000000" pitchFamily="49" charset="-128"/>
              <a:ea typeface="BIZ UDゴシック" panose="020B0400000000000000" pitchFamily="49" charset="-128"/>
            </a:endParaRPr>
          </a:p>
          <a:p>
            <a:pPr>
              <a:lnSpc>
                <a:spcPts val="1200"/>
              </a:lnSpc>
            </a:pPr>
            <a:r>
              <a:rPr kumimoji="1" lang="ja-JP" altLang="en-US" sz="1000" dirty="0">
                <a:solidFill>
                  <a:schemeClr val="tx1"/>
                </a:solidFill>
              </a:rPr>
              <a:t>    増加する洪水災害に備え、特に重要性の高い河川上流部の森林における土砂・流木流出</a:t>
            </a:r>
            <a:r>
              <a:rPr kumimoji="1" lang="en-US" altLang="ja-JP" sz="1000" dirty="0">
                <a:solidFill>
                  <a:schemeClr val="tx1"/>
                </a:solidFill>
              </a:rPr>
              <a:t> </a:t>
            </a:r>
            <a:r>
              <a:rPr kumimoji="1" lang="ja-JP" altLang="en-US" sz="1000" dirty="0">
                <a:solidFill>
                  <a:schemeClr val="tx1"/>
                </a:solidFill>
              </a:rPr>
              <a:t>抑制対策と山地保水力向上対策を推進します。</a:t>
            </a:r>
            <a:endParaRPr kumimoji="1" lang="en-US" altLang="ja-JP" sz="1000" dirty="0">
              <a:solidFill>
                <a:schemeClr val="tx1"/>
              </a:solidFill>
            </a:endParaRPr>
          </a:p>
        </p:txBody>
      </p:sp>
      <p:pic>
        <p:nvPicPr>
          <p:cNvPr id="187" name="図 186">
            <a:extLst>
              <a:ext uri="{FF2B5EF4-FFF2-40B4-BE49-F238E27FC236}">
                <a16:creationId xmlns:a16="http://schemas.microsoft.com/office/drawing/2014/main" id="{FF9719C1-D8A3-405E-B611-FF65E3BC08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19954" y="5585509"/>
            <a:ext cx="327916" cy="380192"/>
          </a:xfrm>
          <a:prstGeom prst="rect">
            <a:avLst/>
          </a:prstGeom>
        </p:spPr>
      </p:pic>
      <p:sp>
        <p:nvSpPr>
          <p:cNvPr id="193" name="四角形: 角を丸くする 192">
            <a:extLst>
              <a:ext uri="{FF2B5EF4-FFF2-40B4-BE49-F238E27FC236}">
                <a16:creationId xmlns:a16="http://schemas.microsoft.com/office/drawing/2014/main" id="{2854E3A6-4DEB-4DCE-9120-57687F2D486F}"/>
              </a:ext>
            </a:extLst>
          </p:cNvPr>
          <p:cNvSpPr/>
          <p:nvPr/>
        </p:nvSpPr>
        <p:spPr>
          <a:xfrm>
            <a:off x="3061285" y="4965497"/>
            <a:ext cx="3338399" cy="851525"/>
          </a:xfrm>
          <a:prstGeom prst="roundRect">
            <a:avLst>
              <a:gd name="adj" fmla="val 5269"/>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kumimoji="1" lang="ja-JP" altLang="en-US" sz="1050" dirty="0">
                <a:solidFill>
                  <a:schemeClr val="accent6">
                    <a:lumMod val="75000"/>
                  </a:schemeClr>
                </a:solidFill>
                <a:latin typeface="BIZ UDゴシック" panose="020B0400000000000000" pitchFamily="49" charset="-128"/>
                <a:ea typeface="BIZ UDゴシック" panose="020B0400000000000000" pitchFamily="49" charset="-128"/>
              </a:rPr>
              <a:t>施策</a:t>
            </a:r>
            <a:r>
              <a:rPr kumimoji="1" lang="en-US" altLang="ja-JP" sz="1050" dirty="0">
                <a:solidFill>
                  <a:schemeClr val="accent6">
                    <a:lumMod val="75000"/>
                  </a:schemeClr>
                </a:solidFill>
                <a:latin typeface="BIZ UDゴシック" panose="020B0400000000000000" pitchFamily="49" charset="-128"/>
                <a:ea typeface="BIZ UDゴシック" panose="020B0400000000000000" pitchFamily="49" charset="-128"/>
              </a:rPr>
              <a:t> 4-2</a:t>
            </a:r>
            <a:r>
              <a:rPr kumimoji="1" lang="ja-JP" altLang="en-US" sz="1050" dirty="0">
                <a:solidFill>
                  <a:schemeClr val="accent6">
                    <a:lumMod val="75000"/>
                  </a:schemeClr>
                </a:solidFill>
                <a:latin typeface="BIZ UDゴシック" panose="020B0400000000000000" pitchFamily="49" charset="-128"/>
                <a:ea typeface="BIZ UDゴシック" panose="020B0400000000000000" pitchFamily="49" charset="-128"/>
              </a:rPr>
              <a:t>　森林災害に対するレジリエンスの向上</a:t>
            </a:r>
            <a:endParaRPr kumimoji="1" lang="en-US" altLang="ja-JP" sz="1050" dirty="0">
              <a:solidFill>
                <a:schemeClr val="accent6">
                  <a:lumMod val="75000"/>
                </a:schemeClr>
              </a:solidFill>
              <a:latin typeface="BIZ UDゴシック" panose="020B0400000000000000" pitchFamily="49" charset="-128"/>
              <a:ea typeface="BIZ UDゴシック" panose="020B0400000000000000" pitchFamily="49" charset="-128"/>
            </a:endParaRPr>
          </a:p>
          <a:p>
            <a:r>
              <a:rPr kumimoji="1" lang="ja-JP" altLang="en-US" sz="1050" dirty="0">
                <a:solidFill>
                  <a:schemeClr val="tx1"/>
                </a:solidFill>
                <a:latin typeface="+mn-ea"/>
              </a:rPr>
              <a:t>豪雨災害や林野火災等の発生に備え、早期復旧のための体制整備や災害に強い樹種への植替えなど、レジリエンス向上に関する取組みを推進していく。</a:t>
            </a:r>
            <a:endParaRPr kumimoji="1" lang="en-US" altLang="ja-JP" sz="1050" dirty="0">
              <a:solidFill>
                <a:schemeClr val="tx1"/>
              </a:solidFill>
              <a:latin typeface="+mn-ea"/>
            </a:endParaRPr>
          </a:p>
          <a:p>
            <a:r>
              <a:rPr kumimoji="1" lang="ja-JP" altLang="en-US" sz="1050" dirty="0">
                <a:solidFill>
                  <a:schemeClr val="tx1"/>
                </a:solidFill>
                <a:latin typeface="+mn-ea"/>
              </a:rPr>
              <a:t>  </a:t>
            </a:r>
            <a:endParaRPr kumimoji="1" lang="en-US" altLang="ja-JP" sz="1050" dirty="0">
              <a:solidFill>
                <a:schemeClr val="tx1"/>
              </a:solidFill>
              <a:latin typeface="+mn-ea"/>
            </a:endParaRPr>
          </a:p>
        </p:txBody>
      </p:sp>
      <p:pic>
        <p:nvPicPr>
          <p:cNvPr id="3" name="図 2">
            <a:extLst>
              <a:ext uri="{FF2B5EF4-FFF2-40B4-BE49-F238E27FC236}">
                <a16:creationId xmlns:a16="http://schemas.microsoft.com/office/drawing/2014/main" id="{FDB779B4-6409-40EB-A999-8A5C541816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32945" y="5864646"/>
            <a:ext cx="1275786" cy="776961"/>
          </a:xfrm>
          <a:prstGeom prst="rect">
            <a:avLst/>
          </a:prstGeom>
        </p:spPr>
      </p:pic>
      <p:sp>
        <p:nvSpPr>
          <p:cNvPr id="194" name="テキスト ボックス 193">
            <a:extLst>
              <a:ext uri="{FF2B5EF4-FFF2-40B4-BE49-F238E27FC236}">
                <a16:creationId xmlns:a16="http://schemas.microsoft.com/office/drawing/2014/main" id="{D1202B56-8CD6-44A2-AD4C-45F6F880EE55}"/>
              </a:ext>
            </a:extLst>
          </p:cNvPr>
          <p:cNvSpPr txBox="1"/>
          <p:nvPr/>
        </p:nvSpPr>
        <p:spPr>
          <a:xfrm>
            <a:off x="5238928" y="6656992"/>
            <a:ext cx="1269804" cy="105711"/>
          </a:xfrm>
          <a:prstGeom prst="rect">
            <a:avLst/>
          </a:prstGeom>
          <a:solidFill>
            <a:schemeClr val="bg1"/>
          </a:solidFill>
        </p:spPr>
        <p:txBody>
          <a:bodyPr wrap="square" lIns="0" tIns="0" rIns="0" bIns="0" rtlCol="0">
            <a:noAutofit/>
          </a:bodyPr>
          <a:lstStyle/>
          <a:p>
            <a:pPr algn="ctr"/>
            <a:r>
              <a:rPr lang="ja-JP" altLang="en-US" sz="800" dirty="0">
                <a:latin typeface="BIZ UDPゴシック" panose="020B0400000000000000" pitchFamily="50" charset="-128"/>
                <a:ea typeface="BIZ UDPゴシック" panose="020B0400000000000000" pitchFamily="50" charset="-128"/>
              </a:rPr>
              <a:t>風倒木で塞がれた道路</a:t>
            </a:r>
          </a:p>
        </p:txBody>
      </p:sp>
      <p:pic>
        <p:nvPicPr>
          <p:cNvPr id="196" name="図 195">
            <a:extLst>
              <a:ext uri="{FF2B5EF4-FFF2-40B4-BE49-F238E27FC236}">
                <a16:creationId xmlns:a16="http://schemas.microsoft.com/office/drawing/2014/main" id="{96E9E370-E398-487A-BE33-F1F2FF2A6D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22154" y="3578371"/>
            <a:ext cx="940988" cy="848410"/>
          </a:xfrm>
          <a:prstGeom prst="rect">
            <a:avLst/>
          </a:prstGeom>
        </p:spPr>
      </p:pic>
      <p:sp>
        <p:nvSpPr>
          <p:cNvPr id="195" name="テキスト ボックス 194">
            <a:extLst>
              <a:ext uri="{FF2B5EF4-FFF2-40B4-BE49-F238E27FC236}">
                <a16:creationId xmlns:a16="http://schemas.microsoft.com/office/drawing/2014/main" id="{1C88854A-CC04-4650-9F28-F5583190FC34}"/>
              </a:ext>
            </a:extLst>
          </p:cNvPr>
          <p:cNvSpPr txBox="1"/>
          <p:nvPr/>
        </p:nvSpPr>
        <p:spPr>
          <a:xfrm>
            <a:off x="4478478" y="4472133"/>
            <a:ext cx="940988" cy="126480"/>
          </a:xfrm>
          <a:prstGeom prst="rect">
            <a:avLst/>
          </a:prstGeom>
          <a:solidFill>
            <a:schemeClr val="bg1"/>
          </a:solidFill>
        </p:spPr>
        <p:txBody>
          <a:bodyPr wrap="square" lIns="0" tIns="0" rIns="0" bIns="0" rtlCol="0">
            <a:noAutofit/>
          </a:bodyPr>
          <a:lstStyle/>
          <a:p>
            <a:pPr algn="ctr"/>
            <a:r>
              <a:rPr lang="ja-JP" altLang="en-US" sz="800" dirty="0">
                <a:latin typeface="BIZ UDゴシック" panose="020B0400000000000000" pitchFamily="49" charset="-128"/>
                <a:ea typeface="BIZ UDゴシック" panose="020B0400000000000000" pitchFamily="49" charset="-128"/>
              </a:rPr>
              <a:t>遠隔操作の運搬機械　　　　　　　　　　　　　　　　　　　　　　　</a:t>
            </a:r>
            <a:endParaRPr lang="en-US" altLang="ja-JP" sz="800" dirty="0">
              <a:latin typeface="BIZ UDゴシック" panose="020B0400000000000000" pitchFamily="49" charset="-128"/>
              <a:ea typeface="BIZ UDゴシック" panose="020B0400000000000000" pitchFamily="49" charset="-128"/>
            </a:endParaRPr>
          </a:p>
          <a:p>
            <a:pPr algn="ctr"/>
            <a:endParaRPr lang="en-US" altLang="ja-JP" sz="800" dirty="0">
              <a:latin typeface="BIZ UDゴシック" panose="020B0400000000000000" pitchFamily="49" charset="-128"/>
              <a:ea typeface="BIZ UDゴシック" panose="020B0400000000000000" pitchFamily="49" charset="-128"/>
            </a:endParaRPr>
          </a:p>
          <a:p>
            <a:pPr algn="ctr"/>
            <a:r>
              <a:rPr lang="ja-JP" altLang="en-US" sz="800" dirty="0">
                <a:latin typeface="BIZ UDゴシック" panose="020B0400000000000000" pitchFamily="49" charset="-128"/>
                <a:ea typeface="BIZ UDゴシック" panose="020B0400000000000000" pitchFamily="49" charset="-128"/>
              </a:rPr>
              <a:t>　　</a:t>
            </a:r>
          </a:p>
        </p:txBody>
      </p:sp>
      <p:pic>
        <p:nvPicPr>
          <p:cNvPr id="16" name="図 15">
            <a:extLst>
              <a:ext uri="{FF2B5EF4-FFF2-40B4-BE49-F238E27FC236}">
                <a16:creationId xmlns:a16="http://schemas.microsoft.com/office/drawing/2014/main" id="{6AB6A46D-B66C-4B16-83EF-877D9ABCC28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31298" y="5903781"/>
            <a:ext cx="960275" cy="734162"/>
          </a:xfrm>
          <a:prstGeom prst="rect">
            <a:avLst/>
          </a:prstGeom>
        </p:spPr>
      </p:pic>
      <p:pic>
        <p:nvPicPr>
          <p:cNvPr id="25" name="図 24">
            <a:extLst>
              <a:ext uri="{FF2B5EF4-FFF2-40B4-BE49-F238E27FC236}">
                <a16:creationId xmlns:a16="http://schemas.microsoft.com/office/drawing/2014/main" id="{1BE00BF1-F279-47B0-9240-77BED8FCA73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177845" y="5903782"/>
            <a:ext cx="1008027" cy="734162"/>
          </a:xfrm>
          <a:prstGeom prst="rect">
            <a:avLst/>
          </a:prstGeom>
        </p:spPr>
      </p:pic>
      <p:sp>
        <p:nvSpPr>
          <p:cNvPr id="199" name="テキスト ボックス 198">
            <a:extLst>
              <a:ext uri="{FF2B5EF4-FFF2-40B4-BE49-F238E27FC236}">
                <a16:creationId xmlns:a16="http://schemas.microsoft.com/office/drawing/2014/main" id="{37688F65-07A9-4B45-BF2A-1DE0CFEF0358}"/>
              </a:ext>
            </a:extLst>
          </p:cNvPr>
          <p:cNvSpPr txBox="1"/>
          <p:nvPr/>
        </p:nvSpPr>
        <p:spPr>
          <a:xfrm>
            <a:off x="3177845" y="6648873"/>
            <a:ext cx="2013728" cy="154005"/>
          </a:xfrm>
          <a:prstGeom prst="rect">
            <a:avLst/>
          </a:prstGeom>
          <a:solidFill>
            <a:schemeClr val="bg1"/>
          </a:solidFill>
        </p:spPr>
        <p:txBody>
          <a:bodyPr wrap="square" lIns="0" tIns="0" rIns="0" bIns="0" rtlCol="0">
            <a:noAutofit/>
          </a:bodyPr>
          <a:lstStyle/>
          <a:p>
            <a:pPr algn="ctr"/>
            <a:r>
              <a:rPr lang="ja-JP" altLang="en-US" sz="800" dirty="0">
                <a:latin typeface="BIZ UDPゴシック" panose="020B0400000000000000" pitchFamily="50" charset="-128"/>
                <a:ea typeface="BIZ UDPゴシック" panose="020B0400000000000000" pitchFamily="50" charset="-128"/>
              </a:rPr>
              <a:t>架線式グラップル（</a:t>
            </a:r>
            <a:r>
              <a:rPr lang="en-US" altLang="ja-JP" sz="800" dirty="0">
                <a:latin typeface="BIZ UDPゴシック" panose="020B0400000000000000" pitchFamily="50" charset="-128"/>
                <a:ea typeface="BIZ UDPゴシック" panose="020B0400000000000000" pitchFamily="50" charset="-128"/>
              </a:rPr>
              <a:t>ICT</a:t>
            </a:r>
            <a:r>
              <a:rPr lang="ja-JP" altLang="en-US" sz="800" dirty="0">
                <a:latin typeface="BIZ UDPゴシック" panose="020B0400000000000000" pitchFamily="50" charset="-128"/>
                <a:ea typeface="BIZ UDPゴシック" panose="020B0400000000000000" pitchFamily="50" charset="-128"/>
              </a:rPr>
              <a:t>機械）の操作体験</a:t>
            </a:r>
          </a:p>
        </p:txBody>
      </p:sp>
      <p:pic>
        <p:nvPicPr>
          <p:cNvPr id="183" name="図 182">
            <a:extLst>
              <a:ext uri="{FF2B5EF4-FFF2-40B4-BE49-F238E27FC236}">
                <a16:creationId xmlns:a16="http://schemas.microsoft.com/office/drawing/2014/main" id="{BABE9B5D-7DD2-4C93-B25D-BE55C523B52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483012" y="3598502"/>
            <a:ext cx="1048942" cy="827198"/>
          </a:xfrm>
          <a:prstGeom prst="rect">
            <a:avLst/>
          </a:prstGeom>
        </p:spPr>
      </p:pic>
      <p:sp>
        <p:nvSpPr>
          <p:cNvPr id="203" name="テキスト ボックス 145">
            <a:extLst>
              <a:ext uri="{FF2B5EF4-FFF2-40B4-BE49-F238E27FC236}">
                <a16:creationId xmlns:a16="http://schemas.microsoft.com/office/drawing/2014/main" id="{98EAC354-EC7C-4506-8C10-48230A40DD6D}"/>
              </a:ext>
            </a:extLst>
          </p:cNvPr>
          <p:cNvSpPr txBox="1">
            <a:spLocks noChangeArrowheads="1"/>
          </p:cNvSpPr>
          <p:nvPr/>
        </p:nvSpPr>
        <p:spPr bwMode="auto">
          <a:xfrm>
            <a:off x="5420268" y="4477450"/>
            <a:ext cx="1137456" cy="115481"/>
          </a:xfrm>
          <a:prstGeom prst="rect">
            <a:avLst/>
          </a:prstGeom>
          <a:solidFill>
            <a:schemeClr val="bg1"/>
          </a:solidFill>
        </p:spPr>
        <p:txBody>
          <a:bodyPr wrap="square" lIns="0" tIns="0" rIns="0" bIns="0">
            <a:spAutoFit/>
          </a:bodyPr>
          <a:lstStyle>
            <a:defPPr>
              <a:defRPr lang="ja-JP"/>
            </a:defPPr>
            <a:lvl1pPr>
              <a:defRPr sz="1100" b="0" i="0">
                <a:latin typeface="+mn-ea"/>
                <a:ea typeface="+mn-ea"/>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pPr algn="ctr">
              <a:lnSpc>
                <a:spcPts val="900"/>
              </a:lnSpc>
            </a:pPr>
            <a:r>
              <a:rPr lang="ja-JP" altLang="en-US" sz="800" dirty="0">
                <a:latin typeface="BIZ UDゴシック" panose="020B0400000000000000" pitchFamily="49" charset="-128"/>
                <a:ea typeface="BIZ UDゴシック" panose="020B0400000000000000" pitchFamily="49" charset="-128"/>
              </a:rPr>
              <a:t>木質化した民間施設</a:t>
            </a:r>
            <a:endParaRPr lang="en-US" altLang="ja-JP" sz="800" dirty="0">
              <a:latin typeface="BIZ UDゴシック" panose="020B0400000000000000" pitchFamily="49" charset="-128"/>
              <a:ea typeface="BIZ UDゴシック" panose="020B0400000000000000" pitchFamily="49" charset="-128"/>
            </a:endParaRPr>
          </a:p>
        </p:txBody>
      </p:sp>
      <p:sp>
        <p:nvSpPr>
          <p:cNvPr id="197" name="正方形/長方形 196">
            <a:extLst>
              <a:ext uri="{FF2B5EF4-FFF2-40B4-BE49-F238E27FC236}">
                <a16:creationId xmlns:a16="http://schemas.microsoft.com/office/drawing/2014/main" id="{25AC6CAD-7A26-4F89-82A6-DDEC556E44EC}"/>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
        <p:nvSpPr>
          <p:cNvPr id="198" name="四角形: 角を丸くする 197">
            <a:extLst>
              <a:ext uri="{FF2B5EF4-FFF2-40B4-BE49-F238E27FC236}">
                <a16:creationId xmlns:a16="http://schemas.microsoft.com/office/drawing/2014/main" id="{321A3BA5-95BF-4AC2-850F-FC6A824DA951}"/>
              </a:ext>
            </a:extLst>
          </p:cNvPr>
          <p:cNvSpPr/>
          <p:nvPr/>
        </p:nvSpPr>
        <p:spPr>
          <a:xfrm>
            <a:off x="6627278" y="1239391"/>
            <a:ext cx="3240000" cy="2242149"/>
          </a:xfrm>
          <a:prstGeom prst="roundRect">
            <a:avLst>
              <a:gd name="adj" fmla="val 5612"/>
            </a:avLst>
          </a:prstGeom>
          <a:solidFill>
            <a:schemeClr val="bg1"/>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kumimoji="1" lang="ja-JP" altLang="en-US" sz="1050" dirty="0">
                <a:solidFill>
                  <a:srgbClr val="8AA0C5"/>
                </a:solidFill>
                <a:latin typeface="BIZ UDゴシック" panose="020B0400000000000000" pitchFamily="49" charset="-128"/>
                <a:ea typeface="BIZ UDゴシック" panose="020B0400000000000000" pitchFamily="49" charset="-128"/>
              </a:rPr>
              <a:t> </a:t>
            </a:r>
            <a:r>
              <a:rPr kumimoji="1" lang="ja-JP" altLang="en-US" sz="1100" b="1" dirty="0">
                <a:solidFill>
                  <a:schemeClr val="accent4">
                    <a:lumMod val="75000"/>
                  </a:schemeClr>
                </a:solidFill>
                <a:latin typeface="BIZ UDゴシック" panose="020B0400000000000000" pitchFamily="49" charset="-128"/>
                <a:ea typeface="BIZ UDゴシック" panose="020B0400000000000000" pitchFamily="49" charset="-128"/>
              </a:rPr>
              <a:t>基軸３ 多様性の高い森林の維持・増進</a:t>
            </a:r>
            <a:endParaRPr kumimoji="1" lang="en-US" altLang="ja-JP" sz="1200" b="1" dirty="0">
              <a:solidFill>
                <a:schemeClr val="accent4">
                  <a:lumMod val="75000"/>
                </a:schemeClr>
              </a:solidFill>
              <a:latin typeface="BIZ UDゴシック" panose="020B0400000000000000" pitchFamily="49" charset="-128"/>
              <a:ea typeface="BIZ UDゴシック" panose="020B0400000000000000" pitchFamily="49" charset="-128"/>
            </a:endParaRPr>
          </a:p>
          <a:p>
            <a:pPr>
              <a:lnSpc>
                <a:spcPts val="600"/>
              </a:lnSpc>
            </a:pPr>
            <a:endParaRPr kumimoji="1" lang="en-US" altLang="ja-JP" sz="1200" dirty="0">
              <a:solidFill>
                <a:schemeClr val="accent4">
                  <a:lumMod val="75000"/>
                </a:schemeClr>
              </a:solidFill>
              <a:latin typeface="BIZ UDゴシック" panose="020B0400000000000000" pitchFamily="49" charset="-128"/>
              <a:ea typeface="BIZ UDゴシック" panose="020B0400000000000000" pitchFamily="49" charset="-128"/>
            </a:endParaRPr>
          </a:p>
          <a:p>
            <a:pPr>
              <a:lnSpc>
                <a:spcPts val="1200"/>
              </a:lnSpc>
            </a:pPr>
            <a:r>
              <a:rPr kumimoji="1" lang="ja-JP" altLang="en-US" sz="1050" dirty="0">
                <a:solidFill>
                  <a:schemeClr val="accent4">
                    <a:lumMod val="75000"/>
                  </a:schemeClr>
                </a:solidFill>
                <a:latin typeface="BIZ UDゴシック" panose="020B0400000000000000" pitchFamily="49" charset="-128"/>
                <a:ea typeface="BIZ UDゴシック" panose="020B0400000000000000" pitchFamily="49" charset="-128"/>
              </a:rPr>
              <a:t>●施策</a:t>
            </a:r>
            <a:r>
              <a:rPr kumimoji="1" lang="en-US" altLang="ja-JP" sz="1050" dirty="0">
                <a:solidFill>
                  <a:schemeClr val="accent4">
                    <a:lumMod val="75000"/>
                  </a:schemeClr>
                </a:solidFill>
                <a:latin typeface="BIZ UDゴシック" panose="020B0400000000000000" pitchFamily="49" charset="-128"/>
                <a:ea typeface="BIZ UDゴシック" panose="020B0400000000000000" pitchFamily="49" charset="-128"/>
              </a:rPr>
              <a:t>3-1</a:t>
            </a:r>
            <a:r>
              <a:rPr kumimoji="1" lang="ja-JP" altLang="en-US" sz="1050" dirty="0">
                <a:solidFill>
                  <a:schemeClr val="accent4">
                    <a:lumMod val="75000"/>
                  </a:schemeClr>
                </a:solidFill>
                <a:latin typeface="BIZ UDゴシック" panose="020B0400000000000000" pitchFamily="49" charset="-128"/>
                <a:ea typeface="BIZ UDゴシック" panose="020B0400000000000000" pitchFamily="49" charset="-128"/>
              </a:rPr>
              <a:t>　広葉樹林への誘導・転換</a:t>
            </a:r>
            <a:endParaRPr kumimoji="1" lang="en-US" altLang="ja-JP" sz="1050" dirty="0">
              <a:solidFill>
                <a:schemeClr val="accent4">
                  <a:lumMod val="75000"/>
                </a:schemeClr>
              </a:solidFill>
              <a:latin typeface="BIZ UDゴシック" panose="020B0400000000000000" pitchFamily="49" charset="-128"/>
              <a:ea typeface="BIZ UDゴシック" panose="020B0400000000000000" pitchFamily="49" charset="-128"/>
            </a:endParaRPr>
          </a:p>
          <a:p>
            <a:pPr>
              <a:lnSpc>
                <a:spcPts val="1200"/>
              </a:lnSpc>
            </a:pPr>
            <a:r>
              <a:rPr kumimoji="1" lang="ja-JP" altLang="en-US" sz="1050" dirty="0">
                <a:solidFill>
                  <a:schemeClr val="tx1"/>
                </a:solidFill>
              </a:rPr>
              <a:t>　林業経営が見込めない人工林を広葉樹林へ誘導・転換する取組みや、多様な樹種が混生する生物多様性の高い森林への誘導を推進します。</a:t>
            </a:r>
            <a:endParaRPr kumimoji="1" lang="en-US" altLang="ja-JP" sz="1050" dirty="0">
              <a:solidFill>
                <a:schemeClr val="tx1"/>
              </a:solidFill>
            </a:endParaRPr>
          </a:p>
          <a:p>
            <a:pPr>
              <a:lnSpc>
                <a:spcPts val="400"/>
              </a:lnSpc>
            </a:pPr>
            <a:endParaRPr kumimoji="1" lang="en-US" altLang="ja-JP" sz="1050" dirty="0">
              <a:solidFill>
                <a:schemeClr val="tx1"/>
              </a:solidFill>
            </a:endParaRPr>
          </a:p>
          <a:p>
            <a:pPr>
              <a:lnSpc>
                <a:spcPts val="1200"/>
              </a:lnSpc>
            </a:pPr>
            <a:r>
              <a:rPr kumimoji="1" lang="ja-JP" altLang="en-US" sz="1000" dirty="0">
                <a:solidFill>
                  <a:schemeClr val="accent4">
                    <a:lumMod val="75000"/>
                  </a:schemeClr>
                </a:solidFill>
                <a:latin typeface="BIZ UDゴシック" panose="020B0400000000000000" pitchFamily="49" charset="-128"/>
                <a:ea typeface="BIZ UDゴシック" panose="020B0400000000000000" pitchFamily="49" charset="-128"/>
              </a:rPr>
              <a:t>●施策</a:t>
            </a:r>
            <a:r>
              <a:rPr kumimoji="1" lang="en-US" altLang="ja-JP" sz="1000" dirty="0">
                <a:solidFill>
                  <a:schemeClr val="accent4">
                    <a:lumMod val="75000"/>
                  </a:schemeClr>
                </a:solidFill>
                <a:latin typeface="BIZ UDゴシック" panose="020B0400000000000000" pitchFamily="49" charset="-128"/>
                <a:ea typeface="BIZ UDゴシック" panose="020B0400000000000000" pitchFamily="49" charset="-128"/>
              </a:rPr>
              <a:t>3-2</a:t>
            </a:r>
            <a:r>
              <a:rPr kumimoji="1" lang="ja-JP" altLang="en-US" sz="1000" dirty="0">
                <a:solidFill>
                  <a:schemeClr val="accent4">
                    <a:lumMod val="75000"/>
                  </a:schemeClr>
                </a:solidFill>
                <a:latin typeface="BIZ UDゴシック" panose="020B0400000000000000" pitchFamily="49" charset="-128"/>
                <a:ea typeface="BIZ UDゴシック" panose="020B0400000000000000" pitchFamily="49" charset="-128"/>
              </a:rPr>
              <a:t>　多様な主体による森林づくり</a:t>
            </a:r>
            <a:endParaRPr kumimoji="1" lang="en-US" altLang="ja-JP" sz="1000" dirty="0">
              <a:solidFill>
                <a:schemeClr val="accent4">
                  <a:lumMod val="75000"/>
                </a:schemeClr>
              </a:solidFill>
              <a:latin typeface="BIZ UDゴシック" panose="020B0400000000000000" pitchFamily="49" charset="-128"/>
              <a:ea typeface="BIZ UDゴシック" panose="020B0400000000000000" pitchFamily="49" charset="-128"/>
            </a:endParaRPr>
          </a:p>
          <a:p>
            <a:pPr>
              <a:lnSpc>
                <a:spcPts val="1200"/>
              </a:lnSpc>
            </a:pPr>
            <a:r>
              <a:rPr kumimoji="1" lang="ja-JP" altLang="en-US" sz="1000" dirty="0">
                <a:solidFill>
                  <a:schemeClr val="tx1"/>
                </a:solidFill>
              </a:rPr>
              <a:t>　森林環境譲与税やアドプトフォレスト、企業版ふるさと納税制度などを活用し、市町村や様々な企業・団体とともに、森林機能を高める取組みを推進します。</a:t>
            </a:r>
            <a:endParaRPr kumimoji="1" lang="en-US" altLang="ja-JP" sz="1000" dirty="0">
              <a:solidFill>
                <a:schemeClr val="tx1"/>
              </a:solidFill>
            </a:endParaRPr>
          </a:p>
          <a:p>
            <a:pPr>
              <a:lnSpc>
                <a:spcPts val="1200"/>
              </a:lnSpc>
            </a:pPr>
            <a:endParaRPr kumimoji="1" lang="en-US" altLang="ja-JP" sz="1000" dirty="0">
              <a:solidFill>
                <a:schemeClr val="tx1"/>
              </a:solidFill>
            </a:endParaRPr>
          </a:p>
        </p:txBody>
      </p:sp>
      <p:sp>
        <p:nvSpPr>
          <p:cNvPr id="27" name="四角形: 角を丸くする 26">
            <a:extLst>
              <a:ext uri="{FF2B5EF4-FFF2-40B4-BE49-F238E27FC236}">
                <a16:creationId xmlns:a16="http://schemas.microsoft.com/office/drawing/2014/main" id="{743EC74E-0B84-48B2-956C-E82DCC240E94}"/>
              </a:ext>
            </a:extLst>
          </p:cNvPr>
          <p:cNvSpPr/>
          <p:nvPr/>
        </p:nvSpPr>
        <p:spPr>
          <a:xfrm>
            <a:off x="3329437" y="1477807"/>
            <a:ext cx="3240000" cy="3210120"/>
          </a:xfrm>
          <a:prstGeom prst="roundRect">
            <a:avLst>
              <a:gd name="adj" fmla="val 507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kumimoji="1" lang="ja-JP" altLang="en-US" sz="1100" b="1" dirty="0">
                <a:solidFill>
                  <a:srgbClr val="FF0000"/>
                </a:solidFill>
                <a:latin typeface="BIZ UDゴシック" panose="020B0400000000000000" pitchFamily="49" charset="-128"/>
                <a:ea typeface="BIZ UDゴシック" panose="020B0400000000000000" pitchFamily="49" charset="-128"/>
              </a:rPr>
              <a:t>基軸２</a:t>
            </a:r>
            <a:r>
              <a:rPr kumimoji="1" lang="ja-JP" altLang="en-US" sz="1200" b="1" dirty="0">
                <a:solidFill>
                  <a:srgbClr val="FF0000"/>
                </a:solidFill>
                <a:latin typeface="BIZ UDゴシック" panose="020B0400000000000000" pitchFamily="49" charset="-128"/>
                <a:ea typeface="BIZ UDゴシック" panose="020B0400000000000000" pitchFamily="49" charset="-128"/>
              </a:rPr>
              <a:t> 持続的な森林経営の推進</a:t>
            </a:r>
            <a:endParaRPr kumimoji="1" lang="en-US" altLang="ja-JP" sz="1200" b="1" dirty="0">
              <a:solidFill>
                <a:srgbClr val="FF0000"/>
              </a:solidFill>
              <a:latin typeface="BIZ UDゴシック" panose="020B0400000000000000" pitchFamily="49" charset="-128"/>
              <a:ea typeface="BIZ UDゴシック" panose="020B0400000000000000" pitchFamily="49" charset="-128"/>
            </a:endParaRPr>
          </a:p>
          <a:p>
            <a:pPr>
              <a:lnSpc>
                <a:spcPts val="400"/>
              </a:lnSpc>
            </a:pPr>
            <a:endParaRPr kumimoji="1" lang="en-US" altLang="ja-JP" sz="1050" dirty="0">
              <a:solidFill>
                <a:schemeClr val="accent2">
                  <a:lumMod val="75000"/>
                </a:schemeClr>
              </a:solidFill>
              <a:latin typeface="BIZ UDゴシック" panose="020B0400000000000000" pitchFamily="49" charset="-128"/>
              <a:ea typeface="BIZ UDゴシック" panose="020B0400000000000000" pitchFamily="49" charset="-128"/>
            </a:endParaRPr>
          </a:p>
          <a:p>
            <a:pPr>
              <a:lnSpc>
                <a:spcPts val="1200"/>
              </a:lnSpc>
            </a:pPr>
            <a:r>
              <a:rPr kumimoji="1" lang="ja-JP" altLang="en-US" sz="1050" dirty="0">
                <a:solidFill>
                  <a:schemeClr val="accent2">
                    <a:lumMod val="75000"/>
                  </a:schemeClr>
                </a:solidFill>
                <a:latin typeface="BIZ UDゴシック" panose="020B0400000000000000" pitchFamily="49" charset="-128"/>
                <a:ea typeface="BIZ UDゴシック" panose="020B0400000000000000" pitchFamily="49" charset="-128"/>
              </a:rPr>
              <a:t>●施策</a:t>
            </a:r>
            <a:r>
              <a:rPr kumimoji="1" lang="en-US" altLang="ja-JP" sz="1050" dirty="0">
                <a:solidFill>
                  <a:schemeClr val="accent2">
                    <a:lumMod val="75000"/>
                  </a:schemeClr>
                </a:solidFill>
                <a:latin typeface="BIZ UDゴシック" panose="020B0400000000000000" pitchFamily="49" charset="-128"/>
                <a:ea typeface="BIZ UDゴシック" panose="020B0400000000000000" pitchFamily="49" charset="-128"/>
              </a:rPr>
              <a:t>2-1</a:t>
            </a:r>
            <a:r>
              <a:rPr kumimoji="1" lang="ja-JP" altLang="en-US" sz="1050" dirty="0">
                <a:solidFill>
                  <a:schemeClr val="accent2">
                    <a:lumMod val="75000"/>
                  </a:schemeClr>
                </a:solidFill>
                <a:latin typeface="BIZ UDゴシック" panose="020B0400000000000000" pitchFamily="49" charset="-128"/>
                <a:ea typeface="BIZ UDゴシック" panose="020B0400000000000000" pitchFamily="49" charset="-128"/>
              </a:rPr>
              <a:t>　林業経営の効率化・基盤強化</a:t>
            </a:r>
            <a:endParaRPr kumimoji="1" lang="en-US" altLang="ja-JP" sz="1050" dirty="0">
              <a:solidFill>
                <a:schemeClr val="accent2">
                  <a:lumMod val="75000"/>
                </a:schemeClr>
              </a:solidFill>
              <a:latin typeface="BIZ UDゴシック" panose="020B0400000000000000" pitchFamily="49" charset="-128"/>
              <a:ea typeface="BIZ UDゴシック" panose="020B0400000000000000" pitchFamily="49" charset="-128"/>
            </a:endParaRPr>
          </a:p>
          <a:p>
            <a:pPr>
              <a:lnSpc>
                <a:spcPts val="1200"/>
              </a:lnSpc>
            </a:pPr>
            <a:r>
              <a:rPr kumimoji="1" lang="ja-JP" altLang="en-US" sz="1050" dirty="0">
                <a:solidFill>
                  <a:schemeClr val="tx1"/>
                </a:solidFill>
              </a:rPr>
              <a:t>   長期的な視点により集約した林業経営地に対する重点的な施業支援・基盤強化に取組みます。</a:t>
            </a:r>
            <a:endParaRPr kumimoji="1" lang="en-US" altLang="ja-JP" sz="300" dirty="0">
              <a:solidFill>
                <a:schemeClr val="tx1"/>
              </a:solidFill>
            </a:endParaRPr>
          </a:p>
          <a:p>
            <a:pPr>
              <a:lnSpc>
                <a:spcPts val="400"/>
              </a:lnSpc>
            </a:pPr>
            <a:endParaRPr kumimoji="1" lang="en-US" altLang="ja-JP" sz="700" dirty="0">
              <a:solidFill>
                <a:schemeClr val="accent2">
                  <a:lumMod val="75000"/>
                </a:schemeClr>
              </a:solidFill>
              <a:latin typeface="BIZ UDゴシック" panose="020B0400000000000000" pitchFamily="49" charset="-128"/>
              <a:ea typeface="BIZ UDゴシック" panose="020B0400000000000000" pitchFamily="49" charset="-128"/>
            </a:endParaRPr>
          </a:p>
          <a:p>
            <a:pPr>
              <a:lnSpc>
                <a:spcPts val="1200"/>
              </a:lnSpc>
            </a:pPr>
            <a:r>
              <a:rPr kumimoji="1" lang="ja-JP" altLang="en-US" sz="1050" dirty="0">
                <a:solidFill>
                  <a:schemeClr val="accent2">
                    <a:lumMod val="75000"/>
                  </a:schemeClr>
                </a:solidFill>
                <a:latin typeface="BIZ UDゴシック" panose="020B0400000000000000" pitchFamily="49" charset="-128"/>
                <a:ea typeface="BIZ UDゴシック" panose="020B0400000000000000" pitchFamily="49" charset="-128"/>
              </a:rPr>
              <a:t>●施策</a:t>
            </a:r>
            <a:r>
              <a:rPr kumimoji="1" lang="en-US" altLang="ja-JP" sz="1050" dirty="0">
                <a:solidFill>
                  <a:schemeClr val="accent2">
                    <a:lumMod val="75000"/>
                  </a:schemeClr>
                </a:solidFill>
                <a:latin typeface="BIZ UDゴシック" panose="020B0400000000000000" pitchFamily="49" charset="-128"/>
                <a:ea typeface="BIZ UDゴシック" panose="020B0400000000000000" pitchFamily="49" charset="-128"/>
              </a:rPr>
              <a:t>2-2</a:t>
            </a:r>
            <a:r>
              <a:rPr kumimoji="1" lang="ja-JP" altLang="en-US" sz="1050" dirty="0">
                <a:solidFill>
                  <a:schemeClr val="accent2">
                    <a:lumMod val="75000"/>
                  </a:schemeClr>
                </a:solidFill>
                <a:latin typeface="BIZ UDゴシック" panose="020B0400000000000000" pitchFamily="49" charset="-128"/>
                <a:ea typeface="BIZ UDゴシック" panose="020B0400000000000000" pitchFamily="49" charset="-128"/>
              </a:rPr>
              <a:t>　新技術の活用支援</a:t>
            </a:r>
            <a:endParaRPr kumimoji="1" lang="en-US" altLang="ja-JP" sz="1050" dirty="0">
              <a:solidFill>
                <a:schemeClr val="accent2">
                  <a:lumMod val="75000"/>
                </a:schemeClr>
              </a:solidFill>
              <a:latin typeface="BIZ UDゴシック" panose="020B0400000000000000" pitchFamily="49" charset="-128"/>
              <a:ea typeface="BIZ UDゴシック" panose="020B0400000000000000" pitchFamily="49" charset="-128"/>
            </a:endParaRPr>
          </a:p>
          <a:p>
            <a:pPr>
              <a:lnSpc>
                <a:spcPts val="1200"/>
              </a:lnSpc>
            </a:pPr>
            <a:r>
              <a:rPr kumimoji="1" lang="ja-JP" altLang="en-US" sz="1050" dirty="0">
                <a:solidFill>
                  <a:schemeClr val="tx1"/>
                </a:solidFill>
                <a:latin typeface="+mn-ea"/>
              </a:rPr>
              <a:t>  林業経営への投資を促すため、省力化や低コスト化技術の推進、</a:t>
            </a:r>
            <a:r>
              <a:rPr kumimoji="1" lang="en-US" altLang="ja-JP" sz="1050" dirty="0">
                <a:solidFill>
                  <a:schemeClr val="tx1"/>
                </a:solidFill>
                <a:latin typeface="+mn-ea"/>
              </a:rPr>
              <a:t>ICT</a:t>
            </a:r>
            <a:r>
              <a:rPr kumimoji="1" lang="ja-JP" altLang="en-US" sz="1050" dirty="0">
                <a:solidFill>
                  <a:schemeClr val="tx1"/>
                </a:solidFill>
                <a:latin typeface="+mn-ea"/>
              </a:rPr>
              <a:t>技術を活用した林業収支の見える化に取組みます。</a:t>
            </a:r>
            <a:endParaRPr kumimoji="1" lang="en-US" altLang="ja-JP" sz="1050" dirty="0">
              <a:solidFill>
                <a:schemeClr val="tx1"/>
              </a:solidFill>
              <a:latin typeface="+mn-ea"/>
            </a:endParaRPr>
          </a:p>
          <a:p>
            <a:pPr>
              <a:lnSpc>
                <a:spcPts val="400"/>
              </a:lnSpc>
            </a:pPr>
            <a:endParaRPr kumimoji="1" lang="en-US" altLang="ja-JP" sz="1050" dirty="0">
              <a:solidFill>
                <a:schemeClr val="tx1"/>
              </a:solidFill>
              <a:latin typeface="+mn-ea"/>
            </a:endParaRPr>
          </a:p>
          <a:p>
            <a:pPr>
              <a:lnSpc>
                <a:spcPts val="1200"/>
              </a:lnSpc>
            </a:pPr>
            <a:r>
              <a:rPr kumimoji="1" lang="ja-JP" altLang="en-US" sz="1050" dirty="0">
                <a:solidFill>
                  <a:schemeClr val="accent2">
                    <a:lumMod val="75000"/>
                  </a:schemeClr>
                </a:solidFill>
                <a:latin typeface="BIZ UDゴシック" panose="020B0400000000000000" pitchFamily="49" charset="-128"/>
                <a:ea typeface="BIZ UDゴシック" panose="020B0400000000000000" pitchFamily="49" charset="-128"/>
              </a:rPr>
              <a:t>●施策</a:t>
            </a:r>
            <a:r>
              <a:rPr kumimoji="1" lang="en-US" altLang="ja-JP" sz="1050" dirty="0">
                <a:solidFill>
                  <a:schemeClr val="accent2">
                    <a:lumMod val="75000"/>
                  </a:schemeClr>
                </a:solidFill>
                <a:latin typeface="BIZ UDゴシック" panose="020B0400000000000000" pitchFamily="49" charset="-128"/>
                <a:ea typeface="BIZ UDゴシック" panose="020B0400000000000000" pitchFamily="49" charset="-128"/>
              </a:rPr>
              <a:t>2-3</a:t>
            </a:r>
            <a:r>
              <a:rPr kumimoji="1" lang="ja-JP" altLang="en-US" sz="1050" dirty="0">
                <a:solidFill>
                  <a:schemeClr val="accent2">
                    <a:lumMod val="75000"/>
                  </a:schemeClr>
                </a:solidFill>
                <a:latin typeface="BIZ UDゴシック" panose="020B0400000000000000" pitchFamily="49" charset="-128"/>
                <a:ea typeface="BIZ UDゴシック" panose="020B0400000000000000" pitchFamily="49" charset="-128"/>
              </a:rPr>
              <a:t>　森林資源の有効活用</a:t>
            </a:r>
            <a:endParaRPr kumimoji="1" lang="en-US" altLang="ja-JP" sz="1050" dirty="0">
              <a:solidFill>
                <a:schemeClr val="accent2">
                  <a:lumMod val="75000"/>
                </a:schemeClr>
              </a:solidFill>
              <a:latin typeface="BIZ UDゴシック" panose="020B0400000000000000" pitchFamily="49" charset="-128"/>
              <a:ea typeface="BIZ UDゴシック" panose="020B0400000000000000" pitchFamily="49" charset="-128"/>
            </a:endParaRPr>
          </a:p>
          <a:p>
            <a:pPr>
              <a:lnSpc>
                <a:spcPts val="1200"/>
              </a:lnSpc>
            </a:pPr>
            <a:r>
              <a:rPr kumimoji="1" lang="ja-JP" altLang="en-US" sz="1050" dirty="0">
                <a:solidFill>
                  <a:schemeClr val="tx1"/>
                </a:solidFill>
                <a:latin typeface="+mn-ea"/>
              </a:rPr>
              <a:t>  木材の需要拡大、価値向上のため、民間施設の木質化など府内産木材の利用促進に取組みます。</a:t>
            </a:r>
            <a:endParaRPr kumimoji="1" lang="en-US" altLang="ja-JP" sz="1050" dirty="0">
              <a:solidFill>
                <a:srgbClr val="FF0000"/>
              </a:solidFill>
            </a:endParaRPr>
          </a:p>
        </p:txBody>
      </p:sp>
      <p:pic>
        <p:nvPicPr>
          <p:cNvPr id="2" name="図 1">
            <a:extLst>
              <a:ext uri="{FF2B5EF4-FFF2-40B4-BE49-F238E27FC236}">
                <a16:creationId xmlns:a16="http://schemas.microsoft.com/office/drawing/2014/main" id="{EEB88782-98E8-4CD8-87E9-9F7236F286E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46746" y="3700477"/>
            <a:ext cx="1091943" cy="819829"/>
          </a:xfrm>
          <a:prstGeom prst="rect">
            <a:avLst/>
          </a:prstGeom>
        </p:spPr>
      </p:pic>
      <p:pic>
        <p:nvPicPr>
          <p:cNvPr id="200" name="図 40">
            <a:extLst>
              <a:ext uri="{FF2B5EF4-FFF2-40B4-BE49-F238E27FC236}">
                <a16:creationId xmlns:a16="http://schemas.microsoft.com/office/drawing/2014/main" id="{AE69D71C-686D-4F4A-A081-8EBD50EA2FF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259307" y="3698175"/>
            <a:ext cx="992206" cy="8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正方形/長方形 200">
            <a:extLst>
              <a:ext uri="{FF2B5EF4-FFF2-40B4-BE49-F238E27FC236}">
                <a16:creationId xmlns:a16="http://schemas.microsoft.com/office/drawing/2014/main" id="{7F3CE29A-C586-4763-AA49-622E3F0520C1}"/>
              </a:ext>
            </a:extLst>
          </p:cNvPr>
          <p:cNvSpPr/>
          <p:nvPr/>
        </p:nvSpPr>
        <p:spPr>
          <a:xfrm>
            <a:off x="2469336" y="4528449"/>
            <a:ext cx="512961"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defRPr/>
            </a:pPr>
            <a:r>
              <a:rPr lang="ja-JP" altLang="en-US" sz="80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間伐と筋工</a:t>
            </a:r>
            <a:endParaRPr lang="en-US" altLang="ja-JP" sz="80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pic>
        <p:nvPicPr>
          <p:cNvPr id="12" name="図 11">
            <a:extLst>
              <a:ext uri="{FF2B5EF4-FFF2-40B4-BE49-F238E27FC236}">
                <a16:creationId xmlns:a16="http://schemas.microsoft.com/office/drawing/2014/main" id="{E7E3FFA2-FC80-48C7-A430-4541BE632F4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9692" y="3698175"/>
            <a:ext cx="1045930" cy="819828"/>
          </a:xfrm>
          <a:prstGeom prst="rect">
            <a:avLst/>
          </a:prstGeom>
        </p:spPr>
      </p:pic>
      <p:sp>
        <p:nvSpPr>
          <p:cNvPr id="202" name="正方形/長方形 201">
            <a:extLst>
              <a:ext uri="{FF2B5EF4-FFF2-40B4-BE49-F238E27FC236}">
                <a16:creationId xmlns:a16="http://schemas.microsoft.com/office/drawing/2014/main" id="{46C52A4A-FD96-4C80-845C-DEDCA35E74B6}"/>
              </a:ext>
            </a:extLst>
          </p:cNvPr>
          <p:cNvSpPr/>
          <p:nvPr/>
        </p:nvSpPr>
        <p:spPr>
          <a:xfrm>
            <a:off x="328514" y="4530888"/>
            <a:ext cx="615553"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defRPr/>
            </a:pPr>
            <a:r>
              <a:rPr lang="ja-JP" altLang="en-US" sz="80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風倒木被害地</a:t>
            </a:r>
            <a:endParaRPr lang="en-US" altLang="ja-JP" sz="80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sp>
        <p:nvSpPr>
          <p:cNvPr id="204" name="正方形/長方形 203">
            <a:extLst>
              <a:ext uri="{FF2B5EF4-FFF2-40B4-BE49-F238E27FC236}">
                <a16:creationId xmlns:a16="http://schemas.microsoft.com/office/drawing/2014/main" id="{35306B3E-5FD5-43E9-B430-864A4FBE358F}"/>
              </a:ext>
            </a:extLst>
          </p:cNvPr>
          <p:cNvSpPr/>
          <p:nvPr/>
        </p:nvSpPr>
        <p:spPr>
          <a:xfrm>
            <a:off x="1260099" y="4528449"/>
            <a:ext cx="923330"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defRPr/>
            </a:pPr>
            <a:r>
              <a:rPr lang="ja-JP" altLang="en-US" sz="80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老朽化した治山施設</a:t>
            </a:r>
            <a:endParaRPr lang="en-US" altLang="ja-JP" sz="80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pic>
        <p:nvPicPr>
          <p:cNvPr id="14" name="図 13">
            <a:extLst>
              <a:ext uri="{FF2B5EF4-FFF2-40B4-BE49-F238E27FC236}">
                <a16:creationId xmlns:a16="http://schemas.microsoft.com/office/drawing/2014/main" id="{8A70E12B-5462-4AC2-945F-0BAAEFFF756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363841" y="3673173"/>
            <a:ext cx="1131530" cy="753608"/>
          </a:xfrm>
          <a:prstGeom prst="rect">
            <a:avLst/>
          </a:prstGeom>
        </p:spPr>
      </p:pic>
      <p:sp>
        <p:nvSpPr>
          <p:cNvPr id="205" name="正方形/長方形 204">
            <a:extLst>
              <a:ext uri="{FF2B5EF4-FFF2-40B4-BE49-F238E27FC236}">
                <a16:creationId xmlns:a16="http://schemas.microsoft.com/office/drawing/2014/main" id="{91A26F51-E808-49B6-9252-14D647302315}"/>
              </a:ext>
            </a:extLst>
          </p:cNvPr>
          <p:cNvSpPr/>
          <p:nvPr/>
        </p:nvSpPr>
        <p:spPr>
          <a:xfrm>
            <a:off x="3518248" y="4468780"/>
            <a:ext cx="82073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spAutoFit/>
          </a:bodyPr>
          <a:lstStyle/>
          <a:p>
            <a:pPr>
              <a:defRPr/>
            </a:pPr>
            <a:r>
              <a:rPr lang="ja-JP" altLang="en-US" sz="80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rPr>
              <a:t>大径木の択伐施業</a:t>
            </a:r>
            <a:endParaRPr lang="en-US" altLang="ja-JP" sz="800" dirty="0">
              <a:solidFill>
                <a:schemeClr val="tx1"/>
              </a:solidFill>
              <a:latin typeface="BIZ UDゴシック" panose="020B0400000000000000" pitchFamily="49" charset="-128"/>
              <a:ea typeface="BIZ UDゴシック" panose="020B0400000000000000" pitchFamily="49" charset="-128"/>
              <a:cs typeface="メイリオ" panose="020B0604030504040204" pitchFamily="50" charset="-128"/>
            </a:endParaRPr>
          </a:p>
        </p:txBody>
      </p:sp>
      <p:pic>
        <p:nvPicPr>
          <p:cNvPr id="13" name="図 12">
            <a:extLst>
              <a:ext uri="{FF2B5EF4-FFF2-40B4-BE49-F238E27FC236}">
                <a16:creationId xmlns:a16="http://schemas.microsoft.com/office/drawing/2014/main" id="{40E0C209-6CE8-421B-AA77-CD40304915F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119954" y="2828376"/>
            <a:ext cx="2002078" cy="439963"/>
          </a:xfrm>
          <a:prstGeom prst="rect">
            <a:avLst/>
          </a:prstGeom>
          <a:solidFill>
            <a:schemeClr val="bg1"/>
          </a:solidFill>
        </p:spPr>
      </p:pic>
      <p:sp>
        <p:nvSpPr>
          <p:cNvPr id="29" name="テキスト ボックス 28">
            <a:extLst>
              <a:ext uri="{FF2B5EF4-FFF2-40B4-BE49-F238E27FC236}">
                <a16:creationId xmlns:a16="http://schemas.microsoft.com/office/drawing/2014/main" id="{55835544-D472-47F3-881A-A17B3AC559AB}"/>
              </a:ext>
            </a:extLst>
          </p:cNvPr>
          <p:cNvSpPr txBox="1"/>
          <p:nvPr/>
        </p:nvSpPr>
        <p:spPr>
          <a:xfrm>
            <a:off x="7141596" y="3309429"/>
            <a:ext cx="2018266" cy="148737"/>
          </a:xfrm>
          <a:prstGeom prst="rect">
            <a:avLst/>
          </a:prstGeom>
          <a:solidFill>
            <a:schemeClr val="bg1"/>
          </a:solidFill>
        </p:spPr>
        <p:txBody>
          <a:bodyPr wrap="square" lIns="0" tIns="0" rIns="0" bIns="0" rtlCol="0">
            <a:noAutofit/>
          </a:bodyPr>
          <a:lstStyle/>
          <a:p>
            <a:pPr algn="ctr"/>
            <a:r>
              <a:rPr lang="ja-JP" altLang="en-US" sz="800" dirty="0">
                <a:latin typeface="BIZ UDPゴシック" panose="020B0400000000000000" pitchFamily="50" charset="-128"/>
                <a:ea typeface="BIZ UDPゴシック" panose="020B0400000000000000" pitchFamily="50" charset="-128"/>
              </a:rPr>
              <a:t>スギ・ヒノキ人工林の広葉樹林への誘導・転換　</a:t>
            </a:r>
          </a:p>
        </p:txBody>
      </p:sp>
      <p:sp>
        <p:nvSpPr>
          <p:cNvPr id="37" name="正方形/長方形 36">
            <a:extLst>
              <a:ext uri="{FF2B5EF4-FFF2-40B4-BE49-F238E27FC236}">
                <a16:creationId xmlns:a16="http://schemas.microsoft.com/office/drawing/2014/main" id="{C8E787F2-5BAB-428C-90FC-DE6519962E61}"/>
              </a:ext>
            </a:extLst>
          </p:cNvPr>
          <p:cNvSpPr/>
          <p:nvPr/>
        </p:nvSpPr>
        <p:spPr>
          <a:xfrm>
            <a:off x="3336563" y="1176126"/>
            <a:ext cx="3213541" cy="27397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dirty="0">
                <a:solidFill>
                  <a:schemeClr val="accent5">
                    <a:lumMod val="75000"/>
                  </a:schemeClr>
                </a:solidFill>
                <a:latin typeface="BIZ UDゴシック" panose="020B0400000000000000" pitchFamily="49" charset="-128"/>
                <a:ea typeface="BIZ UDゴシック" panose="020B0400000000000000" pitchFamily="49" charset="-128"/>
              </a:rPr>
              <a:t> 旧 基軸１「公益的機能の維持・増進」から抜き出し</a:t>
            </a:r>
            <a:endParaRPr kumimoji="1" lang="en-US" altLang="ja-JP" sz="1050" dirty="0">
              <a:solidFill>
                <a:schemeClr val="accent5">
                  <a:lumMod val="75000"/>
                </a:schemeClr>
              </a:solidFill>
              <a:latin typeface="BIZ UDゴシック" panose="020B0400000000000000" pitchFamily="49" charset="-128"/>
              <a:ea typeface="BIZ UDゴシック" panose="020B0400000000000000" pitchFamily="49" charset="-128"/>
            </a:endParaRPr>
          </a:p>
          <a:p>
            <a:pPr algn="ctr">
              <a:lnSpc>
                <a:spcPts val="600"/>
              </a:lnSpc>
            </a:pPr>
            <a:r>
              <a:rPr kumimoji="1" lang="ja-JP" altLang="en-US" sz="1050" dirty="0">
                <a:solidFill>
                  <a:schemeClr val="accent5">
                    <a:lumMod val="75000"/>
                  </a:schemeClr>
                </a:solidFill>
                <a:latin typeface="BIZ UDゴシック" panose="020B0400000000000000" pitchFamily="49" charset="-128"/>
                <a:ea typeface="BIZ UDゴシック" panose="020B0400000000000000" pitchFamily="49" charset="-128"/>
              </a:rPr>
              <a:t>　</a:t>
            </a:r>
            <a:endParaRPr kumimoji="1" lang="en-US" altLang="ja-JP" sz="1050" dirty="0">
              <a:solidFill>
                <a:schemeClr val="accent5">
                  <a:lumMod val="75000"/>
                </a:schemeClr>
              </a:solidFill>
              <a:latin typeface="BIZ UDゴシック" panose="020B0400000000000000" pitchFamily="49" charset="-128"/>
              <a:ea typeface="BIZ UDゴシック" panose="020B0400000000000000" pitchFamily="49" charset="-128"/>
            </a:endParaRPr>
          </a:p>
        </p:txBody>
      </p:sp>
      <p:cxnSp>
        <p:nvCxnSpPr>
          <p:cNvPr id="10" name="直線矢印コネクタ 9">
            <a:extLst>
              <a:ext uri="{FF2B5EF4-FFF2-40B4-BE49-F238E27FC236}">
                <a16:creationId xmlns:a16="http://schemas.microsoft.com/office/drawing/2014/main" id="{5C334CE5-C0A2-48C3-998D-A7D245F251C1}"/>
              </a:ext>
            </a:extLst>
          </p:cNvPr>
          <p:cNvCxnSpPr>
            <a:cxnSpLocks/>
          </p:cNvCxnSpPr>
          <p:nvPr/>
        </p:nvCxnSpPr>
        <p:spPr>
          <a:xfrm>
            <a:off x="4876800" y="1403927"/>
            <a:ext cx="1854765" cy="0"/>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F7FB08EB-D4C5-4C97-BBD8-D667EA883155}"/>
              </a:ext>
            </a:extLst>
          </p:cNvPr>
          <p:cNvCxnSpPr>
            <a:cxnSpLocks/>
          </p:cNvCxnSpPr>
          <p:nvPr/>
        </p:nvCxnSpPr>
        <p:spPr>
          <a:xfrm>
            <a:off x="2991533" y="1408545"/>
            <a:ext cx="185476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A4B8C54B-8DCC-4212-B690-9B4C50804B1E}"/>
              </a:ext>
            </a:extLst>
          </p:cNvPr>
          <p:cNvSpPr/>
          <p:nvPr/>
        </p:nvSpPr>
        <p:spPr>
          <a:xfrm>
            <a:off x="6588267" y="4411675"/>
            <a:ext cx="1668209" cy="1672295"/>
          </a:xfrm>
          <a:prstGeom prst="roundRect">
            <a:avLst>
              <a:gd name="adj" fmla="val 861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1DA33C5B-2DB8-44BC-8FF0-E450F6E204F9}"/>
              </a:ext>
            </a:extLst>
          </p:cNvPr>
          <p:cNvSpPr/>
          <p:nvPr/>
        </p:nvSpPr>
        <p:spPr>
          <a:xfrm rot="1589908">
            <a:off x="7220274" y="4208189"/>
            <a:ext cx="2636510" cy="1394245"/>
          </a:xfrm>
          <a:prstGeom prst="roundRect">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5E03B890-0AEA-4FF2-B25F-90E371D0C90E}"/>
              </a:ext>
            </a:extLst>
          </p:cNvPr>
          <p:cNvSpPr txBox="1"/>
          <p:nvPr/>
        </p:nvSpPr>
        <p:spPr>
          <a:xfrm>
            <a:off x="8901845" y="4113225"/>
            <a:ext cx="934282" cy="455262"/>
          </a:xfrm>
          <a:prstGeom prst="rect">
            <a:avLst/>
          </a:prstGeom>
          <a:solidFill>
            <a:schemeClr val="bg1"/>
          </a:solidFill>
        </p:spPr>
        <p:txBody>
          <a:bodyPr wrap="square" lIns="0" tIns="0" rIns="0" bIns="0" rtlCol="0">
            <a:noAutofit/>
          </a:bodyPr>
          <a:lstStyle/>
          <a:p>
            <a:r>
              <a:rPr lang="ja-JP" altLang="en-US" sz="900" b="1" dirty="0">
                <a:solidFill>
                  <a:srgbClr val="002060"/>
                </a:solidFill>
                <a:latin typeface="BIZ UDPゴシック" panose="020B0400000000000000" pitchFamily="50" charset="-128"/>
                <a:ea typeface="BIZ UDPゴシック" panose="020B0400000000000000" pitchFamily="50" charset="-128"/>
              </a:rPr>
              <a:t>基軸１</a:t>
            </a:r>
            <a:endParaRPr lang="en-US" altLang="ja-JP" sz="900" b="1" dirty="0">
              <a:solidFill>
                <a:srgbClr val="002060"/>
              </a:solidFill>
              <a:latin typeface="BIZ UDPゴシック" panose="020B0400000000000000" pitchFamily="50" charset="-128"/>
              <a:ea typeface="BIZ UDPゴシック" panose="020B0400000000000000" pitchFamily="50" charset="-128"/>
            </a:endParaRPr>
          </a:p>
          <a:p>
            <a:r>
              <a:rPr lang="en-US" altLang="ja-JP" sz="900" b="1" dirty="0">
                <a:solidFill>
                  <a:srgbClr val="002060"/>
                </a:solidFill>
                <a:latin typeface="BIZ UDPゴシック" panose="020B0400000000000000" pitchFamily="50" charset="-128"/>
                <a:ea typeface="BIZ UDPゴシック" panose="020B0400000000000000" pitchFamily="50" charset="-128"/>
              </a:rPr>
              <a:t> </a:t>
            </a:r>
            <a:r>
              <a:rPr lang="ja-JP" altLang="en-US" sz="900" b="1" dirty="0">
                <a:solidFill>
                  <a:srgbClr val="002060"/>
                </a:solidFill>
                <a:latin typeface="BIZ UDPゴシック" panose="020B0400000000000000" pitchFamily="50" charset="-128"/>
                <a:ea typeface="BIZ UDPゴシック" panose="020B0400000000000000" pitchFamily="50" charset="-128"/>
              </a:rPr>
              <a:t>森林防災・減災力</a:t>
            </a:r>
            <a:endParaRPr lang="en-US" altLang="ja-JP" sz="900" b="1" dirty="0">
              <a:solidFill>
                <a:srgbClr val="002060"/>
              </a:solidFill>
              <a:latin typeface="BIZ UDPゴシック" panose="020B0400000000000000" pitchFamily="50" charset="-128"/>
              <a:ea typeface="BIZ UDPゴシック" panose="020B0400000000000000" pitchFamily="50" charset="-128"/>
            </a:endParaRPr>
          </a:p>
          <a:p>
            <a:r>
              <a:rPr lang="ja-JP" altLang="en-US" sz="900" b="1" dirty="0">
                <a:solidFill>
                  <a:srgbClr val="002060"/>
                </a:solidFill>
                <a:latin typeface="BIZ UDPゴシック" panose="020B0400000000000000" pitchFamily="50" charset="-128"/>
                <a:ea typeface="BIZ UDPゴシック" panose="020B0400000000000000" pitchFamily="50" charset="-128"/>
              </a:rPr>
              <a:t>の維持・強化</a:t>
            </a:r>
          </a:p>
        </p:txBody>
      </p:sp>
      <p:sp>
        <p:nvSpPr>
          <p:cNvPr id="53" name="テキスト ボックス 52">
            <a:extLst>
              <a:ext uri="{FF2B5EF4-FFF2-40B4-BE49-F238E27FC236}">
                <a16:creationId xmlns:a16="http://schemas.microsoft.com/office/drawing/2014/main" id="{3AF4D94A-A580-46C8-972D-D2DFCABA3DE6}"/>
              </a:ext>
            </a:extLst>
          </p:cNvPr>
          <p:cNvSpPr txBox="1"/>
          <p:nvPr/>
        </p:nvSpPr>
        <p:spPr>
          <a:xfrm>
            <a:off x="6756690" y="6096973"/>
            <a:ext cx="1331361" cy="290580"/>
          </a:xfrm>
          <a:prstGeom prst="rect">
            <a:avLst/>
          </a:prstGeom>
          <a:solidFill>
            <a:schemeClr val="bg1"/>
          </a:solidFill>
        </p:spPr>
        <p:txBody>
          <a:bodyPr wrap="square" lIns="0" tIns="0" rIns="0" bIns="0" rtlCol="0">
            <a:noAutofit/>
          </a:bodyPr>
          <a:lstStyle/>
          <a:p>
            <a:r>
              <a:rPr lang="ja-JP" altLang="en-US" sz="900" b="1" dirty="0">
                <a:solidFill>
                  <a:srgbClr val="FF0000"/>
                </a:solidFill>
                <a:latin typeface="BIZ UDPゴシック" panose="020B0400000000000000" pitchFamily="50" charset="-128"/>
                <a:ea typeface="BIZ UDPゴシック" panose="020B0400000000000000" pitchFamily="50" charset="-128"/>
              </a:rPr>
              <a:t>基軸</a:t>
            </a:r>
            <a:r>
              <a:rPr lang="en-US" altLang="ja-JP" sz="900" b="1" dirty="0">
                <a:solidFill>
                  <a:srgbClr val="FF0000"/>
                </a:solidFill>
                <a:latin typeface="BIZ UDPゴシック" panose="020B0400000000000000" pitchFamily="50" charset="-128"/>
                <a:ea typeface="BIZ UDPゴシック" panose="020B0400000000000000" pitchFamily="50" charset="-128"/>
              </a:rPr>
              <a:t>2</a:t>
            </a:r>
          </a:p>
          <a:p>
            <a:r>
              <a:rPr lang="ja-JP" altLang="en-US" sz="900" b="1" dirty="0">
                <a:solidFill>
                  <a:srgbClr val="FF0000"/>
                </a:solidFill>
                <a:latin typeface="BIZ UDPゴシック" panose="020B0400000000000000" pitchFamily="50" charset="-128"/>
                <a:ea typeface="BIZ UDPゴシック" panose="020B0400000000000000" pitchFamily="50" charset="-128"/>
              </a:rPr>
              <a:t>持続的な森林経営の推進</a:t>
            </a:r>
          </a:p>
        </p:txBody>
      </p:sp>
      <p:sp>
        <p:nvSpPr>
          <p:cNvPr id="54" name="テキスト ボックス 53">
            <a:extLst>
              <a:ext uri="{FF2B5EF4-FFF2-40B4-BE49-F238E27FC236}">
                <a16:creationId xmlns:a16="http://schemas.microsoft.com/office/drawing/2014/main" id="{205C1916-30E4-4A05-A3CA-B362FFE78CAA}"/>
              </a:ext>
            </a:extLst>
          </p:cNvPr>
          <p:cNvSpPr txBox="1"/>
          <p:nvPr/>
        </p:nvSpPr>
        <p:spPr>
          <a:xfrm>
            <a:off x="8662303" y="6053176"/>
            <a:ext cx="992235" cy="431630"/>
          </a:xfrm>
          <a:prstGeom prst="rect">
            <a:avLst/>
          </a:prstGeom>
          <a:solidFill>
            <a:schemeClr val="bg1"/>
          </a:solidFill>
        </p:spPr>
        <p:txBody>
          <a:bodyPr wrap="square" lIns="0" tIns="0" rIns="0" bIns="0" rtlCol="0">
            <a:noAutofit/>
          </a:bodyPr>
          <a:lstStyle/>
          <a:p>
            <a:r>
              <a:rPr lang="ja-JP" altLang="en-US" sz="900" b="1" dirty="0">
                <a:solidFill>
                  <a:schemeClr val="accent4">
                    <a:lumMod val="75000"/>
                  </a:schemeClr>
                </a:solidFill>
                <a:latin typeface="BIZ UDPゴシック" panose="020B0400000000000000" pitchFamily="50" charset="-128"/>
                <a:ea typeface="BIZ UDPゴシック" panose="020B0400000000000000" pitchFamily="50" charset="-128"/>
              </a:rPr>
              <a:t>基軸３</a:t>
            </a:r>
            <a:endParaRPr lang="en-US" altLang="ja-JP" sz="900" b="1" dirty="0">
              <a:solidFill>
                <a:schemeClr val="accent4">
                  <a:lumMod val="75000"/>
                </a:schemeClr>
              </a:solidFill>
              <a:latin typeface="BIZ UDPゴシック" panose="020B0400000000000000" pitchFamily="50" charset="-128"/>
              <a:ea typeface="BIZ UDPゴシック" panose="020B0400000000000000" pitchFamily="50" charset="-128"/>
            </a:endParaRPr>
          </a:p>
          <a:p>
            <a:r>
              <a:rPr lang="ja-JP" altLang="en-US" sz="900" b="1" dirty="0">
                <a:solidFill>
                  <a:schemeClr val="accent4">
                    <a:lumMod val="75000"/>
                  </a:schemeClr>
                </a:solidFill>
                <a:latin typeface="BIZ UDPゴシック" panose="020B0400000000000000" pitchFamily="50" charset="-128"/>
                <a:ea typeface="BIZ UDPゴシック" panose="020B0400000000000000" pitchFamily="50" charset="-128"/>
              </a:rPr>
              <a:t>多様性の高い森林</a:t>
            </a:r>
            <a:endParaRPr lang="en-US" altLang="ja-JP" sz="900" b="1" dirty="0">
              <a:solidFill>
                <a:schemeClr val="accent4">
                  <a:lumMod val="75000"/>
                </a:schemeClr>
              </a:solidFill>
              <a:latin typeface="BIZ UDPゴシック" panose="020B0400000000000000" pitchFamily="50" charset="-128"/>
              <a:ea typeface="BIZ UDPゴシック" panose="020B0400000000000000" pitchFamily="50" charset="-128"/>
            </a:endParaRPr>
          </a:p>
          <a:p>
            <a:r>
              <a:rPr lang="ja-JP" altLang="en-US" sz="900" b="1" dirty="0">
                <a:solidFill>
                  <a:schemeClr val="accent4">
                    <a:lumMod val="75000"/>
                  </a:schemeClr>
                </a:solidFill>
                <a:latin typeface="BIZ UDPゴシック" panose="020B0400000000000000" pitchFamily="50" charset="-128"/>
                <a:ea typeface="BIZ UDPゴシック" panose="020B0400000000000000" pitchFamily="50" charset="-128"/>
              </a:rPr>
              <a:t>の維持・増進</a:t>
            </a:r>
          </a:p>
        </p:txBody>
      </p:sp>
      <p:sp>
        <p:nvSpPr>
          <p:cNvPr id="55" name="テキスト ボックス 54">
            <a:extLst>
              <a:ext uri="{FF2B5EF4-FFF2-40B4-BE49-F238E27FC236}">
                <a16:creationId xmlns:a16="http://schemas.microsoft.com/office/drawing/2014/main" id="{E54DE7BA-B2DC-43D9-95B8-50EFF9A51A52}"/>
              </a:ext>
            </a:extLst>
          </p:cNvPr>
          <p:cNvSpPr txBox="1"/>
          <p:nvPr/>
        </p:nvSpPr>
        <p:spPr>
          <a:xfrm>
            <a:off x="6688571" y="3852226"/>
            <a:ext cx="982555" cy="455262"/>
          </a:xfrm>
          <a:prstGeom prst="rect">
            <a:avLst/>
          </a:prstGeom>
          <a:solidFill>
            <a:schemeClr val="bg1"/>
          </a:solidFill>
        </p:spPr>
        <p:txBody>
          <a:bodyPr wrap="square" lIns="0" tIns="0" rIns="0" bIns="0" rtlCol="0">
            <a:noAutofit/>
          </a:bodyPr>
          <a:lstStyle/>
          <a:p>
            <a:r>
              <a:rPr lang="ja-JP" altLang="en-US" sz="900" b="1" dirty="0">
                <a:solidFill>
                  <a:schemeClr val="accent4">
                    <a:lumMod val="75000"/>
                  </a:schemeClr>
                </a:solidFill>
                <a:latin typeface="BIZ UDPゴシック" panose="020B0400000000000000" pitchFamily="50" charset="-128"/>
                <a:ea typeface="BIZ UDPゴシック" panose="020B0400000000000000" pitchFamily="50" charset="-128"/>
              </a:rPr>
              <a:t>基軸３</a:t>
            </a:r>
            <a:endParaRPr lang="en-US" altLang="ja-JP" sz="900" b="1" dirty="0">
              <a:solidFill>
                <a:schemeClr val="accent4">
                  <a:lumMod val="75000"/>
                </a:schemeClr>
              </a:solidFill>
              <a:latin typeface="BIZ UDPゴシック" panose="020B0400000000000000" pitchFamily="50" charset="-128"/>
              <a:ea typeface="BIZ UDPゴシック" panose="020B0400000000000000" pitchFamily="50" charset="-128"/>
            </a:endParaRPr>
          </a:p>
          <a:p>
            <a:r>
              <a:rPr lang="ja-JP" altLang="en-US" sz="900" b="1" dirty="0">
                <a:solidFill>
                  <a:schemeClr val="accent4">
                    <a:lumMod val="75000"/>
                  </a:schemeClr>
                </a:solidFill>
                <a:latin typeface="BIZ UDPゴシック" panose="020B0400000000000000" pitchFamily="50" charset="-128"/>
                <a:ea typeface="BIZ UDPゴシック" panose="020B0400000000000000" pitchFamily="50" charset="-128"/>
              </a:rPr>
              <a:t>多様性の高い森林</a:t>
            </a:r>
            <a:endParaRPr lang="en-US" altLang="ja-JP" sz="900" b="1" dirty="0">
              <a:solidFill>
                <a:schemeClr val="accent4">
                  <a:lumMod val="75000"/>
                </a:schemeClr>
              </a:solidFill>
              <a:latin typeface="BIZ UDPゴシック" panose="020B0400000000000000" pitchFamily="50" charset="-128"/>
              <a:ea typeface="BIZ UDPゴシック" panose="020B0400000000000000" pitchFamily="50" charset="-128"/>
            </a:endParaRPr>
          </a:p>
          <a:p>
            <a:r>
              <a:rPr lang="ja-JP" altLang="en-US" sz="900" b="1" dirty="0">
                <a:solidFill>
                  <a:schemeClr val="accent4">
                    <a:lumMod val="75000"/>
                  </a:schemeClr>
                </a:solidFill>
                <a:latin typeface="BIZ UDPゴシック" panose="020B0400000000000000" pitchFamily="50" charset="-128"/>
                <a:ea typeface="BIZ UDPゴシック" panose="020B0400000000000000" pitchFamily="50" charset="-128"/>
              </a:rPr>
              <a:t>の維持・増進</a:t>
            </a:r>
          </a:p>
        </p:txBody>
      </p:sp>
      <p:sp>
        <p:nvSpPr>
          <p:cNvPr id="51" name="四角形: 角を丸くする 50">
            <a:extLst>
              <a:ext uri="{FF2B5EF4-FFF2-40B4-BE49-F238E27FC236}">
                <a16:creationId xmlns:a16="http://schemas.microsoft.com/office/drawing/2014/main" id="{08CCEA17-17EB-43F2-A5D3-4E9CA9877FEB}"/>
              </a:ext>
            </a:extLst>
          </p:cNvPr>
          <p:cNvSpPr/>
          <p:nvPr/>
        </p:nvSpPr>
        <p:spPr>
          <a:xfrm>
            <a:off x="6862357" y="4307487"/>
            <a:ext cx="814369" cy="916333"/>
          </a:xfrm>
          <a:prstGeom prst="roundRect">
            <a:avLst/>
          </a:prstGeom>
          <a:no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502442AA-9701-409F-8767-1C3D118A7CAD}"/>
              </a:ext>
            </a:extLst>
          </p:cNvPr>
          <p:cNvSpPr txBox="1"/>
          <p:nvPr/>
        </p:nvSpPr>
        <p:spPr>
          <a:xfrm>
            <a:off x="6641896" y="3539175"/>
            <a:ext cx="1859303" cy="194782"/>
          </a:xfrm>
          <a:prstGeom prst="rect">
            <a:avLst/>
          </a:prstGeom>
          <a:solidFill>
            <a:schemeClr val="bg1"/>
          </a:solidFill>
        </p:spPr>
        <p:txBody>
          <a:bodyPr wrap="square" lIns="0" tIns="0" rIns="0" bIns="0" rtlCol="0">
            <a:noAutofit/>
          </a:bodyPr>
          <a:lstStyle/>
          <a:p>
            <a:r>
              <a:rPr lang="ja-JP" altLang="en-US" sz="1200" dirty="0">
                <a:latin typeface="BIZ UDPゴシック" panose="020B0400000000000000" pitchFamily="50" charset="-128"/>
                <a:ea typeface="BIZ UDPゴシック" panose="020B0400000000000000" pitchFamily="50" charset="-128"/>
              </a:rPr>
              <a:t>基軸１～３の関係（イメージ）</a:t>
            </a:r>
          </a:p>
        </p:txBody>
      </p:sp>
      <p:sp>
        <p:nvSpPr>
          <p:cNvPr id="57" name="テキスト ボックス 56">
            <a:extLst>
              <a:ext uri="{FF2B5EF4-FFF2-40B4-BE49-F238E27FC236}">
                <a16:creationId xmlns:a16="http://schemas.microsoft.com/office/drawing/2014/main" id="{4D3D0B6C-A562-4E5E-B478-977B43A4432C}"/>
              </a:ext>
            </a:extLst>
          </p:cNvPr>
          <p:cNvSpPr txBox="1"/>
          <p:nvPr/>
        </p:nvSpPr>
        <p:spPr>
          <a:xfrm>
            <a:off x="6680480" y="6509298"/>
            <a:ext cx="3133595" cy="342442"/>
          </a:xfrm>
          <a:prstGeom prst="rect">
            <a:avLst/>
          </a:prstGeom>
          <a:solidFill>
            <a:schemeClr val="bg1"/>
          </a:solidFill>
        </p:spPr>
        <p:txBody>
          <a:bodyPr wrap="square" lIns="0" tIns="0" rIns="0" bIns="0" rtlCol="0">
            <a:noAutofit/>
          </a:bodyPr>
          <a:lstStyle/>
          <a:p>
            <a:r>
              <a:rPr lang="ja-JP" altLang="en-US" sz="1000" b="1" dirty="0">
                <a:latin typeface="BIZ UDPゴシック" panose="020B0400000000000000" pitchFamily="50" charset="-128"/>
                <a:ea typeface="BIZ UDPゴシック" panose="020B0400000000000000" pitchFamily="50" charset="-128"/>
              </a:rPr>
              <a:t>森林の在り方（４区分）と防災上の重要度で基軸・施策の</a:t>
            </a:r>
            <a:endParaRPr lang="en-US" altLang="ja-JP" sz="1000" b="1" dirty="0">
              <a:latin typeface="BIZ UDPゴシック" panose="020B0400000000000000" pitchFamily="50" charset="-128"/>
              <a:ea typeface="BIZ UDPゴシック" panose="020B0400000000000000" pitchFamily="50" charset="-128"/>
            </a:endParaRPr>
          </a:p>
          <a:p>
            <a:r>
              <a:rPr lang="ja-JP" altLang="en-US" sz="1000" b="1" dirty="0">
                <a:latin typeface="BIZ UDPゴシック" panose="020B0400000000000000" pitchFamily="50" charset="-128"/>
                <a:ea typeface="BIZ UDPゴシック" panose="020B0400000000000000" pitchFamily="50" charset="-128"/>
              </a:rPr>
              <a:t>優先順位や施策展開時の留意事項が変わる。</a:t>
            </a:r>
          </a:p>
        </p:txBody>
      </p:sp>
      <p:sp>
        <p:nvSpPr>
          <p:cNvPr id="18" name="四角形: 角を丸くする 17">
            <a:extLst>
              <a:ext uri="{FF2B5EF4-FFF2-40B4-BE49-F238E27FC236}">
                <a16:creationId xmlns:a16="http://schemas.microsoft.com/office/drawing/2014/main" id="{EE9712A0-4726-4737-B1BA-5A40967A0D43}"/>
              </a:ext>
            </a:extLst>
          </p:cNvPr>
          <p:cNvSpPr/>
          <p:nvPr/>
        </p:nvSpPr>
        <p:spPr>
          <a:xfrm>
            <a:off x="7662047" y="5561299"/>
            <a:ext cx="1913996" cy="468442"/>
          </a:xfrm>
          <a:prstGeom prst="roundRect">
            <a:avLst/>
          </a:prstGeom>
          <a:no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a:extLst>
              <a:ext uri="{FF2B5EF4-FFF2-40B4-BE49-F238E27FC236}">
                <a16:creationId xmlns:a16="http://schemas.microsoft.com/office/drawing/2014/main" id="{AFEACC6A-1E32-400E-B3DC-21750AD28AA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02029" y="906164"/>
            <a:ext cx="286022" cy="286022"/>
          </a:xfrm>
          <a:prstGeom prst="rect">
            <a:avLst/>
          </a:prstGeom>
        </p:spPr>
      </p:pic>
      <p:pic>
        <p:nvPicPr>
          <p:cNvPr id="58" name="図 57">
            <a:extLst>
              <a:ext uri="{FF2B5EF4-FFF2-40B4-BE49-F238E27FC236}">
                <a16:creationId xmlns:a16="http://schemas.microsoft.com/office/drawing/2014/main" id="{9CBFA6BA-9D2D-4FA1-8FB7-D56A204382D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110189" y="906164"/>
            <a:ext cx="286022" cy="286022"/>
          </a:xfrm>
          <a:prstGeom prst="rect">
            <a:avLst/>
          </a:prstGeom>
        </p:spPr>
      </p:pic>
      <p:pic>
        <p:nvPicPr>
          <p:cNvPr id="59" name="図 58">
            <a:extLst>
              <a:ext uri="{FF2B5EF4-FFF2-40B4-BE49-F238E27FC236}">
                <a16:creationId xmlns:a16="http://schemas.microsoft.com/office/drawing/2014/main" id="{E8CE3DE7-A03F-4F30-B00C-1D9E860C1B6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421099" y="906164"/>
            <a:ext cx="286022" cy="286022"/>
          </a:xfrm>
          <a:prstGeom prst="rect">
            <a:avLst/>
          </a:prstGeom>
        </p:spPr>
      </p:pic>
      <p:pic>
        <p:nvPicPr>
          <p:cNvPr id="60" name="図 59">
            <a:extLst>
              <a:ext uri="{FF2B5EF4-FFF2-40B4-BE49-F238E27FC236}">
                <a16:creationId xmlns:a16="http://schemas.microsoft.com/office/drawing/2014/main" id="{C4DFE8BB-209C-4177-9AE9-13C2AF1DBF4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729259" y="906164"/>
            <a:ext cx="286022" cy="286022"/>
          </a:xfrm>
          <a:prstGeom prst="rect">
            <a:avLst/>
          </a:prstGeom>
        </p:spPr>
      </p:pic>
      <p:pic>
        <p:nvPicPr>
          <p:cNvPr id="61" name="図 60">
            <a:extLst>
              <a:ext uri="{FF2B5EF4-FFF2-40B4-BE49-F238E27FC236}">
                <a16:creationId xmlns:a16="http://schemas.microsoft.com/office/drawing/2014/main" id="{75266AA3-13BD-4A28-BE8D-9D7689C9994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041876" y="906164"/>
            <a:ext cx="286022" cy="286022"/>
          </a:xfrm>
          <a:prstGeom prst="rect">
            <a:avLst/>
          </a:prstGeom>
        </p:spPr>
      </p:pic>
      <p:pic>
        <p:nvPicPr>
          <p:cNvPr id="62" name="図 61">
            <a:extLst>
              <a:ext uri="{FF2B5EF4-FFF2-40B4-BE49-F238E27FC236}">
                <a16:creationId xmlns:a16="http://schemas.microsoft.com/office/drawing/2014/main" id="{CFD680DD-3F5E-4BF6-B096-7449E362DF98}"/>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350036" y="906164"/>
            <a:ext cx="286022" cy="286022"/>
          </a:xfrm>
          <a:prstGeom prst="rect">
            <a:avLst/>
          </a:prstGeom>
        </p:spPr>
      </p:pic>
      <p:sp>
        <p:nvSpPr>
          <p:cNvPr id="63" name="スライド番号プレースホルダー 10">
            <a:extLst>
              <a:ext uri="{FF2B5EF4-FFF2-40B4-BE49-F238E27FC236}">
                <a16:creationId xmlns:a16="http://schemas.microsoft.com/office/drawing/2014/main" id="{D6004A06-2A5E-4D35-907F-D6E6826AC7C5}"/>
              </a:ext>
            </a:extLst>
          </p:cNvPr>
          <p:cNvSpPr>
            <a:spLocks noGrp="1"/>
          </p:cNvSpPr>
          <p:nvPr>
            <p:ph type="sldNum" sz="quarter" idx="12"/>
          </p:nvPr>
        </p:nvSpPr>
        <p:spPr>
          <a:xfrm>
            <a:off x="7616773" y="6543312"/>
            <a:ext cx="2228850" cy="365125"/>
          </a:xfrm>
        </p:spPr>
        <p:txBody>
          <a:bodyPr/>
          <a:lstStyle/>
          <a:p>
            <a:fld id="{D2D8002D-B5B0-4BAC-B1F6-782DDCCE6D9C}" type="slidenum">
              <a:rPr kumimoji="1" lang="ja-JP" altLang="en-US" sz="2000" b="1"/>
              <a:t>8</a:t>
            </a:fld>
            <a:endParaRPr kumimoji="1" lang="ja-JP" altLang="en-US" sz="2000" b="1" dirty="0"/>
          </a:p>
        </p:txBody>
      </p:sp>
    </p:spTree>
    <p:extLst>
      <p:ext uri="{BB962C8B-B14F-4D97-AF65-F5344CB8AC3E}">
        <p14:creationId xmlns:p14="http://schemas.microsoft.com/office/powerpoint/2010/main" val="122797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A9C8D111-D5C6-4D2C-83FC-7813E537077A}"/>
              </a:ext>
            </a:extLst>
          </p:cNvPr>
          <p:cNvSpPr txBox="1"/>
          <p:nvPr/>
        </p:nvSpPr>
        <p:spPr>
          <a:xfrm>
            <a:off x="8486393" y="55099"/>
            <a:ext cx="978542" cy="400110"/>
          </a:xfrm>
          <a:prstGeom prst="rect">
            <a:avLst/>
          </a:prstGeom>
          <a:solidFill>
            <a:schemeClr val="bg1"/>
          </a:solidFill>
        </p:spPr>
        <p:txBody>
          <a:bodyPr wrap="square">
            <a:spAutoFit/>
          </a:bodyPr>
          <a:lstStyle/>
          <a:p>
            <a:pPr algn="ctr"/>
            <a:r>
              <a:rPr lang="en-US" altLang="ja-JP" sz="1000" kern="100" dirty="0">
                <a:latin typeface="BIZ UDゴシック" panose="020B0400000000000000" pitchFamily="49" charset="-128"/>
                <a:ea typeface="BIZ UDゴシック" panose="020B0400000000000000" pitchFamily="49" charset="-128"/>
                <a:cs typeface="Times New Roman"/>
              </a:rPr>
              <a:t>R7.10.20</a:t>
            </a:r>
          </a:p>
          <a:p>
            <a:pPr algn="ctr"/>
            <a:r>
              <a:rPr lang="ja-JP" altLang="en-US" sz="1000" kern="100" dirty="0">
                <a:latin typeface="BIZ UDゴシック" panose="020B0400000000000000" pitchFamily="49" charset="-128"/>
                <a:ea typeface="BIZ UDゴシック" panose="020B0400000000000000" pitchFamily="49" charset="-128"/>
                <a:cs typeface="Times New Roman"/>
              </a:rPr>
              <a:t>みどり推進室</a:t>
            </a:r>
            <a:endParaRPr lang="en-US" altLang="ja-JP" sz="1714" kern="100" dirty="0">
              <a:latin typeface="BIZ UDゴシック" panose="020B0400000000000000" pitchFamily="49" charset="-128"/>
              <a:ea typeface="BIZ UDゴシック" panose="020B0400000000000000" pitchFamily="49" charset="-128"/>
              <a:cs typeface="Times New Roman"/>
            </a:endParaRPr>
          </a:p>
        </p:txBody>
      </p:sp>
      <p:sp>
        <p:nvSpPr>
          <p:cNvPr id="9" name="テキスト ボックス 8">
            <a:extLst>
              <a:ext uri="{FF2B5EF4-FFF2-40B4-BE49-F238E27FC236}">
                <a16:creationId xmlns:a16="http://schemas.microsoft.com/office/drawing/2014/main" id="{19C87FB1-EDD1-46EB-BB01-7F3EC7914C8D}"/>
              </a:ext>
            </a:extLst>
          </p:cNvPr>
          <p:cNvSpPr txBox="1"/>
          <p:nvPr/>
        </p:nvSpPr>
        <p:spPr>
          <a:xfrm>
            <a:off x="451302" y="1687708"/>
            <a:ext cx="9212945" cy="4851206"/>
          </a:xfrm>
          <a:prstGeom prst="rect">
            <a:avLst/>
          </a:prstGeom>
          <a:noFill/>
        </p:spPr>
        <p:txBody>
          <a:bodyPr wrap="square" lIns="0" tIns="0" rIns="0" bIns="0" rtlCol="0">
            <a:noAutofit/>
          </a:bodyPr>
          <a:lstStyle/>
          <a:p>
            <a:r>
              <a:rPr lang="ja-JP" altLang="en-US" b="1" dirty="0">
                <a:solidFill>
                  <a:srgbClr val="002060"/>
                </a:solidFill>
                <a:latin typeface="BIZ UDPゴシック" panose="020B0400000000000000" pitchFamily="50" charset="-128"/>
                <a:ea typeface="BIZ UDPゴシック" panose="020B0400000000000000" pitchFamily="50" charset="-128"/>
              </a:rPr>
              <a:t>   １．要素</a:t>
            </a:r>
            <a:endParaRPr lang="en-US" altLang="ja-JP" b="1" dirty="0">
              <a:solidFill>
                <a:srgbClr val="002060"/>
              </a:solidFill>
              <a:latin typeface="BIZ UDPゴシック" panose="020B0400000000000000" pitchFamily="50" charset="-128"/>
              <a:ea typeface="BIZ UDPゴシック" panose="020B0400000000000000" pitchFamily="50" charset="-128"/>
            </a:endParaRPr>
          </a:p>
          <a:p>
            <a:r>
              <a:rPr lang="ja-JP" altLang="en-US" sz="1400" dirty="0">
                <a:solidFill>
                  <a:srgbClr val="002060"/>
                </a:solidFill>
                <a:latin typeface="BIZ UDPゴシック" panose="020B0400000000000000" pitchFamily="50" charset="-128"/>
                <a:ea typeface="BIZ UDPゴシック" panose="020B0400000000000000" pitchFamily="50" charset="-128"/>
              </a:rPr>
              <a:t>　　</a:t>
            </a:r>
            <a:r>
              <a:rPr lang="ja-JP" altLang="en-US" b="1" dirty="0">
                <a:solidFill>
                  <a:srgbClr val="002060"/>
                </a:solidFill>
                <a:latin typeface="BIZ UDPゴシック" panose="020B0400000000000000" pitchFamily="50" charset="-128"/>
                <a:ea typeface="BIZ UDPゴシック" panose="020B0400000000000000" pitchFamily="50" charset="-128"/>
              </a:rPr>
              <a:t>　（１） 森林整備指針の４区分　（将来の森林のあるべき姿）</a:t>
            </a:r>
            <a:endParaRPr lang="en-US" altLang="ja-JP" b="1" dirty="0">
              <a:solidFill>
                <a:srgbClr val="002060"/>
              </a:solidFill>
              <a:latin typeface="BIZ UDPゴシック" panose="020B0400000000000000" pitchFamily="50" charset="-128"/>
              <a:ea typeface="BIZ UDPゴシック" panose="020B0400000000000000" pitchFamily="50" charset="-128"/>
            </a:endParaRPr>
          </a:p>
          <a:p>
            <a:r>
              <a:rPr lang="ja-JP" altLang="en-US" sz="1600" b="1" dirty="0">
                <a:solidFill>
                  <a:srgbClr val="002060"/>
                </a:solidFill>
                <a:latin typeface="BIZ UDPゴシック" panose="020B0400000000000000" pitchFamily="50" charset="-128"/>
                <a:ea typeface="BIZ UDPゴシック" panose="020B0400000000000000" pitchFamily="50" charset="-128"/>
              </a:rPr>
              <a:t>　　　　  　 </a:t>
            </a:r>
            <a:r>
              <a:rPr lang="ja-JP" altLang="en-US" sz="1600" dirty="0">
                <a:solidFill>
                  <a:srgbClr val="002060"/>
                </a:solidFill>
                <a:latin typeface="BIZ UDPゴシック" panose="020B0400000000000000" pitchFamily="50" charset="-128"/>
                <a:ea typeface="BIZ UDPゴシック" panose="020B0400000000000000" pitchFamily="50" charset="-128"/>
              </a:rPr>
              <a:t>自然条件 　　　 林相、傾斜・土質区分</a:t>
            </a:r>
            <a:endParaRPr lang="en-US" altLang="ja-JP" sz="1600" dirty="0">
              <a:solidFill>
                <a:srgbClr val="002060"/>
              </a:solidFill>
              <a:latin typeface="BIZ UDPゴシック" panose="020B0400000000000000" pitchFamily="50" charset="-128"/>
              <a:ea typeface="BIZ UDPゴシック" panose="020B0400000000000000" pitchFamily="50" charset="-128"/>
            </a:endParaRPr>
          </a:p>
          <a:p>
            <a:r>
              <a:rPr lang="ja-JP" altLang="en-US" sz="1600" dirty="0">
                <a:solidFill>
                  <a:srgbClr val="002060"/>
                </a:solidFill>
                <a:latin typeface="BIZ UDPゴシック" panose="020B0400000000000000" pitchFamily="50" charset="-128"/>
                <a:ea typeface="BIZ UDPゴシック" panose="020B0400000000000000" pitchFamily="50" charset="-128"/>
              </a:rPr>
              <a:t>　　　　　　 社会的条件①　林道等の路網距離、経営単位のまとまり</a:t>
            </a:r>
            <a:endParaRPr lang="en-US" altLang="ja-JP" sz="1600" dirty="0">
              <a:solidFill>
                <a:srgbClr val="002060"/>
              </a:solidFill>
              <a:latin typeface="BIZ UDPゴシック" panose="020B0400000000000000" pitchFamily="50" charset="-128"/>
              <a:ea typeface="BIZ UDPゴシック" panose="020B0400000000000000" pitchFamily="50" charset="-128"/>
            </a:endParaRPr>
          </a:p>
          <a:p>
            <a:r>
              <a:rPr lang="ja-JP" altLang="en-US" sz="1600" dirty="0">
                <a:solidFill>
                  <a:srgbClr val="002060"/>
                </a:solidFill>
                <a:latin typeface="BIZ UDPゴシック" panose="020B0400000000000000" pitchFamily="50" charset="-128"/>
                <a:ea typeface="BIZ UDPゴシック" panose="020B0400000000000000" pitchFamily="50" charset="-128"/>
              </a:rPr>
              <a:t>　　　　　　 社会的条件②  森林経営計画・森林所有者意向  </a:t>
            </a:r>
            <a:endParaRPr lang="en-US" altLang="ja-JP" sz="1600" dirty="0">
              <a:solidFill>
                <a:srgbClr val="002060"/>
              </a:solidFill>
              <a:latin typeface="BIZ UDPゴシック" panose="020B0400000000000000" pitchFamily="50" charset="-128"/>
              <a:ea typeface="BIZ UDPゴシック" panose="020B0400000000000000" pitchFamily="50" charset="-128"/>
            </a:endParaRPr>
          </a:p>
          <a:p>
            <a:endParaRPr lang="en-US" altLang="ja-JP" sz="800" dirty="0">
              <a:solidFill>
                <a:srgbClr val="002060"/>
              </a:solidFill>
              <a:latin typeface="BIZ UDPゴシック" panose="020B0400000000000000" pitchFamily="50" charset="-128"/>
              <a:ea typeface="BIZ UDPゴシック" panose="020B0400000000000000" pitchFamily="50" charset="-128"/>
            </a:endParaRPr>
          </a:p>
          <a:p>
            <a:r>
              <a:rPr lang="ja-JP" altLang="en-US" b="1" dirty="0">
                <a:solidFill>
                  <a:srgbClr val="002060"/>
                </a:solidFill>
                <a:latin typeface="BIZ UDPゴシック" panose="020B0400000000000000" pitchFamily="50" charset="-128"/>
                <a:ea typeface="BIZ UDPゴシック" panose="020B0400000000000000" pitchFamily="50" charset="-128"/>
              </a:rPr>
              <a:t>　　　（２） 山地災害危険地区　　  （基軸・施策の展開方向）</a:t>
            </a:r>
            <a:endParaRPr lang="en-US" altLang="ja-JP" b="1" dirty="0">
              <a:solidFill>
                <a:srgbClr val="002060"/>
              </a:solidFill>
              <a:latin typeface="BIZ UDPゴシック" panose="020B0400000000000000" pitchFamily="50" charset="-128"/>
              <a:ea typeface="BIZ UDPゴシック" panose="020B0400000000000000" pitchFamily="50" charset="-128"/>
            </a:endParaRPr>
          </a:p>
          <a:p>
            <a:r>
              <a:rPr lang="ja-JP" altLang="en-US" sz="1600" dirty="0">
                <a:solidFill>
                  <a:srgbClr val="002060"/>
                </a:solidFill>
                <a:latin typeface="BIZ UDPゴシック" panose="020B0400000000000000" pitchFamily="50" charset="-128"/>
                <a:ea typeface="BIZ UDPゴシック" panose="020B0400000000000000" pitchFamily="50" charset="-128"/>
              </a:rPr>
              <a:t>　　　　　　各基軸・施策間の優先度や個別施策の展開方向・実施内容については、防災・減災対策上の</a:t>
            </a:r>
            <a:endParaRPr lang="en-US" altLang="ja-JP" sz="1600" dirty="0">
              <a:solidFill>
                <a:srgbClr val="002060"/>
              </a:solidFill>
              <a:latin typeface="BIZ UDPゴシック" panose="020B0400000000000000" pitchFamily="50" charset="-128"/>
              <a:ea typeface="BIZ UDPゴシック" panose="020B0400000000000000" pitchFamily="50" charset="-128"/>
            </a:endParaRPr>
          </a:p>
          <a:p>
            <a:r>
              <a:rPr lang="ja-JP" altLang="en-US" sz="1600" dirty="0">
                <a:solidFill>
                  <a:srgbClr val="002060"/>
                </a:solidFill>
                <a:latin typeface="BIZ UDPゴシック" panose="020B0400000000000000" pitchFamily="50" charset="-128"/>
                <a:ea typeface="BIZ UDPゴシック" panose="020B0400000000000000" pitchFamily="50" charset="-128"/>
              </a:rPr>
              <a:t>　　　　　　重要度によって判断が左右されることを踏まえ、ゾーニング要素に採用</a:t>
            </a:r>
            <a:endParaRPr lang="en-US" altLang="ja-JP" sz="1600" dirty="0">
              <a:solidFill>
                <a:srgbClr val="002060"/>
              </a:solidFill>
              <a:latin typeface="BIZ UDPゴシック" panose="020B0400000000000000" pitchFamily="50" charset="-128"/>
              <a:ea typeface="BIZ UDPゴシック" panose="020B0400000000000000" pitchFamily="50" charset="-128"/>
            </a:endParaRPr>
          </a:p>
          <a:p>
            <a:endParaRPr lang="en-US" altLang="ja-JP" sz="800" dirty="0">
              <a:solidFill>
                <a:srgbClr val="002060"/>
              </a:solidFill>
              <a:latin typeface="BIZ UDPゴシック" panose="020B0400000000000000" pitchFamily="50" charset="-128"/>
              <a:ea typeface="BIZ UDPゴシック" panose="020B0400000000000000" pitchFamily="50" charset="-128"/>
            </a:endParaRPr>
          </a:p>
          <a:p>
            <a:r>
              <a:rPr lang="ja-JP" altLang="en-US" b="1" dirty="0">
                <a:solidFill>
                  <a:srgbClr val="002060"/>
                </a:solidFill>
                <a:latin typeface="BIZ UDPゴシック" panose="020B0400000000000000" pitchFamily="50" charset="-128"/>
                <a:ea typeface="BIZ UDPゴシック" panose="020B0400000000000000" pitchFamily="50" charset="-128"/>
              </a:rPr>
              <a:t>   ２．区分数</a:t>
            </a:r>
            <a:endParaRPr lang="en-US" altLang="ja-JP" b="1" dirty="0">
              <a:solidFill>
                <a:srgbClr val="002060"/>
              </a:solidFill>
              <a:latin typeface="BIZ UDPゴシック" panose="020B0400000000000000" pitchFamily="50" charset="-128"/>
              <a:ea typeface="BIZ UDPゴシック" panose="020B0400000000000000" pitchFamily="50" charset="-128"/>
            </a:endParaRPr>
          </a:p>
          <a:p>
            <a:r>
              <a:rPr lang="ja-JP" altLang="en-US" b="1" dirty="0">
                <a:solidFill>
                  <a:srgbClr val="002060"/>
                </a:solidFill>
                <a:latin typeface="BIZ UDPゴシック" panose="020B0400000000000000" pitchFamily="50" charset="-128"/>
                <a:ea typeface="BIZ UDPゴシック" panose="020B0400000000000000" pitchFamily="50" charset="-128"/>
              </a:rPr>
              <a:t>　　　森林整備指針の各区分につき、防災減災対策の重要度（山地災害危険地区）で区分</a:t>
            </a:r>
            <a:endParaRPr lang="en-US" altLang="ja-JP" b="1" dirty="0">
              <a:solidFill>
                <a:srgbClr val="002060"/>
              </a:solidFill>
              <a:latin typeface="BIZ UDPゴシック" panose="020B0400000000000000" pitchFamily="50" charset="-128"/>
              <a:ea typeface="BIZ UDPゴシック" panose="020B0400000000000000" pitchFamily="50" charset="-128"/>
            </a:endParaRPr>
          </a:p>
          <a:p>
            <a:r>
              <a:rPr lang="ja-JP" altLang="en-US" b="1" dirty="0">
                <a:solidFill>
                  <a:srgbClr val="002060"/>
                </a:solidFill>
                <a:latin typeface="BIZ UDPゴシック" panose="020B0400000000000000" pitchFamily="50" charset="-128"/>
                <a:ea typeface="BIZ UDPゴシック" panose="020B0400000000000000" pitchFamily="50" charset="-128"/>
              </a:rPr>
              <a:t>　　　　　　　各森林区分（４区分） 　　</a:t>
            </a:r>
            <a:r>
              <a:rPr lang="en-US" altLang="ja-JP" b="1" dirty="0">
                <a:solidFill>
                  <a:srgbClr val="002060"/>
                </a:solidFill>
                <a:latin typeface="BIZ UDPゴシック" panose="020B0400000000000000" pitchFamily="50" charset="-128"/>
                <a:ea typeface="BIZ UDPゴシック" panose="020B0400000000000000" pitchFamily="50" charset="-128"/>
              </a:rPr>
              <a:t>×</a:t>
            </a:r>
            <a:r>
              <a:rPr lang="ja-JP" altLang="en-US" b="1" dirty="0">
                <a:solidFill>
                  <a:srgbClr val="002060"/>
                </a:solidFill>
                <a:latin typeface="BIZ UDPゴシック" panose="020B0400000000000000" pitchFamily="50" charset="-128"/>
                <a:ea typeface="BIZ UDPゴシック" panose="020B0400000000000000" pitchFamily="50" charset="-128"/>
              </a:rPr>
              <a:t>　２～３区分　</a:t>
            </a:r>
            <a:r>
              <a:rPr lang="ja-JP" altLang="en-US" b="1" dirty="0">
                <a:solidFill>
                  <a:srgbClr val="FF0000"/>
                </a:solidFill>
                <a:latin typeface="BIZ UDPゴシック" panose="020B0400000000000000" pitchFamily="50" charset="-128"/>
                <a:ea typeface="BIZ UDPゴシック" panose="020B0400000000000000" pitchFamily="50" charset="-128"/>
              </a:rPr>
              <a:t>　</a:t>
            </a:r>
            <a:r>
              <a:rPr lang="ja-JP" altLang="en-US" b="1" dirty="0">
                <a:solidFill>
                  <a:srgbClr val="FF0000"/>
                </a:solidFill>
                <a:highlight>
                  <a:srgbClr val="FFFF00"/>
                </a:highlight>
                <a:latin typeface="BIZ UDPゴシック" panose="020B0400000000000000" pitchFamily="50" charset="-128"/>
                <a:ea typeface="BIZ UDPゴシック" panose="020B0400000000000000" pitchFamily="50" charset="-128"/>
              </a:rPr>
              <a:t>⇒次項で詳細を説明します</a:t>
            </a:r>
            <a:endParaRPr lang="en-US" altLang="ja-JP" b="1" dirty="0">
              <a:solidFill>
                <a:srgbClr val="FF0000"/>
              </a:solidFill>
              <a:highlight>
                <a:srgbClr val="FFFF00"/>
              </a:highlight>
              <a:latin typeface="BIZ UDPゴシック" panose="020B0400000000000000" pitchFamily="50" charset="-128"/>
              <a:ea typeface="BIZ UDPゴシック" panose="020B0400000000000000" pitchFamily="50" charset="-128"/>
            </a:endParaRPr>
          </a:p>
          <a:p>
            <a:endParaRPr lang="en-US" altLang="ja-JP" sz="1050" b="1" dirty="0">
              <a:solidFill>
                <a:srgbClr val="002060"/>
              </a:solidFill>
              <a:latin typeface="BIZ UDPゴシック" panose="020B0400000000000000" pitchFamily="50" charset="-128"/>
              <a:ea typeface="BIZ UDPゴシック" panose="020B0400000000000000" pitchFamily="50" charset="-128"/>
            </a:endParaRPr>
          </a:p>
          <a:p>
            <a:r>
              <a:rPr lang="ja-JP" altLang="en-US" b="1" dirty="0">
                <a:solidFill>
                  <a:srgbClr val="002060"/>
                </a:solidFill>
                <a:latin typeface="BIZ UDPゴシック" panose="020B0400000000000000" pitchFamily="50" charset="-128"/>
                <a:ea typeface="BIZ UDPゴシック" panose="020B0400000000000000" pitchFamily="50" charset="-128"/>
              </a:rPr>
              <a:t>   ３．単位</a:t>
            </a:r>
            <a:endParaRPr lang="en-US" altLang="ja-JP" b="1" dirty="0">
              <a:solidFill>
                <a:srgbClr val="002060"/>
              </a:solidFill>
              <a:latin typeface="BIZ UDPゴシック" panose="020B0400000000000000" pitchFamily="50" charset="-128"/>
              <a:ea typeface="BIZ UDPゴシック" panose="020B0400000000000000" pitchFamily="50" charset="-128"/>
            </a:endParaRPr>
          </a:p>
          <a:p>
            <a:r>
              <a:rPr lang="ja-JP" altLang="en-US" b="1" dirty="0">
                <a:solidFill>
                  <a:srgbClr val="002060"/>
                </a:solidFill>
                <a:latin typeface="BIZ UDPゴシック" panose="020B0400000000000000" pitchFamily="50" charset="-128"/>
                <a:ea typeface="BIZ UDPゴシック" panose="020B0400000000000000" pitchFamily="50" charset="-128"/>
              </a:rPr>
              <a:t>　　　　原則、林班単位</a:t>
            </a:r>
            <a:endParaRPr lang="en-US" altLang="ja-JP" b="1" dirty="0">
              <a:solidFill>
                <a:srgbClr val="002060"/>
              </a:solidFill>
              <a:latin typeface="BIZ UDPゴシック" panose="020B0400000000000000" pitchFamily="50" charset="-128"/>
              <a:ea typeface="BIZ UDPゴシック" panose="020B0400000000000000" pitchFamily="50" charset="-128"/>
            </a:endParaRPr>
          </a:p>
          <a:p>
            <a:r>
              <a:rPr lang="ja-JP" altLang="en-US" b="1" dirty="0">
                <a:solidFill>
                  <a:srgbClr val="002060"/>
                </a:solidFill>
                <a:latin typeface="BIZ UDPゴシック" panose="020B0400000000000000" pitchFamily="50" charset="-128"/>
                <a:ea typeface="BIZ UDPゴシック" panose="020B0400000000000000" pitchFamily="50" charset="-128"/>
              </a:rPr>
              <a:t>　　 　　</a:t>
            </a:r>
            <a:r>
              <a:rPr lang="ja-JP" altLang="en-US" sz="1600" dirty="0">
                <a:solidFill>
                  <a:srgbClr val="002060"/>
                </a:solidFill>
                <a:latin typeface="BIZ UDPゴシック" panose="020B0400000000000000" pitchFamily="50" charset="-128"/>
                <a:ea typeface="BIZ UDPゴシック" panose="020B0400000000000000" pitchFamily="50" charset="-128"/>
              </a:rPr>
              <a:t>林班面積が大きく、林班単位でのゾーニングが不適当と判断される場合や、林班内に複数の</a:t>
            </a:r>
            <a:endParaRPr lang="en-US" altLang="ja-JP" sz="1600" dirty="0">
              <a:solidFill>
                <a:srgbClr val="002060"/>
              </a:solidFill>
              <a:latin typeface="BIZ UDPゴシック" panose="020B0400000000000000" pitchFamily="50" charset="-128"/>
              <a:ea typeface="BIZ UDPゴシック" panose="020B0400000000000000" pitchFamily="50" charset="-128"/>
            </a:endParaRPr>
          </a:p>
          <a:p>
            <a:r>
              <a:rPr lang="ja-JP" altLang="en-US" sz="1600" dirty="0">
                <a:solidFill>
                  <a:srgbClr val="002060"/>
                </a:solidFill>
                <a:latin typeface="BIZ UDPゴシック" panose="020B0400000000000000" pitchFamily="50" charset="-128"/>
                <a:ea typeface="BIZ UDPゴシック" panose="020B0400000000000000" pitchFamily="50" charset="-128"/>
              </a:rPr>
              <a:t>　　　　　山地災害危険地区を内包する場合は、山地災害危険地区の小流域界や、谷界や尾根界等を</a:t>
            </a:r>
            <a:endParaRPr lang="en-US" altLang="ja-JP" sz="1600" dirty="0">
              <a:solidFill>
                <a:srgbClr val="002060"/>
              </a:solidFill>
              <a:latin typeface="BIZ UDPゴシック" panose="020B0400000000000000" pitchFamily="50" charset="-128"/>
              <a:ea typeface="BIZ UDPゴシック" panose="020B0400000000000000" pitchFamily="50" charset="-128"/>
            </a:endParaRPr>
          </a:p>
          <a:p>
            <a:r>
              <a:rPr lang="ja-JP" altLang="en-US" sz="1600" dirty="0">
                <a:solidFill>
                  <a:srgbClr val="002060"/>
                </a:solidFill>
                <a:latin typeface="BIZ UDPゴシック" panose="020B0400000000000000" pitchFamily="50" charset="-128"/>
                <a:ea typeface="BIZ UDPゴシック" panose="020B0400000000000000" pitchFamily="50" charset="-128"/>
              </a:rPr>
              <a:t>　　　　　用いて、</a:t>
            </a:r>
            <a:r>
              <a:rPr lang="en-US" altLang="ja-JP" sz="1600" dirty="0">
                <a:solidFill>
                  <a:srgbClr val="002060"/>
                </a:solidFill>
                <a:latin typeface="BIZ UDPゴシック" panose="020B0400000000000000" pitchFamily="50" charset="-128"/>
                <a:ea typeface="BIZ UDPゴシック" panose="020B0400000000000000" pitchFamily="50" charset="-128"/>
              </a:rPr>
              <a:t>30</a:t>
            </a:r>
            <a:r>
              <a:rPr lang="ja-JP" altLang="en-US" sz="1600" dirty="0">
                <a:solidFill>
                  <a:srgbClr val="002060"/>
                </a:solidFill>
                <a:latin typeface="BIZ UDPゴシック" panose="020B0400000000000000" pitchFamily="50" charset="-128"/>
                <a:ea typeface="BIZ UDPゴシック" panose="020B0400000000000000" pitchFamily="50" charset="-128"/>
              </a:rPr>
              <a:t>ｈ</a:t>
            </a:r>
            <a:r>
              <a:rPr lang="en-US" altLang="ja-JP" sz="1600" dirty="0">
                <a:solidFill>
                  <a:srgbClr val="002060"/>
                </a:solidFill>
                <a:latin typeface="BIZ UDPゴシック" panose="020B0400000000000000" pitchFamily="50" charset="-128"/>
                <a:ea typeface="BIZ UDPゴシック" panose="020B0400000000000000" pitchFamily="50" charset="-128"/>
              </a:rPr>
              <a:t>a</a:t>
            </a:r>
            <a:r>
              <a:rPr lang="ja-JP" altLang="en-US" sz="1600" dirty="0">
                <a:solidFill>
                  <a:srgbClr val="002060"/>
                </a:solidFill>
                <a:latin typeface="BIZ UDPゴシック" panose="020B0400000000000000" pitchFamily="50" charset="-128"/>
                <a:ea typeface="BIZ UDPゴシック" panose="020B0400000000000000" pitchFamily="50" charset="-128"/>
              </a:rPr>
              <a:t>～</a:t>
            </a:r>
            <a:r>
              <a:rPr lang="en-US" altLang="ja-JP" sz="1600" dirty="0">
                <a:solidFill>
                  <a:srgbClr val="002060"/>
                </a:solidFill>
                <a:latin typeface="BIZ UDPゴシック" panose="020B0400000000000000" pitchFamily="50" charset="-128"/>
                <a:ea typeface="BIZ UDPゴシック" panose="020B0400000000000000" pitchFamily="50" charset="-128"/>
              </a:rPr>
              <a:t>50ha</a:t>
            </a:r>
            <a:r>
              <a:rPr lang="ja-JP" altLang="en-US" sz="1600" dirty="0">
                <a:solidFill>
                  <a:srgbClr val="002060"/>
                </a:solidFill>
                <a:latin typeface="BIZ UDPゴシック" panose="020B0400000000000000" pitchFamily="50" charset="-128"/>
                <a:ea typeface="BIZ UDPゴシック" panose="020B0400000000000000" pitchFamily="50" charset="-128"/>
              </a:rPr>
              <a:t>程度の単位に区分する。</a:t>
            </a:r>
            <a:endParaRPr lang="en-US" altLang="ja-JP" sz="1600" dirty="0">
              <a:solidFill>
                <a:srgbClr val="002060"/>
              </a:solidFill>
              <a:latin typeface="BIZ UDPゴシック" panose="020B0400000000000000" pitchFamily="50" charset="-128"/>
              <a:ea typeface="BIZ UDPゴシック" panose="020B0400000000000000" pitchFamily="50" charset="-128"/>
            </a:endParaRPr>
          </a:p>
          <a:p>
            <a:r>
              <a:rPr lang="ja-JP" altLang="en-US" sz="1600" b="1" dirty="0">
                <a:solidFill>
                  <a:srgbClr val="002060"/>
                </a:solidFill>
                <a:latin typeface="BIZ UDPゴシック" panose="020B0400000000000000" pitchFamily="50" charset="-128"/>
                <a:ea typeface="BIZ UDPゴシック" panose="020B0400000000000000" pitchFamily="50" charset="-128"/>
              </a:rPr>
              <a:t>　　　　　　</a:t>
            </a:r>
            <a:endParaRPr lang="en-US" altLang="ja-JP" sz="1600" b="1" dirty="0">
              <a:solidFill>
                <a:srgbClr val="002060"/>
              </a:solidFill>
              <a:latin typeface="BIZ UDPゴシック" panose="020B0400000000000000" pitchFamily="50" charset="-128"/>
              <a:ea typeface="BIZ UDPゴシック" panose="020B0400000000000000" pitchFamily="50" charset="-128"/>
            </a:endParaRPr>
          </a:p>
          <a:p>
            <a:r>
              <a:rPr lang="ja-JP" altLang="en-US" b="1" dirty="0">
                <a:solidFill>
                  <a:srgbClr val="002060"/>
                </a:solidFill>
                <a:latin typeface="BIZ UDPゴシック" panose="020B0400000000000000" pitchFamily="50" charset="-128"/>
                <a:ea typeface="BIZ UDPゴシック" panose="020B0400000000000000" pitchFamily="50" charset="-128"/>
              </a:rPr>
              <a:t>　　</a:t>
            </a:r>
            <a:endParaRPr lang="en-US" altLang="ja-JP" b="1" dirty="0">
              <a:solidFill>
                <a:srgbClr val="002060"/>
              </a:solidFill>
              <a:latin typeface="BIZ UDPゴシック" panose="020B0400000000000000" pitchFamily="50" charset="-128"/>
              <a:ea typeface="BIZ UDPゴシック" panose="020B0400000000000000" pitchFamily="50" charset="-128"/>
            </a:endParaRPr>
          </a:p>
          <a:p>
            <a:endParaRPr lang="en-US" altLang="ja-JP" b="1" dirty="0">
              <a:solidFill>
                <a:srgbClr val="002060"/>
              </a:solidFill>
              <a:latin typeface="BIZ UDPゴシック" panose="020B0400000000000000" pitchFamily="50" charset="-128"/>
              <a:ea typeface="BIZ UDPゴシック" panose="020B0400000000000000" pitchFamily="50" charset="-128"/>
            </a:endParaRPr>
          </a:p>
          <a:p>
            <a:endParaRPr lang="en-US" altLang="ja-JP" b="1" dirty="0">
              <a:solidFill>
                <a:srgbClr val="002060"/>
              </a:solidFill>
              <a:latin typeface="BIZ UDPゴシック" panose="020B0400000000000000" pitchFamily="50" charset="-128"/>
              <a:ea typeface="BIZ UDPゴシック" panose="020B0400000000000000" pitchFamily="50" charset="-128"/>
            </a:endParaRPr>
          </a:p>
          <a:p>
            <a:endParaRPr lang="en-US" altLang="ja-JP" b="1" dirty="0">
              <a:solidFill>
                <a:srgbClr val="002060"/>
              </a:solidFill>
              <a:latin typeface="BIZ UDPゴシック" panose="020B0400000000000000" pitchFamily="50" charset="-128"/>
              <a:ea typeface="BIZ UDP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CB601ED7-6735-4329-A485-DA69F1F2A5BA}"/>
              </a:ext>
            </a:extLst>
          </p:cNvPr>
          <p:cNvSpPr>
            <a:spLocks noGrp="1"/>
          </p:cNvSpPr>
          <p:nvPr>
            <p:ph type="sldNum" sz="quarter" idx="12"/>
          </p:nvPr>
        </p:nvSpPr>
        <p:spPr>
          <a:xfrm>
            <a:off x="6996113" y="6356352"/>
            <a:ext cx="2228850" cy="365125"/>
          </a:xfrm>
        </p:spPr>
        <p:txBody>
          <a:bodyPr/>
          <a:lstStyle/>
          <a:p>
            <a:fld id="{D2D8002D-B5B0-4BAC-B1F6-782DDCCE6D9C}" type="slidenum">
              <a:rPr kumimoji="1" lang="ja-JP" altLang="en-US" sz="2000" b="1"/>
              <a:t>9</a:t>
            </a:fld>
            <a:endParaRPr kumimoji="1" lang="ja-JP" altLang="en-US" sz="2000" b="1" dirty="0"/>
          </a:p>
        </p:txBody>
      </p:sp>
      <p:sp>
        <p:nvSpPr>
          <p:cNvPr id="12" name="正方形/長方形 11">
            <a:extLst>
              <a:ext uri="{FF2B5EF4-FFF2-40B4-BE49-F238E27FC236}">
                <a16:creationId xmlns:a16="http://schemas.microsoft.com/office/drawing/2014/main" id="{AE15F9C4-AC19-4364-A02D-409652CA06EC}"/>
              </a:ext>
            </a:extLst>
          </p:cNvPr>
          <p:cNvSpPr/>
          <p:nvPr/>
        </p:nvSpPr>
        <p:spPr>
          <a:xfrm>
            <a:off x="0" y="0"/>
            <a:ext cx="9906000" cy="46469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ゴシック" panose="020B0400000000000000" pitchFamily="49" charset="-128"/>
                <a:ea typeface="BIZ UDゴシック" panose="020B0400000000000000" pitchFamily="49" charset="-128"/>
              </a:rPr>
              <a:t>（</a:t>
            </a:r>
            <a:r>
              <a:rPr kumimoji="1" lang="ja-JP" altLang="en-US">
                <a:latin typeface="BIZ UDゴシック" panose="020B0400000000000000" pitchFamily="49" charset="-128"/>
                <a:ea typeface="BIZ UDゴシック" panose="020B0400000000000000" pitchFamily="49" charset="-128"/>
              </a:rPr>
              <a:t>３）</a:t>
            </a:r>
            <a:r>
              <a:rPr kumimoji="1" lang="en-US" altLang="ja-JP">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１　各基軸・施策を効率的に展開するためのゾーニング</a:t>
            </a:r>
          </a:p>
        </p:txBody>
      </p:sp>
      <p:sp>
        <p:nvSpPr>
          <p:cNvPr id="15" name="正方形/長方形 14">
            <a:extLst>
              <a:ext uri="{FF2B5EF4-FFF2-40B4-BE49-F238E27FC236}">
                <a16:creationId xmlns:a16="http://schemas.microsoft.com/office/drawing/2014/main" id="{626F403C-5D19-42A2-9334-1F38AE529DD6}"/>
              </a:ext>
            </a:extLst>
          </p:cNvPr>
          <p:cNvSpPr/>
          <p:nvPr/>
        </p:nvSpPr>
        <p:spPr>
          <a:xfrm>
            <a:off x="181370" y="491163"/>
            <a:ext cx="9599714" cy="101398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700" dirty="0">
                <a:solidFill>
                  <a:schemeClr val="tx1"/>
                </a:solidFill>
                <a:latin typeface="BIZ UDゴシック" panose="020B0400000000000000" pitchFamily="49" charset="-128"/>
                <a:ea typeface="BIZ UDゴシック" panose="020B0400000000000000" pitchFamily="49" charset="-128"/>
              </a:rPr>
              <a:t>　森林保全や森林施業の方法や場所を誘導し、各基軸・施策を効率的に進めていくことを目的に、目指すべき森林の将来像と重視する取組み内容を割振るゾーニングを行い、森林の維持・保全に関わるあらゆる主体に対して示します。</a:t>
            </a:r>
            <a:endParaRPr lang="en-US" altLang="ja-JP" sz="1700" dirty="0">
              <a:solidFill>
                <a:schemeClr val="tx1"/>
              </a:solidFill>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B9578790-77CC-4583-881F-DEB35709BD7B}"/>
              </a:ext>
            </a:extLst>
          </p:cNvPr>
          <p:cNvSpPr/>
          <p:nvPr/>
        </p:nvSpPr>
        <p:spPr>
          <a:xfrm>
            <a:off x="8836352" y="44970"/>
            <a:ext cx="944732" cy="37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dirty="0">
                <a:solidFill>
                  <a:schemeClr val="tx1"/>
                </a:solidFill>
                <a:latin typeface="BIZ UDゴシック" panose="020B0400000000000000" pitchFamily="49" charset="-128"/>
                <a:ea typeface="BIZ UDゴシック" panose="020B0400000000000000" pitchFamily="49" charset="-128"/>
              </a:rPr>
              <a:t>R7.11.27</a:t>
            </a:r>
          </a:p>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みどり推進室</a:t>
            </a:r>
          </a:p>
        </p:txBody>
      </p:sp>
    </p:spTree>
    <p:extLst>
      <p:ext uri="{BB962C8B-B14F-4D97-AF65-F5344CB8AC3E}">
        <p14:creationId xmlns:p14="http://schemas.microsoft.com/office/powerpoint/2010/main" val="6379787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6434</Words>
  <Application>Microsoft Office PowerPoint</Application>
  <PresentationFormat>A4 210 x 297 mm</PresentationFormat>
  <Paragraphs>781</Paragraphs>
  <Slides>25</Slides>
  <Notes>10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25</vt:i4>
      </vt:variant>
    </vt:vector>
  </HeadingPairs>
  <TitlesOfParts>
    <vt:vector size="40" baseType="lpstr">
      <vt:lpstr>BIZ UDPゴシック</vt:lpstr>
      <vt:lpstr>BIZ UDゴシック</vt:lpstr>
      <vt:lpstr>HGP創英角ｺﾞｼｯｸUB</vt:lpstr>
      <vt:lpstr>HGS創英角ｺﾞｼｯｸUB</vt:lpstr>
      <vt:lpstr>Meiryo UI</vt:lpstr>
      <vt:lpstr>ＭＳ Ｐゴシック</vt:lpstr>
      <vt:lpstr>MS UI Gothic</vt:lpstr>
      <vt:lpstr>メイリオ</vt:lpstr>
      <vt:lpstr>游ゴシック</vt:lpstr>
      <vt:lpstr>游ゴシック Light</vt:lpstr>
      <vt:lpstr>游明朝</vt:lpstr>
      <vt:lpstr>Arial</vt:lpstr>
      <vt:lpstr>Calibri</vt:lpstr>
      <vt:lpstr>Calibri Light</vt:lpstr>
      <vt:lpstr>Office テーマ</vt:lpstr>
      <vt:lpstr>第４回 大阪府森林防災・減災アクションプラン 検討部会</vt:lpstr>
      <vt:lpstr>PowerPoint プレゼンテーション</vt:lpstr>
      <vt:lpstr>議事２ 第３回部会の振り返り</vt:lpstr>
      <vt:lpstr>PowerPoint プレゼンテーション</vt:lpstr>
      <vt:lpstr>PowerPoint プレゼンテーション</vt:lpstr>
      <vt:lpstr>議事３ 各基軸・個別施策とゾーニング （まとめ）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議事４ 目標設定・成果指標</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2026-01-05T08:36:01Z</dcterms:created>
  <dcterms:modified xsi:type="dcterms:W3CDTF">2026-01-05T08:38:47Z</dcterms:modified>
</cp:coreProperties>
</file>