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60" r:id="rId1"/>
    <p:sldMasterId id="2147483672" r:id="rId2"/>
  </p:sldMasterIdLst>
  <p:notesMasterIdLst>
    <p:notesMasterId r:id="rId42"/>
  </p:notesMasterIdLst>
  <p:sldIdLst>
    <p:sldId id="811" r:id="rId3"/>
    <p:sldId id="812" r:id="rId4"/>
    <p:sldId id="847" r:id="rId5"/>
    <p:sldId id="845" r:id="rId6"/>
    <p:sldId id="870" r:id="rId7"/>
    <p:sldId id="813" r:id="rId8"/>
    <p:sldId id="846" r:id="rId9"/>
    <p:sldId id="312" r:id="rId10"/>
    <p:sldId id="932" r:id="rId11"/>
    <p:sldId id="920" r:id="rId12"/>
    <p:sldId id="924" r:id="rId13"/>
    <p:sldId id="854" r:id="rId14"/>
    <p:sldId id="855" r:id="rId15"/>
    <p:sldId id="928" r:id="rId16"/>
    <p:sldId id="850" r:id="rId17"/>
    <p:sldId id="857" r:id="rId18"/>
    <p:sldId id="929" r:id="rId19"/>
    <p:sldId id="930" r:id="rId20"/>
    <p:sldId id="863" r:id="rId21"/>
    <p:sldId id="864" r:id="rId22"/>
    <p:sldId id="939" r:id="rId23"/>
    <p:sldId id="888" r:id="rId24"/>
    <p:sldId id="922" r:id="rId25"/>
    <p:sldId id="921" r:id="rId26"/>
    <p:sldId id="933" r:id="rId27"/>
    <p:sldId id="934" r:id="rId28"/>
    <p:sldId id="925" r:id="rId29"/>
    <p:sldId id="926" r:id="rId30"/>
    <p:sldId id="927" r:id="rId31"/>
    <p:sldId id="935" r:id="rId32"/>
    <p:sldId id="936" r:id="rId33"/>
    <p:sldId id="937" r:id="rId34"/>
    <p:sldId id="931" r:id="rId35"/>
    <p:sldId id="885" r:id="rId36"/>
    <p:sldId id="886" r:id="rId37"/>
    <p:sldId id="887" r:id="rId38"/>
    <p:sldId id="938" r:id="rId39"/>
    <p:sldId id="868" r:id="rId40"/>
    <p:sldId id="843" r:id="rId41"/>
  </p:sldIdLst>
  <p:sldSz cx="9906000" cy="6858000" type="A4"/>
  <p:notesSz cx="6807200" cy="9939338"/>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3" name="作成者"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966"/>
    <a:srgbClr val="2E75B6"/>
    <a:srgbClr val="548235"/>
    <a:srgbClr val="00B050"/>
    <a:srgbClr val="FFFFFF"/>
    <a:srgbClr val="95B3D7"/>
    <a:srgbClr val="DE7C7C"/>
    <a:srgbClr val="F2CACA"/>
    <a:srgbClr val="90A5C8"/>
    <a:srgbClr val="A1BA9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062" autoAdjust="0"/>
    <p:restoredTop sz="96494" autoAdjust="0"/>
  </p:normalViewPr>
  <p:slideViewPr>
    <p:cSldViewPr snapToGrid="0">
      <p:cViewPr varScale="1">
        <p:scale>
          <a:sx n="97" d="100"/>
          <a:sy n="97" d="100"/>
        </p:scale>
        <p:origin x="926" y="8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commentAuthors" Target="commentAuthor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575" cy="498475"/>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38" y="0"/>
            <a:ext cx="2949575" cy="498475"/>
          </a:xfrm>
          <a:prstGeom prst="rect">
            <a:avLst/>
          </a:prstGeom>
        </p:spPr>
        <p:txBody>
          <a:bodyPr vert="horz" lIns="91440" tIns="45720" rIns="91440" bIns="45720" rtlCol="0"/>
          <a:lstStyle>
            <a:lvl1pPr algn="r">
              <a:defRPr sz="1200"/>
            </a:lvl1pPr>
          </a:lstStyle>
          <a:p>
            <a:fld id="{AA6FE65D-F661-4725-B157-2FCDB18F60FD}" type="datetimeFigureOut">
              <a:rPr kumimoji="1" lang="ja-JP" altLang="en-US" smtClean="0"/>
              <a:t>2025/9/19</a:t>
            </a:fld>
            <a:endParaRPr kumimoji="1" lang="ja-JP" altLang="en-US"/>
          </a:p>
        </p:txBody>
      </p:sp>
      <p:sp>
        <p:nvSpPr>
          <p:cNvPr id="4" name="スライド イメージ プレースホルダー 3"/>
          <p:cNvSpPr>
            <a:spLocks noGrp="1" noRot="1" noChangeAspect="1"/>
          </p:cNvSpPr>
          <p:nvPr>
            <p:ph type="sldImg" idx="2"/>
          </p:nvPr>
        </p:nvSpPr>
        <p:spPr>
          <a:xfrm>
            <a:off x="981075" y="1243013"/>
            <a:ext cx="4845050" cy="3354387"/>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1038" y="4783138"/>
            <a:ext cx="5445125" cy="3913187"/>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440863"/>
            <a:ext cx="2949575" cy="498475"/>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38" y="9440863"/>
            <a:ext cx="2949575" cy="498475"/>
          </a:xfrm>
          <a:prstGeom prst="rect">
            <a:avLst/>
          </a:prstGeom>
        </p:spPr>
        <p:txBody>
          <a:bodyPr vert="horz" lIns="91440" tIns="45720" rIns="91440" bIns="45720" rtlCol="0" anchor="b"/>
          <a:lstStyle>
            <a:lvl1pPr algn="r">
              <a:defRPr sz="1200"/>
            </a:lvl1pPr>
          </a:lstStyle>
          <a:p>
            <a:fld id="{D4076765-1E50-4E9C-A29A-AE8343C30724}" type="slidenum">
              <a:rPr kumimoji="1" lang="ja-JP" altLang="en-US" smtClean="0"/>
              <a:t>‹#›</a:t>
            </a:fld>
            <a:endParaRPr kumimoji="1" lang="ja-JP" altLang="en-US"/>
          </a:p>
        </p:txBody>
      </p:sp>
    </p:spTree>
    <p:extLst>
      <p:ext uri="{BB962C8B-B14F-4D97-AF65-F5344CB8AC3E}">
        <p14:creationId xmlns:p14="http://schemas.microsoft.com/office/powerpoint/2010/main" val="519710066"/>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40538146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3097901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38"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38943572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5" y="2130427"/>
            <a:ext cx="8420099" cy="1470026"/>
          </a:xfrm>
        </p:spPr>
        <p:txBody>
          <a:bodyPr/>
          <a:lstStyle/>
          <a:p>
            <a:r>
              <a:rPr kumimoji="1" lang="ja-JP" altLang="en-US"/>
              <a:t>マスタ タイトルの書式設定</a:t>
            </a:r>
          </a:p>
        </p:txBody>
      </p:sp>
      <p:sp>
        <p:nvSpPr>
          <p:cNvPr id="3" name="サブタイトル 2"/>
          <p:cNvSpPr>
            <a:spLocks noGrp="1"/>
          </p:cNvSpPr>
          <p:nvPr>
            <p:ph type="subTitle" idx="1"/>
          </p:nvPr>
        </p:nvSpPr>
        <p:spPr>
          <a:xfrm>
            <a:off x="1485901" y="3886201"/>
            <a:ext cx="6934200" cy="1752600"/>
          </a:xfrm>
        </p:spPr>
        <p:txBody>
          <a:bodyPr/>
          <a:lstStyle>
            <a:lvl1pPr marL="0" indent="0" algn="ctr">
              <a:buNone/>
              <a:defRPr>
                <a:solidFill>
                  <a:schemeClr val="tx1">
                    <a:tint val="75000"/>
                  </a:schemeClr>
                </a:solidFill>
              </a:defRPr>
            </a:lvl1pPr>
            <a:lvl2pPr marL="439616" indent="0" algn="ctr">
              <a:buNone/>
              <a:defRPr>
                <a:solidFill>
                  <a:schemeClr val="tx1">
                    <a:tint val="75000"/>
                  </a:schemeClr>
                </a:solidFill>
              </a:defRPr>
            </a:lvl2pPr>
            <a:lvl3pPr marL="879230" indent="0" algn="ctr">
              <a:buNone/>
              <a:defRPr>
                <a:solidFill>
                  <a:schemeClr val="tx1">
                    <a:tint val="75000"/>
                  </a:schemeClr>
                </a:solidFill>
              </a:defRPr>
            </a:lvl3pPr>
            <a:lvl4pPr marL="1318847" indent="0" algn="ctr">
              <a:buNone/>
              <a:defRPr>
                <a:solidFill>
                  <a:schemeClr val="tx1">
                    <a:tint val="75000"/>
                  </a:schemeClr>
                </a:solidFill>
              </a:defRPr>
            </a:lvl4pPr>
            <a:lvl5pPr marL="1758461" indent="0" algn="ctr">
              <a:buNone/>
              <a:defRPr>
                <a:solidFill>
                  <a:schemeClr val="tx1">
                    <a:tint val="75000"/>
                  </a:schemeClr>
                </a:solidFill>
              </a:defRPr>
            </a:lvl5pPr>
            <a:lvl6pPr marL="2198076" indent="0" algn="ctr">
              <a:buNone/>
              <a:defRPr>
                <a:solidFill>
                  <a:schemeClr val="tx1">
                    <a:tint val="75000"/>
                  </a:schemeClr>
                </a:solidFill>
              </a:defRPr>
            </a:lvl6pPr>
            <a:lvl7pPr marL="2637692" indent="0" algn="ctr">
              <a:buNone/>
              <a:defRPr>
                <a:solidFill>
                  <a:schemeClr val="tx1">
                    <a:tint val="75000"/>
                  </a:schemeClr>
                </a:solidFill>
              </a:defRPr>
            </a:lvl7pPr>
            <a:lvl8pPr marL="3077307" indent="0" algn="ctr">
              <a:buNone/>
              <a:defRPr>
                <a:solidFill>
                  <a:schemeClr val="tx1">
                    <a:tint val="75000"/>
                  </a:schemeClr>
                </a:solidFill>
              </a:defRPr>
            </a:lvl8pPr>
            <a:lvl9pPr marL="3516922" indent="0" algn="ctr">
              <a:buNone/>
              <a:defRPr>
                <a:solidFill>
                  <a:schemeClr val="tx1">
                    <a:tint val="75000"/>
                  </a:schemeClr>
                </a:solidFill>
              </a:defRPr>
            </a:lvl9pPr>
          </a:lstStyle>
          <a:p>
            <a:r>
              <a:rPr kumimoji="1" lang="ja-JP" altLang="en-US"/>
              <a:t>マスタ サブタイトルの書式設定</a:t>
            </a:r>
          </a:p>
        </p:txBody>
      </p:sp>
      <p:sp>
        <p:nvSpPr>
          <p:cNvPr id="4" name="日付プレースホルダ 3"/>
          <p:cNvSpPr>
            <a:spLocks noGrp="1"/>
          </p:cNvSpPr>
          <p:nvPr>
            <p:ph type="dt" sz="half" idx="10"/>
          </p:nvPr>
        </p:nvSpPr>
        <p:spPr/>
        <p:txBody>
          <a:bodyPr/>
          <a:lstStyle/>
          <a:p>
            <a:fld id="{926085ED-854D-49A4-81DE-507A92D3D4DC}" type="datetime1">
              <a:rPr kumimoji="1" lang="ja-JP" altLang="en-US" smtClean="0"/>
              <a:t>2025/9/19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18559836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idx="1"/>
          </p:nvPr>
        </p:nvSpPr>
        <p:spPr/>
        <p:txBody>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8B3DECEE-B496-4EA8-9DCD-65CC4DD90FAA}" type="datetime1">
              <a:rPr kumimoji="1" lang="ja-JP" altLang="en-US" smtClean="0"/>
              <a:t>2025/9/19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22326566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10" y="4406902"/>
            <a:ext cx="8420099" cy="1362076"/>
          </a:xfrm>
        </p:spPr>
        <p:txBody>
          <a:bodyPr anchor="t"/>
          <a:lstStyle>
            <a:lvl1pPr algn="l">
              <a:defRPr sz="3930" b="1" cap="all"/>
            </a:lvl1pPr>
          </a:lstStyle>
          <a:p>
            <a:r>
              <a:rPr kumimoji="1" lang="ja-JP" altLang="en-US"/>
              <a:t>マスタ タイトルの書式設定</a:t>
            </a:r>
          </a:p>
        </p:txBody>
      </p:sp>
      <p:sp>
        <p:nvSpPr>
          <p:cNvPr id="3" name="テキスト プレースホルダ 2"/>
          <p:cNvSpPr>
            <a:spLocks noGrp="1"/>
          </p:cNvSpPr>
          <p:nvPr>
            <p:ph type="body" idx="1"/>
          </p:nvPr>
        </p:nvSpPr>
        <p:spPr>
          <a:xfrm>
            <a:off x="782510" y="2906716"/>
            <a:ext cx="8420099" cy="1500187"/>
          </a:xfrm>
        </p:spPr>
        <p:txBody>
          <a:bodyPr anchor="b"/>
          <a:lstStyle>
            <a:lvl1pPr marL="0" indent="0">
              <a:buNone/>
              <a:defRPr sz="1995">
                <a:solidFill>
                  <a:schemeClr val="tx1">
                    <a:tint val="75000"/>
                  </a:schemeClr>
                </a:solidFill>
              </a:defRPr>
            </a:lvl1pPr>
            <a:lvl2pPr marL="439616" indent="0">
              <a:buNone/>
              <a:defRPr sz="1814">
                <a:solidFill>
                  <a:schemeClr val="tx1">
                    <a:tint val="75000"/>
                  </a:schemeClr>
                </a:solidFill>
              </a:defRPr>
            </a:lvl2pPr>
            <a:lvl3pPr marL="879230" indent="0">
              <a:buNone/>
              <a:defRPr sz="1511">
                <a:solidFill>
                  <a:schemeClr val="tx1">
                    <a:tint val="75000"/>
                  </a:schemeClr>
                </a:solidFill>
              </a:defRPr>
            </a:lvl3pPr>
            <a:lvl4pPr marL="1318847" indent="0">
              <a:buNone/>
              <a:defRPr sz="1391">
                <a:solidFill>
                  <a:schemeClr val="tx1">
                    <a:tint val="75000"/>
                  </a:schemeClr>
                </a:solidFill>
              </a:defRPr>
            </a:lvl4pPr>
            <a:lvl5pPr marL="1758461" indent="0">
              <a:buNone/>
              <a:defRPr sz="1391">
                <a:solidFill>
                  <a:schemeClr val="tx1">
                    <a:tint val="75000"/>
                  </a:schemeClr>
                </a:solidFill>
              </a:defRPr>
            </a:lvl5pPr>
            <a:lvl6pPr marL="2198076" indent="0">
              <a:buNone/>
              <a:defRPr sz="1391">
                <a:solidFill>
                  <a:schemeClr val="tx1">
                    <a:tint val="75000"/>
                  </a:schemeClr>
                </a:solidFill>
              </a:defRPr>
            </a:lvl6pPr>
            <a:lvl7pPr marL="2637692" indent="0">
              <a:buNone/>
              <a:defRPr sz="1391">
                <a:solidFill>
                  <a:schemeClr val="tx1">
                    <a:tint val="75000"/>
                  </a:schemeClr>
                </a:solidFill>
              </a:defRPr>
            </a:lvl7pPr>
            <a:lvl8pPr marL="3077307" indent="0">
              <a:buNone/>
              <a:defRPr sz="1391">
                <a:solidFill>
                  <a:schemeClr val="tx1">
                    <a:tint val="75000"/>
                  </a:schemeClr>
                </a:solidFill>
              </a:defRPr>
            </a:lvl8pPr>
            <a:lvl9pPr marL="3516922" indent="0">
              <a:buNone/>
              <a:defRPr sz="1391">
                <a:solidFill>
                  <a:schemeClr val="tx1">
                    <a:tint val="75000"/>
                  </a:schemeClr>
                </a:solidFill>
              </a:defRPr>
            </a:lvl9pPr>
          </a:lstStyle>
          <a:p>
            <a:pPr lvl="0"/>
            <a:r>
              <a:rPr kumimoji="1" lang="ja-JP" altLang="en-US"/>
              <a:t>マスタ テキストの書式設定</a:t>
            </a:r>
          </a:p>
        </p:txBody>
      </p:sp>
      <p:sp>
        <p:nvSpPr>
          <p:cNvPr id="4" name="日付プレースホルダ 3"/>
          <p:cNvSpPr>
            <a:spLocks noGrp="1"/>
          </p:cNvSpPr>
          <p:nvPr>
            <p:ph type="dt" sz="half" idx="10"/>
          </p:nvPr>
        </p:nvSpPr>
        <p:spPr/>
        <p:txBody>
          <a:bodyPr/>
          <a:lstStyle/>
          <a:p>
            <a:fld id="{F0024335-6F8D-4AA8-B784-02B515697378}" type="datetime1">
              <a:rPr kumimoji="1" lang="ja-JP" altLang="en-US" smtClean="0"/>
              <a:t>2025/9/19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40506650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sz="half" idx="1"/>
          </p:nvPr>
        </p:nvSpPr>
        <p:spPr>
          <a:xfrm>
            <a:off x="495301" y="1600201"/>
            <a:ext cx="4375151" cy="4525963"/>
          </a:xfrm>
        </p:spPr>
        <p:txBody>
          <a:bodyPr/>
          <a:lstStyle>
            <a:lvl1pPr>
              <a:defRPr sz="2721"/>
            </a:lvl1pPr>
            <a:lvl2pPr>
              <a:defRPr sz="2298"/>
            </a:lvl2pPr>
            <a:lvl3pPr>
              <a:defRPr sz="1995"/>
            </a:lvl3pPr>
            <a:lvl4pPr>
              <a:defRPr sz="1814"/>
            </a:lvl4pPr>
            <a:lvl5pPr>
              <a:defRPr sz="1814"/>
            </a:lvl5pPr>
            <a:lvl6pPr>
              <a:defRPr sz="1814"/>
            </a:lvl6pPr>
            <a:lvl7pPr>
              <a:defRPr sz="1814"/>
            </a:lvl7pPr>
            <a:lvl8pPr>
              <a:defRPr sz="1814"/>
            </a:lvl8pPr>
            <a:lvl9pPr>
              <a:defRPr sz="1814"/>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 3"/>
          <p:cNvSpPr>
            <a:spLocks noGrp="1"/>
          </p:cNvSpPr>
          <p:nvPr>
            <p:ph sz="half" idx="2"/>
          </p:nvPr>
        </p:nvSpPr>
        <p:spPr>
          <a:xfrm>
            <a:off x="5035551" y="1600201"/>
            <a:ext cx="4375151" cy="4525963"/>
          </a:xfrm>
        </p:spPr>
        <p:txBody>
          <a:bodyPr/>
          <a:lstStyle>
            <a:lvl1pPr>
              <a:defRPr sz="2721"/>
            </a:lvl1pPr>
            <a:lvl2pPr>
              <a:defRPr sz="2298"/>
            </a:lvl2pPr>
            <a:lvl3pPr>
              <a:defRPr sz="1995"/>
            </a:lvl3pPr>
            <a:lvl4pPr>
              <a:defRPr sz="1814"/>
            </a:lvl4pPr>
            <a:lvl5pPr>
              <a:defRPr sz="1814"/>
            </a:lvl5pPr>
            <a:lvl6pPr>
              <a:defRPr sz="1814"/>
            </a:lvl6pPr>
            <a:lvl7pPr>
              <a:defRPr sz="1814"/>
            </a:lvl7pPr>
            <a:lvl8pPr>
              <a:defRPr sz="1814"/>
            </a:lvl8pPr>
            <a:lvl9pPr>
              <a:defRPr sz="1814"/>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 4"/>
          <p:cNvSpPr>
            <a:spLocks noGrp="1"/>
          </p:cNvSpPr>
          <p:nvPr>
            <p:ph type="dt" sz="half" idx="10"/>
          </p:nvPr>
        </p:nvSpPr>
        <p:spPr/>
        <p:txBody>
          <a:bodyPr/>
          <a:lstStyle/>
          <a:p>
            <a:fld id="{D4746772-A3F7-4C98-9105-DED5577BAC4B}" type="datetime1">
              <a:rPr kumimoji="1" lang="ja-JP" altLang="en-US" smtClean="0"/>
              <a:t>2025/9/19</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7955276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 タイトルの書式設定</a:t>
            </a:r>
          </a:p>
        </p:txBody>
      </p:sp>
      <p:sp>
        <p:nvSpPr>
          <p:cNvPr id="3" name="テキスト プレースホルダ 2"/>
          <p:cNvSpPr>
            <a:spLocks noGrp="1"/>
          </p:cNvSpPr>
          <p:nvPr>
            <p:ph type="body" idx="1"/>
          </p:nvPr>
        </p:nvSpPr>
        <p:spPr>
          <a:xfrm>
            <a:off x="495304" y="1535116"/>
            <a:ext cx="4376870" cy="639762"/>
          </a:xfrm>
        </p:spPr>
        <p:txBody>
          <a:bodyPr anchor="b"/>
          <a:lstStyle>
            <a:lvl1pPr marL="0" indent="0">
              <a:buNone/>
              <a:defRPr sz="2298" b="1"/>
            </a:lvl1pPr>
            <a:lvl2pPr marL="439616" indent="0">
              <a:buNone/>
              <a:defRPr sz="1995" b="1"/>
            </a:lvl2pPr>
            <a:lvl3pPr marL="879230" indent="0">
              <a:buNone/>
              <a:defRPr sz="1814" b="1"/>
            </a:lvl3pPr>
            <a:lvl4pPr marL="1318847" indent="0">
              <a:buNone/>
              <a:defRPr sz="1511" b="1"/>
            </a:lvl4pPr>
            <a:lvl5pPr marL="1758461" indent="0">
              <a:buNone/>
              <a:defRPr sz="1511" b="1"/>
            </a:lvl5pPr>
            <a:lvl6pPr marL="2198076" indent="0">
              <a:buNone/>
              <a:defRPr sz="1511" b="1"/>
            </a:lvl6pPr>
            <a:lvl7pPr marL="2637692" indent="0">
              <a:buNone/>
              <a:defRPr sz="1511" b="1"/>
            </a:lvl7pPr>
            <a:lvl8pPr marL="3077307" indent="0">
              <a:buNone/>
              <a:defRPr sz="1511" b="1"/>
            </a:lvl8pPr>
            <a:lvl9pPr marL="3516922" indent="0">
              <a:buNone/>
              <a:defRPr sz="1511" b="1"/>
            </a:lvl9pPr>
          </a:lstStyle>
          <a:p>
            <a:pPr lvl="0"/>
            <a:r>
              <a:rPr kumimoji="1" lang="ja-JP" altLang="en-US"/>
              <a:t>マスタ テキストの書式設定</a:t>
            </a:r>
          </a:p>
        </p:txBody>
      </p:sp>
      <p:sp>
        <p:nvSpPr>
          <p:cNvPr id="4" name="コンテンツ プレースホルダ 3"/>
          <p:cNvSpPr>
            <a:spLocks noGrp="1"/>
          </p:cNvSpPr>
          <p:nvPr>
            <p:ph sz="half" idx="2"/>
          </p:nvPr>
        </p:nvSpPr>
        <p:spPr>
          <a:xfrm>
            <a:off x="495304" y="2174877"/>
            <a:ext cx="4376870" cy="3951289"/>
          </a:xfrm>
        </p:spPr>
        <p:txBody>
          <a:bodyPr/>
          <a:lstStyle>
            <a:lvl1pPr>
              <a:defRPr sz="2298"/>
            </a:lvl1pPr>
            <a:lvl2pPr>
              <a:defRPr sz="1995"/>
            </a:lvl2pPr>
            <a:lvl3pPr>
              <a:defRPr sz="1814"/>
            </a:lvl3pPr>
            <a:lvl4pPr>
              <a:defRPr sz="1511"/>
            </a:lvl4pPr>
            <a:lvl5pPr>
              <a:defRPr sz="1511"/>
            </a:lvl5pPr>
            <a:lvl6pPr>
              <a:defRPr sz="1511"/>
            </a:lvl6pPr>
            <a:lvl7pPr>
              <a:defRPr sz="1511"/>
            </a:lvl7pPr>
            <a:lvl8pPr>
              <a:defRPr sz="1511"/>
            </a:lvl8pPr>
            <a:lvl9pPr>
              <a:defRPr sz="1511"/>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 4"/>
          <p:cNvSpPr>
            <a:spLocks noGrp="1"/>
          </p:cNvSpPr>
          <p:nvPr>
            <p:ph type="body" sz="quarter" idx="3"/>
          </p:nvPr>
        </p:nvSpPr>
        <p:spPr>
          <a:xfrm>
            <a:off x="5032114" y="1535116"/>
            <a:ext cx="4378590" cy="639762"/>
          </a:xfrm>
        </p:spPr>
        <p:txBody>
          <a:bodyPr anchor="b"/>
          <a:lstStyle>
            <a:lvl1pPr marL="0" indent="0">
              <a:buNone/>
              <a:defRPr sz="2298" b="1"/>
            </a:lvl1pPr>
            <a:lvl2pPr marL="439616" indent="0">
              <a:buNone/>
              <a:defRPr sz="1995" b="1"/>
            </a:lvl2pPr>
            <a:lvl3pPr marL="879230" indent="0">
              <a:buNone/>
              <a:defRPr sz="1814" b="1"/>
            </a:lvl3pPr>
            <a:lvl4pPr marL="1318847" indent="0">
              <a:buNone/>
              <a:defRPr sz="1511" b="1"/>
            </a:lvl4pPr>
            <a:lvl5pPr marL="1758461" indent="0">
              <a:buNone/>
              <a:defRPr sz="1511" b="1"/>
            </a:lvl5pPr>
            <a:lvl6pPr marL="2198076" indent="0">
              <a:buNone/>
              <a:defRPr sz="1511" b="1"/>
            </a:lvl6pPr>
            <a:lvl7pPr marL="2637692" indent="0">
              <a:buNone/>
              <a:defRPr sz="1511" b="1"/>
            </a:lvl7pPr>
            <a:lvl8pPr marL="3077307" indent="0">
              <a:buNone/>
              <a:defRPr sz="1511" b="1"/>
            </a:lvl8pPr>
            <a:lvl9pPr marL="3516922" indent="0">
              <a:buNone/>
              <a:defRPr sz="1511" b="1"/>
            </a:lvl9pPr>
          </a:lstStyle>
          <a:p>
            <a:pPr lvl="0"/>
            <a:r>
              <a:rPr kumimoji="1" lang="ja-JP" altLang="en-US"/>
              <a:t>マスタ テキストの書式設定</a:t>
            </a:r>
          </a:p>
        </p:txBody>
      </p:sp>
      <p:sp>
        <p:nvSpPr>
          <p:cNvPr id="6" name="コンテンツ プレースホルダ 5"/>
          <p:cNvSpPr>
            <a:spLocks noGrp="1"/>
          </p:cNvSpPr>
          <p:nvPr>
            <p:ph sz="quarter" idx="4"/>
          </p:nvPr>
        </p:nvSpPr>
        <p:spPr>
          <a:xfrm>
            <a:off x="5032114" y="2174877"/>
            <a:ext cx="4378590" cy="3951289"/>
          </a:xfrm>
        </p:spPr>
        <p:txBody>
          <a:bodyPr/>
          <a:lstStyle>
            <a:lvl1pPr>
              <a:defRPr sz="2298"/>
            </a:lvl1pPr>
            <a:lvl2pPr>
              <a:defRPr sz="1995"/>
            </a:lvl2pPr>
            <a:lvl3pPr>
              <a:defRPr sz="1814"/>
            </a:lvl3pPr>
            <a:lvl4pPr>
              <a:defRPr sz="1511"/>
            </a:lvl4pPr>
            <a:lvl5pPr>
              <a:defRPr sz="1511"/>
            </a:lvl5pPr>
            <a:lvl6pPr>
              <a:defRPr sz="1511"/>
            </a:lvl6pPr>
            <a:lvl7pPr>
              <a:defRPr sz="1511"/>
            </a:lvl7pPr>
            <a:lvl8pPr>
              <a:defRPr sz="1511"/>
            </a:lvl8pPr>
            <a:lvl9pPr>
              <a:defRPr sz="1511"/>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 6"/>
          <p:cNvSpPr>
            <a:spLocks noGrp="1"/>
          </p:cNvSpPr>
          <p:nvPr>
            <p:ph type="dt" sz="half" idx="10"/>
          </p:nvPr>
        </p:nvSpPr>
        <p:spPr/>
        <p:txBody>
          <a:bodyPr/>
          <a:lstStyle/>
          <a:p>
            <a:fld id="{C40A1F90-DDB0-49F4-AFD5-FA09187A9A80}" type="datetime1">
              <a:rPr kumimoji="1" lang="ja-JP" altLang="en-US" smtClean="0"/>
              <a:t>2025/9/19</a:t>
            </a:fld>
            <a:endParaRPr kumimoji="1" lang="ja-JP" altLang="en-US"/>
          </a:p>
        </p:txBody>
      </p:sp>
      <p:sp>
        <p:nvSpPr>
          <p:cNvPr id="8" name="フッター プレースホルダ 7"/>
          <p:cNvSpPr>
            <a:spLocks noGrp="1"/>
          </p:cNvSpPr>
          <p:nvPr>
            <p:ph type="ftr" sz="quarter" idx="11"/>
          </p:nvPr>
        </p:nvSpPr>
        <p:spPr/>
        <p:txBody>
          <a:bodyPr/>
          <a:lstStyle/>
          <a:p>
            <a:endParaRPr kumimoji="1" lang="ja-JP" altLang="en-US"/>
          </a:p>
        </p:txBody>
      </p:sp>
      <p:sp>
        <p:nvSpPr>
          <p:cNvPr id="9" name="スライド番号プレースホルダ 8"/>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177948406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日付プレースホルダ 2"/>
          <p:cNvSpPr>
            <a:spLocks noGrp="1"/>
          </p:cNvSpPr>
          <p:nvPr>
            <p:ph type="dt" sz="half" idx="10"/>
          </p:nvPr>
        </p:nvSpPr>
        <p:spPr/>
        <p:txBody>
          <a:bodyPr/>
          <a:lstStyle/>
          <a:p>
            <a:fld id="{A3F3A972-8778-4BCC-B708-D31BB4BFC022}" type="datetime1">
              <a:rPr kumimoji="1" lang="ja-JP" altLang="en-US" smtClean="0"/>
              <a:t>2025/9/19</a:t>
            </a:fld>
            <a:endParaRPr kumimoji="1" lang="ja-JP" altLang="en-US"/>
          </a:p>
        </p:txBody>
      </p:sp>
      <p:sp>
        <p:nvSpPr>
          <p:cNvPr id="4" name="フッター プレースホルダ 3"/>
          <p:cNvSpPr>
            <a:spLocks noGrp="1"/>
          </p:cNvSpPr>
          <p:nvPr>
            <p:ph type="ftr" sz="quarter" idx="11"/>
          </p:nvPr>
        </p:nvSpPr>
        <p:spPr/>
        <p:txBody>
          <a:bodyPr/>
          <a:lstStyle/>
          <a:p>
            <a:endParaRPr kumimoji="1" lang="ja-JP" altLang="en-US"/>
          </a:p>
        </p:txBody>
      </p:sp>
      <p:sp>
        <p:nvSpPr>
          <p:cNvPr id="5" name="スライド番号プレースホルダ 4"/>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857079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E269D786-D953-4028-BBE5-A9A1FA89B43B}" type="datetime1">
              <a:rPr kumimoji="1" lang="ja-JP" altLang="en-US" smtClean="0"/>
              <a:t>2025/9/19</a:t>
            </a:fld>
            <a:endParaRPr kumimoji="1" lang="ja-JP" altLang="en-US"/>
          </a:p>
        </p:txBody>
      </p:sp>
      <p:sp>
        <p:nvSpPr>
          <p:cNvPr id="3" name="フッター プレースホルダ 2"/>
          <p:cNvSpPr>
            <a:spLocks noGrp="1"/>
          </p:cNvSpPr>
          <p:nvPr>
            <p:ph type="ftr" sz="quarter" idx="11"/>
          </p:nvPr>
        </p:nvSpPr>
        <p:spPr/>
        <p:txBody>
          <a:bodyPr/>
          <a:lstStyle/>
          <a:p>
            <a:endParaRPr kumimoji="1" lang="ja-JP" altLang="en-US"/>
          </a:p>
        </p:txBody>
      </p:sp>
      <p:sp>
        <p:nvSpPr>
          <p:cNvPr id="4" name="スライド番号プレースホルダ 3"/>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179866346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4" y="273051"/>
            <a:ext cx="3259006" cy="1162051"/>
          </a:xfrm>
        </p:spPr>
        <p:txBody>
          <a:bodyPr anchor="b"/>
          <a:lstStyle>
            <a:lvl1pPr algn="l">
              <a:defRPr sz="1995" b="1"/>
            </a:lvl1pPr>
          </a:lstStyle>
          <a:p>
            <a:r>
              <a:rPr kumimoji="1" lang="ja-JP" altLang="en-US"/>
              <a:t>マスタ タイトルの書式設定</a:t>
            </a:r>
          </a:p>
        </p:txBody>
      </p:sp>
      <p:sp>
        <p:nvSpPr>
          <p:cNvPr id="3" name="コンテンツ プレースホルダ 2"/>
          <p:cNvSpPr>
            <a:spLocks noGrp="1"/>
          </p:cNvSpPr>
          <p:nvPr>
            <p:ph idx="1"/>
          </p:nvPr>
        </p:nvSpPr>
        <p:spPr>
          <a:xfrm>
            <a:off x="3872972" y="273052"/>
            <a:ext cx="5537729" cy="5853114"/>
          </a:xfrm>
        </p:spPr>
        <p:txBody>
          <a:bodyPr/>
          <a:lstStyle>
            <a:lvl1pPr>
              <a:defRPr sz="3084"/>
            </a:lvl1pPr>
            <a:lvl2pPr>
              <a:defRPr sz="2721"/>
            </a:lvl2pPr>
            <a:lvl3pPr>
              <a:defRPr sz="2298"/>
            </a:lvl3pPr>
            <a:lvl4pPr>
              <a:defRPr sz="1995"/>
            </a:lvl4pPr>
            <a:lvl5pPr>
              <a:defRPr sz="1995"/>
            </a:lvl5pPr>
            <a:lvl6pPr>
              <a:defRPr sz="1995"/>
            </a:lvl6pPr>
            <a:lvl7pPr>
              <a:defRPr sz="1995"/>
            </a:lvl7pPr>
            <a:lvl8pPr>
              <a:defRPr sz="1995"/>
            </a:lvl8pPr>
            <a:lvl9pPr>
              <a:defRPr sz="1995"/>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 3"/>
          <p:cNvSpPr>
            <a:spLocks noGrp="1"/>
          </p:cNvSpPr>
          <p:nvPr>
            <p:ph type="body" sz="half" idx="2"/>
          </p:nvPr>
        </p:nvSpPr>
        <p:spPr>
          <a:xfrm>
            <a:off x="495304" y="1435102"/>
            <a:ext cx="3259006" cy="4691064"/>
          </a:xfrm>
        </p:spPr>
        <p:txBody>
          <a:bodyPr/>
          <a:lstStyle>
            <a:lvl1pPr marL="0" indent="0">
              <a:buNone/>
              <a:defRPr sz="1391"/>
            </a:lvl1pPr>
            <a:lvl2pPr marL="439616" indent="0">
              <a:buNone/>
              <a:defRPr sz="1209"/>
            </a:lvl2pPr>
            <a:lvl3pPr marL="879230" indent="0">
              <a:buNone/>
              <a:defRPr sz="1028"/>
            </a:lvl3pPr>
            <a:lvl4pPr marL="1318847" indent="0">
              <a:buNone/>
              <a:defRPr sz="846"/>
            </a:lvl4pPr>
            <a:lvl5pPr marL="1758461" indent="0">
              <a:buNone/>
              <a:defRPr sz="846"/>
            </a:lvl5pPr>
            <a:lvl6pPr marL="2198076" indent="0">
              <a:buNone/>
              <a:defRPr sz="846"/>
            </a:lvl6pPr>
            <a:lvl7pPr marL="2637692" indent="0">
              <a:buNone/>
              <a:defRPr sz="846"/>
            </a:lvl7pPr>
            <a:lvl8pPr marL="3077307" indent="0">
              <a:buNone/>
              <a:defRPr sz="846"/>
            </a:lvl8pPr>
            <a:lvl9pPr marL="3516922" indent="0">
              <a:buNone/>
              <a:defRPr sz="846"/>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9BE0C4E0-1FAA-4CF8-BEA8-7C2BD147DADB}" type="datetime1">
              <a:rPr kumimoji="1" lang="ja-JP" altLang="en-US" smtClean="0"/>
              <a:t>2025/9/19</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24405973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7771519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7" y="4800601"/>
            <a:ext cx="5943600" cy="566739"/>
          </a:xfrm>
        </p:spPr>
        <p:txBody>
          <a:bodyPr anchor="b"/>
          <a:lstStyle>
            <a:lvl1pPr algn="l">
              <a:defRPr sz="1995" b="1"/>
            </a:lvl1pPr>
          </a:lstStyle>
          <a:p>
            <a:r>
              <a:rPr kumimoji="1" lang="ja-JP" altLang="en-US"/>
              <a:t>マスタ タイトルの書式設定</a:t>
            </a:r>
          </a:p>
        </p:txBody>
      </p:sp>
      <p:sp>
        <p:nvSpPr>
          <p:cNvPr id="3" name="図プレースホルダ 2"/>
          <p:cNvSpPr>
            <a:spLocks noGrp="1"/>
          </p:cNvSpPr>
          <p:nvPr>
            <p:ph type="pic" idx="1"/>
          </p:nvPr>
        </p:nvSpPr>
        <p:spPr>
          <a:xfrm>
            <a:off x="1941647" y="612776"/>
            <a:ext cx="5943600" cy="4114800"/>
          </a:xfrm>
        </p:spPr>
        <p:txBody>
          <a:bodyPr/>
          <a:lstStyle>
            <a:lvl1pPr marL="0" indent="0">
              <a:buNone/>
              <a:defRPr sz="3084"/>
            </a:lvl1pPr>
            <a:lvl2pPr marL="439616" indent="0">
              <a:buNone/>
              <a:defRPr sz="2721"/>
            </a:lvl2pPr>
            <a:lvl3pPr marL="879230" indent="0">
              <a:buNone/>
              <a:defRPr sz="2298"/>
            </a:lvl3pPr>
            <a:lvl4pPr marL="1318847" indent="0">
              <a:buNone/>
              <a:defRPr sz="1995"/>
            </a:lvl4pPr>
            <a:lvl5pPr marL="1758461" indent="0">
              <a:buNone/>
              <a:defRPr sz="1995"/>
            </a:lvl5pPr>
            <a:lvl6pPr marL="2198076" indent="0">
              <a:buNone/>
              <a:defRPr sz="1995"/>
            </a:lvl6pPr>
            <a:lvl7pPr marL="2637692" indent="0">
              <a:buNone/>
              <a:defRPr sz="1995"/>
            </a:lvl7pPr>
            <a:lvl8pPr marL="3077307" indent="0">
              <a:buNone/>
              <a:defRPr sz="1995"/>
            </a:lvl8pPr>
            <a:lvl9pPr marL="3516922" indent="0">
              <a:buNone/>
              <a:defRPr sz="1995"/>
            </a:lvl9pPr>
          </a:lstStyle>
          <a:p>
            <a:endParaRPr kumimoji="1" lang="ja-JP" altLang="en-US"/>
          </a:p>
        </p:txBody>
      </p:sp>
      <p:sp>
        <p:nvSpPr>
          <p:cNvPr id="4" name="テキスト プレースホルダ 3"/>
          <p:cNvSpPr>
            <a:spLocks noGrp="1"/>
          </p:cNvSpPr>
          <p:nvPr>
            <p:ph type="body" sz="half" idx="2"/>
          </p:nvPr>
        </p:nvSpPr>
        <p:spPr>
          <a:xfrm>
            <a:off x="1941647" y="5367341"/>
            <a:ext cx="5943600" cy="804862"/>
          </a:xfrm>
        </p:spPr>
        <p:txBody>
          <a:bodyPr/>
          <a:lstStyle>
            <a:lvl1pPr marL="0" indent="0">
              <a:buNone/>
              <a:defRPr sz="1391"/>
            </a:lvl1pPr>
            <a:lvl2pPr marL="439616" indent="0">
              <a:buNone/>
              <a:defRPr sz="1209"/>
            </a:lvl2pPr>
            <a:lvl3pPr marL="879230" indent="0">
              <a:buNone/>
              <a:defRPr sz="1028"/>
            </a:lvl3pPr>
            <a:lvl4pPr marL="1318847" indent="0">
              <a:buNone/>
              <a:defRPr sz="846"/>
            </a:lvl4pPr>
            <a:lvl5pPr marL="1758461" indent="0">
              <a:buNone/>
              <a:defRPr sz="846"/>
            </a:lvl5pPr>
            <a:lvl6pPr marL="2198076" indent="0">
              <a:buNone/>
              <a:defRPr sz="846"/>
            </a:lvl6pPr>
            <a:lvl7pPr marL="2637692" indent="0">
              <a:buNone/>
              <a:defRPr sz="846"/>
            </a:lvl7pPr>
            <a:lvl8pPr marL="3077307" indent="0">
              <a:buNone/>
              <a:defRPr sz="846"/>
            </a:lvl8pPr>
            <a:lvl9pPr marL="3516922" indent="0">
              <a:buNone/>
              <a:defRPr sz="846"/>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86E277E6-51CA-4EBE-B28E-82AF9D9C5EFF}" type="datetime1">
              <a:rPr kumimoji="1" lang="ja-JP" altLang="en-US" smtClean="0"/>
              <a:t>2025/9/19</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36377988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9A681C9F-59CA-435E-BC6D-79655D4AA9FD}" type="datetime1">
              <a:rPr kumimoji="1" lang="ja-JP" altLang="en-US" smtClean="0"/>
              <a:t>2025/9/19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24944431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3"/>
            <a:ext cx="2228850" cy="5851525"/>
          </a:xfrm>
        </p:spPr>
        <p:txBody>
          <a:bodyPr vert="eaVert"/>
          <a:lstStyle/>
          <a:p>
            <a:r>
              <a:rPr kumimoji="1" lang="ja-JP" altLang="en-US"/>
              <a:t>マスタ タイトルの書式設定</a:t>
            </a:r>
          </a:p>
        </p:txBody>
      </p:sp>
      <p:sp>
        <p:nvSpPr>
          <p:cNvPr id="3" name="縦書きテキスト プレースホルダ 2"/>
          <p:cNvSpPr>
            <a:spLocks noGrp="1"/>
          </p:cNvSpPr>
          <p:nvPr>
            <p:ph type="body" orient="vert" idx="1"/>
          </p:nvPr>
        </p:nvSpPr>
        <p:spPr>
          <a:xfrm>
            <a:off x="495303" y="274643"/>
            <a:ext cx="6521451" cy="5851525"/>
          </a:xfrm>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D9752CB4-4DB3-4CEB-BF49-E5AB615281B1}" type="datetime1">
              <a:rPr kumimoji="1" lang="ja-JP" altLang="en-US" smtClean="0"/>
              <a:t>2025/9/19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39674082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79" y="1709740"/>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79" y="458946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5051944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15201526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28" y="365127"/>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28171230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16643874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8494526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6209324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アイコンをクリックして図を追加</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1745AB77-853C-4B9F-BE64-58DFEE6F818F}" type="datetimeFigureOut">
              <a:rPr kumimoji="1" lang="ja-JP" altLang="en-US" smtClean="0"/>
              <a:t>2025/9/19</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417860984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38" y="365127"/>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5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745AB77-853C-4B9F-BE64-58DFEE6F818F}" type="datetimeFigureOut">
              <a:rPr kumimoji="1" lang="ja-JP" altLang="en-US" smtClean="0"/>
              <a:t>2025/9/19</a:t>
            </a:fld>
            <a:endParaRPr kumimoji="1" lang="ja-JP" altLang="en-US"/>
          </a:p>
        </p:txBody>
      </p:sp>
      <p:sp>
        <p:nvSpPr>
          <p:cNvPr id="5" name="Footer Placeholder 4"/>
          <p:cNvSpPr>
            <a:spLocks noGrp="1"/>
          </p:cNvSpPr>
          <p:nvPr>
            <p:ph type="ftr" sz="quarter" idx="3"/>
          </p:nvPr>
        </p:nvSpPr>
        <p:spPr>
          <a:xfrm>
            <a:off x="3281363" y="635635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6996113" y="6356352"/>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284490118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95301" y="274641"/>
            <a:ext cx="8915400" cy="1143001"/>
          </a:xfrm>
          <a:prstGeom prst="rect">
            <a:avLst/>
          </a:prstGeom>
        </p:spPr>
        <p:txBody>
          <a:bodyPr vert="horz" lIns="145400" tIns="72700" rIns="145400" bIns="7270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495301" y="1600201"/>
            <a:ext cx="8915400" cy="4525963"/>
          </a:xfrm>
          <a:prstGeom prst="rect">
            <a:avLst/>
          </a:prstGeom>
        </p:spPr>
        <p:txBody>
          <a:bodyPr vert="horz" lIns="145400" tIns="72700" rIns="145400" bIns="7270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495305" y="6356354"/>
            <a:ext cx="2311401" cy="365125"/>
          </a:xfrm>
          <a:prstGeom prst="rect">
            <a:avLst/>
          </a:prstGeom>
        </p:spPr>
        <p:txBody>
          <a:bodyPr vert="horz" lIns="145400" tIns="72700" rIns="145400" bIns="72700" rtlCol="0" anchor="ctr"/>
          <a:lstStyle>
            <a:lvl1pPr algn="l">
              <a:defRPr sz="1209">
                <a:solidFill>
                  <a:schemeClr val="tx1">
                    <a:tint val="75000"/>
                  </a:schemeClr>
                </a:solidFill>
              </a:defRPr>
            </a:lvl1pPr>
          </a:lstStyle>
          <a:p>
            <a:fld id="{42F6CE0F-C891-433D-A5FD-9187F100CAFA}" type="datetime1">
              <a:rPr kumimoji="1" lang="ja-JP" altLang="en-US" smtClean="0"/>
              <a:t>2025/9/19</a:t>
            </a:fld>
            <a:endParaRPr kumimoji="1" lang="ja-JP" altLang="en-US"/>
          </a:p>
        </p:txBody>
      </p:sp>
      <p:sp>
        <p:nvSpPr>
          <p:cNvPr id="5" name="フッター プレースホルダ 4"/>
          <p:cNvSpPr>
            <a:spLocks noGrp="1"/>
          </p:cNvSpPr>
          <p:nvPr>
            <p:ph type="ftr" sz="quarter" idx="3"/>
          </p:nvPr>
        </p:nvSpPr>
        <p:spPr>
          <a:xfrm>
            <a:off x="3384551" y="6356354"/>
            <a:ext cx="3136900" cy="365125"/>
          </a:xfrm>
          <a:prstGeom prst="rect">
            <a:avLst/>
          </a:prstGeom>
        </p:spPr>
        <p:txBody>
          <a:bodyPr vert="horz" lIns="145400" tIns="72700" rIns="145400" bIns="72700" rtlCol="0" anchor="ctr"/>
          <a:lstStyle>
            <a:lvl1pPr algn="ctr">
              <a:defRPr sz="1209">
                <a:solidFill>
                  <a:schemeClr val="tx1">
                    <a:tint val="75000"/>
                  </a:schemeClr>
                </a:solidFill>
              </a:defRPr>
            </a:lvl1pPr>
          </a:lstStyle>
          <a:p>
            <a:endParaRPr kumimoji="1" lang="ja-JP" altLang="en-US"/>
          </a:p>
        </p:txBody>
      </p:sp>
      <p:sp>
        <p:nvSpPr>
          <p:cNvPr id="6" name="スライド番号プレースホルダ 5"/>
          <p:cNvSpPr>
            <a:spLocks noGrp="1"/>
          </p:cNvSpPr>
          <p:nvPr>
            <p:ph type="sldNum" sz="quarter" idx="4"/>
          </p:nvPr>
        </p:nvSpPr>
        <p:spPr>
          <a:xfrm>
            <a:off x="7099304" y="6356354"/>
            <a:ext cx="2311401" cy="365125"/>
          </a:xfrm>
          <a:prstGeom prst="rect">
            <a:avLst/>
          </a:prstGeom>
        </p:spPr>
        <p:txBody>
          <a:bodyPr vert="horz" lIns="145400" tIns="72700" rIns="145400" bIns="72700" rtlCol="0" anchor="ctr"/>
          <a:lstStyle>
            <a:lvl1pPr algn="r">
              <a:defRPr sz="1209">
                <a:solidFill>
                  <a:schemeClr val="tx1">
                    <a:tint val="75000"/>
                  </a:schemeClr>
                </a:solidFill>
              </a:defRPr>
            </a:lvl1pPr>
          </a:lstStyle>
          <a:p>
            <a:fld id="{D2D8002D-B5B0-4BAC-B1F6-782DDCCE6D9C}" type="slidenum">
              <a:rPr kumimoji="1" lang="ja-JP" altLang="en-US" smtClean="0"/>
              <a:t>‹#›</a:t>
            </a:fld>
            <a:endParaRPr kumimoji="1" lang="ja-JP" altLang="en-US"/>
          </a:p>
        </p:txBody>
      </p:sp>
    </p:spTree>
    <p:extLst>
      <p:ext uri="{BB962C8B-B14F-4D97-AF65-F5344CB8AC3E}">
        <p14:creationId xmlns:p14="http://schemas.microsoft.com/office/powerpoint/2010/main" val="146707933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ftr="0" dt="0"/>
  <p:txStyles>
    <p:titleStyle>
      <a:lvl1pPr algn="ctr" defTabSz="879230" rtl="0" eaLnBrk="1" latinLnBrk="0" hangingPunct="1">
        <a:spcBef>
          <a:spcPct val="0"/>
        </a:spcBef>
        <a:buNone/>
        <a:defRPr kumimoji="1" sz="4293" kern="1200">
          <a:solidFill>
            <a:schemeClr val="tx1"/>
          </a:solidFill>
          <a:latin typeface="+mj-lt"/>
          <a:ea typeface="+mj-ea"/>
          <a:cs typeface="+mj-cs"/>
        </a:defRPr>
      </a:lvl1pPr>
    </p:titleStyle>
    <p:bodyStyle>
      <a:lvl1pPr marL="329712" indent="-329712" algn="l" defTabSz="879230" rtl="0" eaLnBrk="1" latinLnBrk="0" hangingPunct="1">
        <a:spcBef>
          <a:spcPct val="20000"/>
        </a:spcBef>
        <a:buFont typeface="Arial" pitchFamily="34" charset="0"/>
        <a:buChar char="•"/>
        <a:defRPr kumimoji="1" sz="3084" kern="1200">
          <a:solidFill>
            <a:schemeClr val="tx1"/>
          </a:solidFill>
          <a:latin typeface="+mn-lt"/>
          <a:ea typeface="+mn-ea"/>
          <a:cs typeface="+mn-cs"/>
        </a:defRPr>
      </a:lvl1pPr>
      <a:lvl2pPr marL="714375" indent="-274760" algn="l" defTabSz="879230" rtl="0" eaLnBrk="1" latinLnBrk="0" hangingPunct="1">
        <a:spcBef>
          <a:spcPct val="20000"/>
        </a:spcBef>
        <a:buFont typeface="Arial" pitchFamily="34" charset="0"/>
        <a:buChar char="–"/>
        <a:defRPr kumimoji="1" sz="2721" kern="1200">
          <a:solidFill>
            <a:schemeClr val="tx1"/>
          </a:solidFill>
          <a:latin typeface="+mn-lt"/>
          <a:ea typeface="+mn-ea"/>
          <a:cs typeface="+mn-cs"/>
        </a:defRPr>
      </a:lvl2pPr>
      <a:lvl3pPr marL="1099038" indent="-219809" algn="l" defTabSz="879230" rtl="0" eaLnBrk="1" latinLnBrk="0" hangingPunct="1">
        <a:spcBef>
          <a:spcPct val="20000"/>
        </a:spcBef>
        <a:buFont typeface="Arial" pitchFamily="34" charset="0"/>
        <a:buChar char="•"/>
        <a:defRPr kumimoji="1" sz="2298" kern="1200">
          <a:solidFill>
            <a:schemeClr val="tx1"/>
          </a:solidFill>
          <a:latin typeface="+mn-lt"/>
          <a:ea typeface="+mn-ea"/>
          <a:cs typeface="+mn-cs"/>
        </a:defRPr>
      </a:lvl3pPr>
      <a:lvl4pPr marL="1538653" indent="-219809" algn="l" defTabSz="879230" rtl="0" eaLnBrk="1" latinLnBrk="0" hangingPunct="1">
        <a:spcBef>
          <a:spcPct val="20000"/>
        </a:spcBef>
        <a:buFont typeface="Arial" pitchFamily="34" charset="0"/>
        <a:buChar char="–"/>
        <a:defRPr kumimoji="1" sz="1995" kern="1200">
          <a:solidFill>
            <a:schemeClr val="tx1"/>
          </a:solidFill>
          <a:latin typeface="+mn-lt"/>
          <a:ea typeface="+mn-ea"/>
          <a:cs typeface="+mn-cs"/>
        </a:defRPr>
      </a:lvl4pPr>
      <a:lvl5pPr marL="1978270" indent="-219809" algn="l" defTabSz="879230" rtl="0" eaLnBrk="1" latinLnBrk="0" hangingPunct="1">
        <a:spcBef>
          <a:spcPct val="20000"/>
        </a:spcBef>
        <a:buFont typeface="Arial" pitchFamily="34" charset="0"/>
        <a:buChar char="»"/>
        <a:defRPr kumimoji="1" sz="1995" kern="1200">
          <a:solidFill>
            <a:schemeClr val="tx1"/>
          </a:solidFill>
          <a:latin typeface="+mn-lt"/>
          <a:ea typeface="+mn-ea"/>
          <a:cs typeface="+mn-cs"/>
        </a:defRPr>
      </a:lvl5pPr>
      <a:lvl6pPr marL="2417883" indent="-219809" algn="l" defTabSz="879230" rtl="0" eaLnBrk="1" latinLnBrk="0" hangingPunct="1">
        <a:spcBef>
          <a:spcPct val="20000"/>
        </a:spcBef>
        <a:buFont typeface="Arial" pitchFamily="34" charset="0"/>
        <a:buChar char="•"/>
        <a:defRPr kumimoji="1" sz="1995" kern="1200">
          <a:solidFill>
            <a:schemeClr val="tx1"/>
          </a:solidFill>
          <a:latin typeface="+mn-lt"/>
          <a:ea typeface="+mn-ea"/>
          <a:cs typeface="+mn-cs"/>
        </a:defRPr>
      </a:lvl6pPr>
      <a:lvl7pPr marL="2857500" indent="-219809" algn="l" defTabSz="879230" rtl="0" eaLnBrk="1" latinLnBrk="0" hangingPunct="1">
        <a:spcBef>
          <a:spcPct val="20000"/>
        </a:spcBef>
        <a:buFont typeface="Arial" pitchFamily="34" charset="0"/>
        <a:buChar char="•"/>
        <a:defRPr kumimoji="1" sz="1995" kern="1200">
          <a:solidFill>
            <a:schemeClr val="tx1"/>
          </a:solidFill>
          <a:latin typeface="+mn-lt"/>
          <a:ea typeface="+mn-ea"/>
          <a:cs typeface="+mn-cs"/>
        </a:defRPr>
      </a:lvl7pPr>
      <a:lvl8pPr marL="3297114" indent="-219809" algn="l" defTabSz="879230" rtl="0" eaLnBrk="1" latinLnBrk="0" hangingPunct="1">
        <a:spcBef>
          <a:spcPct val="20000"/>
        </a:spcBef>
        <a:buFont typeface="Arial" pitchFamily="34" charset="0"/>
        <a:buChar char="•"/>
        <a:defRPr kumimoji="1" sz="1995" kern="1200">
          <a:solidFill>
            <a:schemeClr val="tx1"/>
          </a:solidFill>
          <a:latin typeface="+mn-lt"/>
          <a:ea typeface="+mn-ea"/>
          <a:cs typeface="+mn-cs"/>
        </a:defRPr>
      </a:lvl8pPr>
      <a:lvl9pPr marL="3736730" indent="-219809" algn="l" defTabSz="879230" rtl="0" eaLnBrk="1" latinLnBrk="0" hangingPunct="1">
        <a:spcBef>
          <a:spcPct val="20000"/>
        </a:spcBef>
        <a:buFont typeface="Arial" pitchFamily="34" charset="0"/>
        <a:buChar char="•"/>
        <a:defRPr kumimoji="1" sz="1995" kern="1200">
          <a:solidFill>
            <a:schemeClr val="tx1"/>
          </a:solidFill>
          <a:latin typeface="+mn-lt"/>
          <a:ea typeface="+mn-ea"/>
          <a:cs typeface="+mn-cs"/>
        </a:defRPr>
      </a:lvl9pPr>
    </p:bodyStyle>
    <p:otherStyle>
      <a:defPPr>
        <a:defRPr lang="ja-JP"/>
      </a:defPPr>
      <a:lvl1pPr marL="0" algn="l" defTabSz="879230" rtl="0" eaLnBrk="1" latinLnBrk="0" hangingPunct="1">
        <a:defRPr kumimoji="1" sz="1814" kern="1200">
          <a:solidFill>
            <a:schemeClr val="tx1"/>
          </a:solidFill>
          <a:latin typeface="+mn-lt"/>
          <a:ea typeface="+mn-ea"/>
          <a:cs typeface="+mn-cs"/>
        </a:defRPr>
      </a:lvl1pPr>
      <a:lvl2pPr marL="439616" algn="l" defTabSz="879230" rtl="0" eaLnBrk="1" latinLnBrk="0" hangingPunct="1">
        <a:defRPr kumimoji="1" sz="1814" kern="1200">
          <a:solidFill>
            <a:schemeClr val="tx1"/>
          </a:solidFill>
          <a:latin typeface="+mn-lt"/>
          <a:ea typeface="+mn-ea"/>
          <a:cs typeface="+mn-cs"/>
        </a:defRPr>
      </a:lvl2pPr>
      <a:lvl3pPr marL="879230" algn="l" defTabSz="879230" rtl="0" eaLnBrk="1" latinLnBrk="0" hangingPunct="1">
        <a:defRPr kumimoji="1" sz="1814" kern="1200">
          <a:solidFill>
            <a:schemeClr val="tx1"/>
          </a:solidFill>
          <a:latin typeface="+mn-lt"/>
          <a:ea typeface="+mn-ea"/>
          <a:cs typeface="+mn-cs"/>
        </a:defRPr>
      </a:lvl3pPr>
      <a:lvl4pPr marL="1318847" algn="l" defTabSz="879230" rtl="0" eaLnBrk="1" latinLnBrk="0" hangingPunct="1">
        <a:defRPr kumimoji="1" sz="1814" kern="1200">
          <a:solidFill>
            <a:schemeClr val="tx1"/>
          </a:solidFill>
          <a:latin typeface="+mn-lt"/>
          <a:ea typeface="+mn-ea"/>
          <a:cs typeface="+mn-cs"/>
        </a:defRPr>
      </a:lvl4pPr>
      <a:lvl5pPr marL="1758461" algn="l" defTabSz="879230" rtl="0" eaLnBrk="1" latinLnBrk="0" hangingPunct="1">
        <a:defRPr kumimoji="1" sz="1814" kern="1200">
          <a:solidFill>
            <a:schemeClr val="tx1"/>
          </a:solidFill>
          <a:latin typeface="+mn-lt"/>
          <a:ea typeface="+mn-ea"/>
          <a:cs typeface="+mn-cs"/>
        </a:defRPr>
      </a:lvl5pPr>
      <a:lvl6pPr marL="2198076" algn="l" defTabSz="879230" rtl="0" eaLnBrk="1" latinLnBrk="0" hangingPunct="1">
        <a:defRPr kumimoji="1" sz="1814" kern="1200">
          <a:solidFill>
            <a:schemeClr val="tx1"/>
          </a:solidFill>
          <a:latin typeface="+mn-lt"/>
          <a:ea typeface="+mn-ea"/>
          <a:cs typeface="+mn-cs"/>
        </a:defRPr>
      </a:lvl6pPr>
      <a:lvl7pPr marL="2637692" algn="l" defTabSz="879230" rtl="0" eaLnBrk="1" latinLnBrk="0" hangingPunct="1">
        <a:defRPr kumimoji="1" sz="1814" kern="1200">
          <a:solidFill>
            <a:schemeClr val="tx1"/>
          </a:solidFill>
          <a:latin typeface="+mn-lt"/>
          <a:ea typeface="+mn-ea"/>
          <a:cs typeface="+mn-cs"/>
        </a:defRPr>
      </a:lvl7pPr>
      <a:lvl8pPr marL="3077307" algn="l" defTabSz="879230" rtl="0" eaLnBrk="1" latinLnBrk="0" hangingPunct="1">
        <a:defRPr kumimoji="1" sz="1814" kern="1200">
          <a:solidFill>
            <a:schemeClr val="tx1"/>
          </a:solidFill>
          <a:latin typeface="+mn-lt"/>
          <a:ea typeface="+mn-ea"/>
          <a:cs typeface="+mn-cs"/>
        </a:defRPr>
      </a:lvl8pPr>
      <a:lvl9pPr marL="3516922" algn="l" defTabSz="879230" rtl="0" eaLnBrk="1" latinLnBrk="0" hangingPunct="1">
        <a:defRPr kumimoji="1" sz="1814"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2.xml"/><Relationship Id="rId5" Type="http://schemas.openxmlformats.org/officeDocument/2006/relationships/image" Target="../media/image19.jpeg"/><Relationship Id="rId4" Type="http://schemas.openxmlformats.org/officeDocument/2006/relationships/image" Target="../media/image18.jpeg"/></Relationships>
</file>

<file path=ppt/slides/_rels/slide1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2.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jpeg"/></Relationships>
</file>

<file path=ppt/slides/_rels/slide1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2.xml"/><Relationship Id="rId4" Type="http://schemas.openxmlformats.org/officeDocument/2006/relationships/image" Target="../media/image30.jpeg"/></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jpeg"/><Relationship Id="rId1" Type="http://schemas.openxmlformats.org/officeDocument/2006/relationships/slideLayout" Target="../slideLayouts/slideLayout2.xml"/><Relationship Id="rId5" Type="http://schemas.openxmlformats.org/officeDocument/2006/relationships/image" Target="../media/image34.png"/><Relationship Id="rId4" Type="http://schemas.openxmlformats.org/officeDocument/2006/relationships/image" Target="../media/image33.png"/></Relationships>
</file>

<file path=ppt/slides/_rels/slide1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43.jpeg"/><Relationship Id="rId3" Type="http://schemas.openxmlformats.org/officeDocument/2006/relationships/image" Target="../media/image38.png"/><Relationship Id="rId7" Type="http://schemas.openxmlformats.org/officeDocument/2006/relationships/image" Target="../media/image42.jpeg"/><Relationship Id="rId2" Type="http://schemas.openxmlformats.org/officeDocument/2006/relationships/image" Target="../media/image37.png"/><Relationship Id="rId1" Type="http://schemas.openxmlformats.org/officeDocument/2006/relationships/slideLayout" Target="../slideLayouts/slideLayout2.xml"/><Relationship Id="rId6" Type="http://schemas.openxmlformats.org/officeDocument/2006/relationships/image" Target="../media/image41.jpeg"/><Relationship Id="rId5" Type="http://schemas.openxmlformats.org/officeDocument/2006/relationships/image" Target="../media/image40.jpeg"/><Relationship Id="rId4" Type="http://schemas.openxmlformats.org/officeDocument/2006/relationships/image" Target="../media/image39.jpeg"/></Relationships>
</file>

<file path=ppt/slides/_rels/slide1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jpeg"/><Relationship Id="rId1" Type="http://schemas.openxmlformats.org/officeDocument/2006/relationships/slideLayout" Target="../slideLayouts/slideLayout2.xml"/><Relationship Id="rId5" Type="http://schemas.openxmlformats.org/officeDocument/2006/relationships/image" Target="../media/image49.jpeg"/><Relationship Id="rId4" Type="http://schemas.openxmlformats.org/officeDocument/2006/relationships/image" Target="../media/image48.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1.xml"/><Relationship Id="rId5" Type="http://schemas.openxmlformats.org/officeDocument/2006/relationships/image" Target="../media/image53.jpeg"/><Relationship Id="rId4" Type="http://schemas.openxmlformats.org/officeDocument/2006/relationships/image" Target="../media/image52.jpeg"/></Relationships>
</file>

<file path=ppt/slides/_rels/slide2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xml"/><Relationship Id="rId4" Type="http://schemas.openxmlformats.org/officeDocument/2006/relationships/image" Target="../media/image57.png"/></Relationships>
</file>

<file path=ppt/slides/_rels/slide2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9.png"/><Relationship Id="rId1" Type="http://schemas.openxmlformats.org/officeDocument/2006/relationships/slideLayout" Target="../slideLayouts/slideLayout1.xml"/><Relationship Id="rId4" Type="http://schemas.openxmlformats.org/officeDocument/2006/relationships/image" Target="../media/image57.png"/></Relationships>
</file>

<file path=ppt/slides/_rels/slide2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61.png"/><Relationship Id="rId1" Type="http://schemas.openxmlformats.org/officeDocument/2006/relationships/slideLayout" Target="../slideLayouts/slideLayout1.xml"/><Relationship Id="rId4" Type="http://schemas.openxmlformats.org/officeDocument/2006/relationships/image" Target="../media/image57.png"/></Relationships>
</file>

<file path=ppt/slides/_rels/slide3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61.png"/><Relationship Id="rId1" Type="http://schemas.openxmlformats.org/officeDocument/2006/relationships/slideLayout" Target="../slideLayouts/slideLayout1.xml"/><Relationship Id="rId4" Type="http://schemas.openxmlformats.org/officeDocument/2006/relationships/image" Target="../media/image57.png"/></Relationships>
</file>

<file path=ppt/slides/_rels/slide3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62.png"/><Relationship Id="rId1" Type="http://schemas.openxmlformats.org/officeDocument/2006/relationships/slideLayout" Target="../slideLayouts/slideLayout1.xml"/><Relationship Id="rId4" Type="http://schemas.openxmlformats.org/officeDocument/2006/relationships/image" Target="../media/image57.png"/></Relationships>
</file>

<file path=ppt/slides/_rels/slide34.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65.png"/><Relationship Id="rId1" Type="http://schemas.openxmlformats.org/officeDocument/2006/relationships/slideLayout" Target="../slideLayouts/slideLayout1.xml"/><Relationship Id="rId4" Type="http://schemas.openxmlformats.org/officeDocument/2006/relationships/image" Target="../media/image57.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7.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5.png"/><Relationship Id="rId3" Type="http://schemas.openxmlformats.org/officeDocument/2006/relationships/image" Target="../media/image1.png"/><Relationship Id="rId7" Type="http://schemas.openxmlformats.org/officeDocument/2006/relationships/image" Target="../media/image5.png"/><Relationship Id="rId12"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Layout" Target="../slideLayouts/slideLayout1.xml"/><Relationship Id="rId6" Type="http://schemas.openxmlformats.org/officeDocument/2006/relationships/image" Target="../media/image4.png"/><Relationship Id="rId11" Type="http://schemas.openxmlformats.org/officeDocument/2006/relationships/image" Target="../media/image13.jpeg"/><Relationship Id="rId5" Type="http://schemas.openxmlformats.org/officeDocument/2006/relationships/image" Target="../media/image3.png"/><Relationship Id="rId10" Type="http://schemas.openxmlformats.org/officeDocument/2006/relationships/image" Target="../media/image12.png"/><Relationship Id="rId4" Type="http://schemas.openxmlformats.org/officeDocument/2006/relationships/image" Target="../media/image2.png"/><Relationship Id="rId9"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15F5FEF-A307-4055-9090-3D57E1E32FB5}"/>
              </a:ext>
            </a:extLst>
          </p:cNvPr>
          <p:cNvSpPr>
            <a:spLocks noGrp="1"/>
          </p:cNvSpPr>
          <p:nvPr>
            <p:ph type="ctrTitle"/>
          </p:nvPr>
        </p:nvSpPr>
        <p:spPr>
          <a:xfrm>
            <a:off x="536582" y="1693889"/>
            <a:ext cx="8832836" cy="2182099"/>
          </a:xfrm>
        </p:spPr>
        <p:txBody>
          <a:bodyPr>
            <a:noAutofit/>
          </a:bodyPr>
          <a:lstStyle/>
          <a:p>
            <a:pPr>
              <a:lnSpc>
                <a:spcPct val="150000"/>
              </a:lnSpc>
            </a:pPr>
            <a:r>
              <a:rPr lang="ja-JP" altLang="en-US" sz="3429" dirty="0">
                <a:latin typeface="BIZ UDPゴシック" panose="020B0400000000000000" pitchFamily="50" charset="-128"/>
                <a:ea typeface="BIZ UDPゴシック" panose="020B0400000000000000" pitchFamily="50" charset="-128"/>
              </a:rPr>
              <a:t>第２回</a:t>
            </a:r>
            <a:br>
              <a:rPr lang="en-US" altLang="ja-JP" sz="3429" dirty="0">
                <a:latin typeface="BIZ UDPゴシック" panose="020B0400000000000000" pitchFamily="50" charset="-128"/>
                <a:ea typeface="BIZ UDPゴシック" panose="020B0400000000000000" pitchFamily="50" charset="-128"/>
              </a:rPr>
            </a:br>
            <a:r>
              <a:rPr lang="ja-JP" altLang="en-US" sz="3429" dirty="0">
                <a:latin typeface="BIZ UDPゴシック" panose="020B0400000000000000" pitchFamily="50" charset="-128"/>
                <a:ea typeface="BIZ UDPゴシック" panose="020B0400000000000000" pitchFamily="50" charset="-128"/>
              </a:rPr>
              <a:t>大阪府森林防災・減災アクションプラン</a:t>
            </a:r>
            <a:br>
              <a:rPr lang="en-US" altLang="ja-JP" sz="3429" dirty="0">
                <a:latin typeface="BIZ UDPゴシック" panose="020B0400000000000000" pitchFamily="50" charset="-128"/>
                <a:ea typeface="BIZ UDPゴシック" panose="020B0400000000000000" pitchFamily="50" charset="-128"/>
              </a:rPr>
            </a:br>
            <a:r>
              <a:rPr lang="ja-JP" altLang="en-US" sz="3429" dirty="0">
                <a:latin typeface="BIZ UDPゴシック" panose="020B0400000000000000" pitchFamily="50" charset="-128"/>
                <a:ea typeface="BIZ UDPゴシック" panose="020B0400000000000000" pitchFamily="50" charset="-128"/>
              </a:rPr>
              <a:t>検討部会</a:t>
            </a:r>
          </a:p>
        </p:txBody>
      </p:sp>
      <p:sp>
        <p:nvSpPr>
          <p:cNvPr id="3" name="字幕 2">
            <a:extLst>
              <a:ext uri="{FF2B5EF4-FFF2-40B4-BE49-F238E27FC236}">
                <a16:creationId xmlns:a16="http://schemas.microsoft.com/office/drawing/2014/main" id="{33A55BB0-4491-464B-860C-6926C05A84A6}"/>
              </a:ext>
            </a:extLst>
          </p:cNvPr>
          <p:cNvSpPr>
            <a:spLocks noGrp="1"/>
          </p:cNvSpPr>
          <p:nvPr>
            <p:ph type="subTitle" idx="1"/>
          </p:nvPr>
        </p:nvSpPr>
        <p:spPr>
          <a:xfrm>
            <a:off x="1752600" y="5583836"/>
            <a:ext cx="6400800" cy="819620"/>
          </a:xfrm>
        </p:spPr>
        <p:txBody>
          <a:bodyPr>
            <a:normAutofit/>
          </a:bodyPr>
          <a:lstStyle/>
          <a:p>
            <a:r>
              <a:rPr lang="ja-JP" altLang="en-US" sz="2000" dirty="0">
                <a:latin typeface="BIZ UDPゴシック" panose="020B0400000000000000" pitchFamily="50" charset="-128"/>
                <a:ea typeface="BIZ UDPゴシック" panose="020B0400000000000000" pitchFamily="50" charset="-128"/>
              </a:rPr>
              <a:t>令和７年６月</a:t>
            </a:r>
            <a:r>
              <a:rPr lang="en-US" altLang="ja-JP" sz="2000" dirty="0">
                <a:latin typeface="BIZ UDPゴシック" panose="020B0400000000000000" pitchFamily="50" charset="-128"/>
                <a:ea typeface="BIZ UDPゴシック" panose="020B0400000000000000" pitchFamily="50" charset="-128"/>
              </a:rPr>
              <a:t>19</a:t>
            </a:r>
            <a:r>
              <a:rPr lang="ja-JP" altLang="en-US" sz="2000" dirty="0">
                <a:latin typeface="BIZ UDPゴシック" panose="020B0400000000000000" pitchFamily="50" charset="-128"/>
                <a:ea typeface="BIZ UDPゴシック" panose="020B0400000000000000" pitchFamily="50" charset="-128"/>
              </a:rPr>
              <a:t>日</a:t>
            </a:r>
            <a:endParaRPr lang="en-US" altLang="ja-JP" sz="2000" dirty="0">
              <a:latin typeface="BIZ UDPゴシック" panose="020B0400000000000000" pitchFamily="50" charset="-128"/>
              <a:ea typeface="BIZ UDPゴシック" panose="020B0400000000000000" pitchFamily="50" charset="-128"/>
            </a:endParaRPr>
          </a:p>
          <a:p>
            <a:r>
              <a:rPr lang="ja-JP" altLang="en-US" sz="2000" dirty="0">
                <a:latin typeface="BIZ UDPゴシック" panose="020B0400000000000000" pitchFamily="50" charset="-128"/>
                <a:ea typeface="BIZ UDPゴシック" panose="020B0400000000000000" pitchFamily="50" charset="-128"/>
              </a:rPr>
              <a:t>大阪府環境農林水産部みどり推進室</a:t>
            </a:r>
            <a:endParaRPr lang="en-US" altLang="ja-JP" sz="2000" dirty="0">
              <a:latin typeface="BIZ UDPゴシック" panose="020B0400000000000000" pitchFamily="50" charset="-128"/>
              <a:ea typeface="BIZ UDPゴシック" panose="020B0400000000000000" pitchFamily="50" charset="-128"/>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1</a:t>
            </a:fld>
            <a:endParaRPr kumimoji="1" lang="ja-JP" altLang="en-US" sz="2000" b="1" dirty="0"/>
          </a:p>
        </p:txBody>
      </p:sp>
      <p:sp>
        <p:nvSpPr>
          <p:cNvPr id="5" name="正方形/長方形 4">
            <a:extLst>
              <a:ext uri="{FF2B5EF4-FFF2-40B4-BE49-F238E27FC236}">
                <a16:creationId xmlns:a16="http://schemas.microsoft.com/office/drawing/2014/main" id="{73093BA2-837A-459E-B57B-90FA7B8EC789}"/>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6738176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8000" bIns="36000" rtlCol="0" anchor="t" anchorCtr="0"/>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sz="1600" dirty="0">
                <a:latin typeface="BIZ UDゴシック" panose="020B0400000000000000" pitchFamily="49" charset="-128"/>
                <a:ea typeface="BIZ UDゴシック" panose="020B0400000000000000" pitchFamily="49" charset="-128"/>
              </a:rPr>
              <a:t>基軸１</a:t>
            </a:r>
            <a:r>
              <a:rPr kumimoji="1" lang="ja-JP" altLang="en-US" sz="2000" dirty="0">
                <a:latin typeface="BIZ UDゴシック" panose="020B0400000000000000" pitchFamily="49" charset="-128"/>
                <a:ea typeface="BIZ UDゴシック" panose="020B0400000000000000" pitchFamily="49" charset="-128"/>
              </a:rPr>
              <a:t>「</a:t>
            </a:r>
            <a:r>
              <a:rPr kumimoji="1" lang="ja-JP" altLang="en-US" sz="2000" b="1" dirty="0">
                <a:latin typeface="BIZ UDゴシック" panose="020B0400000000000000" pitchFamily="49" charset="-128"/>
                <a:ea typeface="BIZ UDゴシック" panose="020B0400000000000000" pitchFamily="49" charset="-128"/>
              </a:rPr>
              <a:t>公益的機能の維持増進」</a:t>
            </a:r>
            <a:endParaRPr kumimoji="1" lang="ja-JP" altLang="en-US" b="1" dirty="0">
              <a:latin typeface="BIZ UDゴシック" panose="020B0400000000000000" pitchFamily="49" charset="-128"/>
              <a:ea typeface="BIZ UDゴシック" panose="020B0400000000000000" pitchFamily="49" charset="-128"/>
            </a:endParaRPr>
          </a:p>
        </p:txBody>
      </p:sp>
      <p:sp>
        <p:nvSpPr>
          <p:cNvPr id="8" name="四角形: 角を丸くする 7">
            <a:extLst>
              <a:ext uri="{FF2B5EF4-FFF2-40B4-BE49-F238E27FC236}">
                <a16:creationId xmlns:a16="http://schemas.microsoft.com/office/drawing/2014/main" id="{4B36CA29-BF41-42AC-AE37-8CCBC550F703}"/>
              </a:ext>
            </a:extLst>
          </p:cNvPr>
          <p:cNvSpPr/>
          <p:nvPr/>
        </p:nvSpPr>
        <p:spPr>
          <a:xfrm>
            <a:off x="0" y="525967"/>
            <a:ext cx="7116489" cy="408950"/>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rgbClr val="8AA0C5"/>
                </a:solidFill>
                <a:latin typeface="BIZ UDゴシック" panose="020B0400000000000000" pitchFamily="49" charset="-128"/>
                <a:ea typeface="BIZ UDゴシック" panose="020B0400000000000000" pitchFamily="49" charset="-128"/>
              </a:rPr>
              <a:t> 　</a:t>
            </a:r>
            <a:r>
              <a:rPr kumimoji="1" lang="ja-JP" altLang="en-US" sz="1050" b="1" dirty="0">
                <a:solidFill>
                  <a:srgbClr val="002060"/>
                </a:solidFill>
                <a:latin typeface="BIZ UDゴシック" panose="020B0400000000000000" pitchFamily="49" charset="-128"/>
                <a:ea typeface="BIZ UDゴシック" panose="020B0400000000000000" pitchFamily="49" charset="-128"/>
              </a:rPr>
              <a:t>施策１</a:t>
            </a:r>
            <a:r>
              <a:rPr kumimoji="1" lang="en-US" altLang="ja-JP" sz="1050" b="1" dirty="0">
                <a:solidFill>
                  <a:srgbClr val="002060"/>
                </a:solidFill>
                <a:latin typeface="BIZ UDゴシック" panose="020B0400000000000000" pitchFamily="49" charset="-128"/>
                <a:ea typeface="BIZ UDゴシック" panose="020B0400000000000000" pitchFamily="49" charset="-128"/>
              </a:rPr>
              <a:t>-</a:t>
            </a:r>
            <a:r>
              <a:rPr kumimoji="1" lang="ja-JP" altLang="en-US" sz="1050" b="1" dirty="0">
                <a:solidFill>
                  <a:srgbClr val="002060"/>
                </a:solidFill>
                <a:latin typeface="BIZ UDゴシック" panose="020B0400000000000000" pitchFamily="49" charset="-128"/>
                <a:ea typeface="BIZ UDゴシック" panose="020B0400000000000000" pitchFamily="49" charset="-128"/>
              </a:rPr>
              <a:t>１　</a:t>
            </a:r>
            <a:r>
              <a:rPr kumimoji="1" lang="ja-JP" altLang="en-US" dirty="0">
                <a:solidFill>
                  <a:schemeClr val="accent5">
                    <a:lumMod val="75000"/>
                  </a:schemeClr>
                </a:solidFill>
                <a:latin typeface="BIZ UDゴシック" panose="020B0400000000000000" pitchFamily="49" charset="-128"/>
                <a:ea typeface="BIZ UDゴシック" panose="020B0400000000000000" pitchFamily="49" charset="-128"/>
              </a:rPr>
              <a:t>効率的な治山対策の推進①　</a:t>
            </a:r>
            <a:r>
              <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rPr>
              <a:t>–</a:t>
            </a:r>
            <a:r>
              <a:rPr kumimoji="1" lang="ja-JP" altLang="en-US" sz="1400" dirty="0">
                <a:solidFill>
                  <a:schemeClr val="accent5">
                    <a:lumMod val="75000"/>
                  </a:schemeClr>
                </a:solidFill>
                <a:latin typeface="BIZ UDゴシック" panose="020B0400000000000000" pitchFamily="49" charset="-128"/>
                <a:ea typeface="BIZ UDゴシック" panose="020B0400000000000000" pitchFamily="49" charset="-128"/>
              </a:rPr>
              <a:t>地先の治山対策</a:t>
            </a:r>
            <a:r>
              <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rPr>
              <a:t>-</a:t>
            </a:r>
            <a:endParaRPr kumimoji="1" lang="en-US" altLang="ja-JP" sz="120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tx1"/>
                </a:solidFill>
                <a:latin typeface="+mn-ea"/>
              </a:rPr>
              <a:t>   </a:t>
            </a:r>
            <a:endPar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400" dirty="0">
                <a:solidFill>
                  <a:schemeClr val="accent5">
                    <a:lumMod val="75000"/>
                  </a:schemeClr>
                </a:solidFill>
                <a:latin typeface="BIZ UDゴシック" panose="020B0400000000000000" pitchFamily="49" charset="-128"/>
                <a:ea typeface="BIZ UDゴシック" panose="020B0400000000000000" pitchFamily="49" charset="-128"/>
              </a:rPr>
              <a:t> </a:t>
            </a:r>
            <a:endParaRPr kumimoji="1" lang="en-US" altLang="ja-JP" sz="1400" dirty="0">
              <a:solidFill>
                <a:schemeClr val="tx1"/>
              </a:solidFill>
            </a:endParaRPr>
          </a:p>
        </p:txBody>
      </p:sp>
      <p:sp>
        <p:nvSpPr>
          <p:cNvPr id="17" name="テキスト ボックス 16">
            <a:extLst>
              <a:ext uri="{FF2B5EF4-FFF2-40B4-BE49-F238E27FC236}">
                <a16:creationId xmlns:a16="http://schemas.microsoft.com/office/drawing/2014/main" id="{9F1C6EC4-324A-4617-AF9A-C01922716E0F}"/>
              </a:ext>
            </a:extLst>
          </p:cNvPr>
          <p:cNvSpPr txBox="1"/>
          <p:nvPr/>
        </p:nvSpPr>
        <p:spPr>
          <a:xfrm>
            <a:off x="822764" y="275710"/>
            <a:ext cx="3227884" cy="215444"/>
          </a:xfrm>
          <a:prstGeom prst="rect">
            <a:avLst/>
          </a:prstGeom>
          <a:noFill/>
        </p:spPr>
        <p:txBody>
          <a:bodyPr wrap="square" rtlCol="0">
            <a:spAutoFit/>
          </a:bodyPr>
          <a:lstStyle/>
          <a:p>
            <a:r>
              <a:rPr kumimoji="1" lang="ja-JP" altLang="en-US" sz="800" b="1" dirty="0">
                <a:solidFill>
                  <a:schemeClr val="bg1"/>
                </a:solidFill>
                <a:latin typeface="BIZ UDゴシック" panose="020B0400000000000000" pitchFamily="49" charset="-128"/>
                <a:ea typeface="BIZ UDゴシック" panose="020B0400000000000000" pitchFamily="49" charset="-128"/>
              </a:rPr>
              <a:t>（保水・土砂流出の防止・</a:t>
            </a:r>
            <a:r>
              <a:rPr kumimoji="1" lang="en-US" altLang="ja-JP" sz="800" b="1" dirty="0">
                <a:solidFill>
                  <a:schemeClr val="bg1"/>
                </a:solidFill>
                <a:latin typeface="BIZ UDゴシック" panose="020B0400000000000000" pitchFamily="49" charset="-128"/>
                <a:ea typeface="BIZ UDゴシック" panose="020B0400000000000000" pitchFamily="49" charset="-128"/>
              </a:rPr>
              <a:t>CO2</a:t>
            </a:r>
            <a:r>
              <a:rPr kumimoji="1" lang="ja-JP" altLang="en-US" sz="800" b="1" dirty="0">
                <a:solidFill>
                  <a:schemeClr val="bg1"/>
                </a:solidFill>
                <a:latin typeface="BIZ UDゴシック" panose="020B0400000000000000" pitchFamily="49" charset="-128"/>
                <a:ea typeface="BIZ UDゴシック" panose="020B0400000000000000" pitchFamily="49" charset="-128"/>
              </a:rPr>
              <a:t>吸収・生物多様性保全等の機能）</a:t>
            </a:r>
            <a:endParaRPr kumimoji="1" lang="en-US" altLang="ja-JP" sz="800" b="1" dirty="0">
              <a:solidFill>
                <a:schemeClr val="bg1"/>
              </a:solidFill>
              <a:latin typeface="BIZ UDゴシック" panose="020B0400000000000000" pitchFamily="49" charset="-128"/>
              <a:ea typeface="BIZ UDゴシック" panose="020B0400000000000000" pitchFamily="49" charset="-128"/>
            </a:endParaRPr>
          </a:p>
        </p:txBody>
      </p:sp>
      <p:sp>
        <p:nvSpPr>
          <p:cNvPr id="12" name="四角形: 角を丸くする 11">
            <a:extLst>
              <a:ext uri="{FF2B5EF4-FFF2-40B4-BE49-F238E27FC236}">
                <a16:creationId xmlns:a16="http://schemas.microsoft.com/office/drawing/2014/main" id="{04838BA4-4C29-4C2D-83E2-39596ABB78B1}"/>
              </a:ext>
            </a:extLst>
          </p:cNvPr>
          <p:cNvSpPr/>
          <p:nvPr/>
        </p:nvSpPr>
        <p:spPr>
          <a:xfrm>
            <a:off x="110987" y="904633"/>
            <a:ext cx="5517820" cy="2136593"/>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・治山事業は、崩壊地復旧、予防対策等として保安林内で実施</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・保安林面積は微増しているものの、直近</a:t>
            </a:r>
            <a:r>
              <a:rPr kumimoji="1" lang="en-US" altLang="ja-JP" sz="1400" dirty="0">
                <a:solidFill>
                  <a:schemeClr val="tx1"/>
                </a:solidFill>
                <a:latin typeface="BIZ UDゴシック" panose="020B0400000000000000" pitchFamily="49" charset="-128"/>
                <a:ea typeface="BIZ UDゴシック" panose="020B0400000000000000" pitchFamily="49" charset="-128"/>
              </a:rPr>
              <a:t>10</a:t>
            </a:r>
            <a:r>
              <a:rPr kumimoji="1" lang="ja-JP" altLang="en-US" sz="1400" dirty="0">
                <a:solidFill>
                  <a:schemeClr val="tx1"/>
                </a:solidFill>
                <a:latin typeface="BIZ UDゴシック" panose="020B0400000000000000" pitchFamily="49" charset="-128"/>
                <a:ea typeface="BIZ UDゴシック" panose="020B0400000000000000" pitchFamily="49" charset="-128"/>
              </a:rPr>
              <a:t>年間はほぼ３割で推移</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・山地災害危険地区における治山対策の着手率</a:t>
            </a:r>
            <a:r>
              <a:rPr kumimoji="1" lang="ja-JP" altLang="en-US" sz="1200" dirty="0">
                <a:solidFill>
                  <a:schemeClr val="tx1"/>
                </a:solidFill>
                <a:latin typeface="BIZ UDゴシック" panose="020B0400000000000000" pitchFamily="49" charset="-128"/>
                <a:ea typeface="BIZ UDゴシック" panose="020B0400000000000000" pitchFamily="49" charset="-128"/>
              </a:rPr>
              <a:t>（概成・一部概成）</a:t>
            </a:r>
            <a:r>
              <a:rPr kumimoji="1" lang="ja-JP" altLang="en-US" sz="1400" dirty="0">
                <a:solidFill>
                  <a:schemeClr val="tx1"/>
                </a:solidFill>
                <a:latin typeface="BIZ UDゴシック" panose="020B0400000000000000" pitchFamily="49" charset="-128"/>
                <a:ea typeface="BIZ UDゴシック" panose="020B0400000000000000" pitchFamily="49" charset="-128"/>
              </a:rPr>
              <a:t>は、</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b="1" dirty="0">
                <a:solidFill>
                  <a:srgbClr val="FF0000"/>
                </a:solidFill>
                <a:latin typeface="BIZ UDゴシック" panose="020B0400000000000000" pitchFamily="49" charset="-128"/>
                <a:ea typeface="BIZ UDゴシック" panose="020B0400000000000000" pitchFamily="49" charset="-128"/>
              </a:rPr>
              <a:t>   </a:t>
            </a:r>
            <a:r>
              <a:rPr kumimoji="1" lang="ja-JP" altLang="en-US" sz="1400" b="1" dirty="0">
                <a:solidFill>
                  <a:schemeClr val="tx1"/>
                </a:solidFill>
                <a:latin typeface="BIZ UDゴシック" panose="020B0400000000000000" pitchFamily="49" charset="-128"/>
                <a:ea typeface="BIZ UDゴシック" panose="020B0400000000000000" pitchFamily="49" charset="-128"/>
              </a:rPr>
              <a:t>全体で</a:t>
            </a:r>
            <a:r>
              <a:rPr kumimoji="1" lang="en-US" altLang="ja-JP" sz="1400" b="1" dirty="0">
                <a:solidFill>
                  <a:schemeClr val="tx1"/>
                </a:solidFill>
                <a:latin typeface="BIZ UDゴシック" panose="020B0400000000000000" pitchFamily="49" charset="-128"/>
                <a:ea typeface="BIZ UDゴシック" panose="020B0400000000000000" pitchFamily="49" charset="-128"/>
              </a:rPr>
              <a:t>38.0</a:t>
            </a:r>
            <a:r>
              <a:rPr kumimoji="1" lang="ja-JP" altLang="en-US" sz="1400" b="1" dirty="0">
                <a:solidFill>
                  <a:schemeClr val="tx1"/>
                </a:solidFill>
                <a:latin typeface="BIZ UDゴシック" panose="020B0400000000000000" pitchFamily="49" charset="-128"/>
                <a:ea typeface="BIZ UDゴシック" panose="020B0400000000000000" pitchFamily="49" charset="-128"/>
              </a:rPr>
              <a:t>％、</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保安林指定地で</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58.5</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％、未指定地では</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24.3</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・大阪府森林環境税事業（</a:t>
            </a:r>
            <a:r>
              <a:rPr kumimoji="1" lang="en-US" altLang="ja-JP" sz="1400" dirty="0">
                <a:solidFill>
                  <a:schemeClr val="tx1"/>
                </a:solidFill>
                <a:latin typeface="BIZ UDゴシック" panose="020B0400000000000000" pitchFamily="49" charset="-128"/>
                <a:ea typeface="BIZ UDゴシック" panose="020B0400000000000000" pitchFamily="49" charset="-128"/>
              </a:rPr>
              <a:t>H28</a:t>
            </a:r>
            <a:r>
              <a:rPr kumimoji="1" lang="ja-JP" altLang="en-US" sz="1400" dirty="0">
                <a:solidFill>
                  <a:schemeClr val="tx1"/>
                </a:solidFill>
                <a:latin typeface="BIZ UDゴシック" panose="020B0400000000000000" pitchFamily="49" charset="-128"/>
                <a:ea typeface="BIZ UDゴシック" panose="020B0400000000000000" pitchFamily="49" charset="-128"/>
              </a:rPr>
              <a:t>～）により保安林外でも治山対策を　</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実施</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・府内森林区域で航空レーザ計測を実施した結果、より詳細な地形、</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林況、土砂堆積状況等を把握できるようになった。</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600" dirty="0">
              <a:solidFill>
                <a:schemeClr val="tx1"/>
              </a:solidFill>
              <a:latin typeface="BIZ UDゴシック" panose="020B0400000000000000" pitchFamily="49" charset="-128"/>
              <a:ea typeface="BIZ UDゴシック" panose="020B0400000000000000" pitchFamily="49" charset="-128"/>
            </a:endParaRPr>
          </a:p>
        </p:txBody>
      </p:sp>
      <p:sp>
        <p:nvSpPr>
          <p:cNvPr id="13" name="四角形: 角を丸くする 12">
            <a:extLst>
              <a:ext uri="{FF2B5EF4-FFF2-40B4-BE49-F238E27FC236}">
                <a16:creationId xmlns:a16="http://schemas.microsoft.com/office/drawing/2014/main" id="{13D8BC4B-E8A5-4272-AE98-57D90C67B17C}"/>
              </a:ext>
            </a:extLst>
          </p:cNvPr>
          <p:cNvSpPr/>
          <p:nvPr/>
        </p:nvSpPr>
        <p:spPr>
          <a:xfrm>
            <a:off x="110985" y="3615681"/>
            <a:ext cx="5517819" cy="1231769"/>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●課題</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・保安林外含め山地災害</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危険地区での治山対策がいまだ４割弱で</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あり、早急に対策を進めることが必要</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rgbClr val="FF0000"/>
                </a:solidFill>
                <a:latin typeface="BIZ UDゴシック" panose="020B0400000000000000" pitchFamily="49" charset="-128"/>
                <a:ea typeface="BIZ UDゴシック" panose="020B0400000000000000" pitchFamily="49" charset="-128"/>
              </a:rPr>
              <a:t> </a:t>
            </a:r>
            <a:r>
              <a:rPr kumimoji="1" lang="ja-JP" altLang="en-US" sz="1400" b="1" dirty="0">
                <a:solidFill>
                  <a:schemeClr val="tx1"/>
                </a:solidFill>
                <a:latin typeface="BIZ UDゴシック" panose="020B0400000000000000" pitchFamily="49" charset="-128"/>
                <a:ea typeface="BIZ UDゴシック" panose="020B0400000000000000" pitchFamily="49" charset="-128"/>
              </a:rPr>
              <a:t>・山地災害危険地区の見直し調査により新たな危険地区の増加が</a:t>
            </a:r>
            <a:endParaRPr kumimoji="1" lang="en-US" altLang="ja-JP" sz="14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chemeClr val="tx1"/>
                </a:solidFill>
                <a:latin typeface="BIZ UDゴシック" panose="020B0400000000000000" pitchFamily="49" charset="-128"/>
                <a:ea typeface="BIZ UDゴシック" panose="020B0400000000000000" pitchFamily="49" charset="-128"/>
              </a:rPr>
              <a:t>　 予想される。 </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2" name="矢印: 下 1">
            <a:extLst>
              <a:ext uri="{FF2B5EF4-FFF2-40B4-BE49-F238E27FC236}">
                <a16:creationId xmlns:a16="http://schemas.microsoft.com/office/drawing/2014/main" id="{2D72CEF0-BD96-47CB-A1D9-4561F66B64EA}"/>
              </a:ext>
            </a:extLst>
          </p:cNvPr>
          <p:cNvSpPr/>
          <p:nvPr/>
        </p:nvSpPr>
        <p:spPr>
          <a:xfrm>
            <a:off x="1806482" y="3209169"/>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5" name="表 8">
            <a:extLst>
              <a:ext uri="{FF2B5EF4-FFF2-40B4-BE49-F238E27FC236}">
                <a16:creationId xmlns:a16="http://schemas.microsoft.com/office/drawing/2014/main" id="{2667A881-901D-4848-B0B0-6432F9C80030}"/>
              </a:ext>
            </a:extLst>
          </p:cNvPr>
          <p:cNvGraphicFramePr>
            <a:graphicFrameLocks noGrp="1"/>
          </p:cNvGraphicFramePr>
          <p:nvPr>
            <p:extLst>
              <p:ext uri="{D42A27DB-BD31-4B8C-83A1-F6EECF244321}">
                <p14:modId xmlns:p14="http://schemas.microsoft.com/office/powerpoint/2010/main" val="4187045975"/>
              </p:ext>
            </p:extLst>
          </p:nvPr>
        </p:nvGraphicFramePr>
        <p:xfrm>
          <a:off x="5791808" y="2990669"/>
          <a:ext cx="4033605" cy="3775813"/>
        </p:xfrm>
        <a:graphic>
          <a:graphicData uri="http://schemas.openxmlformats.org/drawingml/2006/table">
            <a:tbl>
              <a:tblPr firstRow="1" bandRow="1">
                <a:tableStyleId>{5C22544A-7EE6-4342-B048-85BDC9FD1C3A}</a:tableStyleId>
              </a:tblPr>
              <a:tblGrid>
                <a:gridCol w="593752">
                  <a:extLst>
                    <a:ext uri="{9D8B030D-6E8A-4147-A177-3AD203B41FA5}">
                      <a16:colId xmlns:a16="http://schemas.microsoft.com/office/drawing/2014/main" val="101789860"/>
                    </a:ext>
                  </a:extLst>
                </a:gridCol>
                <a:gridCol w="937260">
                  <a:extLst>
                    <a:ext uri="{9D8B030D-6E8A-4147-A177-3AD203B41FA5}">
                      <a16:colId xmlns:a16="http://schemas.microsoft.com/office/drawing/2014/main" val="1468613920"/>
                    </a:ext>
                  </a:extLst>
                </a:gridCol>
                <a:gridCol w="822960">
                  <a:extLst>
                    <a:ext uri="{9D8B030D-6E8A-4147-A177-3AD203B41FA5}">
                      <a16:colId xmlns:a16="http://schemas.microsoft.com/office/drawing/2014/main" val="3186257482"/>
                    </a:ext>
                  </a:extLst>
                </a:gridCol>
                <a:gridCol w="876300">
                  <a:extLst>
                    <a:ext uri="{9D8B030D-6E8A-4147-A177-3AD203B41FA5}">
                      <a16:colId xmlns:a16="http://schemas.microsoft.com/office/drawing/2014/main" val="1350333933"/>
                    </a:ext>
                  </a:extLst>
                </a:gridCol>
                <a:gridCol w="803333">
                  <a:extLst>
                    <a:ext uri="{9D8B030D-6E8A-4147-A177-3AD203B41FA5}">
                      <a16:colId xmlns:a16="http://schemas.microsoft.com/office/drawing/2014/main" val="100635963"/>
                    </a:ext>
                  </a:extLst>
                </a:gridCol>
              </a:tblGrid>
              <a:tr h="270825">
                <a:tc>
                  <a:txBody>
                    <a:bodyPr/>
                    <a:lstStyle/>
                    <a:p>
                      <a:r>
                        <a:rPr kumimoji="1" lang="ja-JP" altLang="en-US" sz="1000" dirty="0"/>
                        <a:t>危険度</a:t>
                      </a:r>
                    </a:p>
                  </a:txBody>
                  <a:tcPr/>
                </a:tc>
                <a:tc gridSpan="2">
                  <a:txBody>
                    <a:bodyPr/>
                    <a:lstStyle/>
                    <a:p>
                      <a:pPr algn="ctr"/>
                      <a:r>
                        <a:rPr kumimoji="1" lang="ja-JP" altLang="en-US" sz="1050" dirty="0"/>
                        <a:t>山腹崩壊</a:t>
                      </a:r>
                    </a:p>
                  </a:txBody>
                  <a:tcPr/>
                </a:tc>
                <a:tc hMerge="1">
                  <a:txBody>
                    <a:bodyPr/>
                    <a:lstStyle/>
                    <a:p>
                      <a:pPr algn="ctr"/>
                      <a:endParaRPr kumimoji="1" lang="ja-JP" altLang="en-US" sz="1050" dirty="0"/>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t>崩壊土砂流出</a:t>
                      </a:r>
                    </a:p>
                  </a:txBody>
                  <a:tcPr/>
                </a:tc>
                <a:tc hMerge="1">
                  <a:txBody>
                    <a:bodyPr/>
                    <a:lstStyle/>
                    <a:p>
                      <a:pPr algn="ctr"/>
                      <a:endParaRPr kumimoji="1" lang="ja-JP" altLang="en-US" sz="1050" dirty="0"/>
                    </a:p>
                  </a:txBody>
                  <a:tcPr/>
                </a:tc>
                <a:extLst>
                  <a:ext uri="{0D108BD9-81ED-4DB2-BD59-A6C34878D82A}">
                    <a16:rowId xmlns:a16="http://schemas.microsoft.com/office/drawing/2014/main" val="3961471862"/>
                  </a:ext>
                </a:extLst>
              </a:tr>
              <a:tr h="270825">
                <a:tc>
                  <a:txBody>
                    <a:bodyPr/>
                    <a:lstStyle/>
                    <a:p>
                      <a:r>
                        <a:rPr kumimoji="1" lang="ja-JP" altLang="en-US" sz="1050" dirty="0"/>
                        <a:t>ランク</a:t>
                      </a:r>
                    </a:p>
                  </a:txBody>
                  <a:tcPr/>
                </a:tc>
                <a:tc>
                  <a:txBody>
                    <a:bodyPr/>
                    <a:lstStyle/>
                    <a:p>
                      <a:pPr algn="ctr"/>
                      <a:r>
                        <a:rPr kumimoji="1" lang="ja-JP" altLang="en-US" sz="1050" dirty="0"/>
                        <a:t>保安林内</a:t>
                      </a:r>
                    </a:p>
                  </a:txBody>
                  <a:tcPr/>
                </a:tc>
                <a:tc>
                  <a:txBody>
                    <a:bodyPr/>
                    <a:lstStyle/>
                    <a:p>
                      <a:pPr algn="ctr"/>
                      <a:r>
                        <a:rPr kumimoji="1" lang="ja-JP" altLang="en-US" sz="1050" dirty="0"/>
                        <a:t>保安林外</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t>保安林内</a:t>
                      </a:r>
                    </a:p>
                  </a:txBody>
                  <a:tcPr/>
                </a:tc>
                <a:tc>
                  <a:txBody>
                    <a:bodyPr/>
                    <a:lstStyle/>
                    <a:p>
                      <a:pPr algn="ctr"/>
                      <a:r>
                        <a:rPr kumimoji="1" lang="ja-JP" altLang="en-US" sz="1050" dirty="0"/>
                        <a:t>保安林外</a:t>
                      </a:r>
                    </a:p>
                  </a:txBody>
                  <a:tcPr/>
                </a:tc>
                <a:extLst>
                  <a:ext uri="{0D108BD9-81ED-4DB2-BD59-A6C34878D82A}">
                    <a16:rowId xmlns:a16="http://schemas.microsoft.com/office/drawing/2014/main" val="3556987344"/>
                  </a:ext>
                </a:extLst>
              </a:tr>
              <a:tr h="451373">
                <a:tc>
                  <a:txBody>
                    <a:bodyPr/>
                    <a:lstStyle/>
                    <a:p>
                      <a:pPr algn="ctr"/>
                      <a:r>
                        <a:rPr kumimoji="1" lang="en-US" altLang="ja-JP" sz="1200" dirty="0"/>
                        <a:t>A</a:t>
                      </a:r>
                      <a:endParaRPr kumimoji="1" lang="ja-JP" altLang="en-US" sz="1200" dirty="0"/>
                    </a:p>
                  </a:txBody>
                  <a:tcPr/>
                </a:tc>
                <a:tc>
                  <a:txBody>
                    <a:bodyPr/>
                    <a:lstStyle/>
                    <a:p>
                      <a:pPr algn="ctr"/>
                      <a:r>
                        <a:rPr kumimoji="1" lang="en-US" altLang="ja-JP" sz="1200" dirty="0"/>
                        <a:t>39/77</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51</a:t>
                      </a:r>
                      <a:r>
                        <a:rPr kumimoji="1" lang="ja-JP" altLang="en-US" sz="1200" dirty="0"/>
                        <a:t>％）</a:t>
                      </a:r>
                    </a:p>
                  </a:txBody>
                  <a:tcPr/>
                </a:tc>
                <a:tc>
                  <a:txBody>
                    <a:bodyPr/>
                    <a:lstStyle/>
                    <a:p>
                      <a:pPr algn="ctr"/>
                      <a:r>
                        <a:rPr kumimoji="1" lang="en-US" altLang="ja-JP" sz="1200" dirty="0"/>
                        <a:t>64/250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26</a:t>
                      </a:r>
                      <a:r>
                        <a:rPr kumimoji="1" lang="ja-JP" altLang="en-US" sz="1200" dirty="0"/>
                        <a:t>％）</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95/125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76</a:t>
                      </a:r>
                      <a:r>
                        <a:rPr kumimoji="1" lang="ja-JP" altLang="en-US" sz="1200" dirty="0"/>
                        <a:t>％）</a:t>
                      </a:r>
                    </a:p>
                  </a:txBody>
                  <a:tcPr/>
                </a:tc>
                <a:tc>
                  <a:txBody>
                    <a:bodyPr/>
                    <a:lstStyle/>
                    <a:p>
                      <a:pPr algn="ctr"/>
                      <a:r>
                        <a:rPr kumimoji="1" lang="en-US" altLang="ja-JP" sz="1200" dirty="0"/>
                        <a:t>42/79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53</a:t>
                      </a:r>
                      <a:r>
                        <a:rPr kumimoji="1" lang="ja-JP" altLang="en-US" sz="1200" dirty="0"/>
                        <a:t>％）</a:t>
                      </a:r>
                    </a:p>
                  </a:txBody>
                  <a:tcPr/>
                </a:tc>
                <a:extLst>
                  <a:ext uri="{0D108BD9-81ED-4DB2-BD59-A6C34878D82A}">
                    <a16:rowId xmlns:a16="http://schemas.microsoft.com/office/drawing/2014/main" val="3363790533"/>
                  </a:ext>
                </a:extLst>
              </a:tr>
              <a:tr h="451373">
                <a:tc>
                  <a:txBody>
                    <a:bodyPr/>
                    <a:lstStyle/>
                    <a:p>
                      <a:pPr algn="ctr"/>
                      <a:r>
                        <a:rPr kumimoji="1" lang="en-US" altLang="ja-JP" sz="1200" dirty="0"/>
                        <a:t>B</a:t>
                      </a:r>
                      <a:endParaRPr kumimoji="1" lang="ja-JP" altLang="en-US" sz="1200" dirty="0"/>
                    </a:p>
                  </a:txBody>
                  <a:tcPr/>
                </a:tc>
                <a:tc>
                  <a:txBody>
                    <a:bodyPr/>
                    <a:lstStyle/>
                    <a:p>
                      <a:pPr algn="ctr"/>
                      <a:r>
                        <a:rPr kumimoji="1" lang="en-US" altLang="ja-JP" sz="1200" dirty="0"/>
                        <a:t>14/43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33</a:t>
                      </a:r>
                      <a:r>
                        <a:rPr kumimoji="1" lang="ja-JP" altLang="en-US" sz="1200" dirty="0"/>
                        <a:t>％）</a:t>
                      </a:r>
                    </a:p>
                  </a:txBody>
                  <a:tcPr/>
                </a:tc>
                <a:tc>
                  <a:txBody>
                    <a:bodyPr/>
                    <a:lstStyle/>
                    <a:p>
                      <a:pPr algn="ctr"/>
                      <a:r>
                        <a:rPr kumimoji="1" lang="en-US" altLang="ja-JP" sz="1200" dirty="0"/>
                        <a:t>26/192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14</a:t>
                      </a:r>
                      <a:r>
                        <a:rPr kumimoji="1" lang="ja-JP" altLang="en-US" sz="1200" dirty="0"/>
                        <a:t>％）</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74/118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63</a:t>
                      </a:r>
                      <a:r>
                        <a:rPr kumimoji="1" lang="ja-JP" altLang="en-US" sz="1200" dirty="0"/>
                        <a:t>％）</a:t>
                      </a:r>
                    </a:p>
                  </a:txBody>
                  <a:tcPr/>
                </a:tc>
                <a:tc>
                  <a:txBody>
                    <a:bodyPr/>
                    <a:lstStyle/>
                    <a:p>
                      <a:pPr algn="ctr"/>
                      <a:r>
                        <a:rPr kumimoji="1" lang="en-US" altLang="ja-JP" sz="1200" dirty="0"/>
                        <a:t>26/80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33</a:t>
                      </a:r>
                      <a:r>
                        <a:rPr kumimoji="1" lang="ja-JP" altLang="en-US" sz="1200" dirty="0"/>
                        <a:t>％）</a:t>
                      </a:r>
                    </a:p>
                  </a:txBody>
                  <a:tcPr/>
                </a:tc>
                <a:extLst>
                  <a:ext uri="{0D108BD9-81ED-4DB2-BD59-A6C34878D82A}">
                    <a16:rowId xmlns:a16="http://schemas.microsoft.com/office/drawing/2014/main" val="1583975167"/>
                  </a:ext>
                </a:extLst>
              </a:tr>
              <a:tr h="451373">
                <a:tc>
                  <a:txBody>
                    <a:bodyPr/>
                    <a:lstStyle/>
                    <a:p>
                      <a:pPr algn="ctr"/>
                      <a:r>
                        <a:rPr kumimoji="1" lang="en-US" altLang="ja-JP" sz="1200" dirty="0"/>
                        <a:t>C</a:t>
                      </a:r>
                      <a:endParaRPr kumimoji="1" lang="ja-JP" altLang="en-US" sz="1200" dirty="0"/>
                    </a:p>
                  </a:txBody>
                  <a:tcPr/>
                </a:tc>
                <a:tc>
                  <a:txBody>
                    <a:bodyPr/>
                    <a:lstStyle/>
                    <a:p>
                      <a:pPr algn="ctr"/>
                      <a:r>
                        <a:rPr kumimoji="1" lang="en-US" altLang="ja-JP" sz="1200" dirty="0"/>
                        <a:t>4/15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27</a:t>
                      </a:r>
                      <a:r>
                        <a:rPr kumimoji="1" lang="ja-JP" altLang="en-US" sz="1200" dirty="0"/>
                        <a:t>％）</a:t>
                      </a:r>
                    </a:p>
                  </a:txBody>
                  <a:tcPr/>
                </a:tc>
                <a:tc>
                  <a:txBody>
                    <a:bodyPr/>
                    <a:lstStyle/>
                    <a:p>
                      <a:pPr algn="ctr"/>
                      <a:r>
                        <a:rPr kumimoji="1" lang="en-US" altLang="ja-JP" sz="1200" dirty="0"/>
                        <a:t>13/103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13</a:t>
                      </a:r>
                      <a:r>
                        <a:rPr kumimoji="1" lang="ja-JP" altLang="en-US" sz="1200" dirty="0"/>
                        <a:t>％）</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88/159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55</a:t>
                      </a:r>
                      <a:r>
                        <a:rPr kumimoji="1" lang="ja-JP" altLang="en-US" sz="1200" dirty="0"/>
                        <a:t>％）</a:t>
                      </a:r>
                    </a:p>
                  </a:txBody>
                  <a:tcPr/>
                </a:tc>
                <a:tc>
                  <a:txBody>
                    <a:bodyPr/>
                    <a:lstStyle/>
                    <a:p>
                      <a:pPr algn="ctr"/>
                      <a:r>
                        <a:rPr kumimoji="1" lang="en-US" altLang="ja-JP" sz="1200" dirty="0"/>
                        <a:t>24/99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a:t>
                      </a:r>
                      <a:r>
                        <a:rPr kumimoji="1" lang="en-US" altLang="ja-JP" sz="1200" dirty="0"/>
                        <a:t>24</a:t>
                      </a:r>
                      <a:r>
                        <a:rPr kumimoji="1" lang="ja-JP" altLang="en-US" sz="1200" dirty="0"/>
                        <a:t>％）</a:t>
                      </a:r>
                    </a:p>
                  </a:txBody>
                  <a:tcPr/>
                </a:tc>
                <a:extLst>
                  <a:ext uri="{0D108BD9-81ED-4DB2-BD59-A6C34878D82A}">
                    <a16:rowId xmlns:a16="http://schemas.microsoft.com/office/drawing/2014/main" val="1255723374"/>
                  </a:ext>
                </a:extLst>
              </a:tr>
              <a:tr h="436922">
                <a:tc>
                  <a:txBody>
                    <a:bodyPr/>
                    <a:lstStyle/>
                    <a:p>
                      <a:pPr algn="r"/>
                      <a:r>
                        <a:rPr kumimoji="1" lang="ja-JP" altLang="en-US" sz="1200" dirty="0"/>
                        <a:t>小計</a:t>
                      </a:r>
                      <a:endParaRPr kumimoji="1" lang="en-US" altLang="ja-JP" sz="1200" dirty="0"/>
                    </a:p>
                  </a:txBody>
                  <a:tcPr/>
                </a:tc>
                <a:tc>
                  <a:txBody>
                    <a:bodyPr/>
                    <a:lstStyle/>
                    <a:p>
                      <a:pPr algn="ctr"/>
                      <a:r>
                        <a:rPr kumimoji="1" lang="en-US" altLang="ja-JP" sz="1200" dirty="0"/>
                        <a:t>57/135</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dirty="0"/>
                        <a:t>(42.2</a:t>
                      </a:r>
                      <a:r>
                        <a:rPr kumimoji="1" lang="ja-JP" altLang="en-US" sz="1200" dirty="0"/>
                        <a:t>％</a:t>
                      </a:r>
                      <a:r>
                        <a:rPr kumimoji="1" lang="en-US" altLang="ja-JP" sz="1200" dirty="0"/>
                        <a:t>)</a:t>
                      </a:r>
                      <a:endParaRPr kumimoji="1" lang="ja-JP" altLang="en-US" sz="1200" dirty="0"/>
                    </a:p>
                  </a:txBody>
                  <a:tcPr/>
                </a:tc>
                <a:tc>
                  <a:txBody>
                    <a:bodyPr/>
                    <a:lstStyle/>
                    <a:p>
                      <a:pPr algn="ctr"/>
                      <a:r>
                        <a:rPr kumimoji="1" lang="en-US" altLang="ja-JP" sz="1200" dirty="0"/>
                        <a:t>103/545</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dirty="0"/>
                        <a:t>(18.9</a:t>
                      </a:r>
                      <a:r>
                        <a:rPr kumimoji="1" lang="ja-JP" altLang="en-US" sz="1200" dirty="0"/>
                        <a:t>％</a:t>
                      </a:r>
                      <a:r>
                        <a:rPr kumimoji="1" lang="en-US" altLang="ja-JP" sz="1200" dirty="0"/>
                        <a:t>)</a:t>
                      </a:r>
                      <a:endParaRPr kumimoji="1" lang="ja-JP" altLang="en-US" sz="1200" dirty="0"/>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257/402</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dirty="0"/>
                        <a:t>(63.6</a:t>
                      </a:r>
                      <a:r>
                        <a:rPr kumimoji="1" lang="ja-JP" altLang="en-US" sz="1200" dirty="0"/>
                        <a:t>％</a:t>
                      </a:r>
                      <a:r>
                        <a:rPr kumimoji="1" lang="en-US" altLang="ja-JP" sz="1200" dirty="0"/>
                        <a:t>)</a:t>
                      </a:r>
                      <a:endParaRPr kumimoji="1" lang="ja-JP" altLang="en-US" sz="1200" dirty="0"/>
                    </a:p>
                  </a:txBody>
                  <a:tcPr/>
                </a:tc>
                <a:tc>
                  <a:txBody>
                    <a:bodyPr/>
                    <a:lstStyle/>
                    <a:p>
                      <a:pPr algn="ctr"/>
                      <a:r>
                        <a:rPr kumimoji="1" lang="en-US" altLang="ja-JP" sz="1200" dirty="0"/>
                        <a:t>92/258</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dirty="0"/>
                        <a:t> </a:t>
                      </a:r>
                      <a:r>
                        <a:rPr kumimoji="1" lang="en-US" altLang="ja-JP" sz="1200" dirty="0"/>
                        <a:t>(35.7</a:t>
                      </a:r>
                      <a:r>
                        <a:rPr kumimoji="1" lang="ja-JP" altLang="en-US" sz="1200" dirty="0"/>
                        <a:t>％</a:t>
                      </a:r>
                      <a:r>
                        <a:rPr kumimoji="1" lang="en-US" altLang="ja-JP" sz="1200" dirty="0"/>
                        <a:t>)</a:t>
                      </a:r>
                      <a:endParaRPr kumimoji="1" lang="ja-JP" altLang="en-US" sz="1200" dirty="0"/>
                    </a:p>
                  </a:txBody>
                  <a:tcPr/>
                </a:tc>
                <a:extLst>
                  <a:ext uri="{0D108BD9-81ED-4DB2-BD59-A6C34878D82A}">
                    <a16:rowId xmlns:a16="http://schemas.microsoft.com/office/drawing/2014/main" val="1641679628"/>
                  </a:ext>
                </a:extLst>
              </a:tr>
              <a:tr h="451373">
                <a:tc>
                  <a:txBody>
                    <a:bodyPr/>
                    <a:lstStyle/>
                    <a:p>
                      <a:pPr algn="r"/>
                      <a:r>
                        <a:rPr kumimoji="1" lang="ja-JP" altLang="en-US" sz="1200" dirty="0"/>
                        <a:t>合計</a:t>
                      </a:r>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160/680</a:t>
                      </a:r>
                    </a:p>
                    <a:p>
                      <a:pPr algn="ctr"/>
                      <a:r>
                        <a:rPr kumimoji="1" lang="ja-JP" altLang="en-US" sz="1200" dirty="0"/>
                        <a:t>（</a:t>
                      </a:r>
                      <a:r>
                        <a:rPr kumimoji="1" lang="en-US" altLang="ja-JP" sz="1200" dirty="0"/>
                        <a:t>23.5%</a:t>
                      </a:r>
                      <a:r>
                        <a:rPr kumimoji="1" lang="ja-JP" altLang="en-US" sz="1200" dirty="0"/>
                        <a:t>）</a:t>
                      </a:r>
                    </a:p>
                  </a:txBody>
                  <a:tcPr/>
                </a:tc>
                <a:tc hMerge="1">
                  <a:txBody>
                    <a:bodyPr/>
                    <a:lstStyle/>
                    <a:p>
                      <a:pPr algn="ctr"/>
                      <a:endParaRPr kumimoji="1" lang="ja-JP" altLang="en-US" sz="1200" dirty="0"/>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349/660</a:t>
                      </a:r>
                    </a:p>
                    <a:p>
                      <a:pPr algn="ctr"/>
                      <a:r>
                        <a:rPr kumimoji="1" lang="ja-JP" altLang="en-US" sz="1200" dirty="0"/>
                        <a:t>（</a:t>
                      </a:r>
                      <a:r>
                        <a:rPr kumimoji="1" lang="en-US" altLang="ja-JP" sz="1200" dirty="0"/>
                        <a:t>52.9%</a:t>
                      </a:r>
                      <a:r>
                        <a:rPr kumimoji="1" lang="ja-JP" altLang="en-US" sz="1200" dirty="0"/>
                        <a:t>）</a:t>
                      </a:r>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dirty="0"/>
                    </a:p>
                  </a:txBody>
                  <a:tcPr/>
                </a:tc>
                <a:extLst>
                  <a:ext uri="{0D108BD9-81ED-4DB2-BD59-A6C34878D82A}">
                    <a16:rowId xmlns:a16="http://schemas.microsoft.com/office/drawing/2014/main" val="837223233"/>
                  </a:ext>
                </a:extLst>
              </a:tr>
              <a:tr h="430003">
                <a:tc>
                  <a:txBody>
                    <a:bodyPr/>
                    <a:lstStyle/>
                    <a:p>
                      <a:pPr algn="ctr"/>
                      <a:r>
                        <a:rPr kumimoji="1" lang="ja-JP" altLang="en-US" sz="1200" dirty="0"/>
                        <a:t>合計</a:t>
                      </a:r>
                    </a:p>
                  </a:txBody>
                  <a:tcPr/>
                </a:tc>
                <a:tc gridSpan="4">
                  <a:txBody>
                    <a:bodyPr/>
                    <a:lstStyle/>
                    <a:p>
                      <a:pPr algn="ctr"/>
                      <a:r>
                        <a:rPr kumimoji="1" lang="ja-JP" altLang="en-US" sz="1400" dirty="0"/>
                        <a:t>保安林内：</a:t>
                      </a:r>
                      <a:r>
                        <a:rPr kumimoji="1" lang="en-US" altLang="ja-JP" sz="1400" dirty="0"/>
                        <a:t>314/537(58.5</a:t>
                      </a:r>
                      <a:r>
                        <a:rPr kumimoji="1" lang="ja-JP" altLang="en-US" sz="1400" dirty="0"/>
                        <a:t>％</a:t>
                      </a:r>
                      <a:r>
                        <a:rPr kumimoji="1" lang="en-US" altLang="ja-JP" sz="1400" dirty="0"/>
                        <a:t>)</a:t>
                      </a:r>
                    </a:p>
                    <a:p>
                      <a:pPr algn="ctr"/>
                      <a:r>
                        <a:rPr kumimoji="1" lang="ja-JP" altLang="en-US" sz="1400" dirty="0"/>
                        <a:t>保安林外：</a:t>
                      </a:r>
                      <a:r>
                        <a:rPr kumimoji="1" lang="en-US" altLang="ja-JP" sz="1400" dirty="0"/>
                        <a:t>195/803(24.3%)</a:t>
                      </a:r>
                      <a:endParaRPr kumimoji="1" lang="ja-JP" altLang="en-US" sz="1200" dirty="0"/>
                    </a:p>
                  </a:txBody>
                  <a:tcPr/>
                </a:tc>
                <a:tc hMerge="1">
                  <a:txBody>
                    <a:bodyPr/>
                    <a:lstStyle/>
                    <a:p>
                      <a:endParaRPr kumimoji="1" lang="ja-JP" altLang="en-US"/>
                    </a:p>
                  </a:txBody>
                  <a:tcPr/>
                </a:tc>
                <a:tc hMerge="1">
                  <a:txBody>
                    <a:bodyPr/>
                    <a:lstStyle/>
                    <a:p>
                      <a:pPr algn="ctr"/>
                      <a:endParaRPr kumimoji="1" lang="ja-JP" altLang="en-US" sz="1200" dirty="0"/>
                    </a:p>
                  </a:txBody>
                  <a:tcPr/>
                </a:tc>
                <a:tc hMerge="1">
                  <a:txBody>
                    <a:bodyPr/>
                    <a:lstStyle/>
                    <a:p>
                      <a:endParaRPr kumimoji="1" lang="ja-JP" altLang="en-US"/>
                    </a:p>
                  </a:txBody>
                  <a:tcPr/>
                </a:tc>
                <a:extLst>
                  <a:ext uri="{0D108BD9-81ED-4DB2-BD59-A6C34878D82A}">
                    <a16:rowId xmlns:a16="http://schemas.microsoft.com/office/drawing/2014/main" val="1405876334"/>
                  </a:ext>
                </a:extLst>
              </a:tr>
              <a:tr h="430003">
                <a:tc>
                  <a:txBody>
                    <a:bodyPr/>
                    <a:lstStyle/>
                    <a:p>
                      <a:pPr algn="r"/>
                      <a:r>
                        <a:rPr kumimoji="1" lang="ja-JP" altLang="en-US" sz="1200" dirty="0"/>
                        <a:t>総計</a:t>
                      </a:r>
                    </a:p>
                  </a:txBody>
                  <a:tcPr/>
                </a:tc>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dirty="0"/>
                        <a:t>509/1,340</a:t>
                      </a:r>
                      <a:r>
                        <a:rPr kumimoji="1" lang="ja-JP" altLang="en-US" sz="1600" dirty="0"/>
                        <a:t>（</a:t>
                      </a:r>
                      <a:r>
                        <a:rPr kumimoji="1" lang="en-US" altLang="ja-JP" sz="1600" dirty="0"/>
                        <a:t>38.0%)</a:t>
                      </a:r>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6634745"/>
                  </a:ext>
                </a:extLst>
              </a:tr>
            </a:tbl>
          </a:graphicData>
        </a:graphic>
      </p:graphicFrame>
      <p:sp>
        <p:nvSpPr>
          <p:cNvPr id="16" name="テキスト ボックス 15">
            <a:extLst>
              <a:ext uri="{FF2B5EF4-FFF2-40B4-BE49-F238E27FC236}">
                <a16:creationId xmlns:a16="http://schemas.microsoft.com/office/drawing/2014/main" id="{7C920C3F-0AB1-49AA-A8DF-BD0A1C95B73D}"/>
              </a:ext>
            </a:extLst>
          </p:cNvPr>
          <p:cNvSpPr txBox="1"/>
          <p:nvPr/>
        </p:nvSpPr>
        <p:spPr>
          <a:xfrm>
            <a:off x="5671888" y="2686070"/>
            <a:ext cx="4153525" cy="261610"/>
          </a:xfrm>
          <a:prstGeom prst="rect">
            <a:avLst/>
          </a:prstGeom>
          <a:noFill/>
        </p:spPr>
        <p:txBody>
          <a:bodyPr wrap="square">
            <a:spAutoFit/>
          </a:bodyPr>
          <a:lstStyle/>
          <a:p>
            <a:r>
              <a:rPr lang="ja-JP" altLang="en-US" sz="1100" b="1" dirty="0">
                <a:latin typeface="BIZ UDゴシック" panose="020B0400000000000000" pitchFamily="49" charset="-128"/>
                <a:ea typeface="BIZ UDゴシック" panose="020B0400000000000000" pitchFamily="49" charset="-128"/>
              </a:rPr>
              <a:t>●山地災害危険地区における治山事業 着手率</a:t>
            </a:r>
            <a:endParaRPr lang="en-US" altLang="ja-JP" sz="1100" b="1" strike="sngStrike" dirty="0">
              <a:latin typeface="BIZ UDゴシック" panose="020B0400000000000000" pitchFamily="49" charset="-128"/>
              <a:ea typeface="BIZ UDゴシック" panose="020B0400000000000000" pitchFamily="49" charset="-128"/>
            </a:endParaRPr>
          </a:p>
        </p:txBody>
      </p:sp>
      <p:graphicFrame>
        <p:nvGraphicFramePr>
          <p:cNvPr id="18" name="表 11">
            <a:extLst>
              <a:ext uri="{FF2B5EF4-FFF2-40B4-BE49-F238E27FC236}">
                <a16:creationId xmlns:a16="http://schemas.microsoft.com/office/drawing/2014/main" id="{9456CD29-4F5B-498E-A0F1-3540AA1C6750}"/>
              </a:ext>
            </a:extLst>
          </p:cNvPr>
          <p:cNvGraphicFramePr>
            <a:graphicFrameLocks noGrp="1"/>
          </p:cNvGraphicFramePr>
          <p:nvPr>
            <p:extLst>
              <p:ext uri="{D42A27DB-BD31-4B8C-83A1-F6EECF244321}">
                <p14:modId xmlns:p14="http://schemas.microsoft.com/office/powerpoint/2010/main" val="3238215349"/>
              </p:ext>
            </p:extLst>
          </p:nvPr>
        </p:nvGraphicFramePr>
        <p:xfrm>
          <a:off x="5739764" y="890483"/>
          <a:ext cx="4017774" cy="1674398"/>
        </p:xfrm>
        <a:graphic>
          <a:graphicData uri="http://schemas.openxmlformats.org/drawingml/2006/table">
            <a:tbl>
              <a:tblPr firstRow="1" bandRow="1">
                <a:tableStyleId>{7DF18680-E054-41AD-8BC1-D1AEF772440D}</a:tableStyleId>
              </a:tblPr>
              <a:tblGrid>
                <a:gridCol w="1588254">
                  <a:extLst>
                    <a:ext uri="{9D8B030D-6E8A-4147-A177-3AD203B41FA5}">
                      <a16:colId xmlns:a16="http://schemas.microsoft.com/office/drawing/2014/main" val="2888843962"/>
                    </a:ext>
                  </a:extLst>
                </a:gridCol>
                <a:gridCol w="809840">
                  <a:extLst>
                    <a:ext uri="{9D8B030D-6E8A-4147-A177-3AD203B41FA5}">
                      <a16:colId xmlns:a16="http://schemas.microsoft.com/office/drawing/2014/main" val="1793338871"/>
                    </a:ext>
                  </a:extLst>
                </a:gridCol>
                <a:gridCol w="809840">
                  <a:extLst>
                    <a:ext uri="{9D8B030D-6E8A-4147-A177-3AD203B41FA5}">
                      <a16:colId xmlns:a16="http://schemas.microsoft.com/office/drawing/2014/main" val="3571462564"/>
                    </a:ext>
                  </a:extLst>
                </a:gridCol>
                <a:gridCol w="809840">
                  <a:extLst>
                    <a:ext uri="{9D8B030D-6E8A-4147-A177-3AD203B41FA5}">
                      <a16:colId xmlns:a16="http://schemas.microsoft.com/office/drawing/2014/main" val="902280825"/>
                    </a:ext>
                  </a:extLst>
                </a:gridCol>
              </a:tblGrid>
              <a:tr h="364463">
                <a:tc>
                  <a:txBody>
                    <a:bodyPr/>
                    <a:lstStyle/>
                    <a:p>
                      <a:pPr algn="ctr"/>
                      <a:endParaRPr kumimoji="1" lang="ja-JP" altLang="en-US" sz="1200" dirty="0"/>
                    </a:p>
                  </a:txBody>
                  <a:tcPr marL="65709" marR="65709" marT="32855" marB="32855" anchor="ctr"/>
                </a:tc>
                <a:tc>
                  <a:txBody>
                    <a:bodyPr/>
                    <a:lstStyle/>
                    <a:p>
                      <a:pPr algn="ctr"/>
                      <a:r>
                        <a:rPr kumimoji="1" lang="en-US" altLang="ja-JP" sz="1200" dirty="0"/>
                        <a:t>H25</a:t>
                      </a:r>
                      <a:endParaRPr kumimoji="1" lang="ja-JP" altLang="en-US" sz="1200" dirty="0"/>
                    </a:p>
                  </a:txBody>
                  <a:tcPr marL="65709" marR="65709" marT="32855" marB="32855" anchor="ctr"/>
                </a:tc>
                <a:tc>
                  <a:txBody>
                    <a:bodyPr/>
                    <a:lstStyle/>
                    <a:p>
                      <a:pPr algn="ctr"/>
                      <a:r>
                        <a:rPr kumimoji="1" lang="en-US" altLang="ja-JP" sz="1200" dirty="0"/>
                        <a:t>H30</a:t>
                      </a:r>
                      <a:endParaRPr kumimoji="1" lang="ja-JP" altLang="en-US" sz="1200" dirty="0"/>
                    </a:p>
                  </a:txBody>
                  <a:tcPr marL="65709" marR="65709" marT="32855" marB="32855" anchor="ctr"/>
                </a:tc>
                <a:tc>
                  <a:txBody>
                    <a:bodyPr/>
                    <a:lstStyle/>
                    <a:p>
                      <a:pPr algn="ctr"/>
                      <a:r>
                        <a:rPr kumimoji="1" lang="en-US" altLang="ja-JP" sz="1200" dirty="0"/>
                        <a:t>R5</a:t>
                      </a:r>
                      <a:endParaRPr kumimoji="1" lang="ja-JP" altLang="en-US" sz="1200" dirty="0"/>
                    </a:p>
                  </a:txBody>
                  <a:tcPr marL="65709" marR="65709" marT="32855" marB="32855" anchor="ctr"/>
                </a:tc>
                <a:extLst>
                  <a:ext uri="{0D108BD9-81ED-4DB2-BD59-A6C34878D82A}">
                    <a16:rowId xmlns:a16="http://schemas.microsoft.com/office/drawing/2014/main" val="689582824"/>
                  </a:ext>
                </a:extLst>
              </a:tr>
              <a:tr h="436645">
                <a:tc>
                  <a:txBody>
                    <a:bodyPr/>
                    <a:lstStyle/>
                    <a:p>
                      <a:pPr algn="ctr"/>
                      <a:r>
                        <a:rPr kumimoji="1" lang="ja-JP" altLang="en-US" sz="1200" dirty="0"/>
                        <a:t>森林面積</a:t>
                      </a:r>
                      <a:r>
                        <a:rPr kumimoji="1" lang="en-US" altLang="ja-JP" sz="1200" dirty="0"/>
                        <a:t>(ha)</a:t>
                      </a:r>
                      <a:endParaRPr kumimoji="1" lang="ja-JP" altLang="en-US" sz="1200" dirty="0"/>
                    </a:p>
                  </a:txBody>
                  <a:tcPr marL="65709" marR="65709" marT="32855" marB="32855" anchor="ctr"/>
                </a:tc>
                <a:tc>
                  <a:txBody>
                    <a:bodyPr/>
                    <a:lstStyle/>
                    <a:p>
                      <a:pPr algn="ctr"/>
                      <a:r>
                        <a:rPr kumimoji="1" lang="en-US" altLang="ja-JP" sz="1200" dirty="0"/>
                        <a:t>54,850</a:t>
                      </a:r>
                      <a:endParaRPr kumimoji="1" lang="ja-JP" altLang="en-US" sz="1200" dirty="0"/>
                    </a:p>
                  </a:txBody>
                  <a:tcPr marL="65709" marR="65709" marT="32855" marB="32855" anchor="ctr"/>
                </a:tc>
                <a:tc>
                  <a:txBody>
                    <a:bodyPr/>
                    <a:lstStyle/>
                    <a:p>
                      <a:pPr algn="ctr"/>
                      <a:r>
                        <a:rPr kumimoji="1" lang="en-US" altLang="ja-JP" sz="1200" dirty="0"/>
                        <a:t>54,142</a:t>
                      </a:r>
                      <a:endParaRPr kumimoji="1" lang="ja-JP" altLang="en-US" sz="1200" dirty="0"/>
                    </a:p>
                  </a:txBody>
                  <a:tcPr marL="65709" marR="65709" marT="32855" marB="32855" anchor="ctr"/>
                </a:tc>
                <a:tc>
                  <a:txBody>
                    <a:bodyPr/>
                    <a:lstStyle/>
                    <a:p>
                      <a:pPr algn="ctr"/>
                      <a:r>
                        <a:rPr kumimoji="1" lang="en-US" altLang="ja-JP" sz="1200" dirty="0"/>
                        <a:t>53,981</a:t>
                      </a:r>
                      <a:endParaRPr kumimoji="1" lang="ja-JP" altLang="en-US" sz="1200" dirty="0"/>
                    </a:p>
                  </a:txBody>
                  <a:tcPr marL="65709" marR="65709" marT="32855" marB="32855" anchor="ctr"/>
                </a:tc>
                <a:extLst>
                  <a:ext uri="{0D108BD9-81ED-4DB2-BD59-A6C34878D82A}">
                    <a16:rowId xmlns:a16="http://schemas.microsoft.com/office/drawing/2014/main" val="2675709294"/>
                  </a:ext>
                </a:extLst>
              </a:tr>
              <a:tr h="436645">
                <a:tc>
                  <a:txBody>
                    <a:bodyPr/>
                    <a:lstStyle/>
                    <a:p>
                      <a:pPr marL="0" marR="0" lvl="0" indent="0" algn="ctr" defTabSz="1230898" rtl="0" eaLnBrk="1" fontAlgn="auto" latinLnBrk="0" hangingPunct="1">
                        <a:lnSpc>
                          <a:spcPct val="100000"/>
                        </a:lnSpc>
                        <a:spcBef>
                          <a:spcPts val="0"/>
                        </a:spcBef>
                        <a:spcAft>
                          <a:spcPts val="0"/>
                        </a:spcAft>
                        <a:buClrTx/>
                        <a:buSzTx/>
                        <a:buFontTx/>
                        <a:buNone/>
                        <a:tabLst/>
                        <a:defRPr/>
                      </a:pPr>
                      <a:r>
                        <a:rPr kumimoji="1" lang="ja-JP" altLang="en-US" sz="1200" dirty="0"/>
                        <a:t>保安林面積</a:t>
                      </a:r>
                      <a:r>
                        <a:rPr kumimoji="1" lang="en-US" altLang="ja-JP" sz="1200" dirty="0"/>
                        <a:t>(ha)</a:t>
                      </a:r>
                      <a:endParaRPr kumimoji="1" lang="ja-JP" altLang="en-US" sz="1200" dirty="0"/>
                    </a:p>
                  </a:txBody>
                  <a:tcPr marL="65709" marR="65709" marT="32855" marB="32855" anchor="ctr"/>
                </a:tc>
                <a:tc>
                  <a:txBody>
                    <a:bodyPr/>
                    <a:lstStyle/>
                    <a:p>
                      <a:pPr marL="0" marR="0" lvl="0" indent="0" algn="ctr" defTabSz="1230898" rtl="0" eaLnBrk="1" fontAlgn="auto" latinLnBrk="0" hangingPunct="1">
                        <a:lnSpc>
                          <a:spcPct val="100000"/>
                        </a:lnSpc>
                        <a:spcBef>
                          <a:spcPts val="0"/>
                        </a:spcBef>
                        <a:spcAft>
                          <a:spcPts val="0"/>
                        </a:spcAft>
                        <a:buClrTx/>
                        <a:buSzTx/>
                        <a:buFontTx/>
                        <a:buNone/>
                        <a:tabLst/>
                        <a:defRPr/>
                      </a:pPr>
                      <a:r>
                        <a:rPr kumimoji="1" lang="en-US" altLang="ja-JP" sz="1200" dirty="0"/>
                        <a:t> 17,152</a:t>
                      </a:r>
                      <a:endParaRPr kumimoji="1" lang="ja-JP" altLang="en-US" sz="1200" dirty="0"/>
                    </a:p>
                  </a:txBody>
                  <a:tcPr marL="65709" marR="65709" marT="32855" marB="32855" anchor="ctr"/>
                </a:tc>
                <a:tc>
                  <a:txBody>
                    <a:bodyPr/>
                    <a:lstStyle/>
                    <a:p>
                      <a:pPr marL="0" marR="0" lvl="0" indent="0" algn="ctr" defTabSz="1230898" rtl="0" eaLnBrk="1" fontAlgn="auto" latinLnBrk="0" hangingPunct="1">
                        <a:lnSpc>
                          <a:spcPct val="100000"/>
                        </a:lnSpc>
                        <a:spcBef>
                          <a:spcPts val="0"/>
                        </a:spcBef>
                        <a:spcAft>
                          <a:spcPts val="0"/>
                        </a:spcAft>
                        <a:buClrTx/>
                        <a:buSzTx/>
                        <a:buFontTx/>
                        <a:buNone/>
                        <a:tabLst/>
                        <a:defRPr/>
                      </a:pPr>
                      <a:r>
                        <a:rPr kumimoji="1" lang="en-US" altLang="ja-JP" sz="1200" dirty="0"/>
                        <a:t>17,292</a:t>
                      </a:r>
                      <a:endParaRPr kumimoji="1" lang="ja-JP" altLang="en-US" sz="1200" dirty="0"/>
                    </a:p>
                  </a:txBody>
                  <a:tcPr marL="65709" marR="65709" marT="32855" marB="32855" anchor="ctr"/>
                </a:tc>
                <a:tc>
                  <a:txBody>
                    <a:bodyPr/>
                    <a:lstStyle/>
                    <a:p>
                      <a:pPr algn="ctr"/>
                      <a:r>
                        <a:rPr kumimoji="1" lang="en-US" altLang="ja-JP" sz="1200" dirty="0"/>
                        <a:t>17,569</a:t>
                      </a:r>
                      <a:r>
                        <a:rPr kumimoji="1" lang="ja-JP" altLang="en-US" sz="1200" dirty="0"/>
                        <a:t> </a:t>
                      </a:r>
                    </a:p>
                  </a:txBody>
                  <a:tcPr marL="65709" marR="65709" marT="32855" marB="32855" anchor="ctr"/>
                </a:tc>
                <a:extLst>
                  <a:ext uri="{0D108BD9-81ED-4DB2-BD59-A6C34878D82A}">
                    <a16:rowId xmlns:a16="http://schemas.microsoft.com/office/drawing/2014/main" val="2332227722"/>
                  </a:ext>
                </a:extLst>
              </a:tr>
              <a:tr h="436645">
                <a:tc>
                  <a:txBody>
                    <a:bodyPr/>
                    <a:lstStyle/>
                    <a:p>
                      <a:pPr algn="ctr"/>
                      <a:r>
                        <a:rPr kumimoji="1" lang="ja-JP" altLang="en-US" sz="1200" dirty="0"/>
                        <a:t>保安林指定率</a:t>
                      </a:r>
                      <a:r>
                        <a:rPr kumimoji="1" lang="en-US" altLang="ja-JP" sz="1200" dirty="0"/>
                        <a:t>(%)</a:t>
                      </a:r>
                    </a:p>
                  </a:txBody>
                  <a:tcPr marL="0" marR="0" marT="32855" marB="32855" anchor="ctr"/>
                </a:tc>
                <a:tc>
                  <a:txBody>
                    <a:bodyPr/>
                    <a:lstStyle/>
                    <a:p>
                      <a:pPr algn="ctr"/>
                      <a:r>
                        <a:rPr kumimoji="1" lang="en-US" altLang="ja-JP" sz="1200" dirty="0"/>
                        <a:t> 31.2       </a:t>
                      </a:r>
                      <a:endParaRPr kumimoji="1" lang="ja-JP" altLang="en-US" sz="1200" dirty="0"/>
                    </a:p>
                  </a:txBody>
                  <a:tcPr marL="65709" marR="65709" marT="32855" marB="32855" anchor="ctr"/>
                </a:tc>
                <a:tc>
                  <a:txBody>
                    <a:bodyPr/>
                    <a:lstStyle/>
                    <a:p>
                      <a:pPr marL="0" marR="0" lvl="0" indent="0" algn="ctr" defTabSz="1230898" rtl="0" eaLnBrk="1" fontAlgn="auto" latinLnBrk="0" hangingPunct="1">
                        <a:lnSpc>
                          <a:spcPct val="100000"/>
                        </a:lnSpc>
                        <a:spcBef>
                          <a:spcPts val="0"/>
                        </a:spcBef>
                        <a:spcAft>
                          <a:spcPts val="0"/>
                        </a:spcAft>
                        <a:buClrTx/>
                        <a:buSzTx/>
                        <a:buFontTx/>
                        <a:buNone/>
                        <a:tabLst/>
                        <a:defRPr/>
                      </a:pPr>
                      <a:r>
                        <a:rPr kumimoji="1" lang="en-US" altLang="ja-JP" sz="1200" dirty="0"/>
                        <a:t>31.9          </a:t>
                      </a:r>
                      <a:endParaRPr kumimoji="1" lang="ja-JP" altLang="en-US" sz="1200" dirty="0"/>
                    </a:p>
                  </a:txBody>
                  <a:tcPr marL="65709" marR="65709" marT="32855" marB="32855" anchor="ctr"/>
                </a:tc>
                <a:tc>
                  <a:txBody>
                    <a:bodyPr/>
                    <a:lstStyle/>
                    <a:p>
                      <a:pPr algn="ctr"/>
                      <a:r>
                        <a:rPr kumimoji="1" lang="en-US" altLang="ja-JP" sz="1200" dirty="0"/>
                        <a:t>32.5</a:t>
                      </a:r>
                      <a:r>
                        <a:rPr kumimoji="1" lang="ja-JP" altLang="en-US" sz="1200" dirty="0"/>
                        <a:t>　　　</a:t>
                      </a:r>
                    </a:p>
                  </a:txBody>
                  <a:tcPr marL="65709" marR="65709" marT="32855" marB="32855" anchor="ctr"/>
                </a:tc>
                <a:extLst>
                  <a:ext uri="{0D108BD9-81ED-4DB2-BD59-A6C34878D82A}">
                    <a16:rowId xmlns:a16="http://schemas.microsoft.com/office/drawing/2014/main" val="597096192"/>
                  </a:ext>
                </a:extLst>
              </a:tr>
            </a:tbl>
          </a:graphicData>
        </a:graphic>
      </p:graphicFrame>
      <p:sp>
        <p:nvSpPr>
          <p:cNvPr id="19" name="テキスト ボックス 18">
            <a:extLst>
              <a:ext uri="{FF2B5EF4-FFF2-40B4-BE49-F238E27FC236}">
                <a16:creationId xmlns:a16="http://schemas.microsoft.com/office/drawing/2014/main" id="{EA1031AA-7AEA-48FA-8E69-88EF2F377045}"/>
              </a:ext>
            </a:extLst>
          </p:cNvPr>
          <p:cNvSpPr txBox="1"/>
          <p:nvPr/>
        </p:nvSpPr>
        <p:spPr>
          <a:xfrm>
            <a:off x="5687899" y="651195"/>
            <a:ext cx="3291404" cy="261610"/>
          </a:xfrm>
          <a:prstGeom prst="rect">
            <a:avLst/>
          </a:prstGeom>
          <a:noFill/>
        </p:spPr>
        <p:txBody>
          <a:bodyPr wrap="square">
            <a:spAutoFit/>
          </a:bodyPr>
          <a:lstStyle/>
          <a:p>
            <a:r>
              <a:rPr lang="ja-JP" altLang="en-US" sz="1100" b="1" dirty="0">
                <a:latin typeface="BIZ UDゴシック" panose="020B0400000000000000" pitchFamily="49" charset="-128"/>
                <a:ea typeface="BIZ UDゴシック" panose="020B0400000000000000" pitchFamily="49" charset="-128"/>
              </a:rPr>
              <a:t>●保安林指定状況</a:t>
            </a:r>
            <a:endParaRPr lang="en-US" altLang="ja-JP" sz="1100" b="1" dirty="0">
              <a:latin typeface="BIZ UDゴシック" panose="020B0400000000000000" pitchFamily="49" charset="-128"/>
              <a:ea typeface="BIZ UDゴシック" panose="020B0400000000000000" pitchFamily="49" charset="-128"/>
            </a:endParaRPr>
          </a:p>
        </p:txBody>
      </p:sp>
      <p:sp>
        <p:nvSpPr>
          <p:cNvPr id="21" name="矢印: 下 20">
            <a:extLst>
              <a:ext uri="{FF2B5EF4-FFF2-40B4-BE49-F238E27FC236}">
                <a16:creationId xmlns:a16="http://schemas.microsoft.com/office/drawing/2014/main" id="{6DCF3D11-5D59-401F-813C-432DFEC3FA02}"/>
              </a:ext>
            </a:extLst>
          </p:cNvPr>
          <p:cNvSpPr/>
          <p:nvPr/>
        </p:nvSpPr>
        <p:spPr>
          <a:xfrm>
            <a:off x="1806482" y="4962053"/>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a:extLst>
              <a:ext uri="{FF2B5EF4-FFF2-40B4-BE49-F238E27FC236}">
                <a16:creationId xmlns:a16="http://schemas.microsoft.com/office/drawing/2014/main" id="{5D6F19DD-6465-43BD-BD91-A591E15B1B14}"/>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23" name="スライド番号プレースホルダー 10">
            <a:extLst>
              <a:ext uri="{FF2B5EF4-FFF2-40B4-BE49-F238E27FC236}">
                <a16:creationId xmlns:a16="http://schemas.microsoft.com/office/drawing/2014/main" id="{18777E35-0163-446F-9DF7-63E6A1597A52}"/>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10</a:t>
            </a:fld>
            <a:endParaRPr kumimoji="1" lang="ja-JP" altLang="en-US" sz="2000" b="1" dirty="0"/>
          </a:p>
        </p:txBody>
      </p:sp>
      <p:sp>
        <p:nvSpPr>
          <p:cNvPr id="22" name="四角形: 角を丸くする 21">
            <a:extLst>
              <a:ext uri="{FF2B5EF4-FFF2-40B4-BE49-F238E27FC236}">
                <a16:creationId xmlns:a16="http://schemas.microsoft.com/office/drawing/2014/main" id="{DC7E330C-E609-4447-912E-08A148A00F91}"/>
              </a:ext>
            </a:extLst>
          </p:cNvPr>
          <p:cNvSpPr/>
          <p:nvPr/>
        </p:nvSpPr>
        <p:spPr>
          <a:xfrm>
            <a:off x="125041" y="5214375"/>
            <a:ext cx="5517819" cy="1566898"/>
          </a:xfrm>
          <a:prstGeom prst="roundRect">
            <a:avLst>
              <a:gd name="adj" fmla="val 5612"/>
            </a:avLst>
          </a:prstGeom>
          <a:solidFill>
            <a:schemeClr val="accent5">
              <a:lumMod val="20000"/>
              <a:lumOff val="8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4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・山地災害危険地区見直結果や航空レーザ計測データを活用した土</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砂・流木の堆積状況、森林の荒廃状況、更に、既存施設の老朽化</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状況等を踏まえ、治山対策の全体像を府民に解りやすく示します。</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また、上記の調査結果やデータを有効に活用することで、より</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効</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果的な治山対策を推進</a:t>
            </a:r>
            <a:r>
              <a:rPr kumimoji="1" lang="ja-JP" altLang="en-US" sz="1400" dirty="0">
                <a:solidFill>
                  <a:schemeClr val="tx1"/>
                </a:solidFill>
                <a:latin typeface="BIZ UDゴシック" panose="020B0400000000000000" pitchFamily="49" charset="-128"/>
                <a:ea typeface="BIZ UDゴシック" panose="020B0400000000000000" pitchFamily="49" charset="-128"/>
              </a:rPr>
              <a:t>します。</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1203621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図 26">
            <a:extLst>
              <a:ext uri="{FF2B5EF4-FFF2-40B4-BE49-F238E27FC236}">
                <a16:creationId xmlns:a16="http://schemas.microsoft.com/office/drawing/2014/main" id="{A5B7662F-7510-4759-BC65-84913E8F2CA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652116" y="5243025"/>
            <a:ext cx="1904779" cy="1428584"/>
          </a:xfrm>
          <a:prstGeom prst="rect">
            <a:avLst/>
          </a:prstGeom>
        </p:spPr>
      </p:pic>
      <p:sp>
        <p:nvSpPr>
          <p:cNvPr id="11" name="四角形: 角を丸くする 10">
            <a:extLst>
              <a:ext uri="{FF2B5EF4-FFF2-40B4-BE49-F238E27FC236}">
                <a16:creationId xmlns:a16="http://schemas.microsoft.com/office/drawing/2014/main" id="{85314BE4-407F-4A25-8672-B72E109ED397}"/>
              </a:ext>
            </a:extLst>
          </p:cNvPr>
          <p:cNvSpPr/>
          <p:nvPr/>
        </p:nvSpPr>
        <p:spPr>
          <a:xfrm>
            <a:off x="56471" y="5433522"/>
            <a:ext cx="5355421" cy="1141446"/>
          </a:xfrm>
          <a:prstGeom prst="roundRect">
            <a:avLst>
              <a:gd name="adj" fmla="val 5612"/>
            </a:avLst>
          </a:prstGeom>
          <a:solidFill>
            <a:schemeClr val="accent5">
              <a:lumMod val="20000"/>
              <a:lumOff val="8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・山地災害危険地区の危険度が高く、保全対象に近接するなど、</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特に下流への影響が大きくなることが見込まれる</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健全度</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Ⅲ</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Ⅳ</a:t>
            </a:r>
          </a:p>
          <a:p>
            <a:r>
              <a:rPr kumimoji="1" lang="en-US" altLang="ja-JP"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の老朽化施設の早期解消</a:t>
            </a:r>
            <a:r>
              <a:rPr kumimoji="1" lang="ja-JP" altLang="en-US" sz="1400" dirty="0">
                <a:solidFill>
                  <a:schemeClr val="tx1"/>
                </a:solidFill>
                <a:latin typeface="BIZ UDゴシック" panose="020B0400000000000000" pitchFamily="49" charset="-128"/>
                <a:ea typeface="BIZ UDゴシック" panose="020B0400000000000000" pitchFamily="49" charset="-128"/>
              </a:rPr>
              <a:t>に取組みます。</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8000" bIns="36000" rtlCol="0" anchor="t" anchorCtr="0"/>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sz="1600" dirty="0">
                <a:latin typeface="BIZ UDゴシック" panose="020B0400000000000000" pitchFamily="49" charset="-128"/>
                <a:ea typeface="BIZ UDゴシック" panose="020B0400000000000000" pitchFamily="49" charset="-128"/>
              </a:rPr>
              <a:t>基軸１</a:t>
            </a:r>
            <a:r>
              <a:rPr kumimoji="1" lang="ja-JP" altLang="en-US" sz="2000" dirty="0">
                <a:latin typeface="BIZ UDゴシック" panose="020B0400000000000000" pitchFamily="49" charset="-128"/>
                <a:ea typeface="BIZ UDゴシック" panose="020B0400000000000000" pitchFamily="49" charset="-128"/>
              </a:rPr>
              <a:t>「</a:t>
            </a:r>
            <a:r>
              <a:rPr kumimoji="1" lang="ja-JP" altLang="en-US" sz="2000" b="1" dirty="0">
                <a:latin typeface="BIZ UDゴシック" panose="020B0400000000000000" pitchFamily="49" charset="-128"/>
                <a:ea typeface="BIZ UDゴシック" panose="020B0400000000000000" pitchFamily="49" charset="-128"/>
              </a:rPr>
              <a:t>公益的機能の維持増進」</a:t>
            </a:r>
            <a:endParaRPr kumimoji="1" lang="ja-JP" altLang="en-US" b="1" dirty="0">
              <a:latin typeface="BIZ UDゴシック" panose="020B0400000000000000" pitchFamily="49" charset="-128"/>
              <a:ea typeface="BIZ UDゴシック" panose="020B0400000000000000" pitchFamily="49" charset="-128"/>
            </a:endParaRPr>
          </a:p>
        </p:txBody>
      </p:sp>
      <p:sp>
        <p:nvSpPr>
          <p:cNvPr id="8" name="四角形: 角を丸くする 7">
            <a:extLst>
              <a:ext uri="{FF2B5EF4-FFF2-40B4-BE49-F238E27FC236}">
                <a16:creationId xmlns:a16="http://schemas.microsoft.com/office/drawing/2014/main" id="{4B36CA29-BF41-42AC-AE37-8CCBC550F703}"/>
              </a:ext>
            </a:extLst>
          </p:cNvPr>
          <p:cNvSpPr/>
          <p:nvPr/>
        </p:nvSpPr>
        <p:spPr>
          <a:xfrm>
            <a:off x="56472" y="519460"/>
            <a:ext cx="4163260" cy="598742"/>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rgbClr val="8AA0C5"/>
                </a:solidFill>
                <a:latin typeface="BIZ UDゴシック" panose="020B0400000000000000" pitchFamily="49" charset="-128"/>
                <a:ea typeface="BIZ UDゴシック" panose="020B0400000000000000" pitchFamily="49" charset="-128"/>
              </a:rPr>
              <a:t> 　</a:t>
            </a:r>
            <a:r>
              <a:rPr kumimoji="1" lang="ja-JP" altLang="en-US" sz="1050" b="1" dirty="0">
                <a:solidFill>
                  <a:srgbClr val="002060"/>
                </a:solidFill>
                <a:latin typeface="BIZ UDゴシック" panose="020B0400000000000000" pitchFamily="49" charset="-128"/>
                <a:ea typeface="BIZ UDゴシック" panose="020B0400000000000000" pitchFamily="49" charset="-128"/>
              </a:rPr>
              <a:t>施策１</a:t>
            </a:r>
            <a:r>
              <a:rPr kumimoji="1" lang="en-US" altLang="ja-JP" sz="1050" b="1" dirty="0">
                <a:solidFill>
                  <a:srgbClr val="002060"/>
                </a:solidFill>
                <a:latin typeface="BIZ UDゴシック" panose="020B0400000000000000" pitchFamily="49" charset="-128"/>
                <a:ea typeface="BIZ UDゴシック" panose="020B0400000000000000" pitchFamily="49" charset="-128"/>
              </a:rPr>
              <a:t>-</a:t>
            </a:r>
            <a:r>
              <a:rPr kumimoji="1" lang="ja-JP" altLang="en-US" sz="1050" b="1" dirty="0">
                <a:solidFill>
                  <a:srgbClr val="002060"/>
                </a:solidFill>
                <a:latin typeface="BIZ UDゴシック" panose="020B0400000000000000" pitchFamily="49" charset="-128"/>
                <a:ea typeface="BIZ UDゴシック" panose="020B0400000000000000" pitchFamily="49" charset="-128"/>
              </a:rPr>
              <a:t>１　</a:t>
            </a:r>
            <a:r>
              <a:rPr kumimoji="1" lang="ja-JP" altLang="en-US" dirty="0">
                <a:solidFill>
                  <a:schemeClr val="accent5">
                    <a:lumMod val="75000"/>
                  </a:schemeClr>
                </a:solidFill>
                <a:latin typeface="BIZ UDゴシック" panose="020B0400000000000000" pitchFamily="49" charset="-128"/>
                <a:ea typeface="BIZ UDゴシック" panose="020B0400000000000000" pitchFamily="49" charset="-128"/>
              </a:rPr>
              <a:t>効率的な治山対策の推進②</a:t>
            </a:r>
            <a:endParaRPr kumimoji="1" lang="en-US" altLang="ja-JP"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400" dirty="0">
                <a:solidFill>
                  <a:schemeClr val="accent5">
                    <a:lumMod val="75000"/>
                  </a:schemeClr>
                </a:solidFill>
                <a:latin typeface="BIZ UDゴシック" panose="020B0400000000000000" pitchFamily="49" charset="-128"/>
                <a:ea typeface="BIZ UDゴシック" panose="020B0400000000000000" pitchFamily="49" charset="-128"/>
              </a:rPr>
              <a:t>　　　　　</a:t>
            </a:r>
            <a:r>
              <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rPr>
              <a:t>–</a:t>
            </a:r>
            <a:r>
              <a:rPr kumimoji="1" lang="ja-JP" altLang="en-US" sz="1400" dirty="0">
                <a:solidFill>
                  <a:schemeClr val="accent5">
                    <a:lumMod val="75000"/>
                  </a:schemeClr>
                </a:solidFill>
                <a:latin typeface="BIZ UDゴシック" panose="020B0400000000000000" pitchFamily="49" charset="-128"/>
                <a:ea typeface="BIZ UDゴシック" panose="020B0400000000000000" pitchFamily="49" charset="-128"/>
              </a:rPr>
              <a:t>治山施設の長寿命化・機能強化</a:t>
            </a:r>
            <a:r>
              <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rPr>
              <a:t>-</a:t>
            </a:r>
            <a:endParaRPr kumimoji="1" lang="en-US" altLang="ja-JP" sz="120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tx1"/>
                </a:solidFill>
                <a:latin typeface="+mn-ea"/>
              </a:rPr>
              <a:t>   </a:t>
            </a:r>
            <a:endPar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400" dirty="0">
                <a:solidFill>
                  <a:schemeClr val="accent5">
                    <a:lumMod val="75000"/>
                  </a:schemeClr>
                </a:solidFill>
                <a:latin typeface="BIZ UDゴシック" panose="020B0400000000000000" pitchFamily="49" charset="-128"/>
                <a:ea typeface="BIZ UDゴシック" panose="020B0400000000000000" pitchFamily="49" charset="-128"/>
              </a:rPr>
              <a:t> </a:t>
            </a:r>
            <a:endParaRPr kumimoji="1" lang="en-US" altLang="ja-JP" sz="1400" dirty="0">
              <a:solidFill>
                <a:schemeClr val="tx1"/>
              </a:solidFill>
            </a:endParaRPr>
          </a:p>
        </p:txBody>
      </p:sp>
      <p:sp>
        <p:nvSpPr>
          <p:cNvPr id="17" name="テキスト ボックス 16">
            <a:extLst>
              <a:ext uri="{FF2B5EF4-FFF2-40B4-BE49-F238E27FC236}">
                <a16:creationId xmlns:a16="http://schemas.microsoft.com/office/drawing/2014/main" id="{9F1C6EC4-324A-4617-AF9A-C01922716E0F}"/>
              </a:ext>
            </a:extLst>
          </p:cNvPr>
          <p:cNvSpPr txBox="1"/>
          <p:nvPr/>
        </p:nvSpPr>
        <p:spPr>
          <a:xfrm>
            <a:off x="822764" y="275710"/>
            <a:ext cx="3227884" cy="215444"/>
          </a:xfrm>
          <a:prstGeom prst="rect">
            <a:avLst/>
          </a:prstGeom>
          <a:noFill/>
        </p:spPr>
        <p:txBody>
          <a:bodyPr wrap="square" rtlCol="0">
            <a:spAutoFit/>
          </a:bodyPr>
          <a:lstStyle/>
          <a:p>
            <a:r>
              <a:rPr kumimoji="1" lang="ja-JP" altLang="en-US" sz="800" b="1" dirty="0">
                <a:solidFill>
                  <a:schemeClr val="bg1"/>
                </a:solidFill>
                <a:latin typeface="BIZ UDゴシック" panose="020B0400000000000000" pitchFamily="49" charset="-128"/>
                <a:ea typeface="BIZ UDゴシック" panose="020B0400000000000000" pitchFamily="49" charset="-128"/>
              </a:rPr>
              <a:t>（保水・土砂流出の防止・</a:t>
            </a:r>
            <a:r>
              <a:rPr kumimoji="1" lang="en-US" altLang="ja-JP" sz="800" b="1" dirty="0">
                <a:solidFill>
                  <a:schemeClr val="bg1"/>
                </a:solidFill>
                <a:latin typeface="BIZ UDゴシック" panose="020B0400000000000000" pitchFamily="49" charset="-128"/>
                <a:ea typeface="BIZ UDゴシック" panose="020B0400000000000000" pitchFamily="49" charset="-128"/>
              </a:rPr>
              <a:t>CO2</a:t>
            </a:r>
            <a:r>
              <a:rPr kumimoji="1" lang="ja-JP" altLang="en-US" sz="800" b="1" dirty="0">
                <a:solidFill>
                  <a:schemeClr val="bg1"/>
                </a:solidFill>
                <a:latin typeface="BIZ UDゴシック" panose="020B0400000000000000" pitchFamily="49" charset="-128"/>
                <a:ea typeface="BIZ UDゴシック" panose="020B0400000000000000" pitchFamily="49" charset="-128"/>
              </a:rPr>
              <a:t>吸収・生物多様性保全等の機能）</a:t>
            </a:r>
            <a:endParaRPr kumimoji="1" lang="en-US" altLang="ja-JP" sz="800" b="1" dirty="0">
              <a:solidFill>
                <a:schemeClr val="bg1"/>
              </a:solidFill>
              <a:latin typeface="BIZ UDゴシック" panose="020B0400000000000000" pitchFamily="49" charset="-128"/>
              <a:ea typeface="BIZ UDゴシック" panose="020B0400000000000000" pitchFamily="49" charset="-128"/>
            </a:endParaRPr>
          </a:p>
        </p:txBody>
      </p:sp>
      <p:sp>
        <p:nvSpPr>
          <p:cNvPr id="12" name="四角形: 角を丸くする 11">
            <a:extLst>
              <a:ext uri="{FF2B5EF4-FFF2-40B4-BE49-F238E27FC236}">
                <a16:creationId xmlns:a16="http://schemas.microsoft.com/office/drawing/2014/main" id="{04838BA4-4C29-4C2D-83E2-39596ABB78B1}"/>
              </a:ext>
            </a:extLst>
          </p:cNvPr>
          <p:cNvSpPr/>
          <p:nvPr/>
        </p:nvSpPr>
        <p:spPr>
          <a:xfrm>
            <a:off x="56471" y="1156925"/>
            <a:ext cx="5355421" cy="1889536"/>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・これまでに大阪府が整備した治山施設は、</a:t>
            </a:r>
            <a:r>
              <a:rPr kumimoji="1" lang="en-US" altLang="ja-JP" sz="1400" dirty="0">
                <a:solidFill>
                  <a:schemeClr val="tx1"/>
                </a:solidFill>
                <a:latin typeface="BIZ UDゴシック" panose="020B0400000000000000" pitchFamily="49" charset="-128"/>
                <a:ea typeface="BIZ UDゴシック" panose="020B0400000000000000" pitchFamily="49" charset="-128"/>
              </a:rPr>
              <a:t>5,090</a:t>
            </a:r>
            <a:r>
              <a:rPr kumimoji="1" lang="ja-JP" altLang="en-US" sz="1400" dirty="0">
                <a:solidFill>
                  <a:schemeClr val="tx1"/>
                </a:solidFill>
                <a:latin typeface="BIZ UDゴシック" panose="020B0400000000000000" pitchFamily="49" charset="-128"/>
                <a:ea typeface="BIZ UDゴシック" panose="020B0400000000000000" pitchFamily="49" charset="-128"/>
              </a:rPr>
              <a:t>施設（</a:t>
            </a:r>
            <a:r>
              <a:rPr kumimoji="1" lang="en-US" altLang="ja-JP" sz="1400" dirty="0">
                <a:solidFill>
                  <a:schemeClr val="tx1"/>
                </a:solidFill>
                <a:latin typeface="BIZ UDゴシック" panose="020B0400000000000000" pitchFamily="49" charset="-128"/>
                <a:ea typeface="BIZ UDゴシック" panose="020B0400000000000000" pitchFamily="49" charset="-128"/>
              </a:rPr>
              <a:t>R5</a:t>
            </a:r>
            <a:r>
              <a:rPr kumimoji="1" lang="ja-JP" altLang="en-US" sz="1400" dirty="0">
                <a:solidFill>
                  <a:schemeClr val="tx1"/>
                </a:solidFill>
                <a:latin typeface="BIZ UDゴシック" panose="020B0400000000000000" pitchFamily="49" charset="-128"/>
                <a:ea typeface="BIZ UDゴシック" panose="020B0400000000000000" pitchFamily="49" charset="-128"/>
              </a:rPr>
              <a:t>末）</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・長寿命化計画等に基づく点検済</a:t>
            </a:r>
            <a:r>
              <a:rPr kumimoji="1" lang="en-US" altLang="ja-JP" sz="1400" dirty="0">
                <a:solidFill>
                  <a:schemeClr val="tx1"/>
                </a:solidFill>
                <a:latin typeface="BIZ UDゴシック" panose="020B0400000000000000" pitchFamily="49" charset="-128"/>
                <a:ea typeface="BIZ UDゴシック" panose="020B0400000000000000" pitchFamily="49" charset="-128"/>
              </a:rPr>
              <a:t>3,144</a:t>
            </a:r>
            <a:r>
              <a:rPr kumimoji="1" lang="ja-JP" altLang="en-US" sz="1400" dirty="0">
                <a:solidFill>
                  <a:schemeClr val="tx1"/>
                </a:solidFill>
                <a:latin typeface="BIZ UDゴシック" panose="020B0400000000000000" pitchFamily="49" charset="-128"/>
                <a:ea typeface="BIZ UDゴシック" panose="020B0400000000000000" pitchFamily="49" charset="-128"/>
              </a:rPr>
              <a:t>施設のうち、</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補修等が</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必要な健全度</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Ⅲ</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Ⅳ</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の施設は、</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108</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施設</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・すべての施設の</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点検完了時には、</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Ⅲ</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Ⅳ</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の施設数は</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228</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施設と</a:t>
            </a:r>
            <a:endParaRPr kumimoji="1" lang="en-US" altLang="ja-JP" sz="14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推計される状況。</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・これまで、山地災害危険地区の着手率向上を中心に事業を</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進めてきたため、老朽化対策は、ほとんど実施できていない。</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13" name="四角形: 角を丸くする 12">
            <a:extLst>
              <a:ext uri="{FF2B5EF4-FFF2-40B4-BE49-F238E27FC236}">
                <a16:creationId xmlns:a16="http://schemas.microsoft.com/office/drawing/2014/main" id="{13D8BC4B-E8A5-4272-AE98-57D90C67B17C}"/>
              </a:ext>
            </a:extLst>
          </p:cNvPr>
          <p:cNvSpPr/>
          <p:nvPr/>
        </p:nvSpPr>
        <p:spPr>
          <a:xfrm>
            <a:off x="56470" y="3590435"/>
            <a:ext cx="5355421" cy="1141446"/>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●課題</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健全度</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Ⅲ</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Ⅳ</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の施設の老朽化対策</a:t>
            </a:r>
            <a:r>
              <a:rPr kumimoji="1" lang="ja-JP" altLang="en-US" sz="1400" dirty="0">
                <a:solidFill>
                  <a:schemeClr val="tx1"/>
                </a:solidFill>
                <a:latin typeface="BIZ UDゴシック" panose="020B0400000000000000" pitchFamily="49" charset="-128"/>
                <a:ea typeface="BIZ UDゴシック" panose="020B0400000000000000" pitchFamily="49" charset="-128"/>
              </a:rPr>
              <a:t>がほとんど実施できていない</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ことから、施設自体の安定性が損なわれた場合、多量の土石の</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流出等により、下流に甚大な被害をもたらすおそれがある。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2" name="矢印: 下 1">
            <a:extLst>
              <a:ext uri="{FF2B5EF4-FFF2-40B4-BE49-F238E27FC236}">
                <a16:creationId xmlns:a16="http://schemas.microsoft.com/office/drawing/2014/main" id="{2D72CEF0-BD96-47CB-A1D9-4561F66B64EA}"/>
              </a:ext>
            </a:extLst>
          </p:cNvPr>
          <p:cNvSpPr/>
          <p:nvPr/>
        </p:nvSpPr>
        <p:spPr>
          <a:xfrm>
            <a:off x="1739758" y="3216560"/>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a:extLst>
              <a:ext uri="{FF2B5EF4-FFF2-40B4-BE49-F238E27FC236}">
                <a16:creationId xmlns:a16="http://schemas.microsoft.com/office/drawing/2014/main" id="{7C920C3F-0AB1-49AA-A8DF-BD0A1C95B73D}"/>
              </a:ext>
            </a:extLst>
          </p:cNvPr>
          <p:cNvSpPr txBox="1"/>
          <p:nvPr/>
        </p:nvSpPr>
        <p:spPr>
          <a:xfrm>
            <a:off x="5565175" y="525975"/>
            <a:ext cx="3983445" cy="276999"/>
          </a:xfrm>
          <a:prstGeom prst="rect">
            <a:avLst/>
          </a:prstGeom>
          <a:noFill/>
        </p:spPr>
        <p:txBody>
          <a:bodyPr wrap="square">
            <a:spAutoFit/>
          </a:bodyPr>
          <a:lstStyle/>
          <a:p>
            <a:r>
              <a:rPr lang="ja-JP" altLang="en-US" sz="1200" b="1" dirty="0">
                <a:latin typeface="BIZ UDゴシック" panose="020B0400000000000000" pitchFamily="49" charset="-128"/>
                <a:ea typeface="BIZ UDゴシック" panose="020B0400000000000000" pitchFamily="49" charset="-128"/>
              </a:rPr>
              <a:t>●治山施設点検結果</a:t>
            </a:r>
            <a:r>
              <a:rPr lang="en-US" altLang="ja-JP" sz="1200" b="1" dirty="0">
                <a:latin typeface="BIZ UDゴシック" panose="020B0400000000000000" pitchFamily="49" charset="-128"/>
                <a:ea typeface="BIZ UDゴシック" panose="020B0400000000000000" pitchFamily="49" charset="-128"/>
              </a:rPr>
              <a:t>(R7.3</a:t>
            </a:r>
            <a:r>
              <a:rPr lang="ja-JP" altLang="en-US" sz="1200" b="1" dirty="0">
                <a:latin typeface="BIZ UDゴシック" panose="020B0400000000000000" pitchFamily="49" charset="-128"/>
                <a:ea typeface="BIZ UDゴシック" panose="020B0400000000000000" pitchFamily="49" charset="-128"/>
              </a:rPr>
              <a:t>末時点）</a:t>
            </a:r>
            <a:endParaRPr lang="en-US" altLang="ja-JP" sz="1200" b="1" dirty="0">
              <a:latin typeface="BIZ UDゴシック" panose="020B0400000000000000" pitchFamily="49" charset="-128"/>
              <a:ea typeface="BIZ UDゴシック" panose="020B0400000000000000" pitchFamily="49" charset="-128"/>
            </a:endParaRPr>
          </a:p>
        </p:txBody>
      </p:sp>
      <p:sp>
        <p:nvSpPr>
          <p:cNvPr id="21" name="矢印: 下 20">
            <a:extLst>
              <a:ext uri="{FF2B5EF4-FFF2-40B4-BE49-F238E27FC236}">
                <a16:creationId xmlns:a16="http://schemas.microsoft.com/office/drawing/2014/main" id="{6DCF3D11-5D59-401F-813C-432DFEC3FA02}"/>
              </a:ext>
            </a:extLst>
          </p:cNvPr>
          <p:cNvSpPr/>
          <p:nvPr/>
        </p:nvSpPr>
        <p:spPr>
          <a:xfrm>
            <a:off x="1686830" y="4965667"/>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矢印: 右 14">
            <a:extLst>
              <a:ext uri="{FF2B5EF4-FFF2-40B4-BE49-F238E27FC236}">
                <a16:creationId xmlns:a16="http://schemas.microsoft.com/office/drawing/2014/main" id="{D3F1A331-E6FA-47BF-A5BF-EF3E04590ECF}"/>
              </a:ext>
            </a:extLst>
          </p:cNvPr>
          <p:cNvSpPr/>
          <p:nvPr/>
        </p:nvSpPr>
        <p:spPr>
          <a:xfrm rot="5400000">
            <a:off x="6534222" y="4874882"/>
            <a:ext cx="187959" cy="548328"/>
          </a:xfrm>
          <a:prstGeom prst="rightArrow">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a:extLst>
              <a:ext uri="{FF2B5EF4-FFF2-40B4-BE49-F238E27FC236}">
                <a16:creationId xmlns:a16="http://schemas.microsoft.com/office/drawing/2014/main" id="{75CF8EC0-9475-4B6B-83C1-ADB376AE2AF9}"/>
              </a:ext>
            </a:extLst>
          </p:cNvPr>
          <p:cNvSpPr txBox="1"/>
          <p:nvPr/>
        </p:nvSpPr>
        <p:spPr>
          <a:xfrm>
            <a:off x="5484429" y="2806006"/>
            <a:ext cx="4421571" cy="600164"/>
          </a:xfrm>
          <a:prstGeom prst="rect">
            <a:avLst/>
          </a:prstGeom>
          <a:noFill/>
        </p:spPr>
        <p:txBody>
          <a:bodyPr wrap="square">
            <a:spAutoFit/>
          </a:bodyPr>
          <a:lstStyle/>
          <a:p>
            <a:r>
              <a:rPr lang="ja-JP" altLang="en-US" sz="1100" b="1" dirty="0">
                <a:latin typeface="BIZ UDゴシック" panose="020B0400000000000000" pitchFamily="49" charset="-128"/>
                <a:ea typeface="BIZ UDゴシック" panose="020B0400000000000000" pitchFamily="49" charset="-128"/>
              </a:rPr>
              <a:t>●長寿命化・機能強化対策　事例　　</a:t>
            </a:r>
            <a:r>
              <a:rPr lang="en-US" altLang="ja-JP" sz="1100" b="1" dirty="0">
                <a:latin typeface="BIZ UDゴシック" panose="020B0400000000000000" pitchFamily="49" charset="-128"/>
                <a:ea typeface="BIZ UDゴシック" panose="020B0400000000000000" pitchFamily="49" charset="-128"/>
              </a:rPr>
              <a:t>[</a:t>
            </a:r>
            <a:r>
              <a:rPr lang="en-US" altLang="ja-JP" sz="1100" dirty="0">
                <a:latin typeface="BIZ UDゴシック" panose="020B0400000000000000" pitchFamily="49" charset="-128"/>
                <a:ea typeface="BIZ UDゴシック" panose="020B0400000000000000" pitchFamily="49" charset="-128"/>
              </a:rPr>
              <a:t>S32</a:t>
            </a:r>
            <a:r>
              <a:rPr lang="ja-JP" altLang="en-US" sz="1100" dirty="0">
                <a:latin typeface="BIZ UDゴシック" panose="020B0400000000000000" pitchFamily="49" charset="-128"/>
                <a:ea typeface="BIZ UDゴシック" panose="020B0400000000000000" pitchFamily="49" charset="-128"/>
              </a:rPr>
              <a:t>年度整備 </a:t>
            </a:r>
            <a:r>
              <a:rPr lang="ja-JP" altLang="en-US" sz="1100" b="1" dirty="0">
                <a:latin typeface="BIZ UDゴシック" panose="020B0400000000000000" pitchFamily="49" charset="-128"/>
                <a:ea typeface="BIZ UDゴシック" panose="020B0400000000000000" pitchFamily="49" charset="-128"/>
              </a:rPr>
              <a:t>健全度</a:t>
            </a:r>
            <a:r>
              <a:rPr lang="en-US" altLang="ja-JP" sz="1100" b="1" dirty="0">
                <a:latin typeface="BIZ UDゴシック" panose="020B0400000000000000" pitchFamily="49" charset="-128"/>
                <a:ea typeface="BIZ UDゴシック" panose="020B0400000000000000" pitchFamily="49" charset="-128"/>
              </a:rPr>
              <a:t>Ⅳ</a:t>
            </a:r>
            <a:r>
              <a:rPr lang="en-US" altLang="ja-JP" sz="1100" dirty="0">
                <a:latin typeface="BIZ UDゴシック" panose="020B0400000000000000" pitchFamily="49" charset="-128"/>
                <a:ea typeface="BIZ UDゴシック" panose="020B0400000000000000" pitchFamily="49" charset="-128"/>
              </a:rPr>
              <a:t>]</a:t>
            </a:r>
          </a:p>
          <a:p>
            <a:r>
              <a:rPr lang="ja-JP" altLang="en-US" sz="1100" b="1" dirty="0">
                <a:latin typeface="BIZ UDゴシック" panose="020B0400000000000000" pitchFamily="49" charset="-128"/>
                <a:ea typeface="BIZ UDゴシック" panose="020B0400000000000000" pitchFamily="49" charset="-128"/>
              </a:rPr>
              <a:t>　構　　造：</a:t>
            </a:r>
            <a:r>
              <a:rPr lang="ja-JP" altLang="en-US" sz="1100" dirty="0">
                <a:latin typeface="BIZ UDゴシック" panose="020B0400000000000000" pitchFamily="49" charset="-128"/>
                <a:ea typeface="BIZ UDゴシック" panose="020B0400000000000000" pitchFamily="49" charset="-128"/>
              </a:rPr>
              <a:t>玉石コンクリート製治山ダム（堤高 </a:t>
            </a:r>
            <a:r>
              <a:rPr lang="en-US" altLang="ja-JP" sz="1100" dirty="0">
                <a:latin typeface="BIZ UDゴシック" panose="020B0400000000000000" pitchFamily="49" charset="-128"/>
                <a:ea typeface="BIZ UDゴシック" panose="020B0400000000000000" pitchFamily="49" charset="-128"/>
              </a:rPr>
              <a:t>5.5m</a:t>
            </a:r>
            <a:r>
              <a:rPr lang="ja-JP" altLang="en-US" sz="1100" dirty="0">
                <a:latin typeface="BIZ UDゴシック" panose="020B0400000000000000" pitchFamily="49" charset="-128"/>
                <a:ea typeface="BIZ UDゴシック" panose="020B0400000000000000" pitchFamily="49" charset="-128"/>
              </a:rPr>
              <a:t> 幅 </a:t>
            </a:r>
            <a:r>
              <a:rPr lang="en-US" altLang="ja-JP" sz="1100" dirty="0">
                <a:latin typeface="BIZ UDゴシック" panose="020B0400000000000000" pitchFamily="49" charset="-128"/>
                <a:ea typeface="BIZ UDゴシック" panose="020B0400000000000000" pitchFamily="49" charset="-128"/>
              </a:rPr>
              <a:t>30.0m</a:t>
            </a:r>
            <a:r>
              <a:rPr lang="ja-JP" altLang="en-US" sz="1100" dirty="0">
                <a:latin typeface="BIZ UDゴシック" panose="020B0400000000000000" pitchFamily="49" charset="-128"/>
                <a:ea typeface="BIZ UDゴシック" panose="020B0400000000000000" pitchFamily="49" charset="-128"/>
              </a:rPr>
              <a:t>）</a:t>
            </a:r>
            <a:endParaRPr lang="en-US" altLang="ja-JP" sz="1100" dirty="0">
              <a:latin typeface="BIZ UDゴシック" panose="020B0400000000000000" pitchFamily="49" charset="-128"/>
              <a:ea typeface="BIZ UDゴシック" panose="020B0400000000000000" pitchFamily="49" charset="-128"/>
            </a:endParaRPr>
          </a:p>
          <a:p>
            <a:r>
              <a:rPr lang="ja-JP" altLang="en-US" sz="1100" b="1" dirty="0">
                <a:latin typeface="BIZ UDゴシック" panose="020B0400000000000000" pitchFamily="49" charset="-128"/>
                <a:ea typeface="BIZ UDゴシック" panose="020B0400000000000000" pitchFamily="49" charset="-128"/>
              </a:rPr>
              <a:t>　施工内容：</a:t>
            </a:r>
            <a:r>
              <a:rPr lang="ja-JP" altLang="en-US" sz="1100" dirty="0">
                <a:latin typeface="BIZ UDゴシック" panose="020B0400000000000000" pitchFamily="49" charset="-128"/>
                <a:ea typeface="BIZ UDゴシック" panose="020B0400000000000000" pitchFamily="49" charset="-128"/>
              </a:rPr>
              <a:t>堤体増厚工・放水路断面拡張・根継・洗堀防止工</a:t>
            </a:r>
            <a:endParaRPr lang="en-US" altLang="ja-JP" sz="1100" dirty="0">
              <a:latin typeface="BIZ UDゴシック" panose="020B0400000000000000" pitchFamily="49" charset="-128"/>
              <a:ea typeface="BIZ UDゴシック" panose="020B0400000000000000" pitchFamily="49" charset="-128"/>
            </a:endParaRPr>
          </a:p>
        </p:txBody>
      </p:sp>
      <p:graphicFrame>
        <p:nvGraphicFramePr>
          <p:cNvPr id="19" name="表 11">
            <a:extLst>
              <a:ext uri="{FF2B5EF4-FFF2-40B4-BE49-F238E27FC236}">
                <a16:creationId xmlns:a16="http://schemas.microsoft.com/office/drawing/2014/main" id="{F731E4CA-31EF-4EE9-B76C-9592F29E768B}"/>
              </a:ext>
            </a:extLst>
          </p:cNvPr>
          <p:cNvGraphicFramePr>
            <a:graphicFrameLocks noGrp="1"/>
          </p:cNvGraphicFramePr>
          <p:nvPr>
            <p:extLst>
              <p:ext uri="{D42A27DB-BD31-4B8C-83A1-F6EECF244321}">
                <p14:modId xmlns:p14="http://schemas.microsoft.com/office/powerpoint/2010/main" val="263383970"/>
              </p:ext>
            </p:extLst>
          </p:nvPr>
        </p:nvGraphicFramePr>
        <p:xfrm>
          <a:off x="5686270" y="801152"/>
          <a:ext cx="3983445" cy="1472754"/>
        </p:xfrm>
        <a:graphic>
          <a:graphicData uri="http://schemas.openxmlformats.org/drawingml/2006/table">
            <a:tbl>
              <a:tblPr firstRow="1" bandRow="1"/>
              <a:tblGrid>
                <a:gridCol w="649080">
                  <a:extLst>
                    <a:ext uri="{9D8B030D-6E8A-4147-A177-3AD203B41FA5}">
                      <a16:colId xmlns:a16="http://schemas.microsoft.com/office/drawing/2014/main" val="388165815"/>
                    </a:ext>
                  </a:extLst>
                </a:gridCol>
                <a:gridCol w="692633">
                  <a:extLst>
                    <a:ext uri="{9D8B030D-6E8A-4147-A177-3AD203B41FA5}">
                      <a16:colId xmlns:a16="http://schemas.microsoft.com/office/drawing/2014/main" val="1938130347"/>
                    </a:ext>
                  </a:extLst>
                </a:gridCol>
                <a:gridCol w="692633">
                  <a:extLst>
                    <a:ext uri="{9D8B030D-6E8A-4147-A177-3AD203B41FA5}">
                      <a16:colId xmlns:a16="http://schemas.microsoft.com/office/drawing/2014/main" val="1793338871"/>
                    </a:ext>
                  </a:extLst>
                </a:gridCol>
                <a:gridCol w="641579">
                  <a:extLst>
                    <a:ext uri="{9D8B030D-6E8A-4147-A177-3AD203B41FA5}">
                      <a16:colId xmlns:a16="http://schemas.microsoft.com/office/drawing/2014/main" val="3571462564"/>
                    </a:ext>
                  </a:extLst>
                </a:gridCol>
                <a:gridCol w="657821">
                  <a:extLst>
                    <a:ext uri="{9D8B030D-6E8A-4147-A177-3AD203B41FA5}">
                      <a16:colId xmlns:a16="http://schemas.microsoft.com/office/drawing/2014/main" val="902280825"/>
                    </a:ext>
                  </a:extLst>
                </a:gridCol>
                <a:gridCol w="649699">
                  <a:extLst>
                    <a:ext uri="{9D8B030D-6E8A-4147-A177-3AD203B41FA5}">
                      <a16:colId xmlns:a16="http://schemas.microsoft.com/office/drawing/2014/main" val="2162182531"/>
                    </a:ext>
                  </a:extLst>
                </a:gridCol>
              </a:tblGrid>
              <a:tr h="311244">
                <a:tc>
                  <a:txBody>
                    <a:bodyPr/>
                    <a:lstStyle/>
                    <a:p>
                      <a:pPr algn="ctr"/>
                      <a:endParaRPr kumimoji="1" lang="ja-JP" altLang="en-US" sz="1200" dirty="0"/>
                    </a:p>
                  </a:txBody>
                  <a:tcPr marL="64196" marR="64196" marT="32099" marB="32099"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BACC6"/>
                    </a:solidFill>
                  </a:tcPr>
                </a:tc>
                <a:tc>
                  <a:txBody>
                    <a:bodyPr/>
                    <a:lstStyle/>
                    <a:p>
                      <a:pPr algn="ctr"/>
                      <a:r>
                        <a:rPr kumimoji="1" lang="ja-JP" altLang="en-US" sz="1200" b="1" dirty="0">
                          <a:solidFill>
                            <a:schemeClr val="bg1"/>
                          </a:solidFill>
                        </a:rPr>
                        <a:t>実施数</a:t>
                      </a:r>
                    </a:p>
                  </a:txBody>
                  <a:tcPr marL="64196" marR="64196" marT="32099" marB="32099"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BACC6"/>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200" dirty="0"/>
                        <a:t> </a:t>
                      </a:r>
                      <a:r>
                        <a:rPr kumimoji="1" lang="ja-JP" altLang="en-US" sz="1200" dirty="0"/>
                        <a:t>健全度</a:t>
                      </a:r>
                      <a:endParaRPr kumimoji="1" lang="en-US" altLang="ja-JP" sz="1200" dirty="0"/>
                    </a:p>
                    <a:p>
                      <a:pPr algn="ctr"/>
                      <a:r>
                        <a:rPr kumimoji="1" lang="en-US" altLang="ja-JP" sz="1200" dirty="0"/>
                        <a:t>Ⅰ</a:t>
                      </a:r>
                      <a:endParaRPr kumimoji="1" lang="ja-JP" altLang="en-US" sz="1200" dirty="0"/>
                    </a:p>
                  </a:txBody>
                  <a:tcPr marL="64196" marR="64196" marT="32099" marB="32099"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BACC6"/>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200" dirty="0"/>
                        <a:t>健全度</a:t>
                      </a:r>
                      <a:endParaRPr kumimoji="1" lang="en-US" altLang="ja-JP" sz="1200" dirty="0"/>
                    </a:p>
                    <a:p>
                      <a:pPr algn="ctr"/>
                      <a:r>
                        <a:rPr kumimoji="1" lang="en-US" altLang="ja-JP" sz="1200" dirty="0"/>
                        <a:t>Ⅱ</a:t>
                      </a:r>
                      <a:endParaRPr kumimoji="1" lang="ja-JP" altLang="en-US" sz="1200" dirty="0"/>
                    </a:p>
                  </a:txBody>
                  <a:tcPr marL="64196" marR="64196" marT="32099" marB="32099"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BACC6"/>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200" dirty="0"/>
                        <a:t>健全度</a:t>
                      </a:r>
                      <a:endParaRPr kumimoji="1" lang="en-US" altLang="ja-JP" sz="1200" dirty="0"/>
                    </a:p>
                    <a:p>
                      <a:pPr algn="ctr"/>
                      <a:r>
                        <a:rPr kumimoji="1" lang="en-US" altLang="ja-JP" sz="1200" dirty="0"/>
                        <a:t>Ⅲ</a:t>
                      </a:r>
                      <a:endParaRPr kumimoji="1" lang="ja-JP" altLang="en-US" sz="1200" dirty="0"/>
                    </a:p>
                  </a:txBody>
                  <a:tcPr marL="64196" marR="64196" marT="32099" marB="32099"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BACC6"/>
                    </a:solidFill>
                  </a:tcPr>
                </a:tc>
                <a:tc>
                  <a:txBody>
                    <a:bodyPr/>
                    <a:lstStyle/>
                    <a:p>
                      <a:pPr algn="ctr"/>
                      <a:r>
                        <a:rPr kumimoji="1" lang="ja-JP" altLang="en-US" sz="1200" b="1" dirty="0">
                          <a:solidFill>
                            <a:schemeClr val="bg1"/>
                          </a:solidFill>
                        </a:rPr>
                        <a:t>健全度</a:t>
                      </a:r>
                      <a:endParaRPr kumimoji="1" lang="en-US" altLang="ja-JP" sz="1200" b="1" dirty="0">
                        <a:solidFill>
                          <a:schemeClr val="bg1"/>
                        </a:solidFill>
                      </a:endParaRPr>
                    </a:p>
                    <a:p>
                      <a:pPr algn="ctr"/>
                      <a:r>
                        <a:rPr kumimoji="1" lang="en-US" altLang="ja-JP" sz="1200" b="1" dirty="0">
                          <a:solidFill>
                            <a:schemeClr val="bg1"/>
                          </a:solidFill>
                        </a:rPr>
                        <a:t>Ⅳ</a:t>
                      </a:r>
                      <a:endParaRPr kumimoji="1" lang="ja-JP" altLang="en-US" sz="1200" b="1" dirty="0">
                        <a:solidFill>
                          <a:schemeClr val="bg1"/>
                        </a:solidFill>
                      </a:endParaRPr>
                    </a:p>
                  </a:txBody>
                  <a:tcPr marL="64196" marR="64196" marT="32099" marB="32099"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BACC6"/>
                    </a:solidFill>
                  </a:tcPr>
                </a:tc>
                <a:extLst>
                  <a:ext uri="{0D108BD9-81ED-4DB2-BD59-A6C34878D82A}">
                    <a16:rowId xmlns:a16="http://schemas.microsoft.com/office/drawing/2014/main" val="2414594653"/>
                  </a:ext>
                </a:extLst>
              </a:tr>
              <a:tr h="333962">
                <a:tc>
                  <a:txBody>
                    <a:bodyPr/>
                    <a:lstStyle/>
                    <a:p>
                      <a:pPr algn="ctr"/>
                      <a:r>
                        <a:rPr kumimoji="1" lang="ja-JP" altLang="en-US" sz="1200" dirty="0">
                          <a:latin typeface="BIZ UDゴシック" panose="020B0400000000000000" pitchFamily="49" charset="-128"/>
                          <a:ea typeface="BIZ UDゴシック" panose="020B0400000000000000" pitchFamily="49" charset="-128"/>
                        </a:rPr>
                        <a:t>点検中</a:t>
                      </a:r>
                      <a:endParaRPr kumimoji="1" lang="en-US" altLang="ja-JP" sz="1200" dirty="0">
                        <a:latin typeface="BIZ UDゴシック" panose="020B0400000000000000" pitchFamily="49" charset="-128"/>
                        <a:ea typeface="BIZ UDゴシック" panose="020B0400000000000000" pitchFamily="49" charset="-128"/>
                      </a:endParaRPr>
                    </a:p>
                    <a:p>
                      <a:pPr algn="ctr"/>
                      <a:r>
                        <a:rPr kumimoji="1" lang="en-US" altLang="ja-JP" sz="1200" dirty="0">
                          <a:latin typeface="BIZ UDゴシック" panose="020B0400000000000000" pitchFamily="49" charset="-128"/>
                          <a:ea typeface="BIZ UDゴシック" panose="020B0400000000000000" pitchFamily="49" charset="-128"/>
                        </a:rPr>
                        <a:t>(</a:t>
                      </a:r>
                      <a:r>
                        <a:rPr kumimoji="1" lang="ja-JP" altLang="en-US" sz="1200" dirty="0">
                          <a:latin typeface="BIZ UDゴシック" panose="020B0400000000000000" pitchFamily="49" charset="-128"/>
                          <a:ea typeface="BIZ UDゴシック" panose="020B0400000000000000" pitchFamily="49" charset="-128"/>
                        </a:rPr>
                        <a:t>現在</a:t>
                      </a:r>
                      <a:r>
                        <a:rPr kumimoji="1" lang="en-US" altLang="ja-JP" sz="1200" dirty="0">
                          <a:latin typeface="BIZ UDゴシック" panose="020B0400000000000000" pitchFamily="49" charset="-128"/>
                          <a:ea typeface="BIZ UDゴシック" panose="020B0400000000000000" pitchFamily="49" charset="-128"/>
                        </a:rPr>
                        <a:t>)</a:t>
                      </a:r>
                      <a:endParaRPr kumimoji="1" lang="ja-JP" altLang="en-US" sz="1200" dirty="0">
                        <a:latin typeface="BIZ UDゴシック" panose="020B0400000000000000" pitchFamily="49" charset="-128"/>
                        <a:ea typeface="BIZ UDゴシック" panose="020B0400000000000000" pitchFamily="49" charset="-128"/>
                      </a:endParaRPr>
                    </a:p>
                  </a:txBody>
                  <a:tcPr marL="64196" marR="64196" marT="32099" marB="32099"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BACC6">
                        <a:tint val="40000"/>
                      </a:srgbClr>
                    </a:solidFill>
                  </a:tcPr>
                </a:tc>
                <a:tc>
                  <a:txBody>
                    <a:bodyPr/>
                    <a:lstStyle/>
                    <a:p>
                      <a:pPr algn="ctr"/>
                      <a:r>
                        <a:rPr kumimoji="1" lang="en-US" altLang="ja-JP" sz="1600" dirty="0"/>
                        <a:t>3,144</a:t>
                      </a:r>
                      <a:endParaRPr kumimoji="1" lang="ja-JP" altLang="en-US" sz="1600" dirty="0"/>
                    </a:p>
                  </a:txBody>
                  <a:tcPr marL="64196" marR="64196" marT="32099" marB="32099"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BACC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en-US" altLang="ja-JP" sz="1600" dirty="0"/>
                        <a:t>2,211</a:t>
                      </a:r>
                      <a:endParaRPr kumimoji="1" lang="ja-JP" altLang="en-US" sz="1600" dirty="0"/>
                    </a:p>
                  </a:txBody>
                  <a:tcPr marL="64196" marR="64196" marT="32099" marB="32099"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BACC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en-US" altLang="ja-JP" sz="1600" dirty="0"/>
                        <a:t>825</a:t>
                      </a:r>
                      <a:endParaRPr kumimoji="1" lang="ja-JP" altLang="en-US" sz="1600" dirty="0"/>
                    </a:p>
                  </a:txBody>
                  <a:tcPr marL="64196" marR="64196" marT="32099" marB="32099" anchor="ctr">
                    <a:lnL w="12700" cmpd="sng">
                      <a:solidFill>
                        <a:sysClr val="window" lastClr="FFFFFF"/>
                      </a:solidFill>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BACC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en-US" altLang="ja-JP" sz="1600" b="1" dirty="0">
                          <a:solidFill>
                            <a:schemeClr val="tx1"/>
                          </a:solidFill>
                        </a:rPr>
                        <a:t>90</a:t>
                      </a:r>
                      <a:endParaRPr kumimoji="1" lang="ja-JP" altLang="en-US" sz="1600" b="1" dirty="0">
                        <a:solidFill>
                          <a:schemeClr val="tx1"/>
                        </a:solidFill>
                      </a:endParaRPr>
                    </a:p>
                  </a:txBody>
                  <a:tcPr marL="64196" marR="64196" marT="32099" marB="32099"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BACC6">
                        <a:tint val="40000"/>
                      </a:srgbClr>
                    </a:solidFill>
                  </a:tcPr>
                </a:tc>
                <a:tc>
                  <a:txBody>
                    <a:bodyPr/>
                    <a:lstStyle/>
                    <a:p>
                      <a:pPr algn="ctr"/>
                      <a:r>
                        <a:rPr kumimoji="1" lang="en-US" altLang="ja-JP" sz="1600" b="1" dirty="0"/>
                        <a:t>18</a:t>
                      </a:r>
                      <a:endParaRPr kumimoji="1" lang="ja-JP" altLang="en-US" sz="1600" b="1" dirty="0"/>
                    </a:p>
                  </a:txBody>
                  <a:tcPr marL="64196" marR="64196" marT="32099" marB="32099"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BACC6">
                        <a:tint val="40000"/>
                      </a:srgbClr>
                    </a:solidFill>
                  </a:tcPr>
                </a:tc>
                <a:extLst>
                  <a:ext uri="{0D108BD9-81ED-4DB2-BD59-A6C34878D82A}">
                    <a16:rowId xmlns:a16="http://schemas.microsoft.com/office/drawing/2014/main" val="2675709294"/>
                  </a:ext>
                </a:extLst>
              </a:tr>
              <a:tr h="333962">
                <a:tc>
                  <a:txBody>
                    <a:bodyPr/>
                    <a:lstStyle/>
                    <a:p>
                      <a:pPr algn="ctr"/>
                      <a:r>
                        <a:rPr kumimoji="1" lang="ja-JP" altLang="en-US" sz="1200" dirty="0">
                          <a:latin typeface="BIZ UDゴシック" panose="020B0400000000000000" pitchFamily="49" charset="-128"/>
                          <a:ea typeface="BIZ UDゴシック" panose="020B0400000000000000" pitchFamily="49" charset="-128"/>
                        </a:rPr>
                        <a:t>点検</a:t>
                      </a:r>
                      <a:endParaRPr kumimoji="1" lang="en-US" altLang="ja-JP" sz="1200" dirty="0">
                        <a:latin typeface="BIZ UDゴシック" panose="020B0400000000000000" pitchFamily="49" charset="-128"/>
                        <a:ea typeface="BIZ UDゴシック" panose="020B0400000000000000" pitchFamily="49" charset="-128"/>
                      </a:endParaRPr>
                    </a:p>
                    <a:p>
                      <a:pPr algn="ctr"/>
                      <a:r>
                        <a:rPr kumimoji="1" lang="ja-JP" altLang="en-US" sz="1200" dirty="0">
                          <a:latin typeface="BIZ UDゴシック" panose="020B0400000000000000" pitchFamily="49" charset="-128"/>
                          <a:ea typeface="BIZ UDゴシック" panose="020B0400000000000000" pitchFamily="49" charset="-128"/>
                        </a:rPr>
                        <a:t>完了時</a:t>
                      </a:r>
                      <a:endParaRPr kumimoji="1" lang="en-US" altLang="ja-JP" sz="1200" dirty="0">
                        <a:latin typeface="BIZ UDゴシック" panose="020B0400000000000000" pitchFamily="49" charset="-128"/>
                        <a:ea typeface="BIZ UDゴシック" panose="020B0400000000000000" pitchFamily="49" charset="-128"/>
                      </a:endParaRPr>
                    </a:p>
                    <a:p>
                      <a:pPr algn="ctr"/>
                      <a:r>
                        <a:rPr kumimoji="1" lang="en-US" altLang="ja-JP" sz="1200" dirty="0">
                          <a:latin typeface="BIZ UDゴシック" panose="020B0400000000000000" pitchFamily="49" charset="-128"/>
                          <a:ea typeface="BIZ UDゴシック" panose="020B0400000000000000" pitchFamily="49" charset="-128"/>
                        </a:rPr>
                        <a:t>(</a:t>
                      </a:r>
                      <a:r>
                        <a:rPr kumimoji="1" lang="ja-JP" altLang="en-US" sz="1200" dirty="0">
                          <a:latin typeface="BIZ UDゴシック" panose="020B0400000000000000" pitchFamily="49" charset="-128"/>
                          <a:ea typeface="BIZ UDゴシック" panose="020B0400000000000000" pitchFamily="49" charset="-128"/>
                        </a:rPr>
                        <a:t>推計</a:t>
                      </a:r>
                      <a:r>
                        <a:rPr kumimoji="1" lang="en-US" altLang="ja-JP" sz="1200" dirty="0">
                          <a:latin typeface="BIZ UDゴシック" panose="020B0400000000000000" pitchFamily="49" charset="-128"/>
                          <a:ea typeface="BIZ UDゴシック" panose="020B0400000000000000" pitchFamily="49" charset="-128"/>
                        </a:rPr>
                        <a:t>)</a:t>
                      </a:r>
                      <a:endParaRPr kumimoji="1" lang="ja-JP" altLang="en-US" sz="1200" dirty="0">
                        <a:latin typeface="BIZ UDゴシック" panose="020B0400000000000000" pitchFamily="49" charset="-128"/>
                        <a:ea typeface="BIZ UDゴシック" panose="020B0400000000000000" pitchFamily="49" charset="-128"/>
                      </a:endParaRPr>
                    </a:p>
                  </a:txBody>
                  <a:tcPr marL="64196" marR="64196" marT="32099" marB="32099"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BACC6">
                        <a:tint val="40000"/>
                      </a:srgbClr>
                    </a:solidFill>
                  </a:tcPr>
                </a:tc>
                <a:tc>
                  <a:txBody>
                    <a:bodyPr/>
                    <a:lstStyle/>
                    <a:p>
                      <a:pPr algn="ctr"/>
                      <a:r>
                        <a:rPr kumimoji="1" lang="en-US" altLang="ja-JP" sz="1600" b="1" u="sng" dirty="0"/>
                        <a:t>5,090</a:t>
                      </a:r>
                    </a:p>
                  </a:txBody>
                  <a:tcPr marL="64196" marR="64196" marT="32099" marB="32099"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BACC6">
                        <a:tint val="40000"/>
                      </a:srgbClr>
                    </a:solidFill>
                  </a:tcPr>
                </a:tc>
                <a:tc>
                  <a:txBody>
                    <a:bodyPr/>
                    <a:lstStyle/>
                    <a:p>
                      <a:pPr algn="ctr"/>
                      <a:r>
                        <a:rPr kumimoji="1" lang="en-US" altLang="ja-JP" sz="1600" dirty="0"/>
                        <a:t>3,537</a:t>
                      </a:r>
                      <a:endParaRPr kumimoji="1" lang="ja-JP" altLang="en-US" sz="1600" dirty="0"/>
                    </a:p>
                  </a:txBody>
                  <a:tcPr marL="64196" marR="64196" marT="32099" marB="32099"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tint val="40000"/>
                      </a:srgbClr>
                    </a:solidFill>
                  </a:tcPr>
                </a:tc>
                <a:tc>
                  <a:txBody>
                    <a:bodyPr/>
                    <a:lstStyle/>
                    <a:p>
                      <a:pPr algn="ctr"/>
                      <a:r>
                        <a:rPr kumimoji="1" lang="en-US" altLang="ja-JP" sz="1600" dirty="0"/>
                        <a:t>1,325</a:t>
                      </a:r>
                      <a:endParaRPr kumimoji="1" lang="ja-JP" altLang="en-US" sz="1600" dirty="0"/>
                    </a:p>
                  </a:txBody>
                  <a:tcPr marL="64196" marR="64196" marT="32099" marB="32099"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tint val="40000"/>
                      </a:srgbClr>
                    </a:solidFill>
                  </a:tcPr>
                </a:tc>
                <a:tc>
                  <a:txBody>
                    <a:bodyPr/>
                    <a:lstStyle/>
                    <a:p>
                      <a:pPr algn="ctr"/>
                      <a:r>
                        <a:rPr kumimoji="1" lang="en-US" altLang="ja-JP" sz="1600" b="1" dirty="0">
                          <a:solidFill>
                            <a:schemeClr val="tx1"/>
                          </a:solidFill>
                        </a:rPr>
                        <a:t>190</a:t>
                      </a:r>
                      <a:endParaRPr kumimoji="1" lang="ja-JP" altLang="en-US" sz="1600" b="1" dirty="0">
                        <a:solidFill>
                          <a:schemeClr val="tx1"/>
                        </a:solidFill>
                      </a:endParaRPr>
                    </a:p>
                  </a:txBody>
                  <a:tcPr marL="64196" marR="64196" marT="32099" marB="32099"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tint val="40000"/>
                      </a:srgbClr>
                    </a:solidFill>
                  </a:tcPr>
                </a:tc>
                <a:tc>
                  <a:txBody>
                    <a:bodyPr/>
                    <a:lstStyle/>
                    <a:p>
                      <a:pPr algn="ctr"/>
                      <a:r>
                        <a:rPr kumimoji="1" lang="en-US" altLang="ja-JP" sz="1600" b="1" dirty="0"/>
                        <a:t>38</a:t>
                      </a:r>
                      <a:endParaRPr kumimoji="1" lang="ja-JP" altLang="en-US" sz="1600" b="1" dirty="0"/>
                    </a:p>
                  </a:txBody>
                  <a:tcPr marL="64196" marR="64196" marT="32099" marB="32099"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BACC6">
                        <a:tint val="40000"/>
                      </a:srgbClr>
                    </a:solidFill>
                  </a:tcPr>
                </a:tc>
                <a:extLst>
                  <a:ext uri="{0D108BD9-81ED-4DB2-BD59-A6C34878D82A}">
                    <a16:rowId xmlns:a16="http://schemas.microsoft.com/office/drawing/2014/main" val="3775353190"/>
                  </a:ext>
                </a:extLst>
              </a:tr>
            </a:tbl>
          </a:graphicData>
        </a:graphic>
      </p:graphicFrame>
      <p:sp>
        <p:nvSpPr>
          <p:cNvPr id="3" name="矢印: 下 2">
            <a:extLst>
              <a:ext uri="{FF2B5EF4-FFF2-40B4-BE49-F238E27FC236}">
                <a16:creationId xmlns:a16="http://schemas.microsoft.com/office/drawing/2014/main" id="{5C9534C0-31E1-46DD-B832-B315ED6D9AD9}"/>
              </a:ext>
            </a:extLst>
          </p:cNvPr>
          <p:cNvSpPr/>
          <p:nvPr/>
        </p:nvSpPr>
        <p:spPr>
          <a:xfrm>
            <a:off x="8588673" y="1617930"/>
            <a:ext cx="214596" cy="12395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矢印: 下 28">
            <a:extLst>
              <a:ext uri="{FF2B5EF4-FFF2-40B4-BE49-F238E27FC236}">
                <a16:creationId xmlns:a16="http://schemas.microsoft.com/office/drawing/2014/main" id="{A8A5E414-2F21-4595-A0F7-BDB641C2FA79}"/>
              </a:ext>
            </a:extLst>
          </p:cNvPr>
          <p:cNvSpPr/>
          <p:nvPr/>
        </p:nvSpPr>
        <p:spPr>
          <a:xfrm>
            <a:off x="9231259" y="1617929"/>
            <a:ext cx="214596" cy="12395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a:extLst>
              <a:ext uri="{FF2B5EF4-FFF2-40B4-BE49-F238E27FC236}">
                <a16:creationId xmlns:a16="http://schemas.microsoft.com/office/drawing/2014/main" id="{AC3AB0DD-AE7F-4961-96AD-C3A9820201F9}"/>
              </a:ext>
            </a:extLst>
          </p:cNvPr>
          <p:cNvSpPr txBox="1"/>
          <p:nvPr/>
        </p:nvSpPr>
        <p:spPr>
          <a:xfrm>
            <a:off x="7842556" y="6372720"/>
            <a:ext cx="1944841" cy="246221"/>
          </a:xfrm>
          <a:prstGeom prst="rect">
            <a:avLst/>
          </a:prstGeom>
          <a:noFill/>
        </p:spPr>
        <p:txBody>
          <a:bodyPr wrap="square">
            <a:spAutoFit/>
          </a:bodyPr>
          <a:lstStyle/>
          <a:p>
            <a:pPr algn="ctr"/>
            <a:r>
              <a:rPr lang="ja-JP" altLang="en-US" sz="1000" dirty="0">
                <a:latin typeface="BIZ UDゴシック" panose="020B0400000000000000" pitchFamily="49" charset="-128"/>
                <a:ea typeface="BIZ UDゴシック" panose="020B0400000000000000" pitchFamily="49" charset="-128"/>
              </a:rPr>
              <a:t>基礎部洗堀・玉石露出</a:t>
            </a:r>
            <a:endParaRPr lang="en-US" altLang="ja-JP" sz="1000" dirty="0">
              <a:latin typeface="BIZ UDゴシック" panose="020B0400000000000000" pitchFamily="49" charset="-128"/>
              <a:ea typeface="BIZ UDゴシック" panose="020B0400000000000000" pitchFamily="49" charset="-128"/>
            </a:endParaRPr>
          </a:p>
        </p:txBody>
      </p:sp>
      <p:pic>
        <p:nvPicPr>
          <p:cNvPr id="5" name="図 4">
            <a:extLst>
              <a:ext uri="{FF2B5EF4-FFF2-40B4-BE49-F238E27FC236}">
                <a16:creationId xmlns:a16="http://schemas.microsoft.com/office/drawing/2014/main" id="{C63548F7-BEB3-4D33-BC7D-AC7D5EBBA88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652116" y="3446866"/>
            <a:ext cx="1904779" cy="1428584"/>
          </a:xfrm>
          <a:prstGeom prst="rect">
            <a:avLst/>
          </a:prstGeom>
        </p:spPr>
      </p:pic>
      <p:sp>
        <p:nvSpPr>
          <p:cNvPr id="14" name="楕円 13">
            <a:extLst>
              <a:ext uri="{FF2B5EF4-FFF2-40B4-BE49-F238E27FC236}">
                <a16:creationId xmlns:a16="http://schemas.microsoft.com/office/drawing/2014/main" id="{8BC5D978-27AA-4DFF-AFFB-E27ECCD2269F}"/>
              </a:ext>
            </a:extLst>
          </p:cNvPr>
          <p:cNvSpPr/>
          <p:nvPr/>
        </p:nvSpPr>
        <p:spPr>
          <a:xfrm>
            <a:off x="6176046" y="4503945"/>
            <a:ext cx="342184" cy="329507"/>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 name="直線矢印コネクタ 19">
            <a:extLst>
              <a:ext uri="{FF2B5EF4-FFF2-40B4-BE49-F238E27FC236}">
                <a16:creationId xmlns:a16="http://schemas.microsoft.com/office/drawing/2014/main" id="{520533AF-6B86-4785-8016-8C848AC2BAB7}"/>
              </a:ext>
            </a:extLst>
          </p:cNvPr>
          <p:cNvCxnSpPr>
            <a:cxnSpLocks/>
          </p:cNvCxnSpPr>
          <p:nvPr/>
        </p:nvCxnSpPr>
        <p:spPr>
          <a:xfrm>
            <a:off x="6434667" y="4668698"/>
            <a:ext cx="1384491" cy="474947"/>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25" name="図 24">
            <a:extLst>
              <a:ext uri="{FF2B5EF4-FFF2-40B4-BE49-F238E27FC236}">
                <a16:creationId xmlns:a16="http://schemas.microsoft.com/office/drawing/2014/main" id="{98C7D50C-DF07-48DF-846C-5D60770EE86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23184" y="5055065"/>
            <a:ext cx="1783584" cy="1337688"/>
          </a:xfrm>
          <a:prstGeom prst="rect">
            <a:avLst/>
          </a:prstGeom>
        </p:spPr>
      </p:pic>
      <p:pic>
        <p:nvPicPr>
          <p:cNvPr id="31" name="図 30">
            <a:extLst>
              <a:ext uri="{FF2B5EF4-FFF2-40B4-BE49-F238E27FC236}">
                <a16:creationId xmlns:a16="http://schemas.microsoft.com/office/drawing/2014/main" id="{ACA4E0DA-A712-4D89-BA16-A19CFFA08EA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923186" y="3446866"/>
            <a:ext cx="1783583" cy="1337687"/>
          </a:xfrm>
          <a:prstGeom prst="rect">
            <a:avLst/>
          </a:prstGeom>
        </p:spPr>
      </p:pic>
      <p:sp>
        <p:nvSpPr>
          <p:cNvPr id="32" name="楕円 31">
            <a:extLst>
              <a:ext uri="{FF2B5EF4-FFF2-40B4-BE49-F238E27FC236}">
                <a16:creationId xmlns:a16="http://schemas.microsoft.com/office/drawing/2014/main" id="{1B36DE52-520F-4C1B-A0D8-352D8C7EB68A}"/>
              </a:ext>
            </a:extLst>
          </p:cNvPr>
          <p:cNvSpPr/>
          <p:nvPr/>
        </p:nvSpPr>
        <p:spPr>
          <a:xfrm>
            <a:off x="6800951" y="3466024"/>
            <a:ext cx="342184" cy="329507"/>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3" name="直線矢印コネクタ 32">
            <a:extLst>
              <a:ext uri="{FF2B5EF4-FFF2-40B4-BE49-F238E27FC236}">
                <a16:creationId xmlns:a16="http://schemas.microsoft.com/office/drawing/2014/main" id="{C7BEAA40-753C-48C1-AEBF-DCF580225D30}"/>
              </a:ext>
            </a:extLst>
          </p:cNvPr>
          <p:cNvCxnSpPr>
            <a:cxnSpLocks/>
          </p:cNvCxnSpPr>
          <p:nvPr/>
        </p:nvCxnSpPr>
        <p:spPr>
          <a:xfrm>
            <a:off x="7059572" y="3630777"/>
            <a:ext cx="759586" cy="324051"/>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7" name="テキスト ボックス 36">
            <a:extLst>
              <a:ext uri="{FF2B5EF4-FFF2-40B4-BE49-F238E27FC236}">
                <a16:creationId xmlns:a16="http://schemas.microsoft.com/office/drawing/2014/main" id="{879B108B-219C-4CD4-95CD-759FEA095712}"/>
              </a:ext>
            </a:extLst>
          </p:cNvPr>
          <p:cNvSpPr txBox="1"/>
          <p:nvPr/>
        </p:nvSpPr>
        <p:spPr>
          <a:xfrm>
            <a:off x="5587259" y="2314602"/>
            <a:ext cx="4215909" cy="369332"/>
          </a:xfrm>
          <a:prstGeom prst="rect">
            <a:avLst/>
          </a:prstGeom>
          <a:noFill/>
        </p:spPr>
        <p:txBody>
          <a:bodyPr wrap="square">
            <a:spAutoFit/>
          </a:bodyPr>
          <a:lstStyle/>
          <a:p>
            <a:r>
              <a:rPr lang="ja-JP" altLang="en-US" sz="900" b="1" dirty="0">
                <a:latin typeface="BIZ UDゴシック" panose="020B0400000000000000" pitchFamily="49" charset="-128"/>
                <a:ea typeface="BIZ UDゴシック" panose="020B0400000000000000" pitchFamily="49" charset="-128"/>
              </a:rPr>
              <a:t>健全度</a:t>
            </a:r>
            <a:r>
              <a:rPr lang="en-US" altLang="ja-JP" sz="900" b="1" dirty="0">
                <a:latin typeface="BIZ UDゴシック" panose="020B0400000000000000" pitchFamily="49" charset="-128"/>
                <a:ea typeface="BIZ UDゴシック" panose="020B0400000000000000" pitchFamily="49" charset="-128"/>
              </a:rPr>
              <a:t>Ⅲ</a:t>
            </a:r>
            <a:r>
              <a:rPr lang="ja-JP" altLang="en-US" sz="900" b="1" dirty="0">
                <a:latin typeface="BIZ UDゴシック" panose="020B0400000000000000" pitchFamily="49" charset="-128"/>
                <a:ea typeface="BIZ UDゴシック" panose="020B0400000000000000" pitchFamily="49" charset="-128"/>
              </a:rPr>
              <a:t>：</a:t>
            </a:r>
            <a:r>
              <a:rPr lang="ja-JP" altLang="en-US" sz="900" dirty="0">
                <a:latin typeface="BIZ UDゴシック" panose="020B0400000000000000" pitchFamily="49" charset="-128"/>
                <a:ea typeface="BIZ UDゴシック" panose="020B0400000000000000" pitchFamily="49" charset="-128"/>
              </a:rPr>
              <a:t>施設の機能の低下が</a:t>
            </a:r>
            <a:r>
              <a:rPr lang="ja-JP" altLang="en-US" sz="900" u="sng" dirty="0">
                <a:latin typeface="BIZ UDゴシック" panose="020B0400000000000000" pitchFamily="49" charset="-128"/>
                <a:ea typeface="BIZ UDゴシック" panose="020B0400000000000000" pitchFamily="49" charset="-128"/>
              </a:rPr>
              <a:t>生じる可能性があり</a:t>
            </a:r>
            <a:r>
              <a:rPr lang="ja-JP" altLang="en-US" sz="900" dirty="0">
                <a:latin typeface="BIZ UDゴシック" panose="020B0400000000000000" pitchFamily="49" charset="-128"/>
                <a:ea typeface="BIZ UDゴシック" panose="020B0400000000000000" pitchFamily="49" charset="-128"/>
              </a:rPr>
              <a:t>、</a:t>
            </a:r>
            <a:r>
              <a:rPr lang="ja-JP" altLang="en-US" sz="900" b="1" dirty="0">
                <a:latin typeface="BIZ UDゴシック" panose="020B0400000000000000" pitchFamily="49" charset="-128"/>
                <a:ea typeface="BIZ UDゴシック" panose="020B0400000000000000" pitchFamily="49" charset="-128"/>
              </a:rPr>
              <a:t>早急に対策が必要な状態</a:t>
            </a:r>
            <a:endParaRPr lang="en-US" altLang="ja-JP" sz="900" b="1" dirty="0">
              <a:latin typeface="BIZ UDゴシック" panose="020B0400000000000000" pitchFamily="49" charset="-128"/>
              <a:ea typeface="BIZ UDゴシック" panose="020B0400000000000000" pitchFamily="49" charset="-128"/>
            </a:endParaRPr>
          </a:p>
          <a:p>
            <a:r>
              <a:rPr lang="ja-JP" altLang="en-US" sz="900" b="1" dirty="0">
                <a:latin typeface="BIZ UDゴシック" panose="020B0400000000000000" pitchFamily="49" charset="-128"/>
                <a:ea typeface="BIZ UDゴシック" panose="020B0400000000000000" pitchFamily="49" charset="-128"/>
              </a:rPr>
              <a:t>健全度</a:t>
            </a:r>
            <a:r>
              <a:rPr lang="en-US" altLang="ja-JP" sz="900" b="1" dirty="0">
                <a:latin typeface="BIZ UDゴシック" panose="020B0400000000000000" pitchFamily="49" charset="-128"/>
                <a:ea typeface="BIZ UDゴシック" panose="020B0400000000000000" pitchFamily="49" charset="-128"/>
              </a:rPr>
              <a:t>Ⅳ</a:t>
            </a:r>
            <a:r>
              <a:rPr lang="ja-JP" altLang="en-US" sz="900" b="1" dirty="0">
                <a:latin typeface="BIZ UDゴシック" panose="020B0400000000000000" pitchFamily="49" charset="-128"/>
                <a:ea typeface="BIZ UDゴシック" panose="020B0400000000000000" pitchFamily="49" charset="-128"/>
              </a:rPr>
              <a:t>：</a:t>
            </a:r>
            <a:r>
              <a:rPr lang="ja-JP" altLang="en-US" sz="900" dirty="0">
                <a:latin typeface="BIZ UDゴシック" panose="020B0400000000000000" pitchFamily="49" charset="-128"/>
                <a:ea typeface="BIZ UDゴシック" panose="020B0400000000000000" pitchFamily="49" charset="-128"/>
              </a:rPr>
              <a:t>施設の機能の低下が</a:t>
            </a:r>
            <a:r>
              <a:rPr lang="ja-JP" altLang="en-US" sz="900" u="sng" dirty="0">
                <a:latin typeface="BIZ UDゴシック" panose="020B0400000000000000" pitchFamily="49" charset="-128"/>
                <a:ea typeface="BIZ UDゴシック" panose="020B0400000000000000" pitchFamily="49" charset="-128"/>
              </a:rPr>
              <a:t>生じており</a:t>
            </a:r>
            <a:r>
              <a:rPr lang="ja-JP" altLang="en-US" sz="900" dirty="0">
                <a:latin typeface="BIZ UDゴシック" panose="020B0400000000000000" pitchFamily="49" charset="-128"/>
                <a:ea typeface="BIZ UDゴシック" panose="020B0400000000000000" pitchFamily="49" charset="-128"/>
              </a:rPr>
              <a:t>、</a:t>
            </a:r>
            <a:r>
              <a:rPr lang="ja-JP" altLang="en-US" sz="900" b="1" dirty="0">
                <a:latin typeface="BIZ UDゴシック" panose="020B0400000000000000" pitchFamily="49" charset="-128"/>
                <a:ea typeface="BIZ UDゴシック" panose="020B0400000000000000" pitchFamily="49" charset="-128"/>
              </a:rPr>
              <a:t>緊急な対策が必要な状態</a:t>
            </a:r>
            <a:endParaRPr lang="en-US" altLang="ja-JP" sz="900" b="1" dirty="0">
              <a:latin typeface="BIZ UDゴシック" panose="020B0400000000000000" pitchFamily="49" charset="-128"/>
              <a:ea typeface="BIZ UDゴシック" panose="020B0400000000000000" pitchFamily="49" charset="-128"/>
            </a:endParaRPr>
          </a:p>
        </p:txBody>
      </p:sp>
      <p:sp>
        <p:nvSpPr>
          <p:cNvPr id="38" name="テキスト ボックス 37">
            <a:extLst>
              <a:ext uri="{FF2B5EF4-FFF2-40B4-BE49-F238E27FC236}">
                <a16:creationId xmlns:a16="http://schemas.microsoft.com/office/drawing/2014/main" id="{AB458E51-28EB-4171-B643-34A6D1FA7931}"/>
              </a:ext>
            </a:extLst>
          </p:cNvPr>
          <p:cNvSpPr txBox="1"/>
          <p:nvPr/>
        </p:nvSpPr>
        <p:spPr>
          <a:xfrm>
            <a:off x="7794602" y="4754903"/>
            <a:ext cx="2003494" cy="246221"/>
          </a:xfrm>
          <a:prstGeom prst="rect">
            <a:avLst/>
          </a:prstGeom>
          <a:noFill/>
        </p:spPr>
        <p:txBody>
          <a:bodyPr wrap="square">
            <a:spAutoFit/>
          </a:bodyPr>
          <a:lstStyle/>
          <a:p>
            <a:pPr algn="ctr"/>
            <a:r>
              <a:rPr lang="ja-JP" altLang="en-US" sz="1000" dirty="0">
                <a:latin typeface="BIZ UDゴシック" panose="020B0400000000000000" pitchFamily="49" charset="-128"/>
                <a:ea typeface="BIZ UDゴシック" panose="020B0400000000000000" pitchFamily="49" charset="-128"/>
              </a:rPr>
              <a:t>ｺﾝｸﾘｰﾄの劣化・ひび割れ・漏水</a:t>
            </a:r>
            <a:endParaRPr lang="en-US" altLang="ja-JP" sz="1000" dirty="0">
              <a:latin typeface="BIZ UDゴシック" panose="020B0400000000000000" pitchFamily="49" charset="-128"/>
              <a:ea typeface="BIZ UDゴシック" panose="020B0400000000000000" pitchFamily="49" charset="-128"/>
            </a:endParaRPr>
          </a:p>
        </p:txBody>
      </p:sp>
      <p:sp>
        <p:nvSpPr>
          <p:cNvPr id="39" name="テキスト ボックス 38">
            <a:extLst>
              <a:ext uri="{FF2B5EF4-FFF2-40B4-BE49-F238E27FC236}">
                <a16:creationId xmlns:a16="http://schemas.microsoft.com/office/drawing/2014/main" id="{ECAFE01F-20C1-4DEA-B5B2-AE0658BF79CB}"/>
              </a:ext>
            </a:extLst>
          </p:cNvPr>
          <p:cNvSpPr txBox="1"/>
          <p:nvPr/>
        </p:nvSpPr>
        <p:spPr>
          <a:xfrm>
            <a:off x="5652115" y="6618941"/>
            <a:ext cx="1944841" cy="246221"/>
          </a:xfrm>
          <a:prstGeom prst="rect">
            <a:avLst/>
          </a:prstGeom>
          <a:noFill/>
        </p:spPr>
        <p:txBody>
          <a:bodyPr wrap="square">
            <a:spAutoFit/>
          </a:bodyPr>
          <a:lstStyle/>
          <a:p>
            <a:pPr algn="ctr"/>
            <a:r>
              <a:rPr lang="ja-JP" altLang="en-US" sz="1000" b="1" dirty="0">
                <a:latin typeface="BIZ UDゴシック" panose="020B0400000000000000" pitchFamily="49" charset="-128"/>
                <a:ea typeface="BIZ UDゴシック" panose="020B0400000000000000" pitchFamily="49" charset="-128"/>
              </a:rPr>
              <a:t>対策完了</a:t>
            </a:r>
            <a:endParaRPr lang="en-US" altLang="ja-JP" sz="1000" b="1" dirty="0">
              <a:latin typeface="BIZ UDゴシック" panose="020B0400000000000000" pitchFamily="49" charset="-128"/>
              <a:ea typeface="BIZ UDゴシック" panose="020B0400000000000000" pitchFamily="49" charset="-128"/>
            </a:endParaRPr>
          </a:p>
        </p:txBody>
      </p:sp>
      <p:sp>
        <p:nvSpPr>
          <p:cNvPr id="40" name="テキスト ボックス 39">
            <a:extLst>
              <a:ext uri="{FF2B5EF4-FFF2-40B4-BE49-F238E27FC236}">
                <a16:creationId xmlns:a16="http://schemas.microsoft.com/office/drawing/2014/main" id="{F460D79B-976A-4F70-BBC4-8332D51292FE}"/>
              </a:ext>
            </a:extLst>
          </p:cNvPr>
          <p:cNvSpPr txBox="1"/>
          <p:nvPr/>
        </p:nvSpPr>
        <p:spPr>
          <a:xfrm>
            <a:off x="5652116" y="4812670"/>
            <a:ext cx="1944841" cy="246221"/>
          </a:xfrm>
          <a:prstGeom prst="rect">
            <a:avLst/>
          </a:prstGeom>
          <a:noFill/>
        </p:spPr>
        <p:txBody>
          <a:bodyPr wrap="square">
            <a:spAutoFit/>
          </a:bodyPr>
          <a:lstStyle/>
          <a:p>
            <a:pPr algn="ctr"/>
            <a:r>
              <a:rPr lang="ja-JP" altLang="en-US" sz="1000" b="1" dirty="0">
                <a:latin typeface="BIZ UDゴシック" panose="020B0400000000000000" pitchFamily="49" charset="-128"/>
                <a:ea typeface="BIZ UDゴシック" panose="020B0400000000000000" pitchFamily="49" charset="-128"/>
              </a:rPr>
              <a:t>対策前</a:t>
            </a:r>
            <a:endParaRPr lang="en-US" altLang="ja-JP" sz="1000" b="1" dirty="0">
              <a:latin typeface="BIZ UDゴシック" panose="020B0400000000000000" pitchFamily="49" charset="-128"/>
              <a:ea typeface="BIZ UDゴシック" panose="020B0400000000000000" pitchFamily="49" charset="-128"/>
            </a:endParaRPr>
          </a:p>
        </p:txBody>
      </p:sp>
      <p:sp>
        <p:nvSpPr>
          <p:cNvPr id="34" name="正方形/長方形 33">
            <a:extLst>
              <a:ext uri="{FF2B5EF4-FFF2-40B4-BE49-F238E27FC236}">
                <a16:creationId xmlns:a16="http://schemas.microsoft.com/office/drawing/2014/main" id="{A9EF2BC7-1788-4F4E-81CA-EA830D32173C}"/>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35" name="スライド番号プレースホルダー 10">
            <a:extLst>
              <a:ext uri="{FF2B5EF4-FFF2-40B4-BE49-F238E27FC236}">
                <a16:creationId xmlns:a16="http://schemas.microsoft.com/office/drawing/2014/main" id="{120DB4EE-1673-4330-B0A7-F9317B001231}"/>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11</a:t>
            </a:fld>
            <a:endParaRPr kumimoji="1" lang="ja-JP" altLang="en-US" sz="2000" b="1" dirty="0"/>
          </a:p>
        </p:txBody>
      </p:sp>
    </p:spTree>
    <p:extLst>
      <p:ext uri="{BB962C8B-B14F-4D97-AF65-F5344CB8AC3E}">
        <p14:creationId xmlns:p14="http://schemas.microsoft.com/office/powerpoint/2010/main" val="292727388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四角形: 角を丸くする 10">
            <a:extLst>
              <a:ext uri="{FF2B5EF4-FFF2-40B4-BE49-F238E27FC236}">
                <a16:creationId xmlns:a16="http://schemas.microsoft.com/office/drawing/2014/main" id="{85314BE4-407F-4A25-8672-B72E109ED397}"/>
              </a:ext>
            </a:extLst>
          </p:cNvPr>
          <p:cNvSpPr/>
          <p:nvPr/>
        </p:nvSpPr>
        <p:spPr>
          <a:xfrm>
            <a:off x="33829" y="4794664"/>
            <a:ext cx="5627717" cy="1343807"/>
          </a:xfrm>
          <a:prstGeom prst="roundRect">
            <a:avLst>
              <a:gd name="adj" fmla="val 5612"/>
            </a:avLst>
          </a:prstGeom>
          <a:solidFill>
            <a:schemeClr val="accent5">
              <a:lumMod val="20000"/>
              <a:lumOff val="8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・増加する洪水災害への防災対策として、河川・砂防部局との連携が</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より重要となることから、連携と役割分担を明確にし、効率的、効</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果的に、土砂・流木流出抑制対策や山地保水力向上対策等に取組み</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ます。</a:t>
            </a:r>
          </a:p>
          <a:p>
            <a:endParaRPr kumimoji="1" lang="en-US" altLang="ja-JP" sz="1400" dirty="0">
              <a:solidFill>
                <a:srgbClr val="FF0000"/>
              </a:solidFill>
              <a:highlight>
                <a:srgbClr val="FFFF00"/>
              </a:highlight>
              <a:latin typeface="BIZ UDゴシック" panose="020B0400000000000000" pitchFamily="49" charset="-128"/>
              <a:ea typeface="BIZ UDゴシック" panose="020B0400000000000000" pitchFamily="49" charset="-128"/>
            </a:endParaRPr>
          </a:p>
        </p:txBody>
      </p:sp>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8000" bIns="36000" rtlCol="0" anchor="t" anchorCtr="0"/>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sz="1600" dirty="0">
                <a:latin typeface="BIZ UDゴシック" panose="020B0400000000000000" pitchFamily="49" charset="-128"/>
                <a:ea typeface="BIZ UDゴシック" panose="020B0400000000000000" pitchFamily="49" charset="-128"/>
              </a:rPr>
              <a:t>基軸１</a:t>
            </a:r>
            <a:r>
              <a:rPr kumimoji="1" lang="ja-JP" altLang="en-US" sz="2000" dirty="0">
                <a:latin typeface="BIZ UDゴシック" panose="020B0400000000000000" pitchFamily="49" charset="-128"/>
                <a:ea typeface="BIZ UDゴシック" panose="020B0400000000000000" pitchFamily="49" charset="-128"/>
              </a:rPr>
              <a:t>「</a:t>
            </a:r>
            <a:r>
              <a:rPr kumimoji="1" lang="ja-JP" altLang="en-US" sz="2000" b="1" dirty="0">
                <a:latin typeface="BIZ UDゴシック" panose="020B0400000000000000" pitchFamily="49" charset="-128"/>
                <a:ea typeface="BIZ UDゴシック" panose="020B0400000000000000" pitchFamily="49" charset="-128"/>
              </a:rPr>
              <a:t>公益的機能の維持増進」</a:t>
            </a:r>
            <a:endParaRPr kumimoji="1" lang="ja-JP" altLang="en-US" b="1" dirty="0">
              <a:latin typeface="BIZ UDゴシック" panose="020B0400000000000000" pitchFamily="49" charset="-128"/>
              <a:ea typeface="BIZ UDゴシック" panose="020B0400000000000000" pitchFamily="49" charset="-128"/>
            </a:endParaRPr>
          </a:p>
        </p:txBody>
      </p:sp>
      <p:sp>
        <p:nvSpPr>
          <p:cNvPr id="17" name="テキスト ボックス 16">
            <a:extLst>
              <a:ext uri="{FF2B5EF4-FFF2-40B4-BE49-F238E27FC236}">
                <a16:creationId xmlns:a16="http://schemas.microsoft.com/office/drawing/2014/main" id="{9F1C6EC4-324A-4617-AF9A-C01922716E0F}"/>
              </a:ext>
            </a:extLst>
          </p:cNvPr>
          <p:cNvSpPr txBox="1"/>
          <p:nvPr/>
        </p:nvSpPr>
        <p:spPr>
          <a:xfrm>
            <a:off x="822764" y="275710"/>
            <a:ext cx="3227884" cy="215444"/>
          </a:xfrm>
          <a:prstGeom prst="rect">
            <a:avLst/>
          </a:prstGeom>
          <a:noFill/>
        </p:spPr>
        <p:txBody>
          <a:bodyPr wrap="square" rtlCol="0">
            <a:spAutoFit/>
          </a:bodyPr>
          <a:lstStyle/>
          <a:p>
            <a:r>
              <a:rPr kumimoji="1" lang="ja-JP" altLang="en-US" sz="800" b="1" dirty="0">
                <a:solidFill>
                  <a:schemeClr val="bg1"/>
                </a:solidFill>
                <a:latin typeface="BIZ UDゴシック" panose="020B0400000000000000" pitchFamily="49" charset="-128"/>
                <a:ea typeface="BIZ UDゴシック" panose="020B0400000000000000" pitchFamily="49" charset="-128"/>
              </a:rPr>
              <a:t>（保水・土砂流出の防止・</a:t>
            </a:r>
            <a:r>
              <a:rPr kumimoji="1" lang="en-US" altLang="ja-JP" sz="800" b="1" dirty="0">
                <a:solidFill>
                  <a:schemeClr val="bg1"/>
                </a:solidFill>
                <a:latin typeface="BIZ UDゴシック" panose="020B0400000000000000" pitchFamily="49" charset="-128"/>
                <a:ea typeface="BIZ UDゴシック" panose="020B0400000000000000" pitchFamily="49" charset="-128"/>
              </a:rPr>
              <a:t>CO2</a:t>
            </a:r>
            <a:r>
              <a:rPr kumimoji="1" lang="ja-JP" altLang="en-US" sz="800" b="1" dirty="0">
                <a:solidFill>
                  <a:schemeClr val="bg1"/>
                </a:solidFill>
                <a:latin typeface="BIZ UDゴシック" panose="020B0400000000000000" pitchFamily="49" charset="-128"/>
                <a:ea typeface="BIZ UDゴシック" panose="020B0400000000000000" pitchFamily="49" charset="-128"/>
              </a:rPr>
              <a:t>吸収・生物多様性保全等の機能）</a:t>
            </a:r>
            <a:endParaRPr kumimoji="1" lang="en-US" altLang="ja-JP" sz="800" b="1" dirty="0">
              <a:solidFill>
                <a:schemeClr val="bg1"/>
              </a:solidFill>
              <a:latin typeface="BIZ UDゴシック" panose="020B0400000000000000" pitchFamily="49" charset="-128"/>
              <a:ea typeface="BIZ UDゴシック" panose="020B0400000000000000" pitchFamily="49" charset="-128"/>
            </a:endParaRPr>
          </a:p>
        </p:txBody>
      </p:sp>
      <p:sp>
        <p:nvSpPr>
          <p:cNvPr id="12" name="四角形: 角を丸くする 11">
            <a:extLst>
              <a:ext uri="{FF2B5EF4-FFF2-40B4-BE49-F238E27FC236}">
                <a16:creationId xmlns:a16="http://schemas.microsoft.com/office/drawing/2014/main" id="{04838BA4-4C29-4C2D-83E2-39596ABB78B1}"/>
              </a:ext>
            </a:extLst>
          </p:cNvPr>
          <p:cNvSpPr/>
          <p:nvPr/>
        </p:nvSpPr>
        <p:spPr>
          <a:xfrm>
            <a:off x="31630" y="1355007"/>
            <a:ext cx="5629916" cy="2659903"/>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・府内の各流域治水プロジェクトに、治山対策・森林整備の計画を</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位置づけて実施</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・流域治水プロジェクトの</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緊急度が高い箇所</a:t>
            </a:r>
            <a:r>
              <a:rPr kumimoji="1" lang="ja-JP" altLang="en-US" sz="1400" dirty="0">
                <a:solidFill>
                  <a:schemeClr val="tx1"/>
                </a:solidFill>
                <a:latin typeface="BIZ UDゴシック" panose="020B0400000000000000" pitchFamily="49" charset="-128"/>
                <a:ea typeface="BIZ UDゴシック" panose="020B0400000000000000" pitchFamily="49" charset="-128"/>
              </a:rPr>
              <a:t>のうち集水域（森林区</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域）を対象に、大阪府森林環境税を活用し、</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土砂・流木流出抑制</a:t>
            </a:r>
            <a:endParaRPr kumimoji="1" lang="en-US" altLang="ja-JP" sz="14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対策</a:t>
            </a:r>
            <a:r>
              <a:rPr kumimoji="1" lang="ja-JP" altLang="en-US" sz="1400" dirty="0">
                <a:solidFill>
                  <a:schemeClr val="tx1"/>
                </a:solidFill>
                <a:latin typeface="BIZ UDゴシック" panose="020B0400000000000000" pitchFamily="49" charset="-128"/>
                <a:ea typeface="BIZ UDゴシック" panose="020B0400000000000000" pitchFamily="49" charset="-128"/>
              </a:rPr>
              <a:t>と</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山地保水力の向上対策</a:t>
            </a:r>
            <a:r>
              <a:rPr kumimoji="1" lang="ja-JP" altLang="en-US" sz="1400" dirty="0">
                <a:solidFill>
                  <a:schemeClr val="tx1"/>
                </a:solidFill>
                <a:latin typeface="BIZ UDゴシック" panose="020B0400000000000000" pitchFamily="49" charset="-128"/>
                <a:ea typeface="BIZ UDゴシック" panose="020B0400000000000000" pitchFamily="49" charset="-128"/>
              </a:rPr>
              <a:t>に取組んでいる。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・令和５年に国土交通省の「気候変動を踏まえた砂防技術検討会」</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の議論の中で、土砂・洪水氾濫対策に着手する流域における流木</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対策の重要性や、流木対策における林野庁事業との連携が示された。</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2" name="矢印: 下 1">
            <a:extLst>
              <a:ext uri="{FF2B5EF4-FFF2-40B4-BE49-F238E27FC236}">
                <a16:creationId xmlns:a16="http://schemas.microsoft.com/office/drawing/2014/main" id="{2D72CEF0-BD96-47CB-A1D9-4561F66B64EA}"/>
              </a:ext>
            </a:extLst>
          </p:cNvPr>
          <p:cNvSpPr/>
          <p:nvPr/>
        </p:nvSpPr>
        <p:spPr>
          <a:xfrm>
            <a:off x="1784275" y="4326915"/>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四角形: 角を丸くする 14">
            <a:extLst>
              <a:ext uri="{FF2B5EF4-FFF2-40B4-BE49-F238E27FC236}">
                <a16:creationId xmlns:a16="http://schemas.microsoft.com/office/drawing/2014/main" id="{01A16C58-EF70-4D81-86F4-28D69A0992DD}"/>
              </a:ext>
            </a:extLst>
          </p:cNvPr>
          <p:cNvSpPr/>
          <p:nvPr/>
        </p:nvSpPr>
        <p:spPr>
          <a:xfrm>
            <a:off x="42740" y="535929"/>
            <a:ext cx="5663716" cy="669723"/>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rgbClr val="8AA0C5"/>
                </a:solidFill>
                <a:latin typeface="BIZ UDゴシック" panose="020B0400000000000000" pitchFamily="49" charset="-128"/>
                <a:ea typeface="BIZ UDゴシック" panose="020B0400000000000000" pitchFamily="49" charset="-128"/>
              </a:rPr>
              <a:t> 　</a:t>
            </a:r>
            <a:r>
              <a:rPr kumimoji="1" lang="ja-JP" altLang="en-US" sz="1050" b="1" dirty="0">
                <a:solidFill>
                  <a:srgbClr val="002060"/>
                </a:solidFill>
                <a:latin typeface="BIZ UDゴシック" panose="020B0400000000000000" pitchFamily="49" charset="-128"/>
                <a:ea typeface="BIZ UDゴシック" panose="020B0400000000000000" pitchFamily="49" charset="-128"/>
              </a:rPr>
              <a:t>施策１</a:t>
            </a:r>
            <a:r>
              <a:rPr kumimoji="1" lang="en-US" altLang="ja-JP" sz="1050" b="1" dirty="0">
                <a:solidFill>
                  <a:srgbClr val="002060"/>
                </a:solidFill>
                <a:latin typeface="BIZ UDゴシック" panose="020B0400000000000000" pitchFamily="49" charset="-128"/>
                <a:ea typeface="BIZ UDゴシック" panose="020B0400000000000000" pitchFamily="49" charset="-128"/>
              </a:rPr>
              <a:t>-</a:t>
            </a:r>
            <a:r>
              <a:rPr kumimoji="1" lang="ja-JP" altLang="en-US" sz="1050" b="1" dirty="0">
                <a:solidFill>
                  <a:srgbClr val="002060"/>
                </a:solidFill>
                <a:latin typeface="BIZ UDゴシック" panose="020B0400000000000000" pitchFamily="49" charset="-128"/>
                <a:ea typeface="BIZ UDゴシック" panose="020B0400000000000000" pitchFamily="49" charset="-128"/>
              </a:rPr>
              <a:t>２　</a:t>
            </a:r>
            <a:r>
              <a:rPr kumimoji="1" lang="ja-JP" altLang="en-US" dirty="0">
                <a:solidFill>
                  <a:schemeClr val="accent5">
                    <a:lumMod val="75000"/>
                  </a:schemeClr>
                </a:solidFill>
                <a:latin typeface="BIZ UDゴシック" panose="020B0400000000000000" pitchFamily="49" charset="-128"/>
                <a:ea typeface="BIZ UDゴシック" panose="020B0400000000000000" pitchFamily="49" charset="-128"/>
              </a:rPr>
              <a:t>流域治水対策の推進</a:t>
            </a:r>
            <a:endParaRPr kumimoji="1" lang="en-US" altLang="ja-JP"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dirty="0">
                <a:solidFill>
                  <a:schemeClr val="accent5">
                    <a:lumMod val="75000"/>
                  </a:schemeClr>
                </a:solidFill>
                <a:latin typeface="BIZ UDゴシック" panose="020B0400000000000000" pitchFamily="49" charset="-128"/>
                <a:ea typeface="BIZ UDゴシック" panose="020B0400000000000000" pitchFamily="49" charset="-128"/>
              </a:rPr>
              <a:t>　　　　　　</a:t>
            </a:r>
            <a:r>
              <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rPr>
              <a:t>–</a:t>
            </a:r>
            <a:r>
              <a:rPr kumimoji="1" lang="ja-JP" altLang="en-US" sz="1400" dirty="0">
                <a:solidFill>
                  <a:schemeClr val="accent5">
                    <a:lumMod val="75000"/>
                  </a:schemeClr>
                </a:solidFill>
                <a:latin typeface="BIZ UDゴシック" panose="020B0400000000000000" pitchFamily="49" charset="-128"/>
                <a:ea typeface="BIZ UDゴシック" panose="020B0400000000000000" pitchFamily="49" charset="-128"/>
              </a:rPr>
              <a:t>広域対策</a:t>
            </a:r>
            <a:r>
              <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rPr>
              <a:t>-</a:t>
            </a:r>
          </a:p>
          <a:p>
            <a:r>
              <a:rPr kumimoji="1" lang="ja-JP" altLang="en-US" sz="1000" dirty="0">
                <a:solidFill>
                  <a:schemeClr val="tx1"/>
                </a:solidFill>
                <a:latin typeface="+mn-ea"/>
              </a:rPr>
              <a:t>   </a:t>
            </a:r>
            <a:endPar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400" dirty="0">
                <a:solidFill>
                  <a:schemeClr val="accent5">
                    <a:lumMod val="75000"/>
                  </a:schemeClr>
                </a:solidFill>
                <a:latin typeface="BIZ UDゴシック" panose="020B0400000000000000" pitchFamily="49" charset="-128"/>
                <a:ea typeface="BIZ UDゴシック" panose="020B0400000000000000" pitchFamily="49" charset="-128"/>
              </a:rPr>
              <a:t> </a:t>
            </a:r>
            <a:endParaRPr kumimoji="1" lang="en-US" altLang="ja-JP" sz="1400" dirty="0">
              <a:solidFill>
                <a:schemeClr val="tx1"/>
              </a:solidFill>
            </a:endParaRPr>
          </a:p>
        </p:txBody>
      </p:sp>
      <p:pic>
        <p:nvPicPr>
          <p:cNvPr id="5" name="図 4">
            <a:extLst>
              <a:ext uri="{FF2B5EF4-FFF2-40B4-BE49-F238E27FC236}">
                <a16:creationId xmlns:a16="http://schemas.microsoft.com/office/drawing/2014/main" id="{D0CCF849-8C1F-4EA1-A378-D8B732BCEFC4}"/>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b="-1"/>
          <a:stretch/>
        </p:blipFill>
        <p:spPr>
          <a:xfrm>
            <a:off x="5740825" y="1628433"/>
            <a:ext cx="3234614" cy="2521317"/>
          </a:xfrm>
          <a:prstGeom prst="rect">
            <a:avLst/>
          </a:prstGeom>
        </p:spPr>
      </p:pic>
      <p:sp>
        <p:nvSpPr>
          <p:cNvPr id="6" name="楕円 5">
            <a:extLst>
              <a:ext uri="{FF2B5EF4-FFF2-40B4-BE49-F238E27FC236}">
                <a16:creationId xmlns:a16="http://schemas.microsoft.com/office/drawing/2014/main" id="{89773369-F0E3-429B-B4E9-411379302E5E}"/>
              </a:ext>
            </a:extLst>
          </p:cNvPr>
          <p:cNvSpPr/>
          <p:nvPr/>
        </p:nvSpPr>
        <p:spPr>
          <a:xfrm>
            <a:off x="5895947" y="1542626"/>
            <a:ext cx="2320574" cy="762506"/>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a:extLst>
              <a:ext uri="{FF2B5EF4-FFF2-40B4-BE49-F238E27FC236}">
                <a16:creationId xmlns:a16="http://schemas.microsoft.com/office/drawing/2014/main" id="{76E54E9C-ECCF-44C7-8D40-7D5E94614C79}"/>
              </a:ext>
            </a:extLst>
          </p:cNvPr>
          <p:cNvSpPr txBox="1"/>
          <p:nvPr/>
        </p:nvSpPr>
        <p:spPr>
          <a:xfrm>
            <a:off x="5683809" y="802681"/>
            <a:ext cx="4035852" cy="538609"/>
          </a:xfrm>
          <a:prstGeom prst="rect">
            <a:avLst/>
          </a:prstGeom>
          <a:noFill/>
        </p:spPr>
        <p:txBody>
          <a:bodyPr wrap="square" lIns="0" tIns="0" rIns="0" bIns="0" rtlCol="0">
            <a:spAutoFit/>
          </a:bodyPr>
          <a:lstStyle/>
          <a:p>
            <a:r>
              <a:rPr kumimoji="1" lang="ja-JP" altLang="en-US" sz="1100" dirty="0">
                <a:latin typeface="BIZ UDPゴシック" panose="020B0400000000000000" pitchFamily="50" charset="-128"/>
                <a:ea typeface="BIZ UDPゴシック" panose="020B0400000000000000" pitchFamily="50" charset="-128"/>
              </a:rPr>
              <a:t>　</a:t>
            </a:r>
            <a:r>
              <a:rPr kumimoji="1" lang="ja-JP" altLang="en-US" sz="1200" dirty="0">
                <a:latin typeface="BIZ UDPゴシック" panose="020B0400000000000000" pitchFamily="50" charset="-128"/>
                <a:ea typeface="BIZ UDPゴシック" panose="020B0400000000000000" pitchFamily="50" charset="-128"/>
              </a:rPr>
              <a:t>●大阪府森林環境税による森林区域における流域治水対策</a:t>
            </a:r>
            <a:endParaRPr kumimoji="1" lang="en-US" altLang="ja-JP" sz="1200" dirty="0">
              <a:latin typeface="BIZ UDPゴシック" panose="020B0400000000000000" pitchFamily="50" charset="-128"/>
              <a:ea typeface="BIZ UDPゴシック" panose="020B0400000000000000" pitchFamily="50" charset="-128"/>
            </a:endParaRPr>
          </a:p>
          <a:p>
            <a:r>
              <a:rPr kumimoji="1" lang="ja-JP" altLang="en-US" sz="1200" dirty="0">
                <a:latin typeface="BIZ UDPゴシック" panose="020B0400000000000000" pitchFamily="50" charset="-128"/>
                <a:ea typeface="BIZ UDPゴシック" panose="020B0400000000000000" pitchFamily="50" charset="-128"/>
              </a:rPr>
              <a:t>　　</a:t>
            </a:r>
            <a:r>
              <a:rPr kumimoji="1" lang="ja-JP" altLang="en-US" sz="1100" dirty="0">
                <a:latin typeface="BIZ UDPゴシック" panose="020B0400000000000000" pitchFamily="50" charset="-128"/>
                <a:ea typeface="BIZ UDPゴシック" panose="020B0400000000000000" pitchFamily="50" charset="-128"/>
              </a:rPr>
              <a:t>　流出量を低減するための「山地保水力の向上対策」</a:t>
            </a:r>
            <a:endParaRPr kumimoji="1" lang="en-US" altLang="ja-JP" sz="1100" dirty="0">
              <a:latin typeface="BIZ UDPゴシック" panose="020B0400000000000000" pitchFamily="50" charset="-128"/>
              <a:ea typeface="BIZ UDPゴシック" panose="020B0400000000000000" pitchFamily="50" charset="-128"/>
            </a:endParaRPr>
          </a:p>
          <a:p>
            <a:r>
              <a:rPr kumimoji="1" lang="ja-JP" altLang="en-US" sz="1100" dirty="0">
                <a:latin typeface="BIZ UDPゴシック" panose="020B0400000000000000" pitchFamily="50" charset="-128"/>
                <a:ea typeface="BIZ UDPゴシック" panose="020B0400000000000000" pitchFamily="50" charset="-128"/>
              </a:rPr>
              <a:t>　　　河川断面を確保する対策ための「土砂・流木流出抑制対策」</a:t>
            </a:r>
          </a:p>
        </p:txBody>
      </p:sp>
      <p:pic>
        <p:nvPicPr>
          <p:cNvPr id="18" name="図 40">
            <a:extLst>
              <a:ext uri="{FF2B5EF4-FFF2-40B4-BE49-F238E27FC236}">
                <a16:creationId xmlns:a16="http://schemas.microsoft.com/office/drawing/2014/main" id="{C52B8A4A-1F37-4073-921E-E540C16F70D1}"/>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482004" y="3176244"/>
            <a:ext cx="1367525" cy="100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図 14">
            <a:extLst>
              <a:ext uri="{FF2B5EF4-FFF2-40B4-BE49-F238E27FC236}">
                <a16:creationId xmlns:a16="http://schemas.microsoft.com/office/drawing/2014/main" id="{BB8ABAF4-1148-4F2D-A865-ED3135C8E0CC}"/>
              </a:ext>
            </a:extLst>
          </p:cNvPr>
          <p:cNvPicPr>
            <a:picLocks noChangeAspect="1"/>
          </p:cNvPicPr>
          <p:nvPr/>
        </p:nvPicPr>
        <p:blipFill>
          <a:blip r:embed="rId4" cstate="email">
            <a:extLst>
              <a:ext uri="{28A0092B-C50C-407E-A947-70E740481C1C}">
                <a14:useLocalDpi xmlns:a14="http://schemas.microsoft.com/office/drawing/2010/main"/>
              </a:ext>
            </a:extLst>
          </a:blip>
          <a:srcRect l="-125"/>
          <a:stretch>
            <a:fillRect/>
          </a:stretch>
        </p:blipFill>
        <p:spPr bwMode="auto">
          <a:xfrm>
            <a:off x="8486429" y="2031105"/>
            <a:ext cx="1360221" cy="995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正方形/長方形 19">
            <a:extLst>
              <a:ext uri="{FF2B5EF4-FFF2-40B4-BE49-F238E27FC236}">
                <a16:creationId xmlns:a16="http://schemas.microsoft.com/office/drawing/2014/main" id="{95557ACA-392B-423B-8F03-A396EBD89B44}"/>
              </a:ext>
            </a:extLst>
          </p:cNvPr>
          <p:cNvSpPr/>
          <p:nvPr/>
        </p:nvSpPr>
        <p:spPr>
          <a:xfrm>
            <a:off x="8909285" y="4203804"/>
            <a:ext cx="512961" cy="123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spAutoFit/>
          </a:bodyPr>
          <a:lstStyle/>
          <a:p>
            <a:pPr>
              <a:defRPr/>
            </a:pPr>
            <a:r>
              <a:rPr lang="ja-JP" altLang="en-US" sz="800" dirty="0">
                <a:solidFill>
                  <a:schemeClr val="tx1"/>
                </a:solidFill>
                <a:latin typeface="BIZ UDゴシック" panose="020B0400000000000000" pitchFamily="49" charset="-128"/>
                <a:ea typeface="BIZ UDゴシック" panose="020B0400000000000000" pitchFamily="49" charset="-128"/>
                <a:cs typeface="メイリオ" panose="020B0604030504040204" pitchFamily="50" charset="-128"/>
              </a:rPr>
              <a:t>間伐と筋工</a:t>
            </a:r>
            <a:endParaRPr lang="en-US" altLang="ja-JP" sz="800" dirty="0">
              <a:solidFill>
                <a:schemeClr val="tx1"/>
              </a:solidFill>
              <a:latin typeface="BIZ UDゴシック" panose="020B0400000000000000" pitchFamily="49" charset="-128"/>
              <a:ea typeface="BIZ UDゴシック" panose="020B0400000000000000" pitchFamily="49" charset="-128"/>
              <a:cs typeface="メイリオ" panose="020B0604030504040204" pitchFamily="50" charset="-128"/>
            </a:endParaRPr>
          </a:p>
        </p:txBody>
      </p:sp>
      <p:sp>
        <p:nvSpPr>
          <p:cNvPr id="22" name="正方形/長方形 21">
            <a:extLst>
              <a:ext uri="{FF2B5EF4-FFF2-40B4-BE49-F238E27FC236}">
                <a16:creationId xmlns:a16="http://schemas.microsoft.com/office/drawing/2014/main" id="{7BAEEB0D-B422-48A1-BD90-A10C8ACC45F0}"/>
              </a:ext>
            </a:extLst>
          </p:cNvPr>
          <p:cNvSpPr/>
          <p:nvPr/>
        </p:nvSpPr>
        <p:spPr>
          <a:xfrm>
            <a:off x="8601510" y="3031398"/>
            <a:ext cx="1128514" cy="1231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spAutoFit/>
          </a:bodyPr>
          <a:lstStyle/>
          <a:p>
            <a:pPr>
              <a:defRPr/>
            </a:pPr>
            <a:r>
              <a:rPr lang="ja-JP" altLang="en-US" sz="800" dirty="0">
                <a:solidFill>
                  <a:schemeClr val="tx1"/>
                </a:solidFill>
                <a:latin typeface="BIZ UDゴシック" panose="020B0400000000000000" pitchFamily="49" charset="-128"/>
                <a:ea typeface="BIZ UDゴシック" panose="020B0400000000000000" pitchFamily="49" charset="-128"/>
                <a:cs typeface="メイリオ" panose="020B0604030504040204" pitchFamily="50" charset="-128"/>
              </a:rPr>
              <a:t>治山ダム</a:t>
            </a:r>
            <a:r>
              <a:rPr lang="en-US" altLang="ja-JP" sz="700" dirty="0">
                <a:solidFill>
                  <a:schemeClr val="tx1"/>
                </a:solidFill>
                <a:latin typeface="BIZ UDゴシック" panose="020B0400000000000000" pitchFamily="49" charset="-128"/>
                <a:ea typeface="BIZ UDゴシック" panose="020B0400000000000000" pitchFamily="49" charset="-128"/>
                <a:cs typeface="メイリオ" panose="020B0604030504040204" pitchFamily="50" charset="-128"/>
              </a:rPr>
              <a:t>(</a:t>
            </a:r>
            <a:r>
              <a:rPr lang="ja-JP" altLang="en-US" sz="700" dirty="0">
                <a:solidFill>
                  <a:schemeClr val="tx1"/>
                </a:solidFill>
                <a:latin typeface="BIZ UDゴシック" panose="020B0400000000000000" pitchFamily="49" charset="-128"/>
                <a:ea typeface="BIZ UDゴシック" panose="020B0400000000000000" pitchFamily="49" charset="-128"/>
                <a:cs typeface="メイリオ" panose="020B0604030504040204" pitchFamily="50" charset="-128"/>
              </a:rPr>
              <a:t>流域治水対策型</a:t>
            </a:r>
            <a:r>
              <a:rPr lang="en-US" altLang="ja-JP" sz="700" dirty="0">
                <a:solidFill>
                  <a:schemeClr val="tx1"/>
                </a:solidFill>
                <a:latin typeface="BIZ UDゴシック" panose="020B0400000000000000" pitchFamily="49" charset="-128"/>
                <a:ea typeface="BIZ UDゴシック" panose="020B0400000000000000" pitchFamily="49" charset="-128"/>
                <a:cs typeface="メイリオ" panose="020B0604030504040204" pitchFamily="50" charset="-128"/>
              </a:rPr>
              <a:t>)</a:t>
            </a:r>
            <a:endParaRPr lang="en-US" altLang="ja-JP" sz="800" dirty="0">
              <a:solidFill>
                <a:schemeClr val="tx1"/>
              </a:solidFill>
              <a:latin typeface="BIZ UDゴシック" panose="020B0400000000000000" pitchFamily="49" charset="-128"/>
              <a:ea typeface="BIZ UDゴシック" panose="020B0400000000000000" pitchFamily="49" charset="-128"/>
              <a:cs typeface="メイリオ" panose="020B0604030504040204" pitchFamily="50" charset="-128"/>
            </a:endParaRPr>
          </a:p>
        </p:txBody>
      </p:sp>
      <p:pic>
        <p:nvPicPr>
          <p:cNvPr id="23" name="図 22">
            <a:extLst>
              <a:ext uri="{FF2B5EF4-FFF2-40B4-BE49-F238E27FC236}">
                <a16:creationId xmlns:a16="http://schemas.microsoft.com/office/drawing/2014/main" id="{733A53DF-4C9A-4FE2-9C29-424BA5FDEF3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823270" y="4654726"/>
            <a:ext cx="2778240" cy="2085670"/>
          </a:xfrm>
          <a:prstGeom prst="rect">
            <a:avLst/>
          </a:prstGeom>
        </p:spPr>
      </p:pic>
      <p:sp>
        <p:nvSpPr>
          <p:cNvPr id="24" name="テキスト ボックス 23">
            <a:extLst>
              <a:ext uri="{FF2B5EF4-FFF2-40B4-BE49-F238E27FC236}">
                <a16:creationId xmlns:a16="http://schemas.microsoft.com/office/drawing/2014/main" id="{7A47679B-D0C7-4926-9551-64745134ADC0}"/>
              </a:ext>
            </a:extLst>
          </p:cNvPr>
          <p:cNvSpPr txBox="1"/>
          <p:nvPr/>
        </p:nvSpPr>
        <p:spPr>
          <a:xfrm>
            <a:off x="8567609" y="4671217"/>
            <a:ext cx="1304490" cy="600164"/>
          </a:xfrm>
          <a:prstGeom prst="rect">
            <a:avLst/>
          </a:prstGeom>
          <a:noFill/>
        </p:spPr>
        <p:txBody>
          <a:bodyPr wrap="square">
            <a:spAutoFit/>
          </a:bodyPr>
          <a:lstStyle/>
          <a:p>
            <a:r>
              <a:rPr lang="ja-JP" altLang="en-US" sz="1100" dirty="0">
                <a:latin typeface="BIZ UDゴシック" panose="020B0400000000000000" pitchFamily="49" charset="-128"/>
                <a:ea typeface="BIZ UDゴシック" panose="020B0400000000000000" pitchFamily="49" charset="-128"/>
              </a:rPr>
              <a:t>砂防堰堤とその</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上流の森林整備</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状況を合同で確認</a:t>
            </a:r>
          </a:p>
        </p:txBody>
      </p:sp>
      <p:sp>
        <p:nvSpPr>
          <p:cNvPr id="27" name="テキスト ボックス 26">
            <a:extLst>
              <a:ext uri="{FF2B5EF4-FFF2-40B4-BE49-F238E27FC236}">
                <a16:creationId xmlns:a16="http://schemas.microsoft.com/office/drawing/2014/main" id="{8D272B97-77E1-4C5D-9869-AAF9A46511C4}"/>
              </a:ext>
            </a:extLst>
          </p:cNvPr>
          <p:cNvSpPr txBox="1"/>
          <p:nvPr/>
        </p:nvSpPr>
        <p:spPr>
          <a:xfrm>
            <a:off x="5810798" y="4371806"/>
            <a:ext cx="4035852" cy="184666"/>
          </a:xfrm>
          <a:prstGeom prst="rect">
            <a:avLst/>
          </a:prstGeom>
          <a:noFill/>
        </p:spPr>
        <p:txBody>
          <a:bodyPr wrap="square" lIns="0" tIns="0" rIns="0" bIns="0" rtlCol="0">
            <a:spAutoFit/>
          </a:bodyPr>
          <a:lstStyle/>
          <a:p>
            <a:r>
              <a:rPr kumimoji="1" lang="ja-JP" altLang="en-US" sz="1100" dirty="0">
                <a:latin typeface="BIZ UDPゴシック" panose="020B0400000000000000" pitchFamily="50" charset="-128"/>
                <a:ea typeface="BIZ UDPゴシック" panose="020B0400000000000000" pitchFamily="50" charset="-128"/>
              </a:rPr>
              <a:t>　</a:t>
            </a:r>
            <a:r>
              <a:rPr kumimoji="1" lang="ja-JP" altLang="en-US" sz="1200" dirty="0">
                <a:latin typeface="BIZ UDPゴシック" panose="020B0400000000000000" pitchFamily="50" charset="-128"/>
                <a:ea typeface="BIZ UDPゴシック" panose="020B0400000000000000" pitchFamily="50" charset="-128"/>
              </a:rPr>
              <a:t>●流域治水における砂防・治山連携の取組み</a:t>
            </a:r>
            <a:r>
              <a:rPr kumimoji="1" lang="ja-JP" altLang="en-US" sz="1050" dirty="0">
                <a:latin typeface="BIZ UDPゴシック" panose="020B0400000000000000" pitchFamily="50" charset="-128"/>
                <a:ea typeface="BIZ UDPゴシック" panose="020B0400000000000000" pitchFamily="50" charset="-128"/>
              </a:rPr>
              <a:t>（</a:t>
            </a:r>
            <a:r>
              <a:rPr kumimoji="1" lang="en-US" altLang="ja-JP" sz="1050" dirty="0">
                <a:latin typeface="BIZ UDPゴシック" panose="020B0400000000000000" pitchFamily="50" charset="-128"/>
                <a:ea typeface="BIZ UDPゴシック" panose="020B0400000000000000" pitchFamily="50" charset="-128"/>
              </a:rPr>
              <a:t>R6.8.2</a:t>
            </a:r>
            <a:r>
              <a:rPr kumimoji="1" lang="ja-JP" altLang="en-US" sz="1050" dirty="0">
                <a:latin typeface="BIZ UDPゴシック" panose="020B0400000000000000" pitchFamily="50" charset="-128"/>
                <a:ea typeface="BIZ UDPゴシック" panose="020B0400000000000000" pitchFamily="50" charset="-128"/>
              </a:rPr>
              <a:t>）</a:t>
            </a:r>
            <a:endParaRPr kumimoji="1" lang="ja-JP" altLang="en-US" sz="1100" dirty="0">
              <a:latin typeface="BIZ UDPゴシック" panose="020B0400000000000000" pitchFamily="50" charset="-128"/>
              <a:ea typeface="BIZ UDPゴシック" panose="020B0400000000000000" pitchFamily="50" charset="-128"/>
            </a:endParaRPr>
          </a:p>
        </p:txBody>
      </p:sp>
      <p:pic>
        <p:nvPicPr>
          <p:cNvPr id="25" name="図 24">
            <a:extLst>
              <a:ext uri="{FF2B5EF4-FFF2-40B4-BE49-F238E27FC236}">
                <a16:creationId xmlns:a16="http://schemas.microsoft.com/office/drawing/2014/main" id="{8D1057A4-62EA-48B0-83AB-57EF43E362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4626" y="5538082"/>
            <a:ext cx="1602024" cy="1202665"/>
          </a:xfrm>
          <a:prstGeom prst="rect">
            <a:avLst/>
          </a:prstGeom>
          <a:ln w="19050">
            <a:solidFill>
              <a:schemeClr val="bg1"/>
            </a:solidFill>
          </a:ln>
        </p:spPr>
      </p:pic>
      <p:sp>
        <p:nvSpPr>
          <p:cNvPr id="21" name="正方形/長方形 20">
            <a:extLst>
              <a:ext uri="{FF2B5EF4-FFF2-40B4-BE49-F238E27FC236}">
                <a16:creationId xmlns:a16="http://schemas.microsoft.com/office/drawing/2014/main" id="{085C3703-36C9-4BD8-A7C1-EDEFDD63BBCA}"/>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26" name="スライド番号プレースホルダー 10">
            <a:extLst>
              <a:ext uri="{FF2B5EF4-FFF2-40B4-BE49-F238E27FC236}">
                <a16:creationId xmlns:a16="http://schemas.microsoft.com/office/drawing/2014/main" id="{F6CE5AE7-A3A4-4D9B-8BD3-43134D0588AB}"/>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12</a:t>
            </a:fld>
            <a:endParaRPr kumimoji="1" lang="ja-JP" altLang="en-US" sz="2000" b="1" dirty="0"/>
          </a:p>
        </p:txBody>
      </p:sp>
    </p:spTree>
    <p:extLst>
      <p:ext uri="{BB962C8B-B14F-4D97-AF65-F5344CB8AC3E}">
        <p14:creationId xmlns:p14="http://schemas.microsoft.com/office/powerpoint/2010/main" val="4812032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図 31">
            <a:extLst>
              <a:ext uri="{FF2B5EF4-FFF2-40B4-BE49-F238E27FC236}">
                <a16:creationId xmlns:a16="http://schemas.microsoft.com/office/drawing/2014/main" id="{1BDB5960-F9EE-45B1-A8EE-1A246EB3809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060992" y="1539617"/>
            <a:ext cx="3784040" cy="1836043"/>
          </a:xfrm>
          <a:prstGeom prst="rect">
            <a:avLst/>
          </a:prstGeom>
        </p:spPr>
      </p:pic>
      <p:sp>
        <p:nvSpPr>
          <p:cNvPr id="11" name="四角形: 角を丸くする 10">
            <a:extLst>
              <a:ext uri="{FF2B5EF4-FFF2-40B4-BE49-F238E27FC236}">
                <a16:creationId xmlns:a16="http://schemas.microsoft.com/office/drawing/2014/main" id="{85314BE4-407F-4A25-8672-B72E109ED397}"/>
              </a:ext>
            </a:extLst>
          </p:cNvPr>
          <p:cNvSpPr/>
          <p:nvPr/>
        </p:nvSpPr>
        <p:spPr>
          <a:xfrm>
            <a:off x="142219" y="5164267"/>
            <a:ext cx="5631428" cy="1175151"/>
          </a:xfrm>
          <a:prstGeom prst="roundRect">
            <a:avLst>
              <a:gd name="adj" fmla="val 5612"/>
            </a:avLst>
          </a:prstGeom>
          <a:solidFill>
            <a:schemeClr val="accent5">
              <a:lumMod val="20000"/>
              <a:lumOff val="8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・放置された人工林を対象として、府の相談窓口等を活用し、市町</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村が取り組む</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広葉樹林への誘導・転換の支援</a:t>
            </a:r>
            <a:r>
              <a:rPr kumimoji="1" lang="ja-JP" altLang="en-US" sz="1400" dirty="0">
                <a:solidFill>
                  <a:schemeClr val="tx1"/>
                </a:solidFill>
                <a:latin typeface="BIZ UDゴシック" panose="020B0400000000000000" pitchFamily="49" charset="-128"/>
                <a:ea typeface="BIZ UDゴシック" panose="020B0400000000000000" pitchFamily="49" charset="-128"/>
              </a:rPr>
              <a:t>し、府内森林の管理</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コストの低減に努めていく。</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8000" bIns="36000" rtlCol="0" anchor="t" anchorCtr="0"/>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sz="1600" dirty="0">
                <a:latin typeface="BIZ UDゴシック" panose="020B0400000000000000" pitchFamily="49" charset="-128"/>
                <a:ea typeface="BIZ UDゴシック" panose="020B0400000000000000" pitchFamily="49" charset="-128"/>
              </a:rPr>
              <a:t>基軸１</a:t>
            </a:r>
            <a:r>
              <a:rPr kumimoji="1" lang="ja-JP" altLang="en-US" sz="2000" dirty="0">
                <a:latin typeface="BIZ UDゴシック" panose="020B0400000000000000" pitchFamily="49" charset="-128"/>
                <a:ea typeface="BIZ UDゴシック" panose="020B0400000000000000" pitchFamily="49" charset="-128"/>
              </a:rPr>
              <a:t>「</a:t>
            </a:r>
            <a:r>
              <a:rPr kumimoji="1" lang="ja-JP" altLang="en-US" sz="2000" b="1" dirty="0">
                <a:latin typeface="BIZ UDゴシック" panose="020B0400000000000000" pitchFamily="49" charset="-128"/>
                <a:ea typeface="BIZ UDゴシック" panose="020B0400000000000000" pitchFamily="49" charset="-128"/>
              </a:rPr>
              <a:t>公益的機能の維持増進」</a:t>
            </a:r>
            <a:endParaRPr kumimoji="1" lang="ja-JP" altLang="en-US" b="1" dirty="0">
              <a:latin typeface="BIZ UDゴシック" panose="020B0400000000000000" pitchFamily="49" charset="-128"/>
              <a:ea typeface="BIZ UDゴシック" panose="020B0400000000000000" pitchFamily="49" charset="-128"/>
            </a:endParaRPr>
          </a:p>
        </p:txBody>
      </p:sp>
      <p:sp>
        <p:nvSpPr>
          <p:cNvPr id="17" name="テキスト ボックス 16">
            <a:extLst>
              <a:ext uri="{FF2B5EF4-FFF2-40B4-BE49-F238E27FC236}">
                <a16:creationId xmlns:a16="http://schemas.microsoft.com/office/drawing/2014/main" id="{9F1C6EC4-324A-4617-AF9A-C01922716E0F}"/>
              </a:ext>
            </a:extLst>
          </p:cNvPr>
          <p:cNvSpPr txBox="1"/>
          <p:nvPr/>
        </p:nvSpPr>
        <p:spPr>
          <a:xfrm>
            <a:off x="822764" y="275710"/>
            <a:ext cx="3227884" cy="215444"/>
          </a:xfrm>
          <a:prstGeom prst="rect">
            <a:avLst/>
          </a:prstGeom>
          <a:noFill/>
        </p:spPr>
        <p:txBody>
          <a:bodyPr wrap="square" rtlCol="0">
            <a:spAutoFit/>
          </a:bodyPr>
          <a:lstStyle/>
          <a:p>
            <a:r>
              <a:rPr kumimoji="1" lang="ja-JP" altLang="en-US" sz="800" b="1" dirty="0">
                <a:solidFill>
                  <a:schemeClr val="bg1"/>
                </a:solidFill>
                <a:latin typeface="BIZ UDゴシック" panose="020B0400000000000000" pitchFamily="49" charset="-128"/>
                <a:ea typeface="BIZ UDゴシック" panose="020B0400000000000000" pitchFamily="49" charset="-128"/>
              </a:rPr>
              <a:t>（保水・土砂流出の防止・</a:t>
            </a:r>
            <a:r>
              <a:rPr kumimoji="1" lang="en-US" altLang="ja-JP" sz="800" b="1" dirty="0">
                <a:solidFill>
                  <a:schemeClr val="bg1"/>
                </a:solidFill>
                <a:latin typeface="BIZ UDゴシック" panose="020B0400000000000000" pitchFamily="49" charset="-128"/>
                <a:ea typeface="BIZ UDゴシック" panose="020B0400000000000000" pitchFamily="49" charset="-128"/>
              </a:rPr>
              <a:t>CO2</a:t>
            </a:r>
            <a:r>
              <a:rPr kumimoji="1" lang="ja-JP" altLang="en-US" sz="800" b="1" dirty="0">
                <a:solidFill>
                  <a:schemeClr val="bg1"/>
                </a:solidFill>
                <a:latin typeface="BIZ UDゴシック" panose="020B0400000000000000" pitchFamily="49" charset="-128"/>
                <a:ea typeface="BIZ UDゴシック" panose="020B0400000000000000" pitchFamily="49" charset="-128"/>
              </a:rPr>
              <a:t>吸収・生物多様性保全等の機能）</a:t>
            </a:r>
            <a:endParaRPr kumimoji="1" lang="en-US" altLang="ja-JP" sz="800" b="1" dirty="0">
              <a:solidFill>
                <a:schemeClr val="bg1"/>
              </a:solidFill>
              <a:latin typeface="BIZ UDゴシック" panose="020B0400000000000000" pitchFamily="49" charset="-128"/>
              <a:ea typeface="BIZ UDゴシック" panose="020B0400000000000000" pitchFamily="49" charset="-128"/>
            </a:endParaRPr>
          </a:p>
        </p:txBody>
      </p:sp>
      <p:sp>
        <p:nvSpPr>
          <p:cNvPr id="12" name="四角形: 角を丸くする 11">
            <a:extLst>
              <a:ext uri="{FF2B5EF4-FFF2-40B4-BE49-F238E27FC236}">
                <a16:creationId xmlns:a16="http://schemas.microsoft.com/office/drawing/2014/main" id="{04838BA4-4C29-4C2D-83E2-39596ABB78B1}"/>
              </a:ext>
            </a:extLst>
          </p:cNvPr>
          <p:cNvSpPr/>
          <p:nvPr/>
        </p:nvSpPr>
        <p:spPr>
          <a:xfrm>
            <a:off x="142220" y="1074408"/>
            <a:ext cx="5631428" cy="1515263"/>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・森林経営管理法・森林環境譲与税の創設により、市町村による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森林整備も進められるようになっているが、財源は十分と言えず、</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切捨間伐や危険木伐採等が主な整備内容</a:t>
            </a:r>
            <a:r>
              <a:rPr kumimoji="1" lang="ja-JP" altLang="en-US" sz="1400" dirty="0">
                <a:solidFill>
                  <a:schemeClr val="tx1"/>
                </a:solidFill>
                <a:latin typeface="BIZ UDゴシック" panose="020B0400000000000000" pitchFamily="49" charset="-128"/>
                <a:ea typeface="BIZ UDゴシック" panose="020B0400000000000000" pitchFamily="49" charset="-128"/>
              </a:rPr>
              <a:t>となっている。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・府は、相談窓口</a:t>
            </a:r>
            <a:r>
              <a:rPr kumimoji="1" lang="ja-JP" altLang="en-US" sz="1200" dirty="0">
                <a:solidFill>
                  <a:schemeClr val="tx1"/>
                </a:solidFill>
                <a:latin typeface="BIZ UDゴシック" panose="020B0400000000000000" pitchFamily="49" charset="-128"/>
                <a:ea typeface="BIZ UDゴシック" panose="020B0400000000000000" pitchFamily="49" charset="-128"/>
              </a:rPr>
              <a:t>（森林整備・木材利用促進支援センター）</a:t>
            </a:r>
            <a:r>
              <a:rPr kumimoji="1" lang="ja-JP" altLang="en-US" sz="1400" dirty="0">
                <a:solidFill>
                  <a:schemeClr val="tx1"/>
                </a:solidFill>
                <a:latin typeface="BIZ UDゴシック" panose="020B0400000000000000" pitchFamily="49" charset="-128"/>
                <a:ea typeface="BIZ UDゴシック" panose="020B0400000000000000" pitchFamily="49" charset="-128"/>
              </a:rPr>
              <a:t>を設置し、</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市町村に対する技術的支援や情報提供を行っている。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13" name="四角形: 角を丸くする 12">
            <a:extLst>
              <a:ext uri="{FF2B5EF4-FFF2-40B4-BE49-F238E27FC236}">
                <a16:creationId xmlns:a16="http://schemas.microsoft.com/office/drawing/2014/main" id="{13D8BC4B-E8A5-4272-AE98-57D90C67B17C}"/>
              </a:ext>
            </a:extLst>
          </p:cNvPr>
          <p:cNvSpPr/>
          <p:nvPr/>
        </p:nvSpPr>
        <p:spPr>
          <a:xfrm>
            <a:off x="142218" y="3150578"/>
            <a:ext cx="5631428" cy="1452783"/>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●課題</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・府内の人工林約</a:t>
            </a:r>
            <a:r>
              <a:rPr kumimoji="1" lang="en-US" altLang="ja-JP" sz="1400" dirty="0">
                <a:solidFill>
                  <a:schemeClr val="tx1"/>
                </a:solidFill>
                <a:latin typeface="BIZ UDゴシック" panose="020B0400000000000000" pitchFamily="49" charset="-128"/>
                <a:ea typeface="BIZ UDゴシック" panose="020B0400000000000000" pitchFamily="49" charset="-128"/>
              </a:rPr>
              <a:t>27,000ha</a:t>
            </a:r>
            <a:r>
              <a:rPr kumimoji="1" lang="ja-JP" altLang="en-US" sz="1400" dirty="0">
                <a:solidFill>
                  <a:schemeClr val="tx1"/>
                </a:solidFill>
                <a:latin typeface="BIZ UDゴシック" panose="020B0400000000000000" pitchFamily="49" charset="-128"/>
                <a:ea typeface="BIZ UDゴシック" panose="020B0400000000000000" pitchFamily="49" charset="-128"/>
              </a:rPr>
              <a:t>のうち、</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林業経営が見込まれる森林は</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約</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4,500ha</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と２割程度</a:t>
            </a:r>
            <a:r>
              <a:rPr kumimoji="1" lang="ja-JP" altLang="en-US" sz="1400" dirty="0">
                <a:solidFill>
                  <a:schemeClr val="tx1"/>
                </a:solidFill>
                <a:latin typeface="BIZ UDゴシック" panose="020B0400000000000000" pitchFamily="49" charset="-128"/>
                <a:ea typeface="BIZ UDゴシック" panose="020B0400000000000000" pitchFamily="49" charset="-128"/>
              </a:rPr>
              <a:t>に留まっている。</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また、府の治山事業等の導入など、その他の事業の導入の見込み</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もなく、今後、</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放置されると想定される人工林は約</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14,000ha</a:t>
            </a:r>
            <a:r>
              <a:rPr kumimoji="1" lang="ja-JP" altLang="en-US" sz="1400" dirty="0">
                <a:solidFill>
                  <a:schemeClr val="tx1"/>
                </a:solidFill>
                <a:latin typeface="BIZ UDゴシック" panose="020B0400000000000000" pitchFamily="49" charset="-128"/>
                <a:ea typeface="BIZ UDゴシック" panose="020B0400000000000000" pitchFamily="49" charset="-128"/>
              </a:rPr>
              <a:t>と</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なっており、これらをどう健全に維持していくかが課題である。</a:t>
            </a:r>
          </a:p>
        </p:txBody>
      </p:sp>
      <p:sp>
        <p:nvSpPr>
          <p:cNvPr id="2" name="矢印: 下 1">
            <a:extLst>
              <a:ext uri="{FF2B5EF4-FFF2-40B4-BE49-F238E27FC236}">
                <a16:creationId xmlns:a16="http://schemas.microsoft.com/office/drawing/2014/main" id="{2D72CEF0-BD96-47CB-A1D9-4561F66B64EA}"/>
              </a:ext>
            </a:extLst>
          </p:cNvPr>
          <p:cNvSpPr/>
          <p:nvPr/>
        </p:nvSpPr>
        <p:spPr>
          <a:xfrm>
            <a:off x="1894518" y="2772755"/>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矢印: 下 20">
            <a:extLst>
              <a:ext uri="{FF2B5EF4-FFF2-40B4-BE49-F238E27FC236}">
                <a16:creationId xmlns:a16="http://schemas.microsoft.com/office/drawing/2014/main" id="{6DCF3D11-5D59-401F-813C-432DFEC3FA02}"/>
              </a:ext>
            </a:extLst>
          </p:cNvPr>
          <p:cNvSpPr/>
          <p:nvPr/>
        </p:nvSpPr>
        <p:spPr>
          <a:xfrm>
            <a:off x="1923821" y="4793223"/>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四角形: 角を丸くする 14">
            <a:extLst>
              <a:ext uri="{FF2B5EF4-FFF2-40B4-BE49-F238E27FC236}">
                <a16:creationId xmlns:a16="http://schemas.microsoft.com/office/drawing/2014/main" id="{01A16C58-EF70-4D81-86F4-28D69A0992DD}"/>
              </a:ext>
            </a:extLst>
          </p:cNvPr>
          <p:cNvSpPr/>
          <p:nvPr/>
        </p:nvSpPr>
        <p:spPr>
          <a:xfrm>
            <a:off x="56472" y="549440"/>
            <a:ext cx="5631428" cy="408950"/>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rgbClr val="8AA0C5"/>
                </a:solidFill>
                <a:latin typeface="BIZ UDゴシック" panose="020B0400000000000000" pitchFamily="49" charset="-128"/>
                <a:ea typeface="BIZ UDゴシック" panose="020B0400000000000000" pitchFamily="49" charset="-128"/>
              </a:rPr>
              <a:t> 　</a:t>
            </a:r>
            <a:r>
              <a:rPr kumimoji="1" lang="ja-JP" altLang="en-US" sz="1050" b="1" dirty="0">
                <a:solidFill>
                  <a:srgbClr val="002060"/>
                </a:solidFill>
                <a:latin typeface="BIZ UDゴシック" panose="020B0400000000000000" pitchFamily="49" charset="-128"/>
                <a:ea typeface="BIZ UDゴシック" panose="020B0400000000000000" pitchFamily="49" charset="-128"/>
              </a:rPr>
              <a:t>施策１</a:t>
            </a:r>
            <a:r>
              <a:rPr kumimoji="1" lang="en-US" altLang="ja-JP" sz="1050" b="1" dirty="0">
                <a:solidFill>
                  <a:srgbClr val="002060"/>
                </a:solidFill>
                <a:latin typeface="BIZ UDゴシック" panose="020B0400000000000000" pitchFamily="49" charset="-128"/>
                <a:ea typeface="BIZ UDゴシック" panose="020B0400000000000000" pitchFamily="49" charset="-128"/>
              </a:rPr>
              <a:t>-</a:t>
            </a:r>
            <a:r>
              <a:rPr kumimoji="1" lang="ja-JP" altLang="en-US" sz="1050" b="1" dirty="0">
                <a:solidFill>
                  <a:srgbClr val="002060"/>
                </a:solidFill>
                <a:latin typeface="BIZ UDゴシック" panose="020B0400000000000000" pitchFamily="49" charset="-128"/>
                <a:ea typeface="BIZ UDゴシック" panose="020B0400000000000000" pitchFamily="49" charset="-128"/>
              </a:rPr>
              <a:t>３　</a:t>
            </a:r>
            <a:r>
              <a:rPr kumimoji="1" lang="ja-JP" altLang="en-US" dirty="0">
                <a:solidFill>
                  <a:schemeClr val="accent5">
                    <a:lumMod val="75000"/>
                  </a:schemeClr>
                </a:solidFill>
                <a:latin typeface="BIZ UDゴシック" panose="020B0400000000000000" pitchFamily="49" charset="-128"/>
                <a:ea typeface="BIZ UDゴシック" panose="020B0400000000000000" pitchFamily="49" charset="-128"/>
              </a:rPr>
              <a:t>市町村が取組む森林管理の支援</a:t>
            </a:r>
            <a:endParaRPr kumimoji="1" lang="en-US" altLang="ja-JP" sz="105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tx1"/>
                </a:solidFill>
                <a:latin typeface="+mn-ea"/>
              </a:rPr>
              <a:t>   </a:t>
            </a:r>
            <a:endPar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400" dirty="0">
                <a:solidFill>
                  <a:schemeClr val="accent5">
                    <a:lumMod val="75000"/>
                  </a:schemeClr>
                </a:solidFill>
                <a:latin typeface="BIZ UDゴシック" panose="020B0400000000000000" pitchFamily="49" charset="-128"/>
                <a:ea typeface="BIZ UDゴシック" panose="020B0400000000000000" pitchFamily="49" charset="-128"/>
              </a:rPr>
              <a:t> </a:t>
            </a:r>
            <a:endParaRPr kumimoji="1" lang="en-US" altLang="ja-JP" sz="1400" dirty="0">
              <a:solidFill>
                <a:schemeClr val="tx1"/>
              </a:solidFill>
            </a:endParaRPr>
          </a:p>
        </p:txBody>
      </p:sp>
      <p:sp>
        <p:nvSpPr>
          <p:cNvPr id="14" name="テキスト ボックス 13">
            <a:extLst>
              <a:ext uri="{FF2B5EF4-FFF2-40B4-BE49-F238E27FC236}">
                <a16:creationId xmlns:a16="http://schemas.microsoft.com/office/drawing/2014/main" id="{2D2C83EF-5502-4655-9A33-0BC78E83C258}"/>
              </a:ext>
            </a:extLst>
          </p:cNvPr>
          <p:cNvSpPr txBox="1"/>
          <p:nvPr/>
        </p:nvSpPr>
        <p:spPr>
          <a:xfrm>
            <a:off x="5821026" y="500121"/>
            <a:ext cx="3895710" cy="738664"/>
          </a:xfrm>
          <a:prstGeom prst="rect">
            <a:avLst/>
          </a:prstGeom>
          <a:noFill/>
        </p:spPr>
        <p:txBody>
          <a:bodyPr wrap="square" lIns="0" tIns="0" rIns="0" bIns="0" rtlCol="0">
            <a:spAutoFit/>
          </a:bodyPr>
          <a:lstStyle/>
          <a:p>
            <a:r>
              <a:rPr kumimoji="1" lang="ja-JP" altLang="en-US" sz="1100" dirty="0">
                <a:latin typeface="BIZ UDPゴシック" panose="020B0400000000000000" pitchFamily="50" charset="-128"/>
                <a:ea typeface="BIZ UDPゴシック" panose="020B0400000000000000" pitchFamily="50" charset="-128"/>
              </a:rPr>
              <a:t>　</a:t>
            </a:r>
            <a:r>
              <a:rPr kumimoji="1" lang="ja-JP" altLang="en-US" sz="1200" dirty="0">
                <a:latin typeface="BIZ UDPゴシック" panose="020B0400000000000000" pitchFamily="50" charset="-128"/>
                <a:ea typeface="BIZ UDPゴシック" panose="020B0400000000000000" pitchFamily="50" charset="-128"/>
              </a:rPr>
              <a:t>●森林環境譲与税額（</a:t>
            </a:r>
            <a:r>
              <a:rPr kumimoji="1" lang="en-US" altLang="ja-JP" sz="1200" dirty="0">
                <a:latin typeface="BIZ UDPゴシック" panose="020B0400000000000000" pitchFamily="50" charset="-128"/>
                <a:ea typeface="BIZ UDPゴシック" panose="020B0400000000000000" pitchFamily="50" charset="-128"/>
              </a:rPr>
              <a:t>R6</a:t>
            </a:r>
            <a:r>
              <a:rPr kumimoji="1" lang="ja-JP" altLang="en-US" sz="1200" dirty="0">
                <a:latin typeface="BIZ UDPゴシック" panose="020B0400000000000000" pitchFamily="50" charset="-128"/>
                <a:ea typeface="BIZ UDPゴシック" panose="020B0400000000000000" pitchFamily="50" charset="-128"/>
              </a:rPr>
              <a:t>年度概算）</a:t>
            </a:r>
            <a:endParaRPr kumimoji="1" lang="en-US" altLang="ja-JP" sz="1200" dirty="0">
              <a:latin typeface="BIZ UDPゴシック" panose="020B0400000000000000" pitchFamily="50" charset="-128"/>
              <a:ea typeface="BIZ UDPゴシック" panose="020B0400000000000000" pitchFamily="50" charset="-128"/>
            </a:endParaRPr>
          </a:p>
          <a:p>
            <a:r>
              <a:rPr kumimoji="1" lang="en-US" altLang="ja-JP" sz="1200" dirty="0">
                <a:latin typeface="BIZ UDPゴシック" panose="020B0400000000000000" pitchFamily="50" charset="-128"/>
                <a:ea typeface="BIZ UDPゴシック" panose="020B0400000000000000" pitchFamily="50" charset="-128"/>
              </a:rPr>
              <a:t>     </a:t>
            </a:r>
            <a:r>
              <a:rPr kumimoji="1" lang="ja-JP" altLang="en-US" sz="1200" dirty="0">
                <a:latin typeface="BIZ UDPゴシック" panose="020B0400000000000000" pitchFamily="50" charset="-128"/>
                <a:ea typeface="BIZ UDPゴシック" panose="020B0400000000000000" pitchFamily="50" charset="-128"/>
              </a:rPr>
              <a:t>　　大阪府　　　　　　　　　　　　</a:t>
            </a:r>
            <a:r>
              <a:rPr kumimoji="1" lang="en-US" altLang="ja-JP" sz="1200" dirty="0">
                <a:latin typeface="BIZ UDPゴシック" panose="020B0400000000000000" pitchFamily="50" charset="-128"/>
                <a:ea typeface="BIZ UDPゴシック" panose="020B0400000000000000" pitchFamily="50" charset="-128"/>
              </a:rPr>
              <a:t>129,000</a:t>
            </a:r>
            <a:r>
              <a:rPr kumimoji="1" lang="ja-JP" altLang="en-US" sz="1200" dirty="0">
                <a:latin typeface="BIZ UDPゴシック" panose="020B0400000000000000" pitchFamily="50" charset="-128"/>
                <a:ea typeface="BIZ UDPゴシック" panose="020B0400000000000000" pitchFamily="50" charset="-128"/>
              </a:rPr>
              <a:t>千円</a:t>
            </a:r>
            <a:endParaRPr kumimoji="1" lang="en-US" altLang="ja-JP" sz="1200" dirty="0">
              <a:latin typeface="BIZ UDPゴシック" panose="020B0400000000000000" pitchFamily="50" charset="-128"/>
              <a:ea typeface="BIZ UDPゴシック" panose="020B0400000000000000" pitchFamily="50" charset="-128"/>
            </a:endParaRPr>
          </a:p>
          <a:p>
            <a:r>
              <a:rPr kumimoji="1" lang="ja-JP" altLang="en-US" sz="1200" dirty="0">
                <a:latin typeface="BIZ UDPゴシック" panose="020B0400000000000000" pitchFamily="50" charset="-128"/>
                <a:ea typeface="BIZ UDPゴシック" panose="020B0400000000000000" pitchFamily="50" charset="-128"/>
              </a:rPr>
              <a:t>　　　 　府域市町村（合計）　　　</a:t>
            </a:r>
            <a:r>
              <a:rPr kumimoji="1" lang="en-US" altLang="ja-JP" sz="1200" dirty="0">
                <a:latin typeface="BIZ UDPゴシック" panose="020B0400000000000000" pitchFamily="50" charset="-128"/>
                <a:ea typeface="BIZ UDPゴシック" panose="020B0400000000000000" pitchFamily="50" charset="-128"/>
              </a:rPr>
              <a:t>1,166,000</a:t>
            </a:r>
            <a:r>
              <a:rPr kumimoji="1" lang="ja-JP" altLang="en-US" sz="1200" dirty="0">
                <a:latin typeface="BIZ UDPゴシック" panose="020B0400000000000000" pitchFamily="50" charset="-128"/>
                <a:ea typeface="BIZ UDPゴシック" panose="020B0400000000000000" pitchFamily="50" charset="-128"/>
              </a:rPr>
              <a:t>千円</a:t>
            </a:r>
            <a:endParaRPr kumimoji="1" lang="en-US" altLang="ja-JP" sz="1200" dirty="0">
              <a:latin typeface="BIZ UDPゴシック" panose="020B0400000000000000" pitchFamily="50" charset="-128"/>
              <a:ea typeface="BIZ UDPゴシック" panose="020B0400000000000000" pitchFamily="50" charset="-128"/>
            </a:endParaRPr>
          </a:p>
          <a:p>
            <a:endParaRPr kumimoji="1" lang="en-US" altLang="ja-JP" sz="1200" dirty="0">
              <a:latin typeface="BIZ UDPゴシック" panose="020B0400000000000000" pitchFamily="50" charset="-128"/>
              <a:ea typeface="BIZ UDPゴシック" panose="020B0400000000000000" pitchFamily="50" charset="-128"/>
            </a:endParaRPr>
          </a:p>
        </p:txBody>
      </p:sp>
      <p:sp>
        <p:nvSpPr>
          <p:cNvPr id="24" name="テキスト ボックス 23">
            <a:extLst>
              <a:ext uri="{FF2B5EF4-FFF2-40B4-BE49-F238E27FC236}">
                <a16:creationId xmlns:a16="http://schemas.microsoft.com/office/drawing/2014/main" id="{6AC89F53-FB90-41B6-9427-FC2136050562}"/>
              </a:ext>
            </a:extLst>
          </p:cNvPr>
          <p:cNvSpPr txBox="1"/>
          <p:nvPr/>
        </p:nvSpPr>
        <p:spPr>
          <a:xfrm>
            <a:off x="5821026" y="1157558"/>
            <a:ext cx="3895710" cy="553998"/>
          </a:xfrm>
          <a:prstGeom prst="rect">
            <a:avLst/>
          </a:prstGeom>
          <a:noFill/>
        </p:spPr>
        <p:txBody>
          <a:bodyPr wrap="square" lIns="0" tIns="0" rIns="0" bIns="0" rtlCol="0">
            <a:spAutoFit/>
          </a:bodyPr>
          <a:lstStyle/>
          <a:p>
            <a:r>
              <a:rPr kumimoji="1" lang="ja-JP" altLang="en-US" sz="1100" dirty="0">
                <a:latin typeface="BIZ UDPゴシック" panose="020B0400000000000000" pitchFamily="50" charset="-128"/>
                <a:ea typeface="BIZ UDPゴシック" panose="020B0400000000000000" pitchFamily="50" charset="-128"/>
              </a:rPr>
              <a:t>　</a:t>
            </a:r>
            <a:r>
              <a:rPr kumimoji="1" lang="ja-JP" altLang="en-US" sz="1200" dirty="0">
                <a:latin typeface="BIZ UDPゴシック" panose="020B0400000000000000" pitchFamily="50" charset="-128"/>
                <a:ea typeface="BIZ UDPゴシック" panose="020B0400000000000000" pitchFamily="50" charset="-128"/>
              </a:rPr>
              <a:t>●森林整備事業　</a:t>
            </a:r>
            <a:endParaRPr kumimoji="1" lang="en-US" altLang="ja-JP" sz="1200" dirty="0">
              <a:latin typeface="BIZ UDPゴシック" panose="020B0400000000000000" pitchFamily="50" charset="-128"/>
              <a:ea typeface="BIZ UDPゴシック" panose="020B0400000000000000" pitchFamily="50" charset="-128"/>
            </a:endParaRPr>
          </a:p>
          <a:p>
            <a:r>
              <a:rPr kumimoji="1" lang="ja-JP" altLang="en-US" sz="1200" dirty="0">
                <a:latin typeface="BIZ UDPゴシック" panose="020B0400000000000000" pitchFamily="50" charset="-128"/>
                <a:ea typeface="BIZ UDPゴシック" panose="020B0400000000000000" pitchFamily="50" charset="-128"/>
              </a:rPr>
              <a:t>　　　スギ・ヒノキ人工林面積　　</a:t>
            </a:r>
            <a:r>
              <a:rPr kumimoji="1" lang="en-US" altLang="ja-JP" sz="1200" dirty="0">
                <a:latin typeface="BIZ UDPゴシック" panose="020B0400000000000000" pitchFamily="50" charset="-128"/>
                <a:ea typeface="BIZ UDPゴシック" panose="020B0400000000000000" pitchFamily="50" charset="-128"/>
              </a:rPr>
              <a:t>26,868ha</a:t>
            </a:r>
            <a:r>
              <a:rPr kumimoji="1" lang="ja-JP" altLang="en-US" sz="1200" dirty="0">
                <a:latin typeface="BIZ UDPゴシック" panose="020B0400000000000000" pitchFamily="50" charset="-128"/>
                <a:ea typeface="BIZ UDPゴシック" panose="020B0400000000000000" pitchFamily="50" charset="-128"/>
              </a:rPr>
              <a:t>　</a:t>
            </a:r>
            <a:endParaRPr kumimoji="1" lang="en-US" altLang="ja-JP" sz="1200" dirty="0">
              <a:latin typeface="BIZ UDPゴシック" panose="020B0400000000000000" pitchFamily="50" charset="-128"/>
              <a:ea typeface="BIZ UDPゴシック" panose="020B0400000000000000" pitchFamily="50" charset="-128"/>
            </a:endParaRPr>
          </a:p>
          <a:p>
            <a:r>
              <a:rPr kumimoji="1" lang="ja-JP" altLang="en-US" sz="1200" dirty="0">
                <a:latin typeface="BIZ UDPゴシック" panose="020B0400000000000000" pitchFamily="50" charset="-128"/>
                <a:ea typeface="BIZ UDPゴシック" panose="020B0400000000000000" pitchFamily="50" charset="-128"/>
              </a:rPr>
              <a:t>　　　間伐等実績　　　　 　　　　　　　　</a:t>
            </a:r>
            <a:r>
              <a:rPr kumimoji="1" lang="en-US" altLang="ja-JP" sz="1200" dirty="0">
                <a:latin typeface="BIZ UDPゴシック" panose="020B0400000000000000" pitchFamily="50" charset="-128"/>
                <a:ea typeface="BIZ UDPゴシック" panose="020B0400000000000000" pitchFamily="50" charset="-128"/>
              </a:rPr>
              <a:t>380ha/</a:t>
            </a:r>
            <a:r>
              <a:rPr kumimoji="1" lang="ja-JP" altLang="en-US" sz="1200" dirty="0">
                <a:latin typeface="BIZ UDPゴシック" panose="020B0400000000000000" pitchFamily="50" charset="-128"/>
                <a:ea typeface="BIZ UDPゴシック" panose="020B0400000000000000" pitchFamily="50" charset="-128"/>
              </a:rPr>
              <a:t>年</a:t>
            </a:r>
            <a:r>
              <a:rPr kumimoji="1" lang="ja-JP" altLang="en-US" sz="1100" dirty="0">
                <a:latin typeface="BIZ UDPゴシック" panose="020B0400000000000000" pitchFamily="50" charset="-128"/>
                <a:ea typeface="BIZ UDPゴシック" panose="020B0400000000000000" pitchFamily="50" charset="-128"/>
              </a:rPr>
              <a:t>（</a:t>
            </a:r>
            <a:r>
              <a:rPr kumimoji="1" lang="en-US" altLang="ja-JP" sz="1100" dirty="0">
                <a:latin typeface="BIZ UDPゴシック" panose="020B0400000000000000" pitchFamily="50" charset="-128"/>
                <a:ea typeface="BIZ UDPゴシック" panose="020B0400000000000000" pitchFamily="50" charset="-128"/>
              </a:rPr>
              <a:t>10</a:t>
            </a:r>
            <a:r>
              <a:rPr kumimoji="1" lang="ja-JP" altLang="en-US" sz="1100" dirty="0">
                <a:latin typeface="BIZ UDPゴシック" panose="020B0400000000000000" pitchFamily="50" charset="-128"/>
                <a:ea typeface="BIZ UDPゴシック" panose="020B0400000000000000" pitchFamily="50" charset="-128"/>
              </a:rPr>
              <a:t>年平均）</a:t>
            </a:r>
            <a:endParaRPr kumimoji="1" lang="en-US" altLang="ja-JP" sz="1200" dirty="0">
              <a:latin typeface="BIZ UDPゴシック" panose="020B0400000000000000" pitchFamily="50" charset="-128"/>
              <a:ea typeface="BIZ UDPゴシック" panose="020B0400000000000000" pitchFamily="50" charset="-128"/>
            </a:endParaRPr>
          </a:p>
        </p:txBody>
      </p:sp>
      <p:sp>
        <p:nvSpPr>
          <p:cNvPr id="22" name="テキスト ボックス 21">
            <a:extLst>
              <a:ext uri="{FF2B5EF4-FFF2-40B4-BE49-F238E27FC236}">
                <a16:creationId xmlns:a16="http://schemas.microsoft.com/office/drawing/2014/main" id="{31CD0221-BAA7-45D7-9369-8BCA97C2DA07}"/>
              </a:ext>
            </a:extLst>
          </p:cNvPr>
          <p:cNvSpPr txBox="1"/>
          <p:nvPr/>
        </p:nvSpPr>
        <p:spPr>
          <a:xfrm>
            <a:off x="5888355" y="6339418"/>
            <a:ext cx="4017645" cy="442035"/>
          </a:xfrm>
          <a:prstGeom prst="rect">
            <a:avLst/>
          </a:prstGeom>
          <a:noFill/>
        </p:spPr>
        <p:txBody>
          <a:bodyPr wrap="square" lIns="36000" tIns="36000" rIns="36000" bIns="36000">
            <a:spAutoFit/>
          </a:bodyPr>
          <a:lstStyle/>
          <a:p>
            <a:r>
              <a:rPr kumimoji="1" lang="en-US" altLang="ja-JP" sz="1200" dirty="0">
                <a:solidFill>
                  <a:schemeClr val="tx1"/>
                </a:solidFill>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放置される人工林</a:t>
            </a:r>
            <a:r>
              <a:rPr kumimoji="1" lang="ja-JP" altLang="en-US" sz="1200" dirty="0">
                <a:solidFill>
                  <a:schemeClr val="tx1"/>
                </a:solidFill>
                <a:latin typeface="BIZ UDゴシック" panose="020B0400000000000000" pitchFamily="49" charset="-128"/>
                <a:ea typeface="BIZ UDゴシック" panose="020B0400000000000000" pitchFamily="49" charset="-128"/>
              </a:rPr>
              <a:t>の試算：</a:t>
            </a:r>
            <a:r>
              <a:rPr kumimoji="1" lang="ja-JP" altLang="en-US" sz="1100" dirty="0">
                <a:solidFill>
                  <a:schemeClr val="tx1"/>
                </a:solidFill>
                <a:latin typeface="BIZ UDゴシック" panose="020B0400000000000000" pitchFamily="49" charset="-128"/>
                <a:ea typeface="BIZ UDゴシック" panose="020B0400000000000000" pitchFamily="49" charset="-128"/>
              </a:rPr>
              <a:t>主伐</a:t>
            </a:r>
            <a:r>
              <a:rPr kumimoji="1" lang="en-US" altLang="ja-JP" sz="1100" dirty="0">
                <a:solidFill>
                  <a:schemeClr val="tx1"/>
                </a:solidFill>
                <a:latin typeface="BIZ UDゴシック" panose="020B0400000000000000" pitchFamily="49" charset="-128"/>
                <a:ea typeface="BIZ UDゴシック" panose="020B0400000000000000" pitchFamily="49" charset="-128"/>
              </a:rPr>
              <a:t>(</a:t>
            </a:r>
            <a:r>
              <a:rPr kumimoji="1" lang="en-US" altLang="ja-JP" sz="1100" dirty="0">
                <a:latin typeface="BIZ UDゴシック" panose="020B0400000000000000" pitchFamily="49" charset="-128"/>
                <a:ea typeface="BIZ UDゴシック" panose="020B0400000000000000" pitchFamily="49" charset="-128"/>
              </a:rPr>
              <a:t>10</a:t>
            </a:r>
            <a:r>
              <a:rPr kumimoji="1" lang="en-US" altLang="ja-JP" sz="1100" dirty="0">
                <a:solidFill>
                  <a:schemeClr val="tx1"/>
                </a:solidFill>
                <a:latin typeface="BIZ UDゴシック" panose="020B0400000000000000" pitchFamily="49" charset="-128"/>
                <a:ea typeface="BIZ UDゴシック" panose="020B0400000000000000" pitchFamily="49" charset="-128"/>
              </a:rPr>
              <a:t>0</a:t>
            </a:r>
            <a:r>
              <a:rPr kumimoji="1" lang="ja-JP" altLang="en-US" sz="1100" dirty="0">
                <a:solidFill>
                  <a:schemeClr val="tx1"/>
                </a:solidFill>
                <a:latin typeface="BIZ UDゴシック" panose="020B0400000000000000" pitchFamily="49" charset="-128"/>
                <a:ea typeface="BIZ UDゴシック" panose="020B0400000000000000" pitchFamily="49" charset="-128"/>
              </a:rPr>
              <a:t>年生</a:t>
            </a:r>
            <a:r>
              <a:rPr kumimoji="1" lang="en-US" altLang="ja-JP" sz="1100" dirty="0">
                <a:solidFill>
                  <a:schemeClr val="tx1"/>
                </a:solidFill>
                <a:latin typeface="BIZ UDゴシック" panose="020B0400000000000000" pitchFamily="49" charset="-128"/>
                <a:ea typeface="BIZ UDゴシック" panose="020B0400000000000000" pitchFamily="49" charset="-128"/>
              </a:rPr>
              <a:t>)</a:t>
            </a:r>
            <a:r>
              <a:rPr kumimoji="1" lang="ja-JP" altLang="en-US" sz="1100" dirty="0">
                <a:solidFill>
                  <a:schemeClr val="tx1"/>
                </a:solidFill>
                <a:latin typeface="BIZ UDゴシック" panose="020B0400000000000000" pitchFamily="49" charset="-128"/>
                <a:ea typeface="BIZ UDゴシック" panose="020B0400000000000000" pitchFamily="49" charset="-128"/>
              </a:rPr>
              <a:t>・間伐等</a:t>
            </a:r>
            <a:r>
              <a:rPr kumimoji="1" lang="ja-JP" altLang="en-US" sz="1100" dirty="0">
                <a:latin typeface="BIZ UDゴシック" panose="020B0400000000000000" pitchFamily="49" charset="-128"/>
                <a:ea typeface="BIZ UDゴシック" panose="020B0400000000000000" pitchFamily="49" charset="-128"/>
              </a:rPr>
              <a:t>３回　　</a:t>
            </a:r>
            <a:endParaRPr kumimoji="1"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a:t>
            </a:r>
            <a:r>
              <a:rPr lang="en-US" altLang="ja-JP" sz="1200" dirty="0"/>
              <a:t>26,868ha</a:t>
            </a:r>
            <a:r>
              <a:rPr lang="ja-JP" altLang="en-US" sz="1200" dirty="0"/>
              <a:t>－</a:t>
            </a:r>
            <a:r>
              <a:rPr lang="en-US" altLang="ja-JP" sz="1200" dirty="0"/>
              <a:t>(380ha/</a:t>
            </a:r>
            <a:r>
              <a:rPr lang="ja-JP" altLang="en-US" sz="1200" dirty="0"/>
              <a:t>年</a:t>
            </a:r>
            <a:r>
              <a:rPr lang="en-US" altLang="ja-JP" sz="1200" dirty="0"/>
              <a:t>× 100</a:t>
            </a:r>
            <a:r>
              <a:rPr lang="ja-JP" altLang="en-US" sz="1200" dirty="0"/>
              <a:t>年</a:t>
            </a:r>
            <a:r>
              <a:rPr lang="en-US" altLang="ja-JP" sz="1200" dirty="0"/>
              <a:t>÷3</a:t>
            </a:r>
            <a:r>
              <a:rPr lang="ja-JP" altLang="en-US" sz="1200" dirty="0"/>
              <a:t>回</a:t>
            </a:r>
            <a:r>
              <a:rPr lang="en-US" altLang="ja-JP" sz="1200" dirty="0"/>
              <a:t>)</a:t>
            </a:r>
            <a:r>
              <a:rPr lang="ja-JP" altLang="en-US" sz="1200" dirty="0"/>
              <a:t> ≒</a:t>
            </a:r>
            <a:r>
              <a:rPr lang="en-US" altLang="ja-JP" sz="1200" b="1" u="sng" dirty="0"/>
              <a:t>14,000 ha</a:t>
            </a:r>
          </a:p>
        </p:txBody>
      </p:sp>
      <p:pic>
        <p:nvPicPr>
          <p:cNvPr id="7" name="図 6">
            <a:extLst>
              <a:ext uri="{FF2B5EF4-FFF2-40B4-BE49-F238E27FC236}">
                <a16:creationId xmlns:a16="http://schemas.microsoft.com/office/drawing/2014/main" id="{3215963E-500E-4891-A5A0-FCC3EA13B5D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107611" y="3622949"/>
            <a:ext cx="3579132" cy="2716469"/>
          </a:xfrm>
          <a:prstGeom prst="rect">
            <a:avLst/>
          </a:prstGeom>
        </p:spPr>
      </p:pic>
      <p:sp>
        <p:nvSpPr>
          <p:cNvPr id="26" name="矢印: 右 25">
            <a:extLst>
              <a:ext uri="{FF2B5EF4-FFF2-40B4-BE49-F238E27FC236}">
                <a16:creationId xmlns:a16="http://schemas.microsoft.com/office/drawing/2014/main" id="{6CA3CA24-7C13-4FB1-82C5-F05A7DE8010E}"/>
              </a:ext>
            </a:extLst>
          </p:cNvPr>
          <p:cNvSpPr/>
          <p:nvPr/>
        </p:nvSpPr>
        <p:spPr>
          <a:xfrm>
            <a:off x="9121140" y="2860787"/>
            <a:ext cx="144780" cy="15937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a:extLst>
              <a:ext uri="{FF2B5EF4-FFF2-40B4-BE49-F238E27FC236}">
                <a16:creationId xmlns:a16="http://schemas.microsoft.com/office/drawing/2014/main" id="{1375A9FE-4C90-4E91-BA8D-5265364BCBD7}"/>
              </a:ext>
            </a:extLst>
          </p:cNvPr>
          <p:cNvSpPr txBox="1"/>
          <p:nvPr/>
        </p:nvSpPr>
        <p:spPr>
          <a:xfrm>
            <a:off x="8591114" y="2927680"/>
            <a:ext cx="1204831" cy="215444"/>
          </a:xfrm>
          <a:prstGeom prst="rect">
            <a:avLst/>
          </a:prstGeom>
          <a:noFill/>
        </p:spPr>
        <p:txBody>
          <a:bodyPr wrap="square">
            <a:spAutoFit/>
          </a:bodyPr>
          <a:lstStyle/>
          <a:p>
            <a:pPr algn="ctr"/>
            <a:r>
              <a:rPr lang="ja-JP" altLang="en-US" sz="800" dirty="0">
                <a:solidFill>
                  <a:srgbClr val="FF0000"/>
                </a:solidFill>
                <a:latin typeface="BIZ UDゴシック" panose="020B0400000000000000" pitchFamily="49" charset="-128"/>
                <a:ea typeface="BIZ UDゴシック" panose="020B0400000000000000" pitchFamily="49" charset="-128"/>
              </a:rPr>
              <a:t>譲与税により増加</a:t>
            </a:r>
            <a:endParaRPr lang="en-US" altLang="ja-JP" sz="800" dirty="0">
              <a:solidFill>
                <a:srgbClr val="FF0000"/>
              </a:solidFill>
              <a:latin typeface="BIZ UDゴシック" panose="020B0400000000000000" pitchFamily="49" charset="-128"/>
              <a:ea typeface="BIZ UDゴシック" panose="020B0400000000000000" pitchFamily="49" charset="-128"/>
            </a:endParaRPr>
          </a:p>
        </p:txBody>
      </p:sp>
      <p:sp>
        <p:nvSpPr>
          <p:cNvPr id="33" name="正方形/長方形 32">
            <a:extLst>
              <a:ext uri="{FF2B5EF4-FFF2-40B4-BE49-F238E27FC236}">
                <a16:creationId xmlns:a16="http://schemas.microsoft.com/office/drawing/2014/main" id="{1688BABD-6B77-4EA1-BE0F-6B40064C99DF}"/>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34" name="スライド番号プレースホルダー 10">
            <a:extLst>
              <a:ext uri="{FF2B5EF4-FFF2-40B4-BE49-F238E27FC236}">
                <a16:creationId xmlns:a16="http://schemas.microsoft.com/office/drawing/2014/main" id="{7C8E7032-A077-4367-96D4-88AD1D786DF8}"/>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13</a:t>
            </a:fld>
            <a:endParaRPr kumimoji="1" lang="ja-JP" altLang="en-US" sz="2000" b="1" dirty="0"/>
          </a:p>
        </p:txBody>
      </p:sp>
    </p:spTree>
    <p:extLst>
      <p:ext uri="{BB962C8B-B14F-4D97-AF65-F5344CB8AC3E}">
        <p14:creationId xmlns:p14="http://schemas.microsoft.com/office/powerpoint/2010/main" val="142098888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8000" bIns="36000" rtlCol="0" anchor="t" anchorCtr="0"/>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sz="1600" dirty="0">
                <a:latin typeface="BIZ UDゴシック" panose="020B0400000000000000" pitchFamily="49" charset="-128"/>
                <a:ea typeface="BIZ UDゴシック" panose="020B0400000000000000" pitchFamily="49" charset="-128"/>
              </a:rPr>
              <a:t>基軸１</a:t>
            </a:r>
            <a:r>
              <a:rPr kumimoji="1" lang="ja-JP" altLang="en-US" sz="2000" dirty="0">
                <a:latin typeface="BIZ UDゴシック" panose="020B0400000000000000" pitchFamily="49" charset="-128"/>
                <a:ea typeface="BIZ UDゴシック" panose="020B0400000000000000" pitchFamily="49" charset="-128"/>
              </a:rPr>
              <a:t>「</a:t>
            </a:r>
            <a:r>
              <a:rPr kumimoji="1" lang="ja-JP" altLang="en-US" sz="2000" b="1" dirty="0">
                <a:latin typeface="BIZ UDゴシック" panose="020B0400000000000000" pitchFamily="49" charset="-128"/>
                <a:ea typeface="BIZ UDゴシック" panose="020B0400000000000000" pitchFamily="49" charset="-128"/>
              </a:rPr>
              <a:t>公益的機能の維持増進」</a:t>
            </a:r>
            <a:endParaRPr kumimoji="1" lang="ja-JP" altLang="en-US" b="1" dirty="0">
              <a:latin typeface="BIZ UDゴシック" panose="020B0400000000000000" pitchFamily="49" charset="-128"/>
              <a:ea typeface="BIZ UDゴシック" panose="020B0400000000000000" pitchFamily="49" charset="-128"/>
            </a:endParaRPr>
          </a:p>
        </p:txBody>
      </p:sp>
      <p:sp>
        <p:nvSpPr>
          <p:cNvPr id="10" name="正方形/長方形 9">
            <a:extLst>
              <a:ext uri="{FF2B5EF4-FFF2-40B4-BE49-F238E27FC236}">
                <a16:creationId xmlns:a16="http://schemas.microsoft.com/office/drawing/2014/main" id="{E747DB40-F202-4407-AD98-3BBABA8AD6B2}"/>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17" name="テキスト ボックス 16">
            <a:extLst>
              <a:ext uri="{FF2B5EF4-FFF2-40B4-BE49-F238E27FC236}">
                <a16:creationId xmlns:a16="http://schemas.microsoft.com/office/drawing/2014/main" id="{9F1C6EC4-324A-4617-AF9A-C01922716E0F}"/>
              </a:ext>
            </a:extLst>
          </p:cNvPr>
          <p:cNvSpPr txBox="1"/>
          <p:nvPr/>
        </p:nvSpPr>
        <p:spPr>
          <a:xfrm>
            <a:off x="822764" y="275710"/>
            <a:ext cx="3227884" cy="215444"/>
          </a:xfrm>
          <a:prstGeom prst="rect">
            <a:avLst/>
          </a:prstGeom>
          <a:noFill/>
        </p:spPr>
        <p:txBody>
          <a:bodyPr wrap="square" rtlCol="0">
            <a:spAutoFit/>
          </a:bodyPr>
          <a:lstStyle/>
          <a:p>
            <a:r>
              <a:rPr kumimoji="1" lang="ja-JP" altLang="en-US" sz="800" b="1" dirty="0">
                <a:solidFill>
                  <a:schemeClr val="bg1"/>
                </a:solidFill>
                <a:latin typeface="BIZ UDゴシック" panose="020B0400000000000000" pitchFamily="49" charset="-128"/>
                <a:ea typeface="BIZ UDゴシック" panose="020B0400000000000000" pitchFamily="49" charset="-128"/>
              </a:rPr>
              <a:t>（保水・土砂流出の防止・</a:t>
            </a:r>
            <a:r>
              <a:rPr kumimoji="1" lang="en-US" altLang="ja-JP" sz="800" b="1" dirty="0">
                <a:solidFill>
                  <a:schemeClr val="bg1"/>
                </a:solidFill>
                <a:latin typeface="BIZ UDゴシック" panose="020B0400000000000000" pitchFamily="49" charset="-128"/>
                <a:ea typeface="BIZ UDゴシック" panose="020B0400000000000000" pitchFamily="49" charset="-128"/>
              </a:rPr>
              <a:t>CO2</a:t>
            </a:r>
            <a:r>
              <a:rPr kumimoji="1" lang="ja-JP" altLang="en-US" sz="800" b="1" dirty="0">
                <a:solidFill>
                  <a:schemeClr val="bg1"/>
                </a:solidFill>
                <a:latin typeface="BIZ UDゴシック" panose="020B0400000000000000" pitchFamily="49" charset="-128"/>
                <a:ea typeface="BIZ UDゴシック" panose="020B0400000000000000" pitchFamily="49" charset="-128"/>
              </a:rPr>
              <a:t>吸収・生物多様性保全等の機能）</a:t>
            </a:r>
            <a:endParaRPr kumimoji="1" lang="en-US" altLang="ja-JP" sz="800" b="1" dirty="0">
              <a:solidFill>
                <a:schemeClr val="bg1"/>
              </a:solidFill>
              <a:latin typeface="BIZ UDゴシック" panose="020B0400000000000000" pitchFamily="49" charset="-128"/>
              <a:ea typeface="BIZ UDゴシック" panose="020B0400000000000000" pitchFamily="49" charset="-128"/>
            </a:endParaRPr>
          </a:p>
        </p:txBody>
      </p:sp>
      <p:sp>
        <p:nvSpPr>
          <p:cNvPr id="12" name="四角形: 角を丸くする 11">
            <a:extLst>
              <a:ext uri="{FF2B5EF4-FFF2-40B4-BE49-F238E27FC236}">
                <a16:creationId xmlns:a16="http://schemas.microsoft.com/office/drawing/2014/main" id="{04838BA4-4C29-4C2D-83E2-39596ABB78B1}"/>
              </a:ext>
            </a:extLst>
          </p:cNvPr>
          <p:cNvSpPr/>
          <p:nvPr/>
        </p:nvSpPr>
        <p:spPr>
          <a:xfrm>
            <a:off x="138639" y="996729"/>
            <a:ext cx="5664003" cy="1828885"/>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・平成</a:t>
            </a:r>
            <a:r>
              <a:rPr kumimoji="1" lang="en-US" altLang="ja-JP" sz="1400" dirty="0">
                <a:solidFill>
                  <a:schemeClr val="tx1"/>
                </a:solidFill>
                <a:latin typeface="BIZ UDゴシック" panose="020B0400000000000000" pitchFamily="49" charset="-128"/>
                <a:ea typeface="BIZ UDゴシック" panose="020B0400000000000000" pitchFamily="49" charset="-128"/>
              </a:rPr>
              <a:t>17</a:t>
            </a:r>
            <a:r>
              <a:rPr kumimoji="1" lang="ja-JP" altLang="en-US" sz="1400" dirty="0">
                <a:solidFill>
                  <a:schemeClr val="tx1"/>
                </a:solidFill>
                <a:latin typeface="BIZ UDゴシック" panose="020B0400000000000000" pitchFamily="49" charset="-128"/>
                <a:ea typeface="BIZ UDゴシック" panose="020B0400000000000000" pitchFamily="49" charset="-128"/>
              </a:rPr>
              <a:t>年度に</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「アドプトフォレスト」制度</a:t>
            </a:r>
            <a:r>
              <a:rPr kumimoji="1" lang="ja-JP" altLang="en-US" sz="1400" dirty="0">
                <a:solidFill>
                  <a:schemeClr val="tx1"/>
                </a:solidFill>
                <a:latin typeface="BIZ UDゴシック" panose="020B0400000000000000" pitchFamily="49" charset="-128"/>
                <a:ea typeface="BIZ UDゴシック" panose="020B0400000000000000" pitchFamily="49" charset="-128"/>
              </a:rPr>
              <a:t>を創設し、現在、</a:t>
            </a:r>
            <a:r>
              <a:rPr kumimoji="1" lang="en-US" altLang="ja-JP" sz="1400" dirty="0">
                <a:solidFill>
                  <a:schemeClr val="tx1"/>
                </a:solidFill>
                <a:latin typeface="BIZ UDゴシック" panose="020B0400000000000000" pitchFamily="49" charset="-128"/>
                <a:ea typeface="BIZ UDゴシック" panose="020B0400000000000000" pitchFamily="49" charset="-128"/>
              </a:rPr>
              <a:t>41</a:t>
            </a:r>
            <a:r>
              <a:rPr kumimoji="1" lang="ja-JP" altLang="en-US" sz="1400" dirty="0">
                <a:solidFill>
                  <a:schemeClr val="tx1"/>
                </a:solidFill>
                <a:latin typeface="BIZ UDゴシック" panose="020B0400000000000000" pitchFamily="49" charset="-128"/>
                <a:ea typeface="BIZ UDゴシック" panose="020B0400000000000000" pitchFamily="49" charset="-128"/>
              </a:rPr>
              <a:t>団体</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が手入れ不足の森林の間伐や竹林整備等の森づくり活動を展開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・令和７年度から、</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企業版ふるさと納税を活用した「こども木育基</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金（植樹活動）」</a:t>
            </a:r>
            <a:r>
              <a:rPr kumimoji="1" lang="ja-JP" altLang="en-US" sz="1400" dirty="0">
                <a:solidFill>
                  <a:schemeClr val="tx1"/>
                </a:solidFill>
                <a:latin typeface="BIZ UDゴシック" panose="020B0400000000000000" pitchFamily="49" charset="-128"/>
                <a:ea typeface="BIZ UDゴシック" panose="020B0400000000000000" pitchFamily="49" charset="-128"/>
              </a:rPr>
              <a:t>への寄附募集を開始するなど、より多くの企業</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がＣＳＲ活動の一環等として森づくりに参画できる状況</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13" name="四角形: 角を丸くする 12">
            <a:extLst>
              <a:ext uri="{FF2B5EF4-FFF2-40B4-BE49-F238E27FC236}">
                <a16:creationId xmlns:a16="http://schemas.microsoft.com/office/drawing/2014/main" id="{13D8BC4B-E8A5-4272-AE98-57D90C67B17C}"/>
              </a:ext>
            </a:extLst>
          </p:cNvPr>
          <p:cNvSpPr/>
          <p:nvPr/>
        </p:nvSpPr>
        <p:spPr>
          <a:xfrm>
            <a:off x="148460" y="3262223"/>
            <a:ext cx="5631427" cy="1296249"/>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●課題</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・企業等による森づくり活動の</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定着化</a:t>
            </a: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・寄附に対する税額控除以外のメリットの</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見える化</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・多様化する企業のニーズに対応する専門的な</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サポート体制が必要</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p:txBody>
      </p:sp>
      <p:sp>
        <p:nvSpPr>
          <p:cNvPr id="2" name="矢印: 下 1">
            <a:extLst>
              <a:ext uri="{FF2B5EF4-FFF2-40B4-BE49-F238E27FC236}">
                <a16:creationId xmlns:a16="http://schemas.microsoft.com/office/drawing/2014/main" id="{2D72CEF0-BD96-47CB-A1D9-4561F66B64EA}"/>
              </a:ext>
            </a:extLst>
          </p:cNvPr>
          <p:cNvSpPr/>
          <p:nvPr/>
        </p:nvSpPr>
        <p:spPr>
          <a:xfrm>
            <a:off x="1890938" y="2949939"/>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四角形: 角を丸くする 14">
            <a:extLst>
              <a:ext uri="{FF2B5EF4-FFF2-40B4-BE49-F238E27FC236}">
                <a16:creationId xmlns:a16="http://schemas.microsoft.com/office/drawing/2014/main" id="{01A16C58-EF70-4D81-86F4-28D69A0992DD}"/>
              </a:ext>
            </a:extLst>
          </p:cNvPr>
          <p:cNvSpPr/>
          <p:nvPr/>
        </p:nvSpPr>
        <p:spPr>
          <a:xfrm>
            <a:off x="56472" y="549440"/>
            <a:ext cx="5631428" cy="408950"/>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rgbClr val="8AA0C5"/>
                </a:solidFill>
                <a:latin typeface="BIZ UDゴシック" panose="020B0400000000000000" pitchFamily="49" charset="-128"/>
                <a:ea typeface="BIZ UDゴシック" panose="020B0400000000000000" pitchFamily="49" charset="-128"/>
              </a:rPr>
              <a:t> 　</a:t>
            </a:r>
            <a:r>
              <a:rPr kumimoji="1" lang="ja-JP" altLang="en-US" sz="1050" b="1" dirty="0">
                <a:solidFill>
                  <a:srgbClr val="002060"/>
                </a:solidFill>
                <a:latin typeface="BIZ UDゴシック" panose="020B0400000000000000" pitchFamily="49" charset="-128"/>
                <a:ea typeface="BIZ UDゴシック" panose="020B0400000000000000" pitchFamily="49" charset="-128"/>
              </a:rPr>
              <a:t>施策１</a:t>
            </a:r>
            <a:r>
              <a:rPr kumimoji="1" lang="en-US" altLang="ja-JP" sz="1050" b="1" dirty="0">
                <a:solidFill>
                  <a:srgbClr val="002060"/>
                </a:solidFill>
                <a:latin typeface="BIZ UDゴシック" panose="020B0400000000000000" pitchFamily="49" charset="-128"/>
                <a:ea typeface="BIZ UDゴシック" panose="020B0400000000000000" pitchFamily="49" charset="-128"/>
              </a:rPr>
              <a:t>-</a:t>
            </a:r>
            <a:r>
              <a:rPr kumimoji="1" lang="ja-JP" altLang="en-US" sz="1050" b="1" dirty="0">
                <a:solidFill>
                  <a:srgbClr val="002060"/>
                </a:solidFill>
                <a:latin typeface="BIZ UDゴシック" panose="020B0400000000000000" pitchFamily="49" charset="-128"/>
                <a:ea typeface="BIZ UDゴシック" panose="020B0400000000000000" pitchFamily="49" charset="-128"/>
              </a:rPr>
              <a:t>４　</a:t>
            </a:r>
            <a:r>
              <a:rPr kumimoji="1" lang="ja-JP" altLang="en-US" dirty="0">
                <a:solidFill>
                  <a:schemeClr val="accent5">
                    <a:lumMod val="75000"/>
                  </a:schemeClr>
                </a:solidFill>
                <a:latin typeface="BIZ UDゴシック" panose="020B0400000000000000" pitchFamily="49" charset="-128"/>
                <a:ea typeface="BIZ UDゴシック" panose="020B0400000000000000" pitchFamily="49" charset="-128"/>
              </a:rPr>
              <a:t>民間活力による森林づくり</a:t>
            </a:r>
            <a:endParaRPr kumimoji="1" lang="en-US" altLang="ja-JP" sz="105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tx1"/>
                </a:solidFill>
                <a:latin typeface="+mn-ea"/>
              </a:rPr>
              <a:t>   </a:t>
            </a:r>
            <a:endParaRPr kumimoji="1" lang="en-US" altLang="ja-JP" sz="140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400" dirty="0">
                <a:solidFill>
                  <a:schemeClr val="accent5">
                    <a:lumMod val="75000"/>
                  </a:schemeClr>
                </a:solidFill>
                <a:latin typeface="BIZ UDゴシック" panose="020B0400000000000000" pitchFamily="49" charset="-128"/>
                <a:ea typeface="BIZ UDゴシック" panose="020B0400000000000000" pitchFamily="49" charset="-128"/>
              </a:rPr>
              <a:t> </a:t>
            </a:r>
            <a:endParaRPr kumimoji="1" lang="en-US" altLang="ja-JP" sz="1400" dirty="0">
              <a:solidFill>
                <a:schemeClr val="tx1"/>
              </a:solidFill>
            </a:endParaRPr>
          </a:p>
        </p:txBody>
      </p:sp>
      <p:pic>
        <p:nvPicPr>
          <p:cNvPr id="16" name="図 15">
            <a:extLst>
              <a:ext uri="{FF2B5EF4-FFF2-40B4-BE49-F238E27FC236}">
                <a16:creationId xmlns:a16="http://schemas.microsoft.com/office/drawing/2014/main" id="{D98BFC70-103E-4EEF-BB12-3AB3E0DE471C}"/>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25398" y="549440"/>
            <a:ext cx="4079462" cy="5416935"/>
          </a:xfrm>
          <a:prstGeom prst="rect">
            <a:avLst/>
          </a:prstGeom>
        </p:spPr>
      </p:pic>
      <p:sp>
        <p:nvSpPr>
          <p:cNvPr id="22" name="四角形: 角を丸くする 21">
            <a:extLst>
              <a:ext uri="{FF2B5EF4-FFF2-40B4-BE49-F238E27FC236}">
                <a16:creationId xmlns:a16="http://schemas.microsoft.com/office/drawing/2014/main" id="{AB20820B-2B7E-41CB-A23C-A982E7616E19}"/>
              </a:ext>
            </a:extLst>
          </p:cNvPr>
          <p:cNvSpPr/>
          <p:nvPr/>
        </p:nvSpPr>
        <p:spPr>
          <a:xfrm>
            <a:off x="148459" y="4995081"/>
            <a:ext cx="5631427" cy="1617625"/>
          </a:xfrm>
          <a:prstGeom prst="roundRect">
            <a:avLst>
              <a:gd name="adj" fmla="val 5612"/>
            </a:avLst>
          </a:prstGeom>
          <a:solidFill>
            <a:schemeClr val="accent5">
              <a:lumMod val="20000"/>
              <a:lumOff val="8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●取組方針</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en-US" altLang="ja-JP" sz="1400" dirty="0">
                <a:solidFill>
                  <a:schemeClr val="tx1"/>
                </a:solidFill>
                <a:latin typeface="BIZ UDゴシック" panose="020B0400000000000000" pitchFamily="49" charset="-128"/>
                <a:ea typeface="BIZ UDゴシック" panose="020B0400000000000000" pitchFamily="49" charset="-128"/>
              </a:rPr>
              <a:t>CO2</a:t>
            </a:r>
            <a:r>
              <a:rPr kumimoji="1" lang="ja-JP" altLang="en-US" sz="1400" dirty="0">
                <a:solidFill>
                  <a:schemeClr val="tx1"/>
                </a:solidFill>
                <a:latin typeface="BIZ UDゴシック" panose="020B0400000000000000" pitchFamily="49" charset="-128"/>
                <a:ea typeface="BIZ UDゴシック" panose="020B0400000000000000" pitchFamily="49" charset="-128"/>
              </a:rPr>
              <a:t>吸収量・固定量など活動や寄付等に対する</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メリットを分かり</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やすく示し</a:t>
            </a:r>
            <a:r>
              <a:rPr kumimoji="1" lang="ja-JP" altLang="en-US" sz="1400" dirty="0">
                <a:solidFill>
                  <a:schemeClr val="tx1"/>
                </a:solidFill>
                <a:latin typeface="BIZ UDゴシック" panose="020B0400000000000000" pitchFamily="49" charset="-128"/>
                <a:ea typeface="BIZ UDゴシック" panose="020B0400000000000000" pitchFamily="49" charset="-128"/>
              </a:rPr>
              <a:t>、活動の定着化や更なる参画意欲の向上を図ります。</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・府が仲介し、林業事業体や森林ボランティアと連携を促すなど、</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ct val="150000"/>
              </a:lnSpc>
            </a:pPr>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企業による森林づくり活動の自立化・活性化</a:t>
            </a:r>
            <a:r>
              <a:rPr kumimoji="1" lang="ja-JP" altLang="en-US" sz="1400" dirty="0">
                <a:solidFill>
                  <a:schemeClr val="tx1"/>
                </a:solidFill>
                <a:latin typeface="BIZ UDゴシック" panose="020B0400000000000000" pitchFamily="49" charset="-128"/>
                <a:ea typeface="BIZ UDゴシック" panose="020B0400000000000000" pitchFamily="49" charset="-128"/>
              </a:rPr>
              <a:t>を図ります。　 </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25" name="テキスト ボックス 24">
            <a:extLst>
              <a:ext uri="{FF2B5EF4-FFF2-40B4-BE49-F238E27FC236}">
                <a16:creationId xmlns:a16="http://schemas.microsoft.com/office/drawing/2014/main" id="{78DBA04E-D31F-460D-A152-581F3595CD22}"/>
              </a:ext>
            </a:extLst>
          </p:cNvPr>
          <p:cNvSpPr txBox="1"/>
          <p:nvPr/>
        </p:nvSpPr>
        <p:spPr>
          <a:xfrm>
            <a:off x="5881245" y="5966375"/>
            <a:ext cx="3968283" cy="646331"/>
          </a:xfrm>
          <a:prstGeom prst="rect">
            <a:avLst/>
          </a:prstGeom>
          <a:noFill/>
          <a:ln w="15875">
            <a:solidFill>
              <a:srgbClr val="FF0000"/>
            </a:solidFill>
            <a:prstDash val="dash"/>
          </a:ln>
        </p:spPr>
        <p:txBody>
          <a:bodyPr wrap="square" rtlCol="0">
            <a:spAutoFit/>
          </a:bodyPr>
          <a:lstStyle/>
          <a:p>
            <a:r>
              <a:rPr kumimoji="1" lang="ja-JP" altLang="en-US" sz="1200" dirty="0"/>
              <a:t>●参考</a:t>
            </a:r>
            <a:endParaRPr kumimoji="1" lang="en-US" altLang="ja-JP" sz="1200" dirty="0"/>
          </a:p>
          <a:p>
            <a:r>
              <a:rPr kumimoji="1" lang="ja-JP" altLang="en-US" sz="1200" dirty="0"/>
              <a:t>・大阪府</a:t>
            </a:r>
            <a:r>
              <a:rPr kumimoji="1" lang="en-US" altLang="ja-JP" sz="1200" dirty="0"/>
              <a:t>CO2</a:t>
            </a:r>
            <a:r>
              <a:rPr kumimoji="1" lang="ja-JP" altLang="en-US" sz="1200" dirty="0"/>
              <a:t>森林吸収量・木材固定量認証制度：</a:t>
            </a:r>
            <a:endParaRPr kumimoji="1" lang="en-US" altLang="ja-JP" sz="1200" dirty="0"/>
          </a:p>
          <a:p>
            <a:r>
              <a:rPr kumimoji="1" lang="ja-JP" altLang="en-US" sz="1200" dirty="0"/>
              <a:t>　 </a:t>
            </a:r>
            <a:r>
              <a:rPr kumimoji="1" lang="en-US" altLang="ja-JP" sz="1200" dirty="0"/>
              <a:t>44</a:t>
            </a:r>
            <a:r>
              <a:rPr kumimoji="1" lang="ja-JP" altLang="en-US" sz="1200" dirty="0"/>
              <a:t>件 炭素固定量換算</a:t>
            </a:r>
            <a:r>
              <a:rPr kumimoji="1" lang="en-US" altLang="ja-JP" sz="1200" dirty="0"/>
              <a:t>339t-CO₂</a:t>
            </a:r>
            <a:r>
              <a:rPr kumimoji="1" lang="ja-JP" altLang="en-US" sz="1200" dirty="0"/>
              <a:t>（令和６年度見込）</a:t>
            </a:r>
          </a:p>
        </p:txBody>
      </p:sp>
      <p:sp>
        <p:nvSpPr>
          <p:cNvPr id="21" name="矢印: 下 20">
            <a:extLst>
              <a:ext uri="{FF2B5EF4-FFF2-40B4-BE49-F238E27FC236}">
                <a16:creationId xmlns:a16="http://schemas.microsoft.com/office/drawing/2014/main" id="{6DCF3D11-5D59-401F-813C-432DFEC3FA02}"/>
              </a:ext>
            </a:extLst>
          </p:cNvPr>
          <p:cNvSpPr/>
          <p:nvPr/>
        </p:nvSpPr>
        <p:spPr>
          <a:xfrm>
            <a:off x="1923821" y="4622108"/>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スライド番号プレースホルダー 10">
            <a:extLst>
              <a:ext uri="{FF2B5EF4-FFF2-40B4-BE49-F238E27FC236}">
                <a16:creationId xmlns:a16="http://schemas.microsoft.com/office/drawing/2014/main" id="{4BFB67C4-77DA-4018-B413-02A940B95595}"/>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14</a:t>
            </a:fld>
            <a:endParaRPr kumimoji="1" lang="ja-JP" altLang="en-US" sz="2000" b="1" dirty="0"/>
          </a:p>
        </p:txBody>
      </p:sp>
    </p:spTree>
    <p:extLst>
      <p:ext uri="{BB962C8B-B14F-4D97-AF65-F5344CB8AC3E}">
        <p14:creationId xmlns:p14="http://schemas.microsoft.com/office/powerpoint/2010/main" val="33739344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四角形: 角を丸くする 40">
            <a:extLst>
              <a:ext uri="{FF2B5EF4-FFF2-40B4-BE49-F238E27FC236}">
                <a16:creationId xmlns:a16="http://schemas.microsoft.com/office/drawing/2014/main" id="{769FE4FF-DC95-4C0D-82C3-B8F749DF79B5}"/>
              </a:ext>
            </a:extLst>
          </p:cNvPr>
          <p:cNvSpPr/>
          <p:nvPr/>
        </p:nvSpPr>
        <p:spPr>
          <a:xfrm>
            <a:off x="56472" y="519460"/>
            <a:ext cx="5631428" cy="408950"/>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rgbClr val="FF0000"/>
                </a:solidFill>
                <a:latin typeface="BIZ UDゴシック" panose="020B0400000000000000" pitchFamily="49" charset="-128"/>
                <a:ea typeface="BIZ UDゴシック" panose="020B0400000000000000" pitchFamily="49" charset="-128"/>
              </a:rPr>
              <a:t> 　</a:t>
            </a:r>
            <a:r>
              <a:rPr kumimoji="1" lang="ja-JP" altLang="en-US" sz="1050" b="1" dirty="0">
                <a:solidFill>
                  <a:srgbClr val="FF0000"/>
                </a:solidFill>
                <a:latin typeface="BIZ UDゴシック" panose="020B0400000000000000" pitchFamily="49" charset="-128"/>
                <a:ea typeface="BIZ UDゴシック" panose="020B0400000000000000" pitchFamily="49" charset="-128"/>
              </a:rPr>
              <a:t>施策２</a:t>
            </a:r>
            <a:r>
              <a:rPr kumimoji="1" lang="en-US" altLang="ja-JP" sz="1050" b="1" dirty="0">
                <a:solidFill>
                  <a:srgbClr val="FF0000"/>
                </a:solidFill>
                <a:latin typeface="BIZ UDゴシック" panose="020B0400000000000000" pitchFamily="49" charset="-128"/>
                <a:ea typeface="BIZ UDゴシック" panose="020B0400000000000000" pitchFamily="49" charset="-128"/>
              </a:rPr>
              <a:t>-</a:t>
            </a:r>
            <a:r>
              <a:rPr kumimoji="1" lang="ja-JP" altLang="en-US" sz="1050" b="1" dirty="0">
                <a:solidFill>
                  <a:srgbClr val="FF0000"/>
                </a:solidFill>
                <a:latin typeface="BIZ UDゴシック" panose="020B0400000000000000" pitchFamily="49" charset="-128"/>
                <a:ea typeface="BIZ UDゴシック" panose="020B0400000000000000" pitchFamily="49" charset="-128"/>
              </a:rPr>
              <a:t>１　</a:t>
            </a:r>
            <a:r>
              <a:rPr kumimoji="1" lang="ja-JP" altLang="en-US" dirty="0">
                <a:solidFill>
                  <a:srgbClr val="FF0000"/>
                </a:solidFill>
                <a:latin typeface="BIZ UDゴシック" panose="020B0400000000000000" pitchFamily="49" charset="-128"/>
                <a:ea typeface="BIZ UDゴシック" panose="020B0400000000000000" pitchFamily="49" charset="-128"/>
              </a:rPr>
              <a:t>林業経営の効率化・基盤強化</a:t>
            </a:r>
            <a:endParaRPr kumimoji="1" lang="en-US" altLang="ja-JP" sz="1050" dirty="0">
              <a:solidFill>
                <a:srgbClr val="FF0000"/>
              </a:solidFill>
              <a:latin typeface="BIZ UDゴシック" panose="020B0400000000000000" pitchFamily="49" charset="-128"/>
              <a:ea typeface="BIZ UDゴシック" panose="020B0400000000000000" pitchFamily="49" charset="-128"/>
            </a:endParaRPr>
          </a:p>
          <a:p>
            <a:r>
              <a:rPr kumimoji="1" lang="ja-JP" altLang="en-US" sz="1000" dirty="0">
                <a:solidFill>
                  <a:srgbClr val="FF0000"/>
                </a:solidFill>
                <a:latin typeface="+mn-ea"/>
              </a:rPr>
              <a:t>   </a:t>
            </a:r>
            <a:endParaRPr kumimoji="1" lang="en-US" altLang="ja-JP" sz="1400" dirty="0">
              <a:solidFill>
                <a:srgbClr val="FF0000"/>
              </a:solidFill>
              <a:latin typeface="BIZ UDゴシック" panose="020B0400000000000000" pitchFamily="49" charset="-128"/>
              <a:ea typeface="BIZ UDゴシック" panose="020B0400000000000000" pitchFamily="49" charset="-128"/>
            </a:endParaRPr>
          </a:p>
          <a:p>
            <a:r>
              <a:rPr kumimoji="1" lang="ja-JP" altLang="en-US" sz="1400" dirty="0">
                <a:solidFill>
                  <a:srgbClr val="FF0000"/>
                </a:solidFill>
                <a:latin typeface="BIZ UDゴシック" panose="020B0400000000000000" pitchFamily="49" charset="-128"/>
                <a:ea typeface="BIZ UDゴシック" panose="020B0400000000000000" pitchFamily="49" charset="-128"/>
              </a:rPr>
              <a:t> </a:t>
            </a:r>
            <a:endParaRPr kumimoji="1" lang="en-US" altLang="ja-JP" sz="1400" dirty="0">
              <a:solidFill>
                <a:srgbClr val="FF0000"/>
              </a:solidFill>
            </a:endParaRPr>
          </a:p>
        </p:txBody>
      </p:sp>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sz="1600" b="1" dirty="0">
                <a:latin typeface="BIZ UDゴシック" panose="020B0400000000000000" pitchFamily="49" charset="-128"/>
                <a:ea typeface="BIZ UDゴシック" panose="020B0400000000000000" pitchFamily="49" charset="-128"/>
              </a:rPr>
              <a:t>基軸２</a:t>
            </a:r>
            <a:r>
              <a:rPr kumimoji="1" lang="ja-JP" altLang="en-US" sz="2000" b="1" dirty="0">
                <a:latin typeface="BIZ UDゴシック" panose="020B0400000000000000" pitchFamily="49" charset="-128"/>
                <a:ea typeface="BIZ UDゴシック" panose="020B0400000000000000" pitchFamily="49" charset="-128"/>
              </a:rPr>
              <a:t>「持続的な林業経営の推進」</a:t>
            </a:r>
            <a:r>
              <a:rPr kumimoji="1" lang="ja-JP" altLang="en-US" sz="1800" b="1" dirty="0">
                <a:latin typeface="BIZ UDゴシック" panose="020B0400000000000000" pitchFamily="49" charset="-128"/>
                <a:ea typeface="BIZ UDゴシック" panose="020B0400000000000000" pitchFamily="49" charset="-128"/>
              </a:rPr>
              <a:t> </a:t>
            </a:r>
            <a:r>
              <a:rPr kumimoji="1" lang="ja-JP" altLang="en-US" sz="1400" b="1" dirty="0">
                <a:latin typeface="BIZ UDゴシック" panose="020B0400000000000000" pitchFamily="49" charset="-128"/>
                <a:ea typeface="BIZ UDゴシック" panose="020B0400000000000000" pitchFamily="49" charset="-128"/>
              </a:rPr>
              <a:t>＜林業経営に適した人工林等＞</a:t>
            </a:r>
            <a:endParaRPr kumimoji="1" lang="en-US" altLang="ja-JP" dirty="0">
              <a:latin typeface="BIZ UDゴシック" panose="020B0400000000000000" pitchFamily="49" charset="-128"/>
              <a:ea typeface="BIZ UDゴシック" panose="020B0400000000000000" pitchFamily="49" charset="-128"/>
            </a:endParaRPr>
          </a:p>
        </p:txBody>
      </p:sp>
      <p:pic>
        <p:nvPicPr>
          <p:cNvPr id="26" name="図 25">
            <a:extLst>
              <a:ext uri="{FF2B5EF4-FFF2-40B4-BE49-F238E27FC236}">
                <a16:creationId xmlns:a16="http://schemas.microsoft.com/office/drawing/2014/main" id="{CB678531-7572-4801-B755-75F84FC5D4F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821729" y="519460"/>
            <a:ext cx="4010025" cy="2197802"/>
          </a:xfrm>
          <a:prstGeom prst="rect">
            <a:avLst/>
          </a:prstGeom>
          <a:ln w="12700">
            <a:noFill/>
          </a:ln>
        </p:spPr>
      </p:pic>
      <p:pic>
        <p:nvPicPr>
          <p:cNvPr id="27" name="図 26">
            <a:extLst>
              <a:ext uri="{FF2B5EF4-FFF2-40B4-BE49-F238E27FC236}">
                <a16:creationId xmlns:a16="http://schemas.microsoft.com/office/drawing/2014/main" id="{4DA198D5-751A-4667-AAD7-2BBC74101DD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82413" y="2885001"/>
            <a:ext cx="3498304" cy="1510953"/>
          </a:xfrm>
          <a:prstGeom prst="rect">
            <a:avLst/>
          </a:prstGeom>
        </p:spPr>
      </p:pic>
      <p:cxnSp>
        <p:nvCxnSpPr>
          <p:cNvPr id="28" name="直線コネクタ 27">
            <a:extLst>
              <a:ext uri="{FF2B5EF4-FFF2-40B4-BE49-F238E27FC236}">
                <a16:creationId xmlns:a16="http://schemas.microsoft.com/office/drawing/2014/main" id="{EF3DB983-8B1B-44C4-9A0D-2841CFE2ABDB}"/>
              </a:ext>
            </a:extLst>
          </p:cNvPr>
          <p:cNvCxnSpPr>
            <a:cxnSpLocks/>
          </p:cNvCxnSpPr>
          <p:nvPr/>
        </p:nvCxnSpPr>
        <p:spPr>
          <a:xfrm flipV="1">
            <a:off x="7707097" y="1018338"/>
            <a:ext cx="206" cy="1319489"/>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sp>
        <p:nvSpPr>
          <p:cNvPr id="29" name="テキスト ボックス 8">
            <a:extLst>
              <a:ext uri="{FF2B5EF4-FFF2-40B4-BE49-F238E27FC236}">
                <a16:creationId xmlns:a16="http://schemas.microsoft.com/office/drawing/2014/main" id="{5FC48420-C4D4-4872-AA15-80C185118C87}"/>
              </a:ext>
            </a:extLst>
          </p:cNvPr>
          <p:cNvSpPr txBox="1"/>
          <p:nvPr/>
        </p:nvSpPr>
        <p:spPr>
          <a:xfrm>
            <a:off x="7688239" y="773240"/>
            <a:ext cx="1588897" cy="230832"/>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900" dirty="0">
                <a:solidFill>
                  <a:srgbClr val="00B050"/>
                </a:solidFill>
                <a:latin typeface="BIZ UDPゴシック" panose="020B0400000000000000" pitchFamily="50" charset="-128"/>
                <a:ea typeface="BIZ UDPゴシック" panose="020B0400000000000000" pitchFamily="50" charset="-128"/>
              </a:rPr>
              <a:t>50</a:t>
            </a:r>
            <a:r>
              <a:rPr kumimoji="1" lang="ja-JP" altLang="en-US" sz="900" dirty="0">
                <a:solidFill>
                  <a:srgbClr val="00B050"/>
                </a:solidFill>
                <a:latin typeface="BIZ UDPゴシック" panose="020B0400000000000000" pitchFamily="50" charset="-128"/>
                <a:ea typeface="BIZ UDPゴシック" panose="020B0400000000000000" pitchFamily="50" charset="-128"/>
              </a:rPr>
              <a:t>年生を超える人工林８割</a:t>
            </a:r>
          </a:p>
        </p:txBody>
      </p:sp>
      <p:cxnSp>
        <p:nvCxnSpPr>
          <p:cNvPr id="30" name="直線矢印コネクタ 29">
            <a:extLst>
              <a:ext uri="{FF2B5EF4-FFF2-40B4-BE49-F238E27FC236}">
                <a16:creationId xmlns:a16="http://schemas.microsoft.com/office/drawing/2014/main" id="{637B8377-DBFE-40CE-A9F1-C551C5E46535}"/>
              </a:ext>
            </a:extLst>
          </p:cNvPr>
          <p:cNvCxnSpPr>
            <a:cxnSpLocks/>
          </p:cNvCxnSpPr>
          <p:nvPr/>
        </p:nvCxnSpPr>
        <p:spPr>
          <a:xfrm>
            <a:off x="7688239" y="1018338"/>
            <a:ext cx="1726655" cy="0"/>
          </a:xfrm>
          <a:prstGeom prst="straightConnector1">
            <a:avLst/>
          </a:prstGeom>
          <a:ln w="12700">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1" name="直線矢印コネクタ 30">
            <a:extLst>
              <a:ext uri="{FF2B5EF4-FFF2-40B4-BE49-F238E27FC236}">
                <a16:creationId xmlns:a16="http://schemas.microsoft.com/office/drawing/2014/main" id="{A37545C5-9293-4A2C-A299-99A845AE989A}"/>
              </a:ext>
            </a:extLst>
          </p:cNvPr>
          <p:cNvCxnSpPr>
            <a:cxnSpLocks/>
          </p:cNvCxnSpPr>
          <p:nvPr/>
        </p:nvCxnSpPr>
        <p:spPr>
          <a:xfrm flipH="1">
            <a:off x="7209183" y="1278900"/>
            <a:ext cx="744513" cy="1284"/>
          </a:xfrm>
          <a:prstGeom prst="straightConnector1">
            <a:avLst/>
          </a:prstGeom>
          <a:ln w="127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線矢印コネクタ 31">
            <a:extLst>
              <a:ext uri="{FF2B5EF4-FFF2-40B4-BE49-F238E27FC236}">
                <a16:creationId xmlns:a16="http://schemas.microsoft.com/office/drawing/2014/main" id="{3F8193C3-0CED-4D3E-8BFA-AFCCCDB55B44}"/>
              </a:ext>
            </a:extLst>
          </p:cNvPr>
          <p:cNvCxnSpPr>
            <a:cxnSpLocks/>
          </p:cNvCxnSpPr>
          <p:nvPr/>
        </p:nvCxnSpPr>
        <p:spPr>
          <a:xfrm flipH="1">
            <a:off x="7953697" y="1281124"/>
            <a:ext cx="1084219" cy="0"/>
          </a:xfrm>
          <a:prstGeom prst="straightConnector1">
            <a:avLst/>
          </a:prstGeom>
          <a:ln w="12700">
            <a:solidFill>
              <a:srgbClr val="0070C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33" name="直線コネクタ 32">
            <a:extLst>
              <a:ext uri="{FF2B5EF4-FFF2-40B4-BE49-F238E27FC236}">
                <a16:creationId xmlns:a16="http://schemas.microsoft.com/office/drawing/2014/main" id="{F9C64A7A-FD90-47B5-9BD4-C9EFC6020255}"/>
              </a:ext>
            </a:extLst>
          </p:cNvPr>
          <p:cNvCxnSpPr>
            <a:cxnSpLocks/>
          </p:cNvCxnSpPr>
          <p:nvPr/>
        </p:nvCxnSpPr>
        <p:spPr>
          <a:xfrm flipV="1">
            <a:off x="9037916" y="1264685"/>
            <a:ext cx="0" cy="1073142"/>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34" name="直線コネクタ 33">
            <a:extLst>
              <a:ext uri="{FF2B5EF4-FFF2-40B4-BE49-F238E27FC236}">
                <a16:creationId xmlns:a16="http://schemas.microsoft.com/office/drawing/2014/main" id="{F0DD4C7B-99CD-4FCC-A241-F4705B8CD8E7}"/>
              </a:ext>
            </a:extLst>
          </p:cNvPr>
          <p:cNvCxnSpPr>
            <a:cxnSpLocks/>
          </p:cNvCxnSpPr>
          <p:nvPr/>
        </p:nvCxnSpPr>
        <p:spPr>
          <a:xfrm flipV="1">
            <a:off x="7209182" y="1223852"/>
            <a:ext cx="0" cy="1069196"/>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sp>
        <p:nvSpPr>
          <p:cNvPr id="35" name="テキスト ボックス 8">
            <a:extLst>
              <a:ext uri="{FF2B5EF4-FFF2-40B4-BE49-F238E27FC236}">
                <a16:creationId xmlns:a16="http://schemas.microsoft.com/office/drawing/2014/main" id="{76C0BA00-FBC3-4257-BB5F-AD43C8B18E87}"/>
              </a:ext>
            </a:extLst>
          </p:cNvPr>
          <p:cNvSpPr txBox="1"/>
          <p:nvPr/>
        </p:nvSpPr>
        <p:spPr>
          <a:xfrm>
            <a:off x="7196825" y="1066634"/>
            <a:ext cx="877163" cy="230832"/>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900" dirty="0">
                <a:solidFill>
                  <a:srgbClr val="0070C0"/>
                </a:solidFill>
                <a:latin typeface="BIZ UDPゴシック" panose="020B0400000000000000" pitchFamily="50" charset="-128"/>
                <a:ea typeface="BIZ UDPゴシック" panose="020B0400000000000000" pitchFamily="50" charset="-128"/>
              </a:rPr>
              <a:t>間伐補助対象</a:t>
            </a:r>
          </a:p>
        </p:txBody>
      </p:sp>
      <p:cxnSp>
        <p:nvCxnSpPr>
          <p:cNvPr id="37" name="直線矢印コネクタ 36">
            <a:extLst>
              <a:ext uri="{FF2B5EF4-FFF2-40B4-BE49-F238E27FC236}">
                <a16:creationId xmlns:a16="http://schemas.microsoft.com/office/drawing/2014/main" id="{B323824F-6020-41A8-9048-16C8B33499A0}"/>
              </a:ext>
            </a:extLst>
          </p:cNvPr>
          <p:cNvCxnSpPr>
            <a:cxnSpLocks/>
          </p:cNvCxnSpPr>
          <p:nvPr/>
        </p:nvCxnSpPr>
        <p:spPr>
          <a:xfrm flipV="1">
            <a:off x="7211172" y="2521413"/>
            <a:ext cx="211610" cy="18853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8" name="テキスト ボックス 8">
            <a:extLst>
              <a:ext uri="{FF2B5EF4-FFF2-40B4-BE49-F238E27FC236}">
                <a16:creationId xmlns:a16="http://schemas.microsoft.com/office/drawing/2014/main" id="{7DE5DCA4-7699-4DA0-BE34-F444AD9C5DC0}"/>
              </a:ext>
            </a:extLst>
          </p:cNvPr>
          <p:cNvSpPr txBox="1"/>
          <p:nvPr/>
        </p:nvSpPr>
        <p:spPr>
          <a:xfrm>
            <a:off x="6495882" y="2563797"/>
            <a:ext cx="773216" cy="272758"/>
          </a:xfrm>
          <a:prstGeom prst="rect">
            <a:avLst/>
          </a:prstGeom>
          <a:solidFill>
            <a:schemeClr val="bg1"/>
          </a:solidFill>
          <a:ln>
            <a:solidFill>
              <a:schemeClr val="tx1"/>
            </a:solidFill>
          </a:ln>
        </p:spPr>
        <p:style>
          <a:lnRef idx="0">
            <a:scrgbClr r="0" g="0" b="0"/>
          </a:lnRef>
          <a:fillRef idx="0">
            <a:scrgbClr r="0" g="0" b="0"/>
          </a:fillRef>
          <a:effectRef idx="0">
            <a:scrgbClr r="0" g="0" b="0"/>
          </a:effectRef>
          <a:fontRef idx="minor">
            <a:schemeClr val="tx1"/>
          </a:fontRef>
        </p:style>
        <p:txBody>
          <a:bodyPr wrap="none" lIns="36000" tIns="36000" rIns="36000" bIns="3600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700" dirty="0">
                <a:latin typeface="BIZ UDPゴシック" panose="020B0400000000000000" pitchFamily="50" charset="-128"/>
                <a:ea typeface="BIZ UDPゴシック" panose="020B0400000000000000" pitchFamily="50" charset="-128"/>
              </a:rPr>
              <a:t>木材価格のピーク</a:t>
            </a:r>
            <a:endParaRPr kumimoji="1" lang="en-US" altLang="ja-JP" sz="700" dirty="0">
              <a:latin typeface="BIZ UDPゴシック" panose="020B0400000000000000" pitchFamily="50" charset="-128"/>
              <a:ea typeface="BIZ UDPゴシック" panose="020B0400000000000000" pitchFamily="50" charset="-128"/>
            </a:endParaRPr>
          </a:p>
          <a:p>
            <a:pPr algn="ctr"/>
            <a:r>
              <a:rPr kumimoji="1" lang="ja-JP" altLang="en-US" sz="600" dirty="0">
                <a:latin typeface="BIZ UDPゴシック" panose="020B0400000000000000" pitchFamily="50" charset="-128"/>
                <a:ea typeface="BIZ UDPゴシック" panose="020B0400000000000000" pitchFamily="50" charset="-128"/>
              </a:rPr>
              <a:t>（</a:t>
            </a:r>
            <a:r>
              <a:rPr kumimoji="1" lang="en-US" altLang="ja-JP" sz="600" dirty="0">
                <a:latin typeface="BIZ UDPゴシック" panose="020B0400000000000000" pitchFamily="50" charset="-128"/>
                <a:ea typeface="BIZ UDPゴシック" panose="020B0400000000000000" pitchFamily="50" charset="-128"/>
              </a:rPr>
              <a:t>S55</a:t>
            </a:r>
            <a:r>
              <a:rPr kumimoji="1" lang="ja-JP" altLang="en-US" sz="600" dirty="0">
                <a:latin typeface="BIZ UDPゴシック" panose="020B0400000000000000" pitchFamily="50" charset="-128"/>
                <a:ea typeface="BIZ UDPゴシック" panose="020B0400000000000000" pitchFamily="50" charset="-128"/>
              </a:rPr>
              <a:t>年頃）</a:t>
            </a:r>
          </a:p>
        </p:txBody>
      </p:sp>
      <p:cxnSp>
        <p:nvCxnSpPr>
          <p:cNvPr id="39" name="直線矢印コネクタ 38">
            <a:extLst>
              <a:ext uri="{FF2B5EF4-FFF2-40B4-BE49-F238E27FC236}">
                <a16:creationId xmlns:a16="http://schemas.microsoft.com/office/drawing/2014/main" id="{1E82B1B6-7F02-4FF8-BCBF-C0525E4CF029}"/>
              </a:ext>
            </a:extLst>
          </p:cNvPr>
          <p:cNvCxnSpPr>
            <a:cxnSpLocks/>
          </p:cNvCxnSpPr>
          <p:nvPr/>
        </p:nvCxnSpPr>
        <p:spPr>
          <a:xfrm flipH="1">
            <a:off x="7762160" y="2573817"/>
            <a:ext cx="766159" cy="0"/>
          </a:xfrm>
          <a:prstGeom prst="straightConnector1">
            <a:avLst/>
          </a:prstGeom>
          <a:ln w="63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0" name="テキスト ボックス 8">
            <a:extLst>
              <a:ext uri="{FF2B5EF4-FFF2-40B4-BE49-F238E27FC236}">
                <a16:creationId xmlns:a16="http://schemas.microsoft.com/office/drawing/2014/main" id="{C15B09B8-03F3-4A93-9713-7A18C955C72F}"/>
              </a:ext>
            </a:extLst>
          </p:cNvPr>
          <p:cNvSpPr txBox="1"/>
          <p:nvPr/>
        </p:nvSpPr>
        <p:spPr>
          <a:xfrm>
            <a:off x="7660141" y="2592870"/>
            <a:ext cx="1084219" cy="23083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900" dirty="0">
                <a:latin typeface="BIZ UDPゴシック" panose="020B0400000000000000" pitchFamily="50" charset="-128"/>
                <a:ea typeface="BIZ UDPゴシック" panose="020B0400000000000000" pitchFamily="50" charset="-128"/>
              </a:rPr>
              <a:t>拡大造林の推進</a:t>
            </a:r>
          </a:p>
        </p:txBody>
      </p:sp>
      <p:sp>
        <p:nvSpPr>
          <p:cNvPr id="42" name="テキスト ボックス 8">
            <a:extLst>
              <a:ext uri="{FF2B5EF4-FFF2-40B4-BE49-F238E27FC236}">
                <a16:creationId xmlns:a16="http://schemas.microsoft.com/office/drawing/2014/main" id="{6770DAC6-51D0-4221-B589-D92902E6632E}"/>
              </a:ext>
            </a:extLst>
          </p:cNvPr>
          <p:cNvSpPr txBox="1"/>
          <p:nvPr/>
        </p:nvSpPr>
        <p:spPr>
          <a:xfrm>
            <a:off x="6959675" y="2995663"/>
            <a:ext cx="530915" cy="230832"/>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900" dirty="0">
                <a:latin typeface="BIZ UDPゴシック" panose="020B0400000000000000" pitchFamily="50" charset="-128"/>
                <a:ea typeface="BIZ UDPゴシック" panose="020B0400000000000000" pitchFamily="50" charset="-128"/>
              </a:rPr>
              <a:t>（全国）</a:t>
            </a:r>
          </a:p>
        </p:txBody>
      </p:sp>
      <p:sp>
        <p:nvSpPr>
          <p:cNvPr id="47" name="矢印: 下 46">
            <a:extLst>
              <a:ext uri="{FF2B5EF4-FFF2-40B4-BE49-F238E27FC236}">
                <a16:creationId xmlns:a16="http://schemas.microsoft.com/office/drawing/2014/main" id="{11DD6279-7D19-4451-BC25-6F5EA27C55B8}"/>
              </a:ext>
            </a:extLst>
          </p:cNvPr>
          <p:cNvSpPr/>
          <p:nvPr/>
        </p:nvSpPr>
        <p:spPr>
          <a:xfrm>
            <a:off x="2195036" y="4801447"/>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3" name="四角形: 角を丸くする 42">
            <a:extLst>
              <a:ext uri="{FF2B5EF4-FFF2-40B4-BE49-F238E27FC236}">
                <a16:creationId xmlns:a16="http://schemas.microsoft.com/office/drawing/2014/main" id="{0D6DA962-4FF8-4111-A484-AE4105DBF7DE}"/>
              </a:ext>
            </a:extLst>
          </p:cNvPr>
          <p:cNvSpPr/>
          <p:nvPr/>
        </p:nvSpPr>
        <p:spPr>
          <a:xfrm>
            <a:off x="108812" y="1000423"/>
            <a:ext cx="5631427" cy="1652836"/>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300" dirty="0">
                <a:solidFill>
                  <a:schemeClr val="tx1"/>
                </a:solidFill>
                <a:latin typeface="BIZ UDゴシック" panose="020B0400000000000000" pitchFamily="49" charset="-128"/>
                <a:ea typeface="BIZ UDゴシック" panose="020B0400000000000000" pitchFamily="49" charset="-128"/>
              </a:rPr>
              <a:t>・スギ・ヒノキ人工林</a:t>
            </a:r>
            <a:r>
              <a:rPr kumimoji="1" lang="en-US" altLang="ja-JP" sz="1300" dirty="0">
                <a:solidFill>
                  <a:schemeClr val="tx1"/>
                </a:solidFill>
                <a:latin typeface="BIZ UDゴシック" panose="020B0400000000000000" pitchFamily="49" charset="-128"/>
                <a:ea typeface="BIZ UDゴシック" panose="020B0400000000000000" pitchFamily="49" charset="-128"/>
              </a:rPr>
              <a:t>22,500ha</a:t>
            </a:r>
            <a:r>
              <a:rPr kumimoji="1" lang="ja-JP" altLang="en-US" sz="1300" dirty="0">
                <a:solidFill>
                  <a:schemeClr val="tx1"/>
                </a:solidFill>
                <a:latin typeface="BIZ UDゴシック" panose="020B0400000000000000" pitchFamily="49" charset="-128"/>
                <a:ea typeface="BIZ UDゴシック" panose="020B0400000000000000" pitchFamily="49" charset="-128"/>
              </a:rPr>
              <a:t>のうち「森林経営計画」が作成されている</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a:p>
            <a:r>
              <a:rPr kumimoji="1" lang="en-US" altLang="ja-JP" sz="1300" dirty="0">
                <a:solidFill>
                  <a:schemeClr val="tx1"/>
                </a:solidFill>
                <a:latin typeface="BIZ UDゴシック" panose="020B0400000000000000" pitchFamily="49" charset="-128"/>
                <a:ea typeface="BIZ UDゴシック" panose="020B0400000000000000" pitchFamily="49" charset="-128"/>
              </a:rPr>
              <a:t> </a:t>
            </a:r>
            <a:r>
              <a:rPr kumimoji="1" lang="ja-JP" altLang="en-US" sz="1300" dirty="0">
                <a:solidFill>
                  <a:schemeClr val="tx1"/>
                </a:solidFill>
                <a:latin typeface="BIZ UDゴシック" panose="020B0400000000000000" pitchFamily="49" charset="-128"/>
                <a:ea typeface="BIZ UDゴシック" panose="020B0400000000000000" pitchFamily="49" charset="-128"/>
              </a:rPr>
              <a:t>　人工林は、約</a:t>
            </a:r>
            <a:r>
              <a:rPr kumimoji="1" lang="en-US" altLang="ja-JP" sz="1300" dirty="0">
                <a:solidFill>
                  <a:schemeClr val="tx1"/>
                </a:solidFill>
                <a:latin typeface="BIZ UDゴシック" panose="020B0400000000000000" pitchFamily="49" charset="-128"/>
                <a:ea typeface="BIZ UDゴシック" panose="020B0400000000000000" pitchFamily="49" charset="-128"/>
              </a:rPr>
              <a:t>4,500ha</a:t>
            </a:r>
            <a:r>
              <a:rPr kumimoji="1" lang="ja-JP" altLang="en-US" sz="1300" dirty="0">
                <a:solidFill>
                  <a:schemeClr val="tx1"/>
                </a:solidFill>
                <a:latin typeface="BIZ UDゴシック" panose="020B0400000000000000" pitchFamily="49" charset="-128"/>
                <a:ea typeface="BIZ UDゴシック" panose="020B0400000000000000" pitchFamily="49" charset="-128"/>
              </a:rPr>
              <a:t>。</a:t>
            </a:r>
            <a:r>
              <a:rPr kumimoji="1" lang="en-US" altLang="ja-JP" sz="1200" dirty="0">
                <a:solidFill>
                  <a:schemeClr val="tx1"/>
                </a:solidFill>
                <a:latin typeface="BIZ UDゴシック" panose="020B0400000000000000" pitchFamily="49" charset="-128"/>
                <a:ea typeface="BIZ UDゴシック" panose="020B0400000000000000" pitchFamily="49" charset="-128"/>
              </a:rPr>
              <a:t>(</a:t>
            </a:r>
            <a:r>
              <a:rPr kumimoji="1" lang="ja-JP" altLang="en-US" sz="1200" dirty="0">
                <a:solidFill>
                  <a:schemeClr val="tx1"/>
                </a:solidFill>
                <a:latin typeface="BIZ UDゴシック" panose="020B0400000000000000" pitchFamily="49" charset="-128"/>
                <a:ea typeface="BIZ UDゴシック" panose="020B0400000000000000" pitchFamily="49" charset="-128"/>
              </a:rPr>
              <a:t>全人工林の</a:t>
            </a:r>
            <a:r>
              <a:rPr kumimoji="1" lang="en-US" altLang="ja-JP" sz="1200" dirty="0">
                <a:solidFill>
                  <a:schemeClr val="tx1"/>
                </a:solidFill>
                <a:latin typeface="BIZ UDゴシック" panose="020B0400000000000000" pitchFamily="49" charset="-128"/>
                <a:ea typeface="BIZ UDゴシック" panose="020B0400000000000000" pitchFamily="49" charset="-128"/>
              </a:rPr>
              <a:t>20</a:t>
            </a:r>
            <a:r>
              <a:rPr kumimoji="1" lang="ja-JP" altLang="en-US" sz="1200" dirty="0">
                <a:solidFill>
                  <a:schemeClr val="tx1"/>
                </a:solidFill>
                <a:latin typeface="BIZ UDゴシック" panose="020B0400000000000000" pitchFamily="49" charset="-128"/>
                <a:ea typeface="BIZ UDゴシック" panose="020B0400000000000000" pitchFamily="49" charset="-128"/>
              </a:rPr>
              <a:t>％</a:t>
            </a:r>
            <a:r>
              <a:rPr kumimoji="1" lang="en-US" altLang="ja-JP" sz="1200" dirty="0">
                <a:solidFill>
                  <a:schemeClr val="tx1"/>
                </a:solidFill>
                <a:latin typeface="BIZ UDゴシック" panose="020B0400000000000000" pitchFamily="49" charset="-128"/>
                <a:ea typeface="BIZ UDゴシック" panose="020B0400000000000000" pitchFamily="49" charset="-128"/>
              </a:rPr>
              <a:t>)</a:t>
            </a:r>
            <a:endParaRPr kumimoji="1" lang="en-US" altLang="ja-JP" sz="13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300" dirty="0">
                <a:solidFill>
                  <a:schemeClr val="tx1"/>
                </a:solidFill>
                <a:latin typeface="BIZ UDゴシック" panose="020B0400000000000000" pitchFamily="49" charset="-128"/>
                <a:ea typeface="BIZ UDゴシック" panose="020B0400000000000000" pitchFamily="49" charset="-128"/>
              </a:rPr>
              <a:t> ・間伐材も含む素材生産量が</a:t>
            </a:r>
            <a:r>
              <a:rPr kumimoji="1" lang="en-US" altLang="ja-JP" sz="1300" dirty="0">
                <a:solidFill>
                  <a:schemeClr val="tx1"/>
                </a:solidFill>
                <a:latin typeface="BIZ UDゴシック" panose="020B0400000000000000" pitchFamily="49" charset="-128"/>
                <a:ea typeface="BIZ UDゴシック" panose="020B0400000000000000" pitchFamily="49" charset="-128"/>
              </a:rPr>
              <a:t>11,999</a:t>
            </a:r>
            <a:r>
              <a:rPr kumimoji="1" lang="ja-JP" altLang="en-US" sz="1300" dirty="0">
                <a:solidFill>
                  <a:schemeClr val="tx1"/>
                </a:solidFill>
                <a:latin typeface="BIZ UDゴシック" panose="020B0400000000000000" pitchFamily="49" charset="-128"/>
                <a:ea typeface="BIZ UDゴシック" panose="020B0400000000000000" pitchFamily="49" charset="-128"/>
              </a:rPr>
              <a:t>㎥（年成長量の</a:t>
            </a:r>
            <a:r>
              <a:rPr kumimoji="1" lang="en-US" altLang="ja-JP" sz="1300" dirty="0">
                <a:solidFill>
                  <a:schemeClr val="tx1"/>
                </a:solidFill>
                <a:latin typeface="BIZ UDゴシック" panose="020B0400000000000000" pitchFamily="49" charset="-128"/>
                <a:ea typeface="BIZ UDゴシック" panose="020B0400000000000000" pitchFamily="49" charset="-128"/>
              </a:rPr>
              <a:t>43.9</a:t>
            </a:r>
            <a:r>
              <a:rPr kumimoji="1" lang="ja-JP" altLang="en-US" sz="1300" dirty="0">
                <a:solidFill>
                  <a:schemeClr val="tx1"/>
                </a:solidFill>
                <a:latin typeface="BIZ UDゴシック" panose="020B0400000000000000" pitchFamily="49" charset="-128"/>
                <a:ea typeface="BIZ UDゴシック" panose="020B0400000000000000" pitchFamily="49" charset="-128"/>
              </a:rPr>
              <a:t>％）、</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a:p>
            <a:r>
              <a:rPr kumimoji="1" lang="ja-JP" altLang="en-US" sz="1300" b="1" dirty="0">
                <a:solidFill>
                  <a:schemeClr val="tx1"/>
                </a:solidFill>
                <a:latin typeface="BIZ UDゴシック" panose="020B0400000000000000" pitchFamily="49" charset="-128"/>
                <a:ea typeface="BIZ UDゴシック" panose="020B0400000000000000" pitchFamily="49" charset="-128"/>
              </a:rPr>
              <a:t>　 </a:t>
            </a:r>
            <a:r>
              <a:rPr kumimoji="1" lang="ja-JP" altLang="en-US" sz="1300" b="1" u="sng" dirty="0">
                <a:solidFill>
                  <a:schemeClr val="tx1"/>
                </a:solidFill>
                <a:latin typeface="BIZ UDゴシック" panose="020B0400000000000000" pitchFamily="49" charset="-128"/>
                <a:ea typeface="BIZ UDゴシック" panose="020B0400000000000000" pitchFamily="49" charset="-128"/>
              </a:rPr>
              <a:t>主伐・再造林面積は１</a:t>
            </a:r>
            <a:r>
              <a:rPr kumimoji="1" lang="en-US" altLang="ja-JP" sz="1300" b="1" u="sng" dirty="0">
                <a:solidFill>
                  <a:schemeClr val="tx1"/>
                </a:solidFill>
                <a:latin typeface="BIZ UDゴシック" panose="020B0400000000000000" pitchFamily="49" charset="-128"/>
                <a:ea typeface="BIZ UDゴシック" panose="020B0400000000000000" pitchFamily="49" charset="-128"/>
              </a:rPr>
              <a:t>ha/</a:t>
            </a:r>
            <a:r>
              <a:rPr kumimoji="1" lang="ja-JP" altLang="en-US" sz="1300" b="1" u="sng" dirty="0">
                <a:solidFill>
                  <a:schemeClr val="tx1"/>
                </a:solidFill>
                <a:latin typeface="BIZ UDゴシック" panose="020B0400000000000000" pitchFamily="49" charset="-128"/>
                <a:ea typeface="BIZ UDゴシック" panose="020B0400000000000000" pitchFamily="49" charset="-128"/>
              </a:rPr>
              <a:t>年程度</a:t>
            </a:r>
            <a:r>
              <a:rPr kumimoji="1" lang="ja-JP" altLang="en-US" sz="1300" dirty="0">
                <a:solidFill>
                  <a:schemeClr val="tx1"/>
                </a:solidFill>
                <a:latin typeface="BIZ UDゴシック" panose="020B0400000000000000" pitchFamily="49" charset="-128"/>
                <a:ea typeface="BIZ UDゴシック" panose="020B0400000000000000" pitchFamily="49" charset="-128"/>
              </a:rPr>
              <a:t>と林業活動が低調な状況</a:t>
            </a:r>
            <a:endParaRPr kumimoji="1" lang="en-US" altLang="ja-JP" sz="1300" b="1" u="sng" dirty="0">
              <a:solidFill>
                <a:schemeClr val="tx1"/>
              </a:solidFill>
              <a:latin typeface="BIZ UDゴシック" panose="020B0400000000000000" pitchFamily="49" charset="-128"/>
              <a:ea typeface="BIZ UDゴシック" panose="020B0400000000000000" pitchFamily="49" charset="-128"/>
            </a:endParaRPr>
          </a:p>
          <a:p>
            <a:r>
              <a:rPr kumimoji="1" lang="en-US" altLang="ja-JP" sz="1300" dirty="0">
                <a:solidFill>
                  <a:schemeClr val="tx1"/>
                </a:solidFill>
                <a:latin typeface="BIZ UDゴシック" panose="020B0400000000000000" pitchFamily="49" charset="-128"/>
                <a:ea typeface="BIZ UDゴシック" panose="020B0400000000000000" pitchFamily="49" charset="-128"/>
              </a:rPr>
              <a:t> </a:t>
            </a:r>
            <a:r>
              <a:rPr kumimoji="1" lang="ja-JP" altLang="en-US" sz="1300" dirty="0">
                <a:solidFill>
                  <a:schemeClr val="tx1"/>
                </a:solidFill>
                <a:latin typeface="BIZ UDゴシック" panose="020B0400000000000000" pitchFamily="49" charset="-128"/>
                <a:ea typeface="BIZ UDゴシック" panose="020B0400000000000000" pitchFamily="49" charset="-128"/>
              </a:rPr>
              <a:t>・直近</a:t>
            </a:r>
            <a:r>
              <a:rPr kumimoji="1" lang="en-US" altLang="ja-JP" sz="1300" dirty="0">
                <a:solidFill>
                  <a:schemeClr val="tx1"/>
                </a:solidFill>
                <a:latin typeface="BIZ UDゴシック" panose="020B0400000000000000" pitchFamily="49" charset="-128"/>
                <a:ea typeface="BIZ UDゴシック" panose="020B0400000000000000" pitchFamily="49" charset="-128"/>
              </a:rPr>
              <a:t>30</a:t>
            </a:r>
            <a:r>
              <a:rPr kumimoji="1" lang="ja-JP" altLang="en-US" sz="1300" dirty="0">
                <a:solidFill>
                  <a:schemeClr val="tx1"/>
                </a:solidFill>
                <a:latin typeface="BIZ UDゴシック" panose="020B0400000000000000" pitchFamily="49" charset="-128"/>
                <a:ea typeface="BIZ UDゴシック" panose="020B0400000000000000" pitchFamily="49" charset="-128"/>
              </a:rPr>
              <a:t>年間でみた植栽面積は、</a:t>
            </a:r>
            <a:r>
              <a:rPr kumimoji="1" lang="en-US" altLang="ja-JP" sz="1300" dirty="0">
                <a:solidFill>
                  <a:schemeClr val="tx1"/>
                </a:solidFill>
                <a:latin typeface="BIZ UDゴシック" panose="020B0400000000000000" pitchFamily="49" charset="-128"/>
                <a:ea typeface="BIZ UDゴシック" panose="020B0400000000000000" pitchFamily="49" charset="-128"/>
              </a:rPr>
              <a:t>400ha</a:t>
            </a:r>
            <a:r>
              <a:rPr kumimoji="1" lang="ja-JP" altLang="en-US" sz="1200" dirty="0">
                <a:solidFill>
                  <a:schemeClr val="tx1"/>
                </a:solidFill>
                <a:latin typeface="BIZ UDゴシック" panose="020B0400000000000000" pitchFamily="49" charset="-128"/>
                <a:ea typeface="BIZ UDゴシック" panose="020B0400000000000000" pitchFamily="49" charset="-128"/>
              </a:rPr>
              <a:t>（全面積の</a:t>
            </a:r>
            <a:r>
              <a:rPr kumimoji="1" lang="en-US" altLang="ja-JP" sz="1200" dirty="0">
                <a:solidFill>
                  <a:schemeClr val="tx1"/>
                </a:solidFill>
                <a:latin typeface="BIZ UDゴシック" panose="020B0400000000000000" pitchFamily="49" charset="-128"/>
                <a:ea typeface="BIZ UDゴシック" panose="020B0400000000000000" pitchFamily="49" charset="-128"/>
              </a:rPr>
              <a:t>1.8</a:t>
            </a:r>
            <a:r>
              <a:rPr kumimoji="1" lang="ja-JP" altLang="en-US" sz="1200" dirty="0">
                <a:solidFill>
                  <a:schemeClr val="tx1"/>
                </a:solidFill>
                <a:latin typeface="BIZ UDゴシック" panose="020B0400000000000000" pitchFamily="49" charset="-128"/>
                <a:ea typeface="BIZ UDゴシック" panose="020B0400000000000000" pitchFamily="49" charset="-128"/>
              </a:rPr>
              <a:t>％）</a:t>
            </a:r>
            <a:r>
              <a:rPr kumimoji="1" lang="ja-JP" altLang="en-US" sz="1300" dirty="0">
                <a:solidFill>
                  <a:schemeClr val="tx1"/>
                </a:solidFill>
                <a:latin typeface="BIZ UDゴシック" panose="020B0400000000000000" pitchFamily="49" charset="-128"/>
                <a:ea typeface="BIZ UDゴシック" panose="020B0400000000000000" pitchFamily="49" charset="-128"/>
              </a:rPr>
              <a:t>しかなく、</a:t>
            </a:r>
            <a:r>
              <a:rPr kumimoji="1" lang="en-US" altLang="ja-JP" sz="1300" dirty="0">
                <a:solidFill>
                  <a:schemeClr val="tx1"/>
                </a:solidFill>
                <a:latin typeface="BIZ UDゴシック" panose="020B0400000000000000" pitchFamily="49" charset="-128"/>
                <a:ea typeface="BIZ UDゴシック" panose="020B0400000000000000" pitchFamily="49" charset="-128"/>
              </a:rPr>
              <a:t>50</a:t>
            </a:r>
            <a:r>
              <a:rPr kumimoji="1" lang="ja-JP" altLang="en-US" sz="1300" dirty="0">
                <a:solidFill>
                  <a:schemeClr val="tx1"/>
                </a:solidFill>
                <a:latin typeface="BIZ UDゴシック" panose="020B0400000000000000" pitchFamily="49" charset="-128"/>
                <a:ea typeface="BIZ UDゴシック" panose="020B0400000000000000" pitchFamily="49" charset="-128"/>
              </a:rPr>
              <a:t>年　</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a:p>
            <a:r>
              <a:rPr kumimoji="1" lang="ja-JP" altLang="en-US" sz="1300" dirty="0">
                <a:solidFill>
                  <a:schemeClr val="tx1"/>
                </a:solidFill>
                <a:latin typeface="BIZ UDゴシック" panose="020B0400000000000000" pitchFamily="49" charset="-128"/>
                <a:ea typeface="BIZ UDゴシック" panose="020B0400000000000000" pitchFamily="49" charset="-128"/>
              </a:rPr>
              <a:t>　 生超の伐採適期の人工林が８割</a:t>
            </a:r>
            <a:r>
              <a:rPr kumimoji="1" lang="ja-JP" altLang="en-US" sz="1200" dirty="0">
                <a:solidFill>
                  <a:schemeClr val="tx1"/>
                </a:solidFill>
                <a:latin typeface="BIZ UDゴシック" panose="020B0400000000000000" pitchFamily="49" charset="-128"/>
                <a:ea typeface="BIZ UDゴシック" panose="020B0400000000000000" pitchFamily="49" charset="-128"/>
              </a:rPr>
              <a:t>（全国６割）</a:t>
            </a:r>
            <a:r>
              <a:rPr kumimoji="1" lang="ja-JP" altLang="en-US" sz="1300" dirty="0">
                <a:solidFill>
                  <a:schemeClr val="tx1"/>
                </a:solidFill>
                <a:latin typeface="BIZ UDゴシック" panose="020B0400000000000000" pitchFamily="49" charset="-128"/>
                <a:ea typeface="BIZ UDゴシック" panose="020B0400000000000000" pitchFamily="49" charset="-128"/>
              </a:rPr>
              <a:t>と林齢構成が偏っている。</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p:txBody>
      </p:sp>
      <p:sp>
        <p:nvSpPr>
          <p:cNvPr id="48" name="正方形/長方形 47">
            <a:extLst>
              <a:ext uri="{FF2B5EF4-FFF2-40B4-BE49-F238E27FC236}">
                <a16:creationId xmlns:a16="http://schemas.microsoft.com/office/drawing/2014/main" id="{3A324DB8-D3FC-4810-81AD-01859C09DBFD}"/>
              </a:ext>
            </a:extLst>
          </p:cNvPr>
          <p:cNvSpPr/>
          <p:nvPr/>
        </p:nvSpPr>
        <p:spPr>
          <a:xfrm>
            <a:off x="6261899" y="1924991"/>
            <a:ext cx="812224" cy="411672"/>
          </a:xfrm>
          <a:prstGeom prst="rect">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8">
            <a:extLst>
              <a:ext uri="{FF2B5EF4-FFF2-40B4-BE49-F238E27FC236}">
                <a16:creationId xmlns:a16="http://schemas.microsoft.com/office/drawing/2014/main" id="{A49FF757-565D-4D1B-B66A-68CCF71314EC}"/>
              </a:ext>
            </a:extLst>
          </p:cNvPr>
          <p:cNvSpPr txBox="1"/>
          <p:nvPr/>
        </p:nvSpPr>
        <p:spPr>
          <a:xfrm>
            <a:off x="6140914" y="1599069"/>
            <a:ext cx="1084219" cy="338554"/>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en-US" altLang="ja-JP" sz="800" dirty="0">
                <a:latin typeface="BIZ UDPゴシック" panose="020B0400000000000000" pitchFamily="50" charset="-128"/>
                <a:ea typeface="BIZ UDPゴシック" panose="020B0400000000000000" pitchFamily="50" charset="-128"/>
              </a:rPr>
              <a:t>30</a:t>
            </a:r>
            <a:r>
              <a:rPr kumimoji="1" lang="ja-JP" altLang="en-US" sz="800" dirty="0">
                <a:latin typeface="BIZ UDPゴシック" panose="020B0400000000000000" pitchFamily="50" charset="-128"/>
                <a:ea typeface="BIZ UDPゴシック" panose="020B0400000000000000" pitchFamily="50" charset="-128"/>
              </a:rPr>
              <a:t>年間の植栽面積</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en-US" altLang="ja-JP" sz="800" dirty="0">
                <a:latin typeface="BIZ UDPゴシック" panose="020B0400000000000000" pitchFamily="50" charset="-128"/>
                <a:ea typeface="BIZ UDPゴシック" panose="020B0400000000000000" pitchFamily="50" charset="-128"/>
              </a:rPr>
              <a:t>400ha</a:t>
            </a:r>
            <a:r>
              <a:rPr kumimoji="1" lang="ja-JP" altLang="en-US" sz="800" dirty="0">
                <a:latin typeface="BIZ UDPゴシック" panose="020B0400000000000000" pitchFamily="50" charset="-128"/>
                <a:ea typeface="BIZ UDPゴシック" panose="020B0400000000000000" pitchFamily="50" charset="-128"/>
              </a:rPr>
              <a:t>（</a:t>
            </a:r>
            <a:r>
              <a:rPr kumimoji="1" lang="en-US" altLang="ja-JP" sz="800" dirty="0">
                <a:latin typeface="BIZ UDPゴシック" panose="020B0400000000000000" pitchFamily="50" charset="-128"/>
                <a:ea typeface="BIZ UDPゴシック" panose="020B0400000000000000" pitchFamily="50" charset="-128"/>
              </a:rPr>
              <a:t>1.8</a:t>
            </a:r>
            <a:r>
              <a:rPr kumimoji="1" lang="ja-JP" altLang="en-US" sz="800" dirty="0">
                <a:latin typeface="BIZ UDPゴシック" panose="020B0400000000000000" pitchFamily="50" charset="-128"/>
                <a:ea typeface="BIZ UDPゴシック" panose="020B0400000000000000" pitchFamily="50" charset="-128"/>
              </a:rPr>
              <a:t>％）</a:t>
            </a:r>
          </a:p>
        </p:txBody>
      </p:sp>
      <p:sp>
        <p:nvSpPr>
          <p:cNvPr id="51" name="四角形: 角を丸くする 50">
            <a:extLst>
              <a:ext uri="{FF2B5EF4-FFF2-40B4-BE49-F238E27FC236}">
                <a16:creationId xmlns:a16="http://schemas.microsoft.com/office/drawing/2014/main" id="{D515073F-6125-4374-811A-2EDCFA04AC8C}"/>
              </a:ext>
            </a:extLst>
          </p:cNvPr>
          <p:cNvSpPr/>
          <p:nvPr/>
        </p:nvSpPr>
        <p:spPr>
          <a:xfrm>
            <a:off x="108812" y="2993788"/>
            <a:ext cx="5631427" cy="1735609"/>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●課題</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300" dirty="0">
                <a:solidFill>
                  <a:schemeClr val="tx1"/>
                </a:solidFill>
                <a:latin typeface="BIZ UDゴシック" panose="020B0400000000000000" pitchFamily="49" charset="-128"/>
                <a:ea typeface="BIZ UDゴシック" panose="020B0400000000000000" pitchFamily="49" charset="-128"/>
              </a:rPr>
              <a:t> ・府内の森林施業は、地形特性上、人力・小型機械が中心となっており、</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a:p>
            <a:r>
              <a:rPr kumimoji="1" lang="ja-JP" altLang="en-US" sz="1300" b="1" dirty="0">
                <a:solidFill>
                  <a:schemeClr val="tx1"/>
                </a:solidFill>
                <a:latin typeface="BIZ UDゴシック" panose="020B0400000000000000" pitchFamily="49" charset="-128"/>
                <a:ea typeface="BIZ UDゴシック" panose="020B0400000000000000" pitchFamily="49" charset="-128"/>
              </a:rPr>
              <a:t>　 </a:t>
            </a:r>
            <a:r>
              <a:rPr kumimoji="1" lang="ja-JP" altLang="en-US" sz="1300" b="1" u="sng" dirty="0">
                <a:solidFill>
                  <a:schemeClr val="tx1"/>
                </a:solidFill>
                <a:latin typeface="BIZ UDゴシック" panose="020B0400000000000000" pitchFamily="49" charset="-128"/>
                <a:ea typeface="BIZ UDゴシック" panose="020B0400000000000000" pitchFamily="49" charset="-128"/>
              </a:rPr>
              <a:t>素材生産コスト</a:t>
            </a:r>
            <a:r>
              <a:rPr kumimoji="1" lang="en-US" altLang="ja-JP" sz="1300" b="1" baseline="-25000" dirty="0">
                <a:solidFill>
                  <a:schemeClr val="tx1"/>
                </a:solidFill>
                <a:latin typeface="BIZ UDゴシック" panose="020B0400000000000000" pitchFamily="49" charset="-128"/>
                <a:ea typeface="BIZ UDゴシック" panose="020B0400000000000000" pitchFamily="49" charset="-128"/>
              </a:rPr>
              <a:t>※</a:t>
            </a:r>
            <a:r>
              <a:rPr kumimoji="1" lang="ja-JP" altLang="en-US" sz="1300" dirty="0">
                <a:solidFill>
                  <a:schemeClr val="tx1"/>
                </a:solidFill>
                <a:latin typeface="BIZ UDゴシック" panose="020B0400000000000000" pitchFamily="49" charset="-128"/>
                <a:ea typeface="BIZ UDゴシック" panose="020B0400000000000000" pitchFamily="49" charset="-128"/>
              </a:rPr>
              <a:t>が高く、現在の材価では、再造林・育林費用が確保</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a:p>
            <a:r>
              <a:rPr kumimoji="1" lang="en-US" altLang="ja-JP" sz="1300" dirty="0">
                <a:solidFill>
                  <a:schemeClr val="tx1"/>
                </a:solidFill>
                <a:latin typeface="BIZ UDゴシック" panose="020B0400000000000000" pitchFamily="49" charset="-128"/>
                <a:ea typeface="BIZ UDゴシック" panose="020B0400000000000000" pitchFamily="49" charset="-128"/>
              </a:rPr>
              <a:t> </a:t>
            </a:r>
            <a:r>
              <a:rPr kumimoji="1" lang="ja-JP" altLang="en-US" sz="1300" dirty="0">
                <a:solidFill>
                  <a:schemeClr val="tx1"/>
                </a:solidFill>
                <a:latin typeface="BIZ UDゴシック" panose="020B0400000000000000" pitchFamily="49" charset="-128"/>
                <a:ea typeface="BIZ UDゴシック" panose="020B0400000000000000" pitchFamily="49" charset="-128"/>
              </a:rPr>
              <a:t>　できない状況。　　 </a:t>
            </a:r>
            <a:r>
              <a:rPr kumimoji="1" lang="en-US" altLang="ja-JP" sz="1100" dirty="0">
                <a:solidFill>
                  <a:schemeClr val="tx1"/>
                </a:solidFill>
                <a:latin typeface="BIZ UDゴシック" panose="020B0400000000000000" pitchFamily="49" charset="-128"/>
                <a:ea typeface="BIZ UDゴシック" panose="020B0400000000000000" pitchFamily="49" charset="-128"/>
              </a:rPr>
              <a:t>※</a:t>
            </a:r>
            <a:r>
              <a:rPr kumimoji="1" lang="ja-JP" altLang="en-US" sz="1100" dirty="0">
                <a:solidFill>
                  <a:schemeClr val="tx1"/>
                </a:solidFill>
                <a:latin typeface="BIZ UDゴシック" panose="020B0400000000000000" pitchFamily="49" charset="-128"/>
                <a:ea typeface="BIZ UDゴシック" panose="020B0400000000000000" pitchFamily="49" charset="-128"/>
              </a:rPr>
              <a:t> 府（</a:t>
            </a:r>
            <a:r>
              <a:rPr kumimoji="1" lang="en-US" altLang="ja-JP" sz="1100" dirty="0">
                <a:solidFill>
                  <a:schemeClr val="tx1"/>
                </a:solidFill>
                <a:latin typeface="BIZ UDゴシック" panose="020B0400000000000000" pitchFamily="49" charset="-128"/>
                <a:ea typeface="BIZ UDゴシック" panose="020B0400000000000000" pitchFamily="49" charset="-128"/>
              </a:rPr>
              <a:t>R6</a:t>
            </a:r>
            <a:r>
              <a:rPr kumimoji="1" lang="ja-JP" altLang="en-US" sz="1100" dirty="0">
                <a:solidFill>
                  <a:schemeClr val="tx1"/>
                </a:solidFill>
                <a:latin typeface="BIZ UDゴシック" panose="020B0400000000000000" pitchFamily="49" charset="-128"/>
                <a:ea typeface="BIZ UDゴシック" panose="020B0400000000000000" pitchFamily="49" charset="-128"/>
              </a:rPr>
              <a:t>ヒア） </a:t>
            </a:r>
            <a:r>
              <a:rPr kumimoji="1" lang="en-US" altLang="ja-JP" sz="1100" dirty="0">
                <a:solidFill>
                  <a:schemeClr val="tx1"/>
                </a:solidFill>
                <a:latin typeface="BIZ UDゴシック" panose="020B0400000000000000" pitchFamily="49" charset="-128"/>
                <a:ea typeface="BIZ UDゴシック" panose="020B0400000000000000" pitchFamily="49" charset="-128"/>
              </a:rPr>
              <a:t>13,000</a:t>
            </a:r>
            <a:r>
              <a:rPr kumimoji="1" lang="ja-JP" altLang="en-US" sz="1100" dirty="0">
                <a:solidFill>
                  <a:schemeClr val="tx1"/>
                </a:solidFill>
                <a:latin typeface="BIZ UDゴシック" panose="020B0400000000000000" pitchFamily="49" charset="-128"/>
                <a:ea typeface="BIZ UDゴシック" panose="020B0400000000000000" pitchFamily="49" charset="-128"/>
              </a:rPr>
              <a:t>～</a:t>
            </a:r>
            <a:r>
              <a:rPr kumimoji="1" lang="en-US" altLang="ja-JP" sz="1100" dirty="0">
                <a:solidFill>
                  <a:schemeClr val="tx1"/>
                </a:solidFill>
                <a:latin typeface="BIZ UDゴシック" panose="020B0400000000000000" pitchFamily="49" charset="-128"/>
                <a:ea typeface="BIZ UDゴシック" panose="020B0400000000000000" pitchFamily="49" charset="-128"/>
              </a:rPr>
              <a:t>20,000</a:t>
            </a:r>
            <a:r>
              <a:rPr kumimoji="1" lang="ja-JP" altLang="en-US" sz="1100" dirty="0">
                <a:solidFill>
                  <a:schemeClr val="tx1"/>
                </a:solidFill>
                <a:latin typeface="BIZ UDゴシック" panose="020B0400000000000000" pitchFamily="49" charset="-128"/>
                <a:ea typeface="BIZ UDゴシック" panose="020B0400000000000000" pitchFamily="49" charset="-128"/>
              </a:rPr>
              <a:t>円</a:t>
            </a:r>
            <a:r>
              <a:rPr kumimoji="1" lang="en-US" altLang="ja-JP" sz="1100" dirty="0">
                <a:solidFill>
                  <a:schemeClr val="tx1"/>
                </a:solidFill>
                <a:latin typeface="BIZ UDゴシック" panose="020B0400000000000000" pitchFamily="49" charset="-128"/>
                <a:ea typeface="BIZ UDゴシック" panose="020B0400000000000000" pitchFamily="49" charset="-128"/>
              </a:rPr>
              <a:t>/</a:t>
            </a:r>
            <a:r>
              <a:rPr kumimoji="1" lang="ja-JP" altLang="en-US" sz="1100" dirty="0">
                <a:solidFill>
                  <a:schemeClr val="tx1"/>
                </a:solidFill>
                <a:latin typeface="BIZ UDゴシック" panose="020B0400000000000000" pitchFamily="49" charset="-128"/>
                <a:ea typeface="BIZ UDゴシック" panose="020B0400000000000000" pitchFamily="49" charset="-128"/>
              </a:rPr>
              <a:t>㎥　</a:t>
            </a:r>
            <a:r>
              <a:rPr kumimoji="1" lang="en-US" altLang="ja-JP" sz="1100" dirty="0">
                <a:solidFill>
                  <a:schemeClr val="tx1"/>
                </a:solidFill>
                <a:latin typeface="BIZ UDゴシック" panose="020B0400000000000000" pitchFamily="49" charset="-128"/>
                <a:ea typeface="BIZ UDゴシック" panose="020B0400000000000000" pitchFamily="49" charset="-128"/>
              </a:rPr>
              <a:t>[</a:t>
            </a:r>
            <a:r>
              <a:rPr kumimoji="1" lang="ja-JP" altLang="en-US" sz="1100" dirty="0">
                <a:solidFill>
                  <a:schemeClr val="tx1"/>
                </a:solidFill>
                <a:latin typeface="BIZ UDゴシック" panose="020B0400000000000000" pitchFamily="49" charset="-128"/>
                <a:ea typeface="BIZ UDゴシック" panose="020B0400000000000000" pitchFamily="49" charset="-128"/>
              </a:rPr>
              <a:t>全国</a:t>
            </a:r>
            <a:r>
              <a:rPr kumimoji="1" lang="en-US" altLang="ja-JP" sz="1100" dirty="0">
                <a:solidFill>
                  <a:schemeClr val="tx1"/>
                </a:solidFill>
                <a:latin typeface="BIZ UDゴシック" panose="020B0400000000000000" pitchFamily="49" charset="-128"/>
                <a:ea typeface="BIZ UDゴシック" panose="020B0400000000000000" pitchFamily="49" charset="-128"/>
              </a:rPr>
              <a:t>8,190</a:t>
            </a:r>
            <a:r>
              <a:rPr kumimoji="1" lang="ja-JP" altLang="en-US" sz="1100" dirty="0">
                <a:solidFill>
                  <a:schemeClr val="tx1"/>
                </a:solidFill>
                <a:latin typeface="BIZ UDゴシック" panose="020B0400000000000000" pitchFamily="49" charset="-128"/>
                <a:ea typeface="BIZ UDゴシック" panose="020B0400000000000000" pitchFamily="49" charset="-128"/>
              </a:rPr>
              <a:t>円</a:t>
            </a:r>
            <a:r>
              <a:rPr kumimoji="1" lang="en-US" altLang="ja-JP" sz="1100" dirty="0">
                <a:solidFill>
                  <a:schemeClr val="tx1"/>
                </a:solidFill>
                <a:latin typeface="BIZ UDゴシック" panose="020B0400000000000000" pitchFamily="49" charset="-128"/>
                <a:ea typeface="BIZ UDゴシック" panose="020B0400000000000000" pitchFamily="49" charset="-128"/>
              </a:rPr>
              <a:t>/</a:t>
            </a:r>
            <a:r>
              <a:rPr kumimoji="1" lang="ja-JP" altLang="en-US" sz="1100" dirty="0">
                <a:solidFill>
                  <a:schemeClr val="tx1"/>
                </a:solidFill>
                <a:latin typeface="BIZ UDゴシック" panose="020B0400000000000000" pitchFamily="49" charset="-128"/>
                <a:ea typeface="BIZ UDゴシック" panose="020B0400000000000000" pitchFamily="49" charset="-128"/>
              </a:rPr>
              <a:t>㎥</a:t>
            </a:r>
            <a:r>
              <a:rPr kumimoji="1" lang="en-US" altLang="ja-JP" sz="1100" dirty="0">
                <a:solidFill>
                  <a:schemeClr val="tx1"/>
                </a:solidFill>
                <a:latin typeface="BIZ UDゴシック" panose="020B0400000000000000" pitchFamily="49" charset="-128"/>
                <a:ea typeface="BIZ UDゴシック" panose="020B0400000000000000" pitchFamily="49" charset="-128"/>
              </a:rPr>
              <a:t>]</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en-US" altLang="ja-JP" sz="1300" dirty="0">
                <a:solidFill>
                  <a:schemeClr val="tx1"/>
                </a:solidFill>
                <a:latin typeface="BIZ UDゴシック" panose="020B0400000000000000" pitchFamily="49" charset="-128"/>
                <a:ea typeface="BIZ UDゴシック" panose="020B0400000000000000" pitchFamily="49" charset="-128"/>
              </a:rPr>
              <a:t> </a:t>
            </a:r>
            <a:r>
              <a:rPr kumimoji="1" lang="ja-JP" altLang="en-US" sz="1300" dirty="0">
                <a:solidFill>
                  <a:schemeClr val="tx1"/>
                </a:solidFill>
                <a:latin typeface="BIZ UDゴシック" panose="020B0400000000000000" pitchFamily="49" charset="-128"/>
                <a:ea typeface="BIZ UDゴシック" panose="020B0400000000000000" pitchFamily="49" charset="-128"/>
              </a:rPr>
              <a:t>・利用区域</a:t>
            </a:r>
            <a:r>
              <a:rPr kumimoji="1" lang="en-US" altLang="ja-JP" sz="1300" dirty="0">
                <a:solidFill>
                  <a:schemeClr val="tx1"/>
                </a:solidFill>
                <a:latin typeface="BIZ UDゴシック" panose="020B0400000000000000" pitchFamily="49" charset="-128"/>
                <a:ea typeface="BIZ UDゴシック" panose="020B0400000000000000" pitchFamily="49" charset="-128"/>
              </a:rPr>
              <a:t>50ha</a:t>
            </a:r>
            <a:r>
              <a:rPr kumimoji="1" lang="ja-JP" altLang="en-US" sz="1300" dirty="0">
                <a:solidFill>
                  <a:schemeClr val="tx1"/>
                </a:solidFill>
                <a:latin typeface="BIZ UDゴシック" panose="020B0400000000000000" pitchFamily="49" charset="-128"/>
                <a:ea typeface="BIZ UDゴシック" panose="020B0400000000000000" pitchFamily="49" charset="-128"/>
              </a:rPr>
              <a:t>以上の林道</a:t>
            </a:r>
            <a:r>
              <a:rPr kumimoji="1" lang="en-US" altLang="ja-JP" sz="1300" dirty="0">
                <a:solidFill>
                  <a:schemeClr val="tx1"/>
                </a:solidFill>
                <a:latin typeface="BIZ UDゴシック" panose="020B0400000000000000" pitchFamily="49" charset="-128"/>
                <a:ea typeface="BIZ UDゴシック" panose="020B0400000000000000" pitchFamily="49" charset="-128"/>
              </a:rPr>
              <a:t>149</a:t>
            </a:r>
            <a:r>
              <a:rPr kumimoji="1" lang="ja-JP" altLang="en-US" sz="1300" dirty="0">
                <a:solidFill>
                  <a:schemeClr val="tx1"/>
                </a:solidFill>
                <a:latin typeface="BIZ UDゴシック" panose="020B0400000000000000" pitchFamily="49" charset="-128"/>
                <a:ea typeface="BIZ UDゴシック" panose="020B0400000000000000" pitchFamily="49" charset="-128"/>
              </a:rPr>
              <a:t>路線のうち、大型の林業機械や</a:t>
            </a:r>
            <a:r>
              <a:rPr kumimoji="1" lang="en-US" altLang="ja-JP" sz="1300" dirty="0">
                <a:solidFill>
                  <a:schemeClr val="tx1"/>
                </a:solidFill>
                <a:latin typeface="BIZ UDゴシック" panose="020B0400000000000000" pitchFamily="49" charset="-128"/>
                <a:ea typeface="BIZ UDゴシック" panose="020B0400000000000000" pitchFamily="49" charset="-128"/>
              </a:rPr>
              <a:t>10t</a:t>
            </a:r>
            <a:r>
              <a:rPr kumimoji="1" lang="ja-JP" altLang="en-US" sz="1300" dirty="0">
                <a:solidFill>
                  <a:schemeClr val="tx1"/>
                </a:solidFill>
                <a:latin typeface="BIZ UDゴシック" panose="020B0400000000000000" pitchFamily="49" charset="-128"/>
                <a:ea typeface="BIZ UDゴシック" panose="020B0400000000000000" pitchFamily="49" charset="-128"/>
              </a:rPr>
              <a:t>トラック</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a:p>
            <a:r>
              <a:rPr kumimoji="1" lang="ja-JP" altLang="en-US" sz="1300" dirty="0">
                <a:solidFill>
                  <a:schemeClr val="tx1"/>
                </a:solidFill>
                <a:latin typeface="BIZ UDゴシック" panose="020B0400000000000000" pitchFamily="49" charset="-128"/>
                <a:ea typeface="BIZ UDゴシック" panose="020B0400000000000000" pitchFamily="49" charset="-128"/>
              </a:rPr>
              <a:t>　 が使用できる幅員</a:t>
            </a:r>
            <a:r>
              <a:rPr kumimoji="1" lang="en-US" altLang="ja-JP" sz="1300" dirty="0">
                <a:solidFill>
                  <a:schemeClr val="tx1"/>
                </a:solidFill>
                <a:latin typeface="BIZ UDゴシック" panose="020B0400000000000000" pitchFamily="49" charset="-128"/>
                <a:ea typeface="BIZ UDゴシック" panose="020B0400000000000000" pitchFamily="49" charset="-128"/>
              </a:rPr>
              <a:t>3.0m</a:t>
            </a:r>
            <a:r>
              <a:rPr kumimoji="1" lang="ja-JP" altLang="en-US" sz="1300" dirty="0">
                <a:solidFill>
                  <a:schemeClr val="tx1"/>
                </a:solidFill>
                <a:latin typeface="BIZ UDゴシック" panose="020B0400000000000000" pitchFamily="49" charset="-128"/>
                <a:ea typeface="BIZ UDゴシック" panose="020B0400000000000000" pitchFamily="49" charset="-128"/>
              </a:rPr>
              <a:t>以上のものは、</a:t>
            </a:r>
            <a:r>
              <a:rPr kumimoji="1" lang="en-US" altLang="ja-JP" sz="1300" dirty="0">
                <a:solidFill>
                  <a:schemeClr val="tx1"/>
                </a:solidFill>
                <a:latin typeface="BIZ UDゴシック" panose="020B0400000000000000" pitchFamily="49" charset="-128"/>
                <a:ea typeface="BIZ UDゴシック" panose="020B0400000000000000" pitchFamily="49" charset="-128"/>
              </a:rPr>
              <a:t>32</a:t>
            </a:r>
            <a:r>
              <a:rPr kumimoji="1" lang="ja-JP" altLang="en-US" sz="1300" dirty="0">
                <a:solidFill>
                  <a:schemeClr val="tx1"/>
                </a:solidFill>
                <a:latin typeface="BIZ UDゴシック" panose="020B0400000000000000" pitchFamily="49" charset="-128"/>
                <a:ea typeface="BIZ UDゴシック" panose="020B0400000000000000" pitchFamily="49" charset="-128"/>
              </a:rPr>
              <a:t>路線（</a:t>
            </a:r>
            <a:r>
              <a:rPr kumimoji="1" lang="en-US" altLang="ja-JP" sz="1300" dirty="0">
                <a:solidFill>
                  <a:schemeClr val="tx1"/>
                </a:solidFill>
                <a:latin typeface="BIZ UDゴシック" panose="020B0400000000000000" pitchFamily="49" charset="-128"/>
                <a:ea typeface="BIZ UDゴシック" panose="020B0400000000000000" pitchFamily="49" charset="-128"/>
              </a:rPr>
              <a:t>21</a:t>
            </a:r>
            <a:r>
              <a:rPr kumimoji="1" lang="ja-JP" altLang="en-US" sz="1300" dirty="0">
                <a:solidFill>
                  <a:schemeClr val="tx1"/>
                </a:solidFill>
                <a:latin typeface="BIZ UDゴシック" panose="020B0400000000000000" pitchFamily="49" charset="-128"/>
                <a:ea typeface="BIZ UDゴシック" panose="020B0400000000000000" pitchFamily="49" charset="-128"/>
              </a:rPr>
              <a:t>％）と伐木・造材の</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a:p>
            <a:r>
              <a:rPr kumimoji="1" lang="ja-JP" altLang="en-US" sz="1300" dirty="0">
                <a:solidFill>
                  <a:schemeClr val="tx1"/>
                </a:solidFill>
                <a:latin typeface="BIZ UDゴシック" panose="020B0400000000000000" pitchFamily="49" charset="-128"/>
                <a:ea typeface="BIZ UDゴシック" panose="020B0400000000000000" pitchFamily="49" charset="-128"/>
              </a:rPr>
              <a:t>　 機械化や木材運搬の効率化による省力化・低コスト化の導入が難しい</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a:p>
            <a:r>
              <a:rPr kumimoji="1" lang="en-US" altLang="ja-JP" sz="1300" dirty="0">
                <a:solidFill>
                  <a:schemeClr val="tx1"/>
                </a:solidFill>
                <a:latin typeface="BIZ UDゴシック" panose="020B0400000000000000" pitchFamily="49" charset="-128"/>
                <a:ea typeface="BIZ UDゴシック" panose="020B0400000000000000" pitchFamily="49" charset="-128"/>
              </a:rPr>
              <a:t>   </a:t>
            </a:r>
            <a:r>
              <a:rPr kumimoji="1" lang="ja-JP" altLang="en-US" sz="1300" dirty="0">
                <a:solidFill>
                  <a:schemeClr val="tx1"/>
                </a:solidFill>
                <a:latin typeface="BIZ UDゴシック" panose="020B0400000000000000" pitchFamily="49" charset="-128"/>
                <a:ea typeface="BIZ UDゴシック" panose="020B0400000000000000" pitchFamily="49" charset="-128"/>
              </a:rPr>
              <a:t>状況がある。</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a:p>
            <a:r>
              <a:rPr kumimoji="1" lang="ja-JP" altLang="en-US" sz="1300" dirty="0">
                <a:solidFill>
                  <a:schemeClr val="tx1"/>
                </a:solidFill>
                <a:latin typeface="BIZ UDゴシック" panose="020B0400000000000000" pitchFamily="49" charset="-128"/>
                <a:ea typeface="BIZ UDゴシック" panose="020B0400000000000000" pitchFamily="49" charset="-128"/>
              </a:rPr>
              <a:t>　</a:t>
            </a:r>
            <a:endParaRPr kumimoji="1" lang="en-US" altLang="ja-JP" sz="1300" dirty="0">
              <a:solidFill>
                <a:schemeClr val="tx1"/>
              </a:solidFill>
              <a:latin typeface="BIZ UDゴシック" panose="020B0400000000000000" pitchFamily="49" charset="-128"/>
              <a:ea typeface="BIZ UDゴシック" panose="020B0400000000000000" pitchFamily="49" charset="-128"/>
            </a:endParaRPr>
          </a:p>
        </p:txBody>
      </p:sp>
      <p:sp>
        <p:nvSpPr>
          <p:cNvPr id="66" name="四角形: 角を丸くする 65">
            <a:extLst>
              <a:ext uri="{FF2B5EF4-FFF2-40B4-BE49-F238E27FC236}">
                <a16:creationId xmlns:a16="http://schemas.microsoft.com/office/drawing/2014/main" id="{FE6F8D34-2850-41A2-B171-80F6EE1DD0E6}"/>
              </a:ext>
            </a:extLst>
          </p:cNvPr>
          <p:cNvSpPr/>
          <p:nvPr/>
        </p:nvSpPr>
        <p:spPr>
          <a:xfrm>
            <a:off x="108812" y="5069925"/>
            <a:ext cx="5631427" cy="1585707"/>
          </a:xfrm>
          <a:prstGeom prst="roundRect">
            <a:avLst>
              <a:gd name="adj" fmla="val 5612"/>
            </a:avLst>
          </a:prstGeom>
          <a:solidFill>
            <a:schemeClr val="accent2">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・地形特性に応じ、伐採機械、搬出機械の規模の選定や施業方法の</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選択（択伐型、皆伐再造林型）を組合せた、施業システムの構築を</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目指します。</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・将来の主伐・再造林を中心とする採算性の高い林業経営を見据えた</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森林経営計画に対し、優先的に支援を行います。</a:t>
            </a:r>
          </a:p>
        </p:txBody>
      </p:sp>
      <p:sp>
        <p:nvSpPr>
          <p:cNvPr id="24" name="矢印: 下 23">
            <a:extLst>
              <a:ext uri="{FF2B5EF4-FFF2-40B4-BE49-F238E27FC236}">
                <a16:creationId xmlns:a16="http://schemas.microsoft.com/office/drawing/2014/main" id="{668BA4DC-4AFB-4A26-A951-A162B967342B}"/>
              </a:ext>
            </a:extLst>
          </p:cNvPr>
          <p:cNvSpPr/>
          <p:nvPr/>
        </p:nvSpPr>
        <p:spPr>
          <a:xfrm>
            <a:off x="2207513" y="2729829"/>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正方形/長方形 35">
            <a:extLst>
              <a:ext uri="{FF2B5EF4-FFF2-40B4-BE49-F238E27FC236}">
                <a16:creationId xmlns:a16="http://schemas.microsoft.com/office/drawing/2014/main" id="{C4321812-2177-4E4E-BC88-01249F738002}"/>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44" name="スライド番号プレースホルダー 10">
            <a:extLst>
              <a:ext uri="{FF2B5EF4-FFF2-40B4-BE49-F238E27FC236}">
                <a16:creationId xmlns:a16="http://schemas.microsoft.com/office/drawing/2014/main" id="{956C2614-BD51-4E3C-8962-0D4AA97953C0}"/>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15</a:t>
            </a:fld>
            <a:endParaRPr kumimoji="1" lang="ja-JP" altLang="en-US" sz="2000" b="1" dirty="0"/>
          </a:p>
        </p:txBody>
      </p:sp>
      <p:pic>
        <p:nvPicPr>
          <p:cNvPr id="12" name="図 11">
            <a:extLst>
              <a:ext uri="{FF2B5EF4-FFF2-40B4-BE49-F238E27FC236}">
                <a16:creationId xmlns:a16="http://schemas.microsoft.com/office/drawing/2014/main" id="{9108DEBA-4F0D-42FA-9CB1-6451569BDDA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76942" y="4517139"/>
            <a:ext cx="3084196" cy="2056131"/>
          </a:xfrm>
          <a:prstGeom prst="rect">
            <a:avLst/>
          </a:prstGeom>
        </p:spPr>
      </p:pic>
      <p:sp>
        <p:nvSpPr>
          <p:cNvPr id="45" name="テキスト ボックス 8">
            <a:extLst>
              <a:ext uri="{FF2B5EF4-FFF2-40B4-BE49-F238E27FC236}">
                <a16:creationId xmlns:a16="http://schemas.microsoft.com/office/drawing/2014/main" id="{993E84CF-8D2B-4745-A96A-BCD9B5C21120}"/>
              </a:ext>
            </a:extLst>
          </p:cNvPr>
          <p:cNvSpPr txBox="1"/>
          <p:nvPr/>
        </p:nvSpPr>
        <p:spPr>
          <a:xfrm>
            <a:off x="6211120" y="6595756"/>
            <a:ext cx="3203774" cy="23083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sz="900" dirty="0">
                <a:latin typeface="BIZ UDPゴシック" panose="020B0400000000000000" pitchFamily="50" charset="-128"/>
                <a:ea typeface="BIZ UDPゴシック" panose="020B0400000000000000" pitchFamily="50" charset="-128"/>
              </a:rPr>
              <a:t>大径木の択伐施業（大型車両への積込み）</a:t>
            </a:r>
          </a:p>
        </p:txBody>
      </p:sp>
    </p:spTree>
    <p:extLst>
      <p:ext uri="{BB962C8B-B14F-4D97-AF65-F5344CB8AC3E}">
        <p14:creationId xmlns:p14="http://schemas.microsoft.com/office/powerpoint/2010/main" val="7166787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四角形: 角を丸くする 40">
            <a:extLst>
              <a:ext uri="{FF2B5EF4-FFF2-40B4-BE49-F238E27FC236}">
                <a16:creationId xmlns:a16="http://schemas.microsoft.com/office/drawing/2014/main" id="{769FE4FF-DC95-4C0D-82C3-B8F749DF79B5}"/>
              </a:ext>
            </a:extLst>
          </p:cNvPr>
          <p:cNvSpPr/>
          <p:nvPr/>
        </p:nvSpPr>
        <p:spPr>
          <a:xfrm>
            <a:off x="56472" y="519460"/>
            <a:ext cx="5631428" cy="408950"/>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rgbClr val="FF0000"/>
                </a:solidFill>
                <a:latin typeface="BIZ UDゴシック" panose="020B0400000000000000" pitchFamily="49" charset="-128"/>
                <a:ea typeface="BIZ UDゴシック" panose="020B0400000000000000" pitchFamily="49" charset="-128"/>
              </a:rPr>
              <a:t> 　</a:t>
            </a:r>
            <a:r>
              <a:rPr kumimoji="1" lang="ja-JP" altLang="en-US" sz="1050" b="1" dirty="0">
                <a:solidFill>
                  <a:srgbClr val="FF0000"/>
                </a:solidFill>
                <a:latin typeface="BIZ UDゴシック" panose="020B0400000000000000" pitchFamily="49" charset="-128"/>
                <a:ea typeface="BIZ UDゴシック" panose="020B0400000000000000" pitchFamily="49" charset="-128"/>
              </a:rPr>
              <a:t>施策２</a:t>
            </a:r>
            <a:r>
              <a:rPr kumimoji="1" lang="en-US" altLang="ja-JP" sz="1050" b="1" dirty="0">
                <a:solidFill>
                  <a:srgbClr val="FF0000"/>
                </a:solidFill>
                <a:latin typeface="BIZ UDゴシック" panose="020B0400000000000000" pitchFamily="49" charset="-128"/>
                <a:ea typeface="BIZ UDゴシック" panose="020B0400000000000000" pitchFamily="49" charset="-128"/>
              </a:rPr>
              <a:t>-</a:t>
            </a:r>
            <a:r>
              <a:rPr kumimoji="1" lang="ja-JP" altLang="en-US" sz="1050" b="1" dirty="0">
                <a:solidFill>
                  <a:srgbClr val="FF0000"/>
                </a:solidFill>
                <a:latin typeface="BIZ UDゴシック" panose="020B0400000000000000" pitchFamily="49" charset="-128"/>
                <a:ea typeface="BIZ UDゴシック" panose="020B0400000000000000" pitchFamily="49" charset="-128"/>
              </a:rPr>
              <a:t>２　</a:t>
            </a:r>
            <a:r>
              <a:rPr kumimoji="1" lang="ja-JP" altLang="en-US" dirty="0">
                <a:solidFill>
                  <a:srgbClr val="FF0000"/>
                </a:solidFill>
                <a:latin typeface="BIZ UDゴシック" panose="020B0400000000000000" pitchFamily="49" charset="-128"/>
                <a:ea typeface="BIZ UDゴシック" panose="020B0400000000000000" pitchFamily="49" charset="-128"/>
              </a:rPr>
              <a:t>新技術の活用支援</a:t>
            </a:r>
            <a:endParaRPr kumimoji="1" lang="en-US" altLang="ja-JP" sz="1050" dirty="0">
              <a:solidFill>
                <a:srgbClr val="FF0000"/>
              </a:solidFill>
              <a:latin typeface="BIZ UDゴシック" panose="020B0400000000000000" pitchFamily="49" charset="-128"/>
              <a:ea typeface="BIZ UDゴシック" panose="020B0400000000000000" pitchFamily="49" charset="-128"/>
            </a:endParaRPr>
          </a:p>
          <a:p>
            <a:r>
              <a:rPr kumimoji="1" lang="ja-JP" altLang="en-US" sz="1000" dirty="0">
                <a:solidFill>
                  <a:srgbClr val="FF0000"/>
                </a:solidFill>
                <a:latin typeface="+mn-ea"/>
              </a:rPr>
              <a:t>   </a:t>
            </a:r>
            <a:endParaRPr kumimoji="1" lang="en-US" altLang="ja-JP" sz="1400" dirty="0">
              <a:solidFill>
                <a:srgbClr val="FF0000"/>
              </a:solidFill>
              <a:latin typeface="BIZ UDゴシック" panose="020B0400000000000000" pitchFamily="49" charset="-128"/>
              <a:ea typeface="BIZ UDゴシック" panose="020B0400000000000000" pitchFamily="49" charset="-128"/>
            </a:endParaRPr>
          </a:p>
          <a:p>
            <a:r>
              <a:rPr kumimoji="1" lang="ja-JP" altLang="en-US" sz="1400" dirty="0">
                <a:solidFill>
                  <a:srgbClr val="FF0000"/>
                </a:solidFill>
                <a:latin typeface="BIZ UDゴシック" panose="020B0400000000000000" pitchFamily="49" charset="-128"/>
                <a:ea typeface="BIZ UDゴシック" panose="020B0400000000000000" pitchFamily="49" charset="-128"/>
              </a:rPr>
              <a:t> </a:t>
            </a:r>
            <a:endParaRPr kumimoji="1" lang="en-US" altLang="ja-JP" sz="1400" dirty="0">
              <a:solidFill>
                <a:srgbClr val="FF0000"/>
              </a:solidFill>
            </a:endParaRPr>
          </a:p>
        </p:txBody>
      </p:sp>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sz="1600" b="1" dirty="0">
                <a:latin typeface="BIZ UDゴシック" panose="020B0400000000000000" pitchFamily="49" charset="-128"/>
                <a:ea typeface="BIZ UDゴシック" panose="020B0400000000000000" pitchFamily="49" charset="-128"/>
              </a:rPr>
              <a:t>基軸２</a:t>
            </a:r>
            <a:r>
              <a:rPr kumimoji="1" lang="ja-JP" altLang="en-US" sz="2000" b="1" dirty="0">
                <a:latin typeface="BIZ UDゴシック" panose="020B0400000000000000" pitchFamily="49" charset="-128"/>
                <a:ea typeface="BIZ UDゴシック" panose="020B0400000000000000" pitchFamily="49" charset="-128"/>
              </a:rPr>
              <a:t>「持続的な林業経営の推進」</a:t>
            </a:r>
            <a:r>
              <a:rPr kumimoji="1" lang="ja-JP" altLang="en-US" sz="1200" b="1" dirty="0">
                <a:latin typeface="BIZ UDゴシック" panose="020B0400000000000000" pitchFamily="49" charset="-128"/>
                <a:ea typeface="BIZ UDゴシック" panose="020B0400000000000000" pitchFamily="49" charset="-128"/>
              </a:rPr>
              <a:t>＜林業経営に適した人工林等＞</a:t>
            </a:r>
            <a:endParaRPr kumimoji="1" lang="en-US" altLang="ja-JP" dirty="0">
              <a:latin typeface="BIZ UDゴシック" panose="020B0400000000000000" pitchFamily="49" charset="-128"/>
              <a:ea typeface="BIZ UDゴシック" panose="020B0400000000000000" pitchFamily="49" charset="-128"/>
            </a:endParaRPr>
          </a:p>
        </p:txBody>
      </p:sp>
      <p:sp>
        <p:nvSpPr>
          <p:cNvPr id="51" name="四角形: 角を丸くする 50">
            <a:extLst>
              <a:ext uri="{FF2B5EF4-FFF2-40B4-BE49-F238E27FC236}">
                <a16:creationId xmlns:a16="http://schemas.microsoft.com/office/drawing/2014/main" id="{D515073F-6125-4374-811A-2EDCFA04AC8C}"/>
              </a:ext>
            </a:extLst>
          </p:cNvPr>
          <p:cNvSpPr/>
          <p:nvPr/>
        </p:nvSpPr>
        <p:spPr>
          <a:xfrm>
            <a:off x="76927" y="3185376"/>
            <a:ext cx="5631427" cy="1229228"/>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●課題</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・府域の自然条件、経営規模に適した</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新技術に関する知見や収益</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確保のモデルケースがない</a:t>
            </a:r>
            <a:r>
              <a:rPr kumimoji="1" lang="ja-JP" altLang="en-US" sz="1400" dirty="0">
                <a:solidFill>
                  <a:schemeClr val="tx1"/>
                </a:solidFill>
                <a:latin typeface="BIZ UDゴシック" panose="020B0400000000000000" pitchFamily="49" charset="-128"/>
                <a:ea typeface="BIZ UDゴシック" panose="020B0400000000000000" pitchFamily="49" charset="-128"/>
              </a:rPr>
              <a:t>ため、十分な指導ができない。</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・初期投資の回収や新技術を使いこなせるかといったところに、</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林業事業体は不安を抱えている。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66" name="四角形: 角を丸くする 65">
            <a:extLst>
              <a:ext uri="{FF2B5EF4-FFF2-40B4-BE49-F238E27FC236}">
                <a16:creationId xmlns:a16="http://schemas.microsoft.com/office/drawing/2014/main" id="{FE6F8D34-2850-41A2-B171-80F6EE1DD0E6}"/>
              </a:ext>
            </a:extLst>
          </p:cNvPr>
          <p:cNvSpPr/>
          <p:nvPr/>
        </p:nvSpPr>
        <p:spPr>
          <a:xfrm>
            <a:off x="76927" y="4922954"/>
            <a:ext cx="5631427" cy="1585890"/>
          </a:xfrm>
          <a:prstGeom prst="roundRect">
            <a:avLst>
              <a:gd name="adj" fmla="val 5612"/>
            </a:avLst>
          </a:prstGeom>
          <a:solidFill>
            <a:schemeClr val="accent2">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・府内の地形特性に応じた、ＩＣＴ重機や特殊機械の導入に向けた</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支援や技術研修会を開催し、採算性の高い効率的な林業経営を目指</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します。</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・森林クラウドシステムを活用し、林業情報のシステム化など林業</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のＤＸを推進します。</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44" name="テキスト ボックス 43">
            <a:extLst>
              <a:ext uri="{FF2B5EF4-FFF2-40B4-BE49-F238E27FC236}">
                <a16:creationId xmlns:a16="http://schemas.microsoft.com/office/drawing/2014/main" id="{914040EF-FAAB-4492-BE97-12B8EE40C1F0}"/>
              </a:ext>
            </a:extLst>
          </p:cNvPr>
          <p:cNvSpPr txBox="1"/>
          <p:nvPr/>
        </p:nvSpPr>
        <p:spPr>
          <a:xfrm>
            <a:off x="6345237" y="6668060"/>
            <a:ext cx="1360910" cy="189940"/>
          </a:xfrm>
          <a:prstGeom prst="rect">
            <a:avLst/>
          </a:prstGeom>
          <a:solidFill>
            <a:schemeClr val="bg1"/>
          </a:solidFill>
        </p:spPr>
        <p:txBody>
          <a:bodyPr wrap="square" lIns="0" tIns="0" rIns="0" bIns="0" rtlCol="0">
            <a:noAutofit/>
          </a:bodyPr>
          <a:lstStyle/>
          <a:p>
            <a:pPr algn="ctr"/>
            <a:r>
              <a:rPr lang="ja-JP" altLang="en-US" sz="1000" dirty="0">
                <a:latin typeface="BIZ UDPゴシック" panose="020B0400000000000000" pitchFamily="50" charset="-128"/>
                <a:ea typeface="BIZ UDPゴシック" panose="020B0400000000000000" pitchFamily="50" charset="-128"/>
              </a:rPr>
              <a:t>遠隔操作の運搬機械　　　　　　　　　　　　　　　　　　　　　　　</a:t>
            </a:r>
            <a:endParaRPr lang="en-US" altLang="ja-JP" sz="1000" dirty="0">
              <a:latin typeface="BIZ UDPゴシック" panose="020B0400000000000000" pitchFamily="50" charset="-128"/>
              <a:ea typeface="BIZ UDPゴシック" panose="020B0400000000000000" pitchFamily="50" charset="-128"/>
            </a:endParaRPr>
          </a:p>
          <a:p>
            <a:pPr algn="ctr"/>
            <a:endParaRPr lang="en-US" altLang="ja-JP" sz="1000" dirty="0">
              <a:latin typeface="BIZ UDPゴシック" panose="020B0400000000000000" pitchFamily="50" charset="-128"/>
              <a:ea typeface="BIZ UDPゴシック" panose="020B0400000000000000" pitchFamily="50" charset="-128"/>
            </a:endParaRPr>
          </a:p>
          <a:p>
            <a:pPr algn="ctr"/>
            <a:r>
              <a:rPr lang="ja-JP" altLang="en-US" sz="1000" dirty="0">
                <a:latin typeface="BIZ UDPゴシック" panose="020B0400000000000000" pitchFamily="50" charset="-128"/>
                <a:ea typeface="BIZ UDPゴシック" panose="020B0400000000000000" pitchFamily="50" charset="-128"/>
              </a:rPr>
              <a:t>　　</a:t>
            </a:r>
          </a:p>
        </p:txBody>
      </p:sp>
      <p:pic>
        <p:nvPicPr>
          <p:cNvPr id="45" name="図 44">
            <a:extLst>
              <a:ext uri="{FF2B5EF4-FFF2-40B4-BE49-F238E27FC236}">
                <a16:creationId xmlns:a16="http://schemas.microsoft.com/office/drawing/2014/main" id="{8A5DCDCF-EC19-4BA5-9B3C-7B0DAE5CE36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93375" y="4923469"/>
            <a:ext cx="1909651" cy="1721772"/>
          </a:xfrm>
          <a:prstGeom prst="rect">
            <a:avLst/>
          </a:prstGeom>
        </p:spPr>
      </p:pic>
      <p:sp>
        <p:nvSpPr>
          <p:cNvPr id="46" name="テキスト ボックス 45">
            <a:extLst>
              <a:ext uri="{FF2B5EF4-FFF2-40B4-BE49-F238E27FC236}">
                <a16:creationId xmlns:a16="http://schemas.microsoft.com/office/drawing/2014/main" id="{4B477216-C0F6-4C8A-A63E-B9609FAD5C74}"/>
              </a:ext>
            </a:extLst>
          </p:cNvPr>
          <p:cNvSpPr txBox="1"/>
          <p:nvPr/>
        </p:nvSpPr>
        <p:spPr>
          <a:xfrm>
            <a:off x="8363949" y="6654513"/>
            <a:ext cx="1105847" cy="203487"/>
          </a:xfrm>
          <a:prstGeom prst="rect">
            <a:avLst/>
          </a:prstGeom>
          <a:solidFill>
            <a:schemeClr val="bg1"/>
          </a:solidFill>
        </p:spPr>
        <p:txBody>
          <a:bodyPr wrap="square" lIns="0" tIns="0" rIns="0" bIns="0" rtlCol="0">
            <a:noAutofit/>
          </a:bodyPr>
          <a:lstStyle/>
          <a:p>
            <a:pPr algn="ctr"/>
            <a:r>
              <a:rPr lang="ja-JP" altLang="en-US" sz="1000" dirty="0">
                <a:latin typeface="BIZ UDPゴシック" panose="020B0400000000000000" pitchFamily="50" charset="-128"/>
                <a:ea typeface="BIZ UDPゴシック" panose="020B0400000000000000" pitchFamily="50" charset="-128"/>
              </a:rPr>
              <a:t>森林クラウドの活用　　</a:t>
            </a:r>
          </a:p>
        </p:txBody>
      </p:sp>
      <p:pic>
        <p:nvPicPr>
          <p:cNvPr id="49" name="図 48">
            <a:extLst>
              <a:ext uri="{FF2B5EF4-FFF2-40B4-BE49-F238E27FC236}">
                <a16:creationId xmlns:a16="http://schemas.microsoft.com/office/drawing/2014/main" id="{4D8634E3-839C-476B-A7FE-4C02D79E5F7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031872" y="4923468"/>
            <a:ext cx="1749212" cy="1721773"/>
          </a:xfrm>
          <a:prstGeom prst="rect">
            <a:avLst/>
          </a:prstGeom>
        </p:spPr>
      </p:pic>
      <p:sp>
        <p:nvSpPr>
          <p:cNvPr id="24" name="矢印: 下 23">
            <a:extLst>
              <a:ext uri="{FF2B5EF4-FFF2-40B4-BE49-F238E27FC236}">
                <a16:creationId xmlns:a16="http://schemas.microsoft.com/office/drawing/2014/main" id="{668BA4DC-4AFB-4A26-A951-A162B967342B}"/>
              </a:ext>
            </a:extLst>
          </p:cNvPr>
          <p:cNvSpPr/>
          <p:nvPr/>
        </p:nvSpPr>
        <p:spPr>
          <a:xfrm>
            <a:off x="2175628" y="2865197"/>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3" name="四角形: 角を丸くする 42">
            <a:extLst>
              <a:ext uri="{FF2B5EF4-FFF2-40B4-BE49-F238E27FC236}">
                <a16:creationId xmlns:a16="http://schemas.microsoft.com/office/drawing/2014/main" id="{0D6DA962-4FF8-4111-A484-AE4105DBF7DE}"/>
              </a:ext>
            </a:extLst>
          </p:cNvPr>
          <p:cNvSpPr/>
          <p:nvPr/>
        </p:nvSpPr>
        <p:spPr>
          <a:xfrm>
            <a:off x="61434" y="1004297"/>
            <a:ext cx="5631427" cy="1709084"/>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・ハーベスタやフォワーダ等の車両系林業機械の導入がある一方、</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架線を活用した新技術の導入は進んでいない状況</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・全国的に主伐・再造林を積極的に進める地域では、さらに</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効率化</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を進めるＩＣＴ重機や特殊な搬器、機械地拵等導入</a:t>
            </a:r>
            <a:r>
              <a:rPr kumimoji="1" lang="ja-JP" altLang="en-US" sz="1400" dirty="0">
                <a:solidFill>
                  <a:schemeClr val="tx1"/>
                </a:solidFill>
                <a:latin typeface="BIZ UDゴシック" panose="020B0400000000000000" pitchFamily="49" charset="-128"/>
                <a:ea typeface="BIZ UDゴシック" panose="020B0400000000000000" pitchFamily="49" charset="-128"/>
              </a:rPr>
              <a:t>されている。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・府の林業地は、地形が複雑で、急峻な場所が多いため、</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条件適地</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を前提とした効率化施業をそのまま導入することは難しい</a:t>
            </a:r>
            <a:r>
              <a:rPr kumimoji="1" lang="ja-JP" altLang="en-US" sz="1400" dirty="0">
                <a:solidFill>
                  <a:schemeClr val="tx1"/>
                </a:solidFill>
                <a:latin typeface="BIZ UDゴシック" panose="020B0400000000000000" pitchFamily="49" charset="-128"/>
                <a:ea typeface="BIZ UDゴシック" panose="020B0400000000000000" pitchFamily="49" charset="-128"/>
              </a:rPr>
              <a:t>。</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15" name="矢印: 下 14">
            <a:extLst>
              <a:ext uri="{FF2B5EF4-FFF2-40B4-BE49-F238E27FC236}">
                <a16:creationId xmlns:a16="http://schemas.microsoft.com/office/drawing/2014/main" id="{14A8B487-8DBB-440A-8E80-419071732C9A}"/>
              </a:ext>
            </a:extLst>
          </p:cNvPr>
          <p:cNvSpPr/>
          <p:nvPr/>
        </p:nvSpPr>
        <p:spPr>
          <a:xfrm>
            <a:off x="2175628" y="4562015"/>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3" name="図 2">
            <a:extLst>
              <a:ext uri="{FF2B5EF4-FFF2-40B4-BE49-F238E27FC236}">
                <a16:creationId xmlns:a16="http://schemas.microsoft.com/office/drawing/2014/main" id="{C3FC5FD3-1C96-4A79-9CE8-174134E80F7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957243" y="519460"/>
            <a:ext cx="3764281" cy="2901287"/>
          </a:xfrm>
          <a:prstGeom prst="rect">
            <a:avLst/>
          </a:prstGeom>
        </p:spPr>
      </p:pic>
      <p:sp>
        <p:nvSpPr>
          <p:cNvPr id="18" name="テキスト ボックス 17">
            <a:extLst>
              <a:ext uri="{FF2B5EF4-FFF2-40B4-BE49-F238E27FC236}">
                <a16:creationId xmlns:a16="http://schemas.microsoft.com/office/drawing/2014/main" id="{FB608E48-8D94-4A8D-A327-17CE65C56647}"/>
              </a:ext>
            </a:extLst>
          </p:cNvPr>
          <p:cNvSpPr txBox="1"/>
          <p:nvPr/>
        </p:nvSpPr>
        <p:spPr>
          <a:xfrm>
            <a:off x="7580129" y="3428182"/>
            <a:ext cx="2211654" cy="189940"/>
          </a:xfrm>
          <a:prstGeom prst="rect">
            <a:avLst/>
          </a:prstGeom>
          <a:solidFill>
            <a:schemeClr val="bg1"/>
          </a:solidFill>
        </p:spPr>
        <p:txBody>
          <a:bodyPr wrap="square" lIns="0" tIns="0" rIns="0" bIns="0" rtlCol="0">
            <a:noAutofit/>
          </a:bodyPr>
          <a:lstStyle/>
          <a:p>
            <a:pPr algn="ctr"/>
            <a:r>
              <a:rPr lang="ja-JP" altLang="en-US" sz="800" dirty="0">
                <a:latin typeface="BIZ UDPゴシック" panose="020B0400000000000000" pitchFamily="50" charset="-128"/>
                <a:ea typeface="BIZ UDPゴシック" panose="020B0400000000000000" pitchFamily="50" charset="-128"/>
              </a:rPr>
              <a:t>スマート林業 大阪・簡裁万博出典チラシ</a:t>
            </a:r>
            <a:endParaRPr lang="en-US" altLang="ja-JP" sz="800" dirty="0">
              <a:latin typeface="BIZ UDPゴシック" panose="020B0400000000000000" pitchFamily="50" charset="-128"/>
              <a:ea typeface="BIZ UDPゴシック" panose="020B0400000000000000" pitchFamily="50" charset="-128"/>
            </a:endParaRPr>
          </a:p>
          <a:p>
            <a:pPr algn="ctr"/>
            <a:r>
              <a:rPr lang="ja-JP" altLang="en-US" sz="800" dirty="0">
                <a:latin typeface="BIZ UDPゴシック" panose="020B0400000000000000" pitchFamily="50" charset="-128"/>
                <a:ea typeface="BIZ UDPゴシック" panose="020B0400000000000000" pitchFamily="50" charset="-128"/>
              </a:rPr>
              <a:t>　　</a:t>
            </a:r>
          </a:p>
        </p:txBody>
      </p:sp>
      <p:pic>
        <p:nvPicPr>
          <p:cNvPr id="13" name="図 12">
            <a:extLst>
              <a:ext uri="{FF2B5EF4-FFF2-40B4-BE49-F238E27FC236}">
                <a16:creationId xmlns:a16="http://schemas.microsoft.com/office/drawing/2014/main" id="{69D141EE-A940-43E1-A039-311E89AE36B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5868281" y="3887893"/>
            <a:ext cx="3912803" cy="911300"/>
          </a:xfrm>
          <a:prstGeom prst="rect">
            <a:avLst/>
          </a:prstGeom>
        </p:spPr>
      </p:pic>
      <p:sp>
        <p:nvSpPr>
          <p:cNvPr id="27" name="テキスト ボックス 26">
            <a:extLst>
              <a:ext uri="{FF2B5EF4-FFF2-40B4-BE49-F238E27FC236}">
                <a16:creationId xmlns:a16="http://schemas.microsoft.com/office/drawing/2014/main" id="{8322187D-06DA-4EFD-8F73-9ADF131402DE}"/>
              </a:ext>
            </a:extLst>
          </p:cNvPr>
          <p:cNvSpPr txBox="1"/>
          <p:nvPr/>
        </p:nvSpPr>
        <p:spPr>
          <a:xfrm>
            <a:off x="5868280" y="3680260"/>
            <a:ext cx="3328185" cy="189940"/>
          </a:xfrm>
          <a:prstGeom prst="rect">
            <a:avLst/>
          </a:prstGeom>
          <a:solidFill>
            <a:schemeClr val="bg1"/>
          </a:solidFill>
        </p:spPr>
        <p:txBody>
          <a:bodyPr wrap="square" lIns="0" tIns="0" rIns="0" bIns="0" rtlCol="0">
            <a:noAutofit/>
          </a:bodyPr>
          <a:lstStyle/>
          <a:p>
            <a:r>
              <a:rPr lang="ja-JP" altLang="en-US" sz="1000" dirty="0">
                <a:latin typeface="BIZ UDPゴシック" panose="020B0400000000000000" pitchFamily="50" charset="-128"/>
                <a:ea typeface="BIZ UDPゴシック" panose="020B0400000000000000" pitchFamily="50" charset="-128"/>
              </a:rPr>
              <a:t>■架線系作業システム（タワーヤーダーの将来像）</a:t>
            </a:r>
            <a:endParaRPr lang="en-US" altLang="ja-JP" sz="1000" dirty="0">
              <a:latin typeface="BIZ UDPゴシック" panose="020B0400000000000000" pitchFamily="50" charset="-128"/>
              <a:ea typeface="BIZ UDPゴシック" panose="020B0400000000000000" pitchFamily="50" charset="-128"/>
            </a:endParaRPr>
          </a:p>
          <a:p>
            <a:r>
              <a:rPr lang="ja-JP" altLang="en-US" sz="1000" dirty="0">
                <a:latin typeface="BIZ UDPゴシック" panose="020B0400000000000000" pitchFamily="50" charset="-128"/>
                <a:ea typeface="BIZ UDPゴシック" panose="020B0400000000000000" pitchFamily="50" charset="-128"/>
              </a:rPr>
              <a:t>　　</a:t>
            </a:r>
          </a:p>
        </p:txBody>
      </p:sp>
      <p:sp>
        <p:nvSpPr>
          <p:cNvPr id="19" name="正方形/長方形 18">
            <a:extLst>
              <a:ext uri="{FF2B5EF4-FFF2-40B4-BE49-F238E27FC236}">
                <a16:creationId xmlns:a16="http://schemas.microsoft.com/office/drawing/2014/main" id="{DFF63B21-4581-4925-A553-1D44763BF65F}"/>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20" name="スライド番号プレースホルダー 10">
            <a:extLst>
              <a:ext uri="{FF2B5EF4-FFF2-40B4-BE49-F238E27FC236}">
                <a16:creationId xmlns:a16="http://schemas.microsoft.com/office/drawing/2014/main" id="{AA52C591-50FB-4EE5-A985-CCC6BC8B2B50}"/>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16</a:t>
            </a:fld>
            <a:endParaRPr kumimoji="1" lang="ja-JP" altLang="en-US" sz="2000" b="1" dirty="0"/>
          </a:p>
        </p:txBody>
      </p:sp>
    </p:spTree>
    <p:extLst>
      <p:ext uri="{BB962C8B-B14F-4D97-AF65-F5344CB8AC3E}">
        <p14:creationId xmlns:p14="http://schemas.microsoft.com/office/powerpoint/2010/main" val="10690665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四角形: 角を丸くする 40">
            <a:extLst>
              <a:ext uri="{FF2B5EF4-FFF2-40B4-BE49-F238E27FC236}">
                <a16:creationId xmlns:a16="http://schemas.microsoft.com/office/drawing/2014/main" id="{769FE4FF-DC95-4C0D-82C3-B8F749DF79B5}"/>
              </a:ext>
            </a:extLst>
          </p:cNvPr>
          <p:cNvSpPr/>
          <p:nvPr/>
        </p:nvSpPr>
        <p:spPr>
          <a:xfrm>
            <a:off x="56472" y="519460"/>
            <a:ext cx="5631428" cy="408950"/>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rgbClr val="FF0000"/>
                </a:solidFill>
                <a:latin typeface="BIZ UDゴシック" panose="020B0400000000000000" pitchFamily="49" charset="-128"/>
                <a:ea typeface="BIZ UDゴシック" panose="020B0400000000000000" pitchFamily="49" charset="-128"/>
              </a:rPr>
              <a:t> 　</a:t>
            </a:r>
            <a:r>
              <a:rPr kumimoji="1" lang="ja-JP" altLang="en-US" sz="1050" b="1" dirty="0">
                <a:solidFill>
                  <a:srgbClr val="FF0000"/>
                </a:solidFill>
                <a:latin typeface="BIZ UDゴシック" panose="020B0400000000000000" pitchFamily="49" charset="-128"/>
                <a:ea typeface="BIZ UDゴシック" panose="020B0400000000000000" pitchFamily="49" charset="-128"/>
              </a:rPr>
              <a:t>施策２</a:t>
            </a:r>
            <a:r>
              <a:rPr kumimoji="1" lang="en-US" altLang="ja-JP" sz="1050" b="1" dirty="0">
                <a:solidFill>
                  <a:srgbClr val="FF0000"/>
                </a:solidFill>
                <a:latin typeface="BIZ UDゴシック" panose="020B0400000000000000" pitchFamily="49" charset="-128"/>
                <a:ea typeface="BIZ UDゴシック" panose="020B0400000000000000" pitchFamily="49" charset="-128"/>
              </a:rPr>
              <a:t>-</a:t>
            </a:r>
            <a:r>
              <a:rPr kumimoji="1" lang="ja-JP" altLang="en-US" sz="1050" b="1" dirty="0">
                <a:solidFill>
                  <a:srgbClr val="FF0000"/>
                </a:solidFill>
                <a:latin typeface="BIZ UDゴシック" panose="020B0400000000000000" pitchFamily="49" charset="-128"/>
                <a:ea typeface="BIZ UDゴシック" panose="020B0400000000000000" pitchFamily="49" charset="-128"/>
              </a:rPr>
              <a:t>３　</a:t>
            </a:r>
            <a:r>
              <a:rPr kumimoji="1" lang="ja-JP" altLang="en-US" dirty="0">
                <a:solidFill>
                  <a:srgbClr val="FF0000"/>
                </a:solidFill>
                <a:latin typeface="BIZ UDゴシック" panose="020B0400000000000000" pitchFamily="49" charset="-128"/>
                <a:ea typeface="BIZ UDゴシック" panose="020B0400000000000000" pitchFamily="49" charset="-128"/>
              </a:rPr>
              <a:t>森林資源の有効活用</a:t>
            </a:r>
            <a:endParaRPr kumimoji="1" lang="en-US" altLang="ja-JP" sz="1050" dirty="0">
              <a:solidFill>
                <a:srgbClr val="FF0000"/>
              </a:solidFill>
              <a:latin typeface="BIZ UDゴシック" panose="020B0400000000000000" pitchFamily="49" charset="-128"/>
              <a:ea typeface="BIZ UDゴシック" panose="020B0400000000000000" pitchFamily="49" charset="-128"/>
            </a:endParaRPr>
          </a:p>
          <a:p>
            <a:r>
              <a:rPr kumimoji="1" lang="ja-JP" altLang="en-US" sz="1000" dirty="0">
                <a:solidFill>
                  <a:srgbClr val="FF0000"/>
                </a:solidFill>
                <a:latin typeface="+mn-ea"/>
              </a:rPr>
              <a:t>   </a:t>
            </a:r>
            <a:endParaRPr kumimoji="1" lang="en-US" altLang="ja-JP" sz="1400" dirty="0">
              <a:solidFill>
                <a:srgbClr val="FF0000"/>
              </a:solidFill>
              <a:latin typeface="BIZ UDゴシック" panose="020B0400000000000000" pitchFamily="49" charset="-128"/>
              <a:ea typeface="BIZ UDゴシック" panose="020B0400000000000000" pitchFamily="49" charset="-128"/>
            </a:endParaRPr>
          </a:p>
          <a:p>
            <a:r>
              <a:rPr kumimoji="1" lang="ja-JP" altLang="en-US" sz="1400" dirty="0">
                <a:solidFill>
                  <a:srgbClr val="FF0000"/>
                </a:solidFill>
                <a:latin typeface="BIZ UDゴシック" panose="020B0400000000000000" pitchFamily="49" charset="-128"/>
                <a:ea typeface="BIZ UDゴシック" panose="020B0400000000000000" pitchFamily="49" charset="-128"/>
              </a:rPr>
              <a:t> </a:t>
            </a:r>
            <a:endParaRPr kumimoji="1" lang="en-US" altLang="ja-JP" sz="1400" dirty="0">
              <a:solidFill>
                <a:srgbClr val="FF0000"/>
              </a:solidFill>
            </a:endParaRPr>
          </a:p>
        </p:txBody>
      </p:sp>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sz="1600" b="1" dirty="0">
                <a:latin typeface="BIZ UDゴシック" panose="020B0400000000000000" pitchFamily="49" charset="-128"/>
                <a:ea typeface="BIZ UDゴシック" panose="020B0400000000000000" pitchFamily="49" charset="-128"/>
              </a:rPr>
              <a:t>基軸２</a:t>
            </a:r>
            <a:r>
              <a:rPr kumimoji="1" lang="ja-JP" altLang="en-US" sz="2000" b="1" dirty="0">
                <a:latin typeface="BIZ UDゴシック" panose="020B0400000000000000" pitchFamily="49" charset="-128"/>
                <a:ea typeface="BIZ UDゴシック" panose="020B0400000000000000" pitchFamily="49" charset="-128"/>
              </a:rPr>
              <a:t>「持続的な林業経営の推進」</a:t>
            </a:r>
            <a:r>
              <a:rPr kumimoji="1" lang="ja-JP" altLang="en-US" sz="1200" b="1" dirty="0">
                <a:latin typeface="BIZ UDゴシック" panose="020B0400000000000000" pitchFamily="49" charset="-128"/>
                <a:ea typeface="BIZ UDゴシック" panose="020B0400000000000000" pitchFamily="49" charset="-128"/>
              </a:rPr>
              <a:t>＜林業経営に適した人工林等＞</a:t>
            </a:r>
            <a:endParaRPr kumimoji="1" lang="en-US" altLang="ja-JP" dirty="0">
              <a:latin typeface="BIZ UDゴシック" panose="020B0400000000000000" pitchFamily="49" charset="-128"/>
              <a:ea typeface="BIZ UDゴシック" panose="020B0400000000000000" pitchFamily="49" charset="-128"/>
            </a:endParaRPr>
          </a:p>
        </p:txBody>
      </p:sp>
      <p:sp>
        <p:nvSpPr>
          <p:cNvPr id="24" name="矢印: 下 23">
            <a:extLst>
              <a:ext uri="{FF2B5EF4-FFF2-40B4-BE49-F238E27FC236}">
                <a16:creationId xmlns:a16="http://schemas.microsoft.com/office/drawing/2014/main" id="{668BA4DC-4AFB-4A26-A951-A162B967342B}"/>
              </a:ext>
            </a:extLst>
          </p:cNvPr>
          <p:cNvSpPr/>
          <p:nvPr/>
        </p:nvSpPr>
        <p:spPr>
          <a:xfrm>
            <a:off x="2945600" y="3124202"/>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3" name="四角形: 角を丸くする 42">
            <a:extLst>
              <a:ext uri="{FF2B5EF4-FFF2-40B4-BE49-F238E27FC236}">
                <a16:creationId xmlns:a16="http://schemas.microsoft.com/office/drawing/2014/main" id="{0D6DA962-4FF8-4111-A484-AE4105DBF7DE}"/>
              </a:ext>
            </a:extLst>
          </p:cNvPr>
          <p:cNvSpPr/>
          <p:nvPr/>
        </p:nvSpPr>
        <p:spPr>
          <a:xfrm>
            <a:off x="109422" y="977821"/>
            <a:ext cx="7034511" cy="2095226"/>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・平成</a:t>
            </a:r>
            <a:r>
              <a:rPr kumimoji="1" lang="en-US" altLang="ja-JP" sz="1400" dirty="0">
                <a:solidFill>
                  <a:schemeClr val="tx1"/>
                </a:solidFill>
                <a:latin typeface="BIZ UDゴシック" panose="020B0400000000000000" pitchFamily="49" charset="-128"/>
                <a:ea typeface="BIZ UDゴシック" panose="020B0400000000000000" pitchFamily="49" charset="-128"/>
              </a:rPr>
              <a:t>24</a:t>
            </a:r>
            <a:r>
              <a:rPr kumimoji="1" lang="ja-JP" altLang="en-US" sz="1400" dirty="0">
                <a:solidFill>
                  <a:schemeClr val="tx1"/>
                </a:solidFill>
                <a:latin typeface="BIZ UDゴシック" panose="020B0400000000000000" pitchFamily="49" charset="-128"/>
                <a:ea typeface="BIZ UDゴシック" panose="020B0400000000000000" pitchFamily="49" charset="-128"/>
              </a:rPr>
              <a:t>年４月から「おおさか材認証制度」を開始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a:t>
            </a:r>
            <a:r>
              <a:rPr kumimoji="1" lang="en-US" altLang="ja-JP" sz="1400" dirty="0">
                <a:solidFill>
                  <a:schemeClr val="tx1"/>
                </a:solidFill>
                <a:latin typeface="BIZ UDゴシック" panose="020B0400000000000000" pitchFamily="49" charset="-128"/>
                <a:ea typeface="BIZ UDゴシック" panose="020B0400000000000000" pitchFamily="49" charset="-128"/>
              </a:rPr>
              <a:t>｢</a:t>
            </a:r>
            <a:r>
              <a:rPr kumimoji="1" lang="zh-TW" altLang="en-US" sz="1400" dirty="0">
                <a:solidFill>
                  <a:schemeClr val="tx1"/>
                </a:solidFill>
                <a:latin typeface="BIZ UDゴシック" panose="020B0400000000000000" pitchFamily="49" charset="-128"/>
                <a:ea typeface="BIZ UDゴシック" panose="020B0400000000000000" pitchFamily="49" charset="-128"/>
              </a:rPr>
              <a:t>大阪府木材利用基本方針</a:t>
            </a:r>
            <a:r>
              <a:rPr kumimoji="1" lang="en-US" altLang="ja-JP" sz="1400" dirty="0">
                <a:solidFill>
                  <a:schemeClr val="tx1"/>
                </a:solidFill>
                <a:latin typeface="BIZ UDゴシック" panose="020B0400000000000000" pitchFamily="49" charset="-128"/>
                <a:ea typeface="BIZ UDゴシック" panose="020B0400000000000000" pitchFamily="49" charset="-128"/>
              </a:rPr>
              <a:t>｣</a:t>
            </a:r>
            <a:r>
              <a:rPr kumimoji="1" lang="ja-JP" altLang="en-US" sz="1400" dirty="0">
                <a:solidFill>
                  <a:schemeClr val="tx1"/>
                </a:solidFill>
                <a:latin typeface="BIZ UDゴシック" panose="020B0400000000000000" pitchFamily="49" charset="-128"/>
                <a:ea typeface="BIZ UDゴシック" panose="020B0400000000000000" pitchFamily="49" charset="-128"/>
              </a:rPr>
              <a:t>に基づき、公共施設だけでなく</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民間施設での府内産木材</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の利用を促進</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・企業の環境意識の高まりや、市町村の森林環境譲与税の活用もあり府内産木材への</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ニーズは高まっている。</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・令和７年４月に「改正クリーンウッド法（合法木材の義務化）」が施行</a:t>
            </a:r>
          </a:p>
          <a:p>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p:txBody>
      </p:sp>
      <p:sp>
        <p:nvSpPr>
          <p:cNvPr id="51" name="四角形: 角を丸くする 50">
            <a:extLst>
              <a:ext uri="{FF2B5EF4-FFF2-40B4-BE49-F238E27FC236}">
                <a16:creationId xmlns:a16="http://schemas.microsoft.com/office/drawing/2014/main" id="{D515073F-6125-4374-811A-2EDCFA04AC8C}"/>
              </a:ext>
            </a:extLst>
          </p:cNvPr>
          <p:cNvSpPr/>
          <p:nvPr/>
        </p:nvSpPr>
        <p:spPr>
          <a:xfrm>
            <a:off x="109420" y="3389196"/>
            <a:ext cx="7034513" cy="1745726"/>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●課題</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・需要に対して、</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供給が対応できていない。</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・府内産木材の生産量や取り扱う事業者が少なく、</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納期の長期化や製材品価格が割高</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となっている。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・既存の認証制度は、対象森林が府内８地区に限定されており、クリーンウッド法に</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対応していない</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66" name="四角形: 角を丸くする 65">
            <a:extLst>
              <a:ext uri="{FF2B5EF4-FFF2-40B4-BE49-F238E27FC236}">
                <a16:creationId xmlns:a16="http://schemas.microsoft.com/office/drawing/2014/main" id="{FE6F8D34-2850-41A2-B171-80F6EE1DD0E6}"/>
              </a:ext>
            </a:extLst>
          </p:cNvPr>
          <p:cNvSpPr/>
          <p:nvPr/>
        </p:nvSpPr>
        <p:spPr>
          <a:xfrm>
            <a:off x="122481" y="5448300"/>
            <a:ext cx="7009437" cy="1285142"/>
          </a:xfrm>
          <a:prstGeom prst="roundRect">
            <a:avLst>
              <a:gd name="adj" fmla="val 9670"/>
            </a:avLst>
          </a:prstGeom>
          <a:solidFill>
            <a:schemeClr val="accent2">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・ＪＡＳ認証材や乾燥材等、</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多様な需要にも応じる供給体制</a:t>
            </a:r>
            <a:r>
              <a:rPr kumimoji="1" lang="ja-JP" altLang="en-US" sz="1400" dirty="0">
                <a:solidFill>
                  <a:schemeClr val="tx1"/>
                </a:solidFill>
                <a:latin typeface="BIZ UDゴシック" panose="020B0400000000000000" pitchFamily="49" charset="-128"/>
                <a:ea typeface="BIZ UDゴシック" panose="020B0400000000000000" pitchFamily="49" charset="-128"/>
              </a:rPr>
              <a:t>の構築</a:t>
            </a:r>
            <a:endParaRPr kumimoji="1" lang="ja-JP" altLang="en-US" sz="1400" b="1" u="sng"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・府内産木材に携わる事業者を増やし、厚みのある</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サプライチェーンの構築</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pPr>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・府内全域の森林に対象地域を拡大、クリーンウッド法に対応した制度に変更</a:t>
            </a:r>
          </a:p>
        </p:txBody>
      </p:sp>
      <p:pic>
        <p:nvPicPr>
          <p:cNvPr id="42" name="図 41">
            <a:extLst>
              <a:ext uri="{FF2B5EF4-FFF2-40B4-BE49-F238E27FC236}">
                <a16:creationId xmlns:a16="http://schemas.microsoft.com/office/drawing/2014/main" id="{B28EE4BE-0878-44B1-80B6-E37732D235B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7389651" y="4469699"/>
            <a:ext cx="2372395" cy="1870873"/>
          </a:xfrm>
          <a:prstGeom prst="rect">
            <a:avLst/>
          </a:prstGeom>
        </p:spPr>
      </p:pic>
      <p:sp>
        <p:nvSpPr>
          <p:cNvPr id="44" name="テキスト ボックス 145">
            <a:extLst>
              <a:ext uri="{FF2B5EF4-FFF2-40B4-BE49-F238E27FC236}">
                <a16:creationId xmlns:a16="http://schemas.microsoft.com/office/drawing/2014/main" id="{4A0BD435-30B8-4EFE-9FCF-2E407CF9AEBD}"/>
              </a:ext>
            </a:extLst>
          </p:cNvPr>
          <p:cNvSpPr txBox="1">
            <a:spLocks noChangeArrowheads="1"/>
          </p:cNvSpPr>
          <p:nvPr/>
        </p:nvSpPr>
        <p:spPr bwMode="auto">
          <a:xfrm>
            <a:off x="7358524" y="6336677"/>
            <a:ext cx="2400728" cy="461665"/>
          </a:xfrm>
          <a:prstGeom prst="rect">
            <a:avLst/>
          </a:prstGeom>
          <a:noFill/>
        </p:spPr>
        <p:txBody>
          <a:bodyPr wrap="square">
            <a:spAutoFit/>
          </a:bodyPr>
          <a:lstStyle>
            <a:defPPr>
              <a:defRPr lang="ja-JP"/>
            </a:defPPr>
            <a:lvl1pPr>
              <a:defRPr sz="1100" b="0" i="0">
                <a:latin typeface="+mn-ea"/>
                <a:ea typeface="+mn-ea"/>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algn="ctr"/>
            <a:r>
              <a:rPr lang="ja-JP" altLang="en-US" sz="1200" dirty="0"/>
              <a:t>地域交流拠点＆カフェ</a:t>
            </a:r>
            <a:endParaRPr lang="en-US" altLang="ja-JP" sz="1200" dirty="0"/>
          </a:p>
          <a:p>
            <a:pPr algn="ctr"/>
            <a:r>
              <a:rPr lang="ja-JP" altLang="en-US" sz="1200" dirty="0"/>
              <a:t>「江坂ひとときテラス」</a:t>
            </a:r>
            <a:endParaRPr lang="en-US" altLang="ja-JP" sz="1200" dirty="0"/>
          </a:p>
        </p:txBody>
      </p:sp>
      <p:sp>
        <p:nvSpPr>
          <p:cNvPr id="52" name="矢印: 下 51">
            <a:extLst>
              <a:ext uri="{FF2B5EF4-FFF2-40B4-BE49-F238E27FC236}">
                <a16:creationId xmlns:a16="http://schemas.microsoft.com/office/drawing/2014/main" id="{CE0748A5-23F6-4E33-AFE6-66E7189C8F0E}"/>
              </a:ext>
            </a:extLst>
          </p:cNvPr>
          <p:cNvSpPr/>
          <p:nvPr/>
        </p:nvSpPr>
        <p:spPr>
          <a:xfrm>
            <a:off x="2958659" y="5184930"/>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46" name="図 45">
            <a:extLst>
              <a:ext uri="{FF2B5EF4-FFF2-40B4-BE49-F238E27FC236}">
                <a16:creationId xmlns:a16="http://schemas.microsoft.com/office/drawing/2014/main" id="{55CB48F9-052D-4525-9E9E-C52CF7C1E28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7336035" y="770541"/>
            <a:ext cx="2423217" cy="3209654"/>
          </a:xfrm>
          <a:prstGeom prst="rect">
            <a:avLst/>
          </a:prstGeom>
        </p:spPr>
      </p:pic>
      <p:sp>
        <p:nvSpPr>
          <p:cNvPr id="53" name="テキスト ボックス 52">
            <a:extLst>
              <a:ext uri="{FF2B5EF4-FFF2-40B4-BE49-F238E27FC236}">
                <a16:creationId xmlns:a16="http://schemas.microsoft.com/office/drawing/2014/main" id="{8B074E41-237F-43EC-90BC-F00C9A10B8F7}"/>
              </a:ext>
            </a:extLst>
          </p:cNvPr>
          <p:cNvSpPr txBox="1"/>
          <p:nvPr/>
        </p:nvSpPr>
        <p:spPr>
          <a:xfrm>
            <a:off x="7197959" y="545497"/>
            <a:ext cx="2321598" cy="342786"/>
          </a:xfrm>
          <a:prstGeom prst="rect">
            <a:avLst/>
          </a:prstGeom>
          <a:noFill/>
        </p:spPr>
        <p:txBody>
          <a:bodyPr wrap="square">
            <a:spAutoFit/>
          </a:bodyPr>
          <a:lstStyle/>
          <a:p>
            <a:pPr>
              <a:lnSpc>
                <a:spcPct val="150000"/>
              </a:lnSpc>
            </a:pPr>
            <a:r>
              <a:rPr lang="ja-JP" altLang="en-US" sz="1200" dirty="0"/>
              <a:t>■認定地区</a:t>
            </a:r>
            <a:endParaRPr lang="en-US" altLang="ja-JP" sz="1200" dirty="0"/>
          </a:p>
        </p:txBody>
      </p:sp>
      <p:sp>
        <p:nvSpPr>
          <p:cNvPr id="54" name="テキスト ボックス 53">
            <a:extLst>
              <a:ext uri="{FF2B5EF4-FFF2-40B4-BE49-F238E27FC236}">
                <a16:creationId xmlns:a16="http://schemas.microsoft.com/office/drawing/2014/main" id="{1A246188-D804-43DF-84F2-1A5BCCF9C3CE}"/>
              </a:ext>
            </a:extLst>
          </p:cNvPr>
          <p:cNvSpPr txBox="1"/>
          <p:nvPr/>
        </p:nvSpPr>
        <p:spPr>
          <a:xfrm>
            <a:off x="7197960" y="4070614"/>
            <a:ext cx="2400728" cy="342786"/>
          </a:xfrm>
          <a:prstGeom prst="rect">
            <a:avLst/>
          </a:prstGeom>
          <a:noFill/>
        </p:spPr>
        <p:txBody>
          <a:bodyPr wrap="square">
            <a:spAutoFit/>
          </a:bodyPr>
          <a:lstStyle/>
          <a:p>
            <a:pPr>
              <a:lnSpc>
                <a:spcPct val="150000"/>
              </a:lnSpc>
            </a:pPr>
            <a:r>
              <a:rPr lang="ja-JP" altLang="en-US" sz="1200" dirty="0"/>
              <a:t>■民間施設の木質化の事例</a:t>
            </a:r>
            <a:endParaRPr lang="en-US" altLang="ja-JP" sz="1200" dirty="0"/>
          </a:p>
        </p:txBody>
      </p:sp>
      <p:sp>
        <p:nvSpPr>
          <p:cNvPr id="15" name="正方形/長方形 14">
            <a:extLst>
              <a:ext uri="{FF2B5EF4-FFF2-40B4-BE49-F238E27FC236}">
                <a16:creationId xmlns:a16="http://schemas.microsoft.com/office/drawing/2014/main" id="{B5E56030-97BD-44A4-837E-EBA056D51868}"/>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16" name="スライド番号プレースホルダー 10">
            <a:extLst>
              <a:ext uri="{FF2B5EF4-FFF2-40B4-BE49-F238E27FC236}">
                <a16:creationId xmlns:a16="http://schemas.microsoft.com/office/drawing/2014/main" id="{342CD6A3-5BAB-437C-91DE-3CC3BADD6A8A}"/>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17</a:t>
            </a:fld>
            <a:endParaRPr kumimoji="1" lang="ja-JP" altLang="en-US" sz="2000" b="1" dirty="0"/>
          </a:p>
        </p:txBody>
      </p:sp>
    </p:spTree>
    <p:extLst>
      <p:ext uri="{BB962C8B-B14F-4D97-AF65-F5344CB8AC3E}">
        <p14:creationId xmlns:p14="http://schemas.microsoft.com/office/powerpoint/2010/main" val="29996636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95A0CB5E-75C6-466D-8E52-D234E0A64958}"/>
              </a:ext>
            </a:extLst>
          </p:cNvPr>
          <p:cNvSpPr/>
          <p:nvPr/>
        </p:nvSpPr>
        <p:spPr>
          <a:xfrm>
            <a:off x="0" y="4"/>
            <a:ext cx="9906000" cy="46469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457178"/>
            <a:r>
              <a:rPr lang="ja-JP" altLang="en-US" sz="2000" dirty="0">
                <a:solidFill>
                  <a:prstClr val="white"/>
                </a:solidFill>
                <a:latin typeface="BIZ UDゴシック" panose="020B0400000000000000" pitchFamily="49" charset="-128"/>
                <a:ea typeface="BIZ UDゴシック" panose="020B0400000000000000" pitchFamily="49" charset="-128"/>
              </a:rPr>
              <a:t> </a:t>
            </a:r>
            <a:r>
              <a:rPr lang="ja-JP" altLang="en-US" sz="1600" dirty="0">
                <a:solidFill>
                  <a:prstClr val="white"/>
                </a:solidFill>
                <a:latin typeface="BIZ UDゴシック" panose="020B0400000000000000" pitchFamily="49" charset="-128"/>
                <a:ea typeface="BIZ UDゴシック" panose="020B0400000000000000" pitchFamily="49" charset="-128"/>
              </a:rPr>
              <a:t>基軸３</a:t>
            </a:r>
            <a:r>
              <a:rPr lang="ja-JP" altLang="en-US" sz="2000" dirty="0">
                <a:solidFill>
                  <a:prstClr val="white"/>
                </a:solidFill>
                <a:latin typeface="BIZ UDゴシック" panose="020B0400000000000000" pitchFamily="49" charset="-128"/>
                <a:ea typeface="BIZ UDゴシック" panose="020B0400000000000000" pitchFamily="49" charset="-128"/>
              </a:rPr>
              <a:t>「長期的な維持・保全を支える取組み」</a:t>
            </a:r>
            <a:endParaRPr lang="ja-JP" altLang="en-US" b="1" dirty="0">
              <a:solidFill>
                <a:prstClr val="white"/>
              </a:solidFill>
              <a:latin typeface="BIZ UDゴシック" panose="020B0400000000000000" pitchFamily="49" charset="-128"/>
              <a:ea typeface="BIZ UDゴシック" panose="020B0400000000000000" pitchFamily="49" charset="-128"/>
            </a:endParaRPr>
          </a:p>
        </p:txBody>
      </p:sp>
      <p:sp>
        <p:nvSpPr>
          <p:cNvPr id="7" name="四角形: 角を丸くする 6">
            <a:extLst>
              <a:ext uri="{FF2B5EF4-FFF2-40B4-BE49-F238E27FC236}">
                <a16:creationId xmlns:a16="http://schemas.microsoft.com/office/drawing/2014/main" id="{26D11AAC-90DB-43CE-A977-DE2E7BCFDA8C}"/>
              </a:ext>
            </a:extLst>
          </p:cNvPr>
          <p:cNvSpPr/>
          <p:nvPr/>
        </p:nvSpPr>
        <p:spPr>
          <a:xfrm>
            <a:off x="56474" y="519463"/>
            <a:ext cx="5631428" cy="408951"/>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defTabSz="457178"/>
            <a:r>
              <a:rPr lang="ja-JP" altLang="en-US" sz="1051" dirty="0">
                <a:solidFill>
                  <a:srgbClr val="FFC000">
                    <a:lumMod val="75000"/>
                  </a:srgbClr>
                </a:solidFill>
                <a:latin typeface="BIZ UDゴシック" panose="020B0400000000000000" pitchFamily="49" charset="-128"/>
                <a:ea typeface="BIZ UDゴシック" panose="020B0400000000000000" pitchFamily="49" charset="-128"/>
              </a:rPr>
              <a:t> 　</a:t>
            </a:r>
            <a:r>
              <a:rPr lang="ja-JP" altLang="en-US" sz="1051" b="1" dirty="0">
                <a:solidFill>
                  <a:srgbClr val="FFC000">
                    <a:lumMod val="75000"/>
                  </a:srgbClr>
                </a:solidFill>
                <a:latin typeface="BIZ UDゴシック" panose="020B0400000000000000" pitchFamily="49" charset="-128"/>
                <a:ea typeface="BIZ UDゴシック" panose="020B0400000000000000" pitchFamily="49" charset="-128"/>
              </a:rPr>
              <a:t>施策３</a:t>
            </a:r>
            <a:r>
              <a:rPr lang="en-US" altLang="ja-JP" sz="1051" b="1" dirty="0">
                <a:solidFill>
                  <a:srgbClr val="FFC000">
                    <a:lumMod val="75000"/>
                  </a:srgbClr>
                </a:solidFill>
                <a:latin typeface="BIZ UDゴシック" panose="020B0400000000000000" pitchFamily="49" charset="-128"/>
                <a:ea typeface="BIZ UDゴシック" panose="020B0400000000000000" pitchFamily="49" charset="-128"/>
              </a:rPr>
              <a:t>-</a:t>
            </a:r>
            <a:r>
              <a:rPr lang="ja-JP" altLang="en-US" sz="1051" b="1" dirty="0">
                <a:solidFill>
                  <a:srgbClr val="FFC000">
                    <a:lumMod val="75000"/>
                  </a:srgbClr>
                </a:solidFill>
                <a:latin typeface="BIZ UDゴシック" panose="020B0400000000000000" pitchFamily="49" charset="-128"/>
                <a:ea typeface="BIZ UDゴシック" panose="020B0400000000000000" pitchFamily="49" charset="-128"/>
              </a:rPr>
              <a:t>１　</a:t>
            </a:r>
            <a:r>
              <a:rPr lang="ja-JP" altLang="en-US" dirty="0">
                <a:solidFill>
                  <a:srgbClr val="FFC000">
                    <a:lumMod val="75000"/>
                  </a:srgbClr>
                </a:solidFill>
                <a:latin typeface="BIZ UDゴシック" panose="020B0400000000000000" pitchFamily="49" charset="-128"/>
                <a:ea typeface="BIZ UDゴシック" panose="020B0400000000000000" pitchFamily="49" charset="-128"/>
              </a:rPr>
              <a:t>労働力の確保・人材育成</a:t>
            </a:r>
            <a:endParaRPr lang="en-US" altLang="ja-JP" sz="1051" dirty="0">
              <a:solidFill>
                <a:srgbClr val="FFC000">
                  <a:lumMod val="75000"/>
                </a:srgbClr>
              </a:solidFill>
              <a:latin typeface="BIZ UDゴシック" panose="020B0400000000000000" pitchFamily="49" charset="-128"/>
              <a:ea typeface="BIZ UDゴシック" panose="020B0400000000000000" pitchFamily="49" charset="-128"/>
            </a:endParaRPr>
          </a:p>
          <a:p>
            <a:pPr defTabSz="457178"/>
            <a:r>
              <a:rPr lang="ja-JP" altLang="en-US" sz="1000" dirty="0">
                <a:solidFill>
                  <a:srgbClr val="FFC000">
                    <a:lumMod val="75000"/>
                  </a:srgbClr>
                </a:solidFill>
                <a:latin typeface="游ゴシック" panose="020B0400000000000000" pitchFamily="50" charset="-128"/>
                <a:ea typeface="游ゴシック" panose="020B0400000000000000" pitchFamily="50" charset="-128"/>
              </a:rPr>
              <a:t>   </a:t>
            </a:r>
            <a:endParaRPr lang="en-US" altLang="ja-JP" sz="1400" dirty="0">
              <a:solidFill>
                <a:srgbClr val="FFC000">
                  <a:lumMod val="75000"/>
                </a:srgbClr>
              </a:solidFill>
              <a:latin typeface="BIZ UDゴシック" panose="020B0400000000000000" pitchFamily="49" charset="-128"/>
              <a:ea typeface="BIZ UDゴシック" panose="020B0400000000000000" pitchFamily="49" charset="-128"/>
            </a:endParaRPr>
          </a:p>
          <a:p>
            <a:pPr defTabSz="457178"/>
            <a:r>
              <a:rPr lang="ja-JP" altLang="en-US" sz="1400" dirty="0">
                <a:solidFill>
                  <a:srgbClr val="FFC000">
                    <a:lumMod val="75000"/>
                  </a:srgbClr>
                </a:solidFill>
                <a:latin typeface="BIZ UDゴシック" panose="020B0400000000000000" pitchFamily="49" charset="-128"/>
                <a:ea typeface="BIZ UDゴシック" panose="020B0400000000000000" pitchFamily="49" charset="-128"/>
              </a:rPr>
              <a:t> </a:t>
            </a:r>
            <a:endParaRPr lang="en-US" altLang="ja-JP" sz="1400" dirty="0">
              <a:solidFill>
                <a:srgbClr val="FFC000">
                  <a:lumMod val="75000"/>
                </a:srgbClr>
              </a:solidFill>
              <a:latin typeface="Calibri" panose="020F0502020204030204"/>
              <a:ea typeface="游ゴシック" panose="020B0400000000000000" pitchFamily="50" charset="-128"/>
            </a:endParaRPr>
          </a:p>
        </p:txBody>
      </p:sp>
      <p:sp>
        <p:nvSpPr>
          <p:cNvPr id="13" name="四角形: 角を丸くする 12">
            <a:extLst>
              <a:ext uri="{FF2B5EF4-FFF2-40B4-BE49-F238E27FC236}">
                <a16:creationId xmlns:a16="http://schemas.microsoft.com/office/drawing/2014/main" id="{C51FC332-6F1A-4C42-8652-661973AD74F2}"/>
              </a:ext>
            </a:extLst>
          </p:cNvPr>
          <p:cNvSpPr/>
          <p:nvPr/>
        </p:nvSpPr>
        <p:spPr>
          <a:xfrm>
            <a:off x="149080" y="941269"/>
            <a:ext cx="5730579" cy="1028830"/>
          </a:xfrm>
          <a:prstGeom prst="roundRect">
            <a:avLst>
              <a:gd name="adj" fmla="val 7557"/>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defTabSz="457178">
              <a:lnSpc>
                <a:spcPts val="2200"/>
              </a:lnSpc>
            </a:pPr>
            <a:r>
              <a:rPr lang="ja-JP" altLang="en-US" sz="1400" dirty="0">
                <a:solidFill>
                  <a:prstClr val="black"/>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defTabSz="457178">
              <a:lnSpc>
                <a:spcPts val="2200"/>
              </a:lnSpc>
            </a:pPr>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・大阪府の林業従事者数は減少し続け、令和２年の従事者数は</a:t>
            </a:r>
            <a:r>
              <a:rPr kumimoji="1" lang="en-US" altLang="ja-JP" sz="1400" dirty="0">
                <a:solidFill>
                  <a:schemeClr val="tx1"/>
                </a:solidFill>
                <a:latin typeface="BIZ UDゴシック" panose="020B0400000000000000" pitchFamily="49" charset="-128"/>
                <a:ea typeface="BIZ UDゴシック" panose="020B0400000000000000" pitchFamily="49" charset="-128"/>
              </a:rPr>
              <a:t>314</a:t>
            </a:r>
            <a:r>
              <a:rPr kumimoji="1" lang="ja-JP" altLang="en-US" sz="1400" dirty="0">
                <a:solidFill>
                  <a:schemeClr val="tx1"/>
                </a:solidFill>
                <a:latin typeface="BIZ UDゴシック" panose="020B0400000000000000" pitchFamily="49" charset="-128"/>
                <a:ea typeface="BIZ UDゴシック" panose="020B0400000000000000" pitchFamily="49" charset="-128"/>
              </a:rPr>
              <a:t>人</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defTabSz="457178">
              <a:lnSpc>
                <a:spcPts val="22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・令和元年以降の新規就業者は、年平均</a:t>
            </a:r>
            <a:r>
              <a:rPr kumimoji="1" lang="en-US" altLang="ja-JP" sz="1400" dirty="0">
                <a:solidFill>
                  <a:schemeClr val="tx1"/>
                </a:solidFill>
                <a:latin typeface="BIZ UDゴシック" panose="020B0400000000000000" pitchFamily="49" charset="-128"/>
                <a:ea typeface="BIZ UDゴシック" panose="020B0400000000000000" pitchFamily="49" charset="-128"/>
              </a:rPr>
              <a:t>2.4</a:t>
            </a:r>
            <a:r>
              <a:rPr kumimoji="1" lang="ja-JP" altLang="en-US" sz="1400" dirty="0">
                <a:solidFill>
                  <a:schemeClr val="tx1"/>
                </a:solidFill>
                <a:latin typeface="BIZ UDゴシック" panose="020B0400000000000000" pitchFamily="49" charset="-128"/>
                <a:ea typeface="BIZ UDゴシック" panose="020B0400000000000000" pitchFamily="49" charset="-128"/>
              </a:rPr>
              <a:t>人に留まっている。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14" name="四角形: 角を丸くする 13">
            <a:extLst>
              <a:ext uri="{FF2B5EF4-FFF2-40B4-BE49-F238E27FC236}">
                <a16:creationId xmlns:a16="http://schemas.microsoft.com/office/drawing/2014/main" id="{D47F48E7-E896-44CB-8E42-30500AFE8FB8}"/>
              </a:ext>
            </a:extLst>
          </p:cNvPr>
          <p:cNvSpPr/>
          <p:nvPr/>
        </p:nvSpPr>
        <p:spPr>
          <a:xfrm>
            <a:off x="142835" y="2344331"/>
            <a:ext cx="5730580" cy="1002875"/>
          </a:xfrm>
          <a:prstGeom prst="roundRect">
            <a:avLst>
              <a:gd name="adj" fmla="val 12534"/>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defTabSz="457178">
              <a:lnSpc>
                <a:spcPts val="2200"/>
              </a:lnSpc>
            </a:pPr>
            <a:r>
              <a:rPr lang="ja-JP" altLang="en-US" sz="1400" dirty="0">
                <a:solidFill>
                  <a:prstClr val="black"/>
                </a:solidFill>
                <a:latin typeface="BIZ UDゴシック" panose="020B0400000000000000" pitchFamily="49" charset="-128"/>
                <a:ea typeface="BIZ UDゴシック" panose="020B0400000000000000" pitchFamily="49" charset="-128"/>
              </a:rPr>
              <a:t> ●課題</a:t>
            </a:r>
            <a:endParaRPr lang="en-US" altLang="ja-JP" sz="1400" dirty="0">
              <a:solidFill>
                <a:prstClr val="black"/>
              </a:solidFill>
              <a:latin typeface="BIZ UDゴシック" panose="020B0400000000000000" pitchFamily="49" charset="-128"/>
              <a:ea typeface="BIZ UDゴシック" panose="020B0400000000000000" pitchFamily="49" charset="-128"/>
            </a:endParaRPr>
          </a:p>
          <a:p>
            <a:pPr defTabSz="457178">
              <a:lnSpc>
                <a:spcPts val="2200"/>
              </a:lnSpc>
            </a:pPr>
            <a:r>
              <a:rPr lang="ja-JP" altLang="en-US" sz="1400" dirty="0">
                <a:solidFill>
                  <a:prstClr val="black"/>
                </a:solidFill>
                <a:latin typeface="BIZ UDゴシック" panose="020B0400000000000000" pitchFamily="49" charset="-128"/>
                <a:ea typeface="BIZ UDゴシック" panose="020B0400000000000000" pitchFamily="49" charset="-128"/>
              </a:rPr>
              <a:t> ・森林整備の推進や持続可能な森林経営のため、とりわけ将来を担う</a:t>
            </a:r>
            <a:endParaRPr lang="en-US" altLang="ja-JP" sz="1400" dirty="0">
              <a:solidFill>
                <a:prstClr val="black"/>
              </a:solidFill>
              <a:latin typeface="BIZ UDゴシック" panose="020B0400000000000000" pitchFamily="49" charset="-128"/>
              <a:ea typeface="BIZ UDゴシック" panose="020B0400000000000000" pitchFamily="49" charset="-128"/>
            </a:endParaRPr>
          </a:p>
          <a:p>
            <a:pPr defTabSz="457178">
              <a:lnSpc>
                <a:spcPts val="2200"/>
              </a:lnSpc>
            </a:pPr>
            <a:r>
              <a:rPr lang="ja-JP" altLang="en-US" sz="1400" dirty="0">
                <a:solidFill>
                  <a:prstClr val="black"/>
                </a:solidFill>
                <a:latin typeface="BIZ UDゴシック" panose="020B0400000000000000" pitchFamily="49" charset="-128"/>
                <a:ea typeface="BIZ UDゴシック" panose="020B0400000000000000" pitchFamily="49" charset="-128"/>
              </a:rPr>
              <a:t>　 </a:t>
            </a:r>
            <a:r>
              <a:rPr lang="ja-JP" altLang="en-US" sz="1400" b="1" u="sng" dirty="0">
                <a:solidFill>
                  <a:prstClr val="black"/>
                </a:solidFill>
                <a:latin typeface="BIZ UDゴシック" panose="020B0400000000000000" pitchFamily="49" charset="-128"/>
                <a:ea typeface="BIZ UDゴシック" panose="020B0400000000000000" pitchFamily="49" charset="-128"/>
              </a:rPr>
              <a:t>若手従事者が不足</a:t>
            </a:r>
            <a:r>
              <a:rPr lang="ja-JP" altLang="en-US" sz="1400" dirty="0">
                <a:solidFill>
                  <a:prstClr val="black"/>
                </a:solidFill>
                <a:latin typeface="BIZ UDゴシック" panose="020B0400000000000000" pitchFamily="49" charset="-128"/>
                <a:ea typeface="BIZ UDゴシック" panose="020B0400000000000000" pitchFamily="49" charset="-128"/>
              </a:rPr>
              <a:t>している。</a:t>
            </a:r>
            <a:endParaRPr lang="en-US" altLang="ja-JP" sz="1400" dirty="0">
              <a:solidFill>
                <a:prstClr val="black"/>
              </a:solidFill>
              <a:latin typeface="BIZ UDゴシック" panose="020B0400000000000000" pitchFamily="49" charset="-128"/>
              <a:ea typeface="BIZ UDゴシック" panose="020B0400000000000000" pitchFamily="49" charset="-128"/>
            </a:endParaRPr>
          </a:p>
          <a:p>
            <a:pPr defTabSz="457178">
              <a:lnSpc>
                <a:spcPts val="2200"/>
              </a:lnSpc>
            </a:pPr>
            <a:r>
              <a:rPr lang="ja-JP" altLang="en-US" sz="1400" dirty="0">
                <a:solidFill>
                  <a:prstClr val="black"/>
                </a:solidFill>
                <a:latin typeface="BIZ UDゴシック" panose="020B0400000000000000" pitchFamily="49" charset="-128"/>
                <a:ea typeface="BIZ UDゴシック" panose="020B0400000000000000" pitchFamily="49" charset="-128"/>
              </a:rPr>
              <a:t> </a:t>
            </a:r>
            <a:endParaRPr lang="en-US" altLang="ja-JP" sz="1400" dirty="0">
              <a:solidFill>
                <a:prstClr val="black"/>
              </a:solidFill>
              <a:highlight>
                <a:srgbClr val="FFD966"/>
              </a:highlight>
              <a:latin typeface="BIZ UDゴシック" panose="020B0400000000000000" pitchFamily="49" charset="-128"/>
              <a:ea typeface="BIZ UDゴシック" panose="020B0400000000000000" pitchFamily="49" charset="-128"/>
            </a:endParaRPr>
          </a:p>
        </p:txBody>
      </p:sp>
      <p:sp>
        <p:nvSpPr>
          <p:cNvPr id="15" name="四角形: 角を丸くする 14">
            <a:extLst>
              <a:ext uri="{FF2B5EF4-FFF2-40B4-BE49-F238E27FC236}">
                <a16:creationId xmlns:a16="http://schemas.microsoft.com/office/drawing/2014/main" id="{9C722B20-B0D5-44F6-8F0F-BDE39F5C627E}"/>
              </a:ext>
            </a:extLst>
          </p:cNvPr>
          <p:cNvSpPr/>
          <p:nvPr/>
        </p:nvSpPr>
        <p:spPr>
          <a:xfrm>
            <a:off x="149080" y="3730738"/>
            <a:ext cx="5724335" cy="1330598"/>
          </a:xfrm>
          <a:prstGeom prst="roundRect">
            <a:avLst>
              <a:gd name="adj" fmla="val 8401"/>
            </a:avLst>
          </a:prstGeom>
          <a:solidFill>
            <a:schemeClr val="accent4">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defTabSz="457178">
              <a:lnSpc>
                <a:spcPts val="2200"/>
              </a:lnSpc>
            </a:pPr>
            <a:r>
              <a:rPr lang="ja-JP" altLang="en-US" sz="1400" dirty="0">
                <a:solidFill>
                  <a:prstClr val="black"/>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lang="en-US" altLang="ja-JP" sz="1400" dirty="0">
              <a:solidFill>
                <a:prstClr val="black"/>
              </a:solidFill>
              <a:latin typeface="BIZ UDゴシック" panose="020B0400000000000000" pitchFamily="49" charset="-128"/>
              <a:ea typeface="BIZ UDゴシック" panose="020B0400000000000000" pitchFamily="49" charset="-128"/>
            </a:endParaRPr>
          </a:p>
          <a:p>
            <a:pPr defTabSz="457178">
              <a:lnSpc>
                <a:spcPts val="2200"/>
              </a:lnSpc>
            </a:pPr>
            <a:r>
              <a:rPr lang="ja-JP" altLang="en-US" sz="1400" dirty="0">
                <a:solidFill>
                  <a:prstClr val="black"/>
                </a:solidFill>
                <a:latin typeface="BIZ UDゴシック" panose="020B0400000000000000" pitchFamily="49" charset="-128"/>
                <a:ea typeface="BIZ UDゴシック" panose="020B0400000000000000" pitchFamily="49" charset="-128"/>
              </a:rPr>
              <a:t>・「大阪府林業労働力の確保の促進に関する基本計画」に基づき、</a:t>
            </a:r>
            <a:endParaRPr lang="en-US" altLang="ja-JP" sz="1400" dirty="0">
              <a:solidFill>
                <a:prstClr val="black"/>
              </a:solidFill>
              <a:latin typeface="BIZ UDゴシック" panose="020B0400000000000000" pitchFamily="49" charset="-128"/>
              <a:ea typeface="BIZ UDゴシック" panose="020B0400000000000000" pitchFamily="49" charset="-128"/>
            </a:endParaRPr>
          </a:p>
          <a:p>
            <a:pPr defTabSz="457178">
              <a:lnSpc>
                <a:spcPts val="2200"/>
              </a:lnSpc>
            </a:pPr>
            <a:r>
              <a:rPr lang="ja-JP" altLang="en-US" sz="1400" dirty="0">
                <a:solidFill>
                  <a:prstClr val="black"/>
                </a:solidFill>
                <a:latin typeface="BIZ UDゴシック" panose="020B0400000000000000" pitchFamily="49" charset="-128"/>
                <a:ea typeface="BIZ UDゴシック" panose="020B0400000000000000" pitchFamily="49" charset="-128"/>
              </a:rPr>
              <a:t>　関係機関と連携し、作業体験等を通じた</a:t>
            </a:r>
            <a:r>
              <a:rPr lang="ja-JP" altLang="en-US" sz="1400" b="1" u="sng" dirty="0">
                <a:solidFill>
                  <a:prstClr val="black"/>
                </a:solidFill>
                <a:latin typeface="BIZ UDゴシック" panose="020B0400000000000000" pitchFamily="49" charset="-128"/>
                <a:ea typeface="BIZ UDゴシック" panose="020B0400000000000000" pitchFamily="49" charset="-128"/>
              </a:rPr>
              <a:t>新規就業者の確保や最新の</a:t>
            </a:r>
            <a:endParaRPr lang="en-US" altLang="ja-JP" sz="1400" b="1" u="sng" dirty="0">
              <a:solidFill>
                <a:prstClr val="black"/>
              </a:solidFill>
              <a:latin typeface="BIZ UDゴシック" panose="020B0400000000000000" pitchFamily="49" charset="-128"/>
              <a:ea typeface="BIZ UDゴシック" panose="020B0400000000000000" pitchFamily="49" charset="-128"/>
            </a:endParaRPr>
          </a:p>
          <a:p>
            <a:pPr defTabSz="457178">
              <a:lnSpc>
                <a:spcPts val="2200"/>
              </a:lnSpc>
            </a:pPr>
            <a:r>
              <a:rPr lang="ja-JP" altLang="en-US" sz="1400" dirty="0">
                <a:solidFill>
                  <a:prstClr val="black"/>
                </a:solidFill>
                <a:latin typeface="BIZ UDゴシック" panose="020B0400000000000000" pitchFamily="49" charset="-128"/>
                <a:ea typeface="BIZ UDゴシック" panose="020B0400000000000000" pitchFamily="49" charset="-128"/>
              </a:rPr>
              <a:t>　技術・知識を有する</a:t>
            </a:r>
            <a:r>
              <a:rPr lang="ja-JP" altLang="en-US" sz="1400" b="1" u="sng" dirty="0">
                <a:solidFill>
                  <a:prstClr val="black"/>
                </a:solidFill>
                <a:latin typeface="BIZ UDゴシック" panose="020B0400000000000000" pitchFamily="49" charset="-128"/>
                <a:ea typeface="BIZ UDゴシック" panose="020B0400000000000000" pitchFamily="49" charset="-128"/>
              </a:rPr>
              <a:t>若手人材の育成</a:t>
            </a:r>
            <a:r>
              <a:rPr lang="ja-JP" altLang="en-US" sz="1400" dirty="0">
                <a:solidFill>
                  <a:prstClr val="black"/>
                </a:solidFill>
                <a:latin typeface="BIZ UDゴシック" panose="020B0400000000000000" pitchFamily="49" charset="-128"/>
                <a:ea typeface="BIZ UDゴシック" panose="020B0400000000000000" pitchFamily="49" charset="-128"/>
              </a:rPr>
              <a:t>に取組みます。</a:t>
            </a:r>
            <a:endParaRPr lang="en-US" altLang="ja-JP" sz="1400" dirty="0">
              <a:solidFill>
                <a:prstClr val="black"/>
              </a:solidFill>
              <a:latin typeface="BIZ UDゴシック" panose="020B0400000000000000" pitchFamily="49" charset="-128"/>
              <a:ea typeface="BIZ UDゴシック" panose="020B0400000000000000" pitchFamily="49" charset="-128"/>
            </a:endParaRPr>
          </a:p>
          <a:p>
            <a:pPr defTabSz="457178">
              <a:lnSpc>
                <a:spcPts val="2200"/>
              </a:lnSpc>
            </a:pPr>
            <a:endParaRPr lang="ja-JP" altLang="en-US" sz="1400" dirty="0">
              <a:solidFill>
                <a:prstClr val="black"/>
              </a:solidFill>
              <a:highlight>
                <a:srgbClr val="FFD966"/>
              </a:highlight>
              <a:latin typeface="BIZ UDゴシック" panose="020B0400000000000000" pitchFamily="49" charset="-128"/>
              <a:ea typeface="BIZ UDゴシック" panose="020B0400000000000000" pitchFamily="49" charset="-128"/>
            </a:endParaRPr>
          </a:p>
          <a:p>
            <a:pPr defTabSz="457178">
              <a:lnSpc>
                <a:spcPts val="2200"/>
              </a:lnSpc>
            </a:pPr>
            <a:endParaRPr lang="ja-JP" altLang="en-US" sz="1400" dirty="0">
              <a:solidFill>
                <a:prstClr val="black"/>
              </a:solidFill>
              <a:highlight>
                <a:srgbClr val="FFD966"/>
              </a:highlight>
              <a:latin typeface="BIZ UDゴシック" panose="020B0400000000000000" pitchFamily="49" charset="-128"/>
              <a:ea typeface="BIZ UDゴシック" panose="020B0400000000000000" pitchFamily="49" charset="-128"/>
            </a:endParaRPr>
          </a:p>
        </p:txBody>
      </p:sp>
      <p:pic>
        <p:nvPicPr>
          <p:cNvPr id="2" name="図 1">
            <a:extLst>
              <a:ext uri="{FF2B5EF4-FFF2-40B4-BE49-F238E27FC236}">
                <a16:creationId xmlns:a16="http://schemas.microsoft.com/office/drawing/2014/main" id="{B879E926-BC92-4DFF-B838-7EF2B9CCE98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138887" y="771640"/>
            <a:ext cx="3618033" cy="2145802"/>
          </a:xfrm>
          <a:prstGeom prst="rect">
            <a:avLst/>
          </a:prstGeom>
        </p:spPr>
      </p:pic>
      <p:sp>
        <p:nvSpPr>
          <p:cNvPr id="17" name="テキスト ボックス 16">
            <a:extLst>
              <a:ext uri="{FF2B5EF4-FFF2-40B4-BE49-F238E27FC236}">
                <a16:creationId xmlns:a16="http://schemas.microsoft.com/office/drawing/2014/main" id="{929DE23E-18D9-4F13-B0DC-552673B5BB7D}"/>
              </a:ext>
            </a:extLst>
          </p:cNvPr>
          <p:cNvSpPr txBox="1"/>
          <p:nvPr/>
        </p:nvSpPr>
        <p:spPr>
          <a:xfrm>
            <a:off x="7474719" y="2606527"/>
            <a:ext cx="2113079" cy="215444"/>
          </a:xfrm>
          <a:prstGeom prst="rect">
            <a:avLst/>
          </a:prstGeom>
          <a:noFill/>
        </p:spPr>
        <p:txBody>
          <a:bodyPr wrap="none" rtlCol="0">
            <a:spAutoFit/>
          </a:bodyPr>
          <a:lstStyle/>
          <a:p>
            <a:r>
              <a:rPr kumimoji="1" lang="en-US" altLang="ja-JP" sz="800" dirty="0">
                <a:latin typeface="BIZ UDPゴシック" panose="020B0400000000000000" pitchFamily="50" charset="-128"/>
                <a:ea typeface="BIZ UDPゴシック" panose="020B0400000000000000" pitchFamily="50" charset="-128"/>
              </a:rPr>
              <a:t>※</a:t>
            </a:r>
            <a:r>
              <a:rPr lang="en-US" altLang="ja-JP" sz="800" dirty="0">
                <a:latin typeface="BIZ UDPゴシック" panose="020B0400000000000000" pitchFamily="50" charset="-128"/>
                <a:ea typeface="BIZ UDPゴシック" panose="020B0400000000000000" pitchFamily="50" charset="-128"/>
              </a:rPr>
              <a:t>H17</a:t>
            </a:r>
            <a:r>
              <a:rPr kumimoji="1" lang="ja-JP" altLang="en-US" sz="800" dirty="0">
                <a:latin typeface="BIZ UDPゴシック" panose="020B0400000000000000" pitchFamily="50" charset="-128"/>
                <a:ea typeface="BIZ UDPゴシック" panose="020B0400000000000000" pitchFamily="50" charset="-128"/>
              </a:rPr>
              <a:t>年以降、国勢調査の調査方法が変更</a:t>
            </a:r>
          </a:p>
        </p:txBody>
      </p:sp>
      <p:pic>
        <p:nvPicPr>
          <p:cNvPr id="4" name="図 3">
            <a:extLst>
              <a:ext uri="{FF2B5EF4-FFF2-40B4-BE49-F238E27FC236}">
                <a16:creationId xmlns:a16="http://schemas.microsoft.com/office/drawing/2014/main" id="{F65AE53C-42A0-42BB-9D42-FA6AB9F5742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152837" y="2970871"/>
            <a:ext cx="3604083" cy="2166284"/>
          </a:xfrm>
          <a:prstGeom prst="rect">
            <a:avLst/>
          </a:prstGeom>
        </p:spPr>
      </p:pic>
      <p:sp>
        <p:nvSpPr>
          <p:cNvPr id="18" name="テキスト ボックス 17">
            <a:extLst>
              <a:ext uri="{FF2B5EF4-FFF2-40B4-BE49-F238E27FC236}">
                <a16:creationId xmlns:a16="http://schemas.microsoft.com/office/drawing/2014/main" id="{DFFC6E60-953C-4DDE-8D50-615203988FB5}"/>
              </a:ext>
            </a:extLst>
          </p:cNvPr>
          <p:cNvSpPr txBox="1"/>
          <p:nvPr/>
        </p:nvSpPr>
        <p:spPr>
          <a:xfrm>
            <a:off x="7808140" y="4931828"/>
            <a:ext cx="2607909" cy="215444"/>
          </a:xfrm>
          <a:prstGeom prst="rect">
            <a:avLst/>
          </a:prstGeom>
          <a:noFill/>
        </p:spPr>
        <p:txBody>
          <a:bodyPr wrap="square" rtlCol="0">
            <a:spAutoFit/>
          </a:bodyPr>
          <a:lstStyle/>
          <a:p>
            <a:r>
              <a:rPr lang="en-US" altLang="ja-JP" sz="800" dirty="0">
                <a:latin typeface="HG丸ｺﾞｼｯｸM-PRO" panose="020F0600000000000000" pitchFamily="50" charset="-128"/>
                <a:ea typeface="HG丸ｺﾞｼｯｸM-PRO" panose="020F0600000000000000" pitchFamily="50" charset="-128"/>
              </a:rPr>
              <a:t>※</a:t>
            </a:r>
            <a:r>
              <a:rPr lang="ja-JP" altLang="en-US" sz="800" dirty="0">
                <a:latin typeface="HG丸ｺﾞｼｯｸM-PRO" panose="020F0600000000000000" pitchFamily="50" charset="-128"/>
                <a:ea typeface="HG丸ｺﾞｼｯｸM-PRO" panose="020F0600000000000000" pitchFamily="50" charset="-128"/>
              </a:rPr>
              <a:t>緑の雇用事業による新規就業者数</a:t>
            </a:r>
            <a:endParaRPr kumimoji="1" lang="en-US" altLang="ja-JP" sz="800" dirty="0">
              <a:latin typeface="HG丸ｺﾞｼｯｸM-PRO" panose="020F0600000000000000" pitchFamily="50" charset="-128"/>
              <a:ea typeface="HG丸ｺﾞｼｯｸM-PRO" panose="020F0600000000000000" pitchFamily="50" charset="-128"/>
            </a:endParaRPr>
          </a:p>
        </p:txBody>
      </p:sp>
      <p:pic>
        <p:nvPicPr>
          <p:cNvPr id="20" name="図 19">
            <a:extLst>
              <a:ext uri="{FF2B5EF4-FFF2-40B4-BE49-F238E27FC236}">
                <a16:creationId xmlns:a16="http://schemas.microsoft.com/office/drawing/2014/main" id="{89CE2833-593E-49B1-815E-FEC27A69AF9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045514" y="5367760"/>
            <a:ext cx="1865506" cy="1401867"/>
          </a:xfrm>
          <a:prstGeom prst="rect">
            <a:avLst/>
          </a:prstGeom>
        </p:spPr>
      </p:pic>
      <p:pic>
        <p:nvPicPr>
          <p:cNvPr id="21" name="図 20">
            <a:extLst>
              <a:ext uri="{FF2B5EF4-FFF2-40B4-BE49-F238E27FC236}">
                <a16:creationId xmlns:a16="http://schemas.microsoft.com/office/drawing/2014/main" id="{A3E425B8-F3DA-469D-8B73-79608B1382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014153" y="5377808"/>
            <a:ext cx="1865506" cy="1401867"/>
          </a:xfrm>
          <a:prstGeom prst="rect">
            <a:avLst/>
          </a:prstGeom>
        </p:spPr>
      </p:pic>
      <p:pic>
        <p:nvPicPr>
          <p:cNvPr id="22" name="図 21">
            <a:extLst>
              <a:ext uri="{FF2B5EF4-FFF2-40B4-BE49-F238E27FC236}">
                <a16:creationId xmlns:a16="http://schemas.microsoft.com/office/drawing/2014/main" id="{EA68664E-5121-4560-9FFF-3ACFF399ACF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0228" y="5359726"/>
            <a:ext cx="1893265" cy="1419949"/>
          </a:xfrm>
          <a:prstGeom prst="rect">
            <a:avLst/>
          </a:prstGeom>
        </p:spPr>
      </p:pic>
      <p:pic>
        <p:nvPicPr>
          <p:cNvPr id="6" name="図 5">
            <a:extLst>
              <a:ext uri="{FF2B5EF4-FFF2-40B4-BE49-F238E27FC236}">
                <a16:creationId xmlns:a16="http://schemas.microsoft.com/office/drawing/2014/main" id="{14BA3D5B-C16C-4598-9161-0B966C62AB88}"/>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7959364" y="5359726"/>
            <a:ext cx="1889066" cy="1419949"/>
          </a:xfrm>
          <a:prstGeom prst="rect">
            <a:avLst/>
          </a:prstGeom>
        </p:spPr>
      </p:pic>
      <p:pic>
        <p:nvPicPr>
          <p:cNvPr id="26" name="図 25">
            <a:extLst>
              <a:ext uri="{FF2B5EF4-FFF2-40B4-BE49-F238E27FC236}">
                <a16:creationId xmlns:a16="http://schemas.microsoft.com/office/drawing/2014/main" id="{8837B6D9-96EC-482E-9080-9005644B7E17}"/>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5987925" y="5359999"/>
            <a:ext cx="1878879" cy="1426435"/>
          </a:xfrm>
          <a:prstGeom prst="rect">
            <a:avLst/>
          </a:prstGeom>
        </p:spPr>
      </p:pic>
      <p:sp>
        <p:nvSpPr>
          <p:cNvPr id="23" name="テキスト ボックス 22">
            <a:extLst>
              <a:ext uri="{FF2B5EF4-FFF2-40B4-BE49-F238E27FC236}">
                <a16:creationId xmlns:a16="http://schemas.microsoft.com/office/drawing/2014/main" id="{2F33B0CE-60B0-4300-8085-A1755C155A96}"/>
              </a:ext>
            </a:extLst>
          </p:cNvPr>
          <p:cNvSpPr txBox="1"/>
          <p:nvPr/>
        </p:nvSpPr>
        <p:spPr>
          <a:xfrm>
            <a:off x="6064920" y="543390"/>
            <a:ext cx="3328185" cy="189940"/>
          </a:xfrm>
          <a:prstGeom prst="rect">
            <a:avLst/>
          </a:prstGeom>
          <a:solidFill>
            <a:schemeClr val="bg1"/>
          </a:solidFill>
        </p:spPr>
        <p:txBody>
          <a:bodyPr wrap="square" lIns="0" tIns="0" rIns="0" bIns="0" rtlCol="0">
            <a:noAutofit/>
          </a:bodyPr>
          <a:lstStyle/>
          <a:p>
            <a:r>
              <a:rPr lang="ja-JP" altLang="en-US" sz="1000" dirty="0">
                <a:latin typeface="BIZ UDPゴシック" panose="020B0400000000000000" pitchFamily="50" charset="-128"/>
                <a:ea typeface="BIZ UDPゴシック" panose="020B0400000000000000" pitchFamily="50" charset="-128"/>
              </a:rPr>
              <a:t>■</a:t>
            </a:r>
            <a:r>
              <a:rPr kumimoji="1" lang="ja-JP" altLang="en-US" sz="1000" dirty="0">
                <a:latin typeface="BIZ UDPゴシック" panose="020B0400000000000000" pitchFamily="50" charset="-128"/>
                <a:ea typeface="BIZ UDPゴシック" panose="020B0400000000000000" pitchFamily="50" charset="-128"/>
              </a:rPr>
              <a:t>大阪府の林業労働力の推移</a:t>
            </a:r>
          </a:p>
          <a:p>
            <a:r>
              <a:rPr lang="ja-JP" altLang="en-US" sz="1000" dirty="0">
                <a:latin typeface="BIZ UDPゴシック" panose="020B0400000000000000" pitchFamily="50" charset="-128"/>
                <a:ea typeface="BIZ UDPゴシック" panose="020B0400000000000000" pitchFamily="50" charset="-128"/>
              </a:rPr>
              <a:t>　　</a:t>
            </a:r>
          </a:p>
        </p:txBody>
      </p:sp>
      <p:sp>
        <p:nvSpPr>
          <p:cNvPr id="24" name="テキスト ボックス 23">
            <a:extLst>
              <a:ext uri="{FF2B5EF4-FFF2-40B4-BE49-F238E27FC236}">
                <a16:creationId xmlns:a16="http://schemas.microsoft.com/office/drawing/2014/main" id="{94BC4B4D-E2BC-4273-A297-22EAB60B0927}"/>
              </a:ext>
            </a:extLst>
          </p:cNvPr>
          <p:cNvSpPr txBox="1"/>
          <p:nvPr/>
        </p:nvSpPr>
        <p:spPr>
          <a:xfrm>
            <a:off x="73343" y="5169786"/>
            <a:ext cx="4824000" cy="189940"/>
          </a:xfrm>
          <a:prstGeom prst="rect">
            <a:avLst/>
          </a:prstGeom>
          <a:solidFill>
            <a:schemeClr val="bg1"/>
          </a:solidFill>
        </p:spPr>
        <p:txBody>
          <a:bodyPr wrap="square" lIns="0" tIns="0" rIns="0" bIns="0" rtlCol="0">
            <a:noAutofit/>
          </a:bodyPr>
          <a:lstStyle/>
          <a:p>
            <a:r>
              <a:rPr lang="ja-JP" altLang="en-US" sz="1000" dirty="0">
                <a:latin typeface="BIZ UDPゴシック" panose="020B0400000000000000" pitchFamily="50" charset="-128"/>
                <a:ea typeface="BIZ UDPゴシック" panose="020B0400000000000000" pitchFamily="50" charset="-128"/>
              </a:rPr>
              <a:t>■</a:t>
            </a:r>
            <a:r>
              <a:rPr kumimoji="1" lang="ja-JP" altLang="en-US" sz="1000" dirty="0">
                <a:latin typeface="BIZ UDPゴシック" panose="020B0400000000000000" pitchFamily="50" charset="-128"/>
                <a:ea typeface="BIZ UDPゴシック" panose="020B0400000000000000" pitchFamily="50" charset="-128"/>
              </a:rPr>
              <a:t>ドローン操作・</a:t>
            </a:r>
            <a:r>
              <a:rPr kumimoji="1" lang="en-US" altLang="ja-JP" sz="1000" dirty="0">
                <a:latin typeface="BIZ UDPゴシック" panose="020B0400000000000000" pitchFamily="50" charset="-128"/>
                <a:ea typeface="BIZ UDPゴシック" panose="020B0400000000000000" pitchFamily="50" charset="-128"/>
              </a:rPr>
              <a:t>GNSS</a:t>
            </a:r>
            <a:r>
              <a:rPr kumimoji="1" lang="ja-JP" altLang="en-US" sz="1000" dirty="0">
                <a:latin typeface="BIZ UDPゴシック" panose="020B0400000000000000" pitchFamily="50" charset="-128"/>
                <a:ea typeface="BIZ UDPゴシック" panose="020B0400000000000000" pitchFamily="50" charset="-128"/>
              </a:rPr>
              <a:t>測量などのデジタル技術操作実習や木材利用に関する研修</a:t>
            </a:r>
          </a:p>
          <a:p>
            <a:endParaRPr kumimoji="1" lang="ja-JP" altLang="en-US" sz="1000" dirty="0">
              <a:latin typeface="BIZ UDPゴシック" panose="020B0400000000000000" pitchFamily="50" charset="-128"/>
              <a:ea typeface="BIZ UDPゴシック" panose="020B0400000000000000" pitchFamily="50" charset="-128"/>
            </a:endParaRPr>
          </a:p>
          <a:p>
            <a:r>
              <a:rPr lang="ja-JP" altLang="en-US" sz="1000" dirty="0">
                <a:latin typeface="BIZ UDPゴシック" panose="020B0400000000000000" pitchFamily="50" charset="-128"/>
                <a:ea typeface="BIZ UDPゴシック" panose="020B0400000000000000" pitchFamily="50" charset="-128"/>
              </a:rPr>
              <a:t>　　</a:t>
            </a:r>
          </a:p>
        </p:txBody>
      </p:sp>
      <p:sp>
        <p:nvSpPr>
          <p:cNvPr id="25" name="矢印: 下 24">
            <a:extLst>
              <a:ext uri="{FF2B5EF4-FFF2-40B4-BE49-F238E27FC236}">
                <a16:creationId xmlns:a16="http://schemas.microsoft.com/office/drawing/2014/main" id="{CE4DA4B7-4839-44A3-9270-67B9781BA83A}"/>
              </a:ext>
            </a:extLst>
          </p:cNvPr>
          <p:cNvSpPr/>
          <p:nvPr/>
        </p:nvSpPr>
        <p:spPr>
          <a:xfrm>
            <a:off x="1887325" y="3442176"/>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矢印: 下 26">
            <a:extLst>
              <a:ext uri="{FF2B5EF4-FFF2-40B4-BE49-F238E27FC236}">
                <a16:creationId xmlns:a16="http://schemas.microsoft.com/office/drawing/2014/main" id="{6A0B3883-D15E-4F9B-A190-E25152B23DF4}"/>
              </a:ext>
            </a:extLst>
          </p:cNvPr>
          <p:cNvSpPr/>
          <p:nvPr/>
        </p:nvSpPr>
        <p:spPr>
          <a:xfrm>
            <a:off x="1887326" y="2066059"/>
            <a:ext cx="2126827" cy="1879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a:extLst>
              <a:ext uri="{FF2B5EF4-FFF2-40B4-BE49-F238E27FC236}">
                <a16:creationId xmlns:a16="http://schemas.microsoft.com/office/drawing/2014/main" id="{C884C623-4837-4A8F-95F6-A12CBE7CBA99}"/>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29" name="スライド番号プレースホルダー 10">
            <a:extLst>
              <a:ext uri="{FF2B5EF4-FFF2-40B4-BE49-F238E27FC236}">
                <a16:creationId xmlns:a16="http://schemas.microsoft.com/office/drawing/2014/main" id="{F5A7F54D-267D-41CC-A308-46B4077E60D6}"/>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18</a:t>
            </a:fld>
            <a:endParaRPr kumimoji="1" lang="ja-JP" altLang="en-US" sz="2000" b="1" dirty="0"/>
          </a:p>
        </p:txBody>
      </p:sp>
    </p:spTree>
    <p:extLst>
      <p:ext uri="{BB962C8B-B14F-4D97-AF65-F5344CB8AC3E}">
        <p14:creationId xmlns:p14="http://schemas.microsoft.com/office/powerpoint/2010/main" val="169629498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2000" dirty="0">
                <a:latin typeface="BIZ UDゴシック" panose="020B0400000000000000" pitchFamily="49" charset="-128"/>
                <a:ea typeface="BIZ UDゴシック" panose="020B0400000000000000" pitchFamily="49" charset="-128"/>
              </a:rPr>
              <a:t> </a:t>
            </a:r>
            <a:r>
              <a:rPr kumimoji="1" lang="ja-JP" altLang="en-US" sz="1600" dirty="0">
                <a:latin typeface="BIZ UDゴシック" panose="020B0400000000000000" pitchFamily="49" charset="-128"/>
                <a:ea typeface="BIZ UDゴシック" panose="020B0400000000000000" pitchFamily="49" charset="-128"/>
              </a:rPr>
              <a:t>基軸３</a:t>
            </a:r>
            <a:r>
              <a:rPr kumimoji="1" lang="ja-JP" altLang="en-US" sz="2000" dirty="0">
                <a:latin typeface="BIZ UDゴシック" panose="020B0400000000000000" pitchFamily="49" charset="-128"/>
                <a:ea typeface="BIZ UDゴシック" panose="020B0400000000000000" pitchFamily="49" charset="-128"/>
              </a:rPr>
              <a:t>「長期的な維持・保全を支える取組み」</a:t>
            </a:r>
            <a:endParaRPr kumimoji="1" lang="ja-JP" altLang="en-US" b="1" dirty="0">
              <a:latin typeface="BIZ UDゴシック" panose="020B0400000000000000" pitchFamily="49" charset="-128"/>
              <a:ea typeface="BIZ UDゴシック" panose="020B0400000000000000" pitchFamily="49" charset="-128"/>
            </a:endParaRPr>
          </a:p>
        </p:txBody>
      </p:sp>
      <p:sp>
        <p:nvSpPr>
          <p:cNvPr id="7" name="四角形: 角を丸くする 6">
            <a:extLst>
              <a:ext uri="{FF2B5EF4-FFF2-40B4-BE49-F238E27FC236}">
                <a16:creationId xmlns:a16="http://schemas.microsoft.com/office/drawing/2014/main" id="{26D11AAC-90DB-43CE-A977-DE2E7BCFDA8C}"/>
              </a:ext>
            </a:extLst>
          </p:cNvPr>
          <p:cNvSpPr/>
          <p:nvPr/>
        </p:nvSpPr>
        <p:spPr>
          <a:xfrm>
            <a:off x="56472" y="519460"/>
            <a:ext cx="5631428" cy="408950"/>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chemeClr val="accent4">
                    <a:lumMod val="75000"/>
                  </a:schemeClr>
                </a:solidFill>
                <a:latin typeface="BIZ UDゴシック" panose="020B0400000000000000" pitchFamily="49" charset="-128"/>
                <a:ea typeface="BIZ UDゴシック" panose="020B0400000000000000" pitchFamily="49" charset="-128"/>
              </a:rPr>
              <a:t> 　</a:t>
            </a:r>
            <a:r>
              <a:rPr kumimoji="1" lang="ja-JP" altLang="en-US" sz="1050" b="1" dirty="0">
                <a:solidFill>
                  <a:schemeClr val="accent4">
                    <a:lumMod val="75000"/>
                  </a:schemeClr>
                </a:solidFill>
                <a:latin typeface="BIZ UDゴシック" panose="020B0400000000000000" pitchFamily="49" charset="-128"/>
                <a:ea typeface="BIZ UDゴシック" panose="020B0400000000000000" pitchFamily="49" charset="-128"/>
              </a:rPr>
              <a:t>施策３</a:t>
            </a:r>
            <a:r>
              <a:rPr kumimoji="1" lang="en-US" altLang="ja-JP" sz="1050" b="1" dirty="0">
                <a:solidFill>
                  <a:schemeClr val="accent4">
                    <a:lumMod val="75000"/>
                  </a:schemeClr>
                </a:solidFill>
                <a:latin typeface="BIZ UDゴシック" panose="020B0400000000000000" pitchFamily="49" charset="-128"/>
                <a:ea typeface="BIZ UDゴシック" panose="020B0400000000000000" pitchFamily="49" charset="-128"/>
              </a:rPr>
              <a:t>-</a:t>
            </a:r>
            <a:r>
              <a:rPr kumimoji="1" lang="ja-JP" altLang="en-US" sz="1050" b="1" dirty="0">
                <a:solidFill>
                  <a:schemeClr val="accent4">
                    <a:lumMod val="75000"/>
                  </a:schemeClr>
                </a:solidFill>
                <a:latin typeface="BIZ UDゴシック" panose="020B0400000000000000" pitchFamily="49" charset="-128"/>
                <a:ea typeface="BIZ UDゴシック" panose="020B0400000000000000" pitchFamily="49" charset="-128"/>
              </a:rPr>
              <a:t>２　</a:t>
            </a:r>
            <a:r>
              <a:rPr kumimoji="1" lang="ja-JP" altLang="en-US" dirty="0">
                <a:solidFill>
                  <a:schemeClr val="accent4">
                    <a:lumMod val="75000"/>
                  </a:schemeClr>
                </a:solidFill>
                <a:latin typeface="BIZ UDゴシック" panose="020B0400000000000000" pitchFamily="49" charset="-128"/>
                <a:ea typeface="BIZ UDゴシック" panose="020B0400000000000000" pitchFamily="49" charset="-128"/>
              </a:rPr>
              <a:t>森林災害に対するレジリエンスの向上</a:t>
            </a:r>
            <a:endParaRPr kumimoji="1" lang="en-US" altLang="ja-JP" sz="1050" dirty="0">
              <a:solidFill>
                <a:schemeClr val="accent4">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accent4">
                    <a:lumMod val="75000"/>
                  </a:schemeClr>
                </a:solidFill>
                <a:latin typeface="+mn-ea"/>
              </a:rPr>
              <a:t>   </a:t>
            </a:r>
            <a:endParaRPr kumimoji="1" lang="en-US" altLang="ja-JP" sz="1400" dirty="0">
              <a:solidFill>
                <a:schemeClr val="accent4">
                  <a:lumMod val="75000"/>
                </a:schemeClr>
              </a:solidFill>
              <a:latin typeface="BIZ UDゴシック" panose="020B0400000000000000" pitchFamily="49" charset="-128"/>
              <a:ea typeface="BIZ UDゴシック" panose="020B0400000000000000" pitchFamily="49" charset="-128"/>
            </a:endParaRPr>
          </a:p>
          <a:p>
            <a:r>
              <a:rPr kumimoji="1" lang="ja-JP" altLang="en-US" sz="1400" dirty="0">
                <a:solidFill>
                  <a:schemeClr val="accent4">
                    <a:lumMod val="75000"/>
                  </a:schemeClr>
                </a:solidFill>
                <a:latin typeface="BIZ UDゴシック" panose="020B0400000000000000" pitchFamily="49" charset="-128"/>
                <a:ea typeface="BIZ UDゴシック" panose="020B0400000000000000" pitchFamily="49" charset="-128"/>
              </a:rPr>
              <a:t> </a:t>
            </a:r>
            <a:endParaRPr kumimoji="1" lang="en-US" altLang="ja-JP" sz="1400" dirty="0">
              <a:solidFill>
                <a:schemeClr val="accent4">
                  <a:lumMod val="75000"/>
                </a:schemeClr>
              </a:solidFill>
            </a:endParaRPr>
          </a:p>
        </p:txBody>
      </p:sp>
      <p:sp>
        <p:nvSpPr>
          <p:cNvPr id="8" name="矢印: 下 7">
            <a:extLst>
              <a:ext uri="{FF2B5EF4-FFF2-40B4-BE49-F238E27FC236}">
                <a16:creationId xmlns:a16="http://schemas.microsoft.com/office/drawing/2014/main" id="{6425E072-B8FC-41D5-BCC2-7A2DE1D6F748}"/>
              </a:ext>
            </a:extLst>
          </p:cNvPr>
          <p:cNvSpPr/>
          <p:nvPr/>
        </p:nvSpPr>
        <p:spPr>
          <a:xfrm>
            <a:off x="2205046" y="2459774"/>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矢印: 下 10">
            <a:extLst>
              <a:ext uri="{FF2B5EF4-FFF2-40B4-BE49-F238E27FC236}">
                <a16:creationId xmlns:a16="http://schemas.microsoft.com/office/drawing/2014/main" id="{FB55A048-961B-4669-A4EA-D9A02A822A4F}"/>
              </a:ext>
            </a:extLst>
          </p:cNvPr>
          <p:cNvSpPr/>
          <p:nvPr/>
        </p:nvSpPr>
        <p:spPr>
          <a:xfrm>
            <a:off x="2205046" y="4556643"/>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四角形: 角を丸くする 13">
            <a:extLst>
              <a:ext uri="{FF2B5EF4-FFF2-40B4-BE49-F238E27FC236}">
                <a16:creationId xmlns:a16="http://schemas.microsoft.com/office/drawing/2014/main" id="{D47F48E7-E896-44CB-8E42-30500AFE8FB8}"/>
              </a:ext>
            </a:extLst>
          </p:cNvPr>
          <p:cNvSpPr/>
          <p:nvPr/>
        </p:nvSpPr>
        <p:spPr>
          <a:xfrm>
            <a:off x="106345" y="2840082"/>
            <a:ext cx="5631427" cy="1495670"/>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●課題</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・府内には、経営の成り立たない放置された人工林が多数存在する。</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そのような中、</a:t>
            </a:r>
            <a:r>
              <a:rPr kumimoji="1" lang="en-US" altLang="ja-JP" sz="1400" dirty="0">
                <a:solidFill>
                  <a:schemeClr val="tx1"/>
                </a:solidFill>
                <a:latin typeface="BIZ UDゴシック" panose="020B0400000000000000" pitchFamily="49" charset="-128"/>
                <a:ea typeface="BIZ UDゴシック" panose="020B0400000000000000" pitchFamily="49" charset="-128"/>
              </a:rPr>
              <a:t>H30</a:t>
            </a:r>
            <a:r>
              <a:rPr kumimoji="1" lang="ja-JP" altLang="en-US" sz="1400" dirty="0">
                <a:solidFill>
                  <a:schemeClr val="tx1"/>
                </a:solidFill>
                <a:latin typeface="BIZ UDゴシック" panose="020B0400000000000000" pitchFamily="49" charset="-128"/>
                <a:ea typeface="BIZ UDゴシック" panose="020B0400000000000000" pitchFamily="49" charset="-128"/>
              </a:rPr>
              <a:t>年には、台風により大規模な風倒木被害が発生</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するなど、その復旧には、多大な財源と労力を要している。</a:t>
            </a:r>
          </a:p>
          <a:p>
            <a:r>
              <a:rPr kumimoji="1" lang="ja-JP" altLang="en-US" sz="1400" dirty="0">
                <a:solidFill>
                  <a:schemeClr val="tx1"/>
                </a:solidFill>
                <a:latin typeface="BIZ UDゴシック" panose="020B0400000000000000" pitchFamily="49" charset="-128"/>
                <a:ea typeface="BIZ UDゴシック" panose="020B0400000000000000" pitchFamily="49" charset="-128"/>
              </a:rPr>
              <a:t>・ドローン測量や遠隔運転機械の活用、</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災害発生時のＩＣＴ機器の</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活用等が進んでいない</a:t>
            </a:r>
            <a:r>
              <a:rPr kumimoji="1" lang="ja-JP" altLang="en-US" sz="1400" dirty="0">
                <a:solidFill>
                  <a:schemeClr val="tx1"/>
                </a:solidFill>
                <a:latin typeface="BIZ UDゴシック" panose="020B0400000000000000" pitchFamily="49" charset="-128"/>
                <a:ea typeface="BIZ UDゴシック" panose="020B0400000000000000" pitchFamily="49" charset="-128"/>
              </a:rPr>
              <a:t>。</a:t>
            </a:r>
          </a:p>
        </p:txBody>
      </p:sp>
      <p:sp>
        <p:nvSpPr>
          <p:cNvPr id="15" name="四角形: 角を丸くする 14">
            <a:extLst>
              <a:ext uri="{FF2B5EF4-FFF2-40B4-BE49-F238E27FC236}">
                <a16:creationId xmlns:a16="http://schemas.microsoft.com/office/drawing/2014/main" id="{9C722B20-B0D5-44F6-8F0F-BDE39F5C627E}"/>
              </a:ext>
            </a:extLst>
          </p:cNvPr>
          <p:cNvSpPr/>
          <p:nvPr/>
        </p:nvSpPr>
        <p:spPr>
          <a:xfrm>
            <a:off x="106346" y="4936951"/>
            <a:ext cx="5631427" cy="1495669"/>
          </a:xfrm>
          <a:prstGeom prst="roundRect">
            <a:avLst>
              <a:gd name="adj" fmla="val 5612"/>
            </a:avLst>
          </a:prstGeom>
          <a:solidFill>
            <a:schemeClr val="accent4">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・治山施設の整備だけでなく、</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災害耐性の高い樹種への林相転換等</a:t>
            </a:r>
            <a:r>
              <a:rPr kumimoji="1" lang="ja-JP" altLang="en-US" sz="1400" dirty="0">
                <a:solidFill>
                  <a:schemeClr val="tx1"/>
                </a:solidFill>
                <a:latin typeface="BIZ UDゴシック" panose="020B0400000000000000" pitchFamily="49" charset="-128"/>
                <a:ea typeface="BIZ UDゴシック" panose="020B0400000000000000" pitchFamily="49" charset="-128"/>
              </a:rPr>
              <a:t>、</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多様性があり災害に強い森林づくり</a:t>
            </a:r>
            <a:r>
              <a:rPr kumimoji="1" lang="ja-JP" altLang="en-US" sz="1400" dirty="0">
                <a:solidFill>
                  <a:schemeClr val="tx1"/>
                </a:solidFill>
                <a:latin typeface="BIZ UDゴシック" panose="020B0400000000000000" pitchFamily="49" charset="-128"/>
                <a:ea typeface="BIZ UDゴシック" panose="020B0400000000000000" pitchFamily="49" charset="-128"/>
              </a:rPr>
              <a:t>に取り組みます。</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・早期復旧のための体制整備として、</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ＩＣＴ機器による調査・測量</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の推進や</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災害時迂回路</a:t>
            </a:r>
            <a:r>
              <a:rPr kumimoji="1" lang="ja-JP" altLang="en-US" sz="1400" dirty="0">
                <a:solidFill>
                  <a:schemeClr val="tx1"/>
                </a:solidFill>
                <a:latin typeface="BIZ UDゴシック" panose="020B0400000000000000" pitchFamily="49" charset="-128"/>
                <a:ea typeface="BIZ UDゴシック" panose="020B0400000000000000" pitchFamily="49" charset="-128"/>
              </a:rPr>
              <a:t>として活用できる林道の設定及び管理の</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支援に取組みます。</a:t>
            </a:r>
          </a:p>
        </p:txBody>
      </p:sp>
      <p:sp>
        <p:nvSpPr>
          <p:cNvPr id="13" name="四角形: 角を丸くする 12">
            <a:extLst>
              <a:ext uri="{FF2B5EF4-FFF2-40B4-BE49-F238E27FC236}">
                <a16:creationId xmlns:a16="http://schemas.microsoft.com/office/drawing/2014/main" id="{C51FC332-6F1A-4C42-8652-661973AD74F2}"/>
              </a:ext>
            </a:extLst>
          </p:cNvPr>
          <p:cNvSpPr/>
          <p:nvPr/>
        </p:nvSpPr>
        <p:spPr>
          <a:xfrm>
            <a:off x="106346" y="983175"/>
            <a:ext cx="5631427" cy="1286540"/>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・近年の大規模災害の頻発化に対し、</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予防策・初動対応の強化、</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早期復旧といったレジリエンスの向上</a:t>
            </a:r>
            <a:r>
              <a:rPr kumimoji="1" lang="ja-JP" altLang="en-US" sz="1400" dirty="0">
                <a:solidFill>
                  <a:schemeClr val="tx1"/>
                </a:solidFill>
                <a:latin typeface="BIZ UDゴシック" panose="020B0400000000000000" pitchFamily="49" charset="-128"/>
                <a:ea typeface="BIZ UDゴシック" panose="020B0400000000000000" pitchFamily="49" charset="-128"/>
              </a:rPr>
              <a:t>の機運が高まっている。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・治山事業や森林環境税事業による</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防災・減災対策の推進</a:t>
            </a:r>
            <a:r>
              <a:rPr kumimoji="1" lang="ja-JP" altLang="en-US" sz="1400" dirty="0">
                <a:solidFill>
                  <a:schemeClr val="tx1"/>
                </a:solidFill>
                <a:latin typeface="BIZ UDゴシック" panose="020B0400000000000000" pitchFamily="49" charset="-128"/>
                <a:ea typeface="BIZ UDゴシック" panose="020B0400000000000000" pitchFamily="49" charset="-128"/>
              </a:rPr>
              <a:t>や地域</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住民に対する防災教室による</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防災意識の向上</a:t>
            </a:r>
            <a:r>
              <a:rPr kumimoji="1" lang="ja-JP" altLang="en-US" sz="1400" dirty="0">
                <a:solidFill>
                  <a:schemeClr val="tx1"/>
                </a:solidFill>
                <a:latin typeface="BIZ UDゴシック" panose="020B0400000000000000" pitchFamily="49" charset="-128"/>
                <a:ea typeface="BIZ UDゴシック" panose="020B0400000000000000" pitchFamily="49" charset="-128"/>
              </a:rPr>
              <a:t>に取組んでいる。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pic>
        <p:nvPicPr>
          <p:cNvPr id="6" name="図 5">
            <a:extLst>
              <a:ext uri="{FF2B5EF4-FFF2-40B4-BE49-F238E27FC236}">
                <a16:creationId xmlns:a16="http://schemas.microsoft.com/office/drawing/2014/main" id="{AA81579C-91D6-4AA4-95B8-D78DFDA68D1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086413" y="724710"/>
            <a:ext cx="3093585" cy="2617990"/>
          </a:xfrm>
          <a:prstGeom prst="rect">
            <a:avLst/>
          </a:prstGeom>
        </p:spPr>
      </p:pic>
      <p:sp>
        <p:nvSpPr>
          <p:cNvPr id="19" name="テキスト ボックス 18">
            <a:extLst>
              <a:ext uri="{FF2B5EF4-FFF2-40B4-BE49-F238E27FC236}">
                <a16:creationId xmlns:a16="http://schemas.microsoft.com/office/drawing/2014/main" id="{FE665C67-382F-4ACE-9A42-F5C091149022}"/>
              </a:ext>
            </a:extLst>
          </p:cNvPr>
          <p:cNvSpPr txBox="1"/>
          <p:nvPr/>
        </p:nvSpPr>
        <p:spPr>
          <a:xfrm>
            <a:off x="5783310" y="481021"/>
            <a:ext cx="3866104" cy="276999"/>
          </a:xfrm>
          <a:prstGeom prst="rect">
            <a:avLst/>
          </a:prstGeom>
          <a:noFill/>
        </p:spPr>
        <p:txBody>
          <a:bodyPr wrap="square">
            <a:spAutoFit/>
          </a:bodyPr>
          <a:lstStyle/>
          <a:p>
            <a:r>
              <a:rPr lang="ja-JP" altLang="en-US" sz="1200" dirty="0">
                <a:latin typeface="BIZ UDゴシック" panose="020B0400000000000000" pitchFamily="49" charset="-128"/>
                <a:ea typeface="BIZ UDゴシック" panose="020B0400000000000000" pitchFamily="49" charset="-128"/>
              </a:rPr>
              <a:t>■ＵＡＶ写真測量による測量・設計事例</a:t>
            </a:r>
          </a:p>
        </p:txBody>
      </p:sp>
      <p:sp>
        <p:nvSpPr>
          <p:cNvPr id="23" name="テキスト ボックス 22">
            <a:extLst>
              <a:ext uri="{FF2B5EF4-FFF2-40B4-BE49-F238E27FC236}">
                <a16:creationId xmlns:a16="http://schemas.microsoft.com/office/drawing/2014/main" id="{EC48A530-971C-456E-84D8-472070F44CF3}"/>
              </a:ext>
            </a:extLst>
          </p:cNvPr>
          <p:cNvSpPr txBox="1"/>
          <p:nvPr/>
        </p:nvSpPr>
        <p:spPr>
          <a:xfrm>
            <a:off x="6046418" y="3148282"/>
            <a:ext cx="3734666" cy="230832"/>
          </a:xfrm>
          <a:prstGeom prst="rect">
            <a:avLst/>
          </a:prstGeom>
          <a:solidFill>
            <a:schemeClr val="bg1"/>
          </a:solidFill>
        </p:spPr>
        <p:txBody>
          <a:bodyPr wrap="square">
            <a:spAutoFit/>
          </a:bodyPr>
          <a:lstStyle/>
          <a:p>
            <a:r>
              <a:rPr lang="en-US" altLang="ja-JP" sz="900" dirty="0"/>
              <a:t>【</a:t>
            </a:r>
            <a:r>
              <a:rPr lang="ja-JP" altLang="en-US" sz="900" dirty="0"/>
              <a:t>林野庁</a:t>
            </a:r>
            <a:r>
              <a:rPr lang="en-US" altLang="ja-JP" sz="900" dirty="0"/>
              <a:t>】</a:t>
            </a:r>
            <a:r>
              <a:rPr lang="ja-JP" altLang="en-US" sz="900" dirty="0"/>
              <a:t>災害復旧事業の迅速化・効率化のためのＩＣＴ技術の活用</a:t>
            </a:r>
          </a:p>
        </p:txBody>
      </p:sp>
      <p:pic>
        <p:nvPicPr>
          <p:cNvPr id="25" name="図 24">
            <a:extLst>
              <a:ext uri="{FF2B5EF4-FFF2-40B4-BE49-F238E27FC236}">
                <a16:creationId xmlns:a16="http://schemas.microsoft.com/office/drawing/2014/main" id="{2C77F34F-3710-4E4D-B886-A9FB5CA0646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19261" y="3684177"/>
            <a:ext cx="3734666" cy="2998660"/>
          </a:xfrm>
          <a:prstGeom prst="rect">
            <a:avLst/>
          </a:prstGeom>
        </p:spPr>
      </p:pic>
      <p:sp>
        <p:nvSpPr>
          <p:cNvPr id="27" name="テキスト ボックス 26">
            <a:extLst>
              <a:ext uri="{FF2B5EF4-FFF2-40B4-BE49-F238E27FC236}">
                <a16:creationId xmlns:a16="http://schemas.microsoft.com/office/drawing/2014/main" id="{3D5328C1-EEE9-4233-A9FB-0EBA89C89509}"/>
              </a:ext>
            </a:extLst>
          </p:cNvPr>
          <p:cNvSpPr txBox="1"/>
          <p:nvPr/>
        </p:nvSpPr>
        <p:spPr>
          <a:xfrm>
            <a:off x="5781544" y="3401740"/>
            <a:ext cx="3866104" cy="276999"/>
          </a:xfrm>
          <a:prstGeom prst="rect">
            <a:avLst/>
          </a:prstGeom>
          <a:noFill/>
        </p:spPr>
        <p:txBody>
          <a:bodyPr wrap="square">
            <a:spAutoFit/>
          </a:bodyPr>
          <a:lstStyle/>
          <a:p>
            <a:r>
              <a:rPr lang="ja-JP" altLang="en-US" sz="1200" dirty="0">
                <a:latin typeface="BIZ UDゴシック" panose="020B0400000000000000" pitchFamily="49" charset="-128"/>
                <a:ea typeface="BIZ UDゴシック" panose="020B0400000000000000" pitchFamily="49" charset="-128"/>
              </a:rPr>
              <a:t>■災害発生時における林道の活用</a:t>
            </a:r>
          </a:p>
        </p:txBody>
      </p:sp>
      <p:sp>
        <p:nvSpPr>
          <p:cNvPr id="26" name="テキスト ボックス 25">
            <a:extLst>
              <a:ext uri="{FF2B5EF4-FFF2-40B4-BE49-F238E27FC236}">
                <a16:creationId xmlns:a16="http://schemas.microsoft.com/office/drawing/2014/main" id="{81866912-8739-40F3-B0E9-F3A605521D73}"/>
              </a:ext>
            </a:extLst>
          </p:cNvPr>
          <p:cNvSpPr txBox="1"/>
          <p:nvPr/>
        </p:nvSpPr>
        <p:spPr>
          <a:xfrm>
            <a:off x="5614922" y="6643137"/>
            <a:ext cx="4124455" cy="230832"/>
          </a:xfrm>
          <a:prstGeom prst="rect">
            <a:avLst/>
          </a:prstGeom>
          <a:solidFill>
            <a:schemeClr val="bg1"/>
          </a:solidFill>
        </p:spPr>
        <p:txBody>
          <a:bodyPr wrap="square">
            <a:spAutoFit/>
          </a:bodyPr>
          <a:lstStyle/>
          <a:p>
            <a:r>
              <a:rPr lang="en-US" altLang="ja-JP" sz="900" dirty="0"/>
              <a:t>【</a:t>
            </a:r>
            <a:r>
              <a:rPr lang="ja-JP" altLang="en-US" sz="900" dirty="0"/>
              <a:t>林野庁</a:t>
            </a:r>
            <a:r>
              <a:rPr lang="en-US" altLang="ja-JP" sz="900" dirty="0"/>
              <a:t>】</a:t>
            </a:r>
            <a:r>
              <a:rPr lang="ja-JP" altLang="en-US" sz="900" dirty="0"/>
              <a:t>林道を災害時の迂回路として活用した例（長野県：国有林林道）</a:t>
            </a:r>
          </a:p>
        </p:txBody>
      </p:sp>
      <p:sp>
        <p:nvSpPr>
          <p:cNvPr id="16" name="正方形/長方形 15">
            <a:extLst>
              <a:ext uri="{FF2B5EF4-FFF2-40B4-BE49-F238E27FC236}">
                <a16:creationId xmlns:a16="http://schemas.microsoft.com/office/drawing/2014/main" id="{F8D20300-BC6D-4DFE-A57F-A35CAA6A2B1F}"/>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17" name="スライド番号プレースホルダー 10">
            <a:extLst>
              <a:ext uri="{FF2B5EF4-FFF2-40B4-BE49-F238E27FC236}">
                <a16:creationId xmlns:a16="http://schemas.microsoft.com/office/drawing/2014/main" id="{99F4FF57-7422-4B3B-95F4-B4C0728BA2DE}"/>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19</a:t>
            </a:fld>
            <a:endParaRPr kumimoji="1" lang="ja-JP" altLang="en-US" sz="2000" b="1" dirty="0"/>
          </a:p>
        </p:txBody>
      </p:sp>
    </p:spTree>
    <p:extLst>
      <p:ext uri="{BB962C8B-B14F-4D97-AF65-F5344CB8AC3E}">
        <p14:creationId xmlns:p14="http://schemas.microsoft.com/office/powerpoint/2010/main" val="249498297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a:extLst>
              <a:ext uri="{FF2B5EF4-FFF2-40B4-BE49-F238E27FC236}">
                <a16:creationId xmlns:a16="http://schemas.microsoft.com/office/drawing/2014/main" id="{0184A10E-3140-4BEA-B305-83D48AA904DC}"/>
              </a:ext>
            </a:extLst>
          </p:cNvPr>
          <p:cNvSpPr txBox="1"/>
          <p:nvPr/>
        </p:nvSpPr>
        <p:spPr>
          <a:xfrm>
            <a:off x="609097" y="1242525"/>
            <a:ext cx="8074316" cy="1851148"/>
          </a:xfrm>
          <a:prstGeom prst="rect">
            <a:avLst/>
          </a:prstGeom>
          <a:noFill/>
        </p:spPr>
        <p:txBody>
          <a:bodyPr wrap="square" rtlCol="0">
            <a:spAutoFit/>
          </a:bodyPr>
          <a:lstStyle/>
          <a:p>
            <a:r>
              <a:rPr lang="ja-JP" altLang="en-US" sz="2286" b="1" dirty="0"/>
              <a:t>１．第１回部会の振り返り</a:t>
            </a:r>
            <a:endParaRPr lang="en-US" altLang="ja-JP" sz="2286" b="1" dirty="0"/>
          </a:p>
          <a:p>
            <a:endParaRPr lang="en-US" altLang="ja-JP" sz="2286" b="1" dirty="0"/>
          </a:p>
          <a:p>
            <a:r>
              <a:rPr lang="ja-JP" altLang="en-US" sz="2286" b="1" dirty="0"/>
              <a:t>２．府域の森林の維持・保全に関する方針等の検討</a:t>
            </a:r>
            <a:endParaRPr lang="en-US" altLang="ja-JP" sz="2286" b="1" dirty="0"/>
          </a:p>
          <a:p>
            <a:r>
              <a:rPr kumimoji="1" lang="ja-JP" altLang="en-US" sz="2286" dirty="0"/>
              <a:t>　</a:t>
            </a:r>
            <a:endParaRPr kumimoji="1" lang="en-US" altLang="ja-JP" sz="2286" dirty="0"/>
          </a:p>
          <a:p>
            <a:r>
              <a:rPr lang="ja-JP" altLang="en-US" sz="2286" b="1" dirty="0"/>
              <a:t>３．</a:t>
            </a:r>
            <a:r>
              <a:rPr kumimoji="1" lang="ja-JP" altLang="en-US" sz="2286" b="1" dirty="0"/>
              <a:t>次回部会での検討事項</a:t>
            </a:r>
            <a:endParaRPr lang="en-US" altLang="ja-JP" sz="2286" dirty="0"/>
          </a:p>
        </p:txBody>
      </p:sp>
      <p:sp>
        <p:nvSpPr>
          <p:cNvPr id="2" name="スライド番号プレースホルダー 1">
            <a:extLst>
              <a:ext uri="{FF2B5EF4-FFF2-40B4-BE49-F238E27FC236}">
                <a16:creationId xmlns:a16="http://schemas.microsoft.com/office/drawing/2014/main" id="{95AFCF04-B838-47EC-BF66-D4CE7DF6DB00}"/>
              </a:ext>
            </a:extLst>
          </p:cNvPr>
          <p:cNvSpPr>
            <a:spLocks noGrp="1"/>
          </p:cNvSpPr>
          <p:nvPr>
            <p:ph type="sldNum" sz="quarter" idx="12"/>
          </p:nvPr>
        </p:nvSpPr>
        <p:spPr/>
        <p:txBody>
          <a:bodyPr/>
          <a:lstStyle/>
          <a:p>
            <a:fld id="{D2D8002D-B5B0-4BAC-B1F6-782DDCCE6D9C}" type="slidenum">
              <a:rPr kumimoji="1" lang="ja-JP" altLang="en-US" sz="2000" b="1"/>
              <a:t>2</a:t>
            </a:fld>
            <a:endParaRPr kumimoji="1" lang="ja-JP" altLang="en-US" sz="2000" b="1" dirty="0"/>
          </a:p>
        </p:txBody>
      </p:sp>
      <p:sp>
        <p:nvSpPr>
          <p:cNvPr id="19" name="正方形/長方形 18">
            <a:extLst>
              <a:ext uri="{FF2B5EF4-FFF2-40B4-BE49-F238E27FC236}">
                <a16:creationId xmlns:a16="http://schemas.microsoft.com/office/drawing/2014/main" id="{6DE9CA0E-DF12-480C-9C84-A2EF16A91452}"/>
              </a:ext>
            </a:extLst>
          </p:cNvPr>
          <p:cNvSpPr/>
          <p:nvPr/>
        </p:nvSpPr>
        <p:spPr>
          <a:xfrm>
            <a:off x="0" y="0"/>
            <a:ext cx="9906000" cy="46469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b="1" dirty="0">
                <a:latin typeface="BIZ UDゴシック" panose="020B0400000000000000" pitchFamily="49" charset="-128"/>
                <a:ea typeface="BIZ UDゴシック" panose="020B0400000000000000" pitchFamily="49" charset="-128"/>
              </a:rPr>
              <a:t>第２回部会の議事・次第</a:t>
            </a:r>
          </a:p>
        </p:txBody>
      </p:sp>
      <p:sp>
        <p:nvSpPr>
          <p:cNvPr id="6" name="正方形/長方形 5">
            <a:extLst>
              <a:ext uri="{FF2B5EF4-FFF2-40B4-BE49-F238E27FC236}">
                <a16:creationId xmlns:a16="http://schemas.microsoft.com/office/drawing/2014/main" id="{5F6E7DB5-B364-42FB-8BFE-9D831756DF04}"/>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230560890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95A0CB5E-75C6-466D-8E52-D234E0A64958}"/>
              </a:ext>
            </a:extLst>
          </p:cNvPr>
          <p:cNvSpPr/>
          <p:nvPr/>
        </p:nvSpPr>
        <p:spPr>
          <a:xfrm>
            <a:off x="0" y="0"/>
            <a:ext cx="9906000" cy="46469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2000" dirty="0">
                <a:latin typeface="BIZ UDゴシック" panose="020B0400000000000000" pitchFamily="49" charset="-128"/>
                <a:ea typeface="BIZ UDゴシック" panose="020B0400000000000000" pitchFamily="49" charset="-128"/>
              </a:rPr>
              <a:t> </a:t>
            </a:r>
            <a:r>
              <a:rPr kumimoji="1" lang="ja-JP" altLang="en-US" sz="1600" dirty="0">
                <a:latin typeface="BIZ UDゴシック" panose="020B0400000000000000" pitchFamily="49" charset="-128"/>
                <a:ea typeface="BIZ UDゴシック" panose="020B0400000000000000" pitchFamily="49" charset="-128"/>
              </a:rPr>
              <a:t>基軸３</a:t>
            </a:r>
            <a:r>
              <a:rPr kumimoji="1" lang="ja-JP" altLang="en-US" sz="2000" dirty="0">
                <a:latin typeface="BIZ UDゴシック" panose="020B0400000000000000" pitchFamily="49" charset="-128"/>
                <a:ea typeface="BIZ UDゴシック" panose="020B0400000000000000" pitchFamily="49" charset="-128"/>
              </a:rPr>
              <a:t>「長期的な維持・保全を支える取組み」</a:t>
            </a:r>
            <a:endParaRPr kumimoji="1" lang="ja-JP" altLang="en-US" b="1" dirty="0">
              <a:latin typeface="BIZ UDゴシック" panose="020B0400000000000000" pitchFamily="49" charset="-128"/>
              <a:ea typeface="BIZ UDゴシック" panose="020B0400000000000000" pitchFamily="49" charset="-128"/>
            </a:endParaRPr>
          </a:p>
        </p:txBody>
      </p:sp>
      <p:sp>
        <p:nvSpPr>
          <p:cNvPr id="7" name="四角形: 角を丸くする 6">
            <a:extLst>
              <a:ext uri="{FF2B5EF4-FFF2-40B4-BE49-F238E27FC236}">
                <a16:creationId xmlns:a16="http://schemas.microsoft.com/office/drawing/2014/main" id="{26D11AAC-90DB-43CE-A977-DE2E7BCFDA8C}"/>
              </a:ext>
            </a:extLst>
          </p:cNvPr>
          <p:cNvSpPr/>
          <p:nvPr/>
        </p:nvSpPr>
        <p:spPr>
          <a:xfrm>
            <a:off x="56472" y="519460"/>
            <a:ext cx="5631428" cy="408950"/>
          </a:xfrm>
          <a:prstGeom prst="roundRect">
            <a:avLst>
              <a:gd name="adj" fmla="val 5612"/>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chemeClr val="accent4">
                    <a:lumMod val="75000"/>
                  </a:schemeClr>
                </a:solidFill>
                <a:latin typeface="BIZ UDゴシック" panose="020B0400000000000000" pitchFamily="49" charset="-128"/>
                <a:ea typeface="BIZ UDゴシック" panose="020B0400000000000000" pitchFamily="49" charset="-128"/>
              </a:rPr>
              <a:t> 　</a:t>
            </a:r>
            <a:r>
              <a:rPr kumimoji="1" lang="ja-JP" altLang="en-US" sz="1050" b="1" dirty="0">
                <a:solidFill>
                  <a:schemeClr val="accent4">
                    <a:lumMod val="75000"/>
                  </a:schemeClr>
                </a:solidFill>
                <a:latin typeface="BIZ UDゴシック" panose="020B0400000000000000" pitchFamily="49" charset="-128"/>
                <a:ea typeface="BIZ UDゴシック" panose="020B0400000000000000" pitchFamily="49" charset="-128"/>
              </a:rPr>
              <a:t>施策３</a:t>
            </a:r>
            <a:r>
              <a:rPr kumimoji="1" lang="en-US" altLang="ja-JP" sz="1050" b="1" dirty="0">
                <a:solidFill>
                  <a:schemeClr val="accent4">
                    <a:lumMod val="75000"/>
                  </a:schemeClr>
                </a:solidFill>
                <a:latin typeface="BIZ UDゴシック" panose="020B0400000000000000" pitchFamily="49" charset="-128"/>
                <a:ea typeface="BIZ UDゴシック" panose="020B0400000000000000" pitchFamily="49" charset="-128"/>
              </a:rPr>
              <a:t>-</a:t>
            </a:r>
            <a:r>
              <a:rPr kumimoji="1" lang="ja-JP" altLang="en-US" sz="1050" b="1" dirty="0">
                <a:solidFill>
                  <a:schemeClr val="accent4">
                    <a:lumMod val="75000"/>
                  </a:schemeClr>
                </a:solidFill>
                <a:latin typeface="BIZ UDゴシック" panose="020B0400000000000000" pitchFamily="49" charset="-128"/>
                <a:ea typeface="BIZ UDゴシック" panose="020B0400000000000000" pitchFamily="49" charset="-128"/>
              </a:rPr>
              <a:t>３　</a:t>
            </a:r>
            <a:r>
              <a:rPr kumimoji="1" lang="ja-JP" altLang="en-US" dirty="0">
                <a:solidFill>
                  <a:schemeClr val="accent4">
                    <a:lumMod val="75000"/>
                  </a:schemeClr>
                </a:solidFill>
                <a:latin typeface="BIZ UDゴシック" panose="020B0400000000000000" pitchFamily="49" charset="-128"/>
                <a:ea typeface="BIZ UDゴシック" panose="020B0400000000000000" pitchFamily="49" charset="-128"/>
              </a:rPr>
              <a:t>府民への見える化</a:t>
            </a:r>
            <a:endParaRPr kumimoji="1" lang="en-US" altLang="ja-JP" sz="1050" dirty="0">
              <a:solidFill>
                <a:schemeClr val="accent4">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accent4">
                    <a:lumMod val="75000"/>
                  </a:schemeClr>
                </a:solidFill>
                <a:latin typeface="+mn-ea"/>
              </a:rPr>
              <a:t>   </a:t>
            </a:r>
            <a:endParaRPr kumimoji="1" lang="en-US" altLang="ja-JP" sz="1400" dirty="0">
              <a:solidFill>
                <a:schemeClr val="accent4">
                  <a:lumMod val="75000"/>
                </a:schemeClr>
              </a:solidFill>
              <a:latin typeface="BIZ UDゴシック" panose="020B0400000000000000" pitchFamily="49" charset="-128"/>
              <a:ea typeface="BIZ UDゴシック" panose="020B0400000000000000" pitchFamily="49" charset="-128"/>
            </a:endParaRPr>
          </a:p>
          <a:p>
            <a:r>
              <a:rPr kumimoji="1" lang="ja-JP" altLang="en-US" sz="1400" dirty="0">
                <a:solidFill>
                  <a:schemeClr val="accent4">
                    <a:lumMod val="75000"/>
                  </a:schemeClr>
                </a:solidFill>
                <a:latin typeface="BIZ UDゴシック" panose="020B0400000000000000" pitchFamily="49" charset="-128"/>
                <a:ea typeface="BIZ UDゴシック" panose="020B0400000000000000" pitchFamily="49" charset="-128"/>
              </a:rPr>
              <a:t> </a:t>
            </a:r>
            <a:endParaRPr kumimoji="1" lang="en-US" altLang="ja-JP" sz="1400" dirty="0">
              <a:solidFill>
                <a:schemeClr val="accent4">
                  <a:lumMod val="75000"/>
                </a:schemeClr>
              </a:solidFill>
            </a:endParaRPr>
          </a:p>
        </p:txBody>
      </p:sp>
      <p:sp>
        <p:nvSpPr>
          <p:cNvPr id="11" name="矢印: 下 10">
            <a:extLst>
              <a:ext uri="{FF2B5EF4-FFF2-40B4-BE49-F238E27FC236}">
                <a16:creationId xmlns:a16="http://schemas.microsoft.com/office/drawing/2014/main" id="{FB55A048-961B-4669-A4EA-D9A02A822A4F}"/>
              </a:ext>
            </a:extLst>
          </p:cNvPr>
          <p:cNvSpPr/>
          <p:nvPr/>
        </p:nvSpPr>
        <p:spPr>
          <a:xfrm>
            <a:off x="2175631" y="4996872"/>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四角形: 角を丸くする 12">
            <a:extLst>
              <a:ext uri="{FF2B5EF4-FFF2-40B4-BE49-F238E27FC236}">
                <a16:creationId xmlns:a16="http://schemas.microsoft.com/office/drawing/2014/main" id="{C51FC332-6F1A-4C42-8652-661973AD74F2}"/>
              </a:ext>
            </a:extLst>
          </p:cNvPr>
          <p:cNvSpPr/>
          <p:nvPr/>
        </p:nvSpPr>
        <p:spPr>
          <a:xfrm>
            <a:off x="76930" y="941264"/>
            <a:ext cx="5631427" cy="1482910"/>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●現状</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・治山対策の概要資料や計画、実施報告、山地災害危険地区の指定</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情報を冊子、ＨＰ等の様々な媒体を用いて、周知を図っている。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・山地災害危険地区については、現在、航空レーザデータを活用</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したより詳細な見直し調査を行っており、</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令和７年度末には、</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その結果を公表する予定である。</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p:txBody>
      </p:sp>
      <p:sp>
        <p:nvSpPr>
          <p:cNvPr id="14" name="四角形: 角を丸くする 13">
            <a:extLst>
              <a:ext uri="{FF2B5EF4-FFF2-40B4-BE49-F238E27FC236}">
                <a16:creationId xmlns:a16="http://schemas.microsoft.com/office/drawing/2014/main" id="{D47F48E7-E896-44CB-8E42-30500AFE8FB8}"/>
              </a:ext>
            </a:extLst>
          </p:cNvPr>
          <p:cNvSpPr/>
          <p:nvPr/>
        </p:nvSpPr>
        <p:spPr>
          <a:xfrm>
            <a:off x="56472" y="2782255"/>
            <a:ext cx="5631427" cy="2126322"/>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400" dirty="0">
                <a:solidFill>
                  <a:schemeClr val="tx1"/>
                </a:solidFill>
                <a:latin typeface="BIZ UDゴシック" panose="020B0400000000000000" pitchFamily="49" charset="-128"/>
                <a:ea typeface="BIZ UDゴシック" panose="020B0400000000000000" pitchFamily="49" charset="-128"/>
              </a:rPr>
              <a:t> ●課題</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・現在の</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「山地災害危険地区」は、地区設定のみの公表</a:t>
            </a:r>
            <a:r>
              <a:rPr kumimoji="1" lang="ja-JP" altLang="en-US" sz="1400" dirty="0">
                <a:solidFill>
                  <a:schemeClr val="tx1"/>
                </a:solidFill>
                <a:latin typeface="BIZ UDゴシック" panose="020B0400000000000000" pitchFamily="49" charset="-128"/>
                <a:ea typeface="BIZ UDゴシック" panose="020B0400000000000000" pitchFamily="49" charset="-128"/>
              </a:rPr>
              <a:t>であり、</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府民にとっては、個別の危険度ランクや治山施設配置、事業実施</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状況等が把握できない状況となっている。</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・治山対策は、普段、人が立ち入らない山間部で実施することから、</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対策の効果や進捗状況が伝わっていない</a:t>
            </a:r>
            <a:r>
              <a:rPr kumimoji="1" lang="ja-JP" altLang="en-US" sz="1400" dirty="0">
                <a:solidFill>
                  <a:schemeClr val="tx1"/>
                </a:solidFill>
                <a:latin typeface="BIZ UDゴシック" panose="020B0400000000000000" pitchFamily="49" charset="-128"/>
                <a:ea typeface="BIZ UDゴシック" panose="020B0400000000000000" pitchFamily="49" charset="-128"/>
              </a:rPr>
              <a:t>。</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en-US" altLang="ja-JP" sz="1400" dirty="0">
                <a:solidFill>
                  <a:schemeClr val="tx1"/>
                </a:solidFill>
                <a:latin typeface="BIZ UDゴシック" panose="020B0400000000000000" pitchFamily="49" charset="-128"/>
                <a:ea typeface="BIZ UDゴシック" panose="020B0400000000000000" pitchFamily="49" charset="-128"/>
              </a:rPr>
              <a:t> </a:t>
            </a:r>
            <a:r>
              <a:rPr kumimoji="1" lang="ja-JP" altLang="en-US" sz="1400" dirty="0">
                <a:solidFill>
                  <a:schemeClr val="tx1"/>
                </a:solidFill>
                <a:latin typeface="BIZ UDゴシック" panose="020B0400000000000000" pitchFamily="49" charset="-128"/>
                <a:ea typeface="BIZ UDゴシック" panose="020B0400000000000000" pitchFamily="49" charset="-128"/>
              </a:rPr>
              <a:t>・近年、災害の激甚化、頻発化が進む中、流域全体での安全対策の</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推進が重要であるが、集水域である森林の</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防災・減災対策の必要</a:t>
            </a:r>
            <a:endParaRPr kumimoji="1" lang="en-US" altLang="ja-JP" sz="1400" b="1"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b="1" dirty="0">
                <a:solidFill>
                  <a:schemeClr val="tx1"/>
                </a:solidFill>
                <a:latin typeface="BIZ UDゴシック" panose="020B0400000000000000" pitchFamily="49" charset="-128"/>
                <a:ea typeface="BIZ UDゴシック" panose="020B0400000000000000" pitchFamily="49" charset="-128"/>
              </a:rPr>
              <a:t>　 </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性や森林の持つ公益的機能等についての府民理解が進んでいない</a:t>
            </a:r>
            <a:r>
              <a:rPr kumimoji="1" lang="ja-JP" altLang="en-US" sz="1400" dirty="0">
                <a:solidFill>
                  <a:schemeClr val="tx1"/>
                </a:solidFill>
                <a:latin typeface="BIZ UDゴシック" panose="020B0400000000000000" pitchFamily="49" charset="-128"/>
                <a:ea typeface="BIZ UDゴシック" panose="020B0400000000000000" pitchFamily="49" charset="-128"/>
              </a:rPr>
              <a:t>。</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p:txBody>
      </p:sp>
      <p:sp>
        <p:nvSpPr>
          <p:cNvPr id="15" name="四角形: 角を丸くする 14">
            <a:extLst>
              <a:ext uri="{FF2B5EF4-FFF2-40B4-BE49-F238E27FC236}">
                <a16:creationId xmlns:a16="http://schemas.microsoft.com/office/drawing/2014/main" id="{9C722B20-B0D5-44F6-8F0F-BDE39F5C627E}"/>
              </a:ext>
            </a:extLst>
          </p:cNvPr>
          <p:cNvSpPr/>
          <p:nvPr/>
        </p:nvSpPr>
        <p:spPr>
          <a:xfrm>
            <a:off x="56472" y="5266658"/>
            <a:ext cx="5631427" cy="1495764"/>
          </a:xfrm>
          <a:prstGeom prst="roundRect">
            <a:avLst>
              <a:gd name="adj" fmla="val 5612"/>
            </a:avLst>
          </a:prstGeom>
          <a:solidFill>
            <a:schemeClr val="accent4">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4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4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・山地災害危険地区の危険度ランクや森林の管理状況、治山対策の</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実施状況及び今後の事業計画等について、</a:t>
            </a:r>
            <a:r>
              <a:rPr kumimoji="1" lang="en-US" altLang="ja-JP" sz="1400" b="1" u="sng" dirty="0">
                <a:solidFill>
                  <a:schemeClr val="tx1"/>
                </a:solidFill>
                <a:latin typeface="BIZ UDゴシック" panose="020B0400000000000000" pitchFamily="49" charset="-128"/>
                <a:ea typeface="BIZ UDゴシック" panose="020B0400000000000000" pitchFamily="49" charset="-128"/>
              </a:rPr>
              <a:t>Web</a:t>
            </a:r>
            <a:r>
              <a:rPr kumimoji="1" lang="ja-JP" altLang="en-US" sz="1400" b="1" u="sng" dirty="0">
                <a:solidFill>
                  <a:schemeClr val="tx1"/>
                </a:solidFill>
                <a:latin typeface="BIZ UDゴシック" panose="020B0400000000000000" pitchFamily="49" charset="-128"/>
                <a:ea typeface="BIZ UDゴシック" panose="020B0400000000000000" pitchFamily="49" charset="-128"/>
              </a:rPr>
              <a:t>上で公開</a:t>
            </a:r>
            <a:r>
              <a:rPr kumimoji="1" lang="ja-JP" altLang="en-US" sz="1400" dirty="0">
                <a:solidFill>
                  <a:schemeClr val="tx1"/>
                </a:solidFill>
                <a:latin typeface="BIZ UDゴシック" panose="020B0400000000000000" pitchFamily="49" charset="-128"/>
                <a:ea typeface="BIZ UDゴシック" panose="020B0400000000000000" pitchFamily="49" charset="-128"/>
              </a:rPr>
              <a:t>するなど、</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府民へのみえる化に取組みます。​ </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a:t>
            </a:r>
            <a:r>
              <a:rPr kumimoji="1" lang="en-US" altLang="ja-JP" sz="1400" dirty="0">
                <a:solidFill>
                  <a:schemeClr val="tx1"/>
                </a:solidFill>
                <a:latin typeface="BIZ UDゴシック" panose="020B0400000000000000" pitchFamily="49" charset="-128"/>
                <a:ea typeface="BIZ UDゴシック" panose="020B0400000000000000" pitchFamily="49" charset="-128"/>
              </a:rPr>
              <a:t>SNS</a:t>
            </a:r>
            <a:r>
              <a:rPr kumimoji="1" lang="ja-JP" altLang="en-US" sz="1400" dirty="0">
                <a:solidFill>
                  <a:schemeClr val="tx1"/>
                </a:solidFill>
                <a:latin typeface="BIZ UDゴシック" panose="020B0400000000000000" pitchFamily="49" charset="-128"/>
                <a:ea typeface="BIZ UDゴシック" panose="020B0400000000000000" pitchFamily="49" charset="-128"/>
              </a:rPr>
              <a:t>や</a:t>
            </a:r>
            <a:r>
              <a:rPr kumimoji="1" lang="en-US" altLang="ja-JP" sz="1400" dirty="0" err="1">
                <a:solidFill>
                  <a:schemeClr val="tx1"/>
                </a:solidFill>
                <a:latin typeface="BIZ UDゴシック" panose="020B0400000000000000" pitchFamily="49" charset="-128"/>
                <a:ea typeface="BIZ UDゴシック" panose="020B0400000000000000" pitchFamily="49" charset="-128"/>
              </a:rPr>
              <a:t>Youtube</a:t>
            </a:r>
            <a:r>
              <a:rPr kumimoji="1" lang="ja-JP" altLang="en-US" sz="1400" dirty="0">
                <a:solidFill>
                  <a:schemeClr val="tx1"/>
                </a:solidFill>
                <a:latin typeface="BIZ UDゴシック" panose="020B0400000000000000" pitchFamily="49" charset="-128"/>
                <a:ea typeface="BIZ UDゴシック" panose="020B0400000000000000" pitchFamily="49" charset="-128"/>
              </a:rPr>
              <a:t>動画等を活用するなど、あらゆる機会をとらえ、</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r>
              <a:rPr kumimoji="1" lang="ja-JP" altLang="en-US" sz="1400" dirty="0">
                <a:solidFill>
                  <a:schemeClr val="tx1"/>
                </a:solidFill>
                <a:latin typeface="BIZ UDゴシック" panose="020B0400000000000000" pitchFamily="49" charset="-128"/>
                <a:ea typeface="BIZ UDゴシック" panose="020B0400000000000000" pitchFamily="49" charset="-128"/>
              </a:rPr>
              <a:t>　 府民の目届く広報に取組みます。</a:t>
            </a:r>
          </a:p>
          <a:p>
            <a:endParaRPr kumimoji="1" lang="en-US" altLang="ja-JP" sz="1400" dirty="0">
              <a:solidFill>
                <a:schemeClr val="tx1"/>
              </a:solidFill>
              <a:highlight>
                <a:srgbClr val="FFD966"/>
              </a:highlight>
              <a:latin typeface="BIZ UDゴシック" panose="020B0400000000000000" pitchFamily="49" charset="-128"/>
              <a:ea typeface="BIZ UDゴシック" panose="020B0400000000000000" pitchFamily="49" charset="-128"/>
            </a:endParaRPr>
          </a:p>
        </p:txBody>
      </p:sp>
      <p:sp>
        <p:nvSpPr>
          <p:cNvPr id="8" name="矢印: 下 7">
            <a:extLst>
              <a:ext uri="{FF2B5EF4-FFF2-40B4-BE49-F238E27FC236}">
                <a16:creationId xmlns:a16="http://schemas.microsoft.com/office/drawing/2014/main" id="{6425E072-B8FC-41D5-BCC2-7A2DE1D6F748}"/>
              </a:ext>
            </a:extLst>
          </p:cNvPr>
          <p:cNvSpPr/>
          <p:nvPr/>
        </p:nvSpPr>
        <p:spPr>
          <a:xfrm>
            <a:off x="2175631" y="2490344"/>
            <a:ext cx="1434023" cy="213452"/>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4" name="図 3">
            <a:extLst>
              <a:ext uri="{FF2B5EF4-FFF2-40B4-BE49-F238E27FC236}">
                <a16:creationId xmlns:a16="http://schemas.microsoft.com/office/drawing/2014/main" id="{B795FA96-89D9-4156-AC32-F8F47F0803B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759884" y="797580"/>
            <a:ext cx="4069186" cy="3847948"/>
          </a:xfrm>
          <a:prstGeom prst="rect">
            <a:avLst/>
          </a:prstGeom>
        </p:spPr>
      </p:pic>
      <p:pic>
        <p:nvPicPr>
          <p:cNvPr id="6" name="図 5">
            <a:extLst>
              <a:ext uri="{FF2B5EF4-FFF2-40B4-BE49-F238E27FC236}">
                <a16:creationId xmlns:a16="http://schemas.microsoft.com/office/drawing/2014/main" id="{363D554B-CD59-4BE3-9472-19E077DB289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382933" y="616136"/>
            <a:ext cx="1466595" cy="1278775"/>
          </a:xfrm>
          <a:prstGeom prst="rect">
            <a:avLst/>
          </a:prstGeom>
        </p:spPr>
      </p:pic>
      <p:sp>
        <p:nvSpPr>
          <p:cNvPr id="16" name="テキスト ボックス 15">
            <a:extLst>
              <a:ext uri="{FF2B5EF4-FFF2-40B4-BE49-F238E27FC236}">
                <a16:creationId xmlns:a16="http://schemas.microsoft.com/office/drawing/2014/main" id="{9261AD09-FC94-4D3E-A14B-2A79BB23D7BE}"/>
              </a:ext>
            </a:extLst>
          </p:cNvPr>
          <p:cNvSpPr txBox="1"/>
          <p:nvPr/>
        </p:nvSpPr>
        <p:spPr>
          <a:xfrm>
            <a:off x="6797720" y="4660965"/>
            <a:ext cx="2434528" cy="246221"/>
          </a:xfrm>
          <a:prstGeom prst="rect">
            <a:avLst/>
          </a:prstGeom>
          <a:noFill/>
        </p:spPr>
        <p:txBody>
          <a:bodyPr wrap="square">
            <a:spAutoFit/>
          </a:bodyPr>
          <a:lstStyle/>
          <a:p>
            <a:pPr algn="ctr"/>
            <a:r>
              <a:rPr lang="ja-JP" altLang="en-US" sz="1000" b="1" dirty="0">
                <a:latin typeface="BIZ UDゴシック" panose="020B0400000000000000" pitchFamily="49" charset="-128"/>
                <a:ea typeface="BIZ UDゴシック" panose="020B0400000000000000" pitchFamily="49" charset="-128"/>
              </a:rPr>
              <a:t>山地災害危険地区（現在の公表情報）</a:t>
            </a:r>
            <a:endParaRPr lang="en-US" altLang="ja-JP" sz="1000" b="1" dirty="0">
              <a:latin typeface="BIZ UDゴシック" panose="020B0400000000000000" pitchFamily="49" charset="-128"/>
              <a:ea typeface="BIZ UDゴシック" panose="020B0400000000000000" pitchFamily="49" charset="-128"/>
            </a:endParaRPr>
          </a:p>
        </p:txBody>
      </p:sp>
      <p:pic>
        <p:nvPicPr>
          <p:cNvPr id="17" name="図 16">
            <a:extLst>
              <a:ext uri="{FF2B5EF4-FFF2-40B4-BE49-F238E27FC236}">
                <a16:creationId xmlns:a16="http://schemas.microsoft.com/office/drawing/2014/main" id="{386E65E4-17CE-49CF-94E5-A37793C3F5EA}"/>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7887083" y="5103598"/>
            <a:ext cx="1977112" cy="1480617"/>
          </a:xfrm>
          <a:prstGeom prst="rect">
            <a:avLst/>
          </a:prstGeom>
        </p:spPr>
      </p:pic>
      <p:sp>
        <p:nvSpPr>
          <p:cNvPr id="18" name="テキスト ボックス 17">
            <a:extLst>
              <a:ext uri="{FF2B5EF4-FFF2-40B4-BE49-F238E27FC236}">
                <a16:creationId xmlns:a16="http://schemas.microsoft.com/office/drawing/2014/main" id="{8CF60AD9-0581-4574-9D97-73412F6B0F39}"/>
              </a:ext>
            </a:extLst>
          </p:cNvPr>
          <p:cNvSpPr txBox="1"/>
          <p:nvPr/>
        </p:nvSpPr>
        <p:spPr>
          <a:xfrm>
            <a:off x="7932333" y="6599652"/>
            <a:ext cx="1886611" cy="246221"/>
          </a:xfrm>
          <a:prstGeom prst="rect">
            <a:avLst/>
          </a:prstGeom>
          <a:noFill/>
        </p:spPr>
        <p:txBody>
          <a:bodyPr wrap="square">
            <a:spAutoFit/>
          </a:bodyPr>
          <a:lstStyle/>
          <a:p>
            <a:pPr algn="ctr"/>
            <a:r>
              <a:rPr lang="en-US" altLang="ja-JP" sz="1000" dirty="0" err="1">
                <a:latin typeface="+mn-ea"/>
              </a:rPr>
              <a:t>Youtube</a:t>
            </a:r>
            <a:r>
              <a:rPr lang="ja-JP" altLang="en-US" sz="1000" dirty="0">
                <a:latin typeface="+mn-ea"/>
              </a:rPr>
              <a:t>動画（森林環境税）</a:t>
            </a:r>
            <a:endParaRPr lang="en-US" altLang="ja-JP" sz="1000" dirty="0">
              <a:latin typeface="+mn-ea"/>
            </a:endParaRPr>
          </a:p>
        </p:txBody>
      </p:sp>
      <p:pic>
        <p:nvPicPr>
          <p:cNvPr id="20" name="図 2">
            <a:extLst>
              <a:ext uri="{FF2B5EF4-FFF2-40B4-BE49-F238E27FC236}">
                <a16:creationId xmlns:a16="http://schemas.microsoft.com/office/drawing/2014/main" id="{0E21F9D1-6E22-413E-9A43-FD33C3F94C0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bwMode="auto">
          <a:xfrm>
            <a:off x="5809164" y="5103598"/>
            <a:ext cx="1977112" cy="1481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正方形/長方形 20">
            <a:extLst>
              <a:ext uri="{FF2B5EF4-FFF2-40B4-BE49-F238E27FC236}">
                <a16:creationId xmlns:a16="http://schemas.microsoft.com/office/drawing/2014/main" id="{13785BB3-59CA-49AE-9CA1-3CB7D22C7A3A}"/>
              </a:ext>
            </a:extLst>
          </p:cNvPr>
          <p:cNvSpPr/>
          <p:nvPr/>
        </p:nvSpPr>
        <p:spPr>
          <a:xfrm>
            <a:off x="5909971" y="6585277"/>
            <a:ext cx="1977112" cy="2518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6981" tIns="48491" rIns="96981" bIns="48491" anchor="ctr">
            <a:spAutoFit/>
          </a:bodyPr>
          <a:lstStyle/>
          <a:p>
            <a:pPr algn="ctr">
              <a:defRPr/>
            </a:pPr>
            <a:r>
              <a:rPr lang="ja-JP" altLang="en-US" sz="1000" dirty="0">
                <a:solidFill>
                  <a:schemeClr val="tx1"/>
                </a:solidFill>
                <a:latin typeface="+mn-ea"/>
                <a:cs typeface="メイリオ" panose="020B0604030504040204" pitchFamily="50" charset="-128"/>
              </a:rPr>
              <a:t>防災教室（防災マップづくり）</a:t>
            </a:r>
            <a:endParaRPr lang="en-US" altLang="ja-JP" sz="1000" dirty="0">
              <a:solidFill>
                <a:schemeClr val="tx1"/>
              </a:solidFill>
              <a:latin typeface="+mn-ea"/>
              <a:cs typeface="メイリオ" panose="020B0604030504040204" pitchFamily="50" charset="-128"/>
            </a:endParaRPr>
          </a:p>
        </p:txBody>
      </p:sp>
      <p:sp>
        <p:nvSpPr>
          <p:cNvPr id="19" name="正方形/長方形 18">
            <a:extLst>
              <a:ext uri="{FF2B5EF4-FFF2-40B4-BE49-F238E27FC236}">
                <a16:creationId xmlns:a16="http://schemas.microsoft.com/office/drawing/2014/main" id="{82C5AF75-0471-4AD4-B3D6-FE53C02C9FAA}"/>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22" name="スライド番号プレースホルダー 10">
            <a:extLst>
              <a:ext uri="{FF2B5EF4-FFF2-40B4-BE49-F238E27FC236}">
                <a16:creationId xmlns:a16="http://schemas.microsoft.com/office/drawing/2014/main" id="{E9D3E879-1771-44B2-B87C-AEC6ABBC03F6}"/>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20</a:t>
            </a:fld>
            <a:endParaRPr kumimoji="1" lang="ja-JP" altLang="en-US" sz="2000" b="1" dirty="0"/>
          </a:p>
        </p:txBody>
      </p:sp>
    </p:spTree>
    <p:extLst>
      <p:ext uri="{BB962C8B-B14F-4D97-AF65-F5344CB8AC3E}">
        <p14:creationId xmlns:p14="http://schemas.microsoft.com/office/powerpoint/2010/main" val="362396914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15F5FEF-A307-4055-9090-3D57E1E32FB5}"/>
              </a:ext>
            </a:extLst>
          </p:cNvPr>
          <p:cNvSpPr>
            <a:spLocks noGrp="1"/>
          </p:cNvSpPr>
          <p:nvPr>
            <p:ph type="ctrTitle"/>
          </p:nvPr>
        </p:nvSpPr>
        <p:spPr>
          <a:xfrm>
            <a:off x="536582" y="2346960"/>
            <a:ext cx="8973178" cy="1521434"/>
          </a:xfrm>
        </p:spPr>
        <p:txBody>
          <a:bodyPr>
            <a:noAutofit/>
          </a:bodyPr>
          <a:lstStyle/>
          <a:p>
            <a:pPr>
              <a:lnSpc>
                <a:spcPct val="150000"/>
              </a:lnSpc>
            </a:pPr>
            <a:br>
              <a:rPr lang="en-US" altLang="ja-JP" sz="3200" dirty="0">
                <a:latin typeface="BIZ UDPゴシック" panose="020B0400000000000000" pitchFamily="50" charset="-128"/>
                <a:ea typeface="BIZ UDPゴシック" panose="020B0400000000000000" pitchFamily="50" charset="-128"/>
              </a:rPr>
            </a:br>
            <a:r>
              <a:rPr lang="ja-JP" altLang="en-US" sz="3200" b="1" dirty="0">
                <a:latin typeface="MS UI Gothic" panose="020B0600070205080204" pitchFamily="50" charset="-128"/>
                <a:ea typeface="MS UI Gothic" panose="020B0600070205080204" pitchFamily="50" charset="-128"/>
              </a:rPr>
              <a:t>各種区分・取組み案を踏まえた事業計画</a:t>
            </a:r>
            <a:br>
              <a:rPr lang="en-US" altLang="ja-JP" sz="3200" b="1" dirty="0">
                <a:latin typeface="MS UI Gothic" panose="020B0600070205080204" pitchFamily="50" charset="-128"/>
                <a:ea typeface="MS UI Gothic" panose="020B0600070205080204" pitchFamily="50" charset="-128"/>
              </a:rPr>
            </a:br>
            <a:r>
              <a:rPr lang="ja-JP" altLang="en-US" sz="3200" b="1" dirty="0">
                <a:latin typeface="MS UI Gothic" panose="020B0600070205080204" pitchFamily="50" charset="-128"/>
                <a:ea typeface="MS UI Gothic" panose="020B0600070205080204" pitchFamily="50" charset="-128"/>
              </a:rPr>
              <a:t>（ケーススタディー）</a:t>
            </a:r>
            <a:endParaRPr lang="ja-JP" altLang="en-US" sz="3200" dirty="0">
              <a:latin typeface="BIZ UDPゴシック" panose="020B0400000000000000" pitchFamily="50" charset="-128"/>
              <a:ea typeface="BIZ UDPゴシック" panose="020B0400000000000000" pitchFamily="50" charset="-128"/>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21</a:t>
            </a:fld>
            <a:endParaRPr kumimoji="1" lang="ja-JP" altLang="en-US" sz="2000" b="1" dirty="0"/>
          </a:p>
        </p:txBody>
      </p:sp>
      <p:sp>
        <p:nvSpPr>
          <p:cNvPr id="4" name="正方形/長方形 3">
            <a:extLst>
              <a:ext uri="{FF2B5EF4-FFF2-40B4-BE49-F238E27FC236}">
                <a16:creationId xmlns:a16="http://schemas.microsoft.com/office/drawing/2014/main" id="{4817CA1A-3F11-41E5-9AF3-5728078313BD}"/>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175264887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a:extLst>
              <a:ext uri="{FF2B5EF4-FFF2-40B4-BE49-F238E27FC236}">
                <a16:creationId xmlns:a16="http://schemas.microsoft.com/office/drawing/2014/main" id="{31AACCF4-6C73-4594-A493-E8B98787A21A}"/>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05578" y="932521"/>
            <a:ext cx="4267023" cy="5946726"/>
          </a:xfrm>
          <a:prstGeom prst="rect">
            <a:avLst/>
          </a:prstGeom>
        </p:spPr>
      </p:pic>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 </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a:p>
                <a:pPr defTabSz="653156" eaLnBrk="0" fontAlgn="base" hangingPunct="0">
                  <a:spcBef>
                    <a:spcPct val="0"/>
                  </a:spcBef>
                  <a:spcAft>
                    <a:spcPct val="0"/>
                  </a:spcAft>
                </a:pPr>
                <a:r>
                  <a:rPr lang="ja-JP" altLang="en-US" sz="1714" b="1" dirty="0">
                    <a:solidFill>
                      <a:schemeClr val="bg1"/>
                    </a:solidFill>
                    <a:latin typeface="BIZ UDゴシック" panose="020B0400000000000000" pitchFamily="49" charset="-128"/>
                    <a:ea typeface="BIZ UDゴシック" panose="020B0400000000000000" pitchFamily="49" charset="-128"/>
                  </a:rPr>
                  <a:t>　　　　　　　　　　　</a:t>
                </a:r>
                <a:r>
                  <a:rPr kumimoji="1" lang="ja-JP" altLang="en-US" sz="1714" dirty="0">
                    <a:solidFill>
                      <a:schemeClr val="bg1"/>
                    </a:solidFill>
                    <a:latin typeface="BIZ UDゴシック" panose="020B0400000000000000" pitchFamily="49" charset="-128"/>
                    <a:ea typeface="BIZ UDゴシック" panose="020B0400000000000000" pitchFamily="49" charset="-128"/>
                  </a:rPr>
                  <a:t>「大阪府森林整備指針」</a:t>
                </a:r>
                <a:r>
                  <a:rPr kumimoji="1" lang="ja-JP" altLang="en-US" sz="1000" dirty="0">
                    <a:solidFill>
                      <a:schemeClr val="bg1"/>
                    </a:solidFill>
                    <a:latin typeface="BIZ UDゴシック" panose="020B0400000000000000" pitchFamily="49" charset="-128"/>
                    <a:ea typeface="BIZ UDゴシック" panose="020B0400000000000000" pitchFamily="49" charset="-128"/>
                  </a:rPr>
                  <a:t>で示す４つの森林区分</a:t>
                </a:r>
                <a:endParaRPr lang="ja-JP" altLang="ja-JP" sz="1429" dirty="0">
                  <a:solidFill>
                    <a:schemeClr val="bg1"/>
                  </a:solidFill>
                  <a:latin typeface="Arial" panose="020B0604020202020204" pitchFamily="34" charset="0"/>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a:xfrm>
            <a:off x="7247500" y="6540481"/>
            <a:ext cx="2228850" cy="365125"/>
          </a:xfrm>
        </p:spPr>
        <p:txBody>
          <a:bodyPr/>
          <a:lstStyle/>
          <a:p>
            <a:fld id="{D2D8002D-B5B0-4BAC-B1F6-782DDCCE6D9C}" type="slidenum">
              <a:rPr kumimoji="1" lang="ja-JP" altLang="en-US" sz="2000" b="1"/>
              <a:t>22</a:t>
            </a:fld>
            <a:endParaRPr kumimoji="1" lang="ja-JP" altLang="en-US" sz="2000" b="1" dirty="0"/>
          </a:p>
        </p:txBody>
      </p:sp>
      <p:grpSp>
        <p:nvGrpSpPr>
          <p:cNvPr id="3" name="グループ化 2">
            <a:extLst>
              <a:ext uri="{FF2B5EF4-FFF2-40B4-BE49-F238E27FC236}">
                <a16:creationId xmlns:a16="http://schemas.microsoft.com/office/drawing/2014/main" id="{D47E847D-D9EA-494E-A814-A2AD653B38F2}"/>
              </a:ext>
            </a:extLst>
          </p:cNvPr>
          <p:cNvGrpSpPr/>
          <p:nvPr/>
        </p:nvGrpSpPr>
        <p:grpSpPr>
          <a:xfrm>
            <a:off x="861793" y="1270260"/>
            <a:ext cx="3808179" cy="2449448"/>
            <a:chOff x="754144" y="1240971"/>
            <a:chExt cx="5331450" cy="3429227"/>
          </a:xfrm>
        </p:grpSpPr>
        <p:pic>
          <p:nvPicPr>
            <p:cNvPr id="20" name="図 19">
              <a:extLst>
                <a:ext uri="{FF2B5EF4-FFF2-40B4-BE49-F238E27FC236}">
                  <a16:creationId xmlns:a16="http://schemas.microsoft.com/office/drawing/2014/main" id="{37435DC6-29F1-4EB6-B75C-AD45E32D5CA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754144" y="1240971"/>
              <a:ext cx="5331450" cy="3429227"/>
            </a:xfrm>
            <a:prstGeom prst="rect">
              <a:avLst/>
            </a:prstGeom>
          </p:spPr>
        </p:pic>
        <p:sp>
          <p:nvSpPr>
            <p:cNvPr id="21" name="四角形: 角を丸くする 20">
              <a:extLst>
                <a:ext uri="{FF2B5EF4-FFF2-40B4-BE49-F238E27FC236}">
                  <a16:creationId xmlns:a16="http://schemas.microsoft.com/office/drawing/2014/main" id="{956CC261-9B9F-4377-B2E5-E9D96516D144}"/>
                </a:ext>
              </a:extLst>
            </p:cNvPr>
            <p:cNvSpPr/>
            <p:nvPr/>
          </p:nvSpPr>
          <p:spPr>
            <a:xfrm>
              <a:off x="1994460" y="2605658"/>
              <a:ext cx="1865736" cy="839795"/>
            </a:xfrm>
            <a:prstGeom prst="roundRect">
              <a:avLst/>
            </a:prstGeom>
            <a:noFill/>
            <a:ln w="60325">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四角形: 角を丸くする 21">
              <a:extLst>
                <a:ext uri="{FF2B5EF4-FFF2-40B4-BE49-F238E27FC236}">
                  <a16:creationId xmlns:a16="http://schemas.microsoft.com/office/drawing/2014/main" id="{664E0158-AFAD-4D40-A987-25A10EE95A2D}"/>
                </a:ext>
              </a:extLst>
            </p:cNvPr>
            <p:cNvSpPr/>
            <p:nvPr/>
          </p:nvSpPr>
          <p:spPr>
            <a:xfrm>
              <a:off x="3918588" y="2598700"/>
              <a:ext cx="1802747" cy="839795"/>
            </a:xfrm>
            <a:prstGeom prst="roundRect">
              <a:avLst/>
            </a:prstGeom>
            <a:noFill/>
            <a:ln w="60325">
              <a:solidFill>
                <a:srgbClr val="80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 name="四角形: 角を丸くする 22">
              <a:extLst>
                <a:ext uri="{FF2B5EF4-FFF2-40B4-BE49-F238E27FC236}">
                  <a16:creationId xmlns:a16="http://schemas.microsoft.com/office/drawing/2014/main" id="{40B9C050-BDEC-40FB-99EE-B9F30126232F}"/>
                </a:ext>
              </a:extLst>
            </p:cNvPr>
            <p:cNvSpPr/>
            <p:nvPr/>
          </p:nvSpPr>
          <p:spPr>
            <a:xfrm>
              <a:off x="3928014" y="3503947"/>
              <a:ext cx="1802747" cy="839795"/>
            </a:xfrm>
            <a:prstGeom prst="roundRect">
              <a:avLst/>
            </a:prstGeom>
            <a:noFill/>
            <a:ln w="60325">
              <a:solidFill>
                <a:srgbClr val="00642D"/>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四角形: 角を丸くする 23">
              <a:extLst>
                <a:ext uri="{FF2B5EF4-FFF2-40B4-BE49-F238E27FC236}">
                  <a16:creationId xmlns:a16="http://schemas.microsoft.com/office/drawing/2014/main" id="{1F27044B-CECF-4D23-B1C0-E59EB72F81C9}"/>
                </a:ext>
              </a:extLst>
            </p:cNvPr>
            <p:cNvSpPr/>
            <p:nvPr/>
          </p:nvSpPr>
          <p:spPr>
            <a:xfrm>
              <a:off x="1994460" y="3507260"/>
              <a:ext cx="1865736" cy="839795"/>
            </a:xfrm>
            <a:prstGeom prst="roundRect">
              <a:avLst/>
            </a:prstGeom>
            <a:noFill/>
            <a:ln w="60325">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26" name="図 25">
            <a:extLst>
              <a:ext uri="{FF2B5EF4-FFF2-40B4-BE49-F238E27FC236}">
                <a16:creationId xmlns:a16="http://schemas.microsoft.com/office/drawing/2014/main" id="{DF8AC9D1-FB00-4A82-91FC-813CBC2AB06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298621" y="1945457"/>
            <a:ext cx="1562924" cy="1647509"/>
          </a:xfrm>
          <a:prstGeom prst="rect">
            <a:avLst/>
          </a:prstGeom>
          <a:ln>
            <a:noFill/>
          </a:ln>
        </p:spPr>
      </p:pic>
      <p:sp>
        <p:nvSpPr>
          <p:cNvPr id="2" name="テキスト ボックス 1">
            <a:extLst>
              <a:ext uri="{FF2B5EF4-FFF2-40B4-BE49-F238E27FC236}">
                <a16:creationId xmlns:a16="http://schemas.microsoft.com/office/drawing/2014/main" id="{D8B95583-DBFE-40BA-B62F-F51CC1B0DAAE}"/>
              </a:ext>
            </a:extLst>
          </p:cNvPr>
          <p:cNvSpPr txBox="1"/>
          <p:nvPr/>
        </p:nvSpPr>
        <p:spPr>
          <a:xfrm>
            <a:off x="625929" y="3885282"/>
            <a:ext cx="4101924" cy="444096"/>
          </a:xfrm>
          <a:prstGeom prst="rect">
            <a:avLst/>
          </a:prstGeom>
          <a:noFill/>
        </p:spPr>
        <p:txBody>
          <a:bodyPr wrap="square" rtlCol="0">
            <a:spAutoFit/>
          </a:bodyPr>
          <a:lstStyle/>
          <a:p>
            <a:r>
              <a:rPr lang="ja-JP" altLang="en-US" sz="1143" dirty="0">
                <a:latin typeface="HG丸ｺﾞｼｯｸM-PRO" panose="020F0600000000000000" pitchFamily="50" charset="-128"/>
                <a:ea typeface="HG丸ｺﾞｼｯｸM-PRO" panose="020F0600000000000000" pitchFamily="50" charset="-128"/>
              </a:rPr>
              <a:t>林業適地にあるスギ・ヒノキ人工林は、「資源循環林」として人工林の林業経営を通じて、維持管理を行っていきます。</a:t>
            </a:r>
            <a:endParaRPr kumimoji="1" lang="ja-JP" altLang="en-US" sz="1714" dirty="0"/>
          </a:p>
        </p:txBody>
      </p:sp>
      <p:sp>
        <p:nvSpPr>
          <p:cNvPr id="18" name="テキスト ボックス 17">
            <a:extLst>
              <a:ext uri="{FF2B5EF4-FFF2-40B4-BE49-F238E27FC236}">
                <a16:creationId xmlns:a16="http://schemas.microsoft.com/office/drawing/2014/main" id="{64F397C0-D2C9-449E-AB98-4BD68235C5EB}"/>
              </a:ext>
            </a:extLst>
          </p:cNvPr>
          <p:cNvSpPr txBox="1"/>
          <p:nvPr/>
        </p:nvSpPr>
        <p:spPr>
          <a:xfrm>
            <a:off x="475325" y="3676828"/>
            <a:ext cx="1212011" cy="290208"/>
          </a:xfrm>
          <a:prstGeom prst="rect">
            <a:avLst/>
          </a:prstGeom>
          <a:noFill/>
        </p:spPr>
        <p:txBody>
          <a:bodyPr wrap="square" rtlCol="0">
            <a:spAutoFit/>
          </a:bodyPr>
          <a:lstStyle/>
          <a:p>
            <a:r>
              <a:rPr kumimoji="1" lang="ja-JP" altLang="en-US" sz="1286" dirty="0">
                <a:latin typeface="HG丸ｺﾞｼｯｸM-PRO" panose="020F0600000000000000" pitchFamily="50" charset="-128"/>
                <a:ea typeface="HG丸ｺﾞｼｯｸM-PRO" panose="020F0600000000000000" pitchFamily="50" charset="-128"/>
              </a:rPr>
              <a:t>①資源循環林</a:t>
            </a:r>
            <a:endParaRPr kumimoji="1" lang="ja-JP" altLang="en-US" sz="1286" dirty="0"/>
          </a:p>
        </p:txBody>
      </p:sp>
      <p:sp>
        <p:nvSpPr>
          <p:cNvPr id="19" name="テキスト ボックス 18">
            <a:extLst>
              <a:ext uri="{FF2B5EF4-FFF2-40B4-BE49-F238E27FC236}">
                <a16:creationId xmlns:a16="http://schemas.microsoft.com/office/drawing/2014/main" id="{A3187C9D-2426-4D44-9825-C13BF0B599EC}"/>
              </a:ext>
            </a:extLst>
          </p:cNvPr>
          <p:cNvSpPr txBox="1"/>
          <p:nvPr/>
        </p:nvSpPr>
        <p:spPr>
          <a:xfrm>
            <a:off x="625929" y="4553255"/>
            <a:ext cx="3924300" cy="619978"/>
          </a:xfrm>
          <a:prstGeom prst="rect">
            <a:avLst/>
          </a:prstGeom>
          <a:noFill/>
        </p:spPr>
        <p:txBody>
          <a:bodyPr wrap="square" rtlCol="0">
            <a:spAutoFit/>
          </a:bodyPr>
          <a:lstStyle/>
          <a:p>
            <a:r>
              <a:rPr lang="ja-JP" altLang="en-US" sz="1143" dirty="0">
                <a:latin typeface="HG丸ｺﾞｼｯｸM-PRO" panose="020F0600000000000000" pitchFamily="50" charset="-128"/>
                <a:ea typeface="HG丸ｺﾞｼｯｸM-PRO" panose="020F0600000000000000" pitchFamily="50" charset="-128"/>
              </a:rPr>
              <a:t>林業不適地にあるスギ・ヒノキ人工林は、「広葉樹林への誘導・転換」を図ることで、維持管理費用を縮減し、災害に強い森林として維持します。</a:t>
            </a:r>
            <a:endParaRPr kumimoji="1" lang="ja-JP" altLang="en-US" sz="1714" dirty="0"/>
          </a:p>
        </p:txBody>
      </p:sp>
      <p:sp>
        <p:nvSpPr>
          <p:cNvPr id="25" name="テキスト ボックス 24">
            <a:extLst>
              <a:ext uri="{FF2B5EF4-FFF2-40B4-BE49-F238E27FC236}">
                <a16:creationId xmlns:a16="http://schemas.microsoft.com/office/drawing/2014/main" id="{4845500C-7724-488D-B0FC-41A5640A7FB9}"/>
              </a:ext>
            </a:extLst>
          </p:cNvPr>
          <p:cNvSpPr txBox="1"/>
          <p:nvPr/>
        </p:nvSpPr>
        <p:spPr>
          <a:xfrm>
            <a:off x="475324" y="4339550"/>
            <a:ext cx="2732314" cy="290208"/>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②広葉樹林への誘導・転換</a:t>
            </a:r>
            <a:endParaRPr kumimoji="1" lang="ja-JP" altLang="en-US" sz="1286" dirty="0"/>
          </a:p>
        </p:txBody>
      </p:sp>
      <p:sp>
        <p:nvSpPr>
          <p:cNvPr id="27" name="テキスト ボックス 26">
            <a:extLst>
              <a:ext uri="{FF2B5EF4-FFF2-40B4-BE49-F238E27FC236}">
                <a16:creationId xmlns:a16="http://schemas.microsoft.com/office/drawing/2014/main" id="{C1FB2912-645B-4EA1-8737-6678D3790D99}"/>
              </a:ext>
            </a:extLst>
          </p:cNvPr>
          <p:cNvSpPr txBox="1"/>
          <p:nvPr/>
        </p:nvSpPr>
        <p:spPr>
          <a:xfrm>
            <a:off x="625929" y="5407612"/>
            <a:ext cx="3924300" cy="619978"/>
          </a:xfrm>
          <a:prstGeom prst="rect">
            <a:avLst/>
          </a:prstGeom>
          <a:noFill/>
        </p:spPr>
        <p:txBody>
          <a:bodyPr wrap="square" rtlCol="0">
            <a:spAutoFit/>
          </a:bodyPr>
          <a:lstStyle/>
          <a:p>
            <a:r>
              <a:rPr lang="ja-JP" altLang="en-US" sz="1143" dirty="0">
                <a:latin typeface="HG丸ｺﾞｼｯｸM-PRO" panose="020F0600000000000000" pitchFamily="50" charset="-128"/>
                <a:ea typeface="HG丸ｺﾞｼｯｸM-PRO" panose="020F0600000000000000" pitchFamily="50" charset="-128"/>
              </a:rPr>
              <a:t>健全な広葉樹林を維持しつつ、林業適地にある広葉樹林・竹林等は、森林資源を有効活用する仕組みを検討し、資源活用を通じた森林管理を進めます。</a:t>
            </a:r>
            <a:endParaRPr kumimoji="1" lang="ja-JP" altLang="en-US" sz="1714" dirty="0"/>
          </a:p>
        </p:txBody>
      </p:sp>
      <p:sp>
        <p:nvSpPr>
          <p:cNvPr id="28" name="テキスト ボックス 27">
            <a:extLst>
              <a:ext uri="{FF2B5EF4-FFF2-40B4-BE49-F238E27FC236}">
                <a16:creationId xmlns:a16="http://schemas.microsoft.com/office/drawing/2014/main" id="{CDFA70F7-B336-47F5-B0C0-A3D292323991}"/>
              </a:ext>
            </a:extLst>
          </p:cNvPr>
          <p:cNvSpPr txBox="1"/>
          <p:nvPr/>
        </p:nvSpPr>
        <p:spPr>
          <a:xfrm>
            <a:off x="475324" y="5189857"/>
            <a:ext cx="2732314" cy="290208"/>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③資源管理林</a:t>
            </a:r>
            <a:endParaRPr kumimoji="1" lang="ja-JP" altLang="en-US" sz="1286" dirty="0"/>
          </a:p>
        </p:txBody>
      </p:sp>
      <p:sp>
        <p:nvSpPr>
          <p:cNvPr id="29" name="テキスト ボックス 28">
            <a:extLst>
              <a:ext uri="{FF2B5EF4-FFF2-40B4-BE49-F238E27FC236}">
                <a16:creationId xmlns:a16="http://schemas.microsoft.com/office/drawing/2014/main" id="{7E999668-C10B-462C-8E04-98B81194A839}"/>
              </a:ext>
            </a:extLst>
          </p:cNvPr>
          <p:cNvSpPr txBox="1"/>
          <p:nvPr/>
        </p:nvSpPr>
        <p:spPr>
          <a:xfrm>
            <a:off x="637984" y="6232398"/>
            <a:ext cx="4101924" cy="619978"/>
          </a:xfrm>
          <a:prstGeom prst="rect">
            <a:avLst/>
          </a:prstGeom>
          <a:noFill/>
        </p:spPr>
        <p:txBody>
          <a:bodyPr wrap="square" rtlCol="0">
            <a:spAutoFit/>
          </a:bodyPr>
          <a:lstStyle/>
          <a:p>
            <a:r>
              <a:rPr lang="ja-JP" altLang="en-US" sz="1143" dirty="0">
                <a:latin typeface="HG丸ｺﾞｼｯｸM-PRO" panose="020F0600000000000000" pitchFamily="50" charset="-128"/>
                <a:ea typeface="HG丸ｺﾞｼｯｸM-PRO" panose="020F0600000000000000" pitchFamily="50" charset="-128"/>
              </a:rPr>
              <a:t>林業不適地にある広葉樹林・竹林等は、特に手入れを要しない「自然遷移林」としますが、災害が懸念される場所では、必要に応じて公的な対策を実施します。</a:t>
            </a:r>
            <a:endParaRPr kumimoji="1" lang="ja-JP" altLang="en-US" sz="1714" dirty="0"/>
          </a:p>
        </p:txBody>
      </p:sp>
      <p:sp>
        <p:nvSpPr>
          <p:cNvPr id="30" name="テキスト ボックス 29">
            <a:extLst>
              <a:ext uri="{FF2B5EF4-FFF2-40B4-BE49-F238E27FC236}">
                <a16:creationId xmlns:a16="http://schemas.microsoft.com/office/drawing/2014/main" id="{DD662E30-DF92-4B8E-9545-F401DAC27DFE}"/>
              </a:ext>
            </a:extLst>
          </p:cNvPr>
          <p:cNvSpPr txBox="1"/>
          <p:nvPr/>
        </p:nvSpPr>
        <p:spPr>
          <a:xfrm>
            <a:off x="453572" y="6008063"/>
            <a:ext cx="2732314" cy="290208"/>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④自然遷移林</a:t>
            </a:r>
            <a:endParaRPr kumimoji="1" lang="ja-JP" altLang="en-US" sz="1286" dirty="0"/>
          </a:p>
        </p:txBody>
      </p:sp>
      <p:sp>
        <p:nvSpPr>
          <p:cNvPr id="13" name="正方形/長方形 12">
            <a:extLst>
              <a:ext uri="{FF2B5EF4-FFF2-40B4-BE49-F238E27FC236}">
                <a16:creationId xmlns:a16="http://schemas.microsoft.com/office/drawing/2014/main" id="{AE12C15C-4306-4B39-9E24-81DD11F0FD55}"/>
              </a:ext>
            </a:extLst>
          </p:cNvPr>
          <p:cNvSpPr/>
          <p:nvPr/>
        </p:nvSpPr>
        <p:spPr>
          <a:xfrm>
            <a:off x="5385162" y="3705831"/>
            <a:ext cx="297180" cy="151453"/>
          </a:xfrm>
          <a:prstGeom prst="rect">
            <a:avLst/>
          </a:prstGeom>
          <a:noFill/>
          <a:ln w="2540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テキスト ボックス 30">
            <a:extLst>
              <a:ext uri="{FF2B5EF4-FFF2-40B4-BE49-F238E27FC236}">
                <a16:creationId xmlns:a16="http://schemas.microsoft.com/office/drawing/2014/main" id="{A2FC5F78-C13B-4B22-94AC-176F06089D93}"/>
              </a:ext>
            </a:extLst>
          </p:cNvPr>
          <p:cNvSpPr txBox="1"/>
          <p:nvPr/>
        </p:nvSpPr>
        <p:spPr>
          <a:xfrm>
            <a:off x="5682342" y="3663764"/>
            <a:ext cx="1179203" cy="213264"/>
          </a:xfrm>
          <a:prstGeom prst="rect">
            <a:avLst/>
          </a:prstGeom>
          <a:noFill/>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河川流域</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15" name="正方形/長方形 14">
            <a:extLst>
              <a:ext uri="{FF2B5EF4-FFF2-40B4-BE49-F238E27FC236}">
                <a16:creationId xmlns:a16="http://schemas.microsoft.com/office/drawing/2014/main" id="{9FF136FD-B913-41CC-A932-89A81532BA8B}"/>
              </a:ext>
            </a:extLst>
          </p:cNvPr>
          <p:cNvSpPr/>
          <p:nvPr/>
        </p:nvSpPr>
        <p:spPr>
          <a:xfrm>
            <a:off x="5336565" y="1945458"/>
            <a:ext cx="1491499" cy="2239661"/>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32" name="図 31">
            <a:extLst>
              <a:ext uri="{FF2B5EF4-FFF2-40B4-BE49-F238E27FC236}">
                <a16:creationId xmlns:a16="http://schemas.microsoft.com/office/drawing/2014/main" id="{3BA43998-BF5E-45FD-9A6E-36772B8A93A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8852117" y="743929"/>
            <a:ext cx="386433" cy="606293"/>
          </a:xfrm>
          <a:prstGeom prst="rect">
            <a:avLst/>
          </a:prstGeom>
          <a:ln>
            <a:noFill/>
          </a:ln>
        </p:spPr>
      </p:pic>
      <p:sp>
        <p:nvSpPr>
          <p:cNvPr id="33" name="四角形: 角を丸くする 32">
            <a:extLst>
              <a:ext uri="{FF2B5EF4-FFF2-40B4-BE49-F238E27FC236}">
                <a16:creationId xmlns:a16="http://schemas.microsoft.com/office/drawing/2014/main" id="{E7E3B658-7EA9-4326-812C-46D618EFAAC5}"/>
              </a:ext>
            </a:extLst>
          </p:cNvPr>
          <p:cNvSpPr/>
          <p:nvPr/>
        </p:nvSpPr>
        <p:spPr>
          <a:xfrm>
            <a:off x="2585506" y="4395136"/>
            <a:ext cx="309995" cy="151730"/>
          </a:xfrm>
          <a:prstGeom prst="roundRect">
            <a:avLst/>
          </a:prstGeom>
          <a:solidFill>
            <a:srgbClr val="800000"/>
          </a:solidFill>
          <a:ln w="60325">
            <a:solidFill>
              <a:srgbClr val="80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四角形: 角を丸くする 33">
            <a:extLst>
              <a:ext uri="{FF2B5EF4-FFF2-40B4-BE49-F238E27FC236}">
                <a16:creationId xmlns:a16="http://schemas.microsoft.com/office/drawing/2014/main" id="{3732753C-9497-4DF9-A5CA-886A2271EC1C}"/>
              </a:ext>
            </a:extLst>
          </p:cNvPr>
          <p:cNvSpPr/>
          <p:nvPr/>
        </p:nvSpPr>
        <p:spPr>
          <a:xfrm>
            <a:off x="1625400" y="3737469"/>
            <a:ext cx="309995" cy="137739"/>
          </a:xfrm>
          <a:prstGeom prst="roundRect">
            <a:avLst/>
          </a:prstGeom>
          <a:solidFill>
            <a:srgbClr val="FFC000"/>
          </a:solidFill>
          <a:ln w="60325">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 name="四角形: 角を丸くする 34">
            <a:extLst>
              <a:ext uri="{FF2B5EF4-FFF2-40B4-BE49-F238E27FC236}">
                <a16:creationId xmlns:a16="http://schemas.microsoft.com/office/drawing/2014/main" id="{005B26EB-56EF-4C92-8A34-385D5EB39823}"/>
              </a:ext>
            </a:extLst>
          </p:cNvPr>
          <p:cNvSpPr/>
          <p:nvPr/>
        </p:nvSpPr>
        <p:spPr>
          <a:xfrm>
            <a:off x="1591850" y="6068452"/>
            <a:ext cx="309995" cy="154436"/>
          </a:xfrm>
          <a:prstGeom prst="roundRect">
            <a:avLst/>
          </a:prstGeom>
          <a:solidFill>
            <a:srgbClr val="007E39"/>
          </a:solidFill>
          <a:ln w="60325">
            <a:solidFill>
              <a:srgbClr val="007E39"/>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 name="四角形: 角を丸くする 35">
            <a:extLst>
              <a:ext uri="{FF2B5EF4-FFF2-40B4-BE49-F238E27FC236}">
                <a16:creationId xmlns:a16="http://schemas.microsoft.com/office/drawing/2014/main" id="{2A0C814B-C8BB-440C-A7FD-F5A457FEE87C}"/>
              </a:ext>
            </a:extLst>
          </p:cNvPr>
          <p:cNvSpPr/>
          <p:nvPr/>
        </p:nvSpPr>
        <p:spPr>
          <a:xfrm>
            <a:off x="1608477" y="5236398"/>
            <a:ext cx="309995" cy="157536"/>
          </a:xfrm>
          <a:prstGeom prst="roundRect">
            <a:avLst/>
          </a:prstGeom>
          <a:solidFill>
            <a:srgbClr val="5DD848"/>
          </a:solidFill>
          <a:ln w="60325">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フリーフォーム: 図形 16">
            <a:extLst>
              <a:ext uri="{FF2B5EF4-FFF2-40B4-BE49-F238E27FC236}">
                <a16:creationId xmlns:a16="http://schemas.microsoft.com/office/drawing/2014/main" id="{D106E1B0-5262-4E74-8A4F-13710398115A}"/>
              </a:ext>
            </a:extLst>
          </p:cNvPr>
          <p:cNvSpPr/>
          <p:nvPr/>
        </p:nvSpPr>
        <p:spPr>
          <a:xfrm>
            <a:off x="8207829" y="5646057"/>
            <a:ext cx="377371" cy="435429"/>
          </a:xfrm>
          <a:custGeom>
            <a:avLst/>
            <a:gdLst>
              <a:gd name="connsiteX0" fmla="*/ 66040 w 528320"/>
              <a:gd name="connsiteY0" fmla="*/ 0 h 609600"/>
              <a:gd name="connsiteX1" fmla="*/ 243840 w 528320"/>
              <a:gd name="connsiteY1" fmla="*/ 142240 h 609600"/>
              <a:gd name="connsiteX2" fmla="*/ 441960 w 528320"/>
              <a:gd name="connsiteY2" fmla="*/ 243840 h 609600"/>
              <a:gd name="connsiteX3" fmla="*/ 482600 w 528320"/>
              <a:gd name="connsiteY3" fmla="*/ 289560 h 609600"/>
              <a:gd name="connsiteX4" fmla="*/ 477520 w 528320"/>
              <a:gd name="connsiteY4" fmla="*/ 360680 h 609600"/>
              <a:gd name="connsiteX5" fmla="*/ 528320 w 528320"/>
              <a:gd name="connsiteY5" fmla="*/ 426720 h 609600"/>
              <a:gd name="connsiteX6" fmla="*/ 508000 w 528320"/>
              <a:gd name="connsiteY6" fmla="*/ 508000 h 609600"/>
              <a:gd name="connsiteX7" fmla="*/ 467360 w 528320"/>
              <a:gd name="connsiteY7" fmla="*/ 502920 h 609600"/>
              <a:gd name="connsiteX8" fmla="*/ 411480 w 528320"/>
              <a:gd name="connsiteY8" fmla="*/ 589280 h 609600"/>
              <a:gd name="connsiteX9" fmla="*/ 330200 w 528320"/>
              <a:gd name="connsiteY9" fmla="*/ 553720 h 609600"/>
              <a:gd name="connsiteX10" fmla="*/ 294640 w 528320"/>
              <a:gd name="connsiteY10" fmla="*/ 523240 h 609600"/>
              <a:gd name="connsiteX11" fmla="*/ 274320 w 528320"/>
              <a:gd name="connsiteY11" fmla="*/ 548640 h 609600"/>
              <a:gd name="connsiteX12" fmla="*/ 208280 w 528320"/>
              <a:gd name="connsiteY12" fmla="*/ 609600 h 609600"/>
              <a:gd name="connsiteX13" fmla="*/ 187960 w 528320"/>
              <a:gd name="connsiteY13" fmla="*/ 599440 h 609600"/>
              <a:gd name="connsiteX14" fmla="*/ 96520 w 528320"/>
              <a:gd name="connsiteY14" fmla="*/ 584200 h 609600"/>
              <a:gd name="connsiteX15" fmla="*/ 81280 w 528320"/>
              <a:gd name="connsiteY15" fmla="*/ 513080 h 609600"/>
              <a:gd name="connsiteX16" fmla="*/ 60960 w 528320"/>
              <a:gd name="connsiteY16" fmla="*/ 416560 h 609600"/>
              <a:gd name="connsiteX17" fmla="*/ 106680 w 528320"/>
              <a:gd name="connsiteY17" fmla="*/ 391160 h 609600"/>
              <a:gd name="connsiteX18" fmla="*/ 116840 w 528320"/>
              <a:gd name="connsiteY18" fmla="*/ 325120 h 609600"/>
              <a:gd name="connsiteX19" fmla="*/ 86360 w 528320"/>
              <a:gd name="connsiteY19" fmla="*/ 269240 h 609600"/>
              <a:gd name="connsiteX20" fmla="*/ 35560 w 528320"/>
              <a:gd name="connsiteY20" fmla="*/ 264160 h 609600"/>
              <a:gd name="connsiteX21" fmla="*/ 35560 w 528320"/>
              <a:gd name="connsiteY21" fmla="*/ 182880 h 609600"/>
              <a:gd name="connsiteX22" fmla="*/ 15240 w 528320"/>
              <a:gd name="connsiteY22" fmla="*/ 142240 h 609600"/>
              <a:gd name="connsiteX23" fmla="*/ 0 w 528320"/>
              <a:gd name="connsiteY23" fmla="*/ 116840 h 609600"/>
              <a:gd name="connsiteX24" fmla="*/ 66040 w 528320"/>
              <a:gd name="connsiteY24"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8320" h="609600">
                <a:moveTo>
                  <a:pt x="66040" y="0"/>
                </a:moveTo>
                <a:lnTo>
                  <a:pt x="243840" y="142240"/>
                </a:lnTo>
                <a:lnTo>
                  <a:pt x="441960" y="243840"/>
                </a:lnTo>
                <a:lnTo>
                  <a:pt x="482600" y="289560"/>
                </a:lnTo>
                <a:lnTo>
                  <a:pt x="477520" y="360680"/>
                </a:lnTo>
                <a:lnTo>
                  <a:pt x="528320" y="426720"/>
                </a:lnTo>
                <a:lnTo>
                  <a:pt x="508000" y="508000"/>
                </a:lnTo>
                <a:lnTo>
                  <a:pt x="467360" y="502920"/>
                </a:lnTo>
                <a:lnTo>
                  <a:pt x="411480" y="589280"/>
                </a:lnTo>
                <a:lnTo>
                  <a:pt x="330200" y="553720"/>
                </a:lnTo>
                <a:lnTo>
                  <a:pt x="294640" y="523240"/>
                </a:lnTo>
                <a:lnTo>
                  <a:pt x="274320" y="548640"/>
                </a:lnTo>
                <a:lnTo>
                  <a:pt x="208280" y="609600"/>
                </a:lnTo>
                <a:lnTo>
                  <a:pt x="187960" y="599440"/>
                </a:lnTo>
                <a:lnTo>
                  <a:pt x="96520" y="584200"/>
                </a:lnTo>
                <a:lnTo>
                  <a:pt x="81280" y="513080"/>
                </a:lnTo>
                <a:lnTo>
                  <a:pt x="60960" y="416560"/>
                </a:lnTo>
                <a:lnTo>
                  <a:pt x="106680" y="391160"/>
                </a:lnTo>
                <a:lnTo>
                  <a:pt x="116840" y="325120"/>
                </a:lnTo>
                <a:lnTo>
                  <a:pt x="86360" y="269240"/>
                </a:lnTo>
                <a:lnTo>
                  <a:pt x="35560" y="264160"/>
                </a:lnTo>
                <a:lnTo>
                  <a:pt x="35560" y="182880"/>
                </a:lnTo>
                <a:lnTo>
                  <a:pt x="15240" y="142240"/>
                </a:lnTo>
                <a:lnTo>
                  <a:pt x="0" y="116840"/>
                </a:lnTo>
                <a:lnTo>
                  <a:pt x="66040" y="0"/>
                </a:lnTo>
                <a:close/>
              </a:path>
            </a:pathLst>
          </a:custGeom>
          <a:noFill/>
          <a:ln w="5715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テキスト ボックス 36">
            <a:extLst>
              <a:ext uri="{FF2B5EF4-FFF2-40B4-BE49-F238E27FC236}">
                <a16:creationId xmlns:a16="http://schemas.microsoft.com/office/drawing/2014/main" id="{91D9FE7A-2EEF-42BF-A34D-B5D415E0168A}"/>
              </a:ext>
            </a:extLst>
          </p:cNvPr>
          <p:cNvSpPr txBox="1"/>
          <p:nvPr/>
        </p:nvSpPr>
        <p:spPr>
          <a:xfrm>
            <a:off x="4759076" y="4471001"/>
            <a:ext cx="2048358" cy="707886"/>
          </a:xfrm>
          <a:prstGeom prst="rect">
            <a:avLst/>
          </a:prstGeom>
          <a:noFill/>
        </p:spPr>
        <p:txBody>
          <a:bodyPr wrap="square" rtlCol="0">
            <a:spAutoFit/>
          </a:bodyPr>
          <a:lstStyle/>
          <a:p>
            <a:r>
              <a:rPr kumimoji="1" lang="ja-JP" altLang="en-US" sz="2000" b="1" dirty="0">
                <a:solidFill>
                  <a:srgbClr val="FF0000"/>
                </a:solidFill>
                <a:latin typeface="HG丸ｺﾞｼｯｸM-PRO" panose="020F0600000000000000" pitchFamily="50" charset="-128"/>
                <a:ea typeface="HG丸ｺﾞｼｯｸM-PRO" panose="020F0600000000000000" pitchFamily="50" charset="-128"/>
              </a:rPr>
              <a:t>①河内長野市（天見川流域）</a:t>
            </a:r>
            <a:endParaRPr kumimoji="1" lang="ja-JP" altLang="en-US" sz="2800" b="1" dirty="0">
              <a:solidFill>
                <a:srgbClr val="FF0000"/>
              </a:solidFill>
            </a:endParaRPr>
          </a:p>
        </p:txBody>
      </p:sp>
      <p:sp>
        <p:nvSpPr>
          <p:cNvPr id="40" name="テキスト ボックス 39">
            <a:extLst>
              <a:ext uri="{FF2B5EF4-FFF2-40B4-BE49-F238E27FC236}">
                <a16:creationId xmlns:a16="http://schemas.microsoft.com/office/drawing/2014/main" id="{9881D665-1699-473A-8B02-0D8A745CD298}"/>
              </a:ext>
            </a:extLst>
          </p:cNvPr>
          <p:cNvSpPr txBox="1"/>
          <p:nvPr/>
        </p:nvSpPr>
        <p:spPr>
          <a:xfrm>
            <a:off x="3080402" y="730826"/>
            <a:ext cx="3471218" cy="369332"/>
          </a:xfrm>
          <a:prstGeom prst="rect">
            <a:avLst/>
          </a:prstGeom>
          <a:noFill/>
        </p:spPr>
        <p:txBody>
          <a:bodyPr wrap="square" rtlCol="0">
            <a:spAutoFit/>
          </a:bodyPr>
          <a:lstStyle/>
          <a:p>
            <a:r>
              <a:rPr lang="ja-JP" altLang="en-US" b="1" dirty="0">
                <a:solidFill>
                  <a:srgbClr val="FF0000"/>
                </a:solidFill>
                <a:latin typeface="ＭＳ ゴシック" panose="020B0609070205080204" pitchFamily="49" charset="-128"/>
                <a:ea typeface="ＭＳ ゴシック" panose="020B0609070205080204" pitchFamily="49" charset="-128"/>
              </a:rPr>
              <a:t>◆中流域を一単位として、設定</a:t>
            </a:r>
            <a:endParaRPr kumimoji="1" lang="ja-JP" altLang="en-US" sz="2800" b="1" dirty="0">
              <a:solidFill>
                <a:srgbClr val="FF0000"/>
              </a:solidFill>
              <a:latin typeface="ＭＳ ゴシック" panose="020B0609070205080204" pitchFamily="49" charset="-128"/>
              <a:ea typeface="ＭＳ ゴシック" panose="020B0609070205080204" pitchFamily="49" charset="-128"/>
            </a:endParaRPr>
          </a:p>
        </p:txBody>
      </p:sp>
      <p:cxnSp>
        <p:nvCxnSpPr>
          <p:cNvPr id="41" name="直線矢印コネクタ 40">
            <a:extLst>
              <a:ext uri="{FF2B5EF4-FFF2-40B4-BE49-F238E27FC236}">
                <a16:creationId xmlns:a16="http://schemas.microsoft.com/office/drawing/2014/main" id="{8D897C07-8FFD-4B38-92EE-07C9D68523DE}"/>
              </a:ext>
            </a:extLst>
          </p:cNvPr>
          <p:cNvCxnSpPr>
            <a:cxnSpLocks/>
          </p:cNvCxnSpPr>
          <p:nvPr/>
        </p:nvCxnSpPr>
        <p:spPr>
          <a:xfrm>
            <a:off x="6283652" y="5149236"/>
            <a:ext cx="2075220" cy="714535"/>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2" name="フリーフォーム: 図形 41">
            <a:extLst>
              <a:ext uri="{FF2B5EF4-FFF2-40B4-BE49-F238E27FC236}">
                <a16:creationId xmlns:a16="http://schemas.microsoft.com/office/drawing/2014/main" id="{40A4A17B-274E-42C9-9EA3-DA5F35432A4D}"/>
              </a:ext>
            </a:extLst>
          </p:cNvPr>
          <p:cNvSpPr/>
          <p:nvPr/>
        </p:nvSpPr>
        <p:spPr>
          <a:xfrm>
            <a:off x="7810216" y="2088679"/>
            <a:ext cx="348051" cy="466561"/>
          </a:xfrm>
          <a:custGeom>
            <a:avLst/>
            <a:gdLst>
              <a:gd name="connsiteX0" fmla="*/ 0 w 492760"/>
              <a:gd name="connsiteY0" fmla="*/ 114300 h 640080"/>
              <a:gd name="connsiteX1" fmla="*/ 22860 w 492760"/>
              <a:gd name="connsiteY1" fmla="*/ 68580 h 640080"/>
              <a:gd name="connsiteX2" fmla="*/ 101600 w 492760"/>
              <a:gd name="connsiteY2" fmla="*/ 17780 h 640080"/>
              <a:gd name="connsiteX3" fmla="*/ 157480 w 492760"/>
              <a:gd name="connsiteY3" fmla="*/ 0 h 640080"/>
              <a:gd name="connsiteX4" fmla="*/ 213360 w 492760"/>
              <a:gd name="connsiteY4" fmla="*/ 0 h 640080"/>
              <a:gd name="connsiteX5" fmla="*/ 243840 w 492760"/>
              <a:gd name="connsiteY5" fmla="*/ 40640 h 640080"/>
              <a:gd name="connsiteX6" fmla="*/ 312420 w 492760"/>
              <a:gd name="connsiteY6" fmla="*/ 78740 h 640080"/>
              <a:gd name="connsiteX7" fmla="*/ 299720 w 492760"/>
              <a:gd name="connsiteY7" fmla="*/ 109220 h 640080"/>
              <a:gd name="connsiteX8" fmla="*/ 294640 w 492760"/>
              <a:gd name="connsiteY8" fmla="*/ 175260 h 640080"/>
              <a:gd name="connsiteX9" fmla="*/ 279400 w 492760"/>
              <a:gd name="connsiteY9" fmla="*/ 198120 h 640080"/>
              <a:gd name="connsiteX10" fmla="*/ 353060 w 492760"/>
              <a:gd name="connsiteY10" fmla="*/ 248920 h 640080"/>
              <a:gd name="connsiteX11" fmla="*/ 406400 w 492760"/>
              <a:gd name="connsiteY11" fmla="*/ 325120 h 640080"/>
              <a:gd name="connsiteX12" fmla="*/ 406400 w 492760"/>
              <a:gd name="connsiteY12" fmla="*/ 360680 h 640080"/>
              <a:gd name="connsiteX13" fmla="*/ 403860 w 492760"/>
              <a:gd name="connsiteY13" fmla="*/ 403860 h 640080"/>
              <a:gd name="connsiteX14" fmla="*/ 439420 w 492760"/>
              <a:gd name="connsiteY14" fmla="*/ 368300 h 640080"/>
              <a:gd name="connsiteX15" fmla="*/ 462280 w 492760"/>
              <a:gd name="connsiteY15" fmla="*/ 401320 h 640080"/>
              <a:gd name="connsiteX16" fmla="*/ 462280 w 492760"/>
              <a:gd name="connsiteY16" fmla="*/ 429260 h 640080"/>
              <a:gd name="connsiteX17" fmla="*/ 447040 w 492760"/>
              <a:gd name="connsiteY17" fmla="*/ 447040 h 640080"/>
              <a:gd name="connsiteX18" fmla="*/ 464820 w 492760"/>
              <a:gd name="connsiteY18" fmla="*/ 490220 h 640080"/>
              <a:gd name="connsiteX19" fmla="*/ 492760 w 492760"/>
              <a:gd name="connsiteY19" fmla="*/ 525780 h 640080"/>
              <a:gd name="connsiteX20" fmla="*/ 472440 w 492760"/>
              <a:gd name="connsiteY20" fmla="*/ 584200 h 640080"/>
              <a:gd name="connsiteX21" fmla="*/ 462280 w 492760"/>
              <a:gd name="connsiteY21" fmla="*/ 640080 h 640080"/>
              <a:gd name="connsiteX22" fmla="*/ 444500 w 492760"/>
              <a:gd name="connsiteY22" fmla="*/ 627380 h 640080"/>
              <a:gd name="connsiteX23" fmla="*/ 373380 w 492760"/>
              <a:gd name="connsiteY23" fmla="*/ 594360 h 640080"/>
              <a:gd name="connsiteX24" fmla="*/ 368300 w 492760"/>
              <a:gd name="connsiteY24" fmla="*/ 553720 h 640080"/>
              <a:gd name="connsiteX25" fmla="*/ 353060 w 492760"/>
              <a:gd name="connsiteY25" fmla="*/ 500380 h 640080"/>
              <a:gd name="connsiteX26" fmla="*/ 312420 w 492760"/>
              <a:gd name="connsiteY26" fmla="*/ 449580 h 640080"/>
              <a:gd name="connsiteX27" fmla="*/ 299720 w 492760"/>
              <a:gd name="connsiteY27" fmla="*/ 426720 h 640080"/>
              <a:gd name="connsiteX28" fmla="*/ 276860 w 492760"/>
              <a:gd name="connsiteY28" fmla="*/ 386080 h 640080"/>
              <a:gd name="connsiteX29" fmla="*/ 254000 w 492760"/>
              <a:gd name="connsiteY29" fmla="*/ 360680 h 640080"/>
              <a:gd name="connsiteX30" fmla="*/ 193040 w 492760"/>
              <a:gd name="connsiteY30" fmla="*/ 317500 h 640080"/>
              <a:gd name="connsiteX31" fmla="*/ 160020 w 492760"/>
              <a:gd name="connsiteY31" fmla="*/ 297180 h 640080"/>
              <a:gd name="connsiteX32" fmla="*/ 139700 w 492760"/>
              <a:gd name="connsiteY32" fmla="*/ 276860 h 640080"/>
              <a:gd name="connsiteX33" fmla="*/ 162560 w 492760"/>
              <a:gd name="connsiteY33" fmla="*/ 246380 h 640080"/>
              <a:gd name="connsiteX34" fmla="*/ 165100 w 492760"/>
              <a:gd name="connsiteY34" fmla="*/ 200660 h 640080"/>
              <a:gd name="connsiteX35" fmla="*/ 139700 w 492760"/>
              <a:gd name="connsiteY35" fmla="*/ 175260 h 640080"/>
              <a:gd name="connsiteX36" fmla="*/ 106680 w 492760"/>
              <a:gd name="connsiteY36" fmla="*/ 182880 h 640080"/>
              <a:gd name="connsiteX37" fmla="*/ 81280 w 492760"/>
              <a:gd name="connsiteY37" fmla="*/ 193040 h 640080"/>
              <a:gd name="connsiteX38" fmla="*/ 60960 w 492760"/>
              <a:gd name="connsiteY38" fmla="*/ 177800 h 640080"/>
              <a:gd name="connsiteX39" fmla="*/ 71120 w 492760"/>
              <a:gd name="connsiteY39" fmla="*/ 147320 h 640080"/>
              <a:gd name="connsiteX40" fmla="*/ 0 w 492760"/>
              <a:gd name="connsiteY40" fmla="*/ 114300 h 64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92760" h="640080">
                <a:moveTo>
                  <a:pt x="0" y="114300"/>
                </a:moveTo>
                <a:lnTo>
                  <a:pt x="22860" y="68580"/>
                </a:lnTo>
                <a:lnTo>
                  <a:pt x="101600" y="17780"/>
                </a:lnTo>
                <a:lnTo>
                  <a:pt x="157480" y="0"/>
                </a:lnTo>
                <a:lnTo>
                  <a:pt x="213360" y="0"/>
                </a:lnTo>
                <a:lnTo>
                  <a:pt x="243840" y="40640"/>
                </a:lnTo>
                <a:lnTo>
                  <a:pt x="312420" y="78740"/>
                </a:lnTo>
                <a:lnTo>
                  <a:pt x="299720" y="109220"/>
                </a:lnTo>
                <a:lnTo>
                  <a:pt x="294640" y="175260"/>
                </a:lnTo>
                <a:lnTo>
                  <a:pt x="279400" y="198120"/>
                </a:lnTo>
                <a:lnTo>
                  <a:pt x="353060" y="248920"/>
                </a:lnTo>
                <a:lnTo>
                  <a:pt x="406400" y="325120"/>
                </a:lnTo>
                <a:lnTo>
                  <a:pt x="406400" y="360680"/>
                </a:lnTo>
                <a:lnTo>
                  <a:pt x="403860" y="403860"/>
                </a:lnTo>
                <a:lnTo>
                  <a:pt x="439420" y="368300"/>
                </a:lnTo>
                <a:lnTo>
                  <a:pt x="462280" y="401320"/>
                </a:lnTo>
                <a:lnTo>
                  <a:pt x="462280" y="429260"/>
                </a:lnTo>
                <a:lnTo>
                  <a:pt x="447040" y="447040"/>
                </a:lnTo>
                <a:lnTo>
                  <a:pt x="464820" y="490220"/>
                </a:lnTo>
                <a:lnTo>
                  <a:pt x="492760" y="525780"/>
                </a:lnTo>
                <a:lnTo>
                  <a:pt x="472440" y="584200"/>
                </a:lnTo>
                <a:lnTo>
                  <a:pt x="462280" y="640080"/>
                </a:lnTo>
                <a:lnTo>
                  <a:pt x="444500" y="627380"/>
                </a:lnTo>
                <a:lnTo>
                  <a:pt x="373380" y="594360"/>
                </a:lnTo>
                <a:lnTo>
                  <a:pt x="368300" y="553720"/>
                </a:lnTo>
                <a:lnTo>
                  <a:pt x="353060" y="500380"/>
                </a:lnTo>
                <a:lnTo>
                  <a:pt x="312420" y="449580"/>
                </a:lnTo>
                <a:lnTo>
                  <a:pt x="299720" y="426720"/>
                </a:lnTo>
                <a:lnTo>
                  <a:pt x="276860" y="386080"/>
                </a:lnTo>
                <a:lnTo>
                  <a:pt x="254000" y="360680"/>
                </a:lnTo>
                <a:lnTo>
                  <a:pt x="193040" y="317500"/>
                </a:lnTo>
                <a:lnTo>
                  <a:pt x="160020" y="297180"/>
                </a:lnTo>
                <a:lnTo>
                  <a:pt x="139700" y="276860"/>
                </a:lnTo>
                <a:lnTo>
                  <a:pt x="162560" y="246380"/>
                </a:lnTo>
                <a:lnTo>
                  <a:pt x="165100" y="200660"/>
                </a:lnTo>
                <a:lnTo>
                  <a:pt x="139700" y="175260"/>
                </a:lnTo>
                <a:lnTo>
                  <a:pt x="106680" y="182880"/>
                </a:lnTo>
                <a:lnTo>
                  <a:pt x="81280" y="193040"/>
                </a:lnTo>
                <a:lnTo>
                  <a:pt x="60960" y="177800"/>
                </a:lnTo>
                <a:lnTo>
                  <a:pt x="71120" y="147320"/>
                </a:lnTo>
                <a:lnTo>
                  <a:pt x="0" y="114300"/>
                </a:lnTo>
                <a:close/>
              </a:path>
            </a:pathLst>
          </a:custGeom>
          <a:noFill/>
          <a:ln w="57150">
            <a:solidFill>
              <a:srgbClr val="3399FF"/>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36000" numCol="1" spcCol="0" rtlCol="0" fromWordArt="0" anchor="t" anchorCtr="0" forceAA="0" compatLnSpc="1">
            <a:prstTxWarp prst="textNoShape">
              <a:avLst/>
            </a:prstTxWarp>
            <a:noAutofit/>
          </a:bodyPr>
          <a:lstStyle/>
          <a:p>
            <a:pPr algn="ctr"/>
            <a:endParaRPr kumimoji="1" lang="ja-JP" altLang="en-US" sz="120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テキスト ボックス 42">
            <a:extLst>
              <a:ext uri="{FF2B5EF4-FFF2-40B4-BE49-F238E27FC236}">
                <a16:creationId xmlns:a16="http://schemas.microsoft.com/office/drawing/2014/main" id="{4352D0FC-DE90-4248-B5AB-A1A0107A4305}"/>
              </a:ext>
            </a:extLst>
          </p:cNvPr>
          <p:cNvSpPr txBox="1"/>
          <p:nvPr/>
        </p:nvSpPr>
        <p:spPr>
          <a:xfrm>
            <a:off x="4886597" y="1239955"/>
            <a:ext cx="2048358" cy="707886"/>
          </a:xfrm>
          <a:prstGeom prst="rect">
            <a:avLst/>
          </a:prstGeom>
          <a:noFill/>
        </p:spPr>
        <p:txBody>
          <a:bodyPr wrap="square" rtlCol="0">
            <a:spAutoFit/>
          </a:bodyPr>
          <a:lstStyle/>
          <a:p>
            <a:r>
              <a:rPr kumimoji="1" lang="ja-JP" altLang="en-US" sz="2000" b="1" dirty="0">
                <a:solidFill>
                  <a:srgbClr val="FF0000"/>
                </a:solidFill>
                <a:latin typeface="HG丸ｺﾞｼｯｸM-PRO" panose="020F0600000000000000" pitchFamily="50" charset="-128"/>
                <a:ea typeface="HG丸ｺﾞｼｯｸM-PRO" panose="020F0600000000000000" pitchFamily="50" charset="-128"/>
              </a:rPr>
              <a:t>②茨木市</a:t>
            </a:r>
            <a:endParaRPr kumimoji="1" lang="en-US" altLang="ja-JP" sz="2000" b="1" dirty="0">
              <a:solidFill>
                <a:srgbClr val="FF0000"/>
              </a:solidFill>
              <a:latin typeface="HG丸ｺﾞｼｯｸM-PRO" panose="020F0600000000000000" pitchFamily="50" charset="-128"/>
              <a:ea typeface="HG丸ｺﾞｼｯｸM-PRO" panose="020F0600000000000000" pitchFamily="50" charset="-128"/>
            </a:endParaRPr>
          </a:p>
          <a:p>
            <a:r>
              <a:rPr kumimoji="1" lang="ja-JP" altLang="en-US" sz="2000" b="1" dirty="0">
                <a:solidFill>
                  <a:srgbClr val="FF0000"/>
                </a:solidFill>
                <a:latin typeface="HG丸ｺﾞｼｯｸM-PRO" panose="020F0600000000000000" pitchFamily="50" charset="-128"/>
                <a:ea typeface="HG丸ｺﾞｼｯｸM-PRO" panose="020F0600000000000000" pitchFamily="50" charset="-128"/>
              </a:rPr>
              <a:t>（佐保川流域）</a:t>
            </a:r>
            <a:endParaRPr kumimoji="1" lang="ja-JP" altLang="en-US" sz="2800" b="1" dirty="0">
              <a:solidFill>
                <a:srgbClr val="FF0000"/>
              </a:solidFill>
            </a:endParaRPr>
          </a:p>
        </p:txBody>
      </p:sp>
      <p:cxnSp>
        <p:nvCxnSpPr>
          <p:cNvPr id="44" name="直線矢印コネクタ 43">
            <a:extLst>
              <a:ext uri="{FF2B5EF4-FFF2-40B4-BE49-F238E27FC236}">
                <a16:creationId xmlns:a16="http://schemas.microsoft.com/office/drawing/2014/main" id="{BFD46244-B770-45AD-83A0-6AC4B33C62FA}"/>
              </a:ext>
            </a:extLst>
          </p:cNvPr>
          <p:cNvCxnSpPr>
            <a:cxnSpLocks/>
          </p:cNvCxnSpPr>
          <p:nvPr/>
        </p:nvCxnSpPr>
        <p:spPr>
          <a:xfrm>
            <a:off x="6695148" y="1751157"/>
            <a:ext cx="1170526" cy="34406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5495085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23</a:t>
            </a:fld>
            <a:endParaRPr kumimoji="1" lang="ja-JP" altLang="en-US" sz="2000" b="1" dirty="0"/>
          </a:p>
        </p:txBody>
      </p:sp>
      <p:grpSp>
        <p:nvGrpSpPr>
          <p:cNvPr id="17" name="グループ化 16">
            <a:extLst>
              <a:ext uri="{FF2B5EF4-FFF2-40B4-BE49-F238E27FC236}">
                <a16:creationId xmlns:a16="http://schemas.microsoft.com/office/drawing/2014/main" id="{5AE55605-B76B-4539-B85A-14C2EFB31A2E}"/>
              </a:ext>
            </a:extLst>
          </p:cNvPr>
          <p:cNvGrpSpPr/>
          <p:nvPr/>
        </p:nvGrpSpPr>
        <p:grpSpPr>
          <a:xfrm>
            <a:off x="2278165" y="753533"/>
            <a:ext cx="5148130" cy="5883302"/>
            <a:chOff x="2278165" y="753533"/>
            <a:chExt cx="4981414" cy="5883302"/>
          </a:xfrm>
        </p:grpSpPr>
        <p:pic>
          <p:nvPicPr>
            <p:cNvPr id="15" name="図 14">
              <a:extLst>
                <a:ext uri="{FF2B5EF4-FFF2-40B4-BE49-F238E27FC236}">
                  <a16:creationId xmlns:a16="http://schemas.microsoft.com/office/drawing/2014/main" id="{C19F3C4C-7429-43D4-8318-31C75BA262E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278165" y="753533"/>
              <a:ext cx="4981414" cy="5883302"/>
            </a:xfrm>
            <a:prstGeom prst="rect">
              <a:avLst/>
            </a:prstGeom>
          </p:spPr>
        </p:pic>
        <p:sp>
          <p:nvSpPr>
            <p:cNvPr id="35" name="フリーフォーム: 図形 34">
              <a:extLst>
                <a:ext uri="{FF2B5EF4-FFF2-40B4-BE49-F238E27FC236}">
                  <a16:creationId xmlns:a16="http://schemas.microsoft.com/office/drawing/2014/main" id="{00362E90-85D2-4538-BF12-29BFE3A737B0}"/>
                </a:ext>
              </a:extLst>
            </p:cNvPr>
            <p:cNvSpPr/>
            <p:nvPr/>
          </p:nvSpPr>
          <p:spPr>
            <a:xfrm>
              <a:off x="2585234" y="1149032"/>
              <a:ext cx="4479348" cy="5073645"/>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49" name="テキスト ボックス 48">
            <a:extLst>
              <a:ext uri="{FF2B5EF4-FFF2-40B4-BE49-F238E27FC236}">
                <a16:creationId xmlns:a16="http://schemas.microsoft.com/office/drawing/2014/main" id="{9F0583C6-179D-4FB7-971C-1EA7FF97FA0E}"/>
              </a:ext>
            </a:extLst>
          </p:cNvPr>
          <p:cNvSpPr txBox="1"/>
          <p:nvPr/>
        </p:nvSpPr>
        <p:spPr>
          <a:xfrm>
            <a:off x="7928836" y="5804086"/>
            <a:ext cx="829147" cy="268215"/>
          </a:xfrm>
          <a:prstGeom prst="rect">
            <a:avLst/>
          </a:prstGeom>
          <a:noFill/>
        </p:spPr>
        <p:txBody>
          <a:bodyPr wrap="square" rtlCol="0">
            <a:spAutoFit/>
          </a:bodyPr>
          <a:lstStyle/>
          <a:p>
            <a:r>
              <a:rPr kumimoji="1" lang="ja-JP" altLang="en-US" sz="1143" b="1" dirty="0">
                <a:latin typeface="BIZ UDゴシック" panose="020B0400000000000000" pitchFamily="49" charset="-128"/>
                <a:ea typeface="BIZ UDゴシック" panose="020B0400000000000000" pitchFamily="49" charset="-128"/>
              </a:rPr>
              <a:t>河川流域</a:t>
            </a:r>
            <a:endParaRPr kumimoji="1" lang="ja-JP" altLang="en-US" sz="1714" b="1" dirty="0">
              <a:latin typeface="BIZ UDゴシック" panose="020B0400000000000000" pitchFamily="49" charset="-128"/>
              <a:ea typeface="BIZ UDゴシック" panose="020B0400000000000000" pitchFamily="49" charset="-128"/>
            </a:endParaRPr>
          </a:p>
        </p:txBody>
      </p:sp>
      <p:sp>
        <p:nvSpPr>
          <p:cNvPr id="50" name="四角形: 角を丸くする 49">
            <a:extLst>
              <a:ext uri="{FF2B5EF4-FFF2-40B4-BE49-F238E27FC236}">
                <a16:creationId xmlns:a16="http://schemas.microsoft.com/office/drawing/2014/main" id="{6F634FB2-15CE-4524-BD19-29D4E358717A}"/>
              </a:ext>
            </a:extLst>
          </p:cNvPr>
          <p:cNvSpPr/>
          <p:nvPr/>
        </p:nvSpPr>
        <p:spPr>
          <a:xfrm>
            <a:off x="6966662" y="5734971"/>
            <a:ext cx="908834" cy="400702"/>
          </a:xfrm>
          <a:prstGeom prst="roundRect">
            <a:avLst/>
          </a:prstGeom>
          <a:noFill/>
          <a:ln w="762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テキスト ボックス 50">
            <a:extLst>
              <a:ext uri="{FF2B5EF4-FFF2-40B4-BE49-F238E27FC236}">
                <a16:creationId xmlns:a16="http://schemas.microsoft.com/office/drawing/2014/main" id="{73E92F65-95A1-469C-AAF0-FC10B1121F8E}"/>
              </a:ext>
            </a:extLst>
          </p:cNvPr>
          <p:cNvSpPr txBox="1"/>
          <p:nvPr/>
        </p:nvSpPr>
        <p:spPr>
          <a:xfrm>
            <a:off x="709555" y="1705317"/>
            <a:ext cx="1015662" cy="246221"/>
          </a:xfrm>
          <a:prstGeom prst="rect">
            <a:avLst/>
          </a:prstGeom>
          <a:noFill/>
        </p:spPr>
        <p:txBody>
          <a:bodyPr wrap="square" rtlCol="0">
            <a:spAutoFit/>
          </a:bodyPr>
          <a:lstStyle/>
          <a:p>
            <a:r>
              <a:rPr kumimoji="1" lang="ja-JP" altLang="en-US" sz="1000" b="1" dirty="0"/>
              <a:t>①資源循環林</a:t>
            </a:r>
          </a:p>
        </p:txBody>
      </p:sp>
      <p:sp>
        <p:nvSpPr>
          <p:cNvPr id="52" name="テキスト ボックス 51">
            <a:extLst>
              <a:ext uri="{FF2B5EF4-FFF2-40B4-BE49-F238E27FC236}">
                <a16:creationId xmlns:a16="http://schemas.microsoft.com/office/drawing/2014/main" id="{9A973C6D-3D40-43FD-91B2-0136BD6DDF73}"/>
              </a:ext>
            </a:extLst>
          </p:cNvPr>
          <p:cNvSpPr txBox="1"/>
          <p:nvPr/>
        </p:nvSpPr>
        <p:spPr>
          <a:xfrm>
            <a:off x="701241"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53" name="テキスト ボックス 52">
            <a:extLst>
              <a:ext uri="{FF2B5EF4-FFF2-40B4-BE49-F238E27FC236}">
                <a16:creationId xmlns:a16="http://schemas.microsoft.com/office/drawing/2014/main" id="{DE160CDD-82ED-4791-A5E1-79F7DE4A514E}"/>
              </a:ext>
            </a:extLst>
          </p:cNvPr>
          <p:cNvSpPr txBox="1"/>
          <p:nvPr/>
        </p:nvSpPr>
        <p:spPr>
          <a:xfrm>
            <a:off x="709554"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54" name="テキスト ボックス 53">
            <a:extLst>
              <a:ext uri="{FF2B5EF4-FFF2-40B4-BE49-F238E27FC236}">
                <a16:creationId xmlns:a16="http://schemas.microsoft.com/office/drawing/2014/main" id="{010ABCB6-DB73-4614-8CC0-D86408B6B2BC}"/>
              </a:ext>
            </a:extLst>
          </p:cNvPr>
          <p:cNvSpPr txBox="1"/>
          <p:nvPr/>
        </p:nvSpPr>
        <p:spPr>
          <a:xfrm>
            <a:off x="706833"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55" name="テキスト ボックス 54">
            <a:extLst>
              <a:ext uri="{FF2B5EF4-FFF2-40B4-BE49-F238E27FC236}">
                <a16:creationId xmlns:a16="http://schemas.microsoft.com/office/drawing/2014/main" id="{2249BD82-729D-47CD-B75C-057F60ABFC9A}"/>
              </a:ext>
            </a:extLst>
          </p:cNvPr>
          <p:cNvSpPr txBox="1"/>
          <p:nvPr/>
        </p:nvSpPr>
        <p:spPr>
          <a:xfrm>
            <a:off x="350878"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56" name="正方形/長方形 55">
            <a:extLst>
              <a:ext uri="{FF2B5EF4-FFF2-40B4-BE49-F238E27FC236}">
                <a16:creationId xmlns:a16="http://schemas.microsoft.com/office/drawing/2014/main" id="{308879B4-3C7C-4909-8BB6-155D8CCE1233}"/>
              </a:ext>
            </a:extLst>
          </p:cNvPr>
          <p:cNvSpPr/>
          <p:nvPr/>
        </p:nvSpPr>
        <p:spPr>
          <a:xfrm>
            <a:off x="410154"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正方形/長方形 56">
            <a:extLst>
              <a:ext uri="{FF2B5EF4-FFF2-40B4-BE49-F238E27FC236}">
                <a16:creationId xmlns:a16="http://schemas.microsoft.com/office/drawing/2014/main" id="{79362122-210B-41E8-8ABC-85A6AD1698F4}"/>
              </a:ext>
            </a:extLst>
          </p:cNvPr>
          <p:cNvSpPr/>
          <p:nvPr/>
        </p:nvSpPr>
        <p:spPr>
          <a:xfrm>
            <a:off x="407432"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正方形/長方形 57">
            <a:extLst>
              <a:ext uri="{FF2B5EF4-FFF2-40B4-BE49-F238E27FC236}">
                <a16:creationId xmlns:a16="http://schemas.microsoft.com/office/drawing/2014/main" id="{81A50A74-7172-469B-8DEB-5B03FCE62050}"/>
              </a:ext>
            </a:extLst>
          </p:cNvPr>
          <p:cNvSpPr/>
          <p:nvPr/>
        </p:nvSpPr>
        <p:spPr>
          <a:xfrm>
            <a:off x="405618"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正方形/長方形 58">
            <a:extLst>
              <a:ext uri="{FF2B5EF4-FFF2-40B4-BE49-F238E27FC236}">
                <a16:creationId xmlns:a16="http://schemas.microsoft.com/office/drawing/2014/main" id="{D88A7201-D0D1-4598-9217-7D878A97BCE9}"/>
              </a:ext>
            </a:extLst>
          </p:cNvPr>
          <p:cNvSpPr/>
          <p:nvPr/>
        </p:nvSpPr>
        <p:spPr>
          <a:xfrm>
            <a:off x="411061"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a:extLst>
              <a:ext uri="{FF2B5EF4-FFF2-40B4-BE49-F238E27FC236}">
                <a16:creationId xmlns:a16="http://schemas.microsoft.com/office/drawing/2014/main" id="{1D9D535E-172D-4807-99EA-55907A795CCC}"/>
              </a:ext>
            </a:extLst>
          </p:cNvPr>
          <p:cNvSpPr/>
          <p:nvPr/>
        </p:nvSpPr>
        <p:spPr>
          <a:xfrm>
            <a:off x="350877" y="1440955"/>
            <a:ext cx="1845810" cy="1177808"/>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テキスト ボックス 60">
            <a:extLst>
              <a:ext uri="{FF2B5EF4-FFF2-40B4-BE49-F238E27FC236}">
                <a16:creationId xmlns:a16="http://schemas.microsoft.com/office/drawing/2014/main" id="{8D84F7FD-7D52-4D72-AC60-1B7A2670F551}"/>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Tree>
    <p:extLst>
      <p:ext uri="{BB962C8B-B14F-4D97-AF65-F5344CB8AC3E}">
        <p14:creationId xmlns:p14="http://schemas.microsoft.com/office/powerpoint/2010/main" val="20925581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24</a:t>
            </a:fld>
            <a:endParaRPr kumimoji="1" lang="ja-JP" altLang="en-US" sz="2000" b="1" dirty="0"/>
          </a:p>
        </p:txBody>
      </p:sp>
      <p:sp>
        <p:nvSpPr>
          <p:cNvPr id="29" name="テキスト ボックス 28">
            <a:extLst>
              <a:ext uri="{FF2B5EF4-FFF2-40B4-BE49-F238E27FC236}">
                <a16:creationId xmlns:a16="http://schemas.microsoft.com/office/drawing/2014/main" id="{BADDE50D-9F1C-4B3C-AD14-37D4E43AF195}"/>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
        <p:nvSpPr>
          <p:cNvPr id="31" name="テキスト ボックス 30">
            <a:extLst>
              <a:ext uri="{FF2B5EF4-FFF2-40B4-BE49-F238E27FC236}">
                <a16:creationId xmlns:a16="http://schemas.microsoft.com/office/drawing/2014/main" id="{EBCC27B9-FC69-4A93-BA46-E48DA4121FF1}"/>
              </a:ext>
            </a:extLst>
          </p:cNvPr>
          <p:cNvSpPr txBox="1"/>
          <p:nvPr/>
        </p:nvSpPr>
        <p:spPr>
          <a:xfrm>
            <a:off x="7928836" y="5804086"/>
            <a:ext cx="829147" cy="268215"/>
          </a:xfrm>
          <a:prstGeom prst="rect">
            <a:avLst/>
          </a:prstGeom>
          <a:noFill/>
        </p:spPr>
        <p:txBody>
          <a:bodyPr wrap="square" rtlCol="0">
            <a:spAutoFit/>
          </a:bodyPr>
          <a:lstStyle/>
          <a:p>
            <a:r>
              <a:rPr kumimoji="1" lang="ja-JP" altLang="en-US" sz="1143" b="1" dirty="0">
                <a:latin typeface="BIZ UDゴシック" panose="020B0400000000000000" pitchFamily="49" charset="-128"/>
                <a:ea typeface="BIZ UDゴシック" panose="020B0400000000000000" pitchFamily="49" charset="-128"/>
              </a:rPr>
              <a:t>河川流域</a:t>
            </a:r>
            <a:endParaRPr kumimoji="1" lang="ja-JP" altLang="en-US" sz="1714" b="1" dirty="0">
              <a:latin typeface="BIZ UDゴシック" panose="020B0400000000000000" pitchFamily="49" charset="-128"/>
              <a:ea typeface="BIZ UDゴシック" panose="020B0400000000000000" pitchFamily="49" charset="-128"/>
            </a:endParaRPr>
          </a:p>
        </p:txBody>
      </p:sp>
      <p:grpSp>
        <p:nvGrpSpPr>
          <p:cNvPr id="77" name="グループ化 76">
            <a:extLst>
              <a:ext uri="{FF2B5EF4-FFF2-40B4-BE49-F238E27FC236}">
                <a16:creationId xmlns:a16="http://schemas.microsoft.com/office/drawing/2014/main" id="{93BD7FB7-8096-468B-A2B2-1B66126288A7}"/>
              </a:ext>
            </a:extLst>
          </p:cNvPr>
          <p:cNvGrpSpPr/>
          <p:nvPr/>
        </p:nvGrpSpPr>
        <p:grpSpPr>
          <a:xfrm>
            <a:off x="2290374" y="748144"/>
            <a:ext cx="5133476" cy="5753915"/>
            <a:chOff x="2273748" y="773083"/>
            <a:chExt cx="5133476" cy="5753915"/>
          </a:xfrm>
        </p:grpSpPr>
        <p:grpSp>
          <p:nvGrpSpPr>
            <p:cNvPr id="78" name="グループ化 77">
              <a:extLst>
                <a:ext uri="{FF2B5EF4-FFF2-40B4-BE49-F238E27FC236}">
                  <a16:creationId xmlns:a16="http://schemas.microsoft.com/office/drawing/2014/main" id="{0BE8FA03-A69B-48C7-93EF-CAE3FCE38568}"/>
                </a:ext>
              </a:extLst>
            </p:cNvPr>
            <p:cNvGrpSpPr/>
            <p:nvPr/>
          </p:nvGrpSpPr>
          <p:grpSpPr>
            <a:xfrm>
              <a:off x="2273748" y="773083"/>
              <a:ext cx="5133476" cy="5753915"/>
              <a:chOff x="2273748" y="773083"/>
              <a:chExt cx="5133476" cy="5753915"/>
            </a:xfrm>
          </p:grpSpPr>
          <p:pic>
            <p:nvPicPr>
              <p:cNvPr id="84" name="図 83">
                <a:extLst>
                  <a:ext uri="{FF2B5EF4-FFF2-40B4-BE49-F238E27FC236}">
                    <a16:creationId xmlns:a16="http://schemas.microsoft.com/office/drawing/2014/main" id="{70EBA95C-CD8E-4A35-943D-D031F18656C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273748" y="773083"/>
                <a:ext cx="5133476" cy="5753915"/>
              </a:xfrm>
              <a:prstGeom prst="rect">
                <a:avLst/>
              </a:prstGeom>
            </p:spPr>
          </p:pic>
          <p:sp>
            <p:nvSpPr>
              <p:cNvPr id="85" name="フリーフォーム: 図形 84">
                <a:extLst>
                  <a:ext uri="{FF2B5EF4-FFF2-40B4-BE49-F238E27FC236}">
                    <a16:creationId xmlns:a16="http://schemas.microsoft.com/office/drawing/2014/main" id="{CC73AD3A-CD76-4EB1-BFC6-8FEE6175CBEE}"/>
                  </a:ext>
                </a:extLst>
              </p:cNvPr>
              <p:cNvSpPr/>
              <p:nvPr/>
            </p:nvSpPr>
            <p:spPr>
              <a:xfrm>
                <a:off x="2658545" y="1188421"/>
                <a:ext cx="4595001" cy="5149367"/>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79" name="テキスト ボックス 78">
              <a:extLst>
                <a:ext uri="{FF2B5EF4-FFF2-40B4-BE49-F238E27FC236}">
                  <a16:creationId xmlns:a16="http://schemas.microsoft.com/office/drawing/2014/main" id="{89BCE736-9134-4CFF-8270-21B8231756E1}"/>
                </a:ext>
              </a:extLst>
            </p:cNvPr>
            <p:cNvSpPr txBox="1"/>
            <p:nvPr/>
          </p:nvSpPr>
          <p:spPr>
            <a:xfrm>
              <a:off x="4098008" y="2380158"/>
              <a:ext cx="759431" cy="213264"/>
            </a:xfrm>
            <a:prstGeom prst="rect">
              <a:avLst/>
            </a:prstGeom>
            <a:noFill/>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美</a:t>
              </a:r>
              <a:r>
                <a:rPr lang="ja-JP" altLang="en-US" sz="786" b="1" dirty="0">
                  <a:latin typeface="BIZ UDゴシック" panose="020B0400000000000000" pitchFamily="49" charset="-128"/>
                  <a:ea typeface="BIZ UDゴシック" panose="020B0400000000000000" pitchFamily="49" charset="-128"/>
                </a:rPr>
                <a:t>加の台</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80" name="テキスト ボックス 79">
              <a:extLst>
                <a:ext uri="{FF2B5EF4-FFF2-40B4-BE49-F238E27FC236}">
                  <a16:creationId xmlns:a16="http://schemas.microsoft.com/office/drawing/2014/main" id="{9423CD56-2EE4-40F1-BB92-5EAEA21B1739}"/>
                </a:ext>
              </a:extLst>
            </p:cNvPr>
            <p:cNvSpPr txBox="1"/>
            <p:nvPr/>
          </p:nvSpPr>
          <p:spPr>
            <a:xfrm>
              <a:off x="3587514" y="2978873"/>
              <a:ext cx="534396" cy="213264"/>
            </a:xfrm>
            <a:prstGeom prst="rect">
              <a:avLst/>
            </a:prstGeom>
            <a:noFill/>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清水</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81" name="テキスト ボックス 80">
              <a:extLst>
                <a:ext uri="{FF2B5EF4-FFF2-40B4-BE49-F238E27FC236}">
                  <a16:creationId xmlns:a16="http://schemas.microsoft.com/office/drawing/2014/main" id="{CEBEE0FE-72FF-476D-B159-6BBF04A48F43}"/>
                </a:ext>
              </a:extLst>
            </p:cNvPr>
            <p:cNvSpPr txBox="1"/>
            <p:nvPr/>
          </p:nvSpPr>
          <p:spPr>
            <a:xfrm>
              <a:off x="4578913" y="3808766"/>
              <a:ext cx="534396" cy="213264"/>
            </a:xfrm>
            <a:prstGeom prst="rect">
              <a:avLst/>
            </a:prstGeom>
            <a:noFill/>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天見</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82" name="テキスト ボックス 81">
              <a:extLst>
                <a:ext uri="{FF2B5EF4-FFF2-40B4-BE49-F238E27FC236}">
                  <a16:creationId xmlns:a16="http://schemas.microsoft.com/office/drawing/2014/main" id="{B55206C9-8FCC-4688-AC8C-C95A3568EC2F}"/>
                </a:ext>
              </a:extLst>
            </p:cNvPr>
            <p:cNvSpPr txBox="1"/>
            <p:nvPr/>
          </p:nvSpPr>
          <p:spPr>
            <a:xfrm>
              <a:off x="5358949" y="5776791"/>
              <a:ext cx="534396" cy="213264"/>
            </a:xfrm>
            <a:prstGeom prst="rect">
              <a:avLst/>
            </a:prstGeom>
            <a:noFill/>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天見</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83" name="テキスト ボックス 82">
              <a:extLst>
                <a:ext uri="{FF2B5EF4-FFF2-40B4-BE49-F238E27FC236}">
                  <a16:creationId xmlns:a16="http://schemas.microsoft.com/office/drawing/2014/main" id="{A062150B-EF38-4B68-A7CB-C5B9110A56D1}"/>
                </a:ext>
              </a:extLst>
            </p:cNvPr>
            <p:cNvSpPr txBox="1"/>
            <p:nvPr/>
          </p:nvSpPr>
          <p:spPr>
            <a:xfrm>
              <a:off x="5265283" y="2867558"/>
              <a:ext cx="534396" cy="213264"/>
            </a:xfrm>
            <a:prstGeom prst="rect">
              <a:avLst/>
            </a:prstGeom>
            <a:noFill/>
          </p:spPr>
          <p:txBody>
            <a:bodyPr wrap="square" rtlCol="0">
              <a:spAutoFit/>
            </a:bodyPr>
            <a:lstStyle/>
            <a:p>
              <a:r>
                <a:rPr lang="ja-JP" altLang="en-US" sz="786" b="1" dirty="0">
                  <a:latin typeface="BIZ UDゴシック" panose="020B0400000000000000" pitchFamily="49" charset="-128"/>
                  <a:ea typeface="BIZ UDゴシック" panose="020B0400000000000000" pitchFamily="49" charset="-128"/>
                </a:rPr>
                <a:t>岩瀬</a:t>
              </a:r>
              <a:endParaRPr kumimoji="1" lang="ja-JP" altLang="en-US" sz="1143" b="1" dirty="0">
                <a:latin typeface="BIZ UDゴシック" panose="020B0400000000000000" pitchFamily="49" charset="-128"/>
                <a:ea typeface="BIZ UDゴシック" panose="020B0400000000000000" pitchFamily="49" charset="-128"/>
              </a:endParaRPr>
            </a:p>
          </p:txBody>
        </p:sp>
      </p:grpSp>
      <p:sp>
        <p:nvSpPr>
          <p:cNvPr id="86" name="テキスト ボックス 85">
            <a:extLst>
              <a:ext uri="{FF2B5EF4-FFF2-40B4-BE49-F238E27FC236}">
                <a16:creationId xmlns:a16="http://schemas.microsoft.com/office/drawing/2014/main" id="{A707289A-9251-47BB-9414-909F1B253902}"/>
              </a:ext>
            </a:extLst>
          </p:cNvPr>
          <p:cNvSpPr txBox="1"/>
          <p:nvPr/>
        </p:nvSpPr>
        <p:spPr>
          <a:xfrm>
            <a:off x="709555" y="1705317"/>
            <a:ext cx="1015662" cy="246221"/>
          </a:xfrm>
          <a:prstGeom prst="rect">
            <a:avLst/>
          </a:prstGeom>
          <a:noFill/>
        </p:spPr>
        <p:txBody>
          <a:bodyPr wrap="square" rtlCol="0">
            <a:spAutoFit/>
          </a:bodyPr>
          <a:lstStyle/>
          <a:p>
            <a:r>
              <a:rPr kumimoji="1" lang="ja-JP" altLang="en-US" sz="1000" b="1" dirty="0"/>
              <a:t>①資源循環林</a:t>
            </a:r>
          </a:p>
        </p:txBody>
      </p:sp>
      <p:sp>
        <p:nvSpPr>
          <p:cNvPr id="87" name="テキスト ボックス 86">
            <a:extLst>
              <a:ext uri="{FF2B5EF4-FFF2-40B4-BE49-F238E27FC236}">
                <a16:creationId xmlns:a16="http://schemas.microsoft.com/office/drawing/2014/main" id="{6AB2F286-4832-4A87-8E48-F448D4D068B3}"/>
              </a:ext>
            </a:extLst>
          </p:cNvPr>
          <p:cNvSpPr txBox="1"/>
          <p:nvPr/>
        </p:nvSpPr>
        <p:spPr>
          <a:xfrm>
            <a:off x="701241"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88" name="テキスト ボックス 87">
            <a:extLst>
              <a:ext uri="{FF2B5EF4-FFF2-40B4-BE49-F238E27FC236}">
                <a16:creationId xmlns:a16="http://schemas.microsoft.com/office/drawing/2014/main" id="{D36D4291-877A-4054-A461-8787A8B70594}"/>
              </a:ext>
            </a:extLst>
          </p:cNvPr>
          <p:cNvSpPr txBox="1"/>
          <p:nvPr/>
        </p:nvSpPr>
        <p:spPr>
          <a:xfrm>
            <a:off x="709554"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89" name="テキスト ボックス 88">
            <a:extLst>
              <a:ext uri="{FF2B5EF4-FFF2-40B4-BE49-F238E27FC236}">
                <a16:creationId xmlns:a16="http://schemas.microsoft.com/office/drawing/2014/main" id="{3F0D4F3B-1B9B-4A59-A289-3DACEA96553D}"/>
              </a:ext>
            </a:extLst>
          </p:cNvPr>
          <p:cNvSpPr txBox="1"/>
          <p:nvPr/>
        </p:nvSpPr>
        <p:spPr>
          <a:xfrm>
            <a:off x="706833"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90" name="テキスト ボックス 89">
            <a:extLst>
              <a:ext uri="{FF2B5EF4-FFF2-40B4-BE49-F238E27FC236}">
                <a16:creationId xmlns:a16="http://schemas.microsoft.com/office/drawing/2014/main" id="{B80CC16F-157A-4C2C-9DBD-834536CA3F7E}"/>
              </a:ext>
            </a:extLst>
          </p:cNvPr>
          <p:cNvSpPr txBox="1"/>
          <p:nvPr/>
        </p:nvSpPr>
        <p:spPr>
          <a:xfrm>
            <a:off x="350878"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91" name="正方形/長方形 90">
            <a:extLst>
              <a:ext uri="{FF2B5EF4-FFF2-40B4-BE49-F238E27FC236}">
                <a16:creationId xmlns:a16="http://schemas.microsoft.com/office/drawing/2014/main" id="{E211D184-E667-4752-8EFE-8007CCAF6B5D}"/>
              </a:ext>
            </a:extLst>
          </p:cNvPr>
          <p:cNvSpPr/>
          <p:nvPr/>
        </p:nvSpPr>
        <p:spPr>
          <a:xfrm>
            <a:off x="410154"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9F387635-3638-4698-B356-32D73436B68D}"/>
              </a:ext>
            </a:extLst>
          </p:cNvPr>
          <p:cNvSpPr/>
          <p:nvPr/>
        </p:nvSpPr>
        <p:spPr>
          <a:xfrm>
            <a:off x="407432"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CD3630E1-B3FD-4008-818C-4CB4ED9AFCB7}"/>
              </a:ext>
            </a:extLst>
          </p:cNvPr>
          <p:cNvSpPr/>
          <p:nvPr/>
        </p:nvSpPr>
        <p:spPr>
          <a:xfrm>
            <a:off x="405618"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01339ADF-523C-4D78-8CE7-57575E6F0786}"/>
              </a:ext>
            </a:extLst>
          </p:cNvPr>
          <p:cNvSpPr/>
          <p:nvPr/>
        </p:nvSpPr>
        <p:spPr>
          <a:xfrm>
            <a:off x="411061"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637B9EF5-5010-413F-A990-04301F04BC2E}"/>
              </a:ext>
            </a:extLst>
          </p:cNvPr>
          <p:cNvSpPr/>
          <p:nvPr/>
        </p:nvSpPr>
        <p:spPr>
          <a:xfrm>
            <a:off x="350877" y="1440955"/>
            <a:ext cx="1845810" cy="1177808"/>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四角形: 角を丸くする 29">
            <a:extLst>
              <a:ext uri="{FF2B5EF4-FFF2-40B4-BE49-F238E27FC236}">
                <a16:creationId xmlns:a16="http://schemas.microsoft.com/office/drawing/2014/main" id="{FA6AA2B8-92FC-4A3E-AC30-9D206E3F04DE}"/>
              </a:ext>
            </a:extLst>
          </p:cNvPr>
          <p:cNvSpPr/>
          <p:nvPr/>
        </p:nvSpPr>
        <p:spPr>
          <a:xfrm>
            <a:off x="6966662" y="5734971"/>
            <a:ext cx="908834" cy="400702"/>
          </a:xfrm>
          <a:prstGeom prst="roundRect">
            <a:avLst/>
          </a:prstGeom>
          <a:noFill/>
          <a:ln w="762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406118601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 name="グループ化 87">
            <a:extLst>
              <a:ext uri="{FF2B5EF4-FFF2-40B4-BE49-F238E27FC236}">
                <a16:creationId xmlns:a16="http://schemas.microsoft.com/office/drawing/2014/main" id="{6692C9DD-07CF-4351-9A94-CCEEFA062D6A}"/>
              </a:ext>
            </a:extLst>
          </p:cNvPr>
          <p:cNvGrpSpPr/>
          <p:nvPr/>
        </p:nvGrpSpPr>
        <p:grpSpPr>
          <a:xfrm>
            <a:off x="2290374" y="748144"/>
            <a:ext cx="5133476" cy="5753915"/>
            <a:chOff x="2273748" y="773083"/>
            <a:chExt cx="5133476" cy="5753915"/>
          </a:xfrm>
        </p:grpSpPr>
        <p:grpSp>
          <p:nvGrpSpPr>
            <p:cNvPr id="87" name="グループ化 86">
              <a:extLst>
                <a:ext uri="{FF2B5EF4-FFF2-40B4-BE49-F238E27FC236}">
                  <a16:creationId xmlns:a16="http://schemas.microsoft.com/office/drawing/2014/main" id="{CD6D147C-9B01-4966-B556-8C8DD18781FB}"/>
                </a:ext>
              </a:extLst>
            </p:cNvPr>
            <p:cNvGrpSpPr/>
            <p:nvPr/>
          </p:nvGrpSpPr>
          <p:grpSpPr>
            <a:xfrm>
              <a:off x="2273748" y="773083"/>
              <a:ext cx="5133476" cy="5753915"/>
              <a:chOff x="2273748" y="773083"/>
              <a:chExt cx="5133476" cy="5753915"/>
            </a:xfrm>
          </p:grpSpPr>
          <p:pic>
            <p:nvPicPr>
              <p:cNvPr id="81" name="図 80">
                <a:extLst>
                  <a:ext uri="{FF2B5EF4-FFF2-40B4-BE49-F238E27FC236}">
                    <a16:creationId xmlns:a16="http://schemas.microsoft.com/office/drawing/2014/main" id="{32D77F47-34B8-4BE6-9A36-8B8423FC94DC}"/>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273748" y="773083"/>
                <a:ext cx="5133476" cy="5753915"/>
              </a:xfrm>
              <a:prstGeom prst="rect">
                <a:avLst/>
              </a:prstGeom>
            </p:spPr>
          </p:pic>
          <p:sp>
            <p:nvSpPr>
              <p:cNvPr id="82" name="フリーフォーム: 図形 81">
                <a:extLst>
                  <a:ext uri="{FF2B5EF4-FFF2-40B4-BE49-F238E27FC236}">
                    <a16:creationId xmlns:a16="http://schemas.microsoft.com/office/drawing/2014/main" id="{837156E7-3F5C-4D03-955C-3115708B4F79}"/>
                  </a:ext>
                </a:extLst>
              </p:cNvPr>
              <p:cNvSpPr/>
              <p:nvPr/>
            </p:nvSpPr>
            <p:spPr>
              <a:xfrm>
                <a:off x="2658545" y="1188421"/>
                <a:ext cx="4595001" cy="5149367"/>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76" name="テキスト ボックス 75">
              <a:extLst>
                <a:ext uri="{FF2B5EF4-FFF2-40B4-BE49-F238E27FC236}">
                  <a16:creationId xmlns:a16="http://schemas.microsoft.com/office/drawing/2014/main" id="{67CD6DC5-42D0-46F2-B5DE-BCBFB7F38688}"/>
                </a:ext>
              </a:extLst>
            </p:cNvPr>
            <p:cNvSpPr txBox="1"/>
            <p:nvPr/>
          </p:nvSpPr>
          <p:spPr>
            <a:xfrm>
              <a:off x="4098008" y="2380158"/>
              <a:ext cx="759431" cy="213264"/>
            </a:xfrm>
            <a:prstGeom prst="rect">
              <a:avLst/>
            </a:prstGeom>
            <a:noFill/>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美</a:t>
              </a:r>
              <a:r>
                <a:rPr lang="ja-JP" altLang="en-US" sz="786" b="1" dirty="0">
                  <a:latin typeface="BIZ UDゴシック" panose="020B0400000000000000" pitchFamily="49" charset="-128"/>
                  <a:ea typeface="BIZ UDゴシック" panose="020B0400000000000000" pitchFamily="49" charset="-128"/>
                </a:rPr>
                <a:t>加の台</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77" name="テキスト ボックス 76">
              <a:extLst>
                <a:ext uri="{FF2B5EF4-FFF2-40B4-BE49-F238E27FC236}">
                  <a16:creationId xmlns:a16="http://schemas.microsoft.com/office/drawing/2014/main" id="{681C003D-4B5D-4D5B-ACEF-5F43EE8E37D6}"/>
                </a:ext>
              </a:extLst>
            </p:cNvPr>
            <p:cNvSpPr txBox="1"/>
            <p:nvPr/>
          </p:nvSpPr>
          <p:spPr>
            <a:xfrm>
              <a:off x="3587514" y="2978873"/>
              <a:ext cx="534396" cy="213264"/>
            </a:xfrm>
            <a:prstGeom prst="rect">
              <a:avLst/>
            </a:prstGeom>
            <a:noFill/>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清水</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78" name="テキスト ボックス 77">
              <a:extLst>
                <a:ext uri="{FF2B5EF4-FFF2-40B4-BE49-F238E27FC236}">
                  <a16:creationId xmlns:a16="http://schemas.microsoft.com/office/drawing/2014/main" id="{A3D33193-523D-4F67-BE4A-129F3C5FDCF3}"/>
                </a:ext>
              </a:extLst>
            </p:cNvPr>
            <p:cNvSpPr txBox="1"/>
            <p:nvPr/>
          </p:nvSpPr>
          <p:spPr>
            <a:xfrm>
              <a:off x="4578913" y="3808766"/>
              <a:ext cx="534396" cy="213264"/>
            </a:xfrm>
            <a:prstGeom prst="rect">
              <a:avLst/>
            </a:prstGeom>
            <a:noFill/>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天見</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79" name="テキスト ボックス 78">
              <a:extLst>
                <a:ext uri="{FF2B5EF4-FFF2-40B4-BE49-F238E27FC236}">
                  <a16:creationId xmlns:a16="http://schemas.microsoft.com/office/drawing/2014/main" id="{E0E02DC0-680F-4AE3-9ECB-1E4F2E32A237}"/>
                </a:ext>
              </a:extLst>
            </p:cNvPr>
            <p:cNvSpPr txBox="1"/>
            <p:nvPr/>
          </p:nvSpPr>
          <p:spPr>
            <a:xfrm>
              <a:off x="5358949" y="5776791"/>
              <a:ext cx="534396" cy="213264"/>
            </a:xfrm>
            <a:prstGeom prst="rect">
              <a:avLst/>
            </a:prstGeom>
            <a:noFill/>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天見</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80" name="テキスト ボックス 79">
              <a:extLst>
                <a:ext uri="{FF2B5EF4-FFF2-40B4-BE49-F238E27FC236}">
                  <a16:creationId xmlns:a16="http://schemas.microsoft.com/office/drawing/2014/main" id="{71B60A4F-FAD9-40BD-9DDC-64526721EC67}"/>
                </a:ext>
              </a:extLst>
            </p:cNvPr>
            <p:cNvSpPr txBox="1"/>
            <p:nvPr/>
          </p:nvSpPr>
          <p:spPr>
            <a:xfrm>
              <a:off x="5265283" y="2867558"/>
              <a:ext cx="534396" cy="213264"/>
            </a:xfrm>
            <a:prstGeom prst="rect">
              <a:avLst/>
            </a:prstGeom>
            <a:noFill/>
          </p:spPr>
          <p:txBody>
            <a:bodyPr wrap="square" rtlCol="0">
              <a:spAutoFit/>
            </a:bodyPr>
            <a:lstStyle/>
            <a:p>
              <a:r>
                <a:rPr lang="ja-JP" altLang="en-US" sz="786" b="1" dirty="0">
                  <a:latin typeface="BIZ UDゴシック" panose="020B0400000000000000" pitchFamily="49" charset="-128"/>
                  <a:ea typeface="BIZ UDゴシック" panose="020B0400000000000000" pitchFamily="49" charset="-128"/>
                </a:rPr>
                <a:t>岩瀬</a:t>
              </a:r>
              <a:endParaRPr kumimoji="1" lang="ja-JP" altLang="en-US" sz="1143" b="1" dirty="0">
                <a:latin typeface="BIZ UDゴシック" panose="020B0400000000000000" pitchFamily="49" charset="-128"/>
                <a:ea typeface="BIZ UDゴシック" panose="020B0400000000000000" pitchFamily="49" charset="-128"/>
              </a:endParaRPr>
            </a:p>
          </p:txBody>
        </p:sp>
      </p:grpSp>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25</a:t>
            </a:fld>
            <a:endParaRPr kumimoji="1" lang="ja-JP" altLang="en-US" sz="2000" b="1" dirty="0"/>
          </a:p>
        </p:txBody>
      </p:sp>
      <p:grpSp>
        <p:nvGrpSpPr>
          <p:cNvPr id="15" name="グループ化 14">
            <a:extLst>
              <a:ext uri="{FF2B5EF4-FFF2-40B4-BE49-F238E27FC236}">
                <a16:creationId xmlns:a16="http://schemas.microsoft.com/office/drawing/2014/main" id="{D0F54A66-6D78-4F3F-BD75-C2A4F08BFCDA}"/>
              </a:ext>
            </a:extLst>
          </p:cNvPr>
          <p:cNvGrpSpPr/>
          <p:nvPr/>
        </p:nvGrpSpPr>
        <p:grpSpPr>
          <a:xfrm>
            <a:off x="6446198" y="744134"/>
            <a:ext cx="3328679" cy="2178292"/>
            <a:chOff x="-1441149" y="3579543"/>
            <a:chExt cx="3328679" cy="2178292"/>
          </a:xfrm>
        </p:grpSpPr>
        <p:sp>
          <p:nvSpPr>
            <p:cNvPr id="2" name="正方形/長方形 1">
              <a:extLst>
                <a:ext uri="{FF2B5EF4-FFF2-40B4-BE49-F238E27FC236}">
                  <a16:creationId xmlns:a16="http://schemas.microsoft.com/office/drawing/2014/main" id="{6D6E72ED-31BB-4132-8B6F-6B30E8943B6F}"/>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 name="グループ化 32">
              <a:extLst>
                <a:ext uri="{FF2B5EF4-FFF2-40B4-BE49-F238E27FC236}">
                  <a16:creationId xmlns:a16="http://schemas.microsoft.com/office/drawing/2014/main" id="{DA7BD8F7-3355-4A9D-9106-BB79A5F04CAE}"/>
                </a:ext>
              </a:extLst>
            </p:cNvPr>
            <p:cNvGrpSpPr/>
            <p:nvPr/>
          </p:nvGrpSpPr>
          <p:grpSpPr>
            <a:xfrm>
              <a:off x="-1441149" y="3635514"/>
              <a:ext cx="3202218" cy="2066349"/>
              <a:chOff x="348354" y="3315651"/>
              <a:chExt cx="5315430" cy="3429976"/>
            </a:xfrm>
          </p:grpSpPr>
          <p:pic>
            <p:nvPicPr>
              <p:cNvPr id="34" name="図 33">
                <a:extLst>
                  <a:ext uri="{FF2B5EF4-FFF2-40B4-BE49-F238E27FC236}">
                    <a16:creationId xmlns:a16="http://schemas.microsoft.com/office/drawing/2014/main" id="{4DC62F36-6CF5-464B-8BA2-3BE3D8DE405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35" name="四角形: 角を丸くする 34">
                <a:extLst>
                  <a:ext uri="{FF2B5EF4-FFF2-40B4-BE49-F238E27FC236}">
                    <a16:creationId xmlns:a16="http://schemas.microsoft.com/office/drawing/2014/main" id="{1230D93F-2B33-4A30-BA80-64AB44B97128}"/>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四角形: 角を丸くする 35">
                <a:extLst>
                  <a:ext uri="{FF2B5EF4-FFF2-40B4-BE49-F238E27FC236}">
                    <a16:creationId xmlns:a16="http://schemas.microsoft.com/office/drawing/2014/main" id="{7CAE46A3-0694-417A-B5B6-B273A979BD96}"/>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テキスト ボックス 42">
                <a:extLst>
                  <a:ext uri="{FF2B5EF4-FFF2-40B4-BE49-F238E27FC236}">
                    <a16:creationId xmlns:a16="http://schemas.microsoft.com/office/drawing/2014/main" id="{14E8DCC9-C93F-475D-99D7-DFC85DDB8B62}"/>
                  </a:ext>
                </a:extLst>
              </p:cNvPr>
              <p:cNvSpPr txBox="1"/>
              <p:nvPr/>
            </p:nvSpPr>
            <p:spPr>
              <a:xfrm>
                <a:off x="563551" y="5397457"/>
                <a:ext cx="1812256" cy="212619"/>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44" name="四角形: 角を丸くする 43">
                <a:extLst>
                  <a:ext uri="{FF2B5EF4-FFF2-40B4-BE49-F238E27FC236}">
                    <a16:creationId xmlns:a16="http://schemas.microsoft.com/office/drawing/2014/main" id="{8D5FD76B-82E3-4CF1-AE05-92D5C935E2B7}"/>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テキスト ボックス 44">
                <a:extLst>
                  <a:ext uri="{FF2B5EF4-FFF2-40B4-BE49-F238E27FC236}">
                    <a16:creationId xmlns:a16="http://schemas.microsoft.com/office/drawing/2014/main" id="{A4F73D78-CC62-454C-8886-FEAE66D46611}"/>
                  </a:ext>
                </a:extLst>
              </p:cNvPr>
              <p:cNvSpPr txBox="1"/>
              <p:nvPr/>
            </p:nvSpPr>
            <p:spPr>
              <a:xfrm>
                <a:off x="2375807" y="3493291"/>
                <a:ext cx="1605318" cy="164251"/>
              </a:xfrm>
              <a:prstGeom prst="rect">
                <a:avLst/>
              </a:prstGeom>
              <a:solidFill>
                <a:schemeClr val="bg1"/>
              </a:solidFill>
            </p:spPr>
            <p:txBody>
              <a:bodyPr wrap="square" lIns="0" tIns="0" rIns="0" bIns="0" rtlCol="0">
                <a:noAutofit/>
              </a:bodyPr>
              <a:lstStyle/>
              <a:p>
                <a:pPr algn="ct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46" name="図 45">
                <a:extLst>
                  <a:ext uri="{FF2B5EF4-FFF2-40B4-BE49-F238E27FC236}">
                    <a16:creationId xmlns:a16="http://schemas.microsoft.com/office/drawing/2014/main" id="{BB6654DB-6B40-411D-972E-B911E6DDA67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47" name="テキスト ボックス 46">
                <a:extLst>
                  <a:ext uri="{FF2B5EF4-FFF2-40B4-BE49-F238E27FC236}">
                    <a16:creationId xmlns:a16="http://schemas.microsoft.com/office/drawing/2014/main" id="{832496D5-3071-419C-9F5A-BE936C87C645}"/>
                  </a:ext>
                </a:extLst>
              </p:cNvPr>
              <p:cNvSpPr txBox="1"/>
              <p:nvPr/>
            </p:nvSpPr>
            <p:spPr>
              <a:xfrm>
                <a:off x="3036832" y="5428357"/>
                <a:ext cx="2338686" cy="212620"/>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48" name="テキスト ボックス 47">
                <a:extLst>
                  <a:ext uri="{FF2B5EF4-FFF2-40B4-BE49-F238E27FC236}">
                    <a16:creationId xmlns:a16="http://schemas.microsoft.com/office/drawing/2014/main" id="{1B40A6D2-DD22-4551-99CB-4220BCD75307}"/>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49" name="テキスト ボックス 48">
                <a:extLst>
                  <a:ext uri="{FF2B5EF4-FFF2-40B4-BE49-F238E27FC236}">
                    <a16:creationId xmlns:a16="http://schemas.microsoft.com/office/drawing/2014/main" id="{BF40D4E6-26D6-43B2-8837-758EC134BE24}"/>
                  </a:ext>
                </a:extLst>
              </p:cNvPr>
              <p:cNvSpPr txBox="1"/>
              <p:nvPr/>
            </p:nvSpPr>
            <p:spPr>
              <a:xfrm>
                <a:off x="1284971" y="4345199"/>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7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50" name="テキスト ボックス 49">
                <a:extLst>
                  <a:ext uri="{FF2B5EF4-FFF2-40B4-BE49-F238E27FC236}">
                    <a16:creationId xmlns:a16="http://schemas.microsoft.com/office/drawing/2014/main" id="{62598A48-3A1C-437E-AEF5-176EF63B7B3B}"/>
                  </a:ext>
                </a:extLst>
              </p:cNvPr>
              <p:cNvSpPr txBox="1"/>
              <p:nvPr/>
            </p:nvSpPr>
            <p:spPr>
              <a:xfrm>
                <a:off x="3038525" y="5663714"/>
                <a:ext cx="2338686" cy="212621"/>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51" name="テキスト ボックス 50">
                <a:extLst>
                  <a:ext uri="{FF2B5EF4-FFF2-40B4-BE49-F238E27FC236}">
                    <a16:creationId xmlns:a16="http://schemas.microsoft.com/office/drawing/2014/main" id="{2623DB66-5607-4710-9ACF-2B63D2EFDB7E}"/>
                  </a:ext>
                </a:extLst>
              </p:cNvPr>
              <p:cNvSpPr txBox="1"/>
              <p:nvPr/>
            </p:nvSpPr>
            <p:spPr>
              <a:xfrm>
                <a:off x="3152701" y="3747604"/>
                <a:ext cx="112935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sp>
        <p:nvSpPr>
          <p:cNvPr id="52" name="楕円 51">
            <a:extLst>
              <a:ext uri="{FF2B5EF4-FFF2-40B4-BE49-F238E27FC236}">
                <a16:creationId xmlns:a16="http://schemas.microsoft.com/office/drawing/2014/main" id="{6CA294E7-5433-431D-A280-753E169A90CC}"/>
              </a:ext>
            </a:extLst>
          </p:cNvPr>
          <p:cNvSpPr/>
          <p:nvPr/>
        </p:nvSpPr>
        <p:spPr>
          <a:xfrm>
            <a:off x="6089480" y="4118493"/>
            <a:ext cx="521629" cy="566048"/>
          </a:xfrm>
          <a:prstGeom prst="ellipse">
            <a:avLst/>
          </a:prstGeom>
          <a:noFill/>
          <a:ln w="82550">
            <a:solidFill>
              <a:srgbClr val="FFFF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テキスト ボックス 54">
            <a:extLst>
              <a:ext uri="{FF2B5EF4-FFF2-40B4-BE49-F238E27FC236}">
                <a16:creationId xmlns:a16="http://schemas.microsoft.com/office/drawing/2014/main" id="{C2D48D20-F866-4578-B2A3-B4E10308D021}"/>
              </a:ext>
            </a:extLst>
          </p:cNvPr>
          <p:cNvSpPr txBox="1"/>
          <p:nvPr/>
        </p:nvSpPr>
        <p:spPr>
          <a:xfrm>
            <a:off x="7708680" y="3408390"/>
            <a:ext cx="2066197" cy="488082"/>
          </a:xfrm>
          <a:prstGeom prst="rect">
            <a:avLst/>
          </a:prstGeom>
          <a:noFill/>
        </p:spPr>
        <p:txBody>
          <a:bodyPr wrap="square" rtlCol="0">
            <a:spAutoFit/>
          </a:bodyPr>
          <a:lstStyle/>
          <a:p>
            <a:r>
              <a:rPr kumimoji="1" lang="ja-JP" altLang="en-US" sz="1286" b="1" dirty="0">
                <a:latin typeface="BIZ UDゴシック" panose="020B0400000000000000" pitchFamily="49" charset="-128"/>
                <a:ea typeface="BIZ UDゴシック" panose="020B0400000000000000" pitchFamily="49" charset="-128"/>
              </a:rPr>
              <a:t>自然のまま維持する森林</a:t>
            </a:r>
            <a:endParaRPr kumimoji="1" lang="en-US" altLang="ja-JP" sz="1286" b="1" dirty="0">
              <a:latin typeface="BIZ UDゴシック" panose="020B0400000000000000" pitchFamily="49" charset="-128"/>
              <a:ea typeface="BIZ UDゴシック" panose="020B0400000000000000" pitchFamily="49" charset="-128"/>
            </a:endParaRPr>
          </a:p>
          <a:p>
            <a:r>
              <a:rPr kumimoji="1" lang="ja-JP" altLang="en-US" sz="1286" b="1" dirty="0">
                <a:latin typeface="BIZ UDゴシック" panose="020B0400000000000000" pitchFamily="49" charset="-128"/>
                <a:ea typeface="BIZ UDゴシック" panose="020B0400000000000000" pitchFamily="49" charset="-128"/>
              </a:rPr>
              <a:t>④自然遷移林</a:t>
            </a:r>
            <a:endParaRPr kumimoji="1" lang="en-US" altLang="ja-JP" sz="1429" b="1" dirty="0">
              <a:latin typeface="BIZ UDゴシック" panose="020B0400000000000000" pitchFamily="49" charset="-128"/>
              <a:ea typeface="BIZ UDゴシック" panose="020B0400000000000000" pitchFamily="49" charset="-128"/>
            </a:endParaRPr>
          </a:p>
        </p:txBody>
      </p:sp>
      <p:cxnSp>
        <p:nvCxnSpPr>
          <p:cNvPr id="56" name="直線矢印コネクタ 55">
            <a:extLst>
              <a:ext uri="{FF2B5EF4-FFF2-40B4-BE49-F238E27FC236}">
                <a16:creationId xmlns:a16="http://schemas.microsoft.com/office/drawing/2014/main" id="{8A56C660-7AD9-4278-83E5-5F7D02948536}"/>
              </a:ext>
            </a:extLst>
          </p:cNvPr>
          <p:cNvCxnSpPr>
            <a:cxnSpLocks/>
            <a:stCxn id="53" idx="6"/>
          </p:cNvCxnSpPr>
          <p:nvPr/>
        </p:nvCxnSpPr>
        <p:spPr>
          <a:xfrm flipV="1">
            <a:off x="5750643" y="3569152"/>
            <a:ext cx="2009716" cy="602660"/>
          </a:xfrm>
          <a:prstGeom prst="straightConnector1">
            <a:avLst/>
          </a:prstGeom>
          <a:ln w="53975" cmpd="sng">
            <a:solidFill>
              <a:srgbClr val="FFFF00"/>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cxnSp>
        <p:nvCxnSpPr>
          <p:cNvPr id="57" name="直線矢印コネクタ 56">
            <a:extLst>
              <a:ext uri="{FF2B5EF4-FFF2-40B4-BE49-F238E27FC236}">
                <a16:creationId xmlns:a16="http://schemas.microsoft.com/office/drawing/2014/main" id="{9A22CCE7-2AB6-43E0-ACD6-43A5C71BC1CA}"/>
              </a:ext>
            </a:extLst>
          </p:cNvPr>
          <p:cNvCxnSpPr>
            <a:cxnSpLocks/>
          </p:cNvCxnSpPr>
          <p:nvPr/>
        </p:nvCxnSpPr>
        <p:spPr>
          <a:xfrm flipV="1">
            <a:off x="6611109" y="3569150"/>
            <a:ext cx="1149250" cy="690699"/>
          </a:xfrm>
          <a:prstGeom prst="straightConnector1">
            <a:avLst/>
          </a:prstGeom>
          <a:ln w="53975" cmpd="sng">
            <a:solidFill>
              <a:srgbClr val="FFFF00"/>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61" name="テキスト ボックス 60">
            <a:extLst>
              <a:ext uri="{FF2B5EF4-FFF2-40B4-BE49-F238E27FC236}">
                <a16:creationId xmlns:a16="http://schemas.microsoft.com/office/drawing/2014/main" id="{3E07E79E-571B-410C-A6FE-75AB680851E6}"/>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
        <p:nvSpPr>
          <p:cNvPr id="89" name="テキスト ボックス 88">
            <a:extLst>
              <a:ext uri="{FF2B5EF4-FFF2-40B4-BE49-F238E27FC236}">
                <a16:creationId xmlns:a16="http://schemas.microsoft.com/office/drawing/2014/main" id="{73D7ED39-F9AD-412C-AEFF-E0FCEB475DE3}"/>
              </a:ext>
            </a:extLst>
          </p:cNvPr>
          <p:cNvSpPr txBox="1"/>
          <p:nvPr/>
        </p:nvSpPr>
        <p:spPr>
          <a:xfrm>
            <a:off x="709555" y="1705317"/>
            <a:ext cx="1015662" cy="246221"/>
          </a:xfrm>
          <a:prstGeom prst="rect">
            <a:avLst/>
          </a:prstGeom>
          <a:noFill/>
        </p:spPr>
        <p:txBody>
          <a:bodyPr wrap="square" rtlCol="0">
            <a:spAutoFit/>
          </a:bodyPr>
          <a:lstStyle/>
          <a:p>
            <a:r>
              <a:rPr kumimoji="1" lang="ja-JP" altLang="en-US" sz="1000" b="1" dirty="0"/>
              <a:t>①資源循環林</a:t>
            </a:r>
          </a:p>
        </p:txBody>
      </p:sp>
      <p:sp>
        <p:nvSpPr>
          <p:cNvPr id="90" name="テキスト ボックス 89">
            <a:extLst>
              <a:ext uri="{FF2B5EF4-FFF2-40B4-BE49-F238E27FC236}">
                <a16:creationId xmlns:a16="http://schemas.microsoft.com/office/drawing/2014/main" id="{1B1946D6-50DE-4D1E-8D14-5310366125E0}"/>
              </a:ext>
            </a:extLst>
          </p:cNvPr>
          <p:cNvSpPr txBox="1"/>
          <p:nvPr/>
        </p:nvSpPr>
        <p:spPr>
          <a:xfrm>
            <a:off x="701241"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91" name="テキスト ボックス 90">
            <a:extLst>
              <a:ext uri="{FF2B5EF4-FFF2-40B4-BE49-F238E27FC236}">
                <a16:creationId xmlns:a16="http://schemas.microsoft.com/office/drawing/2014/main" id="{C6340458-7EEE-43A6-A171-AE1755AA5682}"/>
              </a:ext>
            </a:extLst>
          </p:cNvPr>
          <p:cNvSpPr txBox="1"/>
          <p:nvPr/>
        </p:nvSpPr>
        <p:spPr>
          <a:xfrm>
            <a:off x="709554"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92" name="テキスト ボックス 91">
            <a:extLst>
              <a:ext uri="{FF2B5EF4-FFF2-40B4-BE49-F238E27FC236}">
                <a16:creationId xmlns:a16="http://schemas.microsoft.com/office/drawing/2014/main" id="{E1E57A4E-A7D3-4C88-BDB9-101BCAD896EC}"/>
              </a:ext>
            </a:extLst>
          </p:cNvPr>
          <p:cNvSpPr txBox="1"/>
          <p:nvPr/>
        </p:nvSpPr>
        <p:spPr>
          <a:xfrm>
            <a:off x="706833"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93" name="テキスト ボックス 92">
            <a:extLst>
              <a:ext uri="{FF2B5EF4-FFF2-40B4-BE49-F238E27FC236}">
                <a16:creationId xmlns:a16="http://schemas.microsoft.com/office/drawing/2014/main" id="{4915BEDA-8A4E-4CAF-AE50-C6E10BB52C70}"/>
              </a:ext>
            </a:extLst>
          </p:cNvPr>
          <p:cNvSpPr txBox="1"/>
          <p:nvPr/>
        </p:nvSpPr>
        <p:spPr>
          <a:xfrm>
            <a:off x="350878"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94" name="正方形/長方形 93">
            <a:extLst>
              <a:ext uri="{FF2B5EF4-FFF2-40B4-BE49-F238E27FC236}">
                <a16:creationId xmlns:a16="http://schemas.microsoft.com/office/drawing/2014/main" id="{F51AA948-FDDC-46D2-A0CD-1278D7974BFC}"/>
              </a:ext>
            </a:extLst>
          </p:cNvPr>
          <p:cNvSpPr/>
          <p:nvPr/>
        </p:nvSpPr>
        <p:spPr>
          <a:xfrm>
            <a:off x="410154"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C465CA04-5A21-4F32-9446-242A90CD44AF}"/>
              </a:ext>
            </a:extLst>
          </p:cNvPr>
          <p:cNvSpPr/>
          <p:nvPr/>
        </p:nvSpPr>
        <p:spPr>
          <a:xfrm>
            <a:off x="407432"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9B4B8339-07FE-451E-B487-382F881E278A}"/>
              </a:ext>
            </a:extLst>
          </p:cNvPr>
          <p:cNvSpPr/>
          <p:nvPr/>
        </p:nvSpPr>
        <p:spPr>
          <a:xfrm>
            <a:off x="405618"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35EE7B3B-75BB-4C17-9A98-E4ACED60BC69}"/>
              </a:ext>
            </a:extLst>
          </p:cNvPr>
          <p:cNvSpPr/>
          <p:nvPr/>
        </p:nvSpPr>
        <p:spPr>
          <a:xfrm>
            <a:off x="411061"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B29E9506-F89F-40C5-B657-5F2856B56F23}"/>
              </a:ext>
            </a:extLst>
          </p:cNvPr>
          <p:cNvSpPr/>
          <p:nvPr/>
        </p:nvSpPr>
        <p:spPr>
          <a:xfrm>
            <a:off x="350877" y="1440955"/>
            <a:ext cx="1845810" cy="1177808"/>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楕円 52">
            <a:extLst>
              <a:ext uri="{FF2B5EF4-FFF2-40B4-BE49-F238E27FC236}">
                <a16:creationId xmlns:a16="http://schemas.microsoft.com/office/drawing/2014/main" id="{C10A77B7-4277-4FE9-8337-3C7F31207269}"/>
              </a:ext>
            </a:extLst>
          </p:cNvPr>
          <p:cNvSpPr/>
          <p:nvPr/>
        </p:nvSpPr>
        <p:spPr>
          <a:xfrm>
            <a:off x="5229014" y="3888788"/>
            <a:ext cx="521629" cy="566048"/>
          </a:xfrm>
          <a:prstGeom prst="ellipse">
            <a:avLst/>
          </a:prstGeom>
          <a:noFill/>
          <a:ln w="82550">
            <a:solidFill>
              <a:srgbClr val="FFFF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50331778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26</a:t>
            </a:fld>
            <a:endParaRPr kumimoji="1" lang="ja-JP" altLang="en-US" sz="2000" b="1" dirty="0"/>
          </a:p>
        </p:txBody>
      </p:sp>
      <p:sp>
        <p:nvSpPr>
          <p:cNvPr id="89" name="テキスト ボックス 88">
            <a:extLst>
              <a:ext uri="{FF2B5EF4-FFF2-40B4-BE49-F238E27FC236}">
                <a16:creationId xmlns:a16="http://schemas.microsoft.com/office/drawing/2014/main" id="{B1DAEE1C-D965-478B-B216-C1EB4BFAD0A4}"/>
              </a:ext>
            </a:extLst>
          </p:cNvPr>
          <p:cNvSpPr txBox="1"/>
          <p:nvPr/>
        </p:nvSpPr>
        <p:spPr>
          <a:xfrm>
            <a:off x="302035" y="3372789"/>
            <a:ext cx="1953324" cy="685957"/>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山間部の人工林を中心に、森林経営計画が立てられている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cxnSp>
        <p:nvCxnSpPr>
          <p:cNvPr id="91" name="直線矢印コネクタ 90">
            <a:extLst>
              <a:ext uri="{FF2B5EF4-FFF2-40B4-BE49-F238E27FC236}">
                <a16:creationId xmlns:a16="http://schemas.microsoft.com/office/drawing/2014/main" id="{0E8ACF09-9960-459C-B0B1-8F1679BD3254}"/>
              </a:ext>
            </a:extLst>
          </p:cNvPr>
          <p:cNvCxnSpPr>
            <a:cxnSpLocks/>
          </p:cNvCxnSpPr>
          <p:nvPr/>
        </p:nvCxnSpPr>
        <p:spPr>
          <a:xfrm>
            <a:off x="1358505" y="2838274"/>
            <a:ext cx="0" cy="590726"/>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96" name="グループ化 95">
            <a:extLst>
              <a:ext uri="{FF2B5EF4-FFF2-40B4-BE49-F238E27FC236}">
                <a16:creationId xmlns:a16="http://schemas.microsoft.com/office/drawing/2014/main" id="{353BCBF8-49AA-45A4-8987-FB131B306CDF}"/>
              </a:ext>
            </a:extLst>
          </p:cNvPr>
          <p:cNvGrpSpPr/>
          <p:nvPr/>
        </p:nvGrpSpPr>
        <p:grpSpPr>
          <a:xfrm>
            <a:off x="2303324" y="754511"/>
            <a:ext cx="5106435" cy="5778549"/>
            <a:chOff x="2280464" y="739272"/>
            <a:chExt cx="5106435" cy="5635140"/>
          </a:xfrm>
        </p:grpSpPr>
        <p:pic>
          <p:nvPicPr>
            <p:cNvPr id="97" name="図 96">
              <a:extLst>
                <a:ext uri="{FF2B5EF4-FFF2-40B4-BE49-F238E27FC236}">
                  <a16:creationId xmlns:a16="http://schemas.microsoft.com/office/drawing/2014/main" id="{78EA40E1-CCEC-4886-B764-1001F4ABFA8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
            <a:stretch/>
          </p:blipFill>
          <p:spPr>
            <a:xfrm>
              <a:off x="2280464" y="739272"/>
              <a:ext cx="5106435" cy="5635140"/>
            </a:xfrm>
            <a:prstGeom prst="rect">
              <a:avLst/>
            </a:prstGeom>
          </p:spPr>
        </p:pic>
        <p:sp>
          <p:nvSpPr>
            <p:cNvPr id="98" name="フリーフォーム: 図形 97">
              <a:extLst>
                <a:ext uri="{FF2B5EF4-FFF2-40B4-BE49-F238E27FC236}">
                  <a16:creationId xmlns:a16="http://schemas.microsoft.com/office/drawing/2014/main" id="{B365B0E2-9CD5-4AD2-B60F-F4204F49F0DA}"/>
                </a:ext>
              </a:extLst>
            </p:cNvPr>
            <p:cNvSpPr/>
            <p:nvPr/>
          </p:nvSpPr>
          <p:spPr>
            <a:xfrm>
              <a:off x="2647621" y="1135045"/>
              <a:ext cx="4599256" cy="5073645"/>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44" name="正方形/長方形 43">
            <a:extLst>
              <a:ext uri="{FF2B5EF4-FFF2-40B4-BE49-F238E27FC236}">
                <a16:creationId xmlns:a16="http://schemas.microsoft.com/office/drawing/2014/main" id="{1C52BC09-9514-4858-96DF-9D5A4520D548}"/>
              </a:ext>
            </a:extLst>
          </p:cNvPr>
          <p:cNvSpPr/>
          <p:nvPr/>
        </p:nvSpPr>
        <p:spPr>
          <a:xfrm>
            <a:off x="6650141" y="834681"/>
            <a:ext cx="2787952" cy="888650"/>
          </a:xfrm>
          <a:prstGeom prst="rect">
            <a:avLst/>
          </a:prstGeom>
          <a:solidFill>
            <a:schemeClr val="bg1"/>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テキスト ボックス 44">
            <a:extLst>
              <a:ext uri="{FF2B5EF4-FFF2-40B4-BE49-F238E27FC236}">
                <a16:creationId xmlns:a16="http://schemas.microsoft.com/office/drawing/2014/main" id="{29545178-FC14-472B-8FDD-1FB7C2A52594}"/>
              </a:ext>
            </a:extLst>
          </p:cNvPr>
          <p:cNvSpPr txBox="1"/>
          <p:nvPr/>
        </p:nvSpPr>
        <p:spPr>
          <a:xfrm>
            <a:off x="8405410" y="1399740"/>
            <a:ext cx="1057451" cy="290208"/>
          </a:xfrm>
          <a:prstGeom prst="rect">
            <a:avLst/>
          </a:prstGeom>
          <a:noFill/>
        </p:spPr>
        <p:txBody>
          <a:bodyPr wrap="square" rtlCol="0">
            <a:spAutoFit/>
          </a:bodyPr>
          <a:lstStyle/>
          <a:p>
            <a:r>
              <a:rPr kumimoji="1" lang="ja-JP" altLang="en-US" sz="1286" dirty="0"/>
              <a:t>河川流域</a:t>
            </a:r>
          </a:p>
        </p:txBody>
      </p:sp>
      <p:sp>
        <p:nvSpPr>
          <p:cNvPr id="46" name="正方形/長方形 3">
            <a:extLst>
              <a:ext uri="{FF2B5EF4-FFF2-40B4-BE49-F238E27FC236}">
                <a16:creationId xmlns:a16="http://schemas.microsoft.com/office/drawing/2014/main" id="{869BFC3A-B87D-494B-B41B-AB26AC143C5D}"/>
              </a:ext>
            </a:extLst>
          </p:cNvPr>
          <p:cNvSpPr/>
          <p:nvPr/>
        </p:nvSpPr>
        <p:spPr>
          <a:xfrm>
            <a:off x="6659690" y="1360840"/>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noFill/>
          <a:ln w="34925">
            <a:solidFill>
              <a:srgbClr val="00B0F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57" name="タイトル 1">
            <a:extLst>
              <a:ext uri="{FF2B5EF4-FFF2-40B4-BE49-F238E27FC236}">
                <a16:creationId xmlns:a16="http://schemas.microsoft.com/office/drawing/2014/main" id="{43F3C984-88D4-438F-A99A-70126CAB5180}"/>
              </a:ext>
            </a:extLst>
          </p:cNvPr>
          <p:cNvSpPr txBox="1">
            <a:spLocks/>
          </p:cNvSpPr>
          <p:nvPr/>
        </p:nvSpPr>
        <p:spPr>
          <a:xfrm>
            <a:off x="8248911" y="1190638"/>
            <a:ext cx="1189182"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森林経営計画</a:t>
            </a:r>
          </a:p>
        </p:txBody>
      </p:sp>
      <p:sp>
        <p:nvSpPr>
          <p:cNvPr id="58" name="正方形/長方形 3">
            <a:extLst>
              <a:ext uri="{FF2B5EF4-FFF2-40B4-BE49-F238E27FC236}">
                <a16:creationId xmlns:a16="http://schemas.microsoft.com/office/drawing/2014/main" id="{E9F018F5-B058-43FC-A28E-91C9BA67F497}"/>
              </a:ext>
            </a:extLst>
          </p:cNvPr>
          <p:cNvSpPr/>
          <p:nvPr/>
        </p:nvSpPr>
        <p:spPr>
          <a:xfrm>
            <a:off x="6616053" y="1219105"/>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F15960">
              <a:alpha val="55686"/>
            </a:srgb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50" name="矢印: 下 49">
            <a:extLst>
              <a:ext uri="{FF2B5EF4-FFF2-40B4-BE49-F238E27FC236}">
                <a16:creationId xmlns:a16="http://schemas.microsoft.com/office/drawing/2014/main" id="{5620EE6E-82C8-4AB8-B337-4815B192E823}"/>
              </a:ext>
            </a:extLst>
          </p:cNvPr>
          <p:cNvSpPr/>
          <p:nvPr/>
        </p:nvSpPr>
        <p:spPr>
          <a:xfrm rot="10800000">
            <a:off x="7255775" y="938283"/>
            <a:ext cx="204940" cy="663699"/>
          </a:xfrm>
          <a:prstGeom prst="downArrow">
            <a:avLst/>
          </a:prstGeom>
          <a:solidFill>
            <a:schemeClr val="accent2">
              <a:lumMod val="50000"/>
            </a:schemeClr>
          </a:solidFill>
          <a:ln w="25400">
            <a:solidFill>
              <a:schemeClr val="accent2">
                <a:lumMod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矢印: 下 50">
            <a:extLst>
              <a:ext uri="{FF2B5EF4-FFF2-40B4-BE49-F238E27FC236}">
                <a16:creationId xmlns:a16="http://schemas.microsoft.com/office/drawing/2014/main" id="{1E2B794A-8E39-4687-8BE9-BD4264F67CFF}"/>
              </a:ext>
            </a:extLst>
          </p:cNvPr>
          <p:cNvSpPr/>
          <p:nvPr/>
        </p:nvSpPr>
        <p:spPr>
          <a:xfrm rot="10800000">
            <a:off x="7020347" y="946828"/>
            <a:ext cx="204940" cy="663699"/>
          </a:xfrm>
          <a:prstGeom prst="downArrow">
            <a:avLst/>
          </a:prstGeom>
          <a:solidFill>
            <a:srgbClr val="FFC000"/>
          </a:solidFill>
          <a:ln w="25400">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矢印: 下 54">
            <a:extLst>
              <a:ext uri="{FF2B5EF4-FFF2-40B4-BE49-F238E27FC236}">
                <a16:creationId xmlns:a16="http://schemas.microsoft.com/office/drawing/2014/main" id="{A6691F25-0D95-4E99-BCE0-20C8D58D330A}"/>
              </a:ext>
            </a:extLst>
          </p:cNvPr>
          <p:cNvSpPr/>
          <p:nvPr/>
        </p:nvSpPr>
        <p:spPr>
          <a:xfrm rot="10800000">
            <a:off x="7754175" y="935442"/>
            <a:ext cx="204940" cy="663699"/>
          </a:xfrm>
          <a:prstGeom prst="downArrow">
            <a:avLst/>
          </a:prstGeom>
          <a:solidFill>
            <a:srgbClr val="007E39"/>
          </a:solidFill>
          <a:ln w="25400">
            <a:solidFill>
              <a:srgbClr val="007E39"/>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矢印: 下 55">
            <a:extLst>
              <a:ext uri="{FF2B5EF4-FFF2-40B4-BE49-F238E27FC236}">
                <a16:creationId xmlns:a16="http://schemas.microsoft.com/office/drawing/2014/main" id="{5227AF83-3B79-441F-8B5B-5CC0264FB2E3}"/>
              </a:ext>
            </a:extLst>
          </p:cNvPr>
          <p:cNvSpPr/>
          <p:nvPr/>
        </p:nvSpPr>
        <p:spPr>
          <a:xfrm rot="10800000">
            <a:off x="7518747" y="943987"/>
            <a:ext cx="204940" cy="663699"/>
          </a:xfrm>
          <a:prstGeom prst="downArrow">
            <a:avLst/>
          </a:prstGeom>
          <a:solidFill>
            <a:srgbClr val="5DD848"/>
          </a:solidFill>
          <a:ln w="25400">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テキスト ボックス 98">
            <a:extLst>
              <a:ext uri="{FF2B5EF4-FFF2-40B4-BE49-F238E27FC236}">
                <a16:creationId xmlns:a16="http://schemas.microsoft.com/office/drawing/2014/main" id="{A848CA76-3471-44BB-8A05-B28F3EF36795}"/>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
        <p:nvSpPr>
          <p:cNvPr id="38" name="テキスト ボックス 37">
            <a:extLst>
              <a:ext uri="{FF2B5EF4-FFF2-40B4-BE49-F238E27FC236}">
                <a16:creationId xmlns:a16="http://schemas.microsoft.com/office/drawing/2014/main" id="{35073C5A-1F66-46EA-BD86-51FA5644843C}"/>
              </a:ext>
            </a:extLst>
          </p:cNvPr>
          <p:cNvSpPr txBox="1"/>
          <p:nvPr/>
        </p:nvSpPr>
        <p:spPr>
          <a:xfrm>
            <a:off x="35274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39" name="テキスト ボックス 38">
            <a:extLst>
              <a:ext uri="{FF2B5EF4-FFF2-40B4-BE49-F238E27FC236}">
                <a16:creationId xmlns:a16="http://schemas.microsoft.com/office/drawing/2014/main" id="{5CCA316B-A3CC-440A-815E-483B30833313}"/>
              </a:ext>
            </a:extLst>
          </p:cNvPr>
          <p:cNvSpPr txBox="1"/>
          <p:nvPr/>
        </p:nvSpPr>
        <p:spPr>
          <a:xfrm>
            <a:off x="719924" y="2623865"/>
            <a:ext cx="1481916" cy="246221"/>
          </a:xfrm>
          <a:prstGeom prst="rect">
            <a:avLst/>
          </a:prstGeom>
          <a:noFill/>
        </p:spPr>
        <p:txBody>
          <a:bodyPr wrap="square" rtlCol="0">
            <a:spAutoFit/>
          </a:bodyPr>
          <a:lstStyle/>
          <a:p>
            <a:r>
              <a:rPr kumimoji="1" lang="ja-JP" altLang="en-US" sz="1000" b="1" dirty="0"/>
              <a:t>森林経営計画地</a:t>
            </a:r>
          </a:p>
        </p:txBody>
      </p:sp>
      <p:sp>
        <p:nvSpPr>
          <p:cNvPr id="40" name="正方形/長方形 39">
            <a:extLst>
              <a:ext uri="{FF2B5EF4-FFF2-40B4-BE49-F238E27FC236}">
                <a16:creationId xmlns:a16="http://schemas.microsoft.com/office/drawing/2014/main" id="{B417481E-A082-4A5D-B1E5-C2305010C927}"/>
              </a:ext>
            </a:extLst>
          </p:cNvPr>
          <p:cNvSpPr/>
          <p:nvPr/>
        </p:nvSpPr>
        <p:spPr>
          <a:xfrm>
            <a:off x="421430" y="2669631"/>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 name="テキスト ボックス 40">
            <a:extLst>
              <a:ext uri="{FF2B5EF4-FFF2-40B4-BE49-F238E27FC236}">
                <a16:creationId xmlns:a16="http://schemas.microsoft.com/office/drawing/2014/main" id="{F417D64C-424C-48A7-B4E9-3028900CDFFE}"/>
              </a:ext>
            </a:extLst>
          </p:cNvPr>
          <p:cNvSpPr txBox="1"/>
          <p:nvPr/>
        </p:nvSpPr>
        <p:spPr>
          <a:xfrm>
            <a:off x="711424" y="1705317"/>
            <a:ext cx="1015662" cy="246221"/>
          </a:xfrm>
          <a:prstGeom prst="rect">
            <a:avLst/>
          </a:prstGeom>
          <a:noFill/>
        </p:spPr>
        <p:txBody>
          <a:bodyPr wrap="square" rtlCol="0">
            <a:spAutoFit/>
          </a:bodyPr>
          <a:lstStyle/>
          <a:p>
            <a:r>
              <a:rPr kumimoji="1" lang="ja-JP" altLang="en-US" sz="1000" b="1" dirty="0"/>
              <a:t>①資源循環林</a:t>
            </a:r>
          </a:p>
        </p:txBody>
      </p:sp>
      <p:sp>
        <p:nvSpPr>
          <p:cNvPr id="42" name="テキスト ボックス 41">
            <a:extLst>
              <a:ext uri="{FF2B5EF4-FFF2-40B4-BE49-F238E27FC236}">
                <a16:creationId xmlns:a16="http://schemas.microsoft.com/office/drawing/2014/main" id="{E57C6EFA-2C66-4399-868D-8D8F8FBF3069}"/>
              </a:ext>
            </a:extLst>
          </p:cNvPr>
          <p:cNvSpPr txBox="1"/>
          <p:nvPr/>
        </p:nvSpPr>
        <p:spPr>
          <a:xfrm>
            <a:off x="70311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43" name="テキスト ボックス 42">
            <a:extLst>
              <a:ext uri="{FF2B5EF4-FFF2-40B4-BE49-F238E27FC236}">
                <a16:creationId xmlns:a16="http://schemas.microsoft.com/office/drawing/2014/main" id="{28704440-EDEE-42D4-A32F-799782A36891}"/>
              </a:ext>
            </a:extLst>
          </p:cNvPr>
          <p:cNvSpPr txBox="1"/>
          <p:nvPr/>
        </p:nvSpPr>
        <p:spPr>
          <a:xfrm>
            <a:off x="711423"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47" name="テキスト ボックス 46">
            <a:extLst>
              <a:ext uri="{FF2B5EF4-FFF2-40B4-BE49-F238E27FC236}">
                <a16:creationId xmlns:a16="http://schemas.microsoft.com/office/drawing/2014/main" id="{66DF429F-5573-4541-8EB9-65F57AD5F971}"/>
              </a:ext>
            </a:extLst>
          </p:cNvPr>
          <p:cNvSpPr txBox="1"/>
          <p:nvPr/>
        </p:nvSpPr>
        <p:spPr>
          <a:xfrm>
            <a:off x="708702"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48" name="正方形/長方形 47">
            <a:extLst>
              <a:ext uri="{FF2B5EF4-FFF2-40B4-BE49-F238E27FC236}">
                <a16:creationId xmlns:a16="http://schemas.microsoft.com/office/drawing/2014/main" id="{288C95E5-6D6C-42C1-8E08-AD00CED10ECB}"/>
              </a:ext>
            </a:extLst>
          </p:cNvPr>
          <p:cNvSpPr/>
          <p:nvPr/>
        </p:nvSpPr>
        <p:spPr>
          <a:xfrm>
            <a:off x="40930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a:extLst>
              <a:ext uri="{FF2B5EF4-FFF2-40B4-BE49-F238E27FC236}">
                <a16:creationId xmlns:a16="http://schemas.microsoft.com/office/drawing/2014/main" id="{E9F81094-20D5-405A-97FC-531FE9981904}"/>
              </a:ext>
            </a:extLst>
          </p:cNvPr>
          <p:cNvSpPr/>
          <p:nvPr/>
        </p:nvSpPr>
        <p:spPr>
          <a:xfrm>
            <a:off x="40748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正方形/長方形 51">
            <a:extLst>
              <a:ext uri="{FF2B5EF4-FFF2-40B4-BE49-F238E27FC236}">
                <a16:creationId xmlns:a16="http://schemas.microsoft.com/office/drawing/2014/main" id="{FA393F63-421B-4609-8DC3-B4ACA71CEC82}"/>
              </a:ext>
            </a:extLst>
          </p:cNvPr>
          <p:cNvSpPr/>
          <p:nvPr/>
        </p:nvSpPr>
        <p:spPr>
          <a:xfrm>
            <a:off x="41293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正方形/長方形 52">
            <a:extLst>
              <a:ext uri="{FF2B5EF4-FFF2-40B4-BE49-F238E27FC236}">
                <a16:creationId xmlns:a16="http://schemas.microsoft.com/office/drawing/2014/main" id="{A8FB1AD2-AF9B-4ED2-8CD7-FD439E574082}"/>
              </a:ext>
            </a:extLst>
          </p:cNvPr>
          <p:cNvSpPr/>
          <p:nvPr/>
        </p:nvSpPr>
        <p:spPr>
          <a:xfrm>
            <a:off x="41202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正方形/長方形 53">
            <a:extLst>
              <a:ext uri="{FF2B5EF4-FFF2-40B4-BE49-F238E27FC236}">
                <a16:creationId xmlns:a16="http://schemas.microsoft.com/office/drawing/2014/main" id="{1E5E512D-8871-4AE2-B5A5-E0125B04C788}"/>
              </a:ext>
            </a:extLst>
          </p:cNvPr>
          <p:cNvSpPr/>
          <p:nvPr/>
        </p:nvSpPr>
        <p:spPr>
          <a:xfrm>
            <a:off x="350877" y="1440954"/>
            <a:ext cx="1845810" cy="1416431"/>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64286208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27</a:t>
            </a:fld>
            <a:endParaRPr kumimoji="1" lang="ja-JP" altLang="en-US" sz="2000" b="1" dirty="0"/>
          </a:p>
        </p:txBody>
      </p:sp>
      <p:grpSp>
        <p:nvGrpSpPr>
          <p:cNvPr id="23" name="グループ化 22">
            <a:extLst>
              <a:ext uri="{FF2B5EF4-FFF2-40B4-BE49-F238E27FC236}">
                <a16:creationId xmlns:a16="http://schemas.microsoft.com/office/drawing/2014/main" id="{F9060D2C-EA0A-4EE7-8218-B6619A9F9863}"/>
              </a:ext>
            </a:extLst>
          </p:cNvPr>
          <p:cNvGrpSpPr/>
          <p:nvPr/>
        </p:nvGrpSpPr>
        <p:grpSpPr>
          <a:xfrm>
            <a:off x="2303324" y="754511"/>
            <a:ext cx="5103899" cy="5778549"/>
            <a:chOff x="2280464" y="739272"/>
            <a:chExt cx="5103899" cy="5635140"/>
          </a:xfrm>
        </p:grpSpPr>
        <p:pic>
          <p:nvPicPr>
            <p:cNvPr id="15" name="図 14">
              <a:extLst>
                <a:ext uri="{FF2B5EF4-FFF2-40B4-BE49-F238E27FC236}">
                  <a16:creationId xmlns:a16="http://schemas.microsoft.com/office/drawing/2014/main" id="{442B4560-83CC-4838-806F-3CD5FC063028}"/>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280464" y="739272"/>
              <a:ext cx="5103899" cy="5635140"/>
            </a:xfrm>
            <a:prstGeom prst="rect">
              <a:avLst/>
            </a:prstGeom>
          </p:spPr>
        </p:pic>
        <p:sp>
          <p:nvSpPr>
            <p:cNvPr id="43" name="フリーフォーム: 図形 42">
              <a:extLst>
                <a:ext uri="{FF2B5EF4-FFF2-40B4-BE49-F238E27FC236}">
                  <a16:creationId xmlns:a16="http://schemas.microsoft.com/office/drawing/2014/main" id="{6573EB6C-DD2A-4671-AE62-1CD13C12CC8E}"/>
                </a:ext>
              </a:extLst>
            </p:cNvPr>
            <p:cNvSpPr/>
            <p:nvPr/>
          </p:nvSpPr>
          <p:spPr>
            <a:xfrm>
              <a:off x="2647621" y="1135045"/>
              <a:ext cx="4599256" cy="5073645"/>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9" name="グループ化 38">
            <a:extLst>
              <a:ext uri="{FF2B5EF4-FFF2-40B4-BE49-F238E27FC236}">
                <a16:creationId xmlns:a16="http://schemas.microsoft.com/office/drawing/2014/main" id="{73F578A0-9DF3-47DD-BAF4-9D5B1063F893}"/>
              </a:ext>
            </a:extLst>
          </p:cNvPr>
          <p:cNvGrpSpPr/>
          <p:nvPr/>
        </p:nvGrpSpPr>
        <p:grpSpPr>
          <a:xfrm>
            <a:off x="6446198" y="744134"/>
            <a:ext cx="3328679" cy="2178292"/>
            <a:chOff x="-1441149" y="3579543"/>
            <a:chExt cx="3328679" cy="2178292"/>
          </a:xfrm>
        </p:grpSpPr>
        <p:sp>
          <p:nvSpPr>
            <p:cNvPr id="40" name="正方形/長方形 39">
              <a:extLst>
                <a:ext uri="{FF2B5EF4-FFF2-40B4-BE49-F238E27FC236}">
                  <a16:creationId xmlns:a16="http://schemas.microsoft.com/office/drawing/2014/main" id="{693C9F58-D6E4-4289-AD58-F33272AAECF9}"/>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1" name="グループ化 40">
              <a:extLst>
                <a:ext uri="{FF2B5EF4-FFF2-40B4-BE49-F238E27FC236}">
                  <a16:creationId xmlns:a16="http://schemas.microsoft.com/office/drawing/2014/main" id="{4B7E91F2-6E95-40F2-9B33-981E405A0EE1}"/>
                </a:ext>
              </a:extLst>
            </p:cNvPr>
            <p:cNvGrpSpPr/>
            <p:nvPr/>
          </p:nvGrpSpPr>
          <p:grpSpPr>
            <a:xfrm>
              <a:off x="-1441149" y="3635514"/>
              <a:ext cx="3202218" cy="2066349"/>
              <a:chOff x="348354" y="3315651"/>
              <a:chExt cx="5315430" cy="3429976"/>
            </a:xfrm>
          </p:grpSpPr>
          <p:pic>
            <p:nvPicPr>
              <p:cNvPr id="42" name="図 41">
                <a:extLst>
                  <a:ext uri="{FF2B5EF4-FFF2-40B4-BE49-F238E27FC236}">
                    <a16:creationId xmlns:a16="http://schemas.microsoft.com/office/drawing/2014/main" id="{C283E0D5-8F48-4E80-A7B1-3383C6AA72D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47" name="四角形: 角を丸くする 46">
                <a:extLst>
                  <a:ext uri="{FF2B5EF4-FFF2-40B4-BE49-F238E27FC236}">
                    <a16:creationId xmlns:a16="http://schemas.microsoft.com/office/drawing/2014/main" id="{296148BF-103D-42EA-912A-5FD533B81C30}"/>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四角形: 角を丸くする 47">
                <a:extLst>
                  <a:ext uri="{FF2B5EF4-FFF2-40B4-BE49-F238E27FC236}">
                    <a16:creationId xmlns:a16="http://schemas.microsoft.com/office/drawing/2014/main" id="{43FFDB33-FE63-4CED-86DF-BDF5F9646635}"/>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テキスト ボックス 48">
                <a:extLst>
                  <a:ext uri="{FF2B5EF4-FFF2-40B4-BE49-F238E27FC236}">
                    <a16:creationId xmlns:a16="http://schemas.microsoft.com/office/drawing/2014/main" id="{3616B3DF-C5EF-4BC3-B9C7-790E3C852E78}"/>
                  </a:ext>
                </a:extLst>
              </p:cNvPr>
              <p:cNvSpPr txBox="1"/>
              <p:nvPr/>
            </p:nvSpPr>
            <p:spPr>
              <a:xfrm>
                <a:off x="563551" y="5397457"/>
                <a:ext cx="1812256" cy="212619"/>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9" name="四角形: 角を丸くする 58">
                <a:extLst>
                  <a:ext uri="{FF2B5EF4-FFF2-40B4-BE49-F238E27FC236}">
                    <a16:creationId xmlns:a16="http://schemas.microsoft.com/office/drawing/2014/main" id="{032B6CFD-2E14-4231-A929-75758CC091A0}"/>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テキスト ボックス 59">
                <a:extLst>
                  <a:ext uri="{FF2B5EF4-FFF2-40B4-BE49-F238E27FC236}">
                    <a16:creationId xmlns:a16="http://schemas.microsoft.com/office/drawing/2014/main" id="{1DB423BF-CC2D-4CA0-A80D-6FE8C1045128}"/>
                  </a:ext>
                </a:extLst>
              </p:cNvPr>
              <p:cNvSpPr txBox="1"/>
              <p:nvPr/>
            </p:nvSpPr>
            <p:spPr>
              <a:xfrm>
                <a:off x="2375807" y="3493291"/>
                <a:ext cx="1605318" cy="164251"/>
              </a:xfrm>
              <a:prstGeom prst="rect">
                <a:avLst/>
              </a:prstGeom>
              <a:solidFill>
                <a:schemeClr val="bg1"/>
              </a:solidFill>
            </p:spPr>
            <p:txBody>
              <a:bodyPr wrap="square" lIns="0" tIns="0" rIns="0" bIns="0" rtlCol="0">
                <a:noAutofit/>
              </a:bodyPr>
              <a:lstStyle/>
              <a:p>
                <a:pPr algn="ct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61" name="図 60">
                <a:extLst>
                  <a:ext uri="{FF2B5EF4-FFF2-40B4-BE49-F238E27FC236}">
                    <a16:creationId xmlns:a16="http://schemas.microsoft.com/office/drawing/2014/main" id="{A6BB1590-1744-4770-B3DE-7DEAEF33247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62" name="テキスト ボックス 61">
                <a:extLst>
                  <a:ext uri="{FF2B5EF4-FFF2-40B4-BE49-F238E27FC236}">
                    <a16:creationId xmlns:a16="http://schemas.microsoft.com/office/drawing/2014/main" id="{21BE2CAD-8959-46C9-9E9E-FA4496642425}"/>
                  </a:ext>
                </a:extLst>
              </p:cNvPr>
              <p:cNvSpPr txBox="1"/>
              <p:nvPr/>
            </p:nvSpPr>
            <p:spPr>
              <a:xfrm>
                <a:off x="3036832" y="5428357"/>
                <a:ext cx="2338686" cy="212620"/>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63" name="テキスト ボックス 62">
                <a:extLst>
                  <a:ext uri="{FF2B5EF4-FFF2-40B4-BE49-F238E27FC236}">
                    <a16:creationId xmlns:a16="http://schemas.microsoft.com/office/drawing/2014/main" id="{E79D6779-8A06-4F73-BE71-3B1CCE503C14}"/>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64" name="テキスト ボックス 63">
                <a:extLst>
                  <a:ext uri="{FF2B5EF4-FFF2-40B4-BE49-F238E27FC236}">
                    <a16:creationId xmlns:a16="http://schemas.microsoft.com/office/drawing/2014/main" id="{82C4FE1A-F517-4FA5-961A-4144F96714D7}"/>
                  </a:ext>
                </a:extLst>
              </p:cNvPr>
              <p:cNvSpPr txBox="1"/>
              <p:nvPr/>
            </p:nvSpPr>
            <p:spPr>
              <a:xfrm>
                <a:off x="1284971" y="4345199"/>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7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65" name="テキスト ボックス 64">
                <a:extLst>
                  <a:ext uri="{FF2B5EF4-FFF2-40B4-BE49-F238E27FC236}">
                    <a16:creationId xmlns:a16="http://schemas.microsoft.com/office/drawing/2014/main" id="{4B7B6207-5D24-4D79-8166-6478C6167E0D}"/>
                  </a:ext>
                </a:extLst>
              </p:cNvPr>
              <p:cNvSpPr txBox="1"/>
              <p:nvPr/>
            </p:nvSpPr>
            <p:spPr>
              <a:xfrm>
                <a:off x="3038525" y="5663714"/>
                <a:ext cx="2338686" cy="212621"/>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66" name="テキスト ボックス 65">
                <a:extLst>
                  <a:ext uri="{FF2B5EF4-FFF2-40B4-BE49-F238E27FC236}">
                    <a16:creationId xmlns:a16="http://schemas.microsoft.com/office/drawing/2014/main" id="{7DD62E8E-BA69-40B6-BEF6-8DEEEAE9355F}"/>
                  </a:ext>
                </a:extLst>
              </p:cNvPr>
              <p:cNvSpPr txBox="1"/>
              <p:nvPr/>
            </p:nvSpPr>
            <p:spPr>
              <a:xfrm>
                <a:off x="3152701" y="3747604"/>
                <a:ext cx="112935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cxnSp>
        <p:nvCxnSpPr>
          <p:cNvPr id="67" name="直線矢印コネクタ 66">
            <a:extLst>
              <a:ext uri="{FF2B5EF4-FFF2-40B4-BE49-F238E27FC236}">
                <a16:creationId xmlns:a16="http://schemas.microsoft.com/office/drawing/2014/main" id="{EF76890A-85B6-48DA-981E-7A763890403F}"/>
              </a:ext>
            </a:extLst>
          </p:cNvPr>
          <p:cNvCxnSpPr>
            <a:cxnSpLocks/>
          </p:cNvCxnSpPr>
          <p:nvPr/>
        </p:nvCxnSpPr>
        <p:spPr>
          <a:xfrm>
            <a:off x="1354948" y="2838274"/>
            <a:ext cx="0" cy="590726"/>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8" name="テキスト ボックス 67">
            <a:extLst>
              <a:ext uri="{FF2B5EF4-FFF2-40B4-BE49-F238E27FC236}">
                <a16:creationId xmlns:a16="http://schemas.microsoft.com/office/drawing/2014/main" id="{08CF7307-09B3-4EBE-BA79-E87AF63A985F}"/>
              </a:ext>
            </a:extLst>
          </p:cNvPr>
          <p:cNvSpPr txBox="1"/>
          <p:nvPr/>
        </p:nvSpPr>
        <p:spPr>
          <a:xfrm>
            <a:off x="282369" y="3377172"/>
            <a:ext cx="2490033" cy="1200329"/>
          </a:xfrm>
          <a:prstGeom prst="rect">
            <a:avLst/>
          </a:prstGeom>
          <a:noFill/>
        </p:spPr>
        <p:txBody>
          <a:bodyPr wrap="square" rtlCol="0">
            <a:spAutoFit/>
          </a:bodyPr>
          <a:lstStyle/>
          <a:p>
            <a:r>
              <a:rPr kumimoji="1" lang="ja-JP" altLang="en-US" sz="1100" b="1" dirty="0">
                <a:solidFill>
                  <a:srgbClr val="FF0000"/>
                </a:solidFill>
                <a:latin typeface="BIZ UDゴシック" panose="020B0400000000000000" pitchFamily="49" charset="-128"/>
                <a:ea typeface="BIZ UDゴシック" panose="020B0400000000000000" pitchFamily="49" charset="-128"/>
              </a:rPr>
              <a:t>基軸２</a:t>
            </a:r>
            <a:r>
              <a:rPr kumimoji="1" lang="ja-JP" altLang="en-US" sz="1200" b="1" dirty="0">
                <a:solidFill>
                  <a:srgbClr val="FF0000"/>
                </a:solidFill>
                <a:latin typeface="BIZ UDゴシック" panose="020B0400000000000000" pitchFamily="49" charset="-128"/>
                <a:ea typeface="BIZ UDゴシック" panose="020B0400000000000000" pitchFamily="49" charset="-128"/>
              </a:rPr>
              <a:t> 持続的な森林経営</a:t>
            </a:r>
            <a:endParaRPr kumimoji="1" lang="en-US" altLang="ja-JP" sz="1200" b="1" dirty="0">
              <a:solidFill>
                <a:srgbClr val="FF0000"/>
              </a:solidFill>
              <a:latin typeface="BIZ UDゴシック" panose="020B0400000000000000" pitchFamily="49" charset="-128"/>
              <a:ea typeface="BIZ UDゴシック" panose="020B0400000000000000" pitchFamily="49" charset="-128"/>
            </a:endParaRPr>
          </a:p>
          <a:p>
            <a:r>
              <a:rPr kumimoji="1" lang="ja-JP" altLang="en-US" sz="1200" b="1" dirty="0">
                <a:solidFill>
                  <a:srgbClr val="FF0000"/>
                </a:solidFill>
                <a:latin typeface="BIZ UDゴシック" panose="020B0400000000000000" pitchFamily="49" charset="-128"/>
                <a:ea typeface="BIZ UDゴシック" panose="020B0400000000000000" pitchFamily="49" charset="-128"/>
              </a:rPr>
              <a:t>の推進エリア</a:t>
            </a:r>
            <a:endParaRPr kumimoji="1" lang="en-US" altLang="ja-JP" sz="1200" b="1" dirty="0">
              <a:solidFill>
                <a:srgbClr val="FF0000"/>
              </a:solidFill>
              <a:latin typeface="BIZ UDゴシック" panose="020B0400000000000000" pitchFamily="49" charset="-128"/>
              <a:ea typeface="BIZ UDゴシック" panose="020B0400000000000000" pitchFamily="49" charset="-128"/>
            </a:endParaRPr>
          </a:p>
          <a:p>
            <a:r>
              <a:rPr lang="ja-JP" altLang="en-US" sz="1200" b="1" dirty="0">
                <a:solidFill>
                  <a:srgbClr val="FF0000"/>
                </a:solidFill>
                <a:latin typeface="BIZ UDゴシック" panose="020B0400000000000000" pitchFamily="49" charset="-128"/>
                <a:ea typeface="BIZ UDゴシック" panose="020B0400000000000000" pitchFamily="49" charset="-128"/>
              </a:rPr>
              <a:t>（ただし経営計画は追加や</a:t>
            </a:r>
            <a:endParaRPr lang="en-US" altLang="ja-JP" sz="1200" b="1" dirty="0">
              <a:solidFill>
                <a:srgbClr val="FF0000"/>
              </a:solidFill>
              <a:latin typeface="BIZ UDゴシック" panose="020B0400000000000000" pitchFamily="49" charset="-128"/>
              <a:ea typeface="BIZ UDゴシック" panose="020B0400000000000000" pitchFamily="49" charset="-128"/>
            </a:endParaRPr>
          </a:p>
          <a:p>
            <a:r>
              <a:rPr lang="ja-JP" altLang="en-US" sz="1200" b="1" dirty="0">
                <a:solidFill>
                  <a:srgbClr val="FF0000"/>
                </a:solidFill>
                <a:latin typeface="BIZ UDゴシック" panose="020B0400000000000000" pitchFamily="49" charset="-128"/>
                <a:ea typeface="BIZ UDゴシック" panose="020B0400000000000000" pitchFamily="49" charset="-128"/>
              </a:rPr>
              <a:t>廃止の可能性が有るため、</a:t>
            </a:r>
            <a:endParaRPr lang="en-US" altLang="ja-JP" sz="1200" b="1" dirty="0">
              <a:solidFill>
                <a:srgbClr val="FF0000"/>
              </a:solidFill>
              <a:latin typeface="BIZ UDゴシック" panose="020B0400000000000000" pitchFamily="49" charset="-128"/>
              <a:ea typeface="BIZ UDゴシック" panose="020B0400000000000000" pitchFamily="49" charset="-128"/>
            </a:endParaRPr>
          </a:p>
          <a:p>
            <a:r>
              <a:rPr lang="ja-JP" altLang="en-US" sz="1200" b="1" dirty="0">
                <a:solidFill>
                  <a:srgbClr val="FF0000"/>
                </a:solidFill>
                <a:latin typeface="BIZ UDゴシック" panose="020B0400000000000000" pitchFamily="49" charset="-128"/>
                <a:ea typeface="BIZ UDゴシック" panose="020B0400000000000000" pitchFamily="49" charset="-128"/>
              </a:rPr>
              <a:t>その場合は</a:t>
            </a:r>
            <a:r>
              <a:rPr kumimoji="1" lang="ja-JP" altLang="en-US" sz="1200" b="1" dirty="0">
                <a:solidFill>
                  <a:srgbClr val="FF0000"/>
                </a:solidFill>
                <a:latin typeface="BIZ UDゴシック" panose="020B0400000000000000" pitchFamily="49" charset="-128"/>
                <a:ea typeface="BIZ UDゴシック" panose="020B0400000000000000" pitchFamily="49" charset="-128"/>
              </a:rPr>
              <a:t>方針見直しが</a:t>
            </a:r>
            <a:endParaRPr kumimoji="1" lang="en-US" altLang="ja-JP" sz="1200" b="1" dirty="0">
              <a:solidFill>
                <a:srgbClr val="FF0000"/>
              </a:solidFill>
              <a:latin typeface="BIZ UDゴシック" panose="020B0400000000000000" pitchFamily="49" charset="-128"/>
              <a:ea typeface="BIZ UDゴシック" panose="020B0400000000000000" pitchFamily="49" charset="-128"/>
            </a:endParaRPr>
          </a:p>
          <a:p>
            <a:r>
              <a:rPr kumimoji="1" lang="ja-JP" altLang="en-US" sz="1200" b="1" dirty="0">
                <a:solidFill>
                  <a:srgbClr val="FF0000"/>
                </a:solidFill>
                <a:latin typeface="BIZ UDゴシック" panose="020B0400000000000000" pitchFamily="49" charset="-128"/>
                <a:ea typeface="BIZ UDゴシック" panose="020B0400000000000000" pitchFamily="49" charset="-128"/>
              </a:rPr>
              <a:t>必要）</a:t>
            </a:r>
            <a:endParaRPr kumimoji="1" lang="en-US" altLang="ja-JP" sz="1200" b="1" dirty="0">
              <a:solidFill>
                <a:srgbClr val="FF0000"/>
              </a:solidFill>
              <a:latin typeface="BIZ UDゴシック" panose="020B0400000000000000" pitchFamily="49" charset="-128"/>
              <a:ea typeface="BIZ UDゴシック" panose="020B0400000000000000" pitchFamily="49" charset="-128"/>
            </a:endParaRPr>
          </a:p>
        </p:txBody>
      </p:sp>
      <p:sp>
        <p:nvSpPr>
          <p:cNvPr id="72" name="テキスト ボックス 71">
            <a:extLst>
              <a:ext uri="{FF2B5EF4-FFF2-40B4-BE49-F238E27FC236}">
                <a16:creationId xmlns:a16="http://schemas.microsoft.com/office/drawing/2014/main" id="{B616C238-8C8B-4B04-9614-DED4203FB32F}"/>
              </a:ext>
            </a:extLst>
          </p:cNvPr>
          <p:cNvSpPr txBox="1"/>
          <p:nvPr/>
        </p:nvSpPr>
        <p:spPr>
          <a:xfrm>
            <a:off x="35274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78" name="テキスト ボックス 77">
            <a:extLst>
              <a:ext uri="{FF2B5EF4-FFF2-40B4-BE49-F238E27FC236}">
                <a16:creationId xmlns:a16="http://schemas.microsoft.com/office/drawing/2014/main" id="{F02D572B-670E-4251-AC42-229E744E09E0}"/>
              </a:ext>
            </a:extLst>
          </p:cNvPr>
          <p:cNvSpPr txBox="1"/>
          <p:nvPr/>
        </p:nvSpPr>
        <p:spPr>
          <a:xfrm>
            <a:off x="719924" y="2623865"/>
            <a:ext cx="1481916" cy="246221"/>
          </a:xfrm>
          <a:prstGeom prst="rect">
            <a:avLst/>
          </a:prstGeom>
          <a:noFill/>
        </p:spPr>
        <p:txBody>
          <a:bodyPr wrap="square" rtlCol="0">
            <a:spAutoFit/>
          </a:bodyPr>
          <a:lstStyle/>
          <a:p>
            <a:r>
              <a:rPr kumimoji="1" lang="ja-JP" altLang="en-US" sz="1000" b="1" dirty="0"/>
              <a:t>森林経営計画地</a:t>
            </a:r>
          </a:p>
        </p:txBody>
      </p:sp>
      <p:sp>
        <p:nvSpPr>
          <p:cNvPr id="79" name="正方形/長方形 78">
            <a:extLst>
              <a:ext uri="{FF2B5EF4-FFF2-40B4-BE49-F238E27FC236}">
                <a16:creationId xmlns:a16="http://schemas.microsoft.com/office/drawing/2014/main" id="{5E46ECF9-48DF-49B5-95BD-68516FF70906}"/>
              </a:ext>
            </a:extLst>
          </p:cNvPr>
          <p:cNvSpPr/>
          <p:nvPr/>
        </p:nvSpPr>
        <p:spPr>
          <a:xfrm>
            <a:off x="421430" y="2669631"/>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楕円 80">
            <a:extLst>
              <a:ext uri="{FF2B5EF4-FFF2-40B4-BE49-F238E27FC236}">
                <a16:creationId xmlns:a16="http://schemas.microsoft.com/office/drawing/2014/main" id="{91219F39-2CAD-4F9B-A9A2-2900BC0FB7A3}"/>
              </a:ext>
            </a:extLst>
          </p:cNvPr>
          <p:cNvSpPr/>
          <p:nvPr/>
        </p:nvSpPr>
        <p:spPr>
          <a:xfrm rot="1670670">
            <a:off x="4967021" y="3226189"/>
            <a:ext cx="1659154" cy="637310"/>
          </a:xfrm>
          <a:prstGeom prst="ellipse">
            <a:avLst/>
          </a:prstGeom>
          <a:noFill/>
          <a:ln w="9525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82" name="直線矢印コネクタ 81">
            <a:extLst>
              <a:ext uri="{FF2B5EF4-FFF2-40B4-BE49-F238E27FC236}">
                <a16:creationId xmlns:a16="http://schemas.microsoft.com/office/drawing/2014/main" id="{73E49852-8475-4681-AE32-4AC1A624AA9E}"/>
              </a:ext>
            </a:extLst>
          </p:cNvPr>
          <p:cNvCxnSpPr>
            <a:cxnSpLocks/>
          </p:cNvCxnSpPr>
          <p:nvPr/>
        </p:nvCxnSpPr>
        <p:spPr>
          <a:xfrm>
            <a:off x="6438123" y="3602681"/>
            <a:ext cx="1495432" cy="0"/>
          </a:xfrm>
          <a:prstGeom prst="straightConnector1">
            <a:avLst/>
          </a:prstGeom>
          <a:ln w="53975" cmpd="sng">
            <a:solidFill>
              <a:srgbClr val="FF0000"/>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83" name="テキスト ボックス 82">
            <a:extLst>
              <a:ext uri="{FF2B5EF4-FFF2-40B4-BE49-F238E27FC236}">
                <a16:creationId xmlns:a16="http://schemas.microsoft.com/office/drawing/2014/main" id="{EA4990D2-377C-47F2-9D59-BEB0EED2A679}"/>
              </a:ext>
            </a:extLst>
          </p:cNvPr>
          <p:cNvSpPr txBox="1"/>
          <p:nvPr/>
        </p:nvSpPr>
        <p:spPr>
          <a:xfrm>
            <a:off x="7896528" y="3843737"/>
            <a:ext cx="2158272" cy="488082"/>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持続的な森林経営の</a:t>
            </a:r>
            <a:endParaRPr lang="en-US" altLang="ja-JP" sz="1286" dirty="0">
              <a:latin typeface="HG丸ｺﾞｼｯｸM-PRO" panose="020F0600000000000000" pitchFamily="50" charset="-128"/>
              <a:ea typeface="HG丸ｺﾞｼｯｸM-PRO" panose="020F0600000000000000" pitchFamily="50" charset="-128"/>
            </a:endParaRPr>
          </a:p>
          <a:p>
            <a:r>
              <a:rPr lang="ja-JP" altLang="en-US" sz="1286" dirty="0">
                <a:latin typeface="HG丸ｺﾞｼｯｸM-PRO" panose="020F0600000000000000" pitchFamily="50" charset="-128"/>
                <a:ea typeface="HG丸ｺﾞｼｯｸM-PRO" panose="020F0600000000000000" pitchFamily="50" charset="-128"/>
              </a:rPr>
              <a:t>推進</a:t>
            </a:r>
            <a:endParaRPr kumimoji="1" lang="ja-JP" altLang="en-US" sz="1286" dirty="0"/>
          </a:p>
        </p:txBody>
      </p:sp>
      <p:sp>
        <p:nvSpPr>
          <p:cNvPr id="84" name="楕円 83">
            <a:extLst>
              <a:ext uri="{FF2B5EF4-FFF2-40B4-BE49-F238E27FC236}">
                <a16:creationId xmlns:a16="http://schemas.microsoft.com/office/drawing/2014/main" id="{5C83E445-2EF9-4B16-8551-F0D4B98A4323}"/>
              </a:ext>
            </a:extLst>
          </p:cNvPr>
          <p:cNvSpPr/>
          <p:nvPr/>
        </p:nvSpPr>
        <p:spPr>
          <a:xfrm rot="1670670">
            <a:off x="3804965" y="4802434"/>
            <a:ext cx="1164760" cy="1532068"/>
          </a:xfrm>
          <a:prstGeom prst="ellipse">
            <a:avLst/>
          </a:prstGeom>
          <a:noFill/>
          <a:ln w="9525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85" name="直線矢印コネクタ 84">
            <a:extLst>
              <a:ext uri="{FF2B5EF4-FFF2-40B4-BE49-F238E27FC236}">
                <a16:creationId xmlns:a16="http://schemas.microsoft.com/office/drawing/2014/main" id="{E8DBF0A8-08B7-4400-B6C0-84C04AD3AF24}"/>
              </a:ext>
            </a:extLst>
          </p:cNvPr>
          <p:cNvCxnSpPr>
            <a:cxnSpLocks/>
          </p:cNvCxnSpPr>
          <p:nvPr/>
        </p:nvCxnSpPr>
        <p:spPr>
          <a:xfrm flipH="1">
            <a:off x="2279064" y="5607399"/>
            <a:ext cx="1538283" cy="878259"/>
          </a:xfrm>
          <a:prstGeom prst="straightConnector1">
            <a:avLst/>
          </a:prstGeom>
          <a:ln w="53975" cmpd="sng">
            <a:solidFill>
              <a:srgbClr val="FF0000"/>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86" name="テキスト ボックス 85">
            <a:extLst>
              <a:ext uri="{FF2B5EF4-FFF2-40B4-BE49-F238E27FC236}">
                <a16:creationId xmlns:a16="http://schemas.microsoft.com/office/drawing/2014/main" id="{72773AC0-0A8B-4FEB-85A3-26A5AAD044FF}"/>
              </a:ext>
            </a:extLst>
          </p:cNvPr>
          <p:cNvSpPr txBox="1"/>
          <p:nvPr/>
        </p:nvSpPr>
        <p:spPr>
          <a:xfrm>
            <a:off x="336185" y="6371893"/>
            <a:ext cx="2158272" cy="290208"/>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持続的な森林経営の推進</a:t>
            </a:r>
            <a:endParaRPr kumimoji="1" lang="ja-JP" altLang="en-US" sz="1286" dirty="0"/>
          </a:p>
        </p:txBody>
      </p:sp>
      <p:sp>
        <p:nvSpPr>
          <p:cNvPr id="87" name="楕円 86">
            <a:extLst>
              <a:ext uri="{FF2B5EF4-FFF2-40B4-BE49-F238E27FC236}">
                <a16:creationId xmlns:a16="http://schemas.microsoft.com/office/drawing/2014/main" id="{E97ACB0C-AC63-47CA-8AF8-549816AAB849}"/>
              </a:ext>
            </a:extLst>
          </p:cNvPr>
          <p:cNvSpPr/>
          <p:nvPr/>
        </p:nvSpPr>
        <p:spPr>
          <a:xfrm rot="5400000">
            <a:off x="5367769" y="5195633"/>
            <a:ext cx="688264" cy="1304731"/>
          </a:xfrm>
          <a:prstGeom prst="ellipse">
            <a:avLst/>
          </a:prstGeom>
          <a:noFill/>
          <a:ln w="9525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楕円 87">
            <a:extLst>
              <a:ext uri="{FF2B5EF4-FFF2-40B4-BE49-F238E27FC236}">
                <a16:creationId xmlns:a16="http://schemas.microsoft.com/office/drawing/2014/main" id="{84B1F5A1-DF07-4F6E-AADF-6E89259C4F28}"/>
              </a:ext>
            </a:extLst>
          </p:cNvPr>
          <p:cNvSpPr/>
          <p:nvPr/>
        </p:nvSpPr>
        <p:spPr>
          <a:xfrm rot="7132399">
            <a:off x="3241545" y="4907877"/>
            <a:ext cx="737416" cy="307841"/>
          </a:xfrm>
          <a:prstGeom prst="ellipse">
            <a:avLst/>
          </a:prstGeom>
          <a:noFill/>
          <a:ln w="9525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テキスト ボックス 88">
            <a:extLst>
              <a:ext uri="{FF2B5EF4-FFF2-40B4-BE49-F238E27FC236}">
                <a16:creationId xmlns:a16="http://schemas.microsoft.com/office/drawing/2014/main" id="{69969235-E722-4616-ACB4-E13AD3CE6DFE}"/>
              </a:ext>
            </a:extLst>
          </p:cNvPr>
          <p:cNvSpPr txBox="1"/>
          <p:nvPr/>
        </p:nvSpPr>
        <p:spPr>
          <a:xfrm>
            <a:off x="7896528" y="3699558"/>
            <a:ext cx="862906" cy="246221"/>
          </a:xfrm>
          <a:prstGeom prst="rect">
            <a:avLst/>
          </a:prstGeom>
          <a:noFill/>
        </p:spPr>
        <p:txBody>
          <a:bodyPr wrap="square" rtlCol="0">
            <a:spAutoFit/>
          </a:bodyPr>
          <a:lstStyle/>
          <a:p>
            <a:r>
              <a:rPr lang="ja-JP" altLang="en-US" sz="1000" b="1" dirty="0"/>
              <a:t>基軸２</a:t>
            </a:r>
            <a:endParaRPr kumimoji="1" lang="ja-JP" altLang="en-US" sz="1000" b="1" dirty="0"/>
          </a:p>
        </p:txBody>
      </p:sp>
      <p:cxnSp>
        <p:nvCxnSpPr>
          <p:cNvPr id="90" name="直線矢印コネクタ 89">
            <a:extLst>
              <a:ext uri="{FF2B5EF4-FFF2-40B4-BE49-F238E27FC236}">
                <a16:creationId xmlns:a16="http://schemas.microsoft.com/office/drawing/2014/main" id="{47FAEC9F-49DB-416F-9814-596A13D5E263}"/>
              </a:ext>
            </a:extLst>
          </p:cNvPr>
          <p:cNvCxnSpPr>
            <a:cxnSpLocks/>
          </p:cNvCxnSpPr>
          <p:nvPr/>
        </p:nvCxnSpPr>
        <p:spPr>
          <a:xfrm flipV="1">
            <a:off x="6818745" y="3591451"/>
            <a:ext cx="1114810" cy="1408129"/>
          </a:xfrm>
          <a:prstGeom prst="straightConnector1">
            <a:avLst/>
          </a:prstGeom>
          <a:ln w="53975" cmpd="sng">
            <a:solidFill>
              <a:srgbClr val="FF0000"/>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cxnSp>
        <p:nvCxnSpPr>
          <p:cNvPr id="91" name="直線矢印コネクタ 90">
            <a:extLst>
              <a:ext uri="{FF2B5EF4-FFF2-40B4-BE49-F238E27FC236}">
                <a16:creationId xmlns:a16="http://schemas.microsoft.com/office/drawing/2014/main" id="{C21CCDC2-E674-473A-BAB8-1D5142F87077}"/>
              </a:ext>
            </a:extLst>
          </p:cNvPr>
          <p:cNvCxnSpPr>
            <a:cxnSpLocks/>
          </p:cNvCxnSpPr>
          <p:nvPr/>
        </p:nvCxnSpPr>
        <p:spPr>
          <a:xfrm flipH="1">
            <a:off x="2272411" y="5193025"/>
            <a:ext cx="1094100" cy="1292633"/>
          </a:xfrm>
          <a:prstGeom prst="straightConnector1">
            <a:avLst/>
          </a:prstGeom>
          <a:ln w="53975" cmpd="sng">
            <a:solidFill>
              <a:srgbClr val="FF0000"/>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cxnSp>
        <p:nvCxnSpPr>
          <p:cNvPr id="92" name="直線矢印コネクタ 91">
            <a:extLst>
              <a:ext uri="{FF2B5EF4-FFF2-40B4-BE49-F238E27FC236}">
                <a16:creationId xmlns:a16="http://schemas.microsoft.com/office/drawing/2014/main" id="{FBB30491-218C-4912-9CB0-94E6E140AD8B}"/>
              </a:ext>
            </a:extLst>
          </p:cNvPr>
          <p:cNvCxnSpPr>
            <a:cxnSpLocks/>
          </p:cNvCxnSpPr>
          <p:nvPr/>
        </p:nvCxnSpPr>
        <p:spPr>
          <a:xfrm flipH="1">
            <a:off x="2290948" y="6035373"/>
            <a:ext cx="2969143" cy="444105"/>
          </a:xfrm>
          <a:prstGeom prst="straightConnector1">
            <a:avLst/>
          </a:prstGeom>
          <a:ln w="53975" cmpd="sng">
            <a:solidFill>
              <a:srgbClr val="FF0000"/>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93" name="楕円 92">
            <a:extLst>
              <a:ext uri="{FF2B5EF4-FFF2-40B4-BE49-F238E27FC236}">
                <a16:creationId xmlns:a16="http://schemas.microsoft.com/office/drawing/2014/main" id="{4CED8B70-30CD-4F25-914E-47EBE0A9A89B}"/>
              </a:ext>
            </a:extLst>
          </p:cNvPr>
          <p:cNvSpPr/>
          <p:nvPr/>
        </p:nvSpPr>
        <p:spPr>
          <a:xfrm rot="8095147">
            <a:off x="6442606" y="4659929"/>
            <a:ext cx="412773" cy="971586"/>
          </a:xfrm>
          <a:prstGeom prst="ellipse">
            <a:avLst/>
          </a:prstGeom>
          <a:noFill/>
          <a:ln w="9525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テキスト ボックス 93">
            <a:extLst>
              <a:ext uri="{FF2B5EF4-FFF2-40B4-BE49-F238E27FC236}">
                <a16:creationId xmlns:a16="http://schemas.microsoft.com/office/drawing/2014/main" id="{6F9BB060-11D8-4698-94C0-572898F66754}"/>
              </a:ext>
            </a:extLst>
          </p:cNvPr>
          <p:cNvSpPr txBox="1"/>
          <p:nvPr/>
        </p:nvSpPr>
        <p:spPr>
          <a:xfrm>
            <a:off x="7875717" y="3457697"/>
            <a:ext cx="2091239" cy="276999"/>
          </a:xfrm>
          <a:prstGeom prst="rect">
            <a:avLst/>
          </a:prstGeom>
          <a:noFill/>
        </p:spPr>
        <p:txBody>
          <a:bodyPr wrap="square" rtlCol="0">
            <a:spAutoFit/>
          </a:bodyPr>
          <a:lstStyle/>
          <a:p>
            <a:r>
              <a:rPr kumimoji="1" lang="ja-JP" altLang="en-US" sz="1200" b="1" dirty="0">
                <a:solidFill>
                  <a:srgbClr val="FF0000"/>
                </a:solidFill>
              </a:rPr>
              <a:t>林業経営に適した人工林等</a:t>
            </a:r>
          </a:p>
        </p:txBody>
      </p:sp>
      <p:sp>
        <p:nvSpPr>
          <p:cNvPr id="95" name="テキスト ボックス 94">
            <a:extLst>
              <a:ext uri="{FF2B5EF4-FFF2-40B4-BE49-F238E27FC236}">
                <a16:creationId xmlns:a16="http://schemas.microsoft.com/office/drawing/2014/main" id="{649305CF-33A9-44A0-AC93-DC5F795B11B3}"/>
              </a:ext>
            </a:extLst>
          </p:cNvPr>
          <p:cNvSpPr txBox="1"/>
          <p:nvPr/>
        </p:nvSpPr>
        <p:spPr>
          <a:xfrm>
            <a:off x="344645" y="6212138"/>
            <a:ext cx="862906" cy="246221"/>
          </a:xfrm>
          <a:prstGeom prst="rect">
            <a:avLst/>
          </a:prstGeom>
          <a:noFill/>
        </p:spPr>
        <p:txBody>
          <a:bodyPr wrap="square" rtlCol="0">
            <a:spAutoFit/>
          </a:bodyPr>
          <a:lstStyle/>
          <a:p>
            <a:r>
              <a:rPr lang="ja-JP" altLang="en-US" sz="1000" b="1" dirty="0"/>
              <a:t>基軸２</a:t>
            </a:r>
            <a:endParaRPr kumimoji="1" lang="ja-JP" altLang="en-US" sz="1000" b="1" dirty="0"/>
          </a:p>
        </p:txBody>
      </p:sp>
      <p:sp>
        <p:nvSpPr>
          <p:cNvPr id="98" name="テキスト ボックス 97">
            <a:extLst>
              <a:ext uri="{FF2B5EF4-FFF2-40B4-BE49-F238E27FC236}">
                <a16:creationId xmlns:a16="http://schemas.microsoft.com/office/drawing/2014/main" id="{AD7EC2C5-E798-480C-8C88-FB6812F5A900}"/>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
        <p:nvSpPr>
          <p:cNvPr id="99" name="テキスト ボックス 98">
            <a:extLst>
              <a:ext uri="{FF2B5EF4-FFF2-40B4-BE49-F238E27FC236}">
                <a16:creationId xmlns:a16="http://schemas.microsoft.com/office/drawing/2014/main" id="{99886732-FC2A-4965-B72C-73706D7954E2}"/>
              </a:ext>
            </a:extLst>
          </p:cNvPr>
          <p:cNvSpPr txBox="1"/>
          <p:nvPr/>
        </p:nvSpPr>
        <p:spPr>
          <a:xfrm>
            <a:off x="711424" y="1705317"/>
            <a:ext cx="1015662" cy="246221"/>
          </a:xfrm>
          <a:prstGeom prst="rect">
            <a:avLst/>
          </a:prstGeom>
          <a:noFill/>
        </p:spPr>
        <p:txBody>
          <a:bodyPr wrap="square" rtlCol="0">
            <a:spAutoFit/>
          </a:bodyPr>
          <a:lstStyle/>
          <a:p>
            <a:r>
              <a:rPr kumimoji="1" lang="ja-JP" altLang="en-US" sz="1000" b="1" dirty="0"/>
              <a:t>①資源循環林</a:t>
            </a:r>
          </a:p>
        </p:txBody>
      </p:sp>
      <p:sp>
        <p:nvSpPr>
          <p:cNvPr id="100" name="テキスト ボックス 99">
            <a:extLst>
              <a:ext uri="{FF2B5EF4-FFF2-40B4-BE49-F238E27FC236}">
                <a16:creationId xmlns:a16="http://schemas.microsoft.com/office/drawing/2014/main" id="{BCFDA324-F6C4-4C48-B467-AB26D7FD50A7}"/>
              </a:ext>
            </a:extLst>
          </p:cNvPr>
          <p:cNvSpPr txBox="1"/>
          <p:nvPr/>
        </p:nvSpPr>
        <p:spPr>
          <a:xfrm>
            <a:off x="70311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101" name="テキスト ボックス 100">
            <a:extLst>
              <a:ext uri="{FF2B5EF4-FFF2-40B4-BE49-F238E27FC236}">
                <a16:creationId xmlns:a16="http://schemas.microsoft.com/office/drawing/2014/main" id="{C88879D8-0DE2-45BB-9212-443C9AAEA9C2}"/>
              </a:ext>
            </a:extLst>
          </p:cNvPr>
          <p:cNvSpPr txBox="1"/>
          <p:nvPr/>
        </p:nvSpPr>
        <p:spPr>
          <a:xfrm>
            <a:off x="711423"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102" name="テキスト ボックス 101">
            <a:extLst>
              <a:ext uri="{FF2B5EF4-FFF2-40B4-BE49-F238E27FC236}">
                <a16:creationId xmlns:a16="http://schemas.microsoft.com/office/drawing/2014/main" id="{D6A83A2B-F643-4A78-B823-0347908DBD9E}"/>
              </a:ext>
            </a:extLst>
          </p:cNvPr>
          <p:cNvSpPr txBox="1"/>
          <p:nvPr/>
        </p:nvSpPr>
        <p:spPr>
          <a:xfrm>
            <a:off x="708702"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103" name="正方形/長方形 102">
            <a:extLst>
              <a:ext uri="{FF2B5EF4-FFF2-40B4-BE49-F238E27FC236}">
                <a16:creationId xmlns:a16="http://schemas.microsoft.com/office/drawing/2014/main" id="{07B0DFEB-411F-4E75-964C-25722C0099A9}"/>
              </a:ext>
            </a:extLst>
          </p:cNvPr>
          <p:cNvSpPr/>
          <p:nvPr/>
        </p:nvSpPr>
        <p:spPr>
          <a:xfrm>
            <a:off x="40930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A9D7E899-9DA9-4767-BE07-7A5D5CB46E7E}"/>
              </a:ext>
            </a:extLst>
          </p:cNvPr>
          <p:cNvSpPr/>
          <p:nvPr/>
        </p:nvSpPr>
        <p:spPr>
          <a:xfrm>
            <a:off x="40748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9E3BF8E2-4C6A-4A67-96A6-41AA047ADD4D}"/>
              </a:ext>
            </a:extLst>
          </p:cNvPr>
          <p:cNvSpPr/>
          <p:nvPr/>
        </p:nvSpPr>
        <p:spPr>
          <a:xfrm>
            <a:off x="41293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A4D33CFD-64AD-489F-9BD1-3702A8A8DD5F}"/>
              </a:ext>
            </a:extLst>
          </p:cNvPr>
          <p:cNvSpPr/>
          <p:nvPr/>
        </p:nvSpPr>
        <p:spPr>
          <a:xfrm>
            <a:off x="41202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正方形/長方形 57">
            <a:extLst>
              <a:ext uri="{FF2B5EF4-FFF2-40B4-BE49-F238E27FC236}">
                <a16:creationId xmlns:a16="http://schemas.microsoft.com/office/drawing/2014/main" id="{B2AC6980-0B11-43C9-A3B4-CBAFF591F29F}"/>
              </a:ext>
            </a:extLst>
          </p:cNvPr>
          <p:cNvSpPr/>
          <p:nvPr/>
        </p:nvSpPr>
        <p:spPr>
          <a:xfrm>
            <a:off x="350877" y="1440954"/>
            <a:ext cx="1845810" cy="1416431"/>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15471507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グループ化 12">
            <a:extLst>
              <a:ext uri="{FF2B5EF4-FFF2-40B4-BE49-F238E27FC236}">
                <a16:creationId xmlns:a16="http://schemas.microsoft.com/office/drawing/2014/main" id="{6F897A6F-04EB-4FE0-B1E2-9BB0F8DFF7F3}"/>
              </a:ext>
            </a:extLst>
          </p:cNvPr>
          <p:cNvGrpSpPr/>
          <p:nvPr/>
        </p:nvGrpSpPr>
        <p:grpSpPr>
          <a:xfrm>
            <a:off x="2291426" y="752763"/>
            <a:ext cx="5134870" cy="5822786"/>
            <a:chOff x="5142658" y="734959"/>
            <a:chExt cx="5010251" cy="5681472"/>
          </a:xfrm>
        </p:grpSpPr>
        <p:pic>
          <p:nvPicPr>
            <p:cNvPr id="3" name="図 2">
              <a:extLst>
                <a:ext uri="{FF2B5EF4-FFF2-40B4-BE49-F238E27FC236}">
                  <a16:creationId xmlns:a16="http://schemas.microsoft.com/office/drawing/2014/main" id="{B02493BF-654D-43F8-A466-A21A98DF7804}"/>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142658" y="734959"/>
              <a:ext cx="5010251" cy="5681472"/>
            </a:xfrm>
            <a:prstGeom prst="rect">
              <a:avLst/>
            </a:prstGeom>
          </p:spPr>
        </p:pic>
        <p:sp>
          <p:nvSpPr>
            <p:cNvPr id="47" name="フリーフォーム: 図形 46">
              <a:extLst>
                <a:ext uri="{FF2B5EF4-FFF2-40B4-BE49-F238E27FC236}">
                  <a16:creationId xmlns:a16="http://schemas.microsoft.com/office/drawing/2014/main" id="{E079AFFB-9C23-4F46-AE07-661317D75C2A}"/>
                </a:ext>
              </a:extLst>
            </p:cNvPr>
            <p:cNvSpPr/>
            <p:nvPr/>
          </p:nvSpPr>
          <p:spPr>
            <a:xfrm>
              <a:off x="5484145" y="1141759"/>
              <a:ext cx="4479348" cy="5073645"/>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28</a:t>
            </a:fld>
            <a:endParaRPr kumimoji="1" lang="ja-JP" altLang="en-US" sz="2000" b="1" dirty="0"/>
          </a:p>
        </p:txBody>
      </p:sp>
      <p:sp>
        <p:nvSpPr>
          <p:cNvPr id="22" name="テキスト ボックス 21">
            <a:extLst>
              <a:ext uri="{FF2B5EF4-FFF2-40B4-BE49-F238E27FC236}">
                <a16:creationId xmlns:a16="http://schemas.microsoft.com/office/drawing/2014/main" id="{22D06C5E-67C5-4FDB-B5A3-0BFEDFEB6559}"/>
              </a:ext>
            </a:extLst>
          </p:cNvPr>
          <p:cNvSpPr txBox="1"/>
          <p:nvPr/>
        </p:nvSpPr>
        <p:spPr>
          <a:xfrm>
            <a:off x="35274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44" name="正方形/長方形 43">
            <a:extLst>
              <a:ext uri="{FF2B5EF4-FFF2-40B4-BE49-F238E27FC236}">
                <a16:creationId xmlns:a16="http://schemas.microsoft.com/office/drawing/2014/main" id="{1C52BC09-9514-4858-96DF-9D5A4520D548}"/>
              </a:ext>
            </a:extLst>
          </p:cNvPr>
          <p:cNvSpPr/>
          <p:nvPr/>
        </p:nvSpPr>
        <p:spPr>
          <a:xfrm>
            <a:off x="6650141" y="834681"/>
            <a:ext cx="3025874" cy="888650"/>
          </a:xfrm>
          <a:prstGeom prst="rect">
            <a:avLst/>
          </a:prstGeom>
          <a:solidFill>
            <a:schemeClr val="bg1"/>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3">
            <a:extLst>
              <a:ext uri="{FF2B5EF4-FFF2-40B4-BE49-F238E27FC236}">
                <a16:creationId xmlns:a16="http://schemas.microsoft.com/office/drawing/2014/main" id="{869BFC3A-B87D-494B-B41B-AB26AC143C5D}"/>
              </a:ext>
            </a:extLst>
          </p:cNvPr>
          <p:cNvSpPr/>
          <p:nvPr/>
        </p:nvSpPr>
        <p:spPr>
          <a:xfrm>
            <a:off x="6659690" y="1360840"/>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noFill/>
          <a:ln w="34925">
            <a:solidFill>
              <a:srgbClr val="00B0F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57" name="タイトル 1">
            <a:extLst>
              <a:ext uri="{FF2B5EF4-FFF2-40B4-BE49-F238E27FC236}">
                <a16:creationId xmlns:a16="http://schemas.microsoft.com/office/drawing/2014/main" id="{43F3C984-88D4-438F-A99A-70126CAB5180}"/>
              </a:ext>
            </a:extLst>
          </p:cNvPr>
          <p:cNvSpPr txBox="1">
            <a:spLocks/>
          </p:cNvSpPr>
          <p:nvPr/>
        </p:nvSpPr>
        <p:spPr>
          <a:xfrm>
            <a:off x="8248911" y="1190638"/>
            <a:ext cx="1189182"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森林経営計画</a:t>
            </a:r>
          </a:p>
        </p:txBody>
      </p:sp>
      <p:sp>
        <p:nvSpPr>
          <p:cNvPr id="58" name="正方形/長方形 3">
            <a:extLst>
              <a:ext uri="{FF2B5EF4-FFF2-40B4-BE49-F238E27FC236}">
                <a16:creationId xmlns:a16="http://schemas.microsoft.com/office/drawing/2014/main" id="{E9F018F5-B058-43FC-A28E-91C9BA67F497}"/>
              </a:ext>
            </a:extLst>
          </p:cNvPr>
          <p:cNvSpPr/>
          <p:nvPr/>
        </p:nvSpPr>
        <p:spPr>
          <a:xfrm>
            <a:off x="6616053" y="1219105"/>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F15960">
              <a:alpha val="55686"/>
            </a:srgb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74" name="テキスト ボックス 73">
            <a:extLst>
              <a:ext uri="{FF2B5EF4-FFF2-40B4-BE49-F238E27FC236}">
                <a16:creationId xmlns:a16="http://schemas.microsoft.com/office/drawing/2014/main" id="{054885B7-DE07-4B3D-992C-D7A8A376ED54}"/>
              </a:ext>
            </a:extLst>
          </p:cNvPr>
          <p:cNvSpPr txBox="1"/>
          <p:nvPr/>
        </p:nvSpPr>
        <p:spPr>
          <a:xfrm>
            <a:off x="719924" y="2636565"/>
            <a:ext cx="1481916" cy="246221"/>
          </a:xfrm>
          <a:prstGeom prst="rect">
            <a:avLst/>
          </a:prstGeom>
          <a:noFill/>
        </p:spPr>
        <p:txBody>
          <a:bodyPr wrap="square" rtlCol="0">
            <a:spAutoFit/>
          </a:bodyPr>
          <a:lstStyle/>
          <a:p>
            <a:r>
              <a:rPr kumimoji="1" lang="ja-JP" altLang="en-US" sz="1000" b="1" dirty="0"/>
              <a:t>森林経営計画地</a:t>
            </a:r>
          </a:p>
        </p:txBody>
      </p:sp>
      <p:sp>
        <p:nvSpPr>
          <p:cNvPr id="75" name="正方形/長方形 74">
            <a:extLst>
              <a:ext uri="{FF2B5EF4-FFF2-40B4-BE49-F238E27FC236}">
                <a16:creationId xmlns:a16="http://schemas.microsoft.com/office/drawing/2014/main" id="{FA9649BE-7CD5-4AC9-A946-DE7F4CDD74C9}"/>
              </a:ext>
            </a:extLst>
          </p:cNvPr>
          <p:cNvSpPr/>
          <p:nvPr/>
        </p:nvSpPr>
        <p:spPr>
          <a:xfrm>
            <a:off x="421430" y="2669631"/>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タイトル 1">
            <a:extLst>
              <a:ext uri="{FF2B5EF4-FFF2-40B4-BE49-F238E27FC236}">
                <a16:creationId xmlns:a16="http://schemas.microsoft.com/office/drawing/2014/main" id="{4BB1E3EA-7CAF-4C37-B1AE-46EF1BA3B086}"/>
              </a:ext>
            </a:extLst>
          </p:cNvPr>
          <p:cNvSpPr txBox="1">
            <a:spLocks/>
          </p:cNvSpPr>
          <p:nvPr/>
        </p:nvSpPr>
        <p:spPr>
          <a:xfrm>
            <a:off x="8195521" y="1011399"/>
            <a:ext cx="1560286"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山地災害危険地区</a:t>
            </a:r>
          </a:p>
        </p:txBody>
      </p:sp>
      <p:sp>
        <p:nvSpPr>
          <p:cNvPr id="49" name="正方形/長方形 3">
            <a:extLst>
              <a:ext uri="{FF2B5EF4-FFF2-40B4-BE49-F238E27FC236}">
                <a16:creationId xmlns:a16="http://schemas.microsoft.com/office/drawing/2014/main" id="{6FF3FF36-62E4-450F-8F62-04A7CA456E9F}"/>
              </a:ext>
            </a:extLst>
          </p:cNvPr>
          <p:cNvSpPr/>
          <p:nvPr/>
        </p:nvSpPr>
        <p:spPr>
          <a:xfrm>
            <a:off x="6650141" y="1077348"/>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005392"/>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59" name="フリーフォーム: 図形 58">
            <a:extLst>
              <a:ext uri="{FF2B5EF4-FFF2-40B4-BE49-F238E27FC236}">
                <a16:creationId xmlns:a16="http://schemas.microsoft.com/office/drawing/2014/main" id="{9766B1C4-B3AF-4347-8404-477FB918368D}"/>
              </a:ext>
            </a:extLst>
          </p:cNvPr>
          <p:cNvSpPr/>
          <p:nvPr/>
        </p:nvSpPr>
        <p:spPr>
          <a:xfrm>
            <a:off x="6698897" y="1081725"/>
            <a:ext cx="866775" cy="163286"/>
          </a:xfrm>
          <a:custGeom>
            <a:avLst/>
            <a:gdLst>
              <a:gd name="connsiteX0" fmla="*/ 1234440 w 1234440"/>
              <a:gd name="connsiteY0" fmla="*/ 0 h 247650"/>
              <a:gd name="connsiteX1" fmla="*/ 845820 w 1234440"/>
              <a:gd name="connsiteY1" fmla="*/ 247650 h 247650"/>
              <a:gd name="connsiteX2" fmla="*/ 0 w 1234440"/>
              <a:gd name="connsiteY2" fmla="*/ 19050 h 247650"/>
              <a:gd name="connsiteX3" fmla="*/ 1234440 w 1234440"/>
              <a:gd name="connsiteY3" fmla="*/ 0 h 247650"/>
              <a:gd name="connsiteX0" fmla="*/ 1224915 w 1224915"/>
              <a:gd name="connsiteY0" fmla="*/ 7620 h 228600"/>
              <a:gd name="connsiteX1" fmla="*/ 845820 w 1224915"/>
              <a:gd name="connsiteY1" fmla="*/ 228600 h 228600"/>
              <a:gd name="connsiteX2" fmla="*/ 0 w 1224915"/>
              <a:gd name="connsiteY2" fmla="*/ 0 h 228600"/>
              <a:gd name="connsiteX3" fmla="*/ 1224915 w 1224915"/>
              <a:gd name="connsiteY3" fmla="*/ 7620 h 228600"/>
              <a:gd name="connsiteX0" fmla="*/ 1224915 w 1224915"/>
              <a:gd name="connsiteY0" fmla="*/ 7620 h 228600"/>
              <a:gd name="connsiteX1" fmla="*/ 857250 w 1224915"/>
              <a:gd name="connsiteY1" fmla="*/ 228600 h 228600"/>
              <a:gd name="connsiteX2" fmla="*/ 0 w 1224915"/>
              <a:gd name="connsiteY2" fmla="*/ 0 h 228600"/>
              <a:gd name="connsiteX3" fmla="*/ 1224915 w 1224915"/>
              <a:gd name="connsiteY3" fmla="*/ 7620 h 228600"/>
              <a:gd name="connsiteX0" fmla="*/ 1213485 w 1213485"/>
              <a:gd name="connsiteY0" fmla="*/ 7620 h 228600"/>
              <a:gd name="connsiteX1" fmla="*/ 845820 w 1213485"/>
              <a:gd name="connsiteY1" fmla="*/ 228600 h 228600"/>
              <a:gd name="connsiteX2" fmla="*/ 0 w 1213485"/>
              <a:gd name="connsiteY2" fmla="*/ 0 h 228600"/>
              <a:gd name="connsiteX3" fmla="*/ 1213485 w 1213485"/>
              <a:gd name="connsiteY3" fmla="*/ 7620 h 228600"/>
            </a:gdLst>
            <a:ahLst/>
            <a:cxnLst>
              <a:cxn ang="0">
                <a:pos x="connsiteX0" y="connsiteY0"/>
              </a:cxn>
              <a:cxn ang="0">
                <a:pos x="connsiteX1" y="connsiteY1"/>
              </a:cxn>
              <a:cxn ang="0">
                <a:pos x="connsiteX2" y="connsiteY2"/>
              </a:cxn>
              <a:cxn ang="0">
                <a:pos x="connsiteX3" y="connsiteY3"/>
              </a:cxn>
            </a:cxnLst>
            <a:rect l="l" t="t" r="r" b="b"/>
            <a:pathLst>
              <a:path w="1213485" h="228600">
                <a:moveTo>
                  <a:pt x="1213485" y="7620"/>
                </a:moveTo>
                <a:lnTo>
                  <a:pt x="845820" y="228600"/>
                </a:lnTo>
                <a:lnTo>
                  <a:pt x="0" y="0"/>
                </a:lnTo>
                <a:lnTo>
                  <a:pt x="1213485" y="7620"/>
                </a:lnTo>
                <a:close/>
              </a:path>
            </a:pathLst>
          </a:custGeom>
          <a:solidFill>
            <a:srgbClr val="FF0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矢印: 下 49">
            <a:extLst>
              <a:ext uri="{FF2B5EF4-FFF2-40B4-BE49-F238E27FC236}">
                <a16:creationId xmlns:a16="http://schemas.microsoft.com/office/drawing/2014/main" id="{5620EE6E-82C8-4AB8-B337-4815B192E823}"/>
              </a:ext>
            </a:extLst>
          </p:cNvPr>
          <p:cNvSpPr/>
          <p:nvPr/>
        </p:nvSpPr>
        <p:spPr>
          <a:xfrm rot="10800000">
            <a:off x="7255775" y="938283"/>
            <a:ext cx="204940" cy="663699"/>
          </a:xfrm>
          <a:prstGeom prst="downArrow">
            <a:avLst/>
          </a:prstGeom>
          <a:solidFill>
            <a:schemeClr val="accent2">
              <a:lumMod val="50000"/>
            </a:schemeClr>
          </a:solidFill>
          <a:ln w="25400">
            <a:solidFill>
              <a:schemeClr val="accent2">
                <a:lumMod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矢印: 下 50">
            <a:extLst>
              <a:ext uri="{FF2B5EF4-FFF2-40B4-BE49-F238E27FC236}">
                <a16:creationId xmlns:a16="http://schemas.microsoft.com/office/drawing/2014/main" id="{1E2B794A-8E39-4687-8BE9-BD4264F67CFF}"/>
              </a:ext>
            </a:extLst>
          </p:cNvPr>
          <p:cNvSpPr/>
          <p:nvPr/>
        </p:nvSpPr>
        <p:spPr>
          <a:xfrm rot="10800000">
            <a:off x="7020347" y="946828"/>
            <a:ext cx="204940" cy="663699"/>
          </a:xfrm>
          <a:prstGeom prst="downArrow">
            <a:avLst/>
          </a:prstGeom>
          <a:solidFill>
            <a:srgbClr val="FFC000"/>
          </a:solidFill>
          <a:ln w="25400">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矢印: 下 54">
            <a:extLst>
              <a:ext uri="{FF2B5EF4-FFF2-40B4-BE49-F238E27FC236}">
                <a16:creationId xmlns:a16="http://schemas.microsoft.com/office/drawing/2014/main" id="{A6691F25-0D95-4E99-BCE0-20C8D58D330A}"/>
              </a:ext>
            </a:extLst>
          </p:cNvPr>
          <p:cNvSpPr/>
          <p:nvPr/>
        </p:nvSpPr>
        <p:spPr>
          <a:xfrm rot="10800000">
            <a:off x="7754175" y="935442"/>
            <a:ext cx="204940" cy="663699"/>
          </a:xfrm>
          <a:prstGeom prst="downArrow">
            <a:avLst/>
          </a:prstGeom>
          <a:solidFill>
            <a:srgbClr val="007E39"/>
          </a:solidFill>
          <a:ln w="25400">
            <a:solidFill>
              <a:srgbClr val="007E39"/>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矢印: 下 55">
            <a:extLst>
              <a:ext uri="{FF2B5EF4-FFF2-40B4-BE49-F238E27FC236}">
                <a16:creationId xmlns:a16="http://schemas.microsoft.com/office/drawing/2014/main" id="{5227AF83-3B79-441F-8B5B-5CC0264FB2E3}"/>
              </a:ext>
            </a:extLst>
          </p:cNvPr>
          <p:cNvSpPr/>
          <p:nvPr/>
        </p:nvSpPr>
        <p:spPr>
          <a:xfrm rot="10800000">
            <a:off x="7518747" y="943987"/>
            <a:ext cx="204940" cy="663699"/>
          </a:xfrm>
          <a:prstGeom prst="downArrow">
            <a:avLst/>
          </a:prstGeom>
          <a:solidFill>
            <a:srgbClr val="5DD848"/>
          </a:solidFill>
          <a:ln w="25400">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テキスト ボックス 59">
            <a:extLst>
              <a:ext uri="{FF2B5EF4-FFF2-40B4-BE49-F238E27FC236}">
                <a16:creationId xmlns:a16="http://schemas.microsoft.com/office/drawing/2014/main" id="{37464717-1893-4242-8535-648851EF0944}"/>
              </a:ext>
            </a:extLst>
          </p:cNvPr>
          <p:cNvSpPr txBox="1"/>
          <p:nvPr/>
        </p:nvSpPr>
        <p:spPr>
          <a:xfrm>
            <a:off x="730958" y="2876300"/>
            <a:ext cx="1720790" cy="230832"/>
          </a:xfrm>
          <a:prstGeom prst="rect">
            <a:avLst/>
          </a:prstGeom>
          <a:noFill/>
        </p:spPr>
        <p:txBody>
          <a:bodyPr wrap="square" rtlCol="0">
            <a:spAutoFit/>
          </a:bodyPr>
          <a:lstStyle/>
          <a:p>
            <a:r>
              <a:rPr kumimoji="1" lang="ja-JP" altLang="en-US" sz="900" b="1" dirty="0"/>
              <a:t>山地災害危険地区（山腹）</a:t>
            </a:r>
          </a:p>
        </p:txBody>
      </p:sp>
      <p:sp>
        <p:nvSpPr>
          <p:cNvPr id="61" name="正方形/長方形 60">
            <a:extLst>
              <a:ext uri="{FF2B5EF4-FFF2-40B4-BE49-F238E27FC236}">
                <a16:creationId xmlns:a16="http://schemas.microsoft.com/office/drawing/2014/main" id="{CC39F866-E370-4C37-83D8-4208653FC2C7}"/>
              </a:ext>
            </a:extLst>
          </p:cNvPr>
          <p:cNvSpPr/>
          <p:nvPr/>
        </p:nvSpPr>
        <p:spPr>
          <a:xfrm>
            <a:off x="429556" y="2917530"/>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 name="テキスト ボックス 61">
            <a:extLst>
              <a:ext uri="{FF2B5EF4-FFF2-40B4-BE49-F238E27FC236}">
                <a16:creationId xmlns:a16="http://schemas.microsoft.com/office/drawing/2014/main" id="{38349963-42F5-4FD1-8758-C6087668BF38}"/>
              </a:ext>
            </a:extLst>
          </p:cNvPr>
          <p:cNvSpPr txBox="1"/>
          <p:nvPr/>
        </p:nvSpPr>
        <p:spPr>
          <a:xfrm>
            <a:off x="719923" y="3112418"/>
            <a:ext cx="1720789" cy="230832"/>
          </a:xfrm>
          <a:prstGeom prst="rect">
            <a:avLst/>
          </a:prstGeom>
          <a:noFill/>
        </p:spPr>
        <p:txBody>
          <a:bodyPr wrap="square" rtlCol="0">
            <a:spAutoFit/>
          </a:bodyPr>
          <a:lstStyle/>
          <a:p>
            <a:r>
              <a:rPr kumimoji="1" lang="ja-JP" altLang="en-US" sz="900" b="1" dirty="0"/>
              <a:t>山地災害危険地区（渓流）</a:t>
            </a:r>
          </a:p>
        </p:txBody>
      </p:sp>
      <p:sp>
        <p:nvSpPr>
          <p:cNvPr id="63" name="正方形/長方形 62">
            <a:extLst>
              <a:ext uri="{FF2B5EF4-FFF2-40B4-BE49-F238E27FC236}">
                <a16:creationId xmlns:a16="http://schemas.microsoft.com/office/drawing/2014/main" id="{D0C4627E-3FF4-4E13-A077-9B1BDAE9FEAF}"/>
              </a:ext>
            </a:extLst>
          </p:cNvPr>
          <p:cNvSpPr/>
          <p:nvPr/>
        </p:nvSpPr>
        <p:spPr>
          <a:xfrm>
            <a:off x="426835" y="3145335"/>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テキスト ボックス 63">
            <a:extLst>
              <a:ext uri="{FF2B5EF4-FFF2-40B4-BE49-F238E27FC236}">
                <a16:creationId xmlns:a16="http://schemas.microsoft.com/office/drawing/2014/main" id="{9949869C-54FB-46E4-B1A9-804672EB6E60}"/>
              </a:ext>
            </a:extLst>
          </p:cNvPr>
          <p:cNvSpPr txBox="1"/>
          <p:nvPr/>
        </p:nvSpPr>
        <p:spPr>
          <a:xfrm>
            <a:off x="337919" y="3815902"/>
            <a:ext cx="1919087" cy="883832"/>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山間部、市街地の森林において、危険地区が比較的、一様に指定されている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cxnSp>
        <p:nvCxnSpPr>
          <p:cNvPr id="65" name="直線矢印コネクタ 64">
            <a:extLst>
              <a:ext uri="{FF2B5EF4-FFF2-40B4-BE49-F238E27FC236}">
                <a16:creationId xmlns:a16="http://schemas.microsoft.com/office/drawing/2014/main" id="{D750569E-5CA2-45B3-8193-6569B29890C3}"/>
              </a:ext>
            </a:extLst>
          </p:cNvPr>
          <p:cNvCxnSpPr>
            <a:cxnSpLocks/>
          </p:cNvCxnSpPr>
          <p:nvPr/>
        </p:nvCxnSpPr>
        <p:spPr>
          <a:xfrm>
            <a:off x="1177612" y="3328729"/>
            <a:ext cx="0" cy="44567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テキスト ボックス 66">
            <a:extLst>
              <a:ext uri="{FF2B5EF4-FFF2-40B4-BE49-F238E27FC236}">
                <a16:creationId xmlns:a16="http://schemas.microsoft.com/office/drawing/2014/main" id="{F0655E80-0900-4DC1-8D5F-687C57E72DFF}"/>
              </a:ext>
            </a:extLst>
          </p:cNvPr>
          <p:cNvSpPr txBox="1"/>
          <p:nvPr/>
        </p:nvSpPr>
        <p:spPr>
          <a:xfrm>
            <a:off x="8405410" y="1399740"/>
            <a:ext cx="1057451" cy="290208"/>
          </a:xfrm>
          <a:prstGeom prst="rect">
            <a:avLst/>
          </a:prstGeom>
          <a:noFill/>
        </p:spPr>
        <p:txBody>
          <a:bodyPr wrap="square" rtlCol="0">
            <a:spAutoFit/>
          </a:bodyPr>
          <a:lstStyle/>
          <a:p>
            <a:r>
              <a:rPr kumimoji="1" lang="ja-JP" altLang="en-US" sz="1286" dirty="0"/>
              <a:t>河川流域</a:t>
            </a:r>
          </a:p>
        </p:txBody>
      </p:sp>
      <p:sp>
        <p:nvSpPr>
          <p:cNvPr id="69" name="テキスト ボックス 68">
            <a:extLst>
              <a:ext uri="{FF2B5EF4-FFF2-40B4-BE49-F238E27FC236}">
                <a16:creationId xmlns:a16="http://schemas.microsoft.com/office/drawing/2014/main" id="{F7EA9F62-189F-4154-8C2B-23FEF28BEF87}"/>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
        <p:nvSpPr>
          <p:cNvPr id="70" name="テキスト ボックス 69">
            <a:extLst>
              <a:ext uri="{FF2B5EF4-FFF2-40B4-BE49-F238E27FC236}">
                <a16:creationId xmlns:a16="http://schemas.microsoft.com/office/drawing/2014/main" id="{C8A62BF1-7736-4087-8E3B-F11758EC6F27}"/>
              </a:ext>
            </a:extLst>
          </p:cNvPr>
          <p:cNvSpPr txBox="1"/>
          <p:nvPr/>
        </p:nvSpPr>
        <p:spPr>
          <a:xfrm>
            <a:off x="711424" y="1705317"/>
            <a:ext cx="1015662" cy="246221"/>
          </a:xfrm>
          <a:prstGeom prst="rect">
            <a:avLst/>
          </a:prstGeom>
          <a:noFill/>
        </p:spPr>
        <p:txBody>
          <a:bodyPr wrap="square" rtlCol="0">
            <a:spAutoFit/>
          </a:bodyPr>
          <a:lstStyle/>
          <a:p>
            <a:r>
              <a:rPr kumimoji="1" lang="ja-JP" altLang="en-US" sz="1000" b="1" dirty="0"/>
              <a:t>①資源循環林</a:t>
            </a:r>
          </a:p>
        </p:txBody>
      </p:sp>
      <p:sp>
        <p:nvSpPr>
          <p:cNvPr id="71" name="テキスト ボックス 70">
            <a:extLst>
              <a:ext uri="{FF2B5EF4-FFF2-40B4-BE49-F238E27FC236}">
                <a16:creationId xmlns:a16="http://schemas.microsoft.com/office/drawing/2014/main" id="{513AC68E-2EAC-4F23-976D-97E0824B228E}"/>
              </a:ext>
            </a:extLst>
          </p:cNvPr>
          <p:cNvSpPr txBox="1"/>
          <p:nvPr/>
        </p:nvSpPr>
        <p:spPr>
          <a:xfrm>
            <a:off x="70311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72" name="テキスト ボックス 71">
            <a:extLst>
              <a:ext uri="{FF2B5EF4-FFF2-40B4-BE49-F238E27FC236}">
                <a16:creationId xmlns:a16="http://schemas.microsoft.com/office/drawing/2014/main" id="{545CB1C1-7ED1-443F-A920-F9F424B0997D}"/>
              </a:ext>
            </a:extLst>
          </p:cNvPr>
          <p:cNvSpPr txBox="1"/>
          <p:nvPr/>
        </p:nvSpPr>
        <p:spPr>
          <a:xfrm>
            <a:off x="711423"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73" name="テキスト ボックス 72">
            <a:extLst>
              <a:ext uri="{FF2B5EF4-FFF2-40B4-BE49-F238E27FC236}">
                <a16:creationId xmlns:a16="http://schemas.microsoft.com/office/drawing/2014/main" id="{60734C36-9571-4B36-8A22-A875B454D810}"/>
              </a:ext>
            </a:extLst>
          </p:cNvPr>
          <p:cNvSpPr txBox="1"/>
          <p:nvPr/>
        </p:nvSpPr>
        <p:spPr>
          <a:xfrm>
            <a:off x="708702"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76" name="正方形/長方形 75">
            <a:extLst>
              <a:ext uri="{FF2B5EF4-FFF2-40B4-BE49-F238E27FC236}">
                <a16:creationId xmlns:a16="http://schemas.microsoft.com/office/drawing/2014/main" id="{155FF574-8789-4FB1-9265-3AFABA41DACE}"/>
              </a:ext>
            </a:extLst>
          </p:cNvPr>
          <p:cNvSpPr/>
          <p:nvPr/>
        </p:nvSpPr>
        <p:spPr>
          <a:xfrm>
            <a:off x="40930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53E3CE60-812A-4F2A-9E63-5B84EF4BA406}"/>
              </a:ext>
            </a:extLst>
          </p:cNvPr>
          <p:cNvSpPr/>
          <p:nvPr/>
        </p:nvSpPr>
        <p:spPr>
          <a:xfrm>
            <a:off x="40748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467C4EC5-4422-42FC-BA37-3A3423F1A6D5}"/>
              </a:ext>
            </a:extLst>
          </p:cNvPr>
          <p:cNvSpPr/>
          <p:nvPr/>
        </p:nvSpPr>
        <p:spPr>
          <a:xfrm>
            <a:off x="41293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8739E435-54F0-4B56-8EC0-B23A225F7E99}"/>
              </a:ext>
            </a:extLst>
          </p:cNvPr>
          <p:cNvSpPr/>
          <p:nvPr/>
        </p:nvSpPr>
        <p:spPr>
          <a:xfrm>
            <a:off x="41202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a:extLst>
              <a:ext uri="{FF2B5EF4-FFF2-40B4-BE49-F238E27FC236}">
                <a16:creationId xmlns:a16="http://schemas.microsoft.com/office/drawing/2014/main" id="{B2DF5726-F961-4ED7-A4A5-769637E54AA3}"/>
              </a:ext>
            </a:extLst>
          </p:cNvPr>
          <p:cNvSpPr/>
          <p:nvPr/>
        </p:nvSpPr>
        <p:spPr>
          <a:xfrm>
            <a:off x="350877" y="1440954"/>
            <a:ext cx="1845810" cy="1902296"/>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69854731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a:extLst>
              <a:ext uri="{FF2B5EF4-FFF2-40B4-BE49-F238E27FC236}">
                <a16:creationId xmlns:a16="http://schemas.microsoft.com/office/drawing/2014/main" id="{3BEB0E44-662A-4A75-A6AE-F8349F89C9F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287364" y="748347"/>
            <a:ext cx="5147829" cy="5830551"/>
          </a:xfrm>
          <a:prstGeom prst="rect">
            <a:avLst/>
          </a:prstGeom>
        </p:spPr>
      </p:pic>
      <p:sp>
        <p:nvSpPr>
          <p:cNvPr id="66" name="フリーフォーム: 図形 65">
            <a:extLst>
              <a:ext uri="{FF2B5EF4-FFF2-40B4-BE49-F238E27FC236}">
                <a16:creationId xmlns:a16="http://schemas.microsoft.com/office/drawing/2014/main" id="{6AAE8078-D580-476B-9794-6137E18CB32C}"/>
              </a:ext>
            </a:extLst>
          </p:cNvPr>
          <p:cNvSpPr/>
          <p:nvPr/>
        </p:nvSpPr>
        <p:spPr>
          <a:xfrm>
            <a:off x="2633057" y="1174095"/>
            <a:ext cx="4604674" cy="5199841"/>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29</a:t>
            </a:fld>
            <a:endParaRPr kumimoji="1" lang="ja-JP" altLang="en-US" sz="2000" b="1" dirty="0"/>
          </a:p>
        </p:txBody>
      </p:sp>
      <p:sp>
        <p:nvSpPr>
          <p:cNvPr id="22" name="テキスト ボックス 21">
            <a:extLst>
              <a:ext uri="{FF2B5EF4-FFF2-40B4-BE49-F238E27FC236}">
                <a16:creationId xmlns:a16="http://schemas.microsoft.com/office/drawing/2014/main" id="{22D06C5E-67C5-4FDB-B5A3-0BFEDFEB6559}"/>
              </a:ext>
            </a:extLst>
          </p:cNvPr>
          <p:cNvSpPr txBox="1"/>
          <p:nvPr/>
        </p:nvSpPr>
        <p:spPr>
          <a:xfrm>
            <a:off x="35274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44" name="正方形/長方形 43">
            <a:extLst>
              <a:ext uri="{FF2B5EF4-FFF2-40B4-BE49-F238E27FC236}">
                <a16:creationId xmlns:a16="http://schemas.microsoft.com/office/drawing/2014/main" id="{1C52BC09-9514-4858-96DF-9D5A4520D548}"/>
              </a:ext>
            </a:extLst>
          </p:cNvPr>
          <p:cNvSpPr/>
          <p:nvPr/>
        </p:nvSpPr>
        <p:spPr>
          <a:xfrm>
            <a:off x="6650141" y="834681"/>
            <a:ext cx="3025874" cy="888650"/>
          </a:xfrm>
          <a:prstGeom prst="rect">
            <a:avLst/>
          </a:prstGeom>
          <a:solidFill>
            <a:schemeClr val="bg1"/>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3">
            <a:extLst>
              <a:ext uri="{FF2B5EF4-FFF2-40B4-BE49-F238E27FC236}">
                <a16:creationId xmlns:a16="http://schemas.microsoft.com/office/drawing/2014/main" id="{869BFC3A-B87D-494B-B41B-AB26AC143C5D}"/>
              </a:ext>
            </a:extLst>
          </p:cNvPr>
          <p:cNvSpPr/>
          <p:nvPr/>
        </p:nvSpPr>
        <p:spPr>
          <a:xfrm>
            <a:off x="6659690" y="1360840"/>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noFill/>
          <a:ln w="34925">
            <a:solidFill>
              <a:srgbClr val="00B0F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57" name="タイトル 1">
            <a:extLst>
              <a:ext uri="{FF2B5EF4-FFF2-40B4-BE49-F238E27FC236}">
                <a16:creationId xmlns:a16="http://schemas.microsoft.com/office/drawing/2014/main" id="{43F3C984-88D4-438F-A99A-70126CAB5180}"/>
              </a:ext>
            </a:extLst>
          </p:cNvPr>
          <p:cNvSpPr txBox="1">
            <a:spLocks/>
          </p:cNvSpPr>
          <p:nvPr/>
        </p:nvSpPr>
        <p:spPr>
          <a:xfrm>
            <a:off x="8248911" y="1190638"/>
            <a:ext cx="1189182"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森林経営計画</a:t>
            </a:r>
          </a:p>
        </p:txBody>
      </p:sp>
      <p:sp>
        <p:nvSpPr>
          <p:cNvPr id="58" name="正方形/長方形 3">
            <a:extLst>
              <a:ext uri="{FF2B5EF4-FFF2-40B4-BE49-F238E27FC236}">
                <a16:creationId xmlns:a16="http://schemas.microsoft.com/office/drawing/2014/main" id="{E9F018F5-B058-43FC-A28E-91C9BA67F497}"/>
              </a:ext>
            </a:extLst>
          </p:cNvPr>
          <p:cNvSpPr/>
          <p:nvPr/>
        </p:nvSpPr>
        <p:spPr>
          <a:xfrm>
            <a:off x="6616053" y="1219105"/>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F15960">
              <a:alpha val="55686"/>
            </a:srgb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75" name="正方形/長方形 74">
            <a:extLst>
              <a:ext uri="{FF2B5EF4-FFF2-40B4-BE49-F238E27FC236}">
                <a16:creationId xmlns:a16="http://schemas.microsoft.com/office/drawing/2014/main" id="{FA9649BE-7CD5-4AC9-A946-DE7F4CDD74C9}"/>
              </a:ext>
            </a:extLst>
          </p:cNvPr>
          <p:cNvSpPr/>
          <p:nvPr/>
        </p:nvSpPr>
        <p:spPr>
          <a:xfrm>
            <a:off x="421430" y="2669631"/>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タイトル 1">
            <a:extLst>
              <a:ext uri="{FF2B5EF4-FFF2-40B4-BE49-F238E27FC236}">
                <a16:creationId xmlns:a16="http://schemas.microsoft.com/office/drawing/2014/main" id="{4BB1E3EA-7CAF-4C37-B1AE-46EF1BA3B086}"/>
              </a:ext>
            </a:extLst>
          </p:cNvPr>
          <p:cNvSpPr txBox="1">
            <a:spLocks/>
          </p:cNvSpPr>
          <p:nvPr/>
        </p:nvSpPr>
        <p:spPr>
          <a:xfrm>
            <a:off x="8195521" y="1011399"/>
            <a:ext cx="1560286"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山地災害危険地区</a:t>
            </a:r>
          </a:p>
        </p:txBody>
      </p:sp>
      <p:sp>
        <p:nvSpPr>
          <p:cNvPr id="49" name="正方形/長方形 3">
            <a:extLst>
              <a:ext uri="{FF2B5EF4-FFF2-40B4-BE49-F238E27FC236}">
                <a16:creationId xmlns:a16="http://schemas.microsoft.com/office/drawing/2014/main" id="{6FF3FF36-62E4-450F-8F62-04A7CA456E9F}"/>
              </a:ext>
            </a:extLst>
          </p:cNvPr>
          <p:cNvSpPr/>
          <p:nvPr/>
        </p:nvSpPr>
        <p:spPr>
          <a:xfrm>
            <a:off x="6650141" y="1077348"/>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005392"/>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59" name="フリーフォーム: 図形 58">
            <a:extLst>
              <a:ext uri="{FF2B5EF4-FFF2-40B4-BE49-F238E27FC236}">
                <a16:creationId xmlns:a16="http://schemas.microsoft.com/office/drawing/2014/main" id="{9766B1C4-B3AF-4347-8404-477FB918368D}"/>
              </a:ext>
            </a:extLst>
          </p:cNvPr>
          <p:cNvSpPr/>
          <p:nvPr/>
        </p:nvSpPr>
        <p:spPr>
          <a:xfrm>
            <a:off x="6698897" y="1081725"/>
            <a:ext cx="866775" cy="163286"/>
          </a:xfrm>
          <a:custGeom>
            <a:avLst/>
            <a:gdLst>
              <a:gd name="connsiteX0" fmla="*/ 1234440 w 1234440"/>
              <a:gd name="connsiteY0" fmla="*/ 0 h 247650"/>
              <a:gd name="connsiteX1" fmla="*/ 845820 w 1234440"/>
              <a:gd name="connsiteY1" fmla="*/ 247650 h 247650"/>
              <a:gd name="connsiteX2" fmla="*/ 0 w 1234440"/>
              <a:gd name="connsiteY2" fmla="*/ 19050 h 247650"/>
              <a:gd name="connsiteX3" fmla="*/ 1234440 w 1234440"/>
              <a:gd name="connsiteY3" fmla="*/ 0 h 247650"/>
              <a:gd name="connsiteX0" fmla="*/ 1224915 w 1224915"/>
              <a:gd name="connsiteY0" fmla="*/ 7620 h 228600"/>
              <a:gd name="connsiteX1" fmla="*/ 845820 w 1224915"/>
              <a:gd name="connsiteY1" fmla="*/ 228600 h 228600"/>
              <a:gd name="connsiteX2" fmla="*/ 0 w 1224915"/>
              <a:gd name="connsiteY2" fmla="*/ 0 h 228600"/>
              <a:gd name="connsiteX3" fmla="*/ 1224915 w 1224915"/>
              <a:gd name="connsiteY3" fmla="*/ 7620 h 228600"/>
              <a:gd name="connsiteX0" fmla="*/ 1224915 w 1224915"/>
              <a:gd name="connsiteY0" fmla="*/ 7620 h 228600"/>
              <a:gd name="connsiteX1" fmla="*/ 857250 w 1224915"/>
              <a:gd name="connsiteY1" fmla="*/ 228600 h 228600"/>
              <a:gd name="connsiteX2" fmla="*/ 0 w 1224915"/>
              <a:gd name="connsiteY2" fmla="*/ 0 h 228600"/>
              <a:gd name="connsiteX3" fmla="*/ 1224915 w 1224915"/>
              <a:gd name="connsiteY3" fmla="*/ 7620 h 228600"/>
              <a:gd name="connsiteX0" fmla="*/ 1213485 w 1213485"/>
              <a:gd name="connsiteY0" fmla="*/ 7620 h 228600"/>
              <a:gd name="connsiteX1" fmla="*/ 845820 w 1213485"/>
              <a:gd name="connsiteY1" fmla="*/ 228600 h 228600"/>
              <a:gd name="connsiteX2" fmla="*/ 0 w 1213485"/>
              <a:gd name="connsiteY2" fmla="*/ 0 h 228600"/>
              <a:gd name="connsiteX3" fmla="*/ 1213485 w 1213485"/>
              <a:gd name="connsiteY3" fmla="*/ 7620 h 228600"/>
            </a:gdLst>
            <a:ahLst/>
            <a:cxnLst>
              <a:cxn ang="0">
                <a:pos x="connsiteX0" y="connsiteY0"/>
              </a:cxn>
              <a:cxn ang="0">
                <a:pos x="connsiteX1" y="connsiteY1"/>
              </a:cxn>
              <a:cxn ang="0">
                <a:pos x="connsiteX2" y="connsiteY2"/>
              </a:cxn>
              <a:cxn ang="0">
                <a:pos x="connsiteX3" y="connsiteY3"/>
              </a:cxn>
            </a:cxnLst>
            <a:rect l="l" t="t" r="r" b="b"/>
            <a:pathLst>
              <a:path w="1213485" h="228600">
                <a:moveTo>
                  <a:pt x="1213485" y="7620"/>
                </a:moveTo>
                <a:lnTo>
                  <a:pt x="845820" y="228600"/>
                </a:lnTo>
                <a:lnTo>
                  <a:pt x="0" y="0"/>
                </a:lnTo>
                <a:lnTo>
                  <a:pt x="1213485" y="7620"/>
                </a:lnTo>
                <a:close/>
              </a:path>
            </a:pathLst>
          </a:custGeom>
          <a:solidFill>
            <a:srgbClr val="FF0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矢印: 下 49">
            <a:extLst>
              <a:ext uri="{FF2B5EF4-FFF2-40B4-BE49-F238E27FC236}">
                <a16:creationId xmlns:a16="http://schemas.microsoft.com/office/drawing/2014/main" id="{5620EE6E-82C8-4AB8-B337-4815B192E823}"/>
              </a:ext>
            </a:extLst>
          </p:cNvPr>
          <p:cNvSpPr/>
          <p:nvPr/>
        </p:nvSpPr>
        <p:spPr>
          <a:xfrm rot="10800000">
            <a:off x="7255775" y="938283"/>
            <a:ext cx="204940" cy="663699"/>
          </a:xfrm>
          <a:prstGeom prst="downArrow">
            <a:avLst/>
          </a:prstGeom>
          <a:solidFill>
            <a:schemeClr val="accent2">
              <a:lumMod val="50000"/>
            </a:schemeClr>
          </a:solidFill>
          <a:ln w="25400">
            <a:solidFill>
              <a:schemeClr val="accent2">
                <a:lumMod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矢印: 下 50">
            <a:extLst>
              <a:ext uri="{FF2B5EF4-FFF2-40B4-BE49-F238E27FC236}">
                <a16:creationId xmlns:a16="http://schemas.microsoft.com/office/drawing/2014/main" id="{1E2B794A-8E39-4687-8BE9-BD4264F67CFF}"/>
              </a:ext>
            </a:extLst>
          </p:cNvPr>
          <p:cNvSpPr/>
          <p:nvPr/>
        </p:nvSpPr>
        <p:spPr>
          <a:xfrm rot="10800000">
            <a:off x="7020347" y="946828"/>
            <a:ext cx="204940" cy="663699"/>
          </a:xfrm>
          <a:prstGeom prst="downArrow">
            <a:avLst/>
          </a:prstGeom>
          <a:solidFill>
            <a:srgbClr val="FFC000"/>
          </a:solidFill>
          <a:ln w="25400">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矢印: 下 54">
            <a:extLst>
              <a:ext uri="{FF2B5EF4-FFF2-40B4-BE49-F238E27FC236}">
                <a16:creationId xmlns:a16="http://schemas.microsoft.com/office/drawing/2014/main" id="{A6691F25-0D95-4E99-BCE0-20C8D58D330A}"/>
              </a:ext>
            </a:extLst>
          </p:cNvPr>
          <p:cNvSpPr/>
          <p:nvPr/>
        </p:nvSpPr>
        <p:spPr>
          <a:xfrm rot="10800000">
            <a:off x="7754175" y="935442"/>
            <a:ext cx="204940" cy="663699"/>
          </a:xfrm>
          <a:prstGeom prst="downArrow">
            <a:avLst/>
          </a:prstGeom>
          <a:solidFill>
            <a:srgbClr val="007E39"/>
          </a:solidFill>
          <a:ln w="25400">
            <a:solidFill>
              <a:srgbClr val="007E39"/>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矢印: 下 55">
            <a:extLst>
              <a:ext uri="{FF2B5EF4-FFF2-40B4-BE49-F238E27FC236}">
                <a16:creationId xmlns:a16="http://schemas.microsoft.com/office/drawing/2014/main" id="{5227AF83-3B79-441F-8B5B-5CC0264FB2E3}"/>
              </a:ext>
            </a:extLst>
          </p:cNvPr>
          <p:cNvSpPr/>
          <p:nvPr/>
        </p:nvSpPr>
        <p:spPr>
          <a:xfrm rot="10800000">
            <a:off x="7518747" y="943987"/>
            <a:ext cx="204940" cy="663699"/>
          </a:xfrm>
          <a:prstGeom prst="downArrow">
            <a:avLst/>
          </a:prstGeom>
          <a:solidFill>
            <a:srgbClr val="5DD848"/>
          </a:solidFill>
          <a:ln w="25400">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テキスト ボックス 59">
            <a:extLst>
              <a:ext uri="{FF2B5EF4-FFF2-40B4-BE49-F238E27FC236}">
                <a16:creationId xmlns:a16="http://schemas.microsoft.com/office/drawing/2014/main" id="{37464717-1893-4242-8535-648851EF0944}"/>
              </a:ext>
            </a:extLst>
          </p:cNvPr>
          <p:cNvSpPr txBox="1"/>
          <p:nvPr/>
        </p:nvSpPr>
        <p:spPr>
          <a:xfrm>
            <a:off x="733641" y="2876300"/>
            <a:ext cx="1720790" cy="230832"/>
          </a:xfrm>
          <a:prstGeom prst="rect">
            <a:avLst/>
          </a:prstGeom>
          <a:noFill/>
        </p:spPr>
        <p:txBody>
          <a:bodyPr wrap="square" rtlCol="0">
            <a:spAutoFit/>
          </a:bodyPr>
          <a:lstStyle/>
          <a:p>
            <a:r>
              <a:rPr kumimoji="1" lang="ja-JP" altLang="en-US" sz="900" b="1" dirty="0"/>
              <a:t>山地災害危険地区（山腹）</a:t>
            </a:r>
          </a:p>
        </p:txBody>
      </p:sp>
      <p:sp>
        <p:nvSpPr>
          <p:cNvPr id="61" name="正方形/長方形 60">
            <a:extLst>
              <a:ext uri="{FF2B5EF4-FFF2-40B4-BE49-F238E27FC236}">
                <a16:creationId xmlns:a16="http://schemas.microsoft.com/office/drawing/2014/main" id="{CC39F866-E370-4C37-83D8-4208653FC2C7}"/>
              </a:ext>
            </a:extLst>
          </p:cNvPr>
          <p:cNvSpPr/>
          <p:nvPr/>
        </p:nvSpPr>
        <p:spPr>
          <a:xfrm>
            <a:off x="429556" y="2917530"/>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 name="テキスト ボックス 61">
            <a:extLst>
              <a:ext uri="{FF2B5EF4-FFF2-40B4-BE49-F238E27FC236}">
                <a16:creationId xmlns:a16="http://schemas.microsoft.com/office/drawing/2014/main" id="{38349963-42F5-4FD1-8758-C6087668BF38}"/>
              </a:ext>
            </a:extLst>
          </p:cNvPr>
          <p:cNvSpPr txBox="1"/>
          <p:nvPr/>
        </p:nvSpPr>
        <p:spPr>
          <a:xfrm>
            <a:off x="730919" y="3811377"/>
            <a:ext cx="1720789" cy="230832"/>
          </a:xfrm>
          <a:prstGeom prst="rect">
            <a:avLst/>
          </a:prstGeom>
          <a:noFill/>
        </p:spPr>
        <p:txBody>
          <a:bodyPr wrap="square" rtlCol="0">
            <a:spAutoFit/>
          </a:bodyPr>
          <a:lstStyle/>
          <a:p>
            <a:r>
              <a:rPr kumimoji="1" lang="ja-JP" altLang="en-US" sz="900" b="1" dirty="0"/>
              <a:t>山地災害危険地区（渓流）</a:t>
            </a:r>
          </a:p>
        </p:txBody>
      </p:sp>
      <p:sp>
        <p:nvSpPr>
          <p:cNvPr id="63" name="正方形/長方形 62">
            <a:extLst>
              <a:ext uri="{FF2B5EF4-FFF2-40B4-BE49-F238E27FC236}">
                <a16:creationId xmlns:a16="http://schemas.microsoft.com/office/drawing/2014/main" id="{D0C4627E-3FF4-4E13-A077-9B1BDAE9FEAF}"/>
              </a:ext>
            </a:extLst>
          </p:cNvPr>
          <p:cNvSpPr/>
          <p:nvPr/>
        </p:nvSpPr>
        <p:spPr>
          <a:xfrm>
            <a:off x="426835" y="3844294"/>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a:extLst>
              <a:ext uri="{FF2B5EF4-FFF2-40B4-BE49-F238E27FC236}">
                <a16:creationId xmlns:a16="http://schemas.microsoft.com/office/drawing/2014/main" id="{57773A7D-4DD8-4E67-87CB-C636CF54135E}"/>
              </a:ext>
            </a:extLst>
          </p:cNvPr>
          <p:cNvSpPr/>
          <p:nvPr/>
        </p:nvSpPr>
        <p:spPr>
          <a:xfrm>
            <a:off x="421531" y="3161979"/>
            <a:ext cx="344963" cy="150921"/>
          </a:xfrm>
          <a:prstGeom prst="rect">
            <a:avLst/>
          </a:prstGeom>
          <a:pattFill prst="dk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テキスト ボックス 69">
            <a:extLst>
              <a:ext uri="{FF2B5EF4-FFF2-40B4-BE49-F238E27FC236}">
                <a16:creationId xmlns:a16="http://schemas.microsoft.com/office/drawing/2014/main" id="{AED836AF-C0EE-4156-BC61-C9E00EF13D29}"/>
              </a:ext>
            </a:extLst>
          </p:cNvPr>
          <p:cNvSpPr txBox="1"/>
          <p:nvPr/>
        </p:nvSpPr>
        <p:spPr>
          <a:xfrm>
            <a:off x="734959" y="3118606"/>
            <a:ext cx="1303286"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17</a:t>
            </a:r>
            <a:r>
              <a:rPr lang="ja-JP" altLang="en-US" sz="900" b="1" dirty="0"/>
              <a:t>箇所）</a:t>
            </a:r>
            <a:endParaRPr kumimoji="1" lang="ja-JP" altLang="en-US" sz="900" b="1" dirty="0"/>
          </a:p>
        </p:txBody>
      </p:sp>
      <p:sp>
        <p:nvSpPr>
          <p:cNvPr id="71" name="正方形/長方形 70">
            <a:extLst>
              <a:ext uri="{FF2B5EF4-FFF2-40B4-BE49-F238E27FC236}">
                <a16:creationId xmlns:a16="http://schemas.microsoft.com/office/drawing/2014/main" id="{B5AA9925-1F26-4718-82E0-B2A8660CB5D8}"/>
              </a:ext>
            </a:extLst>
          </p:cNvPr>
          <p:cNvSpPr/>
          <p:nvPr/>
        </p:nvSpPr>
        <p:spPr>
          <a:xfrm>
            <a:off x="416996" y="3387934"/>
            <a:ext cx="344963" cy="150921"/>
          </a:xfrm>
          <a:prstGeom prst="rect">
            <a:avLst/>
          </a:prstGeom>
          <a:pattFill prst="wd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3FA56F6E-712B-4324-B55A-89A04959AF06}"/>
              </a:ext>
            </a:extLst>
          </p:cNvPr>
          <p:cNvSpPr/>
          <p:nvPr/>
        </p:nvSpPr>
        <p:spPr>
          <a:xfrm>
            <a:off x="416355" y="3616337"/>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テキスト ボックス 72">
            <a:extLst>
              <a:ext uri="{FF2B5EF4-FFF2-40B4-BE49-F238E27FC236}">
                <a16:creationId xmlns:a16="http://schemas.microsoft.com/office/drawing/2014/main" id="{94633A93-5759-4AF7-B480-C9DCAF9CF610}"/>
              </a:ext>
            </a:extLst>
          </p:cNvPr>
          <p:cNvSpPr txBox="1"/>
          <p:nvPr/>
        </p:nvSpPr>
        <p:spPr>
          <a:xfrm>
            <a:off x="733241" y="3359635"/>
            <a:ext cx="1289769"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11</a:t>
            </a:r>
            <a:r>
              <a:rPr lang="ja-JP" altLang="en-US" sz="900" b="1" dirty="0"/>
              <a:t>箇所）</a:t>
            </a:r>
            <a:endParaRPr kumimoji="1" lang="ja-JP" altLang="en-US" sz="900" b="1" dirty="0"/>
          </a:p>
        </p:txBody>
      </p:sp>
      <p:sp>
        <p:nvSpPr>
          <p:cNvPr id="76" name="テキスト ボックス 75">
            <a:extLst>
              <a:ext uri="{FF2B5EF4-FFF2-40B4-BE49-F238E27FC236}">
                <a16:creationId xmlns:a16="http://schemas.microsoft.com/office/drawing/2014/main" id="{424B832B-31A2-4716-A0C0-94B2DBD545D3}"/>
              </a:ext>
            </a:extLst>
          </p:cNvPr>
          <p:cNvSpPr txBox="1"/>
          <p:nvPr/>
        </p:nvSpPr>
        <p:spPr>
          <a:xfrm>
            <a:off x="740335" y="3574062"/>
            <a:ext cx="1225298"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1</a:t>
            </a:r>
            <a:r>
              <a:rPr lang="ja-JP" altLang="en-US" sz="900" b="1" dirty="0"/>
              <a:t>箇所）</a:t>
            </a:r>
            <a:endParaRPr kumimoji="1" lang="ja-JP" altLang="en-US" sz="900" b="1" dirty="0"/>
          </a:p>
        </p:txBody>
      </p:sp>
      <p:sp>
        <p:nvSpPr>
          <p:cNvPr id="77" name="正方形/長方形 76">
            <a:extLst>
              <a:ext uri="{FF2B5EF4-FFF2-40B4-BE49-F238E27FC236}">
                <a16:creationId xmlns:a16="http://schemas.microsoft.com/office/drawing/2014/main" id="{CF26E2DA-5761-4026-8127-7011BF184339}"/>
              </a:ext>
            </a:extLst>
          </p:cNvPr>
          <p:cNvSpPr/>
          <p:nvPr/>
        </p:nvSpPr>
        <p:spPr>
          <a:xfrm>
            <a:off x="416355" y="4093761"/>
            <a:ext cx="344963" cy="150921"/>
          </a:xfrm>
          <a:prstGeom prst="rect">
            <a:avLst/>
          </a:prstGeom>
          <a:pattFill prst="lt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351AABF2-C4AC-4F08-B87D-93BCB30479AF}"/>
              </a:ext>
            </a:extLst>
          </p:cNvPr>
          <p:cNvSpPr/>
          <p:nvPr/>
        </p:nvSpPr>
        <p:spPr>
          <a:xfrm>
            <a:off x="411819" y="4319716"/>
            <a:ext cx="344963" cy="150921"/>
          </a:xfrm>
          <a:prstGeom prst="rect">
            <a:avLst/>
          </a:prstGeom>
          <a:pattFill prst="wd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0F76D7A3-4CFF-400E-B0A4-132F9C7AFFAD}"/>
              </a:ext>
            </a:extLst>
          </p:cNvPr>
          <p:cNvSpPr/>
          <p:nvPr/>
        </p:nvSpPr>
        <p:spPr>
          <a:xfrm>
            <a:off x="417529" y="4548118"/>
            <a:ext cx="344963" cy="150921"/>
          </a:xfrm>
          <a:prstGeom prst="rect">
            <a:avLst/>
          </a:prstGeom>
          <a:no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テキスト ボックス 79">
            <a:extLst>
              <a:ext uri="{FF2B5EF4-FFF2-40B4-BE49-F238E27FC236}">
                <a16:creationId xmlns:a16="http://schemas.microsoft.com/office/drawing/2014/main" id="{484A5A0C-0B21-48A5-A706-3E1F80ECCAEE}"/>
              </a:ext>
            </a:extLst>
          </p:cNvPr>
          <p:cNvSpPr txBox="1"/>
          <p:nvPr/>
        </p:nvSpPr>
        <p:spPr>
          <a:xfrm>
            <a:off x="764680" y="4063631"/>
            <a:ext cx="1225298"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5</a:t>
            </a:r>
            <a:r>
              <a:rPr lang="ja-JP" altLang="en-US" sz="900" b="1" dirty="0"/>
              <a:t>箇所）</a:t>
            </a:r>
            <a:endParaRPr kumimoji="1" lang="ja-JP" altLang="en-US" sz="900" b="1" dirty="0"/>
          </a:p>
        </p:txBody>
      </p:sp>
      <p:sp>
        <p:nvSpPr>
          <p:cNvPr id="81" name="テキスト ボックス 80">
            <a:extLst>
              <a:ext uri="{FF2B5EF4-FFF2-40B4-BE49-F238E27FC236}">
                <a16:creationId xmlns:a16="http://schemas.microsoft.com/office/drawing/2014/main" id="{6DCA9D42-0BAA-4830-8783-FE910F7FA4A1}"/>
              </a:ext>
            </a:extLst>
          </p:cNvPr>
          <p:cNvSpPr txBox="1"/>
          <p:nvPr/>
        </p:nvSpPr>
        <p:spPr>
          <a:xfrm>
            <a:off x="748053" y="4271408"/>
            <a:ext cx="1211081"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6</a:t>
            </a:r>
            <a:r>
              <a:rPr lang="ja-JP" altLang="en-US" sz="900" b="1" dirty="0"/>
              <a:t>箇所）</a:t>
            </a:r>
            <a:endParaRPr kumimoji="1" lang="ja-JP" altLang="en-US" sz="900" b="1" dirty="0"/>
          </a:p>
        </p:txBody>
      </p:sp>
      <p:sp>
        <p:nvSpPr>
          <p:cNvPr id="82" name="テキスト ボックス 81">
            <a:extLst>
              <a:ext uri="{FF2B5EF4-FFF2-40B4-BE49-F238E27FC236}">
                <a16:creationId xmlns:a16="http://schemas.microsoft.com/office/drawing/2014/main" id="{F2625DEA-CD8B-4EF0-BDBC-6C1ACBCEAC54}"/>
              </a:ext>
            </a:extLst>
          </p:cNvPr>
          <p:cNvSpPr txBox="1"/>
          <p:nvPr/>
        </p:nvSpPr>
        <p:spPr>
          <a:xfrm>
            <a:off x="754553" y="4502273"/>
            <a:ext cx="1211080"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9</a:t>
            </a:r>
            <a:r>
              <a:rPr lang="ja-JP" altLang="en-US" sz="900" b="1" dirty="0"/>
              <a:t>箇所）</a:t>
            </a:r>
            <a:endParaRPr kumimoji="1" lang="ja-JP" altLang="en-US" sz="900" b="1" dirty="0"/>
          </a:p>
        </p:txBody>
      </p:sp>
      <p:sp>
        <p:nvSpPr>
          <p:cNvPr id="83" name="テキスト ボックス 82">
            <a:extLst>
              <a:ext uri="{FF2B5EF4-FFF2-40B4-BE49-F238E27FC236}">
                <a16:creationId xmlns:a16="http://schemas.microsoft.com/office/drawing/2014/main" id="{1B09BE54-E977-4068-B92E-86C468667A1A}"/>
              </a:ext>
            </a:extLst>
          </p:cNvPr>
          <p:cNvSpPr txBox="1"/>
          <p:nvPr/>
        </p:nvSpPr>
        <p:spPr>
          <a:xfrm>
            <a:off x="1678985" y="3282691"/>
            <a:ext cx="589394" cy="369332"/>
          </a:xfrm>
          <a:prstGeom prst="rect">
            <a:avLst/>
          </a:prstGeom>
          <a:noFill/>
        </p:spPr>
        <p:txBody>
          <a:bodyPr wrap="square" rtlCol="0">
            <a:spAutoFit/>
          </a:bodyPr>
          <a:lstStyle/>
          <a:p>
            <a:r>
              <a:rPr lang="ja-JP" altLang="en-US" sz="900" b="1" dirty="0"/>
              <a:t>合計：</a:t>
            </a:r>
            <a:endParaRPr lang="en-US" altLang="ja-JP" sz="900" b="1" dirty="0"/>
          </a:p>
          <a:p>
            <a:r>
              <a:rPr lang="en-US" altLang="ja-JP" sz="900" b="1" dirty="0"/>
              <a:t>29</a:t>
            </a:r>
            <a:r>
              <a:rPr lang="ja-JP" altLang="en-US" sz="900" b="1" dirty="0"/>
              <a:t>箇所</a:t>
            </a:r>
            <a:endParaRPr kumimoji="1" lang="ja-JP" altLang="en-US" sz="900" b="1" dirty="0"/>
          </a:p>
        </p:txBody>
      </p:sp>
      <p:sp>
        <p:nvSpPr>
          <p:cNvPr id="84" name="テキスト ボックス 83">
            <a:extLst>
              <a:ext uri="{FF2B5EF4-FFF2-40B4-BE49-F238E27FC236}">
                <a16:creationId xmlns:a16="http://schemas.microsoft.com/office/drawing/2014/main" id="{92CE9424-812D-4A2B-BE4E-AFA8EE811ED4}"/>
              </a:ext>
            </a:extLst>
          </p:cNvPr>
          <p:cNvSpPr txBox="1"/>
          <p:nvPr/>
        </p:nvSpPr>
        <p:spPr>
          <a:xfrm>
            <a:off x="1641885" y="4187173"/>
            <a:ext cx="589394" cy="400110"/>
          </a:xfrm>
          <a:prstGeom prst="rect">
            <a:avLst/>
          </a:prstGeom>
          <a:noFill/>
        </p:spPr>
        <p:txBody>
          <a:bodyPr wrap="square" rtlCol="0">
            <a:spAutoFit/>
          </a:bodyPr>
          <a:lstStyle/>
          <a:p>
            <a:r>
              <a:rPr lang="ja-JP" altLang="en-US" sz="1000" b="1" dirty="0"/>
              <a:t>合計：</a:t>
            </a:r>
            <a:endParaRPr lang="en-US" altLang="ja-JP" sz="1000" b="1" dirty="0"/>
          </a:p>
          <a:p>
            <a:r>
              <a:rPr lang="en-US" altLang="ja-JP" sz="1000" b="1" dirty="0"/>
              <a:t>20</a:t>
            </a:r>
            <a:r>
              <a:rPr lang="ja-JP" altLang="en-US" sz="1000" b="1" dirty="0"/>
              <a:t>箇所</a:t>
            </a:r>
            <a:endParaRPr kumimoji="1" lang="ja-JP" altLang="en-US" sz="1000" b="1" dirty="0"/>
          </a:p>
        </p:txBody>
      </p:sp>
      <p:sp>
        <p:nvSpPr>
          <p:cNvPr id="86" name="テキスト ボックス 85">
            <a:extLst>
              <a:ext uri="{FF2B5EF4-FFF2-40B4-BE49-F238E27FC236}">
                <a16:creationId xmlns:a16="http://schemas.microsoft.com/office/drawing/2014/main" id="{201ED9A3-6649-42BA-82CC-B9C6604CE662}"/>
              </a:ext>
            </a:extLst>
          </p:cNvPr>
          <p:cNvSpPr txBox="1"/>
          <p:nvPr/>
        </p:nvSpPr>
        <p:spPr>
          <a:xfrm>
            <a:off x="421049" y="5213150"/>
            <a:ext cx="1778595" cy="1081706"/>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市街地の周辺において、山腹危険度の高い地区、山間部で危険度の高い渓流が存在している。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cxnSp>
        <p:nvCxnSpPr>
          <p:cNvPr id="87" name="直線矢印コネクタ 86">
            <a:extLst>
              <a:ext uri="{FF2B5EF4-FFF2-40B4-BE49-F238E27FC236}">
                <a16:creationId xmlns:a16="http://schemas.microsoft.com/office/drawing/2014/main" id="{B85757E1-9656-4624-B073-53D60CB4C64A}"/>
              </a:ext>
            </a:extLst>
          </p:cNvPr>
          <p:cNvCxnSpPr>
            <a:cxnSpLocks/>
          </p:cNvCxnSpPr>
          <p:nvPr/>
        </p:nvCxnSpPr>
        <p:spPr>
          <a:xfrm>
            <a:off x="1177612" y="4725977"/>
            <a:ext cx="0" cy="44567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8" name="テキスト ボックス 87">
            <a:extLst>
              <a:ext uri="{FF2B5EF4-FFF2-40B4-BE49-F238E27FC236}">
                <a16:creationId xmlns:a16="http://schemas.microsoft.com/office/drawing/2014/main" id="{DCACE7E7-DC85-4ACC-8198-2BE46E96B672}"/>
              </a:ext>
            </a:extLst>
          </p:cNvPr>
          <p:cNvSpPr txBox="1"/>
          <p:nvPr/>
        </p:nvSpPr>
        <p:spPr>
          <a:xfrm>
            <a:off x="8405410" y="1399740"/>
            <a:ext cx="1057451" cy="290208"/>
          </a:xfrm>
          <a:prstGeom prst="rect">
            <a:avLst/>
          </a:prstGeom>
          <a:noFill/>
        </p:spPr>
        <p:txBody>
          <a:bodyPr wrap="square" rtlCol="0">
            <a:spAutoFit/>
          </a:bodyPr>
          <a:lstStyle/>
          <a:p>
            <a:r>
              <a:rPr kumimoji="1" lang="ja-JP" altLang="en-US" sz="1286" dirty="0"/>
              <a:t>河川流域</a:t>
            </a:r>
          </a:p>
        </p:txBody>
      </p:sp>
      <p:sp>
        <p:nvSpPr>
          <p:cNvPr id="89" name="テキスト ボックス 88">
            <a:extLst>
              <a:ext uri="{FF2B5EF4-FFF2-40B4-BE49-F238E27FC236}">
                <a16:creationId xmlns:a16="http://schemas.microsoft.com/office/drawing/2014/main" id="{9EF1A9FE-FA92-444A-A21A-E2D81C6F1ABC}"/>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
        <p:nvSpPr>
          <p:cNvPr id="90" name="テキスト ボックス 89">
            <a:extLst>
              <a:ext uri="{FF2B5EF4-FFF2-40B4-BE49-F238E27FC236}">
                <a16:creationId xmlns:a16="http://schemas.microsoft.com/office/drawing/2014/main" id="{98DD489C-F04F-4FC2-93BE-FAE15806C862}"/>
              </a:ext>
            </a:extLst>
          </p:cNvPr>
          <p:cNvSpPr txBox="1"/>
          <p:nvPr/>
        </p:nvSpPr>
        <p:spPr>
          <a:xfrm>
            <a:off x="711424" y="1705317"/>
            <a:ext cx="1015662" cy="246221"/>
          </a:xfrm>
          <a:prstGeom prst="rect">
            <a:avLst/>
          </a:prstGeom>
          <a:noFill/>
        </p:spPr>
        <p:txBody>
          <a:bodyPr wrap="square" rtlCol="0">
            <a:spAutoFit/>
          </a:bodyPr>
          <a:lstStyle/>
          <a:p>
            <a:r>
              <a:rPr kumimoji="1" lang="ja-JP" altLang="en-US" sz="1000" b="1" dirty="0"/>
              <a:t>①資源循環林</a:t>
            </a:r>
          </a:p>
        </p:txBody>
      </p:sp>
      <p:sp>
        <p:nvSpPr>
          <p:cNvPr id="91" name="テキスト ボックス 90">
            <a:extLst>
              <a:ext uri="{FF2B5EF4-FFF2-40B4-BE49-F238E27FC236}">
                <a16:creationId xmlns:a16="http://schemas.microsoft.com/office/drawing/2014/main" id="{B55904BE-DB50-4363-907B-1D4F45B38A82}"/>
              </a:ext>
            </a:extLst>
          </p:cNvPr>
          <p:cNvSpPr txBox="1"/>
          <p:nvPr/>
        </p:nvSpPr>
        <p:spPr>
          <a:xfrm>
            <a:off x="70311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92" name="テキスト ボックス 91">
            <a:extLst>
              <a:ext uri="{FF2B5EF4-FFF2-40B4-BE49-F238E27FC236}">
                <a16:creationId xmlns:a16="http://schemas.microsoft.com/office/drawing/2014/main" id="{AB4CCFEC-735D-4967-808D-F62C7821DD1A}"/>
              </a:ext>
            </a:extLst>
          </p:cNvPr>
          <p:cNvSpPr txBox="1"/>
          <p:nvPr/>
        </p:nvSpPr>
        <p:spPr>
          <a:xfrm>
            <a:off x="711423"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93" name="テキスト ボックス 92">
            <a:extLst>
              <a:ext uri="{FF2B5EF4-FFF2-40B4-BE49-F238E27FC236}">
                <a16:creationId xmlns:a16="http://schemas.microsoft.com/office/drawing/2014/main" id="{BE3D6569-74AB-4D05-B71F-9A7E9F12FA9C}"/>
              </a:ext>
            </a:extLst>
          </p:cNvPr>
          <p:cNvSpPr txBox="1"/>
          <p:nvPr/>
        </p:nvSpPr>
        <p:spPr>
          <a:xfrm>
            <a:off x="708702"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94" name="正方形/長方形 93">
            <a:extLst>
              <a:ext uri="{FF2B5EF4-FFF2-40B4-BE49-F238E27FC236}">
                <a16:creationId xmlns:a16="http://schemas.microsoft.com/office/drawing/2014/main" id="{6CB7E3D2-CF84-44F1-AA28-B4817446CDDD}"/>
              </a:ext>
            </a:extLst>
          </p:cNvPr>
          <p:cNvSpPr/>
          <p:nvPr/>
        </p:nvSpPr>
        <p:spPr>
          <a:xfrm>
            <a:off x="40930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396BA79C-BFD3-4512-B12E-21D0015F0BC7}"/>
              </a:ext>
            </a:extLst>
          </p:cNvPr>
          <p:cNvSpPr/>
          <p:nvPr/>
        </p:nvSpPr>
        <p:spPr>
          <a:xfrm>
            <a:off x="40748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58645C7F-1063-4F46-B0B0-A370009FDE05}"/>
              </a:ext>
            </a:extLst>
          </p:cNvPr>
          <p:cNvSpPr/>
          <p:nvPr/>
        </p:nvSpPr>
        <p:spPr>
          <a:xfrm>
            <a:off x="41293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C8342318-F7F6-4495-88A1-A1B4EE279572}"/>
              </a:ext>
            </a:extLst>
          </p:cNvPr>
          <p:cNvSpPr/>
          <p:nvPr/>
        </p:nvSpPr>
        <p:spPr>
          <a:xfrm>
            <a:off x="41202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A8C41AF8-E434-4EA3-9428-1BEF55996BFE}"/>
              </a:ext>
            </a:extLst>
          </p:cNvPr>
          <p:cNvSpPr/>
          <p:nvPr/>
        </p:nvSpPr>
        <p:spPr>
          <a:xfrm>
            <a:off x="350877" y="1440954"/>
            <a:ext cx="1845810" cy="3299587"/>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テキスト ボックス 64">
            <a:extLst>
              <a:ext uri="{FF2B5EF4-FFF2-40B4-BE49-F238E27FC236}">
                <a16:creationId xmlns:a16="http://schemas.microsoft.com/office/drawing/2014/main" id="{D9747AD9-578A-49EF-BAE3-2F261D37A4A4}"/>
              </a:ext>
            </a:extLst>
          </p:cNvPr>
          <p:cNvSpPr txBox="1"/>
          <p:nvPr/>
        </p:nvSpPr>
        <p:spPr>
          <a:xfrm>
            <a:off x="719924" y="2636565"/>
            <a:ext cx="1481916" cy="246221"/>
          </a:xfrm>
          <a:prstGeom prst="rect">
            <a:avLst/>
          </a:prstGeom>
          <a:noFill/>
        </p:spPr>
        <p:txBody>
          <a:bodyPr wrap="square" rtlCol="0">
            <a:spAutoFit/>
          </a:bodyPr>
          <a:lstStyle/>
          <a:p>
            <a:r>
              <a:rPr kumimoji="1" lang="ja-JP" altLang="en-US" sz="1000" b="1" dirty="0"/>
              <a:t>森林経営計画地</a:t>
            </a:r>
          </a:p>
        </p:txBody>
      </p:sp>
    </p:spTree>
    <p:extLst>
      <p:ext uri="{BB962C8B-B14F-4D97-AF65-F5344CB8AC3E}">
        <p14:creationId xmlns:p14="http://schemas.microsoft.com/office/powerpoint/2010/main" val="334250374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15F5FEF-A307-4055-9090-3D57E1E32FB5}"/>
              </a:ext>
            </a:extLst>
          </p:cNvPr>
          <p:cNvSpPr>
            <a:spLocks noGrp="1"/>
          </p:cNvSpPr>
          <p:nvPr>
            <p:ph type="ctrTitle"/>
          </p:nvPr>
        </p:nvSpPr>
        <p:spPr>
          <a:xfrm>
            <a:off x="536582" y="1693889"/>
            <a:ext cx="8832836" cy="2182099"/>
          </a:xfrm>
        </p:spPr>
        <p:txBody>
          <a:bodyPr>
            <a:noAutofit/>
          </a:bodyPr>
          <a:lstStyle/>
          <a:p>
            <a:pPr>
              <a:lnSpc>
                <a:spcPct val="150000"/>
              </a:lnSpc>
            </a:pPr>
            <a:r>
              <a:rPr lang="ja-JP" altLang="en-US" sz="3429" dirty="0">
                <a:latin typeface="BIZ UDPゴシック" panose="020B0400000000000000" pitchFamily="50" charset="-128"/>
                <a:ea typeface="BIZ UDPゴシック" panose="020B0400000000000000" pitchFamily="50" charset="-128"/>
              </a:rPr>
              <a:t>議事１</a:t>
            </a:r>
            <a:br>
              <a:rPr lang="en-US" altLang="ja-JP" sz="3429" dirty="0">
                <a:latin typeface="BIZ UDPゴシック" panose="020B0400000000000000" pitchFamily="50" charset="-128"/>
                <a:ea typeface="BIZ UDPゴシック" panose="020B0400000000000000" pitchFamily="50" charset="-128"/>
              </a:rPr>
            </a:br>
            <a:r>
              <a:rPr lang="ja-JP" altLang="en-US" sz="3200" b="1" dirty="0">
                <a:latin typeface="MS UI Gothic" panose="020B0600070205080204" pitchFamily="50" charset="-128"/>
                <a:ea typeface="MS UI Gothic" panose="020B0600070205080204" pitchFamily="50" charset="-128"/>
              </a:rPr>
              <a:t>第１回部会の振り返り</a:t>
            </a:r>
            <a:endParaRPr lang="ja-JP" altLang="en-US" sz="3429" dirty="0">
              <a:latin typeface="BIZ UDPゴシック" panose="020B0400000000000000" pitchFamily="50" charset="-128"/>
              <a:ea typeface="BIZ UDPゴシック" panose="020B0400000000000000" pitchFamily="50" charset="-128"/>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3</a:t>
            </a:fld>
            <a:endParaRPr kumimoji="1" lang="ja-JP" altLang="en-US" sz="2000" b="1" dirty="0"/>
          </a:p>
        </p:txBody>
      </p:sp>
      <p:sp>
        <p:nvSpPr>
          <p:cNvPr id="4" name="正方形/長方形 3">
            <a:extLst>
              <a:ext uri="{FF2B5EF4-FFF2-40B4-BE49-F238E27FC236}">
                <a16:creationId xmlns:a16="http://schemas.microsoft.com/office/drawing/2014/main" id="{2F190CB9-5301-4918-BA0F-7AE3C484C562}"/>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33447882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a:extLst>
              <a:ext uri="{FF2B5EF4-FFF2-40B4-BE49-F238E27FC236}">
                <a16:creationId xmlns:a16="http://schemas.microsoft.com/office/drawing/2014/main" id="{3BEB0E44-662A-4A75-A6AE-F8349F89C9F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287364" y="748347"/>
            <a:ext cx="5147829" cy="5830551"/>
          </a:xfrm>
          <a:prstGeom prst="rect">
            <a:avLst/>
          </a:prstGeom>
        </p:spPr>
      </p:pic>
      <p:sp>
        <p:nvSpPr>
          <p:cNvPr id="66" name="フリーフォーム: 図形 65">
            <a:extLst>
              <a:ext uri="{FF2B5EF4-FFF2-40B4-BE49-F238E27FC236}">
                <a16:creationId xmlns:a16="http://schemas.microsoft.com/office/drawing/2014/main" id="{6AAE8078-D580-476B-9794-6137E18CB32C}"/>
              </a:ext>
            </a:extLst>
          </p:cNvPr>
          <p:cNvSpPr/>
          <p:nvPr/>
        </p:nvSpPr>
        <p:spPr>
          <a:xfrm>
            <a:off x="2633057" y="1174095"/>
            <a:ext cx="4604674" cy="5199841"/>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30</a:t>
            </a:fld>
            <a:endParaRPr kumimoji="1" lang="ja-JP" altLang="en-US" sz="2000" b="1" dirty="0"/>
          </a:p>
        </p:txBody>
      </p:sp>
      <p:sp>
        <p:nvSpPr>
          <p:cNvPr id="86" name="テキスト ボックス 85">
            <a:extLst>
              <a:ext uri="{FF2B5EF4-FFF2-40B4-BE49-F238E27FC236}">
                <a16:creationId xmlns:a16="http://schemas.microsoft.com/office/drawing/2014/main" id="{201ED9A3-6649-42BA-82CC-B9C6604CE662}"/>
              </a:ext>
            </a:extLst>
          </p:cNvPr>
          <p:cNvSpPr txBox="1"/>
          <p:nvPr/>
        </p:nvSpPr>
        <p:spPr>
          <a:xfrm>
            <a:off x="421049" y="5213150"/>
            <a:ext cx="1778595" cy="1081706"/>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市街地の周辺において、山腹危険度の高い地区、山間部で危険度の高い渓流が存在している。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cxnSp>
        <p:nvCxnSpPr>
          <p:cNvPr id="87" name="直線矢印コネクタ 86">
            <a:extLst>
              <a:ext uri="{FF2B5EF4-FFF2-40B4-BE49-F238E27FC236}">
                <a16:creationId xmlns:a16="http://schemas.microsoft.com/office/drawing/2014/main" id="{B85757E1-9656-4624-B073-53D60CB4C64A}"/>
              </a:ext>
            </a:extLst>
          </p:cNvPr>
          <p:cNvCxnSpPr>
            <a:cxnSpLocks/>
          </p:cNvCxnSpPr>
          <p:nvPr/>
        </p:nvCxnSpPr>
        <p:spPr>
          <a:xfrm>
            <a:off x="1169299" y="4725977"/>
            <a:ext cx="0" cy="44567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4" name="グループ化 63">
            <a:extLst>
              <a:ext uri="{FF2B5EF4-FFF2-40B4-BE49-F238E27FC236}">
                <a16:creationId xmlns:a16="http://schemas.microsoft.com/office/drawing/2014/main" id="{1038146D-4197-4C6D-A614-7836F2C300CA}"/>
              </a:ext>
            </a:extLst>
          </p:cNvPr>
          <p:cNvGrpSpPr/>
          <p:nvPr/>
        </p:nvGrpSpPr>
        <p:grpSpPr>
          <a:xfrm>
            <a:off x="6446198" y="744134"/>
            <a:ext cx="3328679" cy="2178292"/>
            <a:chOff x="-1441149" y="3579543"/>
            <a:chExt cx="3328679" cy="2178292"/>
          </a:xfrm>
        </p:grpSpPr>
        <p:sp>
          <p:nvSpPr>
            <p:cNvPr id="65" name="正方形/長方形 64">
              <a:extLst>
                <a:ext uri="{FF2B5EF4-FFF2-40B4-BE49-F238E27FC236}">
                  <a16:creationId xmlns:a16="http://schemas.microsoft.com/office/drawing/2014/main" id="{5CA05A20-1331-464E-BB3E-F14E44A51A96}"/>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7" name="グループ化 66">
              <a:extLst>
                <a:ext uri="{FF2B5EF4-FFF2-40B4-BE49-F238E27FC236}">
                  <a16:creationId xmlns:a16="http://schemas.microsoft.com/office/drawing/2014/main" id="{9678294A-7915-491C-BA14-FD40523A96DA}"/>
                </a:ext>
              </a:extLst>
            </p:cNvPr>
            <p:cNvGrpSpPr/>
            <p:nvPr/>
          </p:nvGrpSpPr>
          <p:grpSpPr>
            <a:xfrm>
              <a:off x="-1441149" y="3635514"/>
              <a:ext cx="3202218" cy="2066349"/>
              <a:chOff x="348354" y="3315651"/>
              <a:chExt cx="5315430" cy="3429976"/>
            </a:xfrm>
          </p:grpSpPr>
          <p:pic>
            <p:nvPicPr>
              <p:cNvPr id="68" name="図 67">
                <a:extLst>
                  <a:ext uri="{FF2B5EF4-FFF2-40B4-BE49-F238E27FC236}">
                    <a16:creationId xmlns:a16="http://schemas.microsoft.com/office/drawing/2014/main" id="{BB7FFC0C-17B2-402A-8AC0-D8023E7D81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89" name="四角形: 角を丸くする 88">
                <a:extLst>
                  <a:ext uri="{FF2B5EF4-FFF2-40B4-BE49-F238E27FC236}">
                    <a16:creationId xmlns:a16="http://schemas.microsoft.com/office/drawing/2014/main" id="{F4172313-029A-4B13-8536-4EA7D908C373}"/>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四角形: 角を丸くする 89">
                <a:extLst>
                  <a:ext uri="{FF2B5EF4-FFF2-40B4-BE49-F238E27FC236}">
                    <a16:creationId xmlns:a16="http://schemas.microsoft.com/office/drawing/2014/main" id="{38E5F7EE-F8E1-4B9F-BBF9-14D384A6648C}"/>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テキスト ボックス 90">
                <a:extLst>
                  <a:ext uri="{FF2B5EF4-FFF2-40B4-BE49-F238E27FC236}">
                    <a16:creationId xmlns:a16="http://schemas.microsoft.com/office/drawing/2014/main" id="{64AC3C99-E696-439E-A63E-2269EE041E55}"/>
                  </a:ext>
                </a:extLst>
              </p:cNvPr>
              <p:cNvSpPr txBox="1"/>
              <p:nvPr/>
            </p:nvSpPr>
            <p:spPr>
              <a:xfrm>
                <a:off x="563551" y="5397457"/>
                <a:ext cx="1812256" cy="212619"/>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92" name="四角形: 角を丸くする 91">
                <a:extLst>
                  <a:ext uri="{FF2B5EF4-FFF2-40B4-BE49-F238E27FC236}">
                    <a16:creationId xmlns:a16="http://schemas.microsoft.com/office/drawing/2014/main" id="{704456C7-4240-49BC-B5D1-309375CFDF00}"/>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テキスト ボックス 92">
                <a:extLst>
                  <a:ext uri="{FF2B5EF4-FFF2-40B4-BE49-F238E27FC236}">
                    <a16:creationId xmlns:a16="http://schemas.microsoft.com/office/drawing/2014/main" id="{BD4BCD88-8785-4347-A47C-B51CB33B23C2}"/>
                  </a:ext>
                </a:extLst>
              </p:cNvPr>
              <p:cNvSpPr txBox="1"/>
              <p:nvPr/>
            </p:nvSpPr>
            <p:spPr>
              <a:xfrm>
                <a:off x="2375807" y="3493291"/>
                <a:ext cx="1605318" cy="164251"/>
              </a:xfrm>
              <a:prstGeom prst="rect">
                <a:avLst/>
              </a:prstGeom>
              <a:solidFill>
                <a:schemeClr val="bg1"/>
              </a:solidFill>
            </p:spPr>
            <p:txBody>
              <a:bodyPr wrap="square" lIns="0" tIns="0" rIns="0" bIns="0" rtlCol="0">
                <a:noAutofit/>
              </a:bodyPr>
              <a:lstStyle/>
              <a:p>
                <a:pPr algn="ct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94" name="図 93">
                <a:extLst>
                  <a:ext uri="{FF2B5EF4-FFF2-40B4-BE49-F238E27FC236}">
                    <a16:creationId xmlns:a16="http://schemas.microsoft.com/office/drawing/2014/main" id="{079AD497-F904-47BE-9095-7205B4DE43D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95" name="テキスト ボックス 94">
                <a:extLst>
                  <a:ext uri="{FF2B5EF4-FFF2-40B4-BE49-F238E27FC236}">
                    <a16:creationId xmlns:a16="http://schemas.microsoft.com/office/drawing/2014/main" id="{91A5AF0E-440A-45BB-B854-42434540AD79}"/>
                  </a:ext>
                </a:extLst>
              </p:cNvPr>
              <p:cNvSpPr txBox="1"/>
              <p:nvPr/>
            </p:nvSpPr>
            <p:spPr>
              <a:xfrm>
                <a:off x="3036832" y="5428357"/>
                <a:ext cx="2338686" cy="212620"/>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96" name="テキスト ボックス 95">
                <a:extLst>
                  <a:ext uri="{FF2B5EF4-FFF2-40B4-BE49-F238E27FC236}">
                    <a16:creationId xmlns:a16="http://schemas.microsoft.com/office/drawing/2014/main" id="{2B985EFC-6E96-49B7-9566-26C03AC18B52}"/>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97" name="テキスト ボックス 96">
                <a:extLst>
                  <a:ext uri="{FF2B5EF4-FFF2-40B4-BE49-F238E27FC236}">
                    <a16:creationId xmlns:a16="http://schemas.microsoft.com/office/drawing/2014/main" id="{2005E2F6-01CF-4787-942E-ED8ADC1C0D91}"/>
                  </a:ext>
                </a:extLst>
              </p:cNvPr>
              <p:cNvSpPr txBox="1"/>
              <p:nvPr/>
            </p:nvSpPr>
            <p:spPr>
              <a:xfrm>
                <a:off x="1284971" y="4345199"/>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7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98" name="テキスト ボックス 97">
                <a:extLst>
                  <a:ext uri="{FF2B5EF4-FFF2-40B4-BE49-F238E27FC236}">
                    <a16:creationId xmlns:a16="http://schemas.microsoft.com/office/drawing/2014/main" id="{CE4BC034-7057-4CEE-AFCC-D999F4571677}"/>
                  </a:ext>
                </a:extLst>
              </p:cNvPr>
              <p:cNvSpPr txBox="1"/>
              <p:nvPr/>
            </p:nvSpPr>
            <p:spPr>
              <a:xfrm>
                <a:off x="3038525" y="5663714"/>
                <a:ext cx="2338686" cy="212621"/>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99" name="テキスト ボックス 98">
                <a:extLst>
                  <a:ext uri="{FF2B5EF4-FFF2-40B4-BE49-F238E27FC236}">
                    <a16:creationId xmlns:a16="http://schemas.microsoft.com/office/drawing/2014/main" id="{E1AA01ED-3079-4B20-8BA5-1FBA78021D38}"/>
                  </a:ext>
                </a:extLst>
              </p:cNvPr>
              <p:cNvSpPr txBox="1"/>
              <p:nvPr/>
            </p:nvSpPr>
            <p:spPr>
              <a:xfrm>
                <a:off x="3152701" y="3747604"/>
                <a:ext cx="112935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cxnSp>
        <p:nvCxnSpPr>
          <p:cNvPr id="100" name="直線矢印コネクタ 99">
            <a:extLst>
              <a:ext uri="{FF2B5EF4-FFF2-40B4-BE49-F238E27FC236}">
                <a16:creationId xmlns:a16="http://schemas.microsoft.com/office/drawing/2014/main" id="{87C6F410-E77C-484A-BBE5-CEC217F92518}"/>
              </a:ext>
            </a:extLst>
          </p:cNvPr>
          <p:cNvCxnSpPr>
            <a:cxnSpLocks/>
          </p:cNvCxnSpPr>
          <p:nvPr/>
        </p:nvCxnSpPr>
        <p:spPr>
          <a:xfrm>
            <a:off x="5683602" y="5573241"/>
            <a:ext cx="1899295" cy="0"/>
          </a:xfrm>
          <a:prstGeom prst="straightConnector1">
            <a:avLst/>
          </a:prstGeom>
          <a:ln w="53975" cmpd="sng">
            <a:solidFill>
              <a:schemeClr val="accent5">
                <a:lumMod val="50000"/>
              </a:schemeClr>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cxnSp>
        <p:nvCxnSpPr>
          <p:cNvPr id="101" name="直線矢印コネクタ 100">
            <a:extLst>
              <a:ext uri="{FF2B5EF4-FFF2-40B4-BE49-F238E27FC236}">
                <a16:creationId xmlns:a16="http://schemas.microsoft.com/office/drawing/2014/main" id="{1BA16924-CDCB-4F0F-9BD2-6DFB956BB27C}"/>
              </a:ext>
            </a:extLst>
          </p:cNvPr>
          <p:cNvCxnSpPr>
            <a:cxnSpLocks/>
          </p:cNvCxnSpPr>
          <p:nvPr/>
        </p:nvCxnSpPr>
        <p:spPr>
          <a:xfrm>
            <a:off x="4547201" y="2797902"/>
            <a:ext cx="3062040" cy="1244307"/>
          </a:xfrm>
          <a:prstGeom prst="straightConnector1">
            <a:avLst/>
          </a:prstGeom>
          <a:ln w="53975" cmpd="sng">
            <a:solidFill>
              <a:schemeClr val="accent5">
                <a:lumMod val="50000"/>
              </a:schemeClr>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102" name="楕円 101">
            <a:extLst>
              <a:ext uri="{FF2B5EF4-FFF2-40B4-BE49-F238E27FC236}">
                <a16:creationId xmlns:a16="http://schemas.microsoft.com/office/drawing/2014/main" id="{AB56A951-B56D-4B5C-A617-B39D35E42925}"/>
              </a:ext>
            </a:extLst>
          </p:cNvPr>
          <p:cNvSpPr/>
          <p:nvPr/>
        </p:nvSpPr>
        <p:spPr>
          <a:xfrm rot="4027199">
            <a:off x="4347622" y="4419912"/>
            <a:ext cx="1761624" cy="935759"/>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テキスト ボックス 102">
            <a:extLst>
              <a:ext uri="{FF2B5EF4-FFF2-40B4-BE49-F238E27FC236}">
                <a16:creationId xmlns:a16="http://schemas.microsoft.com/office/drawing/2014/main" id="{6B701F2E-E71E-491B-AF9E-17269DB8BCB9}"/>
              </a:ext>
            </a:extLst>
          </p:cNvPr>
          <p:cNvSpPr txBox="1"/>
          <p:nvPr/>
        </p:nvSpPr>
        <p:spPr>
          <a:xfrm>
            <a:off x="7582897" y="5407968"/>
            <a:ext cx="1822568" cy="488082"/>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公益的機能の維持増進</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が求められる区域</a:t>
            </a:r>
            <a:endParaRPr kumimoji="1" lang="ja-JP" altLang="en-US" sz="1286" dirty="0"/>
          </a:p>
        </p:txBody>
      </p:sp>
      <p:sp>
        <p:nvSpPr>
          <p:cNvPr id="104" name="楕円 103">
            <a:extLst>
              <a:ext uri="{FF2B5EF4-FFF2-40B4-BE49-F238E27FC236}">
                <a16:creationId xmlns:a16="http://schemas.microsoft.com/office/drawing/2014/main" id="{EF6AB3E2-07CA-4F84-8362-B4A14B616C9E}"/>
              </a:ext>
            </a:extLst>
          </p:cNvPr>
          <p:cNvSpPr/>
          <p:nvPr/>
        </p:nvSpPr>
        <p:spPr>
          <a:xfrm rot="21012668">
            <a:off x="3522158" y="2149511"/>
            <a:ext cx="1027563" cy="1022466"/>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楕円 104">
            <a:extLst>
              <a:ext uri="{FF2B5EF4-FFF2-40B4-BE49-F238E27FC236}">
                <a16:creationId xmlns:a16="http://schemas.microsoft.com/office/drawing/2014/main" id="{8316CE00-2CEC-4D1C-B7A6-505428C5DC23}"/>
              </a:ext>
            </a:extLst>
          </p:cNvPr>
          <p:cNvSpPr/>
          <p:nvPr/>
        </p:nvSpPr>
        <p:spPr>
          <a:xfrm rot="4027199">
            <a:off x="4541296" y="3196938"/>
            <a:ext cx="702321" cy="589097"/>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06" name="直線矢印コネクタ 105">
            <a:extLst>
              <a:ext uri="{FF2B5EF4-FFF2-40B4-BE49-F238E27FC236}">
                <a16:creationId xmlns:a16="http://schemas.microsoft.com/office/drawing/2014/main" id="{A7C26D85-8D95-4514-A6DE-5A49512BC805}"/>
              </a:ext>
            </a:extLst>
          </p:cNvPr>
          <p:cNvCxnSpPr>
            <a:cxnSpLocks/>
            <a:stCxn id="105" idx="7"/>
          </p:cNvCxnSpPr>
          <p:nvPr/>
        </p:nvCxnSpPr>
        <p:spPr>
          <a:xfrm>
            <a:off x="5180890" y="3639279"/>
            <a:ext cx="2428351" cy="402930"/>
          </a:xfrm>
          <a:prstGeom prst="straightConnector1">
            <a:avLst/>
          </a:prstGeom>
          <a:ln w="53975" cmpd="sng">
            <a:solidFill>
              <a:schemeClr val="accent5">
                <a:lumMod val="50000"/>
              </a:schemeClr>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107" name="テキスト ボックス 106">
            <a:extLst>
              <a:ext uri="{FF2B5EF4-FFF2-40B4-BE49-F238E27FC236}">
                <a16:creationId xmlns:a16="http://schemas.microsoft.com/office/drawing/2014/main" id="{1AC9E2C3-5044-4485-8302-7EDADE14E84D}"/>
              </a:ext>
            </a:extLst>
          </p:cNvPr>
          <p:cNvSpPr txBox="1"/>
          <p:nvPr/>
        </p:nvSpPr>
        <p:spPr>
          <a:xfrm>
            <a:off x="7572020" y="3762322"/>
            <a:ext cx="1899294" cy="883832"/>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公益的機能の維持増進</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が求められる区域</a:t>
            </a:r>
            <a:endParaRPr kumimoji="1" lang="en-US" altLang="ja-JP" sz="1286" dirty="0">
              <a:latin typeface="HG丸ｺﾞｼｯｸM-PRO" panose="020F0600000000000000" pitchFamily="50" charset="-128"/>
              <a:ea typeface="HG丸ｺﾞｼｯｸM-PRO" panose="020F0600000000000000" pitchFamily="50" charset="-128"/>
            </a:endParaRPr>
          </a:p>
          <a:p>
            <a:r>
              <a:rPr lang="ja-JP" altLang="en-US" sz="1286" dirty="0">
                <a:latin typeface="HG丸ｺﾞｼｯｸM-PRO" panose="020F0600000000000000" pitchFamily="50" charset="-128"/>
                <a:ea typeface="HG丸ｺﾞｼｯｸM-PRO" panose="020F0600000000000000" pitchFamily="50" charset="-128"/>
              </a:rPr>
              <a:t>施策１治山対策の推進や保安林指定の推進</a:t>
            </a:r>
            <a:endParaRPr lang="en-US" altLang="ja-JP" sz="1286" dirty="0">
              <a:latin typeface="HG丸ｺﾞｼｯｸM-PRO" panose="020F0600000000000000" pitchFamily="50" charset="-128"/>
              <a:ea typeface="HG丸ｺﾞｼｯｸM-PRO" panose="020F0600000000000000" pitchFamily="50" charset="-128"/>
            </a:endParaRPr>
          </a:p>
        </p:txBody>
      </p:sp>
      <p:sp>
        <p:nvSpPr>
          <p:cNvPr id="108" name="テキスト ボックス 107">
            <a:extLst>
              <a:ext uri="{FF2B5EF4-FFF2-40B4-BE49-F238E27FC236}">
                <a16:creationId xmlns:a16="http://schemas.microsoft.com/office/drawing/2014/main" id="{B25C83C2-0F58-4172-A7F6-9F8A9D7FAF94}"/>
              </a:ext>
            </a:extLst>
          </p:cNvPr>
          <p:cNvSpPr txBox="1"/>
          <p:nvPr/>
        </p:nvSpPr>
        <p:spPr>
          <a:xfrm>
            <a:off x="7585387" y="3598759"/>
            <a:ext cx="862906" cy="246221"/>
          </a:xfrm>
          <a:prstGeom prst="rect">
            <a:avLst/>
          </a:prstGeom>
          <a:noFill/>
        </p:spPr>
        <p:txBody>
          <a:bodyPr wrap="square" rtlCol="0">
            <a:spAutoFit/>
          </a:bodyPr>
          <a:lstStyle/>
          <a:p>
            <a:r>
              <a:rPr lang="ja-JP" altLang="en-US" sz="1000" b="1" dirty="0"/>
              <a:t>基軸１</a:t>
            </a:r>
            <a:endParaRPr kumimoji="1" lang="ja-JP" altLang="en-US" sz="1000" b="1" dirty="0"/>
          </a:p>
        </p:txBody>
      </p:sp>
      <p:sp>
        <p:nvSpPr>
          <p:cNvPr id="109" name="テキスト ボックス 108">
            <a:extLst>
              <a:ext uri="{FF2B5EF4-FFF2-40B4-BE49-F238E27FC236}">
                <a16:creationId xmlns:a16="http://schemas.microsoft.com/office/drawing/2014/main" id="{C01DD457-C3F1-4B99-AEF1-38D5D845BBDB}"/>
              </a:ext>
            </a:extLst>
          </p:cNvPr>
          <p:cNvSpPr txBox="1"/>
          <p:nvPr/>
        </p:nvSpPr>
        <p:spPr>
          <a:xfrm>
            <a:off x="7572020" y="3327615"/>
            <a:ext cx="2091239" cy="276999"/>
          </a:xfrm>
          <a:prstGeom prst="rect">
            <a:avLst/>
          </a:prstGeom>
          <a:noFill/>
        </p:spPr>
        <p:txBody>
          <a:bodyPr wrap="square" rtlCol="0">
            <a:spAutoFit/>
          </a:bodyPr>
          <a:lstStyle/>
          <a:p>
            <a:r>
              <a:rPr kumimoji="1" lang="ja-JP" altLang="en-US" sz="1200" b="1" dirty="0">
                <a:solidFill>
                  <a:srgbClr val="0070C0"/>
                </a:solidFill>
              </a:rPr>
              <a:t>林業経営に適さない人工林</a:t>
            </a:r>
          </a:p>
        </p:txBody>
      </p:sp>
      <p:sp>
        <p:nvSpPr>
          <p:cNvPr id="110" name="テキスト ボックス 109">
            <a:extLst>
              <a:ext uri="{FF2B5EF4-FFF2-40B4-BE49-F238E27FC236}">
                <a16:creationId xmlns:a16="http://schemas.microsoft.com/office/drawing/2014/main" id="{C328893C-32D2-41EF-8A31-F8BC98BD480A}"/>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
        <p:nvSpPr>
          <p:cNvPr id="88" name="テキスト ボックス 87">
            <a:extLst>
              <a:ext uri="{FF2B5EF4-FFF2-40B4-BE49-F238E27FC236}">
                <a16:creationId xmlns:a16="http://schemas.microsoft.com/office/drawing/2014/main" id="{B2318326-7DF1-4CD1-877B-864F9BB7549B}"/>
              </a:ext>
            </a:extLst>
          </p:cNvPr>
          <p:cNvSpPr txBox="1"/>
          <p:nvPr/>
        </p:nvSpPr>
        <p:spPr>
          <a:xfrm>
            <a:off x="35274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119" name="正方形/長方形 118">
            <a:extLst>
              <a:ext uri="{FF2B5EF4-FFF2-40B4-BE49-F238E27FC236}">
                <a16:creationId xmlns:a16="http://schemas.microsoft.com/office/drawing/2014/main" id="{EE2F0CA1-9B72-43E6-B5F5-145012086FCB}"/>
              </a:ext>
            </a:extLst>
          </p:cNvPr>
          <p:cNvSpPr/>
          <p:nvPr/>
        </p:nvSpPr>
        <p:spPr>
          <a:xfrm>
            <a:off x="421430" y="2669631"/>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テキスト ボックス 119">
            <a:extLst>
              <a:ext uri="{FF2B5EF4-FFF2-40B4-BE49-F238E27FC236}">
                <a16:creationId xmlns:a16="http://schemas.microsoft.com/office/drawing/2014/main" id="{0744E03E-2144-4AF0-BFA4-2426D43DA83B}"/>
              </a:ext>
            </a:extLst>
          </p:cNvPr>
          <p:cNvSpPr txBox="1"/>
          <p:nvPr/>
        </p:nvSpPr>
        <p:spPr>
          <a:xfrm>
            <a:off x="733641" y="2876300"/>
            <a:ext cx="1720790" cy="230832"/>
          </a:xfrm>
          <a:prstGeom prst="rect">
            <a:avLst/>
          </a:prstGeom>
          <a:noFill/>
        </p:spPr>
        <p:txBody>
          <a:bodyPr wrap="square" rtlCol="0">
            <a:spAutoFit/>
          </a:bodyPr>
          <a:lstStyle/>
          <a:p>
            <a:r>
              <a:rPr kumimoji="1" lang="ja-JP" altLang="en-US" sz="900" b="1" dirty="0"/>
              <a:t>山地災害危険地区（山腹）</a:t>
            </a:r>
          </a:p>
        </p:txBody>
      </p:sp>
      <p:sp>
        <p:nvSpPr>
          <p:cNvPr id="121" name="正方形/長方形 120">
            <a:extLst>
              <a:ext uri="{FF2B5EF4-FFF2-40B4-BE49-F238E27FC236}">
                <a16:creationId xmlns:a16="http://schemas.microsoft.com/office/drawing/2014/main" id="{5A7CAC5A-E369-4FFB-BAD4-E33F71F2D2EC}"/>
              </a:ext>
            </a:extLst>
          </p:cNvPr>
          <p:cNvSpPr/>
          <p:nvPr/>
        </p:nvSpPr>
        <p:spPr>
          <a:xfrm>
            <a:off x="429556" y="2917530"/>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テキスト ボックス 121">
            <a:extLst>
              <a:ext uri="{FF2B5EF4-FFF2-40B4-BE49-F238E27FC236}">
                <a16:creationId xmlns:a16="http://schemas.microsoft.com/office/drawing/2014/main" id="{C3FE402C-5FFA-43CD-A3A7-0039236B8A13}"/>
              </a:ext>
            </a:extLst>
          </p:cNvPr>
          <p:cNvSpPr txBox="1"/>
          <p:nvPr/>
        </p:nvSpPr>
        <p:spPr>
          <a:xfrm>
            <a:off x="730919" y="3811377"/>
            <a:ext cx="1720789" cy="230832"/>
          </a:xfrm>
          <a:prstGeom prst="rect">
            <a:avLst/>
          </a:prstGeom>
          <a:noFill/>
        </p:spPr>
        <p:txBody>
          <a:bodyPr wrap="square" rtlCol="0">
            <a:spAutoFit/>
          </a:bodyPr>
          <a:lstStyle/>
          <a:p>
            <a:r>
              <a:rPr kumimoji="1" lang="ja-JP" altLang="en-US" sz="900" b="1" dirty="0"/>
              <a:t>山地災害危険地区（渓流）</a:t>
            </a:r>
          </a:p>
        </p:txBody>
      </p:sp>
      <p:sp>
        <p:nvSpPr>
          <p:cNvPr id="123" name="正方形/長方形 122">
            <a:extLst>
              <a:ext uri="{FF2B5EF4-FFF2-40B4-BE49-F238E27FC236}">
                <a16:creationId xmlns:a16="http://schemas.microsoft.com/office/drawing/2014/main" id="{D1751F01-D9CD-44D2-B77E-00CC5B5B20B5}"/>
              </a:ext>
            </a:extLst>
          </p:cNvPr>
          <p:cNvSpPr/>
          <p:nvPr/>
        </p:nvSpPr>
        <p:spPr>
          <a:xfrm>
            <a:off x="426835" y="3844294"/>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5247A3A6-3FC9-4C55-8602-359525C6B795}"/>
              </a:ext>
            </a:extLst>
          </p:cNvPr>
          <p:cNvSpPr/>
          <p:nvPr/>
        </p:nvSpPr>
        <p:spPr>
          <a:xfrm>
            <a:off x="421531" y="3161979"/>
            <a:ext cx="344963" cy="150921"/>
          </a:xfrm>
          <a:prstGeom prst="rect">
            <a:avLst/>
          </a:prstGeom>
          <a:pattFill prst="dk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テキスト ボックス 124">
            <a:extLst>
              <a:ext uri="{FF2B5EF4-FFF2-40B4-BE49-F238E27FC236}">
                <a16:creationId xmlns:a16="http://schemas.microsoft.com/office/drawing/2014/main" id="{EC0034A3-4F92-44BB-81E3-9E59F9A9AE4D}"/>
              </a:ext>
            </a:extLst>
          </p:cNvPr>
          <p:cNvSpPr txBox="1"/>
          <p:nvPr/>
        </p:nvSpPr>
        <p:spPr>
          <a:xfrm>
            <a:off x="734959" y="3118606"/>
            <a:ext cx="1303286"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17</a:t>
            </a:r>
            <a:r>
              <a:rPr lang="ja-JP" altLang="en-US" sz="900" b="1" dirty="0"/>
              <a:t>箇所）</a:t>
            </a:r>
            <a:endParaRPr kumimoji="1" lang="ja-JP" altLang="en-US" sz="900" b="1" dirty="0"/>
          </a:p>
        </p:txBody>
      </p:sp>
      <p:sp>
        <p:nvSpPr>
          <p:cNvPr id="126" name="正方形/長方形 125">
            <a:extLst>
              <a:ext uri="{FF2B5EF4-FFF2-40B4-BE49-F238E27FC236}">
                <a16:creationId xmlns:a16="http://schemas.microsoft.com/office/drawing/2014/main" id="{43F78D87-7D5D-4CD0-95DC-B48424BFA909}"/>
              </a:ext>
            </a:extLst>
          </p:cNvPr>
          <p:cNvSpPr/>
          <p:nvPr/>
        </p:nvSpPr>
        <p:spPr>
          <a:xfrm>
            <a:off x="416996" y="3387934"/>
            <a:ext cx="344963" cy="150921"/>
          </a:xfrm>
          <a:prstGeom prst="rect">
            <a:avLst/>
          </a:prstGeom>
          <a:pattFill prst="wd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868BD247-FD08-43A3-8807-D6728206BB8F}"/>
              </a:ext>
            </a:extLst>
          </p:cNvPr>
          <p:cNvSpPr/>
          <p:nvPr/>
        </p:nvSpPr>
        <p:spPr>
          <a:xfrm>
            <a:off x="416355" y="3616337"/>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テキスト ボックス 127">
            <a:extLst>
              <a:ext uri="{FF2B5EF4-FFF2-40B4-BE49-F238E27FC236}">
                <a16:creationId xmlns:a16="http://schemas.microsoft.com/office/drawing/2014/main" id="{103867A9-7930-46B4-A13E-2557C7CFAA05}"/>
              </a:ext>
            </a:extLst>
          </p:cNvPr>
          <p:cNvSpPr txBox="1"/>
          <p:nvPr/>
        </p:nvSpPr>
        <p:spPr>
          <a:xfrm>
            <a:off x="733241" y="3359635"/>
            <a:ext cx="1289769"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11</a:t>
            </a:r>
            <a:r>
              <a:rPr lang="ja-JP" altLang="en-US" sz="900" b="1" dirty="0"/>
              <a:t>箇所）</a:t>
            </a:r>
            <a:endParaRPr kumimoji="1" lang="ja-JP" altLang="en-US" sz="900" b="1" dirty="0"/>
          </a:p>
        </p:txBody>
      </p:sp>
      <p:sp>
        <p:nvSpPr>
          <p:cNvPr id="129" name="テキスト ボックス 128">
            <a:extLst>
              <a:ext uri="{FF2B5EF4-FFF2-40B4-BE49-F238E27FC236}">
                <a16:creationId xmlns:a16="http://schemas.microsoft.com/office/drawing/2014/main" id="{C74B9C19-70EE-4B98-9974-2770030C82AB}"/>
              </a:ext>
            </a:extLst>
          </p:cNvPr>
          <p:cNvSpPr txBox="1"/>
          <p:nvPr/>
        </p:nvSpPr>
        <p:spPr>
          <a:xfrm>
            <a:off x="740335" y="3574062"/>
            <a:ext cx="1225298"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1</a:t>
            </a:r>
            <a:r>
              <a:rPr lang="ja-JP" altLang="en-US" sz="900" b="1" dirty="0"/>
              <a:t>箇所）</a:t>
            </a:r>
            <a:endParaRPr kumimoji="1" lang="ja-JP" altLang="en-US" sz="900" b="1" dirty="0"/>
          </a:p>
        </p:txBody>
      </p:sp>
      <p:sp>
        <p:nvSpPr>
          <p:cNvPr id="130" name="正方形/長方形 129">
            <a:extLst>
              <a:ext uri="{FF2B5EF4-FFF2-40B4-BE49-F238E27FC236}">
                <a16:creationId xmlns:a16="http://schemas.microsoft.com/office/drawing/2014/main" id="{9EAB1979-70D1-4A56-8ED5-8D6FCA62CD31}"/>
              </a:ext>
            </a:extLst>
          </p:cNvPr>
          <p:cNvSpPr/>
          <p:nvPr/>
        </p:nvSpPr>
        <p:spPr>
          <a:xfrm>
            <a:off x="416355" y="4093761"/>
            <a:ext cx="344963" cy="150921"/>
          </a:xfrm>
          <a:prstGeom prst="rect">
            <a:avLst/>
          </a:prstGeom>
          <a:pattFill prst="lt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40B54B06-CB93-4EA3-8F09-8DCF78E3DAF8}"/>
              </a:ext>
            </a:extLst>
          </p:cNvPr>
          <p:cNvSpPr/>
          <p:nvPr/>
        </p:nvSpPr>
        <p:spPr>
          <a:xfrm>
            <a:off x="411819" y="4319716"/>
            <a:ext cx="344963" cy="150921"/>
          </a:xfrm>
          <a:prstGeom prst="rect">
            <a:avLst/>
          </a:prstGeom>
          <a:pattFill prst="wd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3DA0B112-2FED-4570-B5F9-A7E2E12F60FC}"/>
              </a:ext>
            </a:extLst>
          </p:cNvPr>
          <p:cNvSpPr/>
          <p:nvPr/>
        </p:nvSpPr>
        <p:spPr>
          <a:xfrm>
            <a:off x="417529" y="4548118"/>
            <a:ext cx="344963" cy="150921"/>
          </a:xfrm>
          <a:prstGeom prst="rect">
            <a:avLst/>
          </a:prstGeom>
          <a:no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テキスト ボックス 132">
            <a:extLst>
              <a:ext uri="{FF2B5EF4-FFF2-40B4-BE49-F238E27FC236}">
                <a16:creationId xmlns:a16="http://schemas.microsoft.com/office/drawing/2014/main" id="{47E82AF6-051B-42EE-BA0E-7E7BC486B828}"/>
              </a:ext>
            </a:extLst>
          </p:cNvPr>
          <p:cNvSpPr txBox="1"/>
          <p:nvPr/>
        </p:nvSpPr>
        <p:spPr>
          <a:xfrm>
            <a:off x="764680" y="4063631"/>
            <a:ext cx="1225298"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5</a:t>
            </a:r>
            <a:r>
              <a:rPr lang="ja-JP" altLang="en-US" sz="900" b="1" dirty="0"/>
              <a:t>箇所）</a:t>
            </a:r>
            <a:endParaRPr kumimoji="1" lang="ja-JP" altLang="en-US" sz="900" b="1" dirty="0"/>
          </a:p>
        </p:txBody>
      </p:sp>
      <p:sp>
        <p:nvSpPr>
          <p:cNvPr id="134" name="テキスト ボックス 133">
            <a:extLst>
              <a:ext uri="{FF2B5EF4-FFF2-40B4-BE49-F238E27FC236}">
                <a16:creationId xmlns:a16="http://schemas.microsoft.com/office/drawing/2014/main" id="{6B1A3839-62BF-481B-9421-E92677A49EBF}"/>
              </a:ext>
            </a:extLst>
          </p:cNvPr>
          <p:cNvSpPr txBox="1"/>
          <p:nvPr/>
        </p:nvSpPr>
        <p:spPr>
          <a:xfrm>
            <a:off x="748053" y="4271408"/>
            <a:ext cx="1211081"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6</a:t>
            </a:r>
            <a:r>
              <a:rPr lang="ja-JP" altLang="en-US" sz="900" b="1" dirty="0"/>
              <a:t>箇所）</a:t>
            </a:r>
            <a:endParaRPr kumimoji="1" lang="ja-JP" altLang="en-US" sz="900" b="1" dirty="0"/>
          </a:p>
        </p:txBody>
      </p:sp>
      <p:sp>
        <p:nvSpPr>
          <p:cNvPr id="135" name="テキスト ボックス 134">
            <a:extLst>
              <a:ext uri="{FF2B5EF4-FFF2-40B4-BE49-F238E27FC236}">
                <a16:creationId xmlns:a16="http://schemas.microsoft.com/office/drawing/2014/main" id="{325FE9D6-BA5A-4FD1-82B7-FD2E176E21F0}"/>
              </a:ext>
            </a:extLst>
          </p:cNvPr>
          <p:cNvSpPr txBox="1"/>
          <p:nvPr/>
        </p:nvSpPr>
        <p:spPr>
          <a:xfrm>
            <a:off x="754553" y="4502273"/>
            <a:ext cx="1211080"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9</a:t>
            </a:r>
            <a:r>
              <a:rPr lang="ja-JP" altLang="en-US" sz="900" b="1" dirty="0"/>
              <a:t>箇所）</a:t>
            </a:r>
            <a:endParaRPr kumimoji="1" lang="ja-JP" altLang="en-US" sz="900" b="1" dirty="0"/>
          </a:p>
        </p:txBody>
      </p:sp>
      <p:sp>
        <p:nvSpPr>
          <p:cNvPr id="136" name="テキスト ボックス 135">
            <a:extLst>
              <a:ext uri="{FF2B5EF4-FFF2-40B4-BE49-F238E27FC236}">
                <a16:creationId xmlns:a16="http://schemas.microsoft.com/office/drawing/2014/main" id="{F2A45EF0-FDA4-4E66-8B09-FE8CA239E3C0}"/>
              </a:ext>
            </a:extLst>
          </p:cNvPr>
          <p:cNvSpPr txBox="1"/>
          <p:nvPr/>
        </p:nvSpPr>
        <p:spPr>
          <a:xfrm>
            <a:off x="1678985" y="3282691"/>
            <a:ext cx="589394" cy="369332"/>
          </a:xfrm>
          <a:prstGeom prst="rect">
            <a:avLst/>
          </a:prstGeom>
          <a:noFill/>
        </p:spPr>
        <p:txBody>
          <a:bodyPr wrap="square" rtlCol="0">
            <a:spAutoFit/>
          </a:bodyPr>
          <a:lstStyle/>
          <a:p>
            <a:r>
              <a:rPr lang="ja-JP" altLang="en-US" sz="900" b="1" dirty="0"/>
              <a:t>合計：</a:t>
            </a:r>
            <a:endParaRPr lang="en-US" altLang="ja-JP" sz="900" b="1" dirty="0"/>
          </a:p>
          <a:p>
            <a:r>
              <a:rPr lang="en-US" altLang="ja-JP" sz="900" b="1" dirty="0"/>
              <a:t>29</a:t>
            </a:r>
            <a:r>
              <a:rPr lang="ja-JP" altLang="en-US" sz="900" b="1" dirty="0"/>
              <a:t>箇所</a:t>
            </a:r>
            <a:endParaRPr kumimoji="1" lang="ja-JP" altLang="en-US" sz="900" b="1" dirty="0"/>
          </a:p>
        </p:txBody>
      </p:sp>
      <p:sp>
        <p:nvSpPr>
          <p:cNvPr id="137" name="テキスト ボックス 136">
            <a:extLst>
              <a:ext uri="{FF2B5EF4-FFF2-40B4-BE49-F238E27FC236}">
                <a16:creationId xmlns:a16="http://schemas.microsoft.com/office/drawing/2014/main" id="{EACB964E-A3A5-4949-96E4-46CC918C3D80}"/>
              </a:ext>
            </a:extLst>
          </p:cNvPr>
          <p:cNvSpPr txBox="1"/>
          <p:nvPr/>
        </p:nvSpPr>
        <p:spPr>
          <a:xfrm>
            <a:off x="1641885" y="4187173"/>
            <a:ext cx="589394" cy="400110"/>
          </a:xfrm>
          <a:prstGeom prst="rect">
            <a:avLst/>
          </a:prstGeom>
          <a:noFill/>
        </p:spPr>
        <p:txBody>
          <a:bodyPr wrap="square" rtlCol="0">
            <a:spAutoFit/>
          </a:bodyPr>
          <a:lstStyle/>
          <a:p>
            <a:r>
              <a:rPr lang="ja-JP" altLang="en-US" sz="1000" b="1" dirty="0"/>
              <a:t>合計：</a:t>
            </a:r>
            <a:endParaRPr lang="en-US" altLang="ja-JP" sz="1000" b="1" dirty="0"/>
          </a:p>
          <a:p>
            <a:r>
              <a:rPr lang="en-US" altLang="ja-JP" sz="1000" b="1" dirty="0"/>
              <a:t>20</a:t>
            </a:r>
            <a:r>
              <a:rPr lang="ja-JP" altLang="en-US" sz="1000" b="1" dirty="0"/>
              <a:t>箇所</a:t>
            </a:r>
            <a:endParaRPr kumimoji="1" lang="ja-JP" altLang="en-US" sz="1000" b="1" dirty="0"/>
          </a:p>
        </p:txBody>
      </p:sp>
      <p:sp>
        <p:nvSpPr>
          <p:cNvPr id="138" name="テキスト ボックス 137">
            <a:extLst>
              <a:ext uri="{FF2B5EF4-FFF2-40B4-BE49-F238E27FC236}">
                <a16:creationId xmlns:a16="http://schemas.microsoft.com/office/drawing/2014/main" id="{B57988F6-F2C8-4D67-AF6E-C8FC4EECAAD2}"/>
              </a:ext>
            </a:extLst>
          </p:cNvPr>
          <p:cNvSpPr txBox="1"/>
          <p:nvPr/>
        </p:nvSpPr>
        <p:spPr>
          <a:xfrm>
            <a:off x="711424" y="1705317"/>
            <a:ext cx="1015662" cy="246221"/>
          </a:xfrm>
          <a:prstGeom prst="rect">
            <a:avLst/>
          </a:prstGeom>
          <a:noFill/>
        </p:spPr>
        <p:txBody>
          <a:bodyPr wrap="square" rtlCol="0">
            <a:spAutoFit/>
          </a:bodyPr>
          <a:lstStyle/>
          <a:p>
            <a:r>
              <a:rPr kumimoji="1" lang="ja-JP" altLang="en-US" sz="1000" b="1" dirty="0"/>
              <a:t>①資源循環林</a:t>
            </a:r>
          </a:p>
        </p:txBody>
      </p:sp>
      <p:sp>
        <p:nvSpPr>
          <p:cNvPr id="139" name="テキスト ボックス 138">
            <a:extLst>
              <a:ext uri="{FF2B5EF4-FFF2-40B4-BE49-F238E27FC236}">
                <a16:creationId xmlns:a16="http://schemas.microsoft.com/office/drawing/2014/main" id="{959CF2E7-E714-45B9-B78F-3688F42D2705}"/>
              </a:ext>
            </a:extLst>
          </p:cNvPr>
          <p:cNvSpPr txBox="1"/>
          <p:nvPr/>
        </p:nvSpPr>
        <p:spPr>
          <a:xfrm>
            <a:off x="70311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140" name="テキスト ボックス 139">
            <a:extLst>
              <a:ext uri="{FF2B5EF4-FFF2-40B4-BE49-F238E27FC236}">
                <a16:creationId xmlns:a16="http://schemas.microsoft.com/office/drawing/2014/main" id="{DACB33A5-D225-4BA8-A763-0839A30944A7}"/>
              </a:ext>
            </a:extLst>
          </p:cNvPr>
          <p:cNvSpPr txBox="1"/>
          <p:nvPr/>
        </p:nvSpPr>
        <p:spPr>
          <a:xfrm>
            <a:off x="711423"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141" name="テキスト ボックス 140">
            <a:extLst>
              <a:ext uri="{FF2B5EF4-FFF2-40B4-BE49-F238E27FC236}">
                <a16:creationId xmlns:a16="http://schemas.microsoft.com/office/drawing/2014/main" id="{019AEF74-0F32-4BD6-A744-5B9B9F78A303}"/>
              </a:ext>
            </a:extLst>
          </p:cNvPr>
          <p:cNvSpPr txBox="1"/>
          <p:nvPr/>
        </p:nvSpPr>
        <p:spPr>
          <a:xfrm>
            <a:off x="708702"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142" name="正方形/長方形 141">
            <a:extLst>
              <a:ext uri="{FF2B5EF4-FFF2-40B4-BE49-F238E27FC236}">
                <a16:creationId xmlns:a16="http://schemas.microsoft.com/office/drawing/2014/main" id="{6257C94A-99FE-484D-98AD-38EBDD54C5C6}"/>
              </a:ext>
            </a:extLst>
          </p:cNvPr>
          <p:cNvSpPr/>
          <p:nvPr/>
        </p:nvSpPr>
        <p:spPr>
          <a:xfrm>
            <a:off x="40930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8C11A228-9610-4E79-87BE-838096DF8741}"/>
              </a:ext>
            </a:extLst>
          </p:cNvPr>
          <p:cNvSpPr/>
          <p:nvPr/>
        </p:nvSpPr>
        <p:spPr>
          <a:xfrm>
            <a:off x="40748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C226FE6B-CB31-4A95-88D5-688194435CE3}"/>
              </a:ext>
            </a:extLst>
          </p:cNvPr>
          <p:cNvSpPr/>
          <p:nvPr/>
        </p:nvSpPr>
        <p:spPr>
          <a:xfrm>
            <a:off x="41293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507D39E0-CB09-4187-B38A-1EFB46C6166E}"/>
              </a:ext>
            </a:extLst>
          </p:cNvPr>
          <p:cNvSpPr/>
          <p:nvPr/>
        </p:nvSpPr>
        <p:spPr>
          <a:xfrm>
            <a:off x="41202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9858915E-8D2A-426F-BC7F-F58A895AAB94}"/>
              </a:ext>
            </a:extLst>
          </p:cNvPr>
          <p:cNvSpPr/>
          <p:nvPr/>
        </p:nvSpPr>
        <p:spPr>
          <a:xfrm>
            <a:off x="350877" y="1440954"/>
            <a:ext cx="1845810" cy="3299587"/>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テキスト ボックス 146">
            <a:extLst>
              <a:ext uri="{FF2B5EF4-FFF2-40B4-BE49-F238E27FC236}">
                <a16:creationId xmlns:a16="http://schemas.microsoft.com/office/drawing/2014/main" id="{7A628077-F99E-4A9B-A10C-769C196C7B7D}"/>
              </a:ext>
            </a:extLst>
          </p:cNvPr>
          <p:cNvSpPr txBox="1"/>
          <p:nvPr/>
        </p:nvSpPr>
        <p:spPr>
          <a:xfrm>
            <a:off x="719924" y="2636565"/>
            <a:ext cx="1481916" cy="246221"/>
          </a:xfrm>
          <a:prstGeom prst="rect">
            <a:avLst/>
          </a:prstGeom>
          <a:noFill/>
        </p:spPr>
        <p:txBody>
          <a:bodyPr wrap="square" rtlCol="0">
            <a:spAutoFit/>
          </a:bodyPr>
          <a:lstStyle/>
          <a:p>
            <a:r>
              <a:rPr kumimoji="1" lang="ja-JP" altLang="en-US" sz="1000" b="1" dirty="0"/>
              <a:t>森林経営計画地</a:t>
            </a:r>
          </a:p>
        </p:txBody>
      </p:sp>
    </p:spTree>
    <p:extLst>
      <p:ext uri="{BB962C8B-B14F-4D97-AF65-F5344CB8AC3E}">
        <p14:creationId xmlns:p14="http://schemas.microsoft.com/office/powerpoint/2010/main" val="5880526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a:extLst>
              <a:ext uri="{FF2B5EF4-FFF2-40B4-BE49-F238E27FC236}">
                <a16:creationId xmlns:a16="http://schemas.microsoft.com/office/drawing/2014/main" id="{3BEB0E44-662A-4A75-A6AE-F8349F89C9F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287364" y="748347"/>
            <a:ext cx="5147829" cy="5830551"/>
          </a:xfrm>
          <a:prstGeom prst="rect">
            <a:avLst/>
          </a:prstGeom>
        </p:spPr>
      </p:pic>
      <p:sp>
        <p:nvSpPr>
          <p:cNvPr id="66" name="フリーフォーム: 図形 65">
            <a:extLst>
              <a:ext uri="{FF2B5EF4-FFF2-40B4-BE49-F238E27FC236}">
                <a16:creationId xmlns:a16="http://schemas.microsoft.com/office/drawing/2014/main" id="{6AAE8078-D580-476B-9794-6137E18CB32C}"/>
              </a:ext>
            </a:extLst>
          </p:cNvPr>
          <p:cNvSpPr/>
          <p:nvPr/>
        </p:nvSpPr>
        <p:spPr>
          <a:xfrm>
            <a:off x="2633057" y="1174095"/>
            <a:ext cx="4604674" cy="5199841"/>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31</a:t>
            </a:fld>
            <a:endParaRPr kumimoji="1" lang="ja-JP" altLang="en-US" sz="2000" b="1" dirty="0"/>
          </a:p>
        </p:txBody>
      </p:sp>
      <p:sp>
        <p:nvSpPr>
          <p:cNvPr id="86" name="テキスト ボックス 85">
            <a:extLst>
              <a:ext uri="{FF2B5EF4-FFF2-40B4-BE49-F238E27FC236}">
                <a16:creationId xmlns:a16="http://schemas.microsoft.com/office/drawing/2014/main" id="{201ED9A3-6649-42BA-82CC-B9C6604CE662}"/>
              </a:ext>
            </a:extLst>
          </p:cNvPr>
          <p:cNvSpPr txBox="1"/>
          <p:nvPr/>
        </p:nvSpPr>
        <p:spPr>
          <a:xfrm>
            <a:off x="421049" y="5213150"/>
            <a:ext cx="1778595" cy="1081706"/>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市街地の周辺において、山腹危険度の高い地区、山間部で危険度の高い渓流が存在している。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cxnSp>
        <p:nvCxnSpPr>
          <p:cNvPr id="87" name="直線矢印コネクタ 86">
            <a:extLst>
              <a:ext uri="{FF2B5EF4-FFF2-40B4-BE49-F238E27FC236}">
                <a16:creationId xmlns:a16="http://schemas.microsoft.com/office/drawing/2014/main" id="{B85757E1-9656-4624-B073-53D60CB4C64A}"/>
              </a:ext>
            </a:extLst>
          </p:cNvPr>
          <p:cNvCxnSpPr>
            <a:cxnSpLocks/>
          </p:cNvCxnSpPr>
          <p:nvPr/>
        </p:nvCxnSpPr>
        <p:spPr>
          <a:xfrm>
            <a:off x="1177612" y="4725977"/>
            <a:ext cx="0" cy="44567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4" name="グループ化 63">
            <a:extLst>
              <a:ext uri="{FF2B5EF4-FFF2-40B4-BE49-F238E27FC236}">
                <a16:creationId xmlns:a16="http://schemas.microsoft.com/office/drawing/2014/main" id="{1038146D-4197-4C6D-A614-7836F2C300CA}"/>
              </a:ext>
            </a:extLst>
          </p:cNvPr>
          <p:cNvGrpSpPr/>
          <p:nvPr/>
        </p:nvGrpSpPr>
        <p:grpSpPr>
          <a:xfrm>
            <a:off x="6446198" y="744134"/>
            <a:ext cx="3328679" cy="2178292"/>
            <a:chOff x="-1441149" y="3579543"/>
            <a:chExt cx="3328679" cy="2178292"/>
          </a:xfrm>
        </p:grpSpPr>
        <p:sp>
          <p:nvSpPr>
            <p:cNvPr id="65" name="正方形/長方形 64">
              <a:extLst>
                <a:ext uri="{FF2B5EF4-FFF2-40B4-BE49-F238E27FC236}">
                  <a16:creationId xmlns:a16="http://schemas.microsoft.com/office/drawing/2014/main" id="{5CA05A20-1331-464E-BB3E-F14E44A51A96}"/>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7" name="グループ化 66">
              <a:extLst>
                <a:ext uri="{FF2B5EF4-FFF2-40B4-BE49-F238E27FC236}">
                  <a16:creationId xmlns:a16="http://schemas.microsoft.com/office/drawing/2014/main" id="{9678294A-7915-491C-BA14-FD40523A96DA}"/>
                </a:ext>
              </a:extLst>
            </p:cNvPr>
            <p:cNvGrpSpPr/>
            <p:nvPr/>
          </p:nvGrpSpPr>
          <p:grpSpPr>
            <a:xfrm>
              <a:off x="-1441149" y="3635514"/>
              <a:ext cx="3202218" cy="2066349"/>
              <a:chOff x="348354" y="3315651"/>
              <a:chExt cx="5315430" cy="3429976"/>
            </a:xfrm>
          </p:grpSpPr>
          <p:pic>
            <p:nvPicPr>
              <p:cNvPr id="68" name="図 67">
                <a:extLst>
                  <a:ext uri="{FF2B5EF4-FFF2-40B4-BE49-F238E27FC236}">
                    <a16:creationId xmlns:a16="http://schemas.microsoft.com/office/drawing/2014/main" id="{BB7FFC0C-17B2-402A-8AC0-D8023E7D81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89" name="四角形: 角を丸くする 88">
                <a:extLst>
                  <a:ext uri="{FF2B5EF4-FFF2-40B4-BE49-F238E27FC236}">
                    <a16:creationId xmlns:a16="http://schemas.microsoft.com/office/drawing/2014/main" id="{F4172313-029A-4B13-8536-4EA7D908C373}"/>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四角形: 角を丸くする 89">
                <a:extLst>
                  <a:ext uri="{FF2B5EF4-FFF2-40B4-BE49-F238E27FC236}">
                    <a16:creationId xmlns:a16="http://schemas.microsoft.com/office/drawing/2014/main" id="{38E5F7EE-F8E1-4B9F-BBF9-14D384A6648C}"/>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テキスト ボックス 90">
                <a:extLst>
                  <a:ext uri="{FF2B5EF4-FFF2-40B4-BE49-F238E27FC236}">
                    <a16:creationId xmlns:a16="http://schemas.microsoft.com/office/drawing/2014/main" id="{64AC3C99-E696-439E-A63E-2269EE041E55}"/>
                  </a:ext>
                </a:extLst>
              </p:cNvPr>
              <p:cNvSpPr txBox="1"/>
              <p:nvPr/>
            </p:nvSpPr>
            <p:spPr>
              <a:xfrm>
                <a:off x="563551" y="5397457"/>
                <a:ext cx="1812256" cy="212619"/>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92" name="四角形: 角を丸くする 91">
                <a:extLst>
                  <a:ext uri="{FF2B5EF4-FFF2-40B4-BE49-F238E27FC236}">
                    <a16:creationId xmlns:a16="http://schemas.microsoft.com/office/drawing/2014/main" id="{704456C7-4240-49BC-B5D1-309375CFDF00}"/>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テキスト ボックス 92">
                <a:extLst>
                  <a:ext uri="{FF2B5EF4-FFF2-40B4-BE49-F238E27FC236}">
                    <a16:creationId xmlns:a16="http://schemas.microsoft.com/office/drawing/2014/main" id="{BD4BCD88-8785-4347-A47C-B51CB33B23C2}"/>
                  </a:ext>
                </a:extLst>
              </p:cNvPr>
              <p:cNvSpPr txBox="1"/>
              <p:nvPr/>
            </p:nvSpPr>
            <p:spPr>
              <a:xfrm>
                <a:off x="2375807" y="3493291"/>
                <a:ext cx="1605318" cy="164251"/>
              </a:xfrm>
              <a:prstGeom prst="rect">
                <a:avLst/>
              </a:prstGeom>
              <a:solidFill>
                <a:schemeClr val="bg1"/>
              </a:solidFill>
            </p:spPr>
            <p:txBody>
              <a:bodyPr wrap="square" lIns="0" tIns="0" rIns="0" bIns="0" rtlCol="0">
                <a:noAutofit/>
              </a:bodyPr>
              <a:lstStyle/>
              <a:p>
                <a:pPr algn="ct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94" name="図 93">
                <a:extLst>
                  <a:ext uri="{FF2B5EF4-FFF2-40B4-BE49-F238E27FC236}">
                    <a16:creationId xmlns:a16="http://schemas.microsoft.com/office/drawing/2014/main" id="{079AD497-F904-47BE-9095-7205B4DE43D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95" name="テキスト ボックス 94">
                <a:extLst>
                  <a:ext uri="{FF2B5EF4-FFF2-40B4-BE49-F238E27FC236}">
                    <a16:creationId xmlns:a16="http://schemas.microsoft.com/office/drawing/2014/main" id="{91A5AF0E-440A-45BB-B854-42434540AD79}"/>
                  </a:ext>
                </a:extLst>
              </p:cNvPr>
              <p:cNvSpPr txBox="1"/>
              <p:nvPr/>
            </p:nvSpPr>
            <p:spPr>
              <a:xfrm>
                <a:off x="3036832" y="5428357"/>
                <a:ext cx="2338686" cy="212620"/>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96" name="テキスト ボックス 95">
                <a:extLst>
                  <a:ext uri="{FF2B5EF4-FFF2-40B4-BE49-F238E27FC236}">
                    <a16:creationId xmlns:a16="http://schemas.microsoft.com/office/drawing/2014/main" id="{2B985EFC-6E96-49B7-9566-26C03AC18B52}"/>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97" name="テキスト ボックス 96">
                <a:extLst>
                  <a:ext uri="{FF2B5EF4-FFF2-40B4-BE49-F238E27FC236}">
                    <a16:creationId xmlns:a16="http://schemas.microsoft.com/office/drawing/2014/main" id="{2005E2F6-01CF-4787-942E-ED8ADC1C0D91}"/>
                  </a:ext>
                </a:extLst>
              </p:cNvPr>
              <p:cNvSpPr txBox="1"/>
              <p:nvPr/>
            </p:nvSpPr>
            <p:spPr>
              <a:xfrm>
                <a:off x="1284971" y="4345199"/>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7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98" name="テキスト ボックス 97">
                <a:extLst>
                  <a:ext uri="{FF2B5EF4-FFF2-40B4-BE49-F238E27FC236}">
                    <a16:creationId xmlns:a16="http://schemas.microsoft.com/office/drawing/2014/main" id="{CE4BC034-7057-4CEE-AFCC-D999F4571677}"/>
                  </a:ext>
                </a:extLst>
              </p:cNvPr>
              <p:cNvSpPr txBox="1"/>
              <p:nvPr/>
            </p:nvSpPr>
            <p:spPr>
              <a:xfrm>
                <a:off x="3038525" y="5663714"/>
                <a:ext cx="2338686" cy="212621"/>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99" name="テキスト ボックス 98">
                <a:extLst>
                  <a:ext uri="{FF2B5EF4-FFF2-40B4-BE49-F238E27FC236}">
                    <a16:creationId xmlns:a16="http://schemas.microsoft.com/office/drawing/2014/main" id="{E1AA01ED-3079-4B20-8BA5-1FBA78021D38}"/>
                  </a:ext>
                </a:extLst>
              </p:cNvPr>
              <p:cNvSpPr txBox="1"/>
              <p:nvPr/>
            </p:nvSpPr>
            <p:spPr>
              <a:xfrm>
                <a:off x="3152701" y="3747604"/>
                <a:ext cx="112935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sp>
        <p:nvSpPr>
          <p:cNvPr id="102" name="楕円 101">
            <a:extLst>
              <a:ext uri="{FF2B5EF4-FFF2-40B4-BE49-F238E27FC236}">
                <a16:creationId xmlns:a16="http://schemas.microsoft.com/office/drawing/2014/main" id="{AB56A951-B56D-4B5C-A617-B39D35E42925}"/>
              </a:ext>
            </a:extLst>
          </p:cNvPr>
          <p:cNvSpPr/>
          <p:nvPr/>
        </p:nvSpPr>
        <p:spPr>
          <a:xfrm rot="4027199">
            <a:off x="4992837" y="3607394"/>
            <a:ext cx="348891" cy="673798"/>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テキスト ボックス 108">
            <a:extLst>
              <a:ext uri="{FF2B5EF4-FFF2-40B4-BE49-F238E27FC236}">
                <a16:creationId xmlns:a16="http://schemas.microsoft.com/office/drawing/2014/main" id="{C01DD457-C3F1-4B99-AEF1-38D5D845BBDB}"/>
              </a:ext>
            </a:extLst>
          </p:cNvPr>
          <p:cNvSpPr txBox="1"/>
          <p:nvPr/>
        </p:nvSpPr>
        <p:spPr>
          <a:xfrm>
            <a:off x="7572020" y="3327615"/>
            <a:ext cx="2091239" cy="276999"/>
          </a:xfrm>
          <a:prstGeom prst="rect">
            <a:avLst/>
          </a:prstGeom>
          <a:noFill/>
        </p:spPr>
        <p:txBody>
          <a:bodyPr wrap="square" rtlCol="0">
            <a:spAutoFit/>
          </a:bodyPr>
          <a:lstStyle/>
          <a:p>
            <a:r>
              <a:rPr kumimoji="1" lang="ja-JP" altLang="en-US" sz="1200" b="1" dirty="0">
                <a:solidFill>
                  <a:srgbClr val="0070C0"/>
                </a:solidFill>
              </a:rPr>
              <a:t>林業経営に適さない人工林</a:t>
            </a:r>
          </a:p>
        </p:txBody>
      </p:sp>
      <p:sp>
        <p:nvSpPr>
          <p:cNvPr id="88" name="テキスト ボックス 87">
            <a:extLst>
              <a:ext uri="{FF2B5EF4-FFF2-40B4-BE49-F238E27FC236}">
                <a16:creationId xmlns:a16="http://schemas.microsoft.com/office/drawing/2014/main" id="{BA73A466-41EA-4BA7-B5D1-38CD697A5391}"/>
              </a:ext>
            </a:extLst>
          </p:cNvPr>
          <p:cNvSpPr txBox="1"/>
          <p:nvPr/>
        </p:nvSpPr>
        <p:spPr>
          <a:xfrm>
            <a:off x="7581877" y="3576628"/>
            <a:ext cx="2158272" cy="993734"/>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集約化難しいなど</a:t>
            </a:r>
            <a:endParaRPr lang="en-US" altLang="ja-JP" sz="1286" dirty="0">
              <a:latin typeface="HG丸ｺﾞｼｯｸM-PRO" panose="020F0600000000000000" pitchFamily="50" charset="-128"/>
              <a:ea typeface="HG丸ｺﾞｼｯｸM-PRO" panose="020F0600000000000000" pitchFamily="50" charset="-128"/>
            </a:endParaRPr>
          </a:p>
          <a:p>
            <a:r>
              <a:rPr lang="ja-JP" altLang="en-US" sz="1286" dirty="0">
                <a:latin typeface="HG丸ｺﾞｼｯｸM-PRO" panose="020F0600000000000000" pitchFamily="50" charset="-128"/>
                <a:ea typeface="HG丸ｺﾞｼｯｸM-PRO" panose="020F0600000000000000" pitchFamily="50" charset="-128"/>
              </a:rPr>
              <a:t>経営計画が無い区域は</a:t>
            </a:r>
            <a:endParaRPr lang="en-US" altLang="ja-JP" sz="1286" dirty="0">
              <a:latin typeface="HG丸ｺﾞｼｯｸM-PRO" panose="020F0600000000000000" pitchFamily="50" charset="-128"/>
              <a:ea typeface="HG丸ｺﾞｼｯｸM-PRO" panose="020F0600000000000000" pitchFamily="50" charset="-128"/>
            </a:endParaRPr>
          </a:p>
          <a:p>
            <a:r>
              <a:rPr lang="ja-JP" altLang="en-US" sz="1286" dirty="0">
                <a:latin typeface="HG丸ｺﾞｼｯｸM-PRO" panose="020F0600000000000000" pitchFamily="50" charset="-128"/>
                <a:ea typeface="HG丸ｺﾞｼｯｸM-PRO" panose="020F0600000000000000" pitchFamily="50" charset="-128"/>
              </a:rPr>
              <a:t>広葉樹転換を図る</a:t>
            </a:r>
            <a:endParaRPr lang="en-US" altLang="ja-JP" sz="1286" dirty="0">
              <a:latin typeface="HG丸ｺﾞｼｯｸM-PRO" panose="020F0600000000000000" pitchFamily="50" charset="-128"/>
              <a:ea typeface="HG丸ｺﾞｼｯｸM-PRO" panose="020F0600000000000000" pitchFamily="50" charset="-128"/>
            </a:endParaRPr>
          </a:p>
          <a:p>
            <a:r>
              <a:rPr lang="ja-JP" altLang="en-US" sz="1000" dirty="0">
                <a:latin typeface="HG丸ｺﾞｼｯｸM-PRO" panose="020F0600000000000000" pitchFamily="50" charset="-128"/>
                <a:ea typeface="HG丸ｺﾞｼｯｸM-PRO" panose="020F0600000000000000" pitchFamily="50" charset="-128"/>
              </a:rPr>
              <a:t>（施策１</a:t>
            </a:r>
            <a:r>
              <a:rPr lang="en-US" altLang="ja-JP" sz="1000" dirty="0">
                <a:latin typeface="HG丸ｺﾞｼｯｸM-PRO" panose="020F0600000000000000" pitchFamily="50" charset="-128"/>
                <a:ea typeface="HG丸ｺﾞｼｯｸM-PRO" panose="020F0600000000000000" pitchFamily="50" charset="-128"/>
              </a:rPr>
              <a:t>-</a:t>
            </a:r>
            <a:r>
              <a:rPr lang="ja-JP" altLang="en-US" sz="1000" dirty="0">
                <a:latin typeface="HG丸ｺﾞｼｯｸM-PRO" panose="020F0600000000000000" pitchFamily="50" charset="-128"/>
                <a:ea typeface="HG丸ｺﾞｼｯｸM-PRO" panose="020F0600000000000000" pitchFamily="50" charset="-128"/>
              </a:rPr>
              <a:t>３</a:t>
            </a:r>
            <a:r>
              <a:rPr lang="en-US" altLang="ja-JP" sz="1000" dirty="0">
                <a:latin typeface="HG丸ｺﾞｼｯｸM-PRO" panose="020F0600000000000000" pitchFamily="50" charset="-128"/>
                <a:ea typeface="HG丸ｺﾞｼｯｸM-PRO" panose="020F0600000000000000" pitchFamily="50" charset="-128"/>
              </a:rPr>
              <a:t>,4</a:t>
            </a:r>
            <a:r>
              <a:rPr lang="ja-JP" altLang="en-US" sz="1000" dirty="0">
                <a:latin typeface="HG丸ｺﾞｼｯｸM-PRO" panose="020F0600000000000000" pitchFamily="50" charset="-128"/>
                <a:ea typeface="HG丸ｺﾞｼｯｸM-PRO" panose="020F0600000000000000" pitchFamily="50" charset="-128"/>
              </a:rPr>
              <a:t>を活用）</a:t>
            </a:r>
            <a:endParaRPr lang="en-US" altLang="ja-JP" sz="1000" dirty="0">
              <a:latin typeface="HG丸ｺﾞｼｯｸM-PRO" panose="020F0600000000000000" pitchFamily="50" charset="-128"/>
              <a:ea typeface="HG丸ｺﾞｼｯｸM-PRO" panose="020F0600000000000000" pitchFamily="50" charset="-128"/>
            </a:endParaRPr>
          </a:p>
          <a:p>
            <a:endParaRPr lang="en-US" altLang="ja-JP" sz="1000" dirty="0">
              <a:latin typeface="HG丸ｺﾞｼｯｸM-PRO" panose="020F0600000000000000" pitchFamily="50" charset="-128"/>
              <a:ea typeface="HG丸ｺﾞｼｯｸM-PRO" panose="020F0600000000000000" pitchFamily="50" charset="-128"/>
            </a:endParaRPr>
          </a:p>
        </p:txBody>
      </p:sp>
      <p:sp>
        <p:nvSpPr>
          <p:cNvPr id="110" name="楕円 109">
            <a:extLst>
              <a:ext uri="{FF2B5EF4-FFF2-40B4-BE49-F238E27FC236}">
                <a16:creationId xmlns:a16="http://schemas.microsoft.com/office/drawing/2014/main" id="{55798BFB-DF76-4607-B6E9-6A84C22D4313}"/>
              </a:ext>
            </a:extLst>
          </p:cNvPr>
          <p:cNvSpPr/>
          <p:nvPr/>
        </p:nvSpPr>
        <p:spPr>
          <a:xfrm>
            <a:off x="4506560" y="2178619"/>
            <a:ext cx="882631" cy="815857"/>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11" name="直線矢印コネクタ 110">
            <a:extLst>
              <a:ext uri="{FF2B5EF4-FFF2-40B4-BE49-F238E27FC236}">
                <a16:creationId xmlns:a16="http://schemas.microsoft.com/office/drawing/2014/main" id="{A7079B29-17EE-42BD-9D45-86DCC1BC0386}"/>
              </a:ext>
            </a:extLst>
          </p:cNvPr>
          <p:cNvCxnSpPr>
            <a:cxnSpLocks/>
          </p:cNvCxnSpPr>
          <p:nvPr/>
        </p:nvCxnSpPr>
        <p:spPr>
          <a:xfrm>
            <a:off x="5366069" y="2785971"/>
            <a:ext cx="2260812" cy="1058323"/>
          </a:xfrm>
          <a:prstGeom prst="straightConnector1">
            <a:avLst/>
          </a:prstGeom>
          <a:ln w="53975" cmpd="sng">
            <a:solidFill>
              <a:srgbClr val="005392"/>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112" name="楕円 111">
            <a:extLst>
              <a:ext uri="{FF2B5EF4-FFF2-40B4-BE49-F238E27FC236}">
                <a16:creationId xmlns:a16="http://schemas.microsoft.com/office/drawing/2014/main" id="{BEE93757-E8C0-4C54-959A-38D842AAEB36}"/>
              </a:ext>
            </a:extLst>
          </p:cNvPr>
          <p:cNvSpPr/>
          <p:nvPr/>
        </p:nvSpPr>
        <p:spPr>
          <a:xfrm rot="21061791">
            <a:off x="3083722" y="2241364"/>
            <a:ext cx="530636" cy="1115767"/>
          </a:xfrm>
          <a:prstGeom prst="ellipse">
            <a:avLst/>
          </a:prstGeom>
          <a:noFill/>
          <a:ln w="95250">
            <a:solidFill>
              <a:srgbClr val="005392"/>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13" name="直線矢印コネクタ 112">
            <a:extLst>
              <a:ext uri="{FF2B5EF4-FFF2-40B4-BE49-F238E27FC236}">
                <a16:creationId xmlns:a16="http://schemas.microsoft.com/office/drawing/2014/main" id="{F4C4E635-B2E5-49E5-BAF7-2B5B7B7EF731}"/>
              </a:ext>
            </a:extLst>
          </p:cNvPr>
          <p:cNvCxnSpPr>
            <a:cxnSpLocks/>
          </p:cNvCxnSpPr>
          <p:nvPr/>
        </p:nvCxnSpPr>
        <p:spPr>
          <a:xfrm>
            <a:off x="3548109" y="3087699"/>
            <a:ext cx="4033768" cy="751720"/>
          </a:xfrm>
          <a:prstGeom prst="straightConnector1">
            <a:avLst/>
          </a:prstGeom>
          <a:ln w="53975" cmpd="sng">
            <a:solidFill>
              <a:srgbClr val="005392"/>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cxnSp>
        <p:nvCxnSpPr>
          <p:cNvPr id="114" name="直線矢印コネクタ 113">
            <a:extLst>
              <a:ext uri="{FF2B5EF4-FFF2-40B4-BE49-F238E27FC236}">
                <a16:creationId xmlns:a16="http://schemas.microsoft.com/office/drawing/2014/main" id="{4637BAC8-07AF-47E0-8DAC-B3DB6AF9C7D4}"/>
              </a:ext>
            </a:extLst>
          </p:cNvPr>
          <p:cNvCxnSpPr>
            <a:cxnSpLocks/>
          </p:cNvCxnSpPr>
          <p:nvPr/>
        </p:nvCxnSpPr>
        <p:spPr>
          <a:xfrm flipV="1">
            <a:off x="5366069" y="3839419"/>
            <a:ext cx="2243172" cy="64958"/>
          </a:xfrm>
          <a:prstGeom prst="straightConnector1">
            <a:avLst/>
          </a:prstGeom>
          <a:ln w="53975" cmpd="sng">
            <a:solidFill>
              <a:srgbClr val="005392"/>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116" name="テキスト ボックス 115">
            <a:extLst>
              <a:ext uri="{FF2B5EF4-FFF2-40B4-BE49-F238E27FC236}">
                <a16:creationId xmlns:a16="http://schemas.microsoft.com/office/drawing/2014/main" id="{FA6BA763-88EC-4A0E-A30A-A0041F718962}"/>
              </a:ext>
            </a:extLst>
          </p:cNvPr>
          <p:cNvSpPr txBox="1"/>
          <p:nvPr/>
        </p:nvSpPr>
        <p:spPr>
          <a:xfrm>
            <a:off x="7597710" y="4141320"/>
            <a:ext cx="2152295" cy="685957"/>
          </a:xfrm>
          <a:prstGeom prst="rect">
            <a:avLst/>
          </a:prstGeom>
          <a:noFill/>
        </p:spPr>
        <p:txBody>
          <a:bodyPr wrap="square" rtlCol="0">
            <a:spAutoFit/>
          </a:bodyPr>
          <a:lstStyle/>
          <a:p>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民間活力による森林づくりが可能な区域</a:t>
            </a:r>
            <a:endParaRPr kumimoji="1" lang="ja-JP" altLang="en-US" sz="1286" dirty="0"/>
          </a:p>
        </p:txBody>
      </p:sp>
      <p:sp>
        <p:nvSpPr>
          <p:cNvPr id="117" name="テキスト ボックス 116">
            <a:extLst>
              <a:ext uri="{FF2B5EF4-FFF2-40B4-BE49-F238E27FC236}">
                <a16:creationId xmlns:a16="http://schemas.microsoft.com/office/drawing/2014/main" id="{979DB520-FDCF-4F55-AE0A-DF31D02296AD}"/>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
        <p:nvSpPr>
          <p:cNvPr id="100" name="テキスト ボックス 99">
            <a:extLst>
              <a:ext uri="{FF2B5EF4-FFF2-40B4-BE49-F238E27FC236}">
                <a16:creationId xmlns:a16="http://schemas.microsoft.com/office/drawing/2014/main" id="{90A44239-9CA4-4538-AB7C-F9812AB0EABD}"/>
              </a:ext>
            </a:extLst>
          </p:cNvPr>
          <p:cNvSpPr txBox="1"/>
          <p:nvPr/>
        </p:nvSpPr>
        <p:spPr>
          <a:xfrm>
            <a:off x="35274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101" name="正方形/長方形 100">
            <a:extLst>
              <a:ext uri="{FF2B5EF4-FFF2-40B4-BE49-F238E27FC236}">
                <a16:creationId xmlns:a16="http://schemas.microsoft.com/office/drawing/2014/main" id="{B105DF3F-E501-414F-858D-F33CE1034458}"/>
              </a:ext>
            </a:extLst>
          </p:cNvPr>
          <p:cNvSpPr/>
          <p:nvPr/>
        </p:nvSpPr>
        <p:spPr>
          <a:xfrm>
            <a:off x="421430" y="2669631"/>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テキスト ボックス 102">
            <a:extLst>
              <a:ext uri="{FF2B5EF4-FFF2-40B4-BE49-F238E27FC236}">
                <a16:creationId xmlns:a16="http://schemas.microsoft.com/office/drawing/2014/main" id="{2CEB44D3-5293-4790-9BB1-FDA4902B50A5}"/>
              </a:ext>
            </a:extLst>
          </p:cNvPr>
          <p:cNvSpPr txBox="1"/>
          <p:nvPr/>
        </p:nvSpPr>
        <p:spPr>
          <a:xfrm>
            <a:off x="733641" y="2876300"/>
            <a:ext cx="1720790" cy="230832"/>
          </a:xfrm>
          <a:prstGeom prst="rect">
            <a:avLst/>
          </a:prstGeom>
          <a:noFill/>
        </p:spPr>
        <p:txBody>
          <a:bodyPr wrap="square" rtlCol="0">
            <a:spAutoFit/>
          </a:bodyPr>
          <a:lstStyle/>
          <a:p>
            <a:r>
              <a:rPr kumimoji="1" lang="ja-JP" altLang="en-US" sz="900" b="1" dirty="0"/>
              <a:t>山地災害危険地区（山腹）</a:t>
            </a:r>
          </a:p>
        </p:txBody>
      </p:sp>
      <p:sp>
        <p:nvSpPr>
          <p:cNvPr id="104" name="正方形/長方形 103">
            <a:extLst>
              <a:ext uri="{FF2B5EF4-FFF2-40B4-BE49-F238E27FC236}">
                <a16:creationId xmlns:a16="http://schemas.microsoft.com/office/drawing/2014/main" id="{E2633360-FDA8-4483-B98F-7DDA2875E71C}"/>
              </a:ext>
            </a:extLst>
          </p:cNvPr>
          <p:cNvSpPr/>
          <p:nvPr/>
        </p:nvSpPr>
        <p:spPr>
          <a:xfrm>
            <a:off x="429556" y="2917530"/>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テキスト ボックス 104">
            <a:extLst>
              <a:ext uri="{FF2B5EF4-FFF2-40B4-BE49-F238E27FC236}">
                <a16:creationId xmlns:a16="http://schemas.microsoft.com/office/drawing/2014/main" id="{6094CA00-F22C-4314-8609-9BE88891FCC9}"/>
              </a:ext>
            </a:extLst>
          </p:cNvPr>
          <p:cNvSpPr txBox="1"/>
          <p:nvPr/>
        </p:nvSpPr>
        <p:spPr>
          <a:xfrm>
            <a:off x="730919" y="3811377"/>
            <a:ext cx="1720789" cy="230832"/>
          </a:xfrm>
          <a:prstGeom prst="rect">
            <a:avLst/>
          </a:prstGeom>
          <a:noFill/>
        </p:spPr>
        <p:txBody>
          <a:bodyPr wrap="square" rtlCol="0">
            <a:spAutoFit/>
          </a:bodyPr>
          <a:lstStyle/>
          <a:p>
            <a:r>
              <a:rPr kumimoji="1" lang="ja-JP" altLang="en-US" sz="900" b="1" dirty="0"/>
              <a:t>山地災害危険地区（渓流）</a:t>
            </a:r>
          </a:p>
        </p:txBody>
      </p:sp>
      <p:sp>
        <p:nvSpPr>
          <p:cNvPr id="106" name="正方形/長方形 105">
            <a:extLst>
              <a:ext uri="{FF2B5EF4-FFF2-40B4-BE49-F238E27FC236}">
                <a16:creationId xmlns:a16="http://schemas.microsoft.com/office/drawing/2014/main" id="{450411D6-DC47-4494-8F90-0B134ED111D9}"/>
              </a:ext>
            </a:extLst>
          </p:cNvPr>
          <p:cNvSpPr/>
          <p:nvPr/>
        </p:nvSpPr>
        <p:spPr>
          <a:xfrm>
            <a:off x="426835" y="3844294"/>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927F57E8-48EF-430F-B5C7-DC9F5213DAC5}"/>
              </a:ext>
            </a:extLst>
          </p:cNvPr>
          <p:cNvSpPr/>
          <p:nvPr/>
        </p:nvSpPr>
        <p:spPr>
          <a:xfrm>
            <a:off x="421531" y="3161979"/>
            <a:ext cx="344963" cy="150921"/>
          </a:xfrm>
          <a:prstGeom prst="rect">
            <a:avLst/>
          </a:prstGeom>
          <a:pattFill prst="dk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テキスト ボックス 107">
            <a:extLst>
              <a:ext uri="{FF2B5EF4-FFF2-40B4-BE49-F238E27FC236}">
                <a16:creationId xmlns:a16="http://schemas.microsoft.com/office/drawing/2014/main" id="{E96DE370-3A74-4D1A-A3C9-729A2ACC52DB}"/>
              </a:ext>
            </a:extLst>
          </p:cNvPr>
          <p:cNvSpPr txBox="1"/>
          <p:nvPr/>
        </p:nvSpPr>
        <p:spPr>
          <a:xfrm>
            <a:off x="734959" y="3118606"/>
            <a:ext cx="1303286"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17</a:t>
            </a:r>
            <a:r>
              <a:rPr lang="ja-JP" altLang="en-US" sz="900" b="1" dirty="0"/>
              <a:t>箇所）</a:t>
            </a:r>
            <a:endParaRPr kumimoji="1" lang="ja-JP" altLang="en-US" sz="900" b="1" dirty="0"/>
          </a:p>
        </p:txBody>
      </p:sp>
      <p:sp>
        <p:nvSpPr>
          <p:cNvPr id="115" name="正方形/長方形 114">
            <a:extLst>
              <a:ext uri="{FF2B5EF4-FFF2-40B4-BE49-F238E27FC236}">
                <a16:creationId xmlns:a16="http://schemas.microsoft.com/office/drawing/2014/main" id="{0DCF2E83-EDDF-45A8-9CA5-72FF4003DFBF}"/>
              </a:ext>
            </a:extLst>
          </p:cNvPr>
          <p:cNvSpPr/>
          <p:nvPr/>
        </p:nvSpPr>
        <p:spPr>
          <a:xfrm>
            <a:off x="416996" y="3387934"/>
            <a:ext cx="344963" cy="150921"/>
          </a:xfrm>
          <a:prstGeom prst="rect">
            <a:avLst/>
          </a:prstGeom>
          <a:pattFill prst="wd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CE13E168-88AD-4DD4-AD4D-5CDEA615497E}"/>
              </a:ext>
            </a:extLst>
          </p:cNvPr>
          <p:cNvSpPr/>
          <p:nvPr/>
        </p:nvSpPr>
        <p:spPr>
          <a:xfrm>
            <a:off x="416355" y="3616337"/>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テキスト ボックス 126">
            <a:extLst>
              <a:ext uri="{FF2B5EF4-FFF2-40B4-BE49-F238E27FC236}">
                <a16:creationId xmlns:a16="http://schemas.microsoft.com/office/drawing/2014/main" id="{DA9E8A51-2919-4605-AF75-A169D7C026D9}"/>
              </a:ext>
            </a:extLst>
          </p:cNvPr>
          <p:cNvSpPr txBox="1"/>
          <p:nvPr/>
        </p:nvSpPr>
        <p:spPr>
          <a:xfrm>
            <a:off x="733241" y="3359635"/>
            <a:ext cx="1289769"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11</a:t>
            </a:r>
            <a:r>
              <a:rPr lang="ja-JP" altLang="en-US" sz="900" b="1" dirty="0"/>
              <a:t>箇所）</a:t>
            </a:r>
            <a:endParaRPr kumimoji="1" lang="ja-JP" altLang="en-US" sz="900" b="1" dirty="0"/>
          </a:p>
        </p:txBody>
      </p:sp>
      <p:sp>
        <p:nvSpPr>
          <p:cNvPr id="128" name="テキスト ボックス 127">
            <a:extLst>
              <a:ext uri="{FF2B5EF4-FFF2-40B4-BE49-F238E27FC236}">
                <a16:creationId xmlns:a16="http://schemas.microsoft.com/office/drawing/2014/main" id="{0A615940-148B-4998-8CCA-07E7F53D5362}"/>
              </a:ext>
            </a:extLst>
          </p:cNvPr>
          <p:cNvSpPr txBox="1"/>
          <p:nvPr/>
        </p:nvSpPr>
        <p:spPr>
          <a:xfrm>
            <a:off x="740335" y="3574062"/>
            <a:ext cx="1225298"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1</a:t>
            </a:r>
            <a:r>
              <a:rPr lang="ja-JP" altLang="en-US" sz="900" b="1" dirty="0"/>
              <a:t>箇所）</a:t>
            </a:r>
            <a:endParaRPr kumimoji="1" lang="ja-JP" altLang="en-US" sz="900" b="1" dirty="0"/>
          </a:p>
        </p:txBody>
      </p:sp>
      <p:sp>
        <p:nvSpPr>
          <p:cNvPr id="129" name="正方形/長方形 128">
            <a:extLst>
              <a:ext uri="{FF2B5EF4-FFF2-40B4-BE49-F238E27FC236}">
                <a16:creationId xmlns:a16="http://schemas.microsoft.com/office/drawing/2014/main" id="{32154571-4EE9-43FF-A50E-43142952487D}"/>
              </a:ext>
            </a:extLst>
          </p:cNvPr>
          <p:cNvSpPr/>
          <p:nvPr/>
        </p:nvSpPr>
        <p:spPr>
          <a:xfrm>
            <a:off x="416355" y="4093761"/>
            <a:ext cx="344963" cy="150921"/>
          </a:xfrm>
          <a:prstGeom prst="rect">
            <a:avLst/>
          </a:prstGeom>
          <a:pattFill prst="lt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3AA46899-47E6-427F-A694-F5DF9FB6A046}"/>
              </a:ext>
            </a:extLst>
          </p:cNvPr>
          <p:cNvSpPr/>
          <p:nvPr/>
        </p:nvSpPr>
        <p:spPr>
          <a:xfrm>
            <a:off x="411819" y="4319716"/>
            <a:ext cx="344963" cy="150921"/>
          </a:xfrm>
          <a:prstGeom prst="rect">
            <a:avLst/>
          </a:prstGeom>
          <a:pattFill prst="wd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088D1D38-B6A5-48B2-A4E0-94096F6FD4AD}"/>
              </a:ext>
            </a:extLst>
          </p:cNvPr>
          <p:cNvSpPr/>
          <p:nvPr/>
        </p:nvSpPr>
        <p:spPr>
          <a:xfrm>
            <a:off x="417529" y="4548118"/>
            <a:ext cx="344963" cy="150921"/>
          </a:xfrm>
          <a:prstGeom prst="rect">
            <a:avLst/>
          </a:prstGeom>
          <a:no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テキスト ボックス 131">
            <a:extLst>
              <a:ext uri="{FF2B5EF4-FFF2-40B4-BE49-F238E27FC236}">
                <a16:creationId xmlns:a16="http://schemas.microsoft.com/office/drawing/2014/main" id="{38D52998-8169-4BC6-A0FC-DAF0BBE54A84}"/>
              </a:ext>
            </a:extLst>
          </p:cNvPr>
          <p:cNvSpPr txBox="1"/>
          <p:nvPr/>
        </p:nvSpPr>
        <p:spPr>
          <a:xfrm>
            <a:off x="764680" y="4063631"/>
            <a:ext cx="1225298"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5</a:t>
            </a:r>
            <a:r>
              <a:rPr lang="ja-JP" altLang="en-US" sz="900" b="1" dirty="0"/>
              <a:t>箇所）</a:t>
            </a:r>
            <a:endParaRPr kumimoji="1" lang="ja-JP" altLang="en-US" sz="900" b="1" dirty="0"/>
          </a:p>
        </p:txBody>
      </p:sp>
      <p:sp>
        <p:nvSpPr>
          <p:cNvPr id="133" name="テキスト ボックス 132">
            <a:extLst>
              <a:ext uri="{FF2B5EF4-FFF2-40B4-BE49-F238E27FC236}">
                <a16:creationId xmlns:a16="http://schemas.microsoft.com/office/drawing/2014/main" id="{12EBC243-A596-416F-95AE-521F65628348}"/>
              </a:ext>
            </a:extLst>
          </p:cNvPr>
          <p:cNvSpPr txBox="1"/>
          <p:nvPr/>
        </p:nvSpPr>
        <p:spPr>
          <a:xfrm>
            <a:off x="748053" y="4271408"/>
            <a:ext cx="1211081"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6</a:t>
            </a:r>
            <a:r>
              <a:rPr lang="ja-JP" altLang="en-US" sz="900" b="1" dirty="0"/>
              <a:t>箇所）</a:t>
            </a:r>
            <a:endParaRPr kumimoji="1" lang="ja-JP" altLang="en-US" sz="900" b="1" dirty="0"/>
          </a:p>
        </p:txBody>
      </p:sp>
      <p:sp>
        <p:nvSpPr>
          <p:cNvPr id="134" name="テキスト ボックス 133">
            <a:extLst>
              <a:ext uri="{FF2B5EF4-FFF2-40B4-BE49-F238E27FC236}">
                <a16:creationId xmlns:a16="http://schemas.microsoft.com/office/drawing/2014/main" id="{2500B708-7553-4A44-AB76-CD799F20B527}"/>
              </a:ext>
            </a:extLst>
          </p:cNvPr>
          <p:cNvSpPr txBox="1"/>
          <p:nvPr/>
        </p:nvSpPr>
        <p:spPr>
          <a:xfrm>
            <a:off x="754553" y="4502273"/>
            <a:ext cx="1211080"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9</a:t>
            </a:r>
            <a:r>
              <a:rPr lang="ja-JP" altLang="en-US" sz="900" b="1" dirty="0"/>
              <a:t>箇所）</a:t>
            </a:r>
            <a:endParaRPr kumimoji="1" lang="ja-JP" altLang="en-US" sz="900" b="1" dirty="0"/>
          </a:p>
        </p:txBody>
      </p:sp>
      <p:sp>
        <p:nvSpPr>
          <p:cNvPr id="135" name="テキスト ボックス 134">
            <a:extLst>
              <a:ext uri="{FF2B5EF4-FFF2-40B4-BE49-F238E27FC236}">
                <a16:creationId xmlns:a16="http://schemas.microsoft.com/office/drawing/2014/main" id="{9220A19E-7F79-419E-9F0D-76D011765AF4}"/>
              </a:ext>
            </a:extLst>
          </p:cNvPr>
          <p:cNvSpPr txBox="1"/>
          <p:nvPr/>
        </p:nvSpPr>
        <p:spPr>
          <a:xfrm>
            <a:off x="1678985" y="3282691"/>
            <a:ext cx="589394" cy="369332"/>
          </a:xfrm>
          <a:prstGeom prst="rect">
            <a:avLst/>
          </a:prstGeom>
          <a:noFill/>
        </p:spPr>
        <p:txBody>
          <a:bodyPr wrap="square" rtlCol="0">
            <a:spAutoFit/>
          </a:bodyPr>
          <a:lstStyle/>
          <a:p>
            <a:r>
              <a:rPr lang="ja-JP" altLang="en-US" sz="900" b="1" dirty="0"/>
              <a:t>合計：</a:t>
            </a:r>
            <a:endParaRPr lang="en-US" altLang="ja-JP" sz="900" b="1" dirty="0"/>
          </a:p>
          <a:p>
            <a:r>
              <a:rPr lang="en-US" altLang="ja-JP" sz="900" b="1" dirty="0"/>
              <a:t>29</a:t>
            </a:r>
            <a:r>
              <a:rPr lang="ja-JP" altLang="en-US" sz="900" b="1" dirty="0"/>
              <a:t>箇所</a:t>
            </a:r>
            <a:endParaRPr kumimoji="1" lang="ja-JP" altLang="en-US" sz="900" b="1" dirty="0"/>
          </a:p>
        </p:txBody>
      </p:sp>
      <p:sp>
        <p:nvSpPr>
          <p:cNvPr id="136" name="テキスト ボックス 135">
            <a:extLst>
              <a:ext uri="{FF2B5EF4-FFF2-40B4-BE49-F238E27FC236}">
                <a16:creationId xmlns:a16="http://schemas.microsoft.com/office/drawing/2014/main" id="{2A9BCEDF-74AC-4623-AB31-8DF6F5DBB5CA}"/>
              </a:ext>
            </a:extLst>
          </p:cNvPr>
          <p:cNvSpPr txBox="1"/>
          <p:nvPr/>
        </p:nvSpPr>
        <p:spPr>
          <a:xfrm>
            <a:off x="1641885" y="4187173"/>
            <a:ext cx="589394" cy="400110"/>
          </a:xfrm>
          <a:prstGeom prst="rect">
            <a:avLst/>
          </a:prstGeom>
          <a:noFill/>
        </p:spPr>
        <p:txBody>
          <a:bodyPr wrap="square" rtlCol="0">
            <a:spAutoFit/>
          </a:bodyPr>
          <a:lstStyle/>
          <a:p>
            <a:r>
              <a:rPr lang="ja-JP" altLang="en-US" sz="1000" b="1" dirty="0"/>
              <a:t>合計：</a:t>
            </a:r>
            <a:endParaRPr lang="en-US" altLang="ja-JP" sz="1000" b="1" dirty="0"/>
          </a:p>
          <a:p>
            <a:r>
              <a:rPr lang="en-US" altLang="ja-JP" sz="1000" b="1" dirty="0"/>
              <a:t>20</a:t>
            </a:r>
            <a:r>
              <a:rPr lang="ja-JP" altLang="en-US" sz="1000" b="1" dirty="0"/>
              <a:t>箇所</a:t>
            </a:r>
            <a:endParaRPr kumimoji="1" lang="ja-JP" altLang="en-US" sz="1000" b="1" dirty="0"/>
          </a:p>
        </p:txBody>
      </p:sp>
      <p:sp>
        <p:nvSpPr>
          <p:cNvPr id="137" name="テキスト ボックス 136">
            <a:extLst>
              <a:ext uri="{FF2B5EF4-FFF2-40B4-BE49-F238E27FC236}">
                <a16:creationId xmlns:a16="http://schemas.microsoft.com/office/drawing/2014/main" id="{3205C127-003E-4A27-A8DD-C56FA72C32C2}"/>
              </a:ext>
            </a:extLst>
          </p:cNvPr>
          <p:cNvSpPr txBox="1"/>
          <p:nvPr/>
        </p:nvSpPr>
        <p:spPr>
          <a:xfrm>
            <a:off x="711424" y="1705317"/>
            <a:ext cx="1015662" cy="246221"/>
          </a:xfrm>
          <a:prstGeom prst="rect">
            <a:avLst/>
          </a:prstGeom>
          <a:noFill/>
        </p:spPr>
        <p:txBody>
          <a:bodyPr wrap="square" rtlCol="0">
            <a:spAutoFit/>
          </a:bodyPr>
          <a:lstStyle/>
          <a:p>
            <a:r>
              <a:rPr kumimoji="1" lang="ja-JP" altLang="en-US" sz="1000" b="1" dirty="0"/>
              <a:t>①資源循環林</a:t>
            </a:r>
          </a:p>
        </p:txBody>
      </p:sp>
      <p:sp>
        <p:nvSpPr>
          <p:cNvPr id="138" name="テキスト ボックス 137">
            <a:extLst>
              <a:ext uri="{FF2B5EF4-FFF2-40B4-BE49-F238E27FC236}">
                <a16:creationId xmlns:a16="http://schemas.microsoft.com/office/drawing/2014/main" id="{C7029A8D-D7B3-48B3-ADCE-3C3B709780AE}"/>
              </a:ext>
            </a:extLst>
          </p:cNvPr>
          <p:cNvSpPr txBox="1"/>
          <p:nvPr/>
        </p:nvSpPr>
        <p:spPr>
          <a:xfrm>
            <a:off x="70311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139" name="テキスト ボックス 138">
            <a:extLst>
              <a:ext uri="{FF2B5EF4-FFF2-40B4-BE49-F238E27FC236}">
                <a16:creationId xmlns:a16="http://schemas.microsoft.com/office/drawing/2014/main" id="{55415BFF-D8CE-429C-804F-265E51B64CA0}"/>
              </a:ext>
            </a:extLst>
          </p:cNvPr>
          <p:cNvSpPr txBox="1"/>
          <p:nvPr/>
        </p:nvSpPr>
        <p:spPr>
          <a:xfrm>
            <a:off x="711423"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140" name="テキスト ボックス 139">
            <a:extLst>
              <a:ext uri="{FF2B5EF4-FFF2-40B4-BE49-F238E27FC236}">
                <a16:creationId xmlns:a16="http://schemas.microsoft.com/office/drawing/2014/main" id="{DE83444B-2599-4747-B5D8-4B503E77A0D0}"/>
              </a:ext>
            </a:extLst>
          </p:cNvPr>
          <p:cNvSpPr txBox="1"/>
          <p:nvPr/>
        </p:nvSpPr>
        <p:spPr>
          <a:xfrm>
            <a:off x="708702"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141" name="正方形/長方形 140">
            <a:extLst>
              <a:ext uri="{FF2B5EF4-FFF2-40B4-BE49-F238E27FC236}">
                <a16:creationId xmlns:a16="http://schemas.microsoft.com/office/drawing/2014/main" id="{A7534BCD-E133-4873-8B50-E59D1428E503}"/>
              </a:ext>
            </a:extLst>
          </p:cNvPr>
          <p:cNvSpPr/>
          <p:nvPr/>
        </p:nvSpPr>
        <p:spPr>
          <a:xfrm>
            <a:off x="40930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1F6839E5-91F4-4FB6-BCF4-AB6A9BAE5EDE}"/>
              </a:ext>
            </a:extLst>
          </p:cNvPr>
          <p:cNvSpPr/>
          <p:nvPr/>
        </p:nvSpPr>
        <p:spPr>
          <a:xfrm>
            <a:off x="40748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ED758CC5-82CB-4B05-9E39-82CA8744E3C6}"/>
              </a:ext>
            </a:extLst>
          </p:cNvPr>
          <p:cNvSpPr/>
          <p:nvPr/>
        </p:nvSpPr>
        <p:spPr>
          <a:xfrm>
            <a:off x="41293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AD05F8FB-72BB-4F54-A0D1-17D379F11AB0}"/>
              </a:ext>
            </a:extLst>
          </p:cNvPr>
          <p:cNvSpPr/>
          <p:nvPr/>
        </p:nvSpPr>
        <p:spPr>
          <a:xfrm>
            <a:off x="41202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3171DD63-34EF-4E63-9DCA-6CA93828A7F4}"/>
              </a:ext>
            </a:extLst>
          </p:cNvPr>
          <p:cNvSpPr/>
          <p:nvPr/>
        </p:nvSpPr>
        <p:spPr>
          <a:xfrm>
            <a:off x="350877" y="1440954"/>
            <a:ext cx="1845810" cy="3299587"/>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テキスト ボックス 145">
            <a:extLst>
              <a:ext uri="{FF2B5EF4-FFF2-40B4-BE49-F238E27FC236}">
                <a16:creationId xmlns:a16="http://schemas.microsoft.com/office/drawing/2014/main" id="{68485763-A6A7-43A7-ACFA-5910C00E6668}"/>
              </a:ext>
            </a:extLst>
          </p:cNvPr>
          <p:cNvSpPr txBox="1"/>
          <p:nvPr/>
        </p:nvSpPr>
        <p:spPr>
          <a:xfrm>
            <a:off x="719924" y="2636565"/>
            <a:ext cx="1481916" cy="246221"/>
          </a:xfrm>
          <a:prstGeom prst="rect">
            <a:avLst/>
          </a:prstGeom>
          <a:noFill/>
        </p:spPr>
        <p:txBody>
          <a:bodyPr wrap="square" rtlCol="0">
            <a:spAutoFit/>
          </a:bodyPr>
          <a:lstStyle/>
          <a:p>
            <a:r>
              <a:rPr kumimoji="1" lang="ja-JP" altLang="en-US" sz="1000" b="1" dirty="0"/>
              <a:t>森林経営計画地</a:t>
            </a:r>
          </a:p>
        </p:txBody>
      </p:sp>
    </p:spTree>
    <p:extLst>
      <p:ext uri="{BB962C8B-B14F-4D97-AF65-F5344CB8AC3E}">
        <p14:creationId xmlns:p14="http://schemas.microsoft.com/office/powerpoint/2010/main" val="424363460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32</a:t>
            </a:fld>
            <a:endParaRPr kumimoji="1" lang="ja-JP" altLang="en-US" sz="2000" b="1" dirty="0"/>
          </a:p>
        </p:txBody>
      </p:sp>
      <p:cxnSp>
        <p:nvCxnSpPr>
          <p:cNvPr id="87" name="直線矢印コネクタ 86">
            <a:extLst>
              <a:ext uri="{FF2B5EF4-FFF2-40B4-BE49-F238E27FC236}">
                <a16:creationId xmlns:a16="http://schemas.microsoft.com/office/drawing/2014/main" id="{B85757E1-9656-4624-B073-53D60CB4C64A}"/>
              </a:ext>
            </a:extLst>
          </p:cNvPr>
          <p:cNvCxnSpPr>
            <a:cxnSpLocks/>
          </p:cNvCxnSpPr>
          <p:nvPr/>
        </p:nvCxnSpPr>
        <p:spPr>
          <a:xfrm>
            <a:off x="1169299" y="4051627"/>
            <a:ext cx="0" cy="44567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5" name="グループ化 14">
            <a:extLst>
              <a:ext uri="{FF2B5EF4-FFF2-40B4-BE49-F238E27FC236}">
                <a16:creationId xmlns:a16="http://schemas.microsoft.com/office/drawing/2014/main" id="{5ABD62A8-FBE8-49CC-90A0-37F035A79FB4}"/>
              </a:ext>
            </a:extLst>
          </p:cNvPr>
          <p:cNvGrpSpPr/>
          <p:nvPr/>
        </p:nvGrpSpPr>
        <p:grpSpPr>
          <a:xfrm>
            <a:off x="2296758" y="752074"/>
            <a:ext cx="5129537" cy="5826824"/>
            <a:chOff x="2296759" y="752074"/>
            <a:chExt cx="5025964" cy="5826824"/>
          </a:xfrm>
        </p:grpSpPr>
        <p:pic>
          <p:nvPicPr>
            <p:cNvPr id="3" name="図 2">
              <a:extLst>
                <a:ext uri="{FF2B5EF4-FFF2-40B4-BE49-F238E27FC236}">
                  <a16:creationId xmlns:a16="http://schemas.microsoft.com/office/drawing/2014/main" id="{50A256DF-19BB-46B4-AAD1-C9AC726E280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296759" y="752074"/>
              <a:ext cx="5025964" cy="5826824"/>
            </a:xfrm>
            <a:prstGeom prst="rect">
              <a:avLst/>
            </a:prstGeom>
          </p:spPr>
        </p:pic>
        <p:sp>
          <p:nvSpPr>
            <p:cNvPr id="100" name="フリーフォーム: 図形 99">
              <a:extLst>
                <a:ext uri="{FF2B5EF4-FFF2-40B4-BE49-F238E27FC236}">
                  <a16:creationId xmlns:a16="http://schemas.microsoft.com/office/drawing/2014/main" id="{B3A7C94A-2908-48DF-B0E3-D056E8CA888F}"/>
                </a:ext>
              </a:extLst>
            </p:cNvPr>
            <p:cNvSpPr/>
            <p:nvPr/>
          </p:nvSpPr>
          <p:spPr>
            <a:xfrm>
              <a:off x="2615370" y="1167337"/>
              <a:ext cx="4604674" cy="5199841"/>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04" name="正方形/長方形 103">
            <a:extLst>
              <a:ext uri="{FF2B5EF4-FFF2-40B4-BE49-F238E27FC236}">
                <a16:creationId xmlns:a16="http://schemas.microsoft.com/office/drawing/2014/main" id="{2A283752-177D-48B2-A518-70893ABC2AB3}"/>
              </a:ext>
            </a:extLst>
          </p:cNvPr>
          <p:cNvSpPr/>
          <p:nvPr/>
        </p:nvSpPr>
        <p:spPr>
          <a:xfrm>
            <a:off x="6650140" y="826367"/>
            <a:ext cx="3162717" cy="977493"/>
          </a:xfrm>
          <a:prstGeom prst="rect">
            <a:avLst/>
          </a:prstGeom>
          <a:solidFill>
            <a:schemeClr val="bg1"/>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3">
            <a:extLst>
              <a:ext uri="{FF2B5EF4-FFF2-40B4-BE49-F238E27FC236}">
                <a16:creationId xmlns:a16="http://schemas.microsoft.com/office/drawing/2014/main" id="{87ABD9E5-8734-422A-B8FB-58A75E2E1FB0}"/>
              </a:ext>
            </a:extLst>
          </p:cNvPr>
          <p:cNvSpPr/>
          <p:nvPr/>
        </p:nvSpPr>
        <p:spPr>
          <a:xfrm>
            <a:off x="6659690" y="1418423"/>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noFill/>
          <a:ln w="34925">
            <a:solidFill>
              <a:srgbClr val="00B0F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106" name="タイトル 1">
            <a:extLst>
              <a:ext uri="{FF2B5EF4-FFF2-40B4-BE49-F238E27FC236}">
                <a16:creationId xmlns:a16="http://schemas.microsoft.com/office/drawing/2014/main" id="{693AFA8C-85A6-4B7C-9E3F-3822A1C13083}"/>
              </a:ext>
            </a:extLst>
          </p:cNvPr>
          <p:cNvSpPr txBox="1">
            <a:spLocks/>
          </p:cNvSpPr>
          <p:nvPr/>
        </p:nvSpPr>
        <p:spPr>
          <a:xfrm>
            <a:off x="8290476" y="1257142"/>
            <a:ext cx="1189182"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森林経営計画</a:t>
            </a:r>
          </a:p>
        </p:txBody>
      </p:sp>
      <p:sp>
        <p:nvSpPr>
          <p:cNvPr id="107" name="正方形/長方形 3">
            <a:extLst>
              <a:ext uri="{FF2B5EF4-FFF2-40B4-BE49-F238E27FC236}">
                <a16:creationId xmlns:a16="http://schemas.microsoft.com/office/drawing/2014/main" id="{DB68754D-B10A-4569-ABCB-ACBFAE3B8745}"/>
              </a:ext>
            </a:extLst>
          </p:cNvPr>
          <p:cNvSpPr/>
          <p:nvPr/>
        </p:nvSpPr>
        <p:spPr>
          <a:xfrm>
            <a:off x="6657618" y="1285609"/>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F15960">
              <a:alpha val="55686"/>
            </a:srgb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108" name="タイトル 1">
            <a:extLst>
              <a:ext uri="{FF2B5EF4-FFF2-40B4-BE49-F238E27FC236}">
                <a16:creationId xmlns:a16="http://schemas.microsoft.com/office/drawing/2014/main" id="{F01E883F-3F70-4A9C-AEC5-F90D2988F32E}"/>
              </a:ext>
            </a:extLst>
          </p:cNvPr>
          <p:cNvSpPr txBox="1">
            <a:spLocks/>
          </p:cNvSpPr>
          <p:nvPr/>
        </p:nvSpPr>
        <p:spPr>
          <a:xfrm>
            <a:off x="8252575" y="1053491"/>
            <a:ext cx="1560286"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山地災害危険地区</a:t>
            </a:r>
          </a:p>
        </p:txBody>
      </p:sp>
      <p:sp>
        <p:nvSpPr>
          <p:cNvPr id="115" name="正方形/長方形 3">
            <a:extLst>
              <a:ext uri="{FF2B5EF4-FFF2-40B4-BE49-F238E27FC236}">
                <a16:creationId xmlns:a16="http://schemas.microsoft.com/office/drawing/2014/main" id="{A1C74DB4-4AE8-448E-BEBA-2BA711C6EDEE}"/>
              </a:ext>
            </a:extLst>
          </p:cNvPr>
          <p:cNvSpPr/>
          <p:nvPr/>
        </p:nvSpPr>
        <p:spPr>
          <a:xfrm>
            <a:off x="6650141" y="1118913"/>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005392"/>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117" name="フリーフォーム: 図形 116">
            <a:extLst>
              <a:ext uri="{FF2B5EF4-FFF2-40B4-BE49-F238E27FC236}">
                <a16:creationId xmlns:a16="http://schemas.microsoft.com/office/drawing/2014/main" id="{67C3F6E7-E756-4B4F-873A-7D2A4AD59854}"/>
              </a:ext>
            </a:extLst>
          </p:cNvPr>
          <p:cNvSpPr/>
          <p:nvPr/>
        </p:nvSpPr>
        <p:spPr>
          <a:xfrm>
            <a:off x="6698897" y="1123290"/>
            <a:ext cx="866775" cy="163286"/>
          </a:xfrm>
          <a:custGeom>
            <a:avLst/>
            <a:gdLst>
              <a:gd name="connsiteX0" fmla="*/ 1234440 w 1234440"/>
              <a:gd name="connsiteY0" fmla="*/ 0 h 247650"/>
              <a:gd name="connsiteX1" fmla="*/ 845820 w 1234440"/>
              <a:gd name="connsiteY1" fmla="*/ 247650 h 247650"/>
              <a:gd name="connsiteX2" fmla="*/ 0 w 1234440"/>
              <a:gd name="connsiteY2" fmla="*/ 19050 h 247650"/>
              <a:gd name="connsiteX3" fmla="*/ 1234440 w 1234440"/>
              <a:gd name="connsiteY3" fmla="*/ 0 h 247650"/>
              <a:gd name="connsiteX0" fmla="*/ 1224915 w 1224915"/>
              <a:gd name="connsiteY0" fmla="*/ 7620 h 228600"/>
              <a:gd name="connsiteX1" fmla="*/ 845820 w 1224915"/>
              <a:gd name="connsiteY1" fmla="*/ 228600 h 228600"/>
              <a:gd name="connsiteX2" fmla="*/ 0 w 1224915"/>
              <a:gd name="connsiteY2" fmla="*/ 0 h 228600"/>
              <a:gd name="connsiteX3" fmla="*/ 1224915 w 1224915"/>
              <a:gd name="connsiteY3" fmla="*/ 7620 h 228600"/>
              <a:gd name="connsiteX0" fmla="*/ 1224915 w 1224915"/>
              <a:gd name="connsiteY0" fmla="*/ 7620 h 228600"/>
              <a:gd name="connsiteX1" fmla="*/ 857250 w 1224915"/>
              <a:gd name="connsiteY1" fmla="*/ 228600 h 228600"/>
              <a:gd name="connsiteX2" fmla="*/ 0 w 1224915"/>
              <a:gd name="connsiteY2" fmla="*/ 0 h 228600"/>
              <a:gd name="connsiteX3" fmla="*/ 1224915 w 1224915"/>
              <a:gd name="connsiteY3" fmla="*/ 7620 h 228600"/>
              <a:gd name="connsiteX0" fmla="*/ 1213485 w 1213485"/>
              <a:gd name="connsiteY0" fmla="*/ 7620 h 228600"/>
              <a:gd name="connsiteX1" fmla="*/ 845820 w 1213485"/>
              <a:gd name="connsiteY1" fmla="*/ 228600 h 228600"/>
              <a:gd name="connsiteX2" fmla="*/ 0 w 1213485"/>
              <a:gd name="connsiteY2" fmla="*/ 0 h 228600"/>
              <a:gd name="connsiteX3" fmla="*/ 1213485 w 1213485"/>
              <a:gd name="connsiteY3" fmla="*/ 7620 h 228600"/>
            </a:gdLst>
            <a:ahLst/>
            <a:cxnLst>
              <a:cxn ang="0">
                <a:pos x="connsiteX0" y="connsiteY0"/>
              </a:cxn>
              <a:cxn ang="0">
                <a:pos x="connsiteX1" y="connsiteY1"/>
              </a:cxn>
              <a:cxn ang="0">
                <a:pos x="connsiteX2" y="connsiteY2"/>
              </a:cxn>
              <a:cxn ang="0">
                <a:pos x="connsiteX3" y="connsiteY3"/>
              </a:cxn>
            </a:cxnLst>
            <a:rect l="l" t="t" r="r" b="b"/>
            <a:pathLst>
              <a:path w="1213485" h="228600">
                <a:moveTo>
                  <a:pt x="1213485" y="7620"/>
                </a:moveTo>
                <a:lnTo>
                  <a:pt x="845820" y="228600"/>
                </a:lnTo>
                <a:lnTo>
                  <a:pt x="0" y="0"/>
                </a:lnTo>
                <a:lnTo>
                  <a:pt x="1213485" y="7620"/>
                </a:lnTo>
                <a:close/>
              </a:path>
            </a:pathLst>
          </a:custGeom>
          <a:solidFill>
            <a:srgbClr val="FF0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テキスト ボックス 121">
            <a:extLst>
              <a:ext uri="{FF2B5EF4-FFF2-40B4-BE49-F238E27FC236}">
                <a16:creationId xmlns:a16="http://schemas.microsoft.com/office/drawing/2014/main" id="{EA64743C-CAD0-49AA-BB87-96DF200A951B}"/>
              </a:ext>
            </a:extLst>
          </p:cNvPr>
          <p:cNvSpPr txBox="1"/>
          <p:nvPr/>
        </p:nvSpPr>
        <p:spPr>
          <a:xfrm>
            <a:off x="8405410" y="1449470"/>
            <a:ext cx="1057451" cy="290208"/>
          </a:xfrm>
          <a:prstGeom prst="rect">
            <a:avLst/>
          </a:prstGeom>
          <a:noFill/>
        </p:spPr>
        <p:txBody>
          <a:bodyPr wrap="square" rtlCol="0">
            <a:spAutoFit/>
          </a:bodyPr>
          <a:lstStyle/>
          <a:p>
            <a:r>
              <a:rPr kumimoji="1" lang="ja-JP" altLang="en-US" sz="1286" dirty="0"/>
              <a:t>河川流域</a:t>
            </a:r>
          </a:p>
        </p:txBody>
      </p:sp>
      <p:sp>
        <p:nvSpPr>
          <p:cNvPr id="123" name="正方形/長方形 3">
            <a:extLst>
              <a:ext uri="{FF2B5EF4-FFF2-40B4-BE49-F238E27FC236}">
                <a16:creationId xmlns:a16="http://schemas.microsoft.com/office/drawing/2014/main" id="{14535FF9-83C9-48A0-BA20-FB414196B67D}"/>
              </a:ext>
            </a:extLst>
          </p:cNvPr>
          <p:cNvSpPr/>
          <p:nvPr/>
        </p:nvSpPr>
        <p:spPr>
          <a:xfrm>
            <a:off x="6646027" y="921592"/>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19C3FF"/>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124" name="タイトル 1">
            <a:extLst>
              <a:ext uri="{FF2B5EF4-FFF2-40B4-BE49-F238E27FC236}">
                <a16:creationId xmlns:a16="http://schemas.microsoft.com/office/drawing/2014/main" id="{E56CE181-68B5-4FA3-B74A-766CE545C854}"/>
              </a:ext>
            </a:extLst>
          </p:cNvPr>
          <p:cNvSpPr txBox="1">
            <a:spLocks/>
          </p:cNvSpPr>
          <p:nvPr/>
        </p:nvSpPr>
        <p:spPr>
          <a:xfrm>
            <a:off x="8024804" y="859986"/>
            <a:ext cx="1189182"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保安林</a:t>
            </a:r>
          </a:p>
        </p:txBody>
      </p:sp>
      <p:sp>
        <p:nvSpPr>
          <p:cNvPr id="118" name="矢印: 下 117">
            <a:extLst>
              <a:ext uri="{FF2B5EF4-FFF2-40B4-BE49-F238E27FC236}">
                <a16:creationId xmlns:a16="http://schemas.microsoft.com/office/drawing/2014/main" id="{42BBFDA1-FD54-45CE-BC52-D264D6A39820}"/>
              </a:ext>
            </a:extLst>
          </p:cNvPr>
          <p:cNvSpPr/>
          <p:nvPr/>
        </p:nvSpPr>
        <p:spPr>
          <a:xfrm rot="10800000">
            <a:off x="7255775" y="857480"/>
            <a:ext cx="204940" cy="802083"/>
          </a:xfrm>
          <a:prstGeom prst="downArrow">
            <a:avLst/>
          </a:prstGeom>
          <a:solidFill>
            <a:schemeClr val="accent2">
              <a:lumMod val="50000"/>
            </a:schemeClr>
          </a:solidFill>
          <a:ln w="25400">
            <a:solidFill>
              <a:schemeClr val="accent2">
                <a:lumMod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矢印: 下 118">
            <a:extLst>
              <a:ext uri="{FF2B5EF4-FFF2-40B4-BE49-F238E27FC236}">
                <a16:creationId xmlns:a16="http://schemas.microsoft.com/office/drawing/2014/main" id="{0DBEEA7C-664E-44EC-9B93-B5BAB901BBF6}"/>
              </a:ext>
            </a:extLst>
          </p:cNvPr>
          <p:cNvSpPr/>
          <p:nvPr/>
        </p:nvSpPr>
        <p:spPr>
          <a:xfrm rot="10800000">
            <a:off x="7020347" y="866027"/>
            <a:ext cx="204940" cy="802083"/>
          </a:xfrm>
          <a:prstGeom prst="downArrow">
            <a:avLst/>
          </a:prstGeom>
          <a:solidFill>
            <a:srgbClr val="FFC000"/>
          </a:solidFill>
          <a:ln w="25400">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矢印: 下 119">
            <a:extLst>
              <a:ext uri="{FF2B5EF4-FFF2-40B4-BE49-F238E27FC236}">
                <a16:creationId xmlns:a16="http://schemas.microsoft.com/office/drawing/2014/main" id="{823AF6DC-BCED-4070-95B3-2EC4C0169873}"/>
              </a:ext>
            </a:extLst>
          </p:cNvPr>
          <p:cNvSpPr/>
          <p:nvPr/>
        </p:nvSpPr>
        <p:spPr>
          <a:xfrm rot="10800000">
            <a:off x="7754175" y="848936"/>
            <a:ext cx="204940" cy="807787"/>
          </a:xfrm>
          <a:prstGeom prst="downArrow">
            <a:avLst/>
          </a:prstGeom>
          <a:solidFill>
            <a:srgbClr val="007E39"/>
          </a:solidFill>
          <a:ln w="25400">
            <a:solidFill>
              <a:srgbClr val="007E39"/>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矢印: 下 120">
            <a:extLst>
              <a:ext uri="{FF2B5EF4-FFF2-40B4-BE49-F238E27FC236}">
                <a16:creationId xmlns:a16="http://schemas.microsoft.com/office/drawing/2014/main" id="{271142E4-1672-4CD7-BE27-4D22A1A71A05}"/>
              </a:ext>
            </a:extLst>
          </p:cNvPr>
          <p:cNvSpPr/>
          <p:nvPr/>
        </p:nvSpPr>
        <p:spPr>
          <a:xfrm rot="10800000">
            <a:off x="7518747" y="857481"/>
            <a:ext cx="204940" cy="807788"/>
          </a:xfrm>
          <a:prstGeom prst="downArrow">
            <a:avLst/>
          </a:prstGeom>
          <a:solidFill>
            <a:srgbClr val="5DD848"/>
          </a:solidFill>
          <a:ln w="25400">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テキスト ボックス 124">
            <a:extLst>
              <a:ext uri="{FF2B5EF4-FFF2-40B4-BE49-F238E27FC236}">
                <a16:creationId xmlns:a16="http://schemas.microsoft.com/office/drawing/2014/main" id="{3CCE897D-0EF5-41E9-ACE6-2D0ADF247D82}"/>
              </a:ext>
            </a:extLst>
          </p:cNvPr>
          <p:cNvSpPr txBox="1"/>
          <p:nvPr/>
        </p:nvSpPr>
        <p:spPr>
          <a:xfrm>
            <a:off x="415949" y="4499058"/>
            <a:ext cx="1969150" cy="1081706"/>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山間部において、保安林指定が一定進んでいるものの、下流部の都市部周辺での指定は低位となっている。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sp>
        <p:nvSpPr>
          <p:cNvPr id="131" name="テキスト ボックス 130">
            <a:extLst>
              <a:ext uri="{FF2B5EF4-FFF2-40B4-BE49-F238E27FC236}">
                <a16:creationId xmlns:a16="http://schemas.microsoft.com/office/drawing/2014/main" id="{415A965F-EBED-4E62-A950-FEC7DB266B65}"/>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sp>
        <p:nvSpPr>
          <p:cNvPr id="94" name="テキスト ボックス 93">
            <a:extLst>
              <a:ext uri="{FF2B5EF4-FFF2-40B4-BE49-F238E27FC236}">
                <a16:creationId xmlns:a16="http://schemas.microsoft.com/office/drawing/2014/main" id="{E4730259-20C3-43A1-A172-DEF369F42265}"/>
              </a:ext>
            </a:extLst>
          </p:cNvPr>
          <p:cNvSpPr txBox="1"/>
          <p:nvPr/>
        </p:nvSpPr>
        <p:spPr>
          <a:xfrm>
            <a:off x="35274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95" name="正方形/長方形 94">
            <a:extLst>
              <a:ext uri="{FF2B5EF4-FFF2-40B4-BE49-F238E27FC236}">
                <a16:creationId xmlns:a16="http://schemas.microsoft.com/office/drawing/2014/main" id="{9CDBC278-CF18-4A8C-8775-4B64027E0218}"/>
              </a:ext>
            </a:extLst>
          </p:cNvPr>
          <p:cNvSpPr/>
          <p:nvPr/>
        </p:nvSpPr>
        <p:spPr>
          <a:xfrm>
            <a:off x="421430" y="2669631"/>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C8B90603-282C-4C02-B4FB-D50F91AFFEF0}"/>
              </a:ext>
            </a:extLst>
          </p:cNvPr>
          <p:cNvSpPr/>
          <p:nvPr/>
        </p:nvSpPr>
        <p:spPr>
          <a:xfrm>
            <a:off x="429556" y="2917530"/>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A6BFC80F-0C53-48E1-84AB-885388F64104}"/>
              </a:ext>
            </a:extLst>
          </p:cNvPr>
          <p:cNvSpPr/>
          <p:nvPr/>
        </p:nvSpPr>
        <p:spPr>
          <a:xfrm>
            <a:off x="426835" y="3426064"/>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240CAC49-6566-4C08-8496-7C3F5DE74C58}"/>
              </a:ext>
            </a:extLst>
          </p:cNvPr>
          <p:cNvSpPr/>
          <p:nvPr/>
        </p:nvSpPr>
        <p:spPr>
          <a:xfrm>
            <a:off x="421531" y="3161979"/>
            <a:ext cx="344963" cy="150921"/>
          </a:xfrm>
          <a:prstGeom prst="rect">
            <a:avLst/>
          </a:prstGeom>
          <a:pattFill prst="dk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テキスト ボックス 98">
            <a:extLst>
              <a:ext uri="{FF2B5EF4-FFF2-40B4-BE49-F238E27FC236}">
                <a16:creationId xmlns:a16="http://schemas.microsoft.com/office/drawing/2014/main" id="{8055CA5F-E304-408B-9C22-FC772E1ECB22}"/>
              </a:ext>
            </a:extLst>
          </p:cNvPr>
          <p:cNvSpPr txBox="1"/>
          <p:nvPr/>
        </p:nvSpPr>
        <p:spPr>
          <a:xfrm>
            <a:off x="734959" y="3118606"/>
            <a:ext cx="1303286"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17</a:t>
            </a:r>
            <a:r>
              <a:rPr lang="ja-JP" altLang="en-US" sz="900" b="1" dirty="0"/>
              <a:t>箇所）</a:t>
            </a:r>
            <a:endParaRPr kumimoji="1" lang="ja-JP" altLang="en-US" sz="900" b="1" dirty="0"/>
          </a:p>
        </p:txBody>
      </p:sp>
      <p:sp>
        <p:nvSpPr>
          <p:cNvPr id="112" name="正方形/長方形 111">
            <a:extLst>
              <a:ext uri="{FF2B5EF4-FFF2-40B4-BE49-F238E27FC236}">
                <a16:creationId xmlns:a16="http://schemas.microsoft.com/office/drawing/2014/main" id="{C1206A96-029A-446C-AA02-06702C683649}"/>
              </a:ext>
            </a:extLst>
          </p:cNvPr>
          <p:cNvSpPr/>
          <p:nvPr/>
        </p:nvSpPr>
        <p:spPr>
          <a:xfrm>
            <a:off x="416355" y="3675531"/>
            <a:ext cx="344963" cy="150921"/>
          </a:xfrm>
          <a:prstGeom prst="rect">
            <a:avLst/>
          </a:prstGeom>
          <a:pattFill prst="lt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テキスト ボックス 115">
            <a:extLst>
              <a:ext uri="{FF2B5EF4-FFF2-40B4-BE49-F238E27FC236}">
                <a16:creationId xmlns:a16="http://schemas.microsoft.com/office/drawing/2014/main" id="{7B6355EA-4A9C-499B-9B20-4E58820A5734}"/>
              </a:ext>
            </a:extLst>
          </p:cNvPr>
          <p:cNvSpPr txBox="1"/>
          <p:nvPr/>
        </p:nvSpPr>
        <p:spPr>
          <a:xfrm>
            <a:off x="764680" y="3645401"/>
            <a:ext cx="1225298"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5</a:t>
            </a:r>
            <a:r>
              <a:rPr lang="ja-JP" altLang="en-US" sz="900" b="1" dirty="0"/>
              <a:t>箇所）</a:t>
            </a:r>
            <a:endParaRPr kumimoji="1" lang="ja-JP" altLang="en-US" sz="900" b="1" dirty="0"/>
          </a:p>
        </p:txBody>
      </p:sp>
      <p:sp>
        <p:nvSpPr>
          <p:cNvPr id="130" name="テキスト ボックス 129">
            <a:extLst>
              <a:ext uri="{FF2B5EF4-FFF2-40B4-BE49-F238E27FC236}">
                <a16:creationId xmlns:a16="http://schemas.microsoft.com/office/drawing/2014/main" id="{8DDFC692-BA70-4362-9545-295DE2428D0B}"/>
              </a:ext>
            </a:extLst>
          </p:cNvPr>
          <p:cNvSpPr txBox="1"/>
          <p:nvPr/>
        </p:nvSpPr>
        <p:spPr>
          <a:xfrm>
            <a:off x="711424" y="1705317"/>
            <a:ext cx="1015662" cy="246221"/>
          </a:xfrm>
          <a:prstGeom prst="rect">
            <a:avLst/>
          </a:prstGeom>
          <a:noFill/>
        </p:spPr>
        <p:txBody>
          <a:bodyPr wrap="square" rtlCol="0">
            <a:spAutoFit/>
          </a:bodyPr>
          <a:lstStyle/>
          <a:p>
            <a:r>
              <a:rPr kumimoji="1" lang="ja-JP" altLang="en-US" sz="1000" b="1" dirty="0"/>
              <a:t>①資源循環林</a:t>
            </a:r>
          </a:p>
        </p:txBody>
      </p:sp>
      <p:sp>
        <p:nvSpPr>
          <p:cNvPr id="140" name="テキスト ボックス 139">
            <a:extLst>
              <a:ext uri="{FF2B5EF4-FFF2-40B4-BE49-F238E27FC236}">
                <a16:creationId xmlns:a16="http://schemas.microsoft.com/office/drawing/2014/main" id="{7DEE7737-ACF7-4D35-9179-CEB6577BF0C4}"/>
              </a:ext>
            </a:extLst>
          </p:cNvPr>
          <p:cNvSpPr txBox="1"/>
          <p:nvPr/>
        </p:nvSpPr>
        <p:spPr>
          <a:xfrm>
            <a:off x="70311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141" name="テキスト ボックス 140">
            <a:extLst>
              <a:ext uri="{FF2B5EF4-FFF2-40B4-BE49-F238E27FC236}">
                <a16:creationId xmlns:a16="http://schemas.microsoft.com/office/drawing/2014/main" id="{40F9A7BD-F310-4FFD-A34B-B190DB305628}"/>
              </a:ext>
            </a:extLst>
          </p:cNvPr>
          <p:cNvSpPr txBox="1"/>
          <p:nvPr/>
        </p:nvSpPr>
        <p:spPr>
          <a:xfrm>
            <a:off x="711423"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142" name="テキスト ボックス 141">
            <a:extLst>
              <a:ext uri="{FF2B5EF4-FFF2-40B4-BE49-F238E27FC236}">
                <a16:creationId xmlns:a16="http://schemas.microsoft.com/office/drawing/2014/main" id="{316E80EE-89E5-47C3-A321-A90E37E14D9A}"/>
              </a:ext>
            </a:extLst>
          </p:cNvPr>
          <p:cNvSpPr txBox="1"/>
          <p:nvPr/>
        </p:nvSpPr>
        <p:spPr>
          <a:xfrm>
            <a:off x="708702"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143" name="正方形/長方形 142">
            <a:extLst>
              <a:ext uri="{FF2B5EF4-FFF2-40B4-BE49-F238E27FC236}">
                <a16:creationId xmlns:a16="http://schemas.microsoft.com/office/drawing/2014/main" id="{A2A017E0-4246-4E0D-BAF8-4D464F0EEF34}"/>
              </a:ext>
            </a:extLst>
          </p:cNvPr>
          <p:cNvSpPr/>
          <p:nvPr/>
        </p:nvSpPr>
        <p:spPr>
          <a:xfrm>
            <a:off x="40930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2638E9B9-7552-4912-B348-F6CD24F08030}"/>
              </a:ext>
            </a:extLst>
          </p:cNvPr>
          <p:cNvSpPr/>
          <p:nvPr/>
        </p:nvSpPr>
        <p:spPr>
          <a:xfrm>
            <a:off x="40748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A65881C0-B1C3-44DD-A995-29BFEDB92372}"/>
              </a:ext>
            </a:extLst>
          </p:cNvPr>
          <p:cNvSpPr/>
          <p:nvPr/>
        </p:nvSpPr>
        <p:spPr>
          <a:xfrm>
            <a:off x="41293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235DFF8A-1866-4655-BD9F-796787B8260A}"/>
              </a:ext>
            </a:extLst>
          </p:cNvPr>
          <p:cNvSpPr/>
          <p:nvPr/>
        </p:nvSpPr>
        <p:spPr>
          <a:xfrm>
            <a:off x="41202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5FA22A37-8F11-493E-9D36-4D5C3E672E0F}"/>
              </a:ext>
            </a:extLst>
          </p:cNvPr>
          <p:cNvSpPr/>
          <p:nvPr/>
        </p:nvSpPr>
        <p:spPr>
          <a:xfrm>
            <a:off x="350877" y="1440955"/>
            <a:ext cx="1845810" cy="2672000"/>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テキスト ボックス 147">
            <a:extLst>
              <a:ext uri="{FF2B5EF4-FFF2-40B4-BE49-F238E27FC236}">
                <a16:creationId xmlns:a16="http://schemas.microsoft.com/office/drawing/2014/main" id="{82601D81-62DE-4934-AB1D-519126D25FD4}"/>
              </a:ext>
            </a:extLst>
          </p:cNvPr>
          <p:cNvSpPr txBox="1"/>
          <p:nvPr/>
        </p:nvSpPr>
        <p:spPr>
          <a:xfrm>
            <a:off x="719924" y="2636565"/>
            <a:ext cx="1481916" cy="246221"/>
          </a:xfrm>
          <a:prstGeom prst="rect">
            <a:avLst/>
          </a:prstGeom>
          <a:noFill/>
        </p:spPr>
        <p:txBody>
          <a:bodyPr wrap="square" rtlCol="0">
            <a:spAutoFit/>
          </a:bodyPr>
          <a:lstStyle/>
          <a:p>
            <a:r>
              <a:rPr kumimoji="1" lang="ja-JP" altLang="en-US" sz="1000" b="1" dirty="0"/>
              <a:t>森林経営計画地</a:t>
            </a:r>
          </a:p>
        </p:txBody>
      </p:sp>
      <p:sp>
        <p:nvSpPr>
          <p:cNvPr id="149" name="テキスト ボックス 148">
            <a:extLst>
              <a:ext uri="{FF2B5EF4-FFF2-40B4-BE49-F238E27FC236}">
                <a16:creationId xmlns:a16="http://schemas.microsoft.com/office/drawing/2014/main" id="{890F51C8-E336-4F4C-86D7-575AB56CDC61}"/>
              </a:ext>
            </a:extLst>
          </p:cNvPr>
          <p:cNvSpPr txBox="1"/>
          <p:nvPr/>
        </p:nvSpPr>
        <p:spPr>
          <a:xfrm>
            <a:off x="733641" y="2876300"/>
            <a:ext cx="1720790" cy="230832"/>
          </a:xfrm>
          <a:prstGeom prst="rect">
            <a:avLst/>
          </a:prstGeom>
          <a:noFill/>
        </p:spPr>
        <p:txBody>
          <a:bodyPr wrap="square" rtlCol="0">
            <a:spAutoFit/>
          </a:bodyPr>
          <a:lstStyle/>
          <a:p>
            <a:r>
              <a:rPr kumimoji="1" lang="ja-JP" altLang="en-US" sz="900" b="1" dirty="0"/>
              <a:t>山地災害危険地区（山腹）</a:t>
            </a:r>
          </a:p>
        </p:txBody>
      </p:sp>
      <p:sp>
        <p:nvSpPr>
          <p:cNvPr id="150" name="テキスト ボックス 149">
            <a:extLst>
              <a:ext uri="{FF2B5EF4-FFF2-40B4-BE49-F238E27FC236}">
                <a16:creationId xmlns:a16="http://schemas.microsoft.com/office/drawing/2014/main" id="{52E36A8B-C163-452B-A5E2-5C975FF708B2}"/>
              </a:ext>
            </a:extLst>
          </p:cNvPr>
          <p:cNvSpPr txBox="1"/>
          <p:nvPr/>
        </p:nvSpPr>
        <p:spPr>
          <a:xfrm>
            <a:off x="730919" y="3393147"/>
            <a:ext cx="1720789" cy="230832"/>
          </a:xfrm>
          <a:prstGeom prst="rect">
            <a:avLst/>
          </a:prstGeom>
          <a:noFill/>
        </p:spPr>
        <p:txBody>
          <a:bodyPr wrap="square" rtlCol="0">
            <a:spAutoFit/>
          </a:bodyPr>
          <a:lstStyle/>
          <a:p>
            <a:r>
              <a:rPr kumimoji="1" lang="ja-JP" altLang="en-US" sz="900" b="1" dirty="0"/>
              <a:t>山地災害危険地区（渓流）</a:t>
            </a:r>
          </a:p>
        </p:txBody>
      </p:sp>
      <p:sp>
        <p:nvSpPr>
          <p:cNvPr id="151" name="テキスト ボックス 150">
            <a:extLst>
              <a:ext uri="{FF2B5EF4-FFF2-40B4-BE49-F238E27FC236}">
                <a16:creationId xmlns:a16="http://schemas.microsoft.com/office/drawing/2014/main" id="{F5A7AA7F-5BC3-4B44-9D2A-0D21CB37CF8A}"/>
              </a:ext>
            </a:extLst>
          </p:cNvPr>
          <p:cNvSpPr txBox="1"/>
          <p:nvPr/>
        </p:nvSpPr>
        <p:spPr>
          <a:xfrm>
            <a:off x="720947" y="3866733"/>
            <a:ext cx="931562" cy="246221"/>
          </a:xfrm>
          <a:prstGeom prst="rect">
            <a:avLst/>
          </a:prstGeom>
          <a:noFill/>
        </p:spPr>
        <p:txBody>
          <a:bodyPr wrap="square" rtlCol="0">
            <a:spAutoFit/>
          </a:bodyPr>
          <a:lstStyle/>
          <a:p>
            <a:r>
              <a:rPr lang="ja-JP" altLang="en-US" sz="1000" b="1" dirty="0"/>
              <a:t>保安林</a:t>
            </a:r>
            <a:endParaRPr kumimoji="1" lang="ja-JP" altLang="en-US" sz="1000" b="1" dirty="0"/>
          </a:p>
        </p:txBody>
      </p:sp>
      <p:sp>
        <p:nvSpPr>
          <p:cNvPr id="152" name="正方形/長方形 151">
            <a:extLst>
              <a:ext uri="{FF2B5EF4-FFF2-40B4-BE49-F238E27FC236}">
                <a16:creationId xmlns:a16="http://schemas.microsoft.com/office/drawing/2014/main" id="{7FC293AF-F878-4F8C-9CEE-2EDD8C793F63}"/>
              </a:ext>
            </a:extLst>
          </p:cNvPr>
          <p:cNvSpPr/>
          <p:nvPr/>
        </p:nvSpPr>
        <p:spPr>
          <a:xfrm>
            <a:off x="417917" y="3900706"/>
            <a:ext cx="344963" cy="150921"/>
          </a:xfrm>
          <a:prstGeom prst="rect">
            <a:avLst/>
          </a:prstGeom>
          <a:solidFill>
            <a:srgbClr val="19C3FF">
              <a:alpha val="4600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403969248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各種区分・取組み案を踏まえた事業計画（ケーススタディー）①</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33</a:t>
            </a:fld>
            <a:endParaRPr kumimoji="1" lang="ja-JP" altLang="en-US" sz="2000" b="1" dirty="0"/>
          </a:p>
        </p:txBody>
      </p:sp>
      <p:grpSp>
        <p:nvGrpSpPr>
          <p:cNvPr id="15" name="グループ化 14">
            <a:extLst>
              <a:ext uri="{FF2B5EF4-FFF2-40B4-BE49-F238E27FC236}">
                <a16:creationId xmlns:a16="http://schemas.microsoft.com/office/drawing/2014/main" id="{5ABD62A8-FBE8-49CC-90A0-37F035A79FB4}"/>
              </a:ext>
            </a:extLst>
          </p:cNvPr>
          <p:cNvGrpSpPr/>
          <p:nvPr/>
        </p:nvGrpSpPr>
        <p:grpSpPr>
          <a:xfrm>
            <a:off x="2296758" y="752074"/>
            <a:ext cx="5129537" cy="5826824"/>
            <a:chOff x="2296759" y="752074"/>
            <a:chExt cx="5025964" cy="5826824"/>
          </a:xfrm>
        </p:grpSpPr>
        <p:pic>
          <p:nvPicPr>
            <p:cNvPr id="3" name="図 2">
              <a:extLst>
                <a:ext uri="{FF2B5EF4-FFF2-40B4-BE49-F238E27FC236}">
                  <a16:creationId xmlns:a16="http://schemas.microsoft.com/office/drawing/2014/main" id="{50A256DF-19BB-46B4-AAD1-C9AC726E280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296759" y="752074"/>
              <a:ext cx="5025964" cy="5826824"/>
            </a:xfrm>
            <a:prstGeom prst="rect">
              <a:avLst/>
            </a:prstGeom>
          </p:spPr>
        </p:pic>
        <p:sp>
          <p:nvSpPr>
            <p:cNvPr id="100" name="フリーフォーム: 図形 99">
              <a:extLst>
                <a:ext uri="{FF2B5EF4-FFF2-40B4-BE49-F238E27FC236}">
                  <a16:creationId xmlns:a16="http://schemas.microsoft.com/office/drawing/2014/main" id="{B3A7C94A-2908-48DF-B0E3-D056E8CA888F}"/>
                </a:ext>
              </a:extLst>
            </p:cNvPr>
            <p:cNvSpPr/>
            <p:nvPr/>
          </p:nvSpPr>
          <p:spPr>
            <a:xfrm>
              <a:off x="2615370" y="1167337"/>
              <a:ext cx="4604674" cy="5199841"/>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44047 w 10681181"/>
                <a:gd name="connsiteY0" fmla="*/ 810228 h 8067555"/>
                <a:gd name="connsiteX1" fmla="*/ 0 w 10681181"/>
                <a:gd name="connsiteY1" fmla="*/ 1218845 h 8067555"/>
                <a:gd name="connsiteX2" fmla="*/ 576482 w 10681181"/>
                <a:gd name="connsiteY2" fmla="*/ 1215342 h 8067555"/>
                <a:gd name="connsiteX3" fmla="*/ 1051044 w 10681181"/>
                <a:gd name="connsiteY3" fmla="*/ 1527858 h 8067555"/>
                <a:gd name="connsiteX4" fmla="*/ 1189941 w 10681181"/>
                <a:gd name="connsiteY4" fmla="*/ 1782501 h 8067555"/>
                <a:gd name="connsiteX5" fmla="*/ 1282538 w 10681181"/>
                <a:gd name="connsiteY5" fmla="*/ 1817225 h 8067555"/>
                <a:gd name="connsiteX6" fmla="*/ 1433009 w 10681181"/>
                <a:gd name="connsiteY6" fmla="*/ 1921398 h 8067555"/>
                <a:gd name="connsiteX7" fmla="*/ 1433009 w 10681181"/>
                <a:gd name="connsiteY7" fmla="*/ 1921398 h 8067555"/>
                <a:gd name="connsiteX8" fmla="*/ 1757100 w 10681181"/>
                <a:gd name="connsiteY8" fmla="*/ 1840375 h 8067555"/>
                <a:gd name="connsiteX9" fmla="*/ 1930720 w 10681181"/>
                <a:gd name="connsiteY9" fmla="*/ 2257063 h 8067555"/>
                <a:gd name="connsiteX10" fmla="*/ 2335834 w 10681181"/>
                <a:gd name="connsiteY10" fmla="*/ 2349661 h 8067555"/>
                <a:gd name="connsiteX11" fmla="*/ 2370558 w 10681181"/>
                <a:gd name="connsiteY11" fmla="*/ 2430684 h 8067555"/>
                <a:gd name="connsiteX12" fmla="*/ 2752523 w 10681181"/>
                <a:gd name="connsiteY12" fmla="*/ 2685327 h 8067555"/>
                <a:gd name="connsiteX13" fmla="*/ 2845120 w 10681181"/>
                <a:gd name="connsiteY13" fmla="*/ 2662177 h 8067555"/>
                <a:gd name="connsiteX14" fmla="*/ 2891419 w 10681181"/>
                <a:gd name="connsiteY14" fmla="*/ 2777924 h 8067555"/>
                <a:gd name="connsiteX15" fmla="*/ 2879844 w 10681181"/>
                <a:gd name="connsiteY15" fmla="*/ 3090441 h 8067555"/>
                <a:gd name="connsiteX16" fmla="*/ 3088189 w 10681181"/>
                <a:gd name="connsiteY16" fmla="*/ 3252486 h 8067555"/>
                <a:gd name="connsiteX17" fmla="*/ 3192361 w 10681181"/>
                <a:gd name="connsiteY17" fmla="*/ 3449256 h 8067555"/>
                <a:gd name="connsiteX18" fmla="*/ 3655348 w 10681181"/>
                <a:gd name="connsiteY18" fmla="*/ 3171463 h 8067555"/>
                <a:gd name="connsiteX19" fmla="*/ 3747946 w 10681181"/>
                <a:gd name="connsiteY19" fmla="*/ 3194613 h 8067555"/>
                <a:gd name="connsiteX20" fmla="*/ 3898417 w 10681181"/>
                <a:gd name="connsiteY20" fmla="*/ 3391382 h 8067555"/>
                <a:gd name="connsiteX21" fmla="*/ 4095186 w 10681181"/>
                <a:gd name="connsiteY21" fmla="*/ 3287210 h 8067555"/>
                <a:gd name="connsiteX22" fmla="*/ 4315105 w 10681181"/>
                <a:gd name="connsiteY22" fmla="*/ 3495555 h 8067555"/>
                <a:gd name="connsiteX23" fmla="*/ 4488725 w 10681181"/>
                <a:gd name="connsiteY23" fmla="*/ 3634451 h 8067555"/>
                <a:gd name="connsiteX24" fmla="*/ 4708644 w 10681181"/>
                <a:gd name="connsiteY24" fmla="*/ 3808071 h 8067555"/>
                <a:gd name="connsiteX25" fmla="*/ 4743368 w 10681181"/>
                <a:gd name="connsiteY25" fmla="*/ 4143737 h 8067555"/>
                <a:gd name="connsiteX26" fmla="*/ 5623044 w 10681181"/>
                <a:gd name="connsiteY26" fmla="*/ 4421529 h 8067555"/>
                <a:gd name="connsiteX27" fmla="*/ 5669343 w 10681181"/>
                <a:gd name="connsiteY27" fmla="*/ 4572000 h 8067555"/>
                <a:gd name="connsiteX28" fmla="*/ 5993434 w 10681181"/>
                <a:gd name="connsiteY28" fmla="*/ 4722471 h 8067555"/>
                <a:gd name="connsiteX29" fmla="*/ 5993434 w 10681181"/>
                <a:gd name="connsiteY29" fmla="*/ 4953965 h 8067555"/>
                <a:gd name="connsiteX30" fmla="*/ 6016584 w 10681181"/>
                <a:gd name="connsiteY30" fmla="*/ 5092861 h 8067555"/>
                <a:gd name="connsiteX31" fmla="*/ 5993434 w 10681181"/>
                <a:gd name="connsiteY31" fmla="*/ 5347504 h 8067555"/>
                <a:gd name="connsiteX32" fmla="*/ 6016584 w 10681181"/>
                <a:gd name="connsiteY32" fmla="*/ 5741043 h 8067555"/>
                <a:gd name="connsiteX33" fmla="*/ 6317525 w 10681181"/>
                <a:gd name="connsiteY33" fmla="*/ 5903089 h 8067555"/>
                <a:gd name="connsiteX34" fmla="*/ 6248077 w 10681181"/>
                <a:gd name="connsiteY34" fmla="*/ 6030410 h 8067555"/>
                <a:gd name="connsiteX35" fmla="*/ 6444847 w 10681181"/>
                <a:gd name="connsiteY35" fmla="*/ 6423950 h 8067555"/>
                <a:gd name="connsiteX36" fmla="*/ 6549019 w 10681181"/>
                <a:gd name="connsiteY36" fmla="*/ 6771190 h 8067555"/>
                <a:gd name="connsiteX37" fmla="*/ 6722639 w 10681181"/>
                <a:gd name="connsiteY37" fmla="*/ 6875362 h 8067555"/>
                <a:gd name="connsiteX38" fmla="*/ 6653191 w 10681181"/>
                <a:gd name="connsiteY38" fmla="*/ 7535119 h 8067555"/>
                <a:gd name="connsiteX39" fmla="*/ 6676341 w 10681181"/>
                <a:gd name="connsiteY39" fmla="*/ 7708739 h 8067555"/>
                <a:gd name="connsiteX40" fmla="*/ 6711065 w 10681181"/>
                <a:gd name="connsiteY40" fmla="*/ 7789762 h 8067555"/>
                <a:gd name="connsiteX41" fmla="*/ 6861536 w 10681181"/>
                <a:gd name="connsiteY41" fmla="*/ 7882360 h 8067555"/>
                <a:gd name="connsiteX42" fmla="*/ 7104604 w 10681181"/>
                <a:gd name="connsiteY42" fmla="*/ 7836061 h 8067555"/>
                <a:gd name="connsiteX43" fmla="*/ 7289799 w 10681181"/>
                <a:gd name="connsiteY43" fmla="*/ 7917084 h 8067555"/>
                <a:gd name="connsiteX44" fmla="*/ 7509718 w 10681181"/>
                <a:gd name="connsiteY44" fmla="*/ 7986532 h 8067555"/>
                <a:gd name="connsiteX45" fmla="*/ 7671763 w 10681181"/>
                <a:gd name="connsiteY45" fmla="*/ 8067555 h 8067555"/>
                <a:gd name="connsiteX46" fmla="*/ 7833809 w 10681181"/>
                <a:gd name="connsiteY46" fmla="*/ 8055980 h 8067555"/>
                <a:gd name="connsiteX47" fmla="*/ 7926406 w 10681181"/>
                <a:gd name="connsiteY47" fmla="*/ 7986532 h 8067555"/>
                <a:gd name="connsiteX48" fmla="*/ 7937981 w 10681181"/>
                <a:gd name="connsiteY48" fmla="*/ 7812912 h 8067555"/>
                <a:gd name="connsiteX49" fmla="*/ 8563014 w 10681181"/>
                <a:gd name="connsiteY49" fmla="*/ 7731889 h 8067555"/>
                <a:gd name="connsiteX50" fmla="*/ 8690336 w 10681181"/>
                <a:gd name="connsiteY50" fmla="*/ 7789762 h 8067555"/>
                <a:gd name="connsiteX51" fmla="*/ 9026001 w 10681181"/>
                <a:gd name="connsiteY51" fmla="*/ 7801337 h 8067555"/>
                <a:gd name="connsiteX52" fmla="*/ 9211196 w 10681181"/>
                <a:gd name="connsiteY52" fmla="*/ 7847636 h 8067555"/>
                <a:gd name="connsiteX53" fmla="*/ 9662609 w 10681181"/>
                <a:gd name="connsiteY53" fmla="*/ 7836061 h 8067555"/>
                <a:gd name="connsiteX54" fmla="*/ 9951976 w 10681181"/>
                <a:gd name="connsiteY54" fmla="*/ 7349924 h 8067555"/>
                <a:gd name="connsiteX55" fmla="*/ 10241343 w 10681181"/>
                <a:gd name="connsiteY55" fmla="*/ 6956385 h 8067555"/>
                <a:gd name="connsiteX56" fmla="*/ 10229768 w 10681181"/>
                <a:gd name="connsiteY56" fmla="*/ 6713317 h 8067555"/>
                <a:gd name="connsiteX57" fmla="*/ 10438113 w 10681181"/>
                <a:gd name="connsiteY57" fmla="*/ 6643868 h 8067555"/>
                <a:gd name="connsiteX58" fmla="*/ 10519136 w 10681181"/>
                <a:gd name="connsiteY58" fmla="*/ 6585995 h 8067555"/>
                <a:gd name="connsiteX59" fmla="*/ 10565434 w 10681181"/>
                <a:gd name="connsiteY59" fmla="*/ 6423950 h 8067555"/>
                <a:gd name="connsiteX60" fmla="*/ 10681181 w 10681181"/>
                <a:gd name="connsiteY60" fmla="*/ 5995686 h 8067555"/>
                <a:gd name="connsiteX61" fmla="*/ 10357090 w 10681181"/>
                <a:gd name="connsiteY61" fmla="*/ 6123008 h 8067555"/>
                <a:gd name="connsiteX62" fmla="*/ 10218194 w 10681181"/>
                <a:gd name="connsiteY62" fmla="*/ 6227180 h 8067555"/>
                <a:gd name="connsiteX63" fmla="*/ 10056148 w 10681181"/>
                <a:gd name="connsiteY63" fmla="*/ 6215605 h 8067555"/>
                <a:gd name="connsiteX64" fmla="*/ 9917252 w 10681181"/>
                <a:gd name="connsiteY64" fmla="*/ 6134582 h 8067555"/>
                <a:gd name="connsiteX65" fmla="*/ 9824655 w 10681181"/>
                <a:gd name="connsiteY65" fmla="*/ 6099858 h 8067555"/>
                <a:gd name="connsiteX66" fmla="*/ 9801505 w 10681181"/>
                <a:gd name="connsiteY66" fmla="*/ 6030410 h 8067555"/>
                <a:gd name="connsiteX67" fmla="*/ 9847804 w 10681181"/>
                <a:gd name="connsiteY67" fmla="*/ 5868365 h 8067555"/>
                <a:gd name="connsiteX68" fmla="*/ 9801505 w 10681181"/>
                <a:gd name="connsiteY68" fmla="*/ 5694744 h 8067555"/>
                <a:gd name="connsiteX69" fmla="*/ 9662609 w 10681181"/>
                <a:gd name="connsiteY69" fmla="*/ 5544274 h 8067555"/>
                <a:gd name="connsiteX70" fmla="*/ 9326943 w 10681181"/>
                <a:gd name="connsiteY70" fmla="*/ 5474825 h 8067555"/>
                <a:gd name="connsiteX71" fmla="*/ 8493566 w 10681181"/>
                <a:gd name="connsiteY71" fmla="*/ 4004841 h 8067555"/>
                <a:gd name="connsiteX72" fmla="*/ 8400968 w 10681181"/>
                <a:gd name="connsiteY72" fmla="*/ 3912243 h 8067555"/>
                <a:gd name="connsiteX73" fmla="*/ 8181049 w 10681181"/>
                <a:gd name="connsiteY73" fmla="*/ 3646025 h 8067555"/>
                <a:gd name="connsiteX74" fmla="*/ 8169475 w 10681181"/>
                <a:gd name="connsiteY74" fmla="*/ 3426106 h 8067555"/>
                <a:gd name="connsiteX75" fmla="*/ 8076877 w 10681181"/>
                <a:gd name="connsiteY75" fmla="*/ 3240912 h 8067555"/>
                <a:gd name="connsiteX76" fmla="*/ 7961130 w 10681181"/>
                <a:gd name="connsiteY76" fmla="*/ 3090441 h 8067555"/>
                <a:gd name="connsiteX77" fmla="*/ 7752786 w 10681181"/>
                <a:gd name="connsiteY77" fmla="*/ 2893671 h 8067555"/>
                <a:gd name="connsiteX78" fmla="*/ 7567591 w 10681181"/>
                <a:gd name="connsiteY78" fmla="*/ 2824223 h 8067555"/>
                <a:gd name="connsiteX79" fmla="*/ 7231925 w 10681181"/>
                <a:gd name="connsiteY79" fmla="*/ 2928395 h 8067555"/>
                <a:gd name="connsiteX80" fmla="*/ 7058305 w 10681181"/>
                <a:gd name="connsiteY80" fmla="*/ 2986268 h 8067555"/>
                <a:gd name="connsiteX81" fmla="*/ 6699490 w 10681181"/>
                <a:gd name="connsiteY81" fmla="*/ 2801074 h 8067555"/>
                <a:gd name="connsiteX82" fmla="*/ 6467996 w 10681181"/>
                <a:gd name="connsiteY82" fmla="*/ 2708476 h 8067555"/>
                <a:gd name="connsiteX83" fmla="*/ 6132330 w 10681181"/>
                <a:gd name="connsiteY83" fmla="*/ 2164466 h 8067555"/>
                <a:gd name="connsiteX84" fmla="*/ 5935561 w 10681181"/>
                <a:gd name="connsiteY84" fmla="*/ 2095018 h 8067555"/>
                <a:gd name="connsiteX85" fmla="*/ 5599895 w 10681181"/>
                <a:gd name="connsiteY85" fmla="*/ 1689904 h 8067555"/>
                <a:gd name="connsiteX86" fmla="*/ 5507298 w 10681181"/>
                <a:gd name="connsiteY86" fmla="*/ 1632031 h 8067555"/>
                <a:gd name="connsiteX87" fmla="*/ 5264229 w 10681181"/>
                <a:gd name="connsiteY87" fmla="*/ 1365813 h 8067555"/>
                <a:gd name="connsiteX88" fmla="*/ 4882265 w 10681181"/>
                <a:gd name="connsiteY88" fmla="*/ 1469985 h 8067555"/>
                <a:gd name="connsiteX89" fmla="*/ 4720219 w 10681181"/>
                <a:gd name="connsiteY89" fmla="*/ 1446836 h 8067555"/>
                <a:gd name="connsiteX90" fmla="*/ 4338255 w 10681181"/>
                <a:gd name="connsiteY90" fmla="*/ 1018572 h 8067555"/>
                <a:gd name="connsiteX91" fmla="*/ 4245657 w 10681181"/>
                <a:gd name="connsiteY91" fmla="*/ 972274 h 8067555"/>
                <a:gd name="connsiteX92" fmla="*/ 4118336 w 10681181"/>
                <a:gd name="connsiteY92" fmla="*/ 821803 h 8067555"/>
                <a:gd name="connsiteX93" fmla="*/ 4048887 w 10681181"/>
                <a:gd name="connsiteY93" fmla="*/ 659757 h 8067555"/>
                <a:gd name="connsiteX94" fmla="*/ 3875267 w 10681181"/>
                <a:gd name="connsiteY94" fmla="*/ 532436 h 8067555"/>
                <a:gd name="connsiteX95" fmla="*/ 3817394 w 10681181"/>
                <a:gd name="connsiteY95" fmla="*/ 486137 h 8067555"/>
                <a:gd name="connsiteX96" fmla="*/ 3852118 w 10681181"/>
                <a:gd name="connsiteY96" fmla="*/ 266218 h 8067555"/>
                <a:gd name="connsiteX97" fmla="*/ 3736371 w 10681181"/>
                <a:gd name="connsiteY97" fmla="*/ 138896 h 8067555"/>
                <a:gd name="connsiteX98" fmla="*/ 3516452 w 10681181"/>
                <a:gd name="connsiteY98" fmla="*/ 69448 h 8067555"/>
                <a:gd name="connsiteX99" fmla="*/ 3423855 w 10681181"/>
                <a:gd name="connsiteY99" fmla="*/ 69448 h 8067555"/>
                <a:gd name="connsiteX100" fmla="*/ 3296533 w 10681181"/>
                <a:gd name="connsiteY100" fmla="*/ 0 h 8067555"/>
                <a:gd name="connsiteX101" fmla="*/ 3053465 w 10681181"/>
                <a:gd name="connsiteY101" fmla="*/ 104172 h 8067555"/>
                <a:gd name="connsiteX102" fmla="*/ 2798822 w 10681181"/>
                <a:gd name="connsiteY102" fmla="*/ 150471 h 8067555"/>
                <a:gd name="connsiteX103" fmla="*/ 2625201 w 10681181"/>
                <a:gd name="connsiteY103" fmla="*/ 185195 h 8067555"/>
                <a:gd name="connsiteX104" fmla="*/ 2521029 w 10681181"/>
                <a:gd name="connsiteY104" fmla="*/ 231494 h 8067555"/>
                <a:gd name="connsiteX105" fmla="*/ 2196938 w 10681181"/>
                <a:gd name="connsiteY105" fmla="*/ 231494 h 8067555"/>
                <a:gd name="connsiteX106" fmla="*/ 2092766 w 10681181"/>
                <a:gd name="connsiteY106" fmla="*/ 358815 h 8067555"/>
                <a:gd name="connsiteX107" fmla="*/ 2000168 w 10681181"/>
                <a:gd name="connsiteY107" fmla="*/ 601884 h 8067555"/>
                <a:gd name="connsiteX108" fmla="*/ 1942295 w 10681181"/>
                <a:gd name="connsiteY108" fmla="*/ 648182 h 8067555"/>
                <a:gd name="connsiteX109" fmla="*/ 1849698 w 10681181"/>
                <a:gd name="connsiteY109" fmla="*/ 613458 h 8067555"/>
                <a:gd name="connsiteX110" fmla="*/ 1699227 w 10681181"/>
                <a:gd name="connsiteY110" fmla="*/ 567160 h 8067555"/>
                <a:gd name="connsiteX111" fmla="*/ 1571905 w 10681181"/>
                <a:gd name="connsiteY111" fmla="*/ 567160 h 8067555"/>
                <a:gd name="connsiteX112" fmla="*/ 1317262 w 10681181"/>
                <a:gd name="connsiteY112" fmla="*/ 682906 h 8067555"/>
                <a:gd name="connsiteX113" fmla="*/ 1155217 w 10681181"/>
                <a:gd name="connsiteY113" fmla="*/ 844952 h 8067555"/>
                <a:gd name="connsiteX114" fmla="*/ 912148 w 10681181"/>
                <a:gd name="connsiteY114" fmla="*/ 798653 h 8067555"/>
                <a:gd name="connsiteX115" fmla="*/ 750103 w 10681181"/>
                <a:gd name="connsiteY115" fmla="*/ 717631 h 8067555"/>
                <a:gd name="connsiteX116" fmla="*/ 483885 w 10681181"/>
                <a:gd name="connsiteY116" fmla="*/ 648182 h 8067555"/>
                <a:gd name="connsiteX117" fmla="*/ 44047 w 10681181"/>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1216495 w 10846632"/>
                <a:gd name="connsiteY3" fmla="*/ 1527858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447989 w 10846632"/>
                <a:gd name="connsiteY5" fmla="*/ 1817225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77474 w 10846632"/>
                <a:gd name="connsiteY5" fmla="*/ 21662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1355392 w 10846632"/>
                <a:gd name="connsiteY4" fmla="*/ 1782501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1598460 w 10846632"/>
                <a:gd name="connsiteY7" fmla="*/ 1921398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30991 w 10846632"/>
                <a:gd name="connsiteY7" fmla="*/ 2978684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1598460 w 10846632"/>
                <a:gd name="connsiteY6" fmla="*/ 1921398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1922551 w 10846632"/>
                <a:gd name="connsiteY8" fmla="*/ 184037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2096171 w 10846632"/>
                <a:gd name="connsiteY9" fmla="*/ 2257063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2501285 w 10846632"/>
                <a:gd name="connsiteY10" fmla="*/ 2349661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2536009 w 10846632"/>
                <a:gd name="connsiteY11" fmla="*/ 2430684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2917974 w 10846632"/>
                <a:gd name="connsiteY12" fmla="*/ 2685327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3010571 w 10846632"/>
                <a:gd name="connsiteY13" fmla="*/ 266217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3056870 w 10846632"/>
                <a:gd name="connsiteY14" fmla="*/ 2777924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3045295 w 10846632"/>
                <a:gd name="connsiteY15" fmla="*/ 3090441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3253640 w 10846632"/>
                <a:gd name="connsiteY16" fmla="*/ 325248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3357812 w 10846632"/>
                <a:gd name="connsiteY17" fmla="*/ 3449256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3820799 w 10846632"/>
                <a:gd name="connsiteY18" fmla="*/ 3171463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3913397 w 10846632"/>
                <a:gd name="connsiteY19" fmla="*/ 3194613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4063868 w 10846632"/>
                <a:gd name="connsiteY20" fmla="*/ 3391382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4260637 w 10846632"/>
                <a:gd name="connsiteY21" fmla="*/ 3287210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480556 w 10846632"/>
                <a:gd name="connsiteY22" fmla="*/ 3495555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4654176 w 10846632"/>
                <a:gd name="connsiteY23" fmla="*/ 3634451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535670 w 10846632"/>
                <a:gd name="connsiteY22" fmla="*/ 6223764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4874095 w 10846632"/>
                <a:gd name="connsiteY24" fmla="*/ 3808071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4908819 w 10846632"/>
                <a:gd name="connsiteY25" fmla="*/ 4143737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5788495 w 10846632"/>
                <a:gd name="connsiteY26" fmla="*/ 4421529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5834794 w 10846632"/>
                <a:gd name="connsiteY27" fmla="*/ 4572000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6158885 w 10846632"/>
                <a:gd name="connsiteY28" fmla="*/ 4722471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6158885 w 10846632"/>
                <a:gd name="connsiteY29" fmla="*/ 4953965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067555"/>
                <a:gd name="connsiteX1" fmla="*/ 165451 w 10846632"/>
                <a:gd name="connsiteY1" fmla="*/ 1218845 h 8067555"/>
                <a:gd name="connsiteX2" fmla="*/ 0 w 10846632"/>
                <a:gd name="connsiteY2" fmla="*/ 1625938 h 8067555"/>
                <a:gd name="connsiteX3" fmla="*/ 549 w 10846632"/>
                <a:gd name="connsiteY3" fmla="*/ 1897395 h 8067555"/>
                <a:gd name="connsiteX4" fmla="*/ 36400 w 10846632"/>
                <a:gd name="connsiteY4" fmla="*/ 2213628 h 8067555"/>
                <a:gd name="connsiteX5" fmla="*/ 180520 w 10846632"/>
                <a:gd name="connsiteY5" fmla="*/ 2751333 h 8067555"/>
                <a:gd name="connsiteX6" fmla="*/ 320687 w 10846632"/>
                <a:gd name="connsiteY6" fmla="*/ 2947890 h 8067555"/>
                <a:gd name="connsiteX7" fmla="*/ 392819 w 10846632"/>
                <a:gd name="connsiteY7" fmla="*/ 3132659 h 8067555"/>
                <a:gd name="connsiteX8" fmla="*/ 448989 w 10846632"/>
                <a:gd name="connsiteY8" fmla="*/ 4242365 h 8067555"/>
                <a:gd name="connsiteX9" fmla="*/ 519563 w 10846632"/>
                <a:gd name="connsiteY9" fmla="*/ 4381899 h 8067555"/>
                <a:gd name="connsiteX10" fmla="*/ 1068941 w 10846632"/>
                <a:gd name="connsiteY10" fmla="*/ 4330789 h 8067555"/>
                <a:gd name="connsiteX11" fmla="*/ 1392195 w 10846632"/>
                <a:gd name="connsiteY11" fmla="*/ 4134660 h 8067555"/>
                <a:gd name="connsiteX12" fmla="*/ 1471960 w 10846632"/>
                <a:gd name="connsiteY12" fmla="*/ 4158958 h 8067555"/>
                <a:gd name="connsiteX13" fmla="*/ 1417957 w 10846632"/>
                <a:gd name="connsiteY13" fmla="*/ 4401327 h 8067555"/>
                <a:gd name="connsiteX14" fmla="*/ 1530893 w 10846632"/>
                <a:gd name="connsiteY14" fmla="*/ 4749403 h 8067555"/>
                <a:gd name="connsiteX15" fmla="*/ 1652591 w 10846632"/>
                <a:gd name="connsiteY15" fmla="*/ 4995540 h 8067555"/>
                <a:gd name="connsiteX16" fmla="*/ 1800962 w 10846632"/>
                <a:gd name="connsiteY16" fmla="*/ 5974056 h 8067555"/>
                <a:gd name="connsiteX17" fmla="*/ 1485324 w 10846632"/>
                <a:gd name="connsiteY17" fmla="*/ 6071257 h 8067555"/>
                <a:gd name="connsiteX18" fmla="*/ 1255291 w 10846632"/>
                <a:gd name="connsiteY18" fmla="*/ 6138638 h 8067555"/>
                <a:gd name="connsiteX19" fmla="*/ 934742 w 10846632"/>
                <a:gd name="connsiteY19" fmla="*/ 5956011 h 8067555"/>
                <a:gd name="connsiteX20" fmla="*/ 838657 w 10846632"/>
                <a:gd name="connsiteY20" fmla="*/ 6159418 h 8067555"/>
                <a:gd name="connsiteX21" fmla="*/ 602288 w 10846632"/>
                <a:gd name="connsiteY21" fmla="*/ 6022057 h 8067555"/>
                <a:gd name="connsiteX22" fmla="*/ 495688 w 10846632"/>
                <a:gd name="connsiteY22" fmla="*/ 6223765 h 8067555"/>
                <a:gd name="connsiteX23" fmla="*/ 509381 w 10846632"/>
                <a:gd name="connsiteY23" fmla="*/ 6448953 h 8067555"/>
                <a:gd name="connsiteX24" fmla="*/ 689317 w 10846632"/>
                <a:gd name="connsiteY24" fmla="*/ 6748695 h 8067555"/>
                <a:gd name="connsiteX25" fmla="*/ 870642 w 10846632"/>
                <a:gd name="connsiteY25" fmla="*/ 6971515 h 8067555"/>
                <a:gd name="connsiteX26" fmla="*/ 990661 w 10846632"/>
                <a:gd name="connsiteY26" fmla="*/ 7282497 h 8067555"/>
                <a:gd name="connsiteX27" fmla="*/ 890359 w 10846632"/>
                <a:gd name="connsiteY27" fmla="*/ 7486072 h 8067555"/>
                <a:gd name="connsiteX28" fmla="*/ 1154478 w 10846632"/>
                <a:gd name="connsiteY28" fmla="*/ 7789216 h 8067555"/>
                <a:gd name="connsiteX29" fmla="*/ 1181132 w 10846632"/>
                <a:gd name="connsiteY29" fmla="*/ 7994158 h 8067555"/>
                <a:gd name="connsiteX30" fmla="*/ 6182035 w 10846632"/>
                <a:gd name="connsiteY30" fmla="*/ 5092861 h 8067555"/>
                <a:gd name="connsiteX31" fmla="*/ 6158885 w 10846632"/>
                <a:gd name="connsiteY31" fmla="*/ 5347504 h 8067555"/>
                <a:gd name="connsiteX32" fmla="*/ 6182035 w 10846632"/>
                <a:gd name="connsiteY32" fmla="*/ 5741043 h 8067555"/>
                <a:gd name="connsiteX33" fmla="*/ 6482976 w 10846632"/>
                <a:gd name="connsiteY33" fmla="*/ 5903089 h 8067555"/>
                <a:gd name="connsiteX34" fmla="*/ 6413528 w 10846632"/>
                <a:gd name="connsiteY34" fmla="*/ 6030410 h 8067555"/>
                <a:gd name="connsiteX35" fmla="*/ 6610298 w 10846632"/>
                <a:gd name="connsiteY35" fmla="*/ 6423950 h 8067555"/>
                <a:gd name="connsiteX36" fmla="*/ 6714470 w 10846632"/>
                <a:gd name="connsiteY36" fmla="*/ 6771190 h 8067555"/>
                <a:gd name="connsiteX37" fmla="*/ 6888090 w 10846632"/>
                <a:gd name="connsiteY37" fmla="*/ 6875362 h 8067555"/>
                <a:gd name="connsiteX38" fmla="*/ 6818642 w 10846632"/>
                <a:gd name="connsiteY38" fmla="*/ 7535119 h 8067555"/>
                <a:gd name="connsiteX39" fmla="*/ 6841792 w 10846632"/>
                <a:gd name="connsiteY39" fmla="*/ 7708739 h 8067555"/>
                <a:gd name="connsiteX40" fmla="*/ 6876516 w 10846632"/>
                <a:gd name="connsiteY40" fmla="*/ 7789762 h 8067555"/>
                <a:gd name="connsiteX41" fmla="*/ 7026987 w 10846632"/>
                <a:gd name="connsiteY41" fmla="*/ 7882360 h 8067555"/>
                <a:gd name="connsiteX42" fmla="*/ 7270055 w 10846632"/>
                <a:gd name="connsiteY42" fmla="*/ 7836061 h 8067555"/>
                <a:gd name="connsiteX43" fmla="*/ 7455250 w 10846632"/>
                <a:gd name="connsiteY43" fmla="*/ 7917084 h 8067555"/>
                <a:gd name="connsiteX44" fmla="*/ 7675169 w 10846632"/>
                <a:gd name="connsiteY44" fmla="*/ 7986532 h 8067555"/>
                <a:gd name="connsiteX45" fmla="*/ 7837214 w 10846632"/>
                <a:gd name="connsiteY45" fmla="*/ 8067555 h 8067555"/>
                <a:gd name="connsiteX46" fmla="*/ 7999260 w 10846632"/>
                <a:gd name="connsiteY46" fmla="*/ 8055980 h 8067555"/>
                <a:gd name="connsiteX47" fmla="*/ 8091857 w 10846632"/>
                <a:gd name="connsiteY47" fmla="*/ 7986532 h 8067555"/>
                <a:gd name="connsiteX48" fmla="*/ 8103432 w 10846632"/>
                <a:gd name="connsiteY48" fmla="*/ 7812912 h 8067555"/>
                <a:gd name="connsiteX49" fmla="*/ 8728465 w 10846632"/>
                <a:gd name="connsiteY49" fmla="*/ 7731889 h 8067555"/>
                <a:gd name="connsiteX50" fmla="*/ 8855787 w 10846632"/>
                <a:gd name="connsiteY50" fmla="*/ 7789762 h 8067555"/>
                <a:gd name="connsiteX51" fmla="*/ 9191452 w 10846632"/>
                <a:gd name="connsiteY51" fmla="*/ 7801337 h 8067555"/>
                <a:gd name="connsiteX52" fmla="*/ 9376647 w 10846632"/>
                <a:gd name="connsiteY52" fmla="*/ 7847636 h 8067555"/>
                <a:gd name="connsiteX53" fmla="*/ 9828060 w 10846632"/>
                <a:gd name="connsiteY53" fmla="*/ 7836061 h 8067555"/>
                <a:gd name="connsiteX54" fmla="*/ 10117427 w 10846632"/>
                <a:gd name="connsiteY54" fmla="*/ 7349924 h 8067555"/>
                <a:gd name="connsiteX55" fmla="*/ 10406794 w 10846632"/>
                <a:gd name="connsiteY55" fmla="*/ 6956385 h 8067555"/>
                <a:gd name="connsiteX56" fmla="*/ 10395219 w 10846632"/>
                <a:gd name="connsiteY56" fmla="*/ 6713317 h 8067555"/>
                <a:gd name="connsiteX57" fmla="*/ 10603564 w 10846632"/>
                <a:gd name="connsiteY57" fmla="*/ 6643868 h 8067555"/>
                <a:gd name="connsiteX58" fmla="*/ 10684587 w 10846632"/>
                <a:gd name="connsiteY58" fmla="*/ 6585995 h 8067555"/>
                <a:gd name="connsiteX59" fmla="*/ 10730885 w 10846632"/>
                <a:gd name="connsiteY59" fmla="*/ 6423950 h 8067555"/>
                <a:gd name="connsiteX60" fmla="*/ 10846632 w 10846632"/>
                <a:gd name="connsiteY60" fmla="*/ 5995686 h 8067555"/>
                <a:gd name="connsiteX61" fmla="*/ 10522541 w 10846632"/>
                <a:gd name="connsiteY61" fmla="*/ 6123008 h 8067555"/>
                <a:gd name="connsiteX62" fmla="*/ 10383645 w 10846632"/>
                <a:gd name="connsiteY62" fmla="*/ 6227180 h 8067555"/>
                <a:gd name="connsiteX63" fmla="*/ 10221599 w 10846632"/>
                <a:gd name="connsiteY63" fmla="*/ 6215605 h 8067555"/>
                <a:gd name="connsiteX64" fmla="*/ 10082703 w 10846632"/>
                <a:gd name="connsiteY64" fmla="*/ 6134582 h 8067555"/>
                <a:gd name="connsiteX65" fmla="*/ 9990106 w 10846632"/>
                <a:gd name="connsiteY65" fmla="*/ 6099858 h 8067555"/>
                <a:gd name="connsiteX66" fmla="*/ 9966956 w 10846632"/>
                <a:gd name="connsiteY66" fmla="*/ 6030410 h 8067555"/>
                <a:gd name="connsiteX67" fmla="*/ 10013255 w 10846632"/>
                <a:gd name="connsiteY67" fmla="*/ 5868365 h 8067555"/>
                <a:gd name="connsiteX68" fmla="*/ 9966956 w 10846632"/>
                <a:gd name="connsiteY68" fmla="*/ 5694744 h 8067555"/>
                <a:gd name="connsiteX69" fmla="*/ 9828060 w 10846632"/>
                <a:gd name="connsiteY69" fmla="*/ 5544274 h 8067555"/>
                <a:gd name="connsiteX70" fmla="*/ 9492394 w 10846632"/>
                <a:gd name="connsiteY70" fmla="*/ 5474825 h 8067555"/>
                <a:gd name="connsiteX71" fmla="*/ 8659017 w 10846632"/>
                <a:gd name="connsiteY71" fmla="*/ 4004841 h 8067555"/>
                <a:gd name="connsiteX72" fmla="*/ 8566419 w 10846632"/>
                <a:gd name="connsiteY72" fmla="*/ 3912243 h 8067555"/>
                <a:gd name="connsiteX73" fmla="*/ 8346500 w 10846632"/>
                <a:gd name="connsiteY73" fmla="*/ 3646025 h 8067555"/>
                <a:gd name="connsiteX74" fmla="*/ 8334926 w 10846632"/>
                <a:gd name="connsiteY74" fmla="*/ 3426106 h 8067555"/>
                <a:gd name="connsiteX75" fmla="*/ 8242328 w 10846632"/>
                <a:gd name="connsiteY75" fmla="*/ 3240912 h 8067555"/>
                <a:gd name="connsiteX76" fmla="*/ 8126581 w 10846632"/>
                <a:gd name="connsiteY76" fmla="*/ 3090441 h 8067555"/>
                <a:gd name="connsiteX77" fmla="*/ 7918237 w 10846632"/>
                <a:gd name="connsiteY77" fmla="*/ 2893671 h 8067555"/>
                <a:gd name="connsiteX78" fmla="*/ 7733042 w 10846632"/>
                <a:gd name="connsiteY78" fmla="*/ 2824223 h 8067555"/>
                <a:gd name="connsiteX79" fmla="*/ 7397376 w 10846632"/>
                <a:gd name="connsiteY79" fmla="*/ 2928395 h 8067555"/>
                <a:gd name="connsiteX80" fmla="*/ 7223756 w 10846632"/>
                <a:gd name="connsiteY80" fmla="*/ 2986268 h 8067555"/>
                <a:gd name="connsiteX81" fmla="*/ 6864941 w 10846632"/>
                <a:gd name="connsiteY81" fmla="*/ 2801074 h 8067555"/>
                <a:gd name="connsiteX82" fmla="*/ 6633447 w 10846632"/>
                <a:gd name="connsiteY82" fmla="*/ 2708476 h 8067555"/>
                <a:gd name="connsiteX83" fmla="*/ 6297781 w 10846632"/>
                <a:gd name="connsiteY83" fmla="*/ 2164466 h 8067555"/>
                <a:gd name="connsiteX84" fmla="*/ 6101012 w 10846632"/>
                <a:gd name="connsiteY84" fmla="*/ 2095018 h 8067555"/>
                <a:gd name="connsiteX85" fmla="*/ 5765346 w 10846632"/>
                <a:gd name="connsiteY85" fmla="*/ 1689904 h 8067555"/>
                <a:gd name="connsiteX86" fmla="*/ 5672749 w 10846632"/>
                <a:gd name="connsiteY86" fmla="*/ 1632031 h 8067555"/>
                <a:gd name="connsiteX87" fmla="*/ 5429680 w 10846632"/>
                <a:gd name="connsiteY87" fmla="*/ 1365813 h 8067555"/>
                <a:gd name="connsiteX88" fmla="*/ 5047716 w 10846632"/>
                <a:gd name="connsiteY88" fmla="*/ 1469985 h 8067555"/>
                <a:gd name="connsiteX89" fmla="*/ 4885670 w 10846632"/>
                <a:gd name="connsiteY89" fmla="*/ 1446836 h 8067555"/>
                <a:gd name="connsiteX90" fmla="*/ 4503706 w 10846632"/>
                <a:gd name="connsiteY90" fmla="*/ 1018572 h 8067555"/>
                <a:gd name="connsiteX91" fmla="*/ 4411108 w 10846632"/>
                <a:gd name="connsiteY91" fmla="*/ 972274 h 8067555"/>
                <a:gd name="connsiteX92" fmla="*/ 4283787 w 10846632"/>
                <a:gd name="connsiteY92" fmla="*/ 821803 h 8067555"/>
                <a:gd name="connsiteX93" fmla="*/ 4214338 w 10846632"/>
                <a:gd name="connsiteY93" fmla="*/ 659757 h 8067555"/>
                <a:gd name="connsiteX94" fmla="*/ 4040718 w 10846632"/>
                <a:gd name="connsiteY94" fmla="*/ 532436 h 8067555"/>
                <a:gd name="connsiteX95" fmla="*/ 3982845 w 10846632"/>
                <a:gd name="connsiteY95" fmla="*/ 486137 h 8067555"/>
                <a:gd name="connsiteX96" fmla="*/ 4017569 w 10846632"/>
                <a:gd name="connsiteY96" fmla="*/ 266218 h 8067555"/>
                <a:gd name="connsiteX97" fmla="*/ 3901822 w 10846632"/>
                <a:gd name="connsiteY97" fmla="*/ 138896 h 8067555"/>
                <a:gd name="connsiteX98" fmla="*/ 3681903 w 10846632"/>
                <a:gd name="connsiteY98" fmla="*/ 69448 h 8067555"/>
                <a:gd name="connsiteX99" fmla="*/ 3589306 w 10846632"/>
                <a:gd name="connsiteY99" fmla="*/ 69448 h 8067555"/>
                <a:gd name="connsiteX100" fmla="*/ 3461984 w 10846632"/>
                <a:gd name="connsiteY100" fmla="*/ 0 h 8067555"/>
                <a:gd name="connsiteX101" fmla="*/ 3218916 w 10846632"/>
                <a:gd name="connsiteY101" fmla="*/ 104172 h 8067555"/>
                <a:gd name="connsiteX102" fmla="*/ 2964273 w 10846632"/>
                <a:gd name="connsiteY102" fmla="*/ 150471 h 8067555"/>
                <a:gd name="connsiteX103" fmla="*/ 2790652 w 10846632"/>
                <a:gd name="connsiteY103" fmla="*/ 185195 h 8067555"/>
                <a:gd name="connsiteX104" fmla="*/ 2686480 w 10846632"/>
                <a:gd name="connsiteY104" fmla="*/ 231494 h 8067555"/>
                <a:gd name="connsiteX105" fmla="*/ 2362389 w 10846632"/>
                <a:gd name="connsiteY105" fmla="*/ 231494 h 8067555"/>
                <a:gd name="connsiteX106" fmla="*/ 2258217 w 10846632"/>
                <a:gd name="connsiteY106" fmla="*/ 358815 h 8067555"/>
                <a:gd name="connsiteX107" fmla="*/ 2165619 w 10846632"/>
                <a:gd name="connsiteY107" fmla="*/ 601884 h 8067555"/>
                <a:gd name="connsiteX108" fmla="*/ 2107746 w 10846632"/>
                <a:gd name="connsiteY108" fmla="*/ 648182 h 8067555"/>
                <a:gd name="connsiteX109" fmla="*/ 2015149 w 10846632"/>
                <a:gd name="connsiteY109" fmla="*/ 613458 h 8067555"/>
                <a:gd name="connsiteX110" fmla="*/ 1864678 w 10846632"/>
                <a:gd name="connsiteY110" fmla="*/ 567160 h 8067555"/>
                <a:gd name="connsiteX111" fmla="*/ 1737356 w 10846632"/>
                <a:gd name="connsiteY111" fmla="*/ 567160 h 8067555"/>
                <a:gd name="connsiteX112" fmla="*/ 1482713 w 10846632"/>
                <a:gd name="connsiteY112" fmla="*/ 682906 h 8067555"/>
                <a:gd name="connsiteX113" fmla="*/ 1320668 w 10846632"/>
                <a:gd name="connsiteY113" fmla="*/ 844952 h 8067555"/>
                <a:gd name="connsiteX114" fmla="*/ 1077599 w 10846632"/>
                <a:gd name="connsiteY114" fmla="*/ 798653 h 8067555"/>
                <a:gd name="connsiteX115" fmla="*/ 915554 w 10846632"/>
                <a:gd name="connsiteY115" fmla="*/ 717631 h 8067555"/>
                <a:gd name="connsiteX116" fmla="*/ 649336 w 10846632"/>
                <a:gd name="connsiteY116" fmla="*/ 648182 h 8067555"/>
                <a:gd name="connsiteX117" fmla="*/ 209498 w 10846632"/>
                <a:gd name="connsiteY117" fmla="*/ 810228 h 8067555"/>
                <a:gd name="connsiteX0" fmla="*/ 209498 w 10846632"/>
                <a:gd name="connsiteY0" fmla="*/ 810228 h 8418487"/>
                <a:gd name="connsiteX1" fmla="*/ 165451 w 10846632"/>
                <a:gd name="connsiteY1" fmla="*/ 1218845 h 8418487"/>
                <a:gd name="connsiteX2" fmla="*/ 0 w 10846632"/>
                <a:gd name="connsiteY2" fmla="*/ 1625938 h 8418487"/>
                <a:gd name="connsiteX3" fmla="*/ 549 w 10846632"/>
                <a:gd name="connsiteY3" fmla="*/ 1897395 h 8418487"/>
                <a:gd name="connsiteX4" fmla="*/ 36400 w 10846632"/>
                <a:gd name="connsiteY4" fmla="*/ 2213628 h 8418487"/>
                <a:gd name="connsiteX5" fmla="*/ 180520 w 10846632"/>
                <a:gd name="connsiteY5" fmla="*/ 2751333 h 8418487"/>
                <a:gd name="connsiteX6" fmla="*/ 320687 w 10846632"/>
                <a:gd name="connsiteY6" fmla="*/ 2947890 h 8418487"/>
                <a:gd name="connsiteX7" fmla="*/ 392819 w 10846632"/>
                <a:gd name="connsiteY7" fmla="*/ 3132659 h 8418487"/>
                <a:gd name="connsiteX8" fmla="*/ 448989 w 10846632"/>
                <a:gd name="connsiteY8" fmla="*/ 4242365 h 8418487"/>
                <a:gd name="connsiteX9" fmla="*/ 519563 w 10846632"/>
                <a:gd name="connsiteY9" fmla="*/ 4381899 h 8418487"/>
                <a:gd name="connsiteX10" fmla="*/ 1068941 w 10846632"/>
                <a:gd name="connsiteY10" fmla="*/ 4330789 h 8418487"/>
                <a:gd name="connsiteX11" fmla="*/ 1392195 w 10846632"/>
                <a:gd name="connsiteY11" fmla="*/ 4134660 h 8418487"/>
                <a:gd name="connsiteX12" fmla="*/ 1471960 w 10846632"/>
                <a:gd name="connsiteY12" fmla="*/ 4158958 h 8418487"/>
                <a:gd name="connsiteX13" fmla="*/ 1417957 w 10846632"/>
                <a:gd name="connsiteY13" fmla="*/ 4401327 h 8418487"/>
                <a:gd name="connsiteX14" fmla="*/ 1530893 w 10846632"/>
                <a:gd name="connsiteY14" fmla="*/ 4749403 h 8418487"/>
                <a:gd name="connsiteX15" fmla="*/ 1652591 w 10846632"/>
                <a:gd name="connsiteY15" fmla="*/ 4995540 h 8418487"/>
                <a:gd name="connsiteX16" fmla="*/ 1800962 w 10846632"/>
                <a:gd name="connsiteY16" fmla="*/ 5974056 h 8418487"/>
                <a:gd name="connsiteX17" fmla="*/ 1485324 w 10846632"/>
                <a:gd name="connsiteY17" fmla="*/ 6071257 h 8418487"/>
                <a:gd name="connsiteX18" fmla="*/ 1255291 w 10846632"/>
                <a:gd name="connsiteY18" fmla="*/ 6138638 h 8418487"/>
                <a:gd name="connsiteX19" fmla="*/ 934742 w 10846632"/>
                <a:gd name="connsiteY19" fmla="*/ 5956011 h 8418487"/>
                <a:gd name="connsiteX20" fmla="*/ 838657 w 10846632"/>
                <a:gd name="connsiteY20" fmla="*/ 6159418 h 8418487"/>
                <a:gd name="connsiteX21" fmla="*/ 602288 w 10846632"/>
                <a:gd name="connsiteY21" fmla="*/ 6022057 h 8418487"/>
                <a:gd name="connsiteX22" fmla="*/ 495688 w 10846632"/>
                <a:gd name="connsiteY22" fmla="*/ 6223765 h 8418487"/>
                <a:gd name="connsiteX23" fmla="*/ 509381 w 10846632"/>
                <a:gd name="connsiteY23" fmla="*/ 6448953 h 8418487"/>
                <a:gd name="connsiteX24" fmla="*/ 689317 w 10846632"/>
                <a:gd name="connsiteY24" fmla="*/ 6748695 h 8418487"/>
                <a:gd name="connsiteX25" fmla="*/ 870642 w 10846632"/>
                <a:gd name="connsiteY25" fmla="*/ 6971515 h 8418487"/>
                <a:gd name="connsiteX26" fmla="*/ 990661 w 10846632"/>
                <a:gd name="connsiteY26" fmla="*/ 7282497 h 8418487"/>
                <a:gd name="connsiteX27" fmla="*/ 890359 w 10846632"/>
                <a:gd name="connsiteY27" fmla="*/ 7486072 h 8418487"/>
                <a:gd name="connsiteX28" fmla="*/ 1154478 w 10846632"/>
                <a:gd name="connsiteY28" fmla="*/ 7789216 h 8418487"/>
                <a:gd name="connsiteX29" fmla="*/ 1181132 w 10846632"/>
                <a:gd name="connsiteY29" fmla="*/ 7994158 h 8418487"/>
                <a:gd name="connsiteX30" fmla="*/ 1024364 w 10846632"/>
                <a:gd name="connsiteY30" fmla="*/ 8418487 h 8418487"/>
                <a:gd name="connsiteX31" fmla="*/ 6158885 w 10846632"/>
                <a:gd name="connsiteY31" fmla="*/ 5347504 h 8418487"/>
                <a:gd name="connsiteX32" fmla="*/ 6182035 w 10846632"/>
                <a:gd name="connsiteY32" fmla="*/ 5741043 h 8418487"/>
                <a:gd name="connsiteX33" fmla="*/ 6482976 w 10846632"/>
                <a:gd name="connsiteY33" fmla="*/ 5903089 h 8418487"/>
                <a:gd name="connsiteX34" fmla="*/ 6413528 w 10846632"/>
                <a:gd name="connsiteY34" fmla="*/ 6030410 h 8418487"/>
                <a:gd name="connsiteX35" fmla="*/ 6610298 w 10846632"/>
                <a:gd name="connsiteY35" fmla="*/ 6423950 h 8418487"/>
                <a:gd name="connsiteX36" fmla="*/ 6714470 w 10846632"/>
                <a:gd name="connsiteY36" fmla="*/ 6771190 h 8418487"/>
                <a:gd name="connsiteX37" fmla="*/ 6888090 w 10846632"/>
                <a:gd name="connsiteY37" fmla="*/ 6875362 h 8418487"/>
                <a:gd name="connsiteX38" fmla="*/ 6818642 w 10846632"/>
                <a:gd name="connsiteY38" fmla="*/ 7535119 h 8418487"/>
                <a:gd name="connsiteX39" fmla="*/ 6841792 w 10846632"/>
                <a:gd name="connsiteY39" fmla="*/ 7708739 h 8418487"/>
                <a:gd name="connsiteX40" fmla="*/ 6876516 w 10846632"/>
                <a:gd name="connsiteY40" fmla="*/ 7789762 h 8418487"/>
                <a:gd name="connsiteX41" fmla="*/ 7026987 w 10846632"/>
                <a:gd name="connsiteY41" fmla="*/ 7882360 h 8418487"/>
                <a:gd name="connsiteX42" fmla="*/ 7270055 w 10846632"/>
                <a:gd name="connsiteY42" fmla="*/ 7836061 h 8418487"/>
                <a:gd name="connsiteX43" fmla="*/ 7455250 w 10846632"/>
                <a:gd name="connsiteY43" fmla="*/ 7917084 h 8418487"/>
                <a:gd name="connsiteX44" fmla="*/ 7675169 w 10846632"/>
                <a:gd name="connsiteY44" fmla="*/ 7986532 h 8418487"/>
                <a:gd name="connsiteX45" fmla="*/ 7837214 w 10846632"/>
                <a:gd name="connsiteY45" fmla="*/ 8067555 h 8418487"/>
                <a:gd name="connsiteX46" fmla="*/ 7999260 w 10846632"/>
                <a:gd name="connsiteY46" fmla="*/ 8055980 h 8418487"/>
                <a:gd name="connsiteX47" fmla="*/ 8091857 w 10846632"/>
                <a:gd name="connsiteY47" fmla="*/ 7986532 h 8418487"/>
                <a:gd name="connsiteX48" fmla="*/ 8103432 w 10846632"/>
                <a:gd name="connsiteY48" fmla="*/ 7812912 h 8418487"/>
                <a:gd name="connsiteX49" fmla="*/ 8728465 w 10846632"/>
                <a:gd name="connsiteY49" fmla="*/ 7731889 h 8418487"/>
                <a:gd name="connsiteX50" fmla="*/ 8855787 w 10846632"/>
                <a:gd name="connsiteY50" fmla="*/ 7789762 h 8418487"/>
                <a:gd name="connsiteX51" fmla="*/ 9191452 w 10846632"/>
                <a:gd name="connsiteY51" fmla="*/ 7801337 h 8418487"/>
                <a:gd name="connsiteX52" fmla="*/ 9376647 w 10846632"/>
                <a:gd name="connsiteY52" fmla="*/ 7847636 h 8418487"/>
                <a:gd name="connsiteX53" fmla="*/ 9828060 w 10846632"/>
                <a:gd name="connsiteY53" fmla="*/ 7836061 h 8418487"/>
                <a:gd name="connsiteX54" fmla="*/ 10117427 w 10846632"/>
                <a:gd name="connsiteY54" fmla="*/ 7349924 h 8418487"/>
                <a:gd name="connsiteX55" fmla="*/ 10406794 w 10846632"/>
                <a:gd name="connsiteY55" fmla="*/ 6956385 h 8418487"/>
                <a:gd name="connsiteX56" fmla="*/ 10395219 w 10846632"/>
                <a:gd name="connsiteY56" fmla="*/ 6713317 h 8418487"/>
                <a:gd name="connsiteX57" fmla="*/ 10603564 w 10846632"/>
                <a:gd name="connsiteY57" fmla="*/ 6643868 h 8418487"/>
                <a:gd name="connsiteX58" fmla="*/ 10684587 w 10846632"/>
                <a:gd name="connsiteY58" fmla="*/ 6585995 h 8418487"/>
                <a:gd name="connsiteX59" fmla="*/ 10730885 w 10846632"/>
                <a:gd name="connsiteY59" fmla="*/ 6423950 h 8418487"/>
                <a:gd name="connsiteX60" fmla="*/ 10846632 w 10846632"/>
                <a:gd name="connsiteY60" fmla="*/ 5995686 h 8418487"/>
                <a:gd name="connsiteX61" fmla="*/ 10522541 w 10846632"/>
                <a:gd name="connsiteY61" fmla="*/ 6123008 h 8418487"/>
                <a:gd name="connsiteX62" fmla="*/ 10383645 w 10846632"/>
                <a:gd name="connsiteY62" fmla="*/ 6227180 h 8418487"/>
                <a:gd name="connsiteX63" fmla="*/ 10221599 w 10846632"/>
                <a:gd name="connsiteY63" fmla="*/ 6215605 h 8418487"/>
                <a:gd name="connsiteX64" fmla="*/ 10082703 w 10846632"/>
                <a:gd name="connsiteY64" fmla="*/ 6134582 h 8418487"/>
                <a:gd name="connsiteX65" fmla="*/ 9990106 w 10846632"/>
                <a:gd name="connsiteY65" fmla="*/ 6099858 h 8418487"/>
                <a:gd name="connsiteX66" fmla="*/ 9966956 w 10846632"/>
                <a:gd name="connsiteY66" fmla="*/ 6030410 h 8418487"/>
                <a:gd name="connsiteX67" fmla="*/ 10013255 w 10846632"/>
                <a:gd name="connsiteY67" fmla="*/ 5868365 h 8418487"/>
                <a:gd name="connsiteX68" fmla="*/ 9966956 w 10846632"/>
                <a:gd name="connsiteY68" fmla="*/ 5694744 h 8418487"/>
                <a:gd name="connsiteX69" fmla="*/ 9828060 w 10846632"/>
                <a:gd name="connsiteY69" fmla="*/ 5544274 h 8418487"/>
                <a:gd name="connsiteX70" fmla="*/ 9492394 w 10846632"/>
                <a:gd name="connsiteY70" fmla="*/ 5474825 h 8418487"/>
                <a:gd name="connsiteX71" fmla="*/ 8659017 w 10846632"/>
                <a:gd name="connsiteY71" fmla="*/ 4004841 h 8418487"/>
                <a:gd name="connsiteX72" fmla="*/ 8566419 w 10846632"/>
                <a:gd name="connsiteY72" fmla="*/ 3912243 h 8418487"/>
                <a:gd name="connsiteX73" fmla="*/ 8346500 w 10846632"/>
                <a:gd name="connsiteY73" fmla="*/ 3646025 h 8418487"/>
                <a:gd name="connsiteX74" fmla="*/ 8334926 w 10846632"/>
                <a:gd name="connsiteY74" fmla="*/ 3426106 h 8418487"/>
                <a:gd name="connsiteX75" fmla="*/ 8242328 w 10846632"/>
                <a:gd name="connsiteY75" fmla="*/ 3240912 h 8418487"/>
                <a:gd name="connsiteX76" fmla="*/ 8126581 w 10846632"/>
                <a:gd name="connsiteY76" fmla="*/ 3090441 h 8418487"/>
                <a:gd name="connsiteX77" fmla="*/ 7918237 w 10846632"/>
                <a:gd name="connsiteY77" fmla="*/ 2893671 h 8418487"/>
                <a:gd name="connsiteX78" fmla="*/ 7733042 w 10846632"/>
                <a:gd name="connsiteY78" fmla="*/ 2824223 h 8418487"/>
                <a:gd name="connsiteX79" fmla="*/ 7397376 w 10846632"/>
                <a:gd name="connsiteY79" fmla="*/ 2928395 h 8418487"/>
                <a:gd name="connsiteX80" fmla="*/ 7223756 w 10846632"/>
                <a:gd name="connsiteY80" fmla="*/ 2986268 h 8418487"/>
                <a:gd name="connsiteX81" fmla="*/ 6864941 w 10846632"/>
                <a:gd name="connsiteY81" fmla="*/ 2801074 h 8418487"/>
                <a:gd name="connsiteX82" fmla="*/ 6633447 w 10846632"/>
                <a:gd name="connsiteY82" fmla="*/ 2708476 h 8418487"/>
                <a:gd name="connsiteX83" fmla="*/ 6297781 w 10846632"/>
                <a:gd name="connsiteY83" fmla="*/ 2164466 h 8418487"/>
                <a:gd name="connsiteX84" fmla="*/ 6101012 w 10846632"/>
                <a:gd name="connsiteY84" fmla="*/ 2095018 h 8418487"/>
                <a:gd name="connsiteX85" fmla="*/ 5765346 w 10846632"/>
                <a:gd name="connsiteY85" fmla="*/ 1689904 h 8418487"/>
                <a:gd name="connsiteX86" fmla="*/ 5672749 w 10846632"/>
                <a:gd name="connsiteY86" fmla="*/ 1632031 h 8418487"/>
                <a:gd name="connsiteX87" fmla="*/ 5429680 w 10846632"/>
                <a:gd name="connsiteY87" fmla="*/ 1365813 h 8418487"/>
                <a:gd name="connsiteX88" fmla="*/ 5047716 w 10846632"/>
                <a:gd name="connsiteY88" fmla="*/ 1469985 h 8418487"/>
                <a:gd name="connsiteX89" fmla="*/ 4885670 w 10846632"/>
                <a:gd name="connsiteY89" fmla="*/ 1446836 h 8418487"/>
                <a:gd name="connsiteX90" fmla="*/ 4503706 w 10846632"/>
                <a:gd name="connsiteY90" fmla="*/ 1018572 h 8418487"/>
                <a:gd name="connsiteX91" fmla="*/ 4411108 w 10846632"/>
                <a:gd name="connsiteY91" fmla="*/ 972274 h 8418487"/>
                <a:gd name="connsiteX92" fmla="*/ 4283787 w 10846632"/>
                <a:gd name="connsiteY92" fmla="*/ 821803 h 8418487"/>
                <a:gd name="connsiteX93" fmla="*/ 4214338 w 10846632"/>
                <a:gd name="connsiteY93" fmla="*/ 659757 h 8418487"/>
                <a:gd name="connsiteX94" fmla="*/ 4040718 w 10846632"/>
                <a:gd name="connsiteY94" fmla="*/ 532436 h 8418487"/>
                <a:gd name="connsiteX95" fmla="*/ 3982845 w 10846632"/>
                <a:gd name="connsiteY95" fmla="*/ 486137 h 8418487"/>
                <a:gd name="connsiteX96" fmla="*/ 4017569 w 10846632"/>
                <a:gd name="connsiteY96" fmla="*/ 266218 h 8418487"/>
                <a:gd name="connsiteX97" fmla="*/ 3901822 w 10846632"/>
                <a:gd name="connsiteY97" fmla="*/ 138896 h 8418487"/>
                <a:gd name="connsiteX98" fmla="*/ 3681903 w 10846632"/>
                <a:gd name="connsiteY98" fmla="*/ 69448 h 8418487"/>
                <a:gd name="connsiteX99" fmla="*/ 3589306 w 10846632"/>
                <a:gd name="connsiteY99" fmla="*/ 69448 h 8418487"/>
                <a:gd name="connsiteX100" fmla="*/ 3461984 w 10846632"/>
                <a:gd name="connsiteY100" fmla="*/ 0 h 8418487"/>
                <a:gd name="connsiteX101" fmla="*/ 3218916 w 10846632"/>
                <a:gd name="connsiteY101" fmla="*/ 104172 h 8418487"/>
                <a:gd name="connsiteX102" fmla="*/ 2964273 w 10846632"/>
                <a:gd name="connsiteY102" fmla="*/ 150471 h 8418487"/>
                <a:gd name="connsiteX103" fmla="*/ 2790652 w 10846632"/>
                <a:gd name="connsiteY103" fmla="*/ 185195 h 8418487"/>
                <a:gd name="connsiteX104" fmla="*/ 2686480 w 10846632"/>
                <a:gd name="connsiteY104" fmla="*/ 231494 h 8418487"/>
                <a:gd name="connsiteX105" fmla="*/ 2362389 w 10846632"/>
                <a:gd name="connsiteY105" fmla="*/ 231494 h 8418487"/>
                <a:gd name="connsiteX106" fmla="*/ 2258217 w 10846632"/>
                <a:gd name="connsiteY106" fmla="*/ 358815 h 8418487"/>
                <a:gd name="connsiteX107" fmla="*/ 2165619 w 10846632"/>
                <a:gd name="connsiteY107" fmla="*/ 601884 h 8418487"/>
                <a:gd name="connsiteX108" fmla="*/ 2107746 w 10846632"/>
                <a:gd name="connsiteY108" fmla="*/ 648182 h 8418487"/>
                <a:gd name="connsiteX109" fmla="*/ 2015149 w 10846632"/>
                <a:gd name="connsiteY109" fmla="*/ 613458 h 8418487"/>
                <a:gd name="connsiteX110" fmla="*/ 1864678 w 10846632"/>
                <a:gd name="connsiteY110" fmla="*/ 567160 h 8418487"/>
                <a:gd name="connsiteX111" fmla="*/ 1737356 w 10846632"/>
                <a:gd name="connsiteY111" fmla="*/ 567160 h 8418487"/>
                <a:gd name="connsiteX112" fmla="*/ 1482713 w 10846632"/>
                <a:gd name="connsiteY112" fmla="*/ 682906 h 8418487"/>
                <a:gd name="connsiteX113" fmla="*/ 1320668 w 10846632"/>
                <a:gd name="connsiteY113" fmla="*/ 844952 h 8418487"/>
                <a:gd name="connsiteX114" fmla="*/ 1077599 w 10846632"/>
                <a:gd name="connsiteY114" fmla="*/ 798653 h 8418487"/>
                <a:gd name="connsiteX115" fmla="*/ 915554 w 10846632"/>
                <a:gd name="connsiteY115" fmla="*/ 717631 h 8418487"/>
                <a:gd name="connsiteX116" fmla="*/ 649336 w 10846632"/>
                <a:gd name="connsiteY116" fmla="*/ 648182 h 8418487"/>
                <a:gd name="connsiteX117" fmla="*/ 209498 w 10846632"/>
                <a:gd name="connsiteY117" fmla="*/ 810228 h 8418487"/>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6182035 w 10846632"/>
                <a:gd name="connsiteY32" fmla="*/ 5741043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8951925"/>
                <a:gd name="connsiteX1" fmla="*/ 165451 w 10846632"/>
                <a:gd name="connsiteY1" fmla="*/ 1218845 h 8951925"/>
                <a:gd name="connsiteX2" fmla="*/ 0 w 10846632"/>
                <a:gd name="connsiteY2" fmla="*/ 1625938 h 8951925"/>
                <a:gd name="connsiteX3" fmla="*/ 549 w 10846632"/>
                <a:gd name="connsiteY3" fmla="*/ 1897395 h 8951925"/>
                <a:gd name="connsiteX4" fmla="*/ 36400 w 10846632"/>
                <a:gd name="connsiteY4" fmla="*/ 2213628 h 8951925"/>
                <a:gd name="connsiteX5" fmla="*/ 180520 w 10846632"/>
                <a:gd name="connsiteY5" fmla="*/ 2751333 h 8951925"/>
                <a:gd name="connsiteX6" fmla="*/ 320687 w 10846632"/>
                <a:gd name="connsiteY6" fmla="*/ 2947890 h 8951925"/>
                <a:gd name="connsiteX7" fmla="*/ 392819 w 10846632"/>
                <a:gd name="connsiteY7" fmla="*/ 3132659 h 8951925"/>
                <a:gd name="connsiteX8" fmla="*/ 448989 w 10846632"/>
                <a:gd name="connsiteY8" fmla="*/ 4242365 h 8951925"/>
                <a:gd name="connsiteX9" fmla="*/ 519563 w 10846632"/>
                <a:gd name="connsiteY9" fmla="*/ 4381899 h 8951925"/>
                <a:gd name="connsiteX10" fmla="*/ 1068941 w 10846632"/>
                <a:gd name="connsiteY10" fmla="*/ 4330789 h 8951925"/>
                <a:gd name="connsiteX11" fmla="*/ 1392195 w 10846632"/>
                <a:gd name="connsiteY11" fmla="*/ 4134660 h 8951925"/>
                <a:gd name="connsiteX12" fmla="*/ 1471960 w 10846632"/>
                <a:gd name="connsiteY12" fmla="*/ 4158958 h 8951925"/>
                <a:gd name="connsiteX13" fmla="*/ 1417957 w 10846632"/>
                <a:gd name="connsiteY13" fmla="*/ 4401327 h 8951925"/>
                <a:gd name="connsiteX14" fmla="*/ 1530893 w 10846632"/>
                <a:gd name="connsiteY14" fmla="*/ 4749403 h 8951925"/>
                <a:gd name="connsiteX15" fmla="*/ 1652591 w 10846632"/>
                <a:gd name="connsiteY15" fmla="*/ 4995540 h 8951925"/>
                <a:gd name="connsiteX16" fmla="*/ 1800962 w 10846632"/>
                <a:gd name="connsiteY16" fmla="*/ 5974056 h 8951925"/>
                <a:gd name="connsiteX17" fmla="*/ 1485324 w 10846632"/>
                <a:gd name="connsiteY17" fmla="*/ 6071257 h 8951925"/>
                <a:gd name="connsiteX18" fmla="*/ 1255291 w 10846632"/>
                <a:gd name="connsiteY18" fmla="*/ 6138638 h 8951925"/>
                <a:gd name="connsiteX19" fmla="*/ 934742 w 10846632"/>
                <a:gd name="connsiteY19" fmla="*/ 5956011 h 8951925"/>
                <a:gd name="connsiteX20" fmla="*/ 838657 w 10846632"/>
                <a:gd name="connsiteY20" fmla="*/ 6159418 h 8951925"/>
                <a:gd name="connsiteX21" fmla="*/ 602288 w 10846632"/>
                <a:gd name="connsiteY21" fmla="*/ 6022057 h 8951925"/>
                <a:gd name="connsiteX22" fmla="*/ 495688 w 10846632"/>
                <a:gd name="connsiteY22" fmla="*/ 6223765 h 8951925"/>
                <a:gd name="connsiteX23" fmla="*/ 509381 w 10846632"/>
                <a:gd name="connsiteY23" fmla="*/ 6448953 h 8951925"/>
                <a:gd name="connsiteX24" fmla="*/ 689317 w 10846632"/>
                <a:gd name="connsiteY24" fmla="*/ 6748695 h 8951925"/>
                <a:gd name="connsiteX25" fmla="*/ 870642 w 10846632"/>
                <a:gd name="connsiteY25" fmla="*/ 6971515 h 8951925"/>
                <a:gd name="connsiteX26" fmla="*/ 990661 w 10846632"/>
                <a:gd name="connsiteY26" fmla="*/ 7282497 h 8951925"/>
                <a:gd name="connsiteX27" fmla="*/ 890359 w 10846632"/>
                <a:gd name="connsiteY27" fmla="*/ 7486072 h 8951925"/>
                <a:gd name="connsiteX28" fmla="*/ 1154478 w 10846632"/>
                <a:gd name="connsiteY28" fmla="*/ 7789216 h 8951925"/>
                <a:gd name="connsiteX29" fmla="*/ 1181132 w 10846632"/>
                <a:gd name="connsiteY29" fmla="*/ 7994158 h 8951925"/>
                <a:gd name="connsiteX30" fmla="*/ 1024364 w 10846632"/>
                <a:gd name="connsiteY30" fmla="*/ 8418487 h 8951925"/>
                <a:gd name="connsiteX31" fmla="*/ 1207787 w 10846632"/>
                <a:gd name="connsiteY31" fmla="*/ 8951925 h 8951925"/>
                <a:gd name="connsiteX32" fmla="*/ 1903967 w 10846632"/>
                <a:gd name="connsiteY32" fmla="*/ 8821065 h 8951925"/>
                <a:gd name="connsiteX33" fmla="*/ 6482976 w 10846632"/>
                <a:gd name="connsiteY33" fmla="*/ 5903089 h 8951925"/>
                <a:gd name="connsiteX34" fmla="*/ 6413528 w 10846632"/>
                <a:gd name="connsiteY34" fmla="*/ 6030410 h 8951925"/>
                <a:gd name="connsiteX35" fmla="*/ 6610298 w 10846632"/>
                <a:gd name="connsiteY35" fmla="*/ 6423950 h 8951925"/>
                <a:gd name="connsiteX36" fmla="*/ 6714470 w 10846632"/>
                <a:gd name="connsiteY36" fmla="*/ 6771190 h 8951925"/>
                <a:gd name="connsiteX37" fmla="*/ 6888090 w 10846632"/>
                <a:gd name="connsiteY37" fmla="*/ 6875362 h 8951925"/>
                <a:gd name="connsiteX38" fmla="*/ 6818642 w 10846632"/>
                <a:gd name="connsiteY38" fmla="*/ 7535119 h 8951925"/>
                <a:gd name="connsiteX39" fmla="*/ 6841792 w 10846632"/>
                <a:gd name="connsiteY39" fmla="*/ 7708739 h 8951925"/>
                <a:gd name="connsiteX40" fmla="*/ 6876516 w 10846632"/>
                <a:gd name="connsiteY40" fmla="*/ 7789762 h 8951925"/>
                <a:gd name="connsiteX41" fmla="*/ 7026987 w 10846632"/>
                <a:gd name="connsiteY41" fmla="*/ 7882360 h 8951925"/>
                <a:gd name="connsiteX42" fmla="*/ 7270055 w 10846632"/>
                <a:gd name="connsiteY42" fmla="*/ 7836061 h 8951925"/>
                <a:gd name="connsiteX43" fmla="*/ 7455250 w 10846632"/>
                <a:gd name="connsiteY43" fmla="*/ 7917084 h 8951925"/>
                <a:gd name="connsiteX44" fmla="*/ 7675169 w 10846632"/>
                <a:gd name="connsiteY44" fmla="*/ 7986532 h 8951925"/>
                <a:gd name="connsiteX45" fmla="*/ 7837214 w 10846632"/>
                <a:gd name="connsiteY45" fmla="*/ 8067555 h 8951925"/>
                <a:gd name="connsiteX46" fmla="*/ 7999260 w 10846632"/>
                <a:gd name="connsiteY46" fmla="*/ 8055980 h 8951925"/>
                <a:gd name="connsiteX47" fmla="*/ 8091857 w 10846632"/>
                <a:gd name="connsiteY47" fmla="*/ 7986532 h 8951925"/>
                <a:gd name="connsiteX48" fmla="*/ 8103432 w 10846632"/>
                <a:gd name="connsiteY48" fmla="*/ 7812912 h 8951925"/>
                <a:gd name="connsiteX49" fmla="*/ 8728465 w 10846632"/>
                <a:gd name="connsiteY49" fmla="*/ 7731889 h 8951925"/>
                <a:gd name="connsiteX50" fmla="*/ 8855787 w 10846632"/>
                <a:gd name="connsiteY50" fmla="*/ 7789762 h 8951925"/>
                <a:gd name="connsiteX51" fmla="*/ 9191452 w 10846632"/>
                <a:gd name="connsiteY51" fmla="*/ 7801337 h 8951925"/>
                <a:gd name="connsiteX52" fmla="*/ 9376647 w 10846632"/>
                <a:gd name="connsiteY52" fmla="*/ 7847636 h 8951925"/>
                <a:gd name="connsiteX53" fmla="*/ 9828060 w 10846632"/>
                <a:gd name="connsiteY53" fmla="*/ 7836061 h 8951925"/>
                <a:gd name="connsiteX54" fmla="*/ 10117427 w 10846632"/>
                <a:gd name="connsiteY54" fmla="*/ 7349924 h 8951925"/>
                <a:gd name="connsiteX55" fmla="*/ 10406794 w 10846632"/>
                <a:gd name="connsiteY55" fmla="*/ 6956385 h 8951925"/>
                <a:gd name="connsiteX56" fmla="*/ 10395219 w 10846632"/>
                <a:gd name="connsiteY56" fmla="*/ 6713317 h 8951925"/>
                <a:gd name="connsiteX57" fmla="*/ 10603564 w 10846632"/>
                <a:gd name="connsiteY57" fmla="*/ 6643868 h 8951925"/>
                <a:gd name="connsiteX58" fmla="*/ 10684587 w 10846632"/>
                <a:gd name="connsiteY58" fmla="*/ 6585995 h 8951925"/>
                <a:gd name="connsiteX59" fmla="*/ 10730885 w 10846632"/>
                <a:gd name="connsiteY59" fmla="*/ 6423950 h 8951925"/>
                <a:gd name="connsiteX60" fmla="*/ 10846632 w 10846632"/>
                <a:gd name="connsiteY60" fmla="*/ 5995686 h 8951925"/>
                <a:gd name="connsiteX61" fmla="*/ 10522541 w 10846632"/>
                <a:gd name="connsiteY61" fmla="*/ 6123008 h 8951925"/>
                <a:gd name="connsiteX62" fmla="*/ 10383645 w 10846632"/>
                <a:gd name="connsiteY62" fmla="*/ 6227180 h 8951925"/>
                <a:gd name="connsiteX63" fmla="*/ 10221599 w 10846632"/>
                <a:gd name="connsiteY63" fmla="*/ 6215605 h 8951925"/>
                <a:gd name="connsiteX64" fmla="*/ 10082703 w 10846632"/>
                <a:gd name="connsiteY64" fmla="*/ 6134582 h 8951925"/>
                <a:gd name="connsiteX65" fmla="*/ 9990106 w 10846632"/>
                <a:gd name="connsiteY65" fmla="*/ 6099858 h 8951925"/>
                <a:gd name="connsiteX66" fmla="*/ 9966956 w 10846632"/>
                <a:gd name="connsiteY66" fmla="*/ 6030410 h 8951925"/>
                <a:gd name="connsiteX67" fmla="*/ 10013255 w 10846632"/>
                <a:gd name="connsiteY67" fmla="*/ 5868365 h 8951925"/>
                <a:gd name="connsiteX68" fmla="*/ 9966956 w 10846632"/>
                <a:gd name="connsiteY68" fmla="*/ 5694744 h 8951925"/>
                <a:gd name="connsiteX69" fmla="*/ 9828060 w 10846632"/>
                <a:gd name="connsiteY69" fmla="*/ 5544274 h 8951925"/>
                <a:gd name="connsiteX70" fmla="*/ 9492394 w 10846632"/>
                <a:gd name="connsiteY70" fmla="*/ 5474825 h 8951925"/>
                <a:gd name="connsiteX71" fmla="*/ 8659017 w 10846632"/>
                <a:gd name="connsiteY71" fmla="*/ 4004841 h 8951925"/>
                <a:gd name="connsiteX72" fmla="*/ 8566419 w 10846632"/>
                <a:gd name="connsiteY72" fmla="*/ 3912243 h 8951925"/>
                <a:gd name="connsiteX73" fmla="*/ 8346500 w 10846632"/>
                <a:gd name="connsiteY73" fmla="*/ 3646025 h 8951925"/>
                <a:gd name="connsiteX74" fmla="*/ 8334926 w 10846632"/>
                <a:gd name="connsiteY74" fmla="*/ 3426106 h 8951925"/>
                <a:gd name="connsiteX75" fmla="*/ 8242328 w 10846632"/>
                <a:gd name="connsiteY75" fmla="*/ 3240912 h 8951925"/>
                <a:gd name="connsiteX76" fmla="*/ 8126581 w 10846632"/>
                <a:gd name="connsiteY76" fmla="*/ 3090441 h 8951925"/>
                <a:gd name="connsiteX77" fmla="*/ 7918237 w 10846632"/>
                <a:gd name="connsiteY77" fmla="*/ 2893671 h 8951925"/>
                <a:gd name="connsiteX78" fmla="*/ 7733042 w 10846632"/>
                <a:gd name="connsiteY78" fmla="*/ 2824223 h 8951925"/>
                <a:gd name="connsiteX79" fmla="*/ 7397376 w 10846632"/>
                <a:gd name="connsiteY79" fmla="*/ 2928395 h 8951925"/>
                <a:gd name="connsiteX80" fmla="*/ 7223756 w 10846632"/>
                <a:gd name="connsiteY80" fmla="*/ 2986268 h 8951925"/>
                <a:gd name="connsiteX81" fmla="*/ 6864941 w 10846632"/>
                <a:gd name="connsiteY81" fmla="*/ 2801074 h 8951925"/>
                <a:gd name="connsiteX82" fmla="*/ 6633447 w 10846632"/>
                <a:gd name="connsiteY82" fmla="*/ 2708476 h 8951925"/>
                <a:gd name="connsiteX83" fmla="*/ 6297781 w 10846632"/>
                <a:gd name="connsiteY83" fmla="*/ 2164466 h 8951925"/>
                <a:gd name="connsiteX84" fmla="*/ 6101012 w 10846632"/>
                <a:gd name="connsiteY84" fmla="*/ 2095018 h 8951925"/>
                <a:gd name="connsiteX85" fmla="*/ 5765346 w 10846632"/>
                <a:gd name="connsiteY85" fmla="*/ 1689904 h 8951925"/>
                <a:gd name="connsiteX86" fmla="*/ 5672749 w 10846632"/>
                <a:gd name="connsiteY86" fmla="*/ 1632031 h 8951925"/>
                <a:gd name="connsiteX87" fmla="*/ 5429680 w 10846632"/>
                <a:gd name="connsiteY87" fmla="*/ 1365813 h 8951925"/>
                <a:gd name="connsiteX88" fmla="*/ 5047716 w 10846632"/>
                <a:gd name="connsiteY88" fmla="*/ 1469985 h 8951925"/>
                <a:gd name="connsiteX89" fmla="*/ 4885670 w 10846632"/>
                <a:gd name="connsiteY89" fmla="*/ 1446836 h 8951925"/>
                <a:gd name="connsiteX90" fmla="*/ 4503706 w 10846632"/>
                <a:gd name="connsiteY90" fmla="*/ 1018572 h 8951925"/>
                <a:gd name="connsiteX91" fmla="*/ 4411108 w 10846632"/>
                <a:gd name="connsiteY91" fmla="*/ 972274 h 8951925"/>
                <a:gd name="connsiteX92" fmla="*/ 4283787 w 10846632"/>
                <a:gd name="connsiteY92" fmla="*/ 821803 h 8951925"/>
                <a:gd name="connsiteX93" fmla="*/ 4214338 w 10846632"/>
                <a:gd name="connsiteY93" fmla="*/ 659757 h 8951925"/>
                <a:gd name="connsiteX94" fmla="*/ 4040718 w 10846632"/>
                <a:gd name="connsiteY94" fmla="*/ 532436 h 8951925"/>
                <a:gd name="connsiteX95" fmla="*/ 3982845 w 10846632"/>
                <a:gd name="connsiteY95" fmla="*/ 486137 h 8951925"/>
                <a:gd name="connsiteX96" fmla="*/ 4017569 w 10846632"/>
                <a:gd name="connsiteY96" fmla="*/ 266218 h 8951925"/>
                <a:gd name="connsiteX97" fmla="*/ 3901822 w 10846632"/>
                <a:gd name="connsiteY97" fmla="*/ 138896 h 8951925"/>
                <a:gd name="connsiteX98" fmla="*/ 3681903 w 10846632"/>
                <a:gd name="connsiteY98" fmla="*/ 69448 h 8951925"/>
                <a:gd name="connsiteX99" fmla="*/ 3589306 w 10846632"/>
                <a:gd name="connsiteY99" fmla="*/ 69448 h 8951925"/>
                <a:gd name="connsiteX100" fmla="*/ 3461984 w 10846632"/>
                <a:gd name="connsiteY100" fmla="*/ 0 h 8951925"/>
                <a:gd name="connsiteX101" fmla="*/ 3218916 w 10846632"/>
                <a:gd name="connsiteY101" fmla="*/ 104172 h 8951925"/>
                <a:gd name="connsiteX102" fmla="*/ 2964273 w 10846632"/>
                <a:gd name="connsiteY102" fmla="*/ 150471 h 8951925"/>
                <a:gd name="connsiteX103" fmla="*/ 2790652 w 10846632"/>
                <a:gd name="connsiteY103" fmla="*/ 185195 h 8951925"/>
                <a:gd name="connsiteX104" fmla="*/ 2686480 w 10846632"/>
                <a:gd name="connsiteY104" fmla="*/ 231494 h 8951925"/>
                <a:gd name="connsiteX105" fmla="*/ 2362389 w 10846632"/>
                <a:gd name="connsiteY105" fmla="*/ 231494 h 8951925"/>
                <a:gd name="connsiteX106" fmla="*/ 2258217 w 10846632"/>
                <a:gd name="connsiteY106" fmla="*/ 358815 h 8951925"/>
                <a:gd name="connsiteX107" fmla="*/ 2165619 w 10846632"/>
                <a:gd name="connsiteY107" fmla="*/ 601884 h 8951925"/>
                <a:gd name="connsiteX108" fmla="*/ 2107746 w 10846632"/>
                <a:gd name="connsiteY108" fmla="*/ 648182 h 8951925"/>
                <a:gd name="connsiteX109" fmla="*/ 2015149 w 10846632"/>
                <a:gd name="connsiteY109" fmla="*/ 613458 h 8951925"/>
                <a:gd name="connsiteX110" fmla="*/ 1864678 w 10846632"/>
                <a:gd name="connsiteY110" fmla="*/ 567160 h 8951925"/>
                <a:gd name="connsiteX111" fmla="*/ 1737356 w 10846632"/>
                <a:gd name="connsiteY111" fmla="*/ 567160 h 8951925"/>
                <a:gd name="connsiteX112" fmla="*/ 1482713 w 10846632"/>
                <a:gd name="connsiteY112" fmla="*/ 682906 h 8951925"/>
                <a:gd name="connsiteX113" fmla="*/ 1320668 w 10846632"/>
                <a:gd name="connsiteY113" fmla="*/ 844952 h 8951925"/>
                <a:gd name="connsiteX114" fmla="*/ 1077599 w 10846632"/>
                <a:gd name="connsiteY114" fmla="*/ 798653 h 8951925"/>
                <a:gd name="connsiteX115" fmla="*/ 915554 w 10846632"/>
                <a:gd name="connsiteY115" fmla="*/ 717631 h 8951925"/>
                <a:gd name="connsiteX116" fmla="*/ 649336 w 10846632"/>
                <a:gd name="connsiteY116" fmla="*/ 648182 h 8951925"/>
                <a:gd name="connsiteX117" fmla="*/ 209498 w 10846632"/>
                <a:gd name="connsiteY117" fmla="*/ 810228 h 8951925"/>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6413528 w 10846632"/>
                <a:gd name="connsiteY34" fmla="*/ 6030410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069404"/>
                <a:gd name="connsiteX1" fmla="*/ 165451 w 10846632"/>
                <a:gd name="connsiteY1" fmla="*/ 1218845 h 9069404"/>
                <a:gd name="connsiteX2" fmla="*/ 0 w 10846632"/>
                <a:gd name="connsiteY2" fmla="*/ 1625938 h 9069404"/>
                <a:gd name="connsiteX3" fmla="*/ 549 w 10846632"/>
                <a:gd name="connsiteY3" fmla="*/ 1897395 h 9069404"/>
                <a:gd name="connsiteX4" fmla="*/ 36400 w 10846632"/>
                <a:gd name="connsiteY4" fmla="*/ 2213628 h 9069404"/>
                <a:gd name="connsiteX5" fmla="*/ 180520 w 10846632"/>
                <a:gd name="connsiteY5" fmla="*/ 2751333 h 9069404"/>
                <a:gd name="connsiteX6" fmla="*/ 320687 w 10846632"/>
                <a:gd name="connsiteY6" fmla="*/ 2947890 h 9069404"/>
                <a:gd name="connsiteX7" fmla="*/ 392819 w 10846632"/>
                <a:gd name="connsiteY7" fmla="*/ 3132659 h 9069404"/>
                <a:gd name="connsiteX8" fmla="*/ 448989 w 10846632"/>
                <a:gd name="connsiteY8" fmla="*/ 4242365 h 9069404"/>
                <a:gd name="connsiteX9" fmla="*/ 519563 w 10846632"/>
                <a:gd name="connsiteY9" fmla="*/ 4381899 h 9069404"/>
                <a:gd name="connsiteX10" fmla="*/ 1068941 w 10846632"/>
                <a:gd name="connsiteY10" fmla="*/ 4330789 h 9069404"/>
                <a:gd name="connsiteX11" fmla="*/ 1392195 w 10846632"/>
                <a:gd name="connsiteY11" fmla="*/ 4134660 h 9069404"/>
                <a:gd name="connsiteX12" fmla="*/ 1471960 w 10846632"/>
                <a:gd name="connsiteY12" fmla="*/ 4158958 h 9069404"/>
                <a:gd name="connsiteX13" fmla="*/ 1417957 w 10846632"/>
                <a:gd name="connsiteY13" fmla="*/ 4401327 h 9069404"/>
                <a:gd name="connsiteX14" fmla="*/ 1530893 w 10846632"/>
                <a:gd name="connsiteY14" fmla="*/ 4749403 h 9069404"/>
                <a:gd name="connsiteX15" fmla="*/ 1652591 w 10846632"/>
                <a:gd name="connsiteY15" fmla="*/ 4995540 h 9069404"/>
                <a:gd name="connsiteX16" fmla="*/ 1800962 w 10846632"/>
                <a:gd name="connsiteY16" fmla="*/ 5974056 h 9069404"/>
                <a:gd name="connsiteX17" fmla="*/ 1485324 w 10846632"/>
                <a:gd name="connsiteY17" fmla="*/ 6071257 h 9069404"/>
                <a:gd name="connsiteX18" fmla="*/ 1255291 w 10846632"/>
                <a:gd name="connsiteY18" fmla="*/ 6138638 h 9069404"/>
                <a:gd name="connsiteX19" fmla="*/ 934742 w 10846632"/>
                <a:gd name="connsiteY19" fmla="*/ 5956011 h 9069404"/>
                <a:gd name="connsiteX20" fmla="*/ 838657 w 10846632"/>
                <a:gd name="connsiteY20" fmla="*/ 6159418 h 9069404"/>
                <a:gd name="connsiteX21" fmla="*/ 602288 w 10846632"/>
                <a:gd name="connsiteY21" fmla="*/ 6022057 h 9069404"/>
                <a:gd name="connsiteX22" fmla="*/ 495688 w 10846632"/>
                <a:gd name="connsiteY22" fmla="*/ 6223765 h 9069404"/>
                <a:gd name="connsiteX23" fmla="*/ 509381 w 10846632"/>
                <a:gd name="connsiteY23" fmla="*/ 6448953 h 9069404"/>
                <a:gd name="connsiteX24" fmla="*/ 689317 w 10846632"/>
                <a:gd name="connsiteY24" fmla="*/ 6748695 h 9069404"/>
                <a:gd name="connsiteX25" fmla="*/ 870642 w 10846632"/>
                <a:gd name="connsiteY25" fmla="*/ 6971515 h 9069404"/>
                <a:gd name="connsiteX26" fmla="*/ 990661 w 10846632"/>
                <a:gd name="connsiteY26" fmla="*/ 7282497 h 9069404"/>
                <a:gd name="connsiteX27" fmla="*/ 890359 w 10846632"/>
                <a:gd name="connsiteY27" fmla="*/ 7486072 h 9069404"/>
                <a:gd name="connsiteX28" fmla="*/ 1154478 w 10846632"/>
                <a:gd name="connsiteY28" fmla="*/ 7789216 h 9069404"/>
                <a:gd name="connsiteX29" fmla="*/ 1181132 w 10846632"/>
                <a:gd name="connsiteY29" fmla="*/ 7994158 h 9069404"/>
                <a:gd name="connsiteX30" fmla="*/ 1024364 w 10846632"/>
                <a:gd name="connsiteY30" fmla="*/ 8418487 h 9069404"/>
                <a:gd name="connsiteX31" fmla="*/ 1207787 w 10846632"/>
                <a:gd name="connsiteY31" fmla="*/ 8951925 h 9069404"/>
                <a:gd name="connsiteX32" fmla="*/ 1903967 w 10846632"/>
                <a:gd name="connsiteY32" fmla="*/ 8821065 h 9069404"/>
                <a:gd name="connsiteX33" fmla="*/ 2298198 w 10846632"/>
                <a:gd name="connsiteY33" fmla="*/ 9069404 h 9069404"/>
                <a:gd name="connsiteX34" fmla="*/ 2515287 w 10846632"/>
                <a:gd name="connsiteY34" fmla="*/ 8917929 h 9069404"/>
                <a:gd name="connsiteX35" fmla="*/ 6610298 w 10846632"/>
                <a:gd name="connsiteY35" fmla="*/ 6423950 h 9069404"/>
                <a:gd name="connsiteX36" fmla="*/ 6714470 w 10846632"/>
                <a:gd name="connsiteY36" fmla="*/ 6771190 h 9069404"/>
                <a:gd name="connsiteX37" fmla="*/ 6888090 w 10846632"/>
                <a:gd name="connsiteY37" fmla="*/ 6875362 h 9069404"/>
                <a:gd name="connsiteX38" fmla="*/ 6818642 w 10846632"/>
                <a:gd name="connsiteY38" fmla="*/ 7535119 h 9069404"/>
                <a:gd name="connsiteX39" fmla="*/ 6841792 w 10846632"/>
                <a:gd name="connsiteY39" fmla="*/ 7708739 h 9069404"/>
                <a:gd name="connsiteX40" fmla="*/ 6876516 w 10846632"/>
                <a:gd name="connsiteY40" fmla="*/ 7789762 h 9069404"/>
                <a:gd name="connsiteX41" fmla="*/ 7026987 w 10846632"/>
                <a:gd name="connsiteY41" fmla="*/ 7882360 h 9069404"/>
                <a:gd name="connsiteX42" fmla="*/ 7270055 w 10846632"/>
                <a:gd name="connsiteY42" fmla="*/ 7836061 h 9069404"/>
                <a:gd name="connsiteX43" fmla="*/ 7455250 w 10846632"/>
                <a:gd name="connsiteY43" fmla="*/ 7917084 h 9069404"/>
                <a:gd name="connsiteX44" fmla="*/ 7675169 w 10846632"/>
                <a:gd name="connsiteY44" fmla="*/ 7986532 h 9069404"/>
                <a:gd name="connsiteX45" fmla="*/ 7837214 w 10846632"/>
                <a:gd name="connsiteY45" fmla="*/ 8067555 h 9069404"/>
                <a:gd name="connsiteX46" fmla="*/ 7999260 w 10846632"/>
                <a:gd name="connsiteY46" fmla="*/ 8055980 h 9069404"/>
                <a:gd name="connsiteX47" fmla="*/ 8091857 w 10846632"/>
                <a:gd name="connsiteY47" fmla="*/ 7986532 h 9069404"/>
                <a:gd name="connsiteX48" fmla="*/ 8103432 w 10846632"/>
                <a:gd name="connsiteY48" fmla="*/ 7812912 h 9069404"/>
                <a:gd name="connsiteX49" fmla="*/ 8728465 w 10846632"/>
                <a:gd name="connsiteY49" fmla="*/ 7731889 h 9069404"/>
                <a:gd name="connsiteX50" fmla="*/ 8855787 w 10846632"/>
                <a:gd name="connsiteY50" fmla="*/ 7789762 h 9069404"/>
                <a:gd name="connsiteX51" fmla="*/ 9191452 w 10846632"/>
                <a:gd name="connsiteY51" fmla="*/ 7801337 h 9069404"/>
                <a:gd name="connsiteX52" fmla="*/ 9376647 w 10846632"/>
                <a:gd name="connsiteY52" fmla="*/ 7847636 h 9069404"/>
                <a:gd name="connsiteX53" fmla="*/ 9828060 w 10846632"/>
                <a:gd name="connsiteY53" fmla="*/ 7836061 h 9069404"/>
                <a:gd name="connsiteX54" fmla="*/ 10117427 w 10846632"/>
                <a:gd name="connsiteY54" fmla="*/ 7349924 h 9069404"/>
                <a:gd name="connsiteX55" fmla="*/ 10406794 w 10846632"/>
                <a:gd name="connsiteY55" fmla="*/ 6956385 h 9069404"/>
                <a:gd name="connsiteX56" fmla="*/ 10395219 w 10846632"/>
                <a:gd name="connsiteY56" fmla="*/ 6713317 h 9069404"/>
                <a:gd name="connsiteX57" fmla="*/ 10603564 w 10846632"/>
                <a:gd name="connsiteY57" fmla="*/ 6643868 h 9069404"/>
                <a:gd name="connsiteX58" fmla="*/ 10684587 w 10846632"/>
                <a:gd name="connsiteY58" fmla="*/ 6585995 h 9069404"/>
                <a:gd name="connsiteX59" fmla="*/ 10730885 w 10846632"/>
                <a:gd name="connsiteY59" fmla="*/ 6423950 h 9069404"/>
                <a:gd name="connsiteX60" fmla="*/ 10846632 w 10846632"/>
                <a:gd name="connsiteY60" fmla="*/ 5995686 h 9069404"/>
                <a:gd name="connsiteX61" fmla="*/ 10522541 w 10846632"/>
                <a:gd name="connsiteY61" fmla="*/ 6123008 h 9069404"/>
                <a:gd name="connsiteX62" fmla="*/ 10383645 w 10846632"/>
                <a:gd name="connsiteY62" fmla="*/ 6227180 h 9069404"/>
                <a:gd name="connsiteX63" fmla="*/ 10221599 w 10846632"/>
                <a:gd name="connsiteY63" fmla="*/ 6215605 h 9069404"/>
                <a:gd name="connsiteX64" fmla="*/ 10082703 w 10846632"/>
                <a:gd name="connsiteY64" fmla="*/ 6134582 h 9069404"/>
                <a:gd name="connsiteX65" fmla="*/ 9990106 w 10846632"/>
                <a:gd name="connsiteY65" fmla="*/ 6099858 h 9069404"/>
                <a:gd name="connsiteX66" fmla="*/ 9966956 w 10846632"/>
                <a:gd name="connsiteY66" fmla="*/ 6030410 h 9069404"/>
                <a:gd name="connsiteX67" fmla="*/ 10013255 w 10846632"/>
                <a:gd name="connsiteY67" fmla="*/ 5868365 h 9069404"/>
                <a:gd name="connsiteX68" fmla="*/ 9966956 w 10846632"/>
                <a:gd name="connsiteY68" fmla="*/ 5694744 h 9069404"/>
                <a:gd name="connsiteX69" fmla="*/ 9828060 w 10846632"/>
                <a:gd name="connsiteY69" fmla="*/ 5544274 h 9069404"/>
                <a:gd name="connsiteX70" fmla="*/ 9492394 w 10846632"/>
                <a:gd name="connsiteY70" fmla="*/ 5474825 h 9069404"/>
                <a:gd name="connsiteX71" fmla="*/ 8659017 w 10846632"/>
                <a:gd name="connsiteY71" fmla="*/ 4004841 h 9069404"/>
                <a:gd name="connsiteX72" fmla="*/ 8566419 w 10846632"/>
                <a:gd name="connsiteY72" fmla="*/ 3912243 h 9069404"/>
                <a:gd name="connsiteX73" fmla="*/ 8346500 w 10846632"/>
                <a:gd name="connsiteY73" fmla="*/ 3646025 h 9069404"/>
                <a:gd name="connsiteX74" fmla="*/ 8334926 w 10846632"/>
                <a:gd name="connsiteY74" fmla="*/ 3426106 h 9069404"/>
                <a:gd name="connsiteX75" fmla="*/ 8242328 w 10846632"/>
                <a:gd name="connsiteY75" fmla="*/ 3240912 h 9069404"/>
                <a:gd name="connsiteX76" fmla="*/ 8126581 w 10846632"/>
                <a:gd name="connsiteY76" fmla="*/ 3090441 h 9069404"/>
                <a:gd name="connsiteX77" fmla="*/ 7918237 w 10846632"/>
                <a:gd name="connsiteY77" fmla="*/ 2893671 h 9069404"/>
                <a:gd name="connsiteX78" fmla="*/ 7733042 w 10846632"/>
                <a:gd name="connsiteY78" fmla="*/ 2824223 h 9069404"/>
                <a:gd name="connsiteX79" fmla="*/ 7397376 w 10846632"/>
                <a:gd name="connsiteY79" fmla="*/ 2928395 h 9069404"/>
                <a:gd name="connsiteX80" fmla="*/ 7223756 w 10846632"/>
                <a:gd name="connsiteY80" fmla="*/ 2986268 h 9069404"/>
                <a:gd name="connsiteX81" fmla="*/ 6864941 w 10846632"/>
                <a:gd name="connsiteY81" fmla="*/ 2801074 h 9069404"/>
                <a:gd name="connsiteX82" fmla="*/ 6633447 w 10846632"/>
                <a:gd name="connsiteY82" fmla="*/ 2708476 h 9069404"/>
                <a:gd name="connsiteX83" fmla="*/ 6297781 w 10846632"/>
                <a:gd name="connsiteY83" fmla="*/ 2164466 h 9069404"/>
                <a:gd name="connsiteX84" fmla="*/ 6101012 w 10846632"/>
                <a:gd name="connsiteY84" fmla="*/ 2095018 h 9069404"/>
                <a:gd name="connsiteX85" fmla="*/ 5765346 w 10846632"/>
                <a:gd name="connsiteY85" fmla="*/ 1689904 h 9069404"/>
                <a:gd name="connsiteX86" fmla="*/ 5672749 w 10846632"/>
                <a:gd name="connsiteY86" fmla="*/ 1632031 h 9069404"/>
                <a:gd name="connsiteX87" fmla="*/ 5429680 w 10846632"/>
                <a:gd name="connsiteY87" fmla="*/ 1365813 h 9069404"/>
                <a:gd name="connsiteX88" fmla="*/ 5047716 w 10846632"/>
                <a:gd name="connsiteY88" fmla="*/ 1469985 h 9069404"/>
                <a:gd name="connsiteX89" fmla="*/ 4885670 w 10846632"/>
                <a:gd name="connsiteY89" fmla="*/ 1446836 h 9069404"/>
                <a:gd name="connsiteX90" fmla="*/ 4503706 w 10846632"/>
                <a:gd name="connsiteY90" fmla="*/ 1018572 h 9069404"/>
                <a:gd name="connsiteX91" fmla="*/ 4411108 w 10846632"/>
                <a:gd name="connsiteY91" fmla="*/ 972274 h 9069404"/>
                <a:gd name="connsiteX92" fmla="*/ 4283787 w 10846632"/>
                <a:gd name="connsiteY92" fmla="*/ 821803 h 9069404"/>
                <a:gd name="connsiteX93" fmla="*/ 4214338 w 10846632"/>
                <a:gd name="connsiteY93" fmla="*/ 659757 h 9069404"/>
                <a:gd name="connsiteX94" fmla="*/ 4040718 w 10846632"/>
                <a:gd name="connsiteY94" fmla="*/ 532436 h 9069404"/>
                <a:gd name="connsiteX95" fmla="*/ 3982845 w 10846632"/>
                <a:gd name="connsiteY95" fmla="*/ 486137 h 9069404"/>
                <a:gd name="connsiteX96" fmla="*/ 4017569 w 10846632"/>
                <a:gd name="connsiteY96" fmla="*/ 266218 h 9069404"/>
                <a:gd name="connsiteX97" fmla="*/ 3901822 w 10846632"/>
                <a:gd name="connsiteY97" fmla="*/ 138896 h 9069404"/>
                <a:gd name="connsiteX98" fmla="*/ 3681903 w 10846632"/>
                <a:gd name="connsiteY98" fmla="*/ 69448 h 9069404"/>
                <a:gd name="connsiteX99" fmla="*/ 3589306 w 10846632"/>
                <a:gd name="connsiteY99" fmla="*/ 69448 h 9069404"/>
                <a:gd name="connsiteX100" fmla="*/ 3461984 w 10846632"/>
                <a:gd name="connsiteY100" fmla="*/ 0 h 9069404"/>
                <a:gd name="connsiteX101" fmla="*/ 3218916 w 10846632"/>
                <a:gd name="connsiteY101" fmla="*/ 104172 h 9069404"/>
                <a:gd name="connsiteX102" fmla="*/ 2964273 w 10846632"/>
                <a:gd name="connsiteY102" fmla="*/ 150471 h 9069404"/>
                <a:gd name="connsiteX103" fmla="*/ 2790652 w 10846632"/>
                <a:gd name="connsiteY103" fmla="*/ 185195 h 9069404"/>
                <a:gd name="connsiteX104" fmla="*/ 2686480 w 10846632"/>
                <a:gd name="connsiteY104" fmla="*/ 231494 h 9069404"/>
                <a:gd name="connsiteX105" fmla="*/ 2362389 w 10846632"/>
                <a:gd name="connsiteY105" fmla="*/ 231494 h 9069404"/>
                <a:gd name="connsiteX106" fmla="*/ 2258217 w 10846632"/>
                <a:gd name="connsiteY106" fmla="*/ 358815 h 9069404"/>
                <a:gd name="connsiteX107" fmla="*/ 2165619 w 10846632"/>
                <a:gd name="connsiteY107" fmla="*/ 601884 h 9069404"/>
                <a:gd name="connsiteX108" fmla="*/ 2107746 w 10846632"/>
                <a:gd name="connsiteY108" fmla="*/ 648182 h 9069404"/>
                <a:gd name="connsiteX109" fmla="*/ 2015149 w 10846632"/>
                <a:gd name="connsiteY109" fmla="*/ 613458 h 9069404"/>
                <a:gd name="connsiteX110" fmla="*/ 1864678 w 10846632"/>
                <a:gd name="connsiteY110" fmla="*/ 567160 h 9069404"/>
                <a:gd name="connsiteX111" fmla="*/ 1737356 w 10846632"/>
                <a:gd name="connsiteY111" fmla="*/ 567160 h 9069404"/>
                <a:gd name="connsiteX112" fmla="*/ 1482713 w 10846632"/>
                <a:gd name="connsiteY112" fmla="*/ 682906 h 9069404"/>
                <a:gd name="connsiteX113" fmla="*/ 1320668 w 10846632"/>
                <a:gd name="connsiteY113" fmla="*/ 844952 h 9069404"/>
                <a:gd name="connsiteX114" fmla="*/ 1077599 w 10846632"/>
                <a:gd name="connsiteY114" fmla="*/ 798653 h 9069404"/>
                <a:gd name="connsiteX115" fmla="*/ 915554 w 10846632"/>
                <a:gd name="connsiteY115" fmla="*/ 717631 h 9069404"/>
                <a:gd name="connsiteX116" fmla="*/ 649336 w 10846632"/>
                <a:gd name="connsiteY116" fmla="*/ 648182 h 9069404"/>
                <a:gd name="connsiteX117" fmla="*/ 209498 w 10846632"/>
                <a:gd name="connsiteY117" fmla="*/ 810228 h 9069404"/>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6714470 w 10846632"/>
                <a:gd name="connsiteY36" fmla="*/ 6771190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25607"/>
                <a:gd name="connsiteX1" fmla="*/ 165451 w 10846632"/>
                <a:gd name="connsiteY1" fmla="*/ 1218845 h 9125607"/>
                <a:gd name="connsiteX2" fmla="*/ 0 w 10846632"/>
                <a:gd name="connsiteY2" fmla="*/ 1625938 h 9125607"/>
                <a:gd name="connsiteX3" fmla="*/ 549 w 10846632"/>
                <a:gd name="connsiteY3" fmla="*/ 1897395 h 9125607"/>
                <a:gd name="connsiteX4" fmla="*/ 36400 w 10846632"/>
                <a:gd name="connsiteY4" fmla="*/ 2213628 h 9125607"/>
                <a:gd name="connsiteX5" fmla="*/ 180520 w 10846632"/>
                <a:gd name="connsiteY5" fmla="*/ 2751333 h 9125607"/>
                <a:gd name="connsiteX6" fmla="*/ 320687 w 10846632"/>
                <a:gd name="connsiteY6" fmla="*/ 2947890 h 9125607"/>
                <a:gd name="connsiteX7" fmla="*/ 392819 w 10846632"/>
                <a:gd name="connsiteY7" fmla="*/ 3132659 h 9125607"/>
                <a:gd name="connsiteX8" fmla="*/ 448989 w 10846632"/>
                <a:gd name="connsiteY8" fmla="*/ 4242365 h 9125607"/>
                <a:gd name="connsiteX9" fmla="*/ 519563 w 10846632"/>
                <a:gd name="connsiteY9" fmla="*/ 4381899 h 9125607"/>
                <a:gd name="connsiteX10" fmla="*/ 1068941 w 10846632"/>
                <a:gd name="connsiteY10" fmla="*/ 4330789 h 9125607"/>
                <a:gd name="connsiteX11" fmla="*/ 1392195 w 10846632"/>
                <a:gd name="connsiteY11" fmla="*/ 4134660 h 9125607"/>
                <a:gd name="connsiteX12" fmla="*/ 1471960 w 10846632"/>
                <a:gd name="connsiteY12" fmla="*/ 4158958 h 9125607"/>
                <a:gd name="connsiteX13" fmla="*/ 1417957 w 10846632"/>
                <a:gd name="connsiteY13" fmla="*/ 4401327 h 9125607"/>
                <a:gd name="connsiteX14" fmla="*/ 1530893 w 10846632"/>
                <a:gd name="connsiteY14" fmla="*/ 4749403 h 9125607"/>
                <a:gd name="connsiteX15" fmla="*/ 1652591 w 10846632"/>
                <a:gd name="connsiteY15" fmla="*/ 4995540 h 9125607"/>
                <a:gd name="connsiteX16" fmla="*/ 1800962 w 10846632"/>
                <a:gd name="connsiteY16" fmla="*/ 5974056 h 9125607"/>
                <a:gd name="connsiteX17" fmla="*/ 1485324 w 10846632"/>
                <a:gd name="connsiteY17" fmla="*/ 6071257 h 9125607"/>
                <a:gd name="connsiteX18" fmla="*/ 1255291 w 10846632"/>
                <a:gd name="connsiteY18" fmla="*/ 6138638 h 9125607"/>
                <a:gd name="connsiteX19" fmla="*/ 934742 w 10846632"/>
                <a:gd name="connsiteY19" fmla="*/ 5956011 h 9125607"/>
                <a:gd name="connsiteX20" fmla="*/ 838657 w 10846632"/>
                <a:gd name="connsiteY20" fmla="*/ 6159418 h 9125607"/>
                <a:gd name="connsiteX21" fmla="*/ 602288 w 10846632"/>
                <a:gd name="connsiteY21" fmla="*/ 6022057 h 9125607"/>
                <a:gd name="connsiteX22" fmla="*/ 495688 w 10846632"/>
                <a:gd name="connsiteY22" fmla="*/ 6223765 h 9125607"/>
                <a:gd name="connsiteX23" fmla="*/ 509381 w 10846632"/>
                <a:gd name="connsiteY23" fmla="*/ 6448953 h 9125607"/>
                <a:gd name="connsiteX24" fmla="*/ 689317 w 10846632"/>
                <a:gd name="connsiteY24" fmla="*/ 6748695 h 9125607"/>
                <a:gd name="connsiteX25" fmla="*/ 870642 w 10846632"/>
                <a:gd name="connsiteY25" fmla="*/ 6971515 h 9125607"/>
                <a:gd name="connsiteX26" fmla="*/ 990661 w 10846632"/>
                <a:gd name="connsiteY26" fmla="*/ 7282497 h 9125607"/>
                <a:gd name="connsiteX27" fmla="*/ 890359 w 10846632"/>
                <a:gd name="connsiteY27" fmla="*/ 7486072 h 9125607"/>
                <a:gd name="connsiteX28" fmla="*/ 1154478 w 10846632"/>
                <a:gd name="connsiteY28" fmla="*/ 7789216 h 9125607"/>
                <a:gd name="connsiteX29" fmla="*/ 1181132 w 10846632"/>
                <a:gd name="connsiteY29" fmla="*/ 7994158 h 9125607"/>
                <a:gd name="connsiteX30" fmla="*/ 1024364 w 10846632"/>
                <a:gd name="connsiteY30" fmla="*/ 8418487 h 9125607"/>
                <a:gd name="connsiteX31" fmla="*/ 1207787 w 10846632"/>
                <a:gd name="connsiteY31" fmla="*/ 8951925 h 9125607"/>
                <a:gd name="connsiteX32" fmla="*/ 1903967 w 10846632"/>
                <a:gd name="connsiteY32" fmla="*/ 8821065 h 9125607"/>
                <a:gd name="connsiteX33" fmla="*/ 2298198 w 10846632"/>
                <a:gd name="connsiteY33" fmla="*/ 9069404 h 9125607"/>
                <a:gd name="connsiteX34" fmla="*/ 2515287 w 10846632"/>
                <a:gd name="connsiteY34" fmla="*/ 8917929 h 9125607"/>
                <a:gd name="connsiteX35" fmla="*/ 2732049 w 10846632"/>
                <a:gd name="connsiteY35" fmla="*/ 9125607 h 9125607"/>
                <a:gd name="connsiteX36" fmla="*/ 2949503 w 10846632"/>
                <a:gd name="connsiteY36" fmla="*/ 9028102 h 9125607"/>
                <a:gd name="connsiteX37" fmla="*/ 6888090 w 10846632"/>
                <a:gd name="connsiteY37" fmla="*/ 6875362 h 9125607"/>
                <a:gd name="connsiteX38" fmla="*/ 6818642 w 10846632"/>
                <a:gd name="connsiteY38" fmla="*/ 7535119 h 9125607"/>
                <a:gd name="connsiteX39" fmla="*/ 6841792 w 10846632"/>
                <a:gd name="connsiteY39" fmla="*/ 7708739 h 9125607"/>
                <a:gd name="connsiteX40" fmla="*/ 6876516 w 10846632"/>
                <a:gd name="connsiteY40" fmla="*/ 7789762 h 9125607"/>
                <a:gd name="connsiteX41" fmla="*/ 7026987 w 10846632"/>
                <a:gd name="connsiteY41" fmla="*/ 7882360 h 9125607"/>
                <a:gd name="connsiteX42" fmla="*/ 7270055 w 10846632"/>
                <a:gd name="connsiteY42" fmla="*/ 7836061 h 9125607"/>
                <a:gd name="connsiteX43" fmla="*/ 7455250 w 10846632"/>
                <a:gd name="connsiteY43" fmla="*/ 7917084 h 9125607"/>
                <a:gd name="connsiteX44" fmla="*/ 7675169 w 10846632"/>
                <a:gd name="connsiteY44" fmla="*/ 7986532 h 9125607"/>
                <a:gd name="connsiteX45" fmla="*/ 7837214 w 10846632"/>
                <a:gd name="connsiteY45" fmla="*/ 8067555 h 9125607"/>
                <a:gd name="connsiteX46" fmla="*/ 7999260 w 10846632"/>
                <a:gd name="connsiteY46" fmla="*/ 8055980 h 9125607"/>
                <a:gd name="connsiteX47" fmla="*/ 8091857 w 10846632"/>
                <a:gd name="connsiteY47" fmla="*/ 7986532 h 9125607"/>
                <a:gd name="connsiteX48" fmla="*/ 8103432 w 10846632"/>
                <a:gd name="connsiteY48" fmla="*/ 7812912 h 9125607"/>
                <a:gd name="connsiteX49" fmla="*/ 8728465 w 10846632"/>
                <a:gd name="connsiteY49" fmla="*/ 7731889 h 9125607"/>
                <a:gd name="connsiteX50" fmla="*/ 8855787 w 10846632"/>
                <a:gd name="connsiteY50" fmla="*/ 7789762 h 9125607"/>
                <a:gd name="connsiteX51" fmla="*/ 9191452 w 10846632"/>
                <a:gd name="connsiteY51" fmla="*/ 7801337 h 9125607"/>
                <a:gd name="connsiteX52" fmla="*/ 9376647 w 10846632"/>
                <a:gd name="connsiteY52" fmla="*/ 7847636 h 9125607"/>
                <a:gd name="connsiteX53" fmla="*/ 9828060 w 10846632"/>
                <a:gd name="connsiteY53" fmla="*/ 7836061 h 9125607"/>
                <a:gd name="connsiteX54" fmla="*/ 10117427 w 10846632"/>
                <a:gd name="connsiteY54" fmla="*/ 7349924 h 9125607"/>
                <a:gd name="connsiteX55" fmla="*/ 10406794 w 10846632"/>
                <a:gd name="connsiteY55" fmla="*/ 6956385 h 9125607"/>
                <a:gd name="connsiteX56" fmla="*/ 10395219 w 10846632"/>
                <a:gd name="connsiteY56" fmla="*/ 6713317 h 9125607"/>
                <a:gd name="connsiteX57" fmla="*/ 10603564 w 10846632"/>
                <a:gd name="connsiteY57" fmla="*/ 6643868 h 9125607"/>
                <a:gd name="connsiteX58" fmla="*/ 10684587 w 10846632"/>
                <a:gd name="connsiteY58" fmla="*/ 6585995 h 9125607"/>
                <a:gd name="connsiteX59" fmla="*/ 10730885 w 10846632"/>
                <a:gd name="connsiteY59" fmla="*/ 6423950 h 9125607"/>
                <a:gd name="connsiteX60" fmla="*/ 10846632 w 10846632"/>
                <a:gd name="connsiteY60" fmla="*/ 5995686 h 9125607"/>
                <a:gd name="connsiteX61" fmla="*/ 10522541 w 10846632"/>
                <a:gd name="connsiteY61" fmla="*/ 6123008 h 9125607"/>
                <a:gd name="connsiteX62" fmla="*/ 10383645 w 10846632"/>
                <a:gd name="connsiteY62" fmla="*/ 6227180 h 9125607"/>
                <a:gd name="connsiteX63" fmla="*/ 10221599 w 10846632"/>
                <a:gd name="connsiteY63" fmla="*/ 6215605 h 9125607"/>
                <a:gd name="connsiteX64" fmla="*/ 10082703 w 10846632"/>
                <a:gd name="connsiteY64" fmla="*/ 6134582 h 9125607"/>
                <a:gd name="connsiteX65" fmla="*/ 9990106 w 10846632"/>
                <a:gd name="connsiteY65" fmla="*/ 6099858 h 9125607"/>
                <a:gd name="connsiteX66" fmla="*/ 9966956 w 10846632"/>
                <a:gd name="connsiteY66" fmla="*/ 6030410 h 9125607"/>
                <a:gd name="connsiteX67" fmla="*/ 10013255 w 10846632"/>
                <a:gd name="connsiteY67" fmla="*/ 5868365 h 9125607"/>
                <a:gd name="connsiteX68" fmla="*/ 9966956 w 10846632"/>
                <a:gd name="connsiteY68" fmla="*/ 5694744 h 9125607"/>
                <a:gd name="connsiteX69" fmla="*/ 9828060 w 10846632"/>
                <a:gd name="connsiteY69" fmla="*/ 5544274 h 9125607"/>
                <a:gd name="connsiteX70" fmla="*/ 9492394 w 10846632"/>
                <a:gd name="connsiteY70" fmla="*/ 5474825 h 9125607"/>
                <a:gd name="connsiteX71" fmla="*/ 8659017 w 10846632"/>
                <a:gd name="connsiteY71" fmla="*/ 4004841 h 9125607"/>
                <a:gd name="connsiteX72" fmla="*/ 8566419 w 10846632"/>
                <a:gd name="connsiteY72" fmla="*/ 3912243 h 9125607"/>
                <a:gd name="connsiteX73" fmla="*/ 8346500 w 10846632"/>
                <a:gd name="connsiteY73" fmla="*/ 3646025 h 9125607"/>
                <a:gd name="connsiteX74" fmla="*/ 8334926 w 10846632"/>
                <a:gd name="connsiteY74" fmla="*/ 3426106 h 9125607"/>
                <a:gd name="connsiteX75" fmla="*/ 8242328 w 10846632"/>
                <a:gd name="connsiteY75" fmla="*/ 3240912 h 9125607"/>
                <a:gd name="connsiteX76" fmla="*/ 8126581 w 10846632"/>
                <a:gd name="connsiteY76" fmla="*/ 3090441 h 9125607"/>
                <a:gd name="connsiteX77" fmla="*/ 7918237 w 10846632"/>
                <a:gd name="connsiteY77" fmla="*/ 2893671 h 9125607"/>
                <a:gd name="connsiteX78" fmla="*/ 7733042 w 10846632"/>
                <a:gd name="connsiteY78" fmla="*/ 2824223 h 9125607"/>
                <a:gd name="connsiteX79" fmla="*/ 7397376 w 10846632"/>
                <a:gd name="connsiteY79" fmla="*/ 2928395 h 9125607"/>
                <a:gd name="connsiteX80" fmla="*/ 7223756 w 10846632"/>
                <a:gd name="connsiteY80" fmla="*/ 2986268 h 9125607"/>
                <a:gd name="connsiteX81" fmla="*/ 6864941 w 10846632"/>
                <a:gd name="connsiteY81" fmla="*/ 2801074 h 9125607"/>
                <a:gd name="connsiteX82" fmla="*/ 6633447 w 10846632"/>
                <a:gd name="connsiteY82" fmla="*/ 2708476 h 9125607"/>
                <a:gd name="connsiteX83" fmla="*/ 6297781 w 10846632"/>
                <a:gd name="connsiteY83" fmla="*/ 2164466 h 9125607"/>
                <a:gd name="connsiteX84" fmla="*/ 6101012 w 10846632"/>
                <a:gd name="connsiteY84" fmla="*/ 2095018 h 9125607"/>
                <a:gd name="connsiteX85" fmla="*/ 5765346 w 10846632"/>
                <a:gd name="connsiteY85" fmla="*/ 1689904 h 9125607"/>
                <a:gd name="connsiteX86" fmla="*/ 5672749 w 10846632"/>
                <a:gd name="connsiteY86" fmla="*/ 1632031 h 9125607"/>
                <a:gd name="connsiteX87" fmla="*/ 5429680 w 10846632"/>
                <a:gd name="connsiteY87" fmla="*/ 1365813 h 9125607"/>
                <a:gd name="connsiteX88" fmla="*/ 5047716 w 10846632"/>
                <a:gd name="connsiteY88" fmla="*/ 1469985 h 9125607"/>
                <a:gd name="connsiteX89" fmla="*/ 4885670 w 10846632"/>
                <a:gd name="connsiteY89" fmla="*/ 1446836 h 9125607"/>
                <a:gd name="connsiteX90" fmla="*/ 4503706 w 10846632"/>
                <a:gd name="connsiteY90" fmla="*/ 1018572 h 9125607"/>
                <a:gd name="connsiteX91" fmla="*/ 4411108 w 10846632"/>
                <a:gd name="connsiteY91" fmla="*/ 972274 h 9125607"/>
                <a:gd name="connsiteX92" fmla="*/ 4283787 w 10846632"/>
                <a:gd name="connsiteY92" fmla="*/ 821803 h 9125607"/>
                <a:gd name="connsiteX93" fmla="*/ 4214338 w 10846632"/>
                <a:gd name="connsiteY93" fmla="*/ 659757 h 9125607"/>
                <a:gd name="connsiteX94" fmla="*/ 4040718 w 10846632"/>
                <a:gd name="connsiteY94" fmla="*/ 532436 h 9125607"/>
                <a:gd name="connsiteX95" fmla="*/ 3982845 w 10846632"/>
                <a:gd name="connsiteY95" fmla="*/ 486137 h 9125607"/>
                <a:gd name="connsiteX96" fmla="*/ 4017569 w 10846632"/>
                <a:gd name="connsiteY96" fmla="*/ 266218 h 9125607"/>
                <a:gd name="connsiteX97" fmla="*/ 3901822 w 10846632"/>
                <a:gd name="connsiteY97" fmla="*/ 138896 h 9125607"/>
                <a:gd name="connsiteX98" fmla="*/ 3681903 w 10846632"/>
                <a:gd name="connsiteY98" fmla="*/ 69448 h 9125607"/>
                <a:gd name="connsiteX99" fmla="*/ 3589306 w 10846632"/>
                <a:gd name="connsiteY99" fmla="*/ 69448 h 9125607"/>
                <a:gd name="connsiteX100" fmla="*/ 3461984 w 10846632"/>
                <a:gd name="connsiteY100" fmla="*/ 0 h 9125607"/>
                <a:gd name="connsiteX101" fmla="*/ 3218916 w 10846632"/>
                <a:gd name="connsiteY101" fmla="*/ 104172 h 9125607"/>
                <a:gd name="connsiteX102" fmla="*/ 2964273 w 10846632"/>
                <a:gd name="connsiteY102" fmla="*/ 150471 h 9125607"/>
                <a:gd name="connsiteX103" fmla="*/ 2790652 w 10846632"/>
                <a:gd name="connsiteY103" fmla="*/ 185195 h 9125607"/>
                <a:gd name="connsiteX104" fmla="*/ 2686480 w 10846632"/>
                <a:gd name="connsiteY104" fmla="*/ 231494 h 9125607"/>
                <a:gd name="connsiteX105" fmla="*/ 2362389 w 10846632"/>
                <a:gd name="connsiteY105" fmla="*/ 231494 h 9125607"/>
                <a:gd name="connsiteX106" fmla="*/ 2258217 w 10846632"/>
                <a:gd name="connsiteY106" fmla="*/ 358815 h 9125607"/>
                <a:gd name="connsiteX107" fmla="*/ 2165619 w 10846632"/>
                <a:gd name="connsiteY107" fmla="*/ 601884 h 9125607"/>
                <a:gd name="connsiteX108" fmla="*/ 2107746 w 10846632"/>
                <a:gd name="connsiteY108" fmla="*/ 648182 h 9125607"/>
                <a:gd name="connsiteX109" fmla="*/ 2015149 w 10846632"/>
                <a:gd name="connsiteY109" fmla="*/ 613458 h 9125607"/>
                <a:gd name="connsiteX110" fmla="*/ 1864678 w 10846632"/>
                <a:gd name="connsiteY110" fmla="*/ 567160 h 9125607"/>
                <a:gd name="connsiteX111" fmla="*/ 1737356 w 10846632"/>
                <a:gd name="connsiteY111" fmla="*/ 567160 h 9125607"/>
                <a:gd name="connsiteX112" fmla="*/ 1482713 w 10846632"/>
                <a:gd name="connsiteY112" fmla="*/ 682906 h 9125607"/>
                <a:gd name="connsiteX113" fmla="*/ 1320668 w 10846632"/>
                <a:gd name="connsiteY113" fmla="*/ 844952 h 9125607"/>
                <a:gd name="connsiteX114" fmla="*/ 1077599 w 10846632"/>
                <a:gd name="connsiteY114" fmla="*/ 798653 h 9125607"/>
                <a:gd name="connsiteX115" fmla="*/ 915554 w 10846632"/>
                <a:gd name="connsiteY115" fmla="*/ 717631 h 9125607"/>
                <a:gd name="connsiteX116" fmla="*/ 649336 w 10846632"/>
                <a:gd name="connsiteY116" fmla="*/ 648182 h 9125607"/>
                <a:gd name="connsiteX117" fmla="*/ 209498 w 10846632"/>
                <a:gd name="connsiteY117" fmla="*/ 810228 h 9125607"/>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6818642 w 10846632"/>
                <a:gd name="connsiteY38" fmla="*/ 7535119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6841792 w 10846632"/>
                <a:gd name="connsiteY39" fmla="*/ 7708739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6876516 w 10846632"/>
                <a:gd name="connsiteY40" fmla="*/ 7789762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7026987 w 10846632"/>
                <a:gd name="connsiteY41" fmla="*/ 7882360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201595 w 10846632"/>
                <a:gd name="connsiteY41" fmla="*/ 845322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7270055 w 10846632"/>
                <a:gd name="connsiteY42" fmla="*/ 7836061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7455250 w 10846632"/>
                <a:gd name="connsiteY43" fmla="*/ 7917084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7675169 w 10846632"/>
                <a:gd name="connsiteY44" fmla="*/ 7986532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676505 w 10846632"/>
                <a:gd name="connsiteY43" fmla="*/ 8653900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7837214 w 10846632"/>
                <a:gd name="connsiteY45" fmla="*/ 8067555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7999260 w 10846632"/>
                <a:gd name="connsiteY46" fmla="*/ 8055980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8091857 w 10846632"/>
                <a:gd name="connsiteY47" fmla="*/ 7986532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8103432 w 10846632"/>
                <a:gd name="connsiteY48" fmla="*/ 7812912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8728465 w 10846632"/>
                <a:gd name="connsiteY49" fmla="*/ 7731889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8855787 w 10846632"/>
                <a:gd name="connsiteY50" fmla="*/ 778976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9191452 w 10846632"/>
                <a:gd name="connsiteY51" fmla="*/ 7801337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9376647 w 10846632"/>
                <a:gd name="connsiteY52" fmla="*/ 7847636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9828060 w 10846632"/>
                <a:gd name="connsiteY53" fmla="*/ 7836061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10117427 w 10846632"/>
                <a:gd name="connsiteY54" fmla="*/ 7349924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10406794 w 10846632"/>
                <a:gd name="connsiteY55" fmla="*/ 6956385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10395219 w 10846632"/>
                <a:gd name="connsiteY56" fmla="*/ 6713317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10603564 w 10846632"/>
                <a:gd name="connsiteY57" fmla="*/ 6643868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10684587 w 10846632"/>
                <a:gd name="connsiteY58" fmla="*/ 6585995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10730885 w 10846632"/>
                <a:gd name="connsiteY59" fmla="*/ 6423950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846632"/>
                <a:gd name="connsiteY0" fmla="*/ 810228 h 9145550"/>
                <a:gd name="connsiteX1" fmla="*/ 165451 w 10846632"/>
                <a:gd name="connsiteY1" fmla="*/ 1218845 h 9145550"/>
                <a:gd name="connsiteX2" fmla="*/ 0 w 10846632"/>
                <a:gd name="connsiteY2" fmla="*/ 1625938 h 9145550"/>
                <a:gd name="connsiteX3" fmla="*/ 549 w 10846632"/>
                <a:gd name="connsiteY3" fmla="*/ 1897395 h 9145550"/>
                <a:gd name="connsiteX4" fmla="*/ 36400 w 10846632"/>
                <a:gd name="connsiteY4" fmla="*/ 2213628 h 9145550"/>
                <a:gd name="connsiteX5" fmla="*/ 180520 w 10846632"/>
                <a:gd name="connsiteY5" fmla="*/ 2751333 h 9145550"/>
                <a:gd name="connsiteX6" fmla="*/ 320687 w 10846632"/>
                <a:gd name="connsiteY6" fmla="*/ 2947890 h 9145550"/>
                <a:gd name="connsiteX7" fmla="*/ 392819 w 10846632"/>
                <a:gd name="connsiteY7" fmla="*/ 3132659 h 9145550"/>
                <a:gd name="connsiteX8" fmla="*/ 448989 w 10846632"/>
                <a:gd name="connsiteY8" fmla="*/ 4242365 h 9145550"/>
                <a:gd name="connsiteX9" fmla="*/ 519563 w 10846632"/>
                <a:gd name="connsiteY9" fmla="*/ 4381899 h 9145550"/>
                <a:gd name="connsiteX10" fmla="*/ 1068941 w 10846632"/>
                <a:gd name="connsiteY10" fmla="*/ 4330789 h 9145550"/>
                <a:gd name="connsiteX11" fmla="*/ 1392195 w 10846632"/>
                <a:gd name="connsiteY11" fmla="*/ 4134660 h 9145550"/>
                <a:gd name="connsiteX12" fmla="*/ 1471960 w 10846632"/>
                <a:gd name="connsiteY12" fmla="*/ 4158958 h 9145550"/>
                <a:gd name="connsiteX13" fmla="*/ 1417957 w 10846632"/>
                <a:gd name="connsiteY13" fmla="*/ 4401327 h 9145550"/>
                <a:gd name="connsiteX14" fmla="*/ 1530893 w 10846632"/>
                <a:gd name="connsiteY14" fmla="*/ 4749403 h 9145550"/>
                <a:gd name="connsiteX15" fmla="*/ 1652591 w 10846632"/>
                <a:gd name="connsiteY15" fmla="*/ 4995540 h 9145550"/>
                <a:gd name="connsiteX16" fmla="*/ 1800962 w 10846632"/>
                <a:gd name="connsiteY16" fmla="*/ 5974056 h 9145550"/>
                <a:gd name="connsiteX17" fmla="*/ 1485324 w 10846632"/>
                <a:gd name="connsiteY17" fmla="*/ 6071257 h 9145550"/>
                <a:gd name="connsiteX18" fmla="*/ 1255291 w 10846632"/>
                <a:gd name="connsiteY18" fmla="*/ 6138638 h 9145550"/>
                <a:gd name="connsiteX19" fmla="*/ 934742 w 10846632"/>
                <a:gd name="connsiteY19" fmla="*/ 5956011 h 9145550"/>
                <a:gd name="connsiteX20" fmla="*/ 838657 w 10846632"/>
                <a:gd name="connsiteY20" fmla="*/ 6159418 h 9145550"/>
                <a:gd name="connsiteX21" fmla="*/ 602288 w 10846632"/>
                <a:gd name="connsiteY21" fmla="*/ 6022057 h 9145550"/>
                <a:gd name="connsiteX22" fmla="*/ 495688 w 10846632"/>
                <a:gd name="connsiteY22" fmla="*/ 6223765 h 9145550"/>
                <a:gd name="connsiteX23" fmla="*/ 509381 w 10846632"/>
                <a:gd name="connsiteY23" fmla="*/ 6448953 h 9145550"/>
                <a:gd name="connsiteX24" fmla="*/ 689317 w 10846632"/>
                <a:gd name="connsiteY24" fmla="*/ 6748695 h 9145550"/>
                <a:gd name="connsiteX25" fmla="*/ 870642 w 10846632"/>
                <a:gd name="connsiteY25" fmla="*/ 6971515 h 9145550"/>
                <a:gd name="connsiteX26" fmla="*/ 990661 w 10846632"/>
                <a:gd name="connsiteY26" fmla="*/ 7282497 h 9145550"/>
                <a:gd name="connsiteX27" fmla="*/ 890359 w 10846632"/>
                <a:gd name="connsiteY27" fmla="*/ 7486072 h 9145550"/>
                <a:gd name="connsiteX28" fmla="*/ 1154478 w 10846632"/>
                <a:gd name="connsiteY28" fmla="*/ 7789216 h 9145550"/>
                <a:gd name="connsiteX29" fmla="*/ 1181132 w 10846632"/>
                <a:gd name="connsiteY29" fmla="*/ 7994158 h 9145550"/>
                <a:gd name="connsiteX30" fmla="*/ 1024364 w 10846632"/>
                <a:gd name="connsiteY30" fmla="*/ 8418487 h 9145550"/>
                <a:gd name="connsiteX31" fmla="*/ 1207787 w 10846632"/>
                <a:gd name="connsiteY31" fmla="*/ 8951925 h 9145550"/>
                <a:gd name="connsiteX32" fmla="*/ 1903967 w 10846632"/>
                <a:gd name="connsiteY32" fmla="*/ 8821065 h 9145550"/>
                <a:gd name="connsiteX33" fmla="*/ 2298198 w 10846632"/>
                <a:gd name="connsiteY33" fmla="*/ 9069404 h 9145550"/>
                <a:gd name="connsiteX34" fmla="*/ 2515287 w 10846632"/>
                <a:gd name="connsiteY34" fmla="*/ 8917929 h 9145550"/>
                <a:gd name="connsiteX35" fmla="*/ 2732049 w 10846632"/>
                <a:gd name="connsiteY35" fmla="*/ 9125607 h 9145550"/>
                <a:gd name="connsiteX36" fmla="*/ 2949503 w 10846632"/>
                <a:gd name="connsiteY36" fmla="*/ 9028102 h 9145550"/>
                <a:gd name="connsiteX37" fmla="*/ 3143114 w 10846632"/>
                <a:gd name="connsiteY37" fmla="*/ 9145550 h 9145550"/>
                <a:gd name="connsiteX38" fmla="*/ 3426840 w 10846632"/>
                <a:gd name="connsiteY38" fmla="*/ 8749868 h 9145550"/>
                <a:gd name="connsiteX39" fmla="*/ 3356699 w 10846632"/>
                <a:gd name="connsiteY39" fmla="*/ 8618142 h 9145550"/>
                <a:gd name="connsiteX40" fmla="*/ 3644642 w 10846632"/>
                <a:gd name="connsiteY40" fmla="*/ 8327438 h 9145550"/>
                <a:gd name="connsiteX41" fmla="*/ 4148286 w 10846632"/>
                <a:gd name="connsiteY41" fmla="*/ 8420036 h 9145550"/>
                <a:gd name="connsiteX42" fmla="*/ 4271409 w 10846632"/>
                <a:gd name="connsiteY42" fmla="*/ 8738826 h 9145550"/>
                <a:gd name="connsiteX43" fmla="*/ 4703160 w 10846632"/>
                <a:gd name="connsiteY43" fmla="*/ 8707004 h 9145550"/>
                <a:gd name="connsiteX44" fmla="*/ 5169634 w 10846632"/>
                <a:gd name="connsiteY44" fmla="*/ 8783090 h 9145550"/>
                <a:gd name="connsiteX45" fmla="*/ 5638206 w 10846632"/>
                <a:gd name="connsiteY45" fmla="*/ 8864112 h 9145550"/>
                <a:gd name="connsiteX46" fmla="*/ 6020153 w 10846632"/>
                <a:gd name="connsiteY46" fmla="*/ 8235205 h 9145550"/>
                <a:gd name="connsiteX47" fmla="*/ 6106087 w 10846632"/>
                <a:gd name="connsiteY47" fmla="*/ 7893601 h 9145550"/>
                <a:gd name="connsiteX48" fmla="*/ 6550800 w 10846632"/>
                <a:gd name="connsiteY48" fmla="*/ 7766446 h 9145550"/>
                <a:gd name="connsiteX49" fmla="*/ 7062550 w 10846632"/>
                <a:gd name="connsiteY49" fmla="*/ 7924391 h 9145550"/>
                <a:gd name="connsiteX50" fmla="*/ 7096581 w 10846632"/>
                <a:gd name="connsiteY50" fmla="*/ 7822952 h 9145550"/>
                <a:gd name="connsiteX51" fmla="*/ 7432246 w 10846632"/>
                <a:gd name="connsiteY51" fmla="*/ 7807975 h 9145550"/>
                <a:gd name="connsiteX52" fmla="*/ 7230949 w 10846632"/>
                <a:gd name="connsiteY52" fmla="*/ 7635221 h 9145550"/>
                <a:gd name="connsiteX53" fmla="*/ 7342515 w 10846632"/>
                <a:gd name="connsiteY53" fmla="*/ 7484248 h 9145550"/>
                <a:gd name="connsiteX54" fmla="*/ 7205408 w 10846632"/>
                <a:gd name="connsiteY54" fmla="*/ 7422942 h 9145550"/>
                <a:gd name="connsiteX55" fmla="*/ 7348175 w 10846632"/>
                <a:gd name="connsiteY55" fmla="*/ 6916558 h 9145550"/>
                <a:gd name="connsiteX56" fmla="*/ 7090045 w 10846632"/>
                <a:gd name="connsiteY56" fmla="*/ 6826163 h 9145550"/>
                <a:gd name="connsiteX57" fmla="*/ 6905233 w 10846632"/>
                <a:gd name="connsiteY57" fmla="*/ 6179210 h 9145550"/>
                <a:gd name="connsiteX58" fmla="*/ 6852983 w 10846632"/>
                <a:gd name="connsiteY58" fmla="*/ 5942111 h 9145550"/>
                <a:gd name="connsiteX59" fmla="*/ 6819317 w 10846632"/>
                <a:gd name="connsiteY59" fmla="*/ 5753515 h 9145550"/>
                <a:gd name="connsiteX60" fmla="*/ 10846632 w 10846632"/>
                <a:gd name="connsiteY60" fmla="*/ 5995686 h 9145550"/>
                <a:gd name="connsiteX61" fmla="*/ 10522541 w 10846632"/>
                <a:gd name="connsiteY61" fmla="*/ 6123008 h 9145550"/>
                <a:gd name="connsiteX62" fmla="*/ 10383645 w 10846632"/>
                <a:gd name="connsiteY62" fmla="*/ 6227180 h 9145550"/>
                <a:gd name="connsiteX63" fmla="*/ 10221599 w 10846632"/>
                <a:gd name="connsiteY63" fmla="*/ 6215605 h 9145550"/>
                <a:gd name="connsiteX64" fmla="*/ 10082703 w 10846632"/>
                <a:gd name="connsiteY64" fmla="*/ 6134582 h 9145550"/>
                <a:gd name="connsiteX65" fmla="*/ 9990106 w 10846632"/>
                <a:gd name="connsiteY65" fmla="*/ 6099858 h 9145550"/>
                <a:gd name="connsiteX66" fmla="*/ 9966956 w 10846632"/>
                <a:gd name="connsiteY66" fmla="*/ 6030410 h 9145550"/>
                <a:gd name="connsiteX67" fmla="*/ 10013255 w 10846632"/>
                <a:gd name="connsiteY67" fmla="*/ 5868365 h 9145550"/>
                <a:gd name="connsiteX68" fmla="*/ 9966956 w 10846632"/>
                <a:gd name="connsiteY68" fmla="*/ 5694744 h 9145550"/>
                <a:gd name="connsiteX69" fmla="*/ 9828060 w 10846632"/>
                <a:gd name="connsiteY69" fmla="*/ 5544274 h 9145550"/>
                <a:gd name="connsiteX70" fmla="*/ 9492394 w 10846632"/>
                <a:gd name="connsiteY70" fmla="*/ 5474825 h 9145550"/>
                <a:gd name="connsiteX71" fmla="*/ 8659017 w 10846632"/>
                <a:gd name="connsiteY71" fmla="*/ 4004841 h 9145550"/>
                <a:gd name="connsiteX72" fmla="*/ 8566419 w 10846632"/>
                <a:gd name="connsiteY72" fmla="*/ 3912243 h 9145550"/>
                <a:gd name="connsiteX73" fmla="*/ 8346500 w 10846632"/>
                <a:gd name="connsiteY73" fmla="*/ 3646025 h 9145550"/>
                <a:gd name="connsiteX74" fmla="*/ 8334926 w 10846632"/>
                <a:gd name="connsiteY74" fmla="*/ 3426106 h 9145550"/>
                <a:gd name="connsiteX75" fmla="*/ 8242328 w 10846632"/>
                <a:gd name="connsiteY75" fmla="*/ 3240912 h 9145550"/>
                <a:gd name="connsiteX76" fmla="*/ 8126581 w 10846632"/>
                <a:gd name="connsiteY76" fmla="*/ 3090441 h 9145550"/>
                <a:gd name="connsiteX77" fmla="*/ 7918237 w 10846632"/>
                <a:gd name="connsiteY77" fmla="*/ 2893671 h 9145550"/>
                <a:gd name="connsiteX78" fmla="*/ 7733042 w 10846632"/>
                <a:gd name="connsiteY78" fmla="*/ 2824223 h 9145550"/>
                <a:gd name="connsiteX79" fmla="*/ 7397376 w 10846632"/>
                <a:gd name="connsiteY79" fmla="*/ 2928395 h 9145550"/>
                <a:gd name="connsiteX80" fmla="*/ 7223756 w 10846632"/>
                <a:gd name="connsiteY80" fmla="*/ 2986268 h 9145550"/>
                <a:gd name="connsiteX81" fmla="*/ 6864941 w 10846632"/>
                <a:gd name="connsiteY81" fmla="*/ 2801074 h 9145550"/>
                <a:gd name="connsiteX82" fmla="*/ 6633447 w 10846632"/>
                <a:gd name="connsiteY82" fmla="*/ 2708476 h 9145550"/>
                <a:gd name="connsiteX83" fmla="*/ 6297781 w 10846632"/>
                <a:gd name="connsiteY83" fmla="*/ 2164466 h 9145550"/>
                <a:gd name="connsiteX84" fmla="*/ 6101012 w 10846632"/>
                <a:gd name="connsiteY84" fmla="*/ 2095018 h 9145550"/>
                <a:gd name="connsiteX85" fmla="*/ 5765346 w 10846632"/>
                <a:gd name="connsiteY85" fmla="*/ 1689904 h 9145550"/>
                <a:gd name="connsiteX86" fmla="*/ 5672749 w 10846632"/>
                <a:gd name="connsiteY86" fmla="*/ 1632031 h 9145550"/>
                <a:gd name="connsiteX87" fmla="*/ 5429680 w 10846632"/>
                <a:gd name="connsiteY87" fmla="*/ 1365813 h 9145550"/>
                <a:gd name="connsiteX88" fmla="*/ 5047716 w 10846632"/>
                <a:gd name="connsiteY88" fmla="*/ 1469985 h 9145550"/>
                <a:gd name="connsiteX89" fmla="*/ 4885670 w 10846632"/>
                <a:gd name="connsiteY89" fmla="*/ 1446836 h 9145550"/>
                <a:gd name="connsiteX90" fmla="*/ 4503706 w 10846632"/>
                <a:gd name="connsiteY90" fmla="*/ 1018572 h 9145550"/>
                <a:gd name="connsiteX91" fmla="*/ 4411108 w 10846632"/>
                <a:gd name="connsiteY91" fmla="*/ 972274 h 9145550"/>
                <a:gd name="connsiteX92" fmla="*/ 4283787 w 10846632"/>
                <a:gd name="connsiteY92" fmla="*/ 821803 h 9145550"/>
                <a:gd name="connsiteX93" fmla="*/ 4214338 w 10846632"/>
                <a:gd name="connsiteY93" fmla="*/ 659757 h 9145550"/>
                <a:gd name="connsiteX94" fmla="*/ 4040718 w 10846632"/>
                <a:gd name="connsiteY94" fmla="*/ 532436 h 9145550"/>
                <a:gd name="connsiteX95" fmla="*/ 3982845 w 10846632"/>
                <a:gd name="connsiteY95" fmla="*/ 486137 h 9145550"/>
                <a:gd name="connsiteX96" fmla="*/ 4017569 w 10846632"/>
                <a:gd name="connsiteY96" fmla="*/ 266218 h 9145550"/>
                <a:gd name="connsiteX97" fmla="*/ 3901822 w 10846632"/>
                <a:gd name="connsiteY97" fmla="*/ 138896 h 9145550"/>
                <a:gd name="connsiteX98" fmla="*/ 3681903 w 10846632"/>
                <a:gd name="connsiteY98" fmla="*/ 69448 h 9145550"/>
                <a:gd name="connsiteX99" fmla="*/ 3589306 w 10846632"/>
                <a:gd name="connsiteY99" fmla="*/ 69448 h 9145550"/>
                <a:gd name="connsiteX100" fmla="*/ 3461984 w 10846632"/>
                <a:gd name="connsiteY100" fmla="*/ 0 h 9145550"/>
                <a:gd name="connsiteX101" fmla="*/ 3218916 w 10846632"/>
                <a:gd name="connsiteY101" fmla="*/ 104172 h 9145550"/>
                <a:gd name="connsiteX102" fmla="*/ 2964273 w 10846632"/>
                <a:gd name="connsiteY102" fmla="*/ 150471 h 9145550"/>
                <a:gd name="connsiteX103" fmla="*/ 2790652 w 10846632"/>
                <a:gd name="connsiteY103" fmla="*/ 185195 h 9145550"/>
                <a:gd name="connsiteX104" fmla="*/ 2686480 w 10846632"/>
                <a:gd name="connsiteY104" fmla="*/ 231494 h 9145550"/>
                <a:gd name="connsiteX105" fmla="*/ 2362389 w 10846632"/>
                <a:gd name="connsiteY105" fmla="*/ 231494 h 9145550"/>
                <a:gd name="connsiteX106" fmla="*/ 2258217 w 10846632"/>
                <a:gd name="connsiteY106" fmla="*/ 358815 h 9145550"/>
                <a:gd name="connsiteX107" fmla="*/ 2165619 w 10846632"/>
                <a:gd name="connsiteY107" fmla="*/ 601884 h 9145550"/>
                <a:gd name="connsiteX108" fmla="*/ 2107746 w 10846632"/>
                <a:gd name="connsiteY108" fmla="*/ 648182 h 9145550"/>
                <a:gd name="connsiteX109" fmla="*/ 2015149 w 10846632"/>
                <a:gd name="connsiteY109" fmla="*/ 613458 h 9145550"/>
                <a:gd name="connsiteX110" fmla="*/ 1864678 w 10846632"/>
                <a:gd name="connsiteY110" fmla="*/ 567160 h 9145550"/>
                <a:gd name="connsiteX111" fmla="*/ 1737356 w 10846632"/>
                <a:gd name="connsiteY111" fmla="*/ 567160 h 9145550"/>
                <a:gd name="connsiteX112" fmla="*/ 1482713 w 10846632"/>
                <a:gd name="connsiteY112" fmla="*/ 682906 h 9145550"/>
                <a:gd name="connsiteX113" fmla="*/ 1320668 w 10846632"/>
                <a:gd name="connsiteY113" fmla="*/ 844952 h 9145550"/>
                <a:gd name="connsiteX114" fmla="*/ 1077599 w 10846632"/>
                <a:gd name="connsiteY114" fmla="*/ 798653 h 9145550"/>
                <a:gd name="connsiteX115" fmla="*/ 915554 w 10846632"/>
                <a:gd name="connsiteY115" fmla="*/ 717631 h 9145550"/>
                <a:gd name="connsiteX116" fmla="*/ 649336 w 10846632"/>
                <a:gd name="connsiteY116" fmla="*/ 648182 h 9145550"/>
                <a:gd name="connsiteX117" fmla="*/ 209498 w 10846632"/>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9966956 w 10522541"/>
                <a:gd name="connsiteY66" fmla="*/ 6030410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8114459 w 10522541"/>
                <a:gd name="connsiteY66" fmla="*/ 5525925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522541"/>
                <a:gd name="connsiteY0" fmla="*/ 810228 h 9145550"/>
                <a:gd name="connsiteX1" fmla="*/ 165451 w 10522541"/>
                <a:gd name="connsiteY1" fmla="*/ 1218845 h 9145550"/>
                <a:gd name="connsiteX2" fmla="*/ 0 w 10522541"/>
                <a:gd name="connsiteY2" fmla="*/ 1625938 h 9145550"/>
                <a:gd name="connsiteX3" fmla="*/ 549 w 10522541"/>
                <a:gd name="connsiteY3" fmla="*/ 1897395 h 9145550"/>
                <a:gd name="connsiteX4" fmla="*/ 36400 w 10522541"/>
                <a:gd name="connsiteY4" fmla="*/ 2213628 h 9145550"/>
                <a:gd name="connsiteX5" fmla="*/ 180520 w 10522541"/>
                <a:gd name="connsiteY5" fmla="*/ 2751333 h 9145550"/>
                <a:gd name="connsiteX6" fmla="*/ 320687 w 10522541"/>
                <a:gd name="connsiteY6" fmla="*/ 2947890 h 9145550"/>
                <a:gd name="connsiteX7" fmla="*/ 392819 w 10522541"/>
                <a:gd name="connsiteY7" fmla="*/ 3132659 h 9145550"/>
                <a:gd name="connsiteX8" fmla="*/ 448989 w 10522541"/>
                <a:gd name="connsiteY8" fmla="*/ 4242365 h 9145550"/>
                <a:gd name="connsiteX9" fmla="*/ 519563 w 10522541"/>
                <a:gd name="connsiteY9" fmla="*/ 4381899 h 9145550"/>
                <a:gd name="connsiteX10" fmla="*/ 1068941 w 10522541"/>
                <a:gd name="connsiteY10" fmla="*/ 4330789 h 9145550"/>
                <a:gd name="connsiteX11" fmla="*/ 1392195 w 10522541"/>
                <a:gd name="connsiteY11" fmla="*/ 4134660 h 9145550"/>
                <a:gd name="connsiteX12" fmla="*/ 1471960 w 10522541"/>
                <a:gd name="connsiteY12" fmla="*/ 4158958 h 9145550"/>
                <a:gd name="connsiteX13" fmla="*/ 1417957 w 10522541"/>
                <a:gd name="connsiteY13" fmla="*/ 4401327 h 9145550"/>
                <a:gd name="connsiteX14" fmla="*/ 1530893 w 10522541"/>
                <a:gd name="connsiteY14" fmla="*/ 4749403 h 9145550"/>
                <a:gd name="connsiteX15" fmla="*/ 1652591 w 10522541"/>
                <a:gd name="connsiteY15" fmla="*/ 4995540 h 9145550"/>
                <a:gd name="connsiteX16" fmla="*/ 1800962 w 10522541"/>
                <a:gd name="connsiteY16" fmla="*/ 5974056 h 9145550"/>
                <a:gd name="connsiteX17" fmla="*/ 1485324 w 10522541"/>
                <a:gd name="connsiteY17" fmla="*/ 6071257 h 9145550"/>
                <a:gd name="connsiteX18" fmla="*/ 1255291 w 10522541"/>
                <a:gd name="connsiteY18" fmla="*/ 6138638 h 9145550"/>
                <a:gd name="connsiteX19" fmla="*/ 934742 w 10522541"/>
                <a:gd name="connsiteY19" fmla="*/ 5956011 h 9145550"/>
                <a:gd name="connsiteX20" fmla="*/ 838657 w 10522541"/>
                <a:gd name="connsiteY20" fmla="*/ 6159418 h 9145550"/>
                <a:gd name="connsiteX21" fmla="*/ 602288 w 10522541"/>
                <a:gd name="connsiteY21" fmla="*/ 6022057 h 9145550"/>
                <a:gd name="connsiteX22" fmla="*/ 495688 w 10522541"/>
                <a:gd name="connsiteY22" fmla="*/ 6223765 h 9145550"/>
                <a:gd name="connsiteX23" fmla="*/ 509381 w 10522541"/>
                <a:gd name="connsiteY23" fmla="*/ 6448953 h 9145550"/>
                <a:gd name="connsiteX24" fmla="*/ 689317 w 10522541"/>
                <a:gd name="connsiteY24" fmla="*/ 6748695 h 9145550"/>
                <a:gd name="connsiteX25" fmla="*/ 870642 w 10522541"/>
                <a:gd name="connsiteY25" fmla="*/ 6971515 h 9145550"/>
                <a:gd name="connsiteX26" fmla="*/ 990661 w 10522541"/>
                <a:gd name="connsiteY26" fmla="*/ 7282497 h 9145550"/>
                <a:gd name="connsiteX27" fmla="*/ 890359 w 10522541"/>
                <a:gd name="connsiteY27" fmla="*/ 7486072 h 9145550"/>
                <a:gd name="connsiteX28" fmla="*/ 1154478 w 10522541"/>
                <a:gd name="connsiteY28" fmla="*/ 7789216 h 9145550"/>
                <a:gd name="connsiteX29" fmla="*/ 1181132 w 10522541"/>
                <a:gd name="connsiteY29" fmla="*/ 7994158 h 9145550"/>
                <a:gd name="connsiteX30" fmla="*/ 1024364 w 10522541"/>
                <a:gd name="connsiteY30" fmla="*/ 8418487 h 9145550"/>
                <a:gd name="connsiteX31" fmla="*/ 1207787 w 10522541"/>
                <a:gd name="connsiteY31" fmla="*/ 8951925 h 9145550"/>
                <a:gd name="connsiteX32" fmla="*/ 1903967 w 10522541"/>
                <a:gd name="connsiteY32" fmla="*/ 8821065 h 9145550"/>
                <a:gd name="connsiteX33" fmla="*/ 2298198 w 10522541"/>
                <a:gd name="connsiteY33" fmla="*/ 9069404 h 9145550"/>
                <a:gd name="connsiteX34" fmla="*/ 2515287 w 10522541"/>
                <a:gd name="connsiteY34" fmla="*/ 8917929 h 9145550"/>
                <a:gd name="connsiteX35" fmla="*/ 2732049 w 10522541"/>
                <a:gd name="connsiteY35" fmla="*/ 9125607 h 9145550"/>
                <a:gd name="connsiteX36" fmla="*/ 2949503 w 10522541"/>
                <a:gd name="connsiteY36" fmla="*/ 9028102 h 9145550"/>
                <a:gd name="connsiteX37" fmla="*/ 3143114 w 10522541"/>
                <a:gd name="connsiteY37" fmla="*/ 9145550 h 9145550"/>
                <a:gd name="connsiteX38" fmla="*/ 3426840 w 10522541"/>
                <a:gd name="connsiteY38" fmla="*/ 8749868 h 9145550"/>
                <a:gd name="connsiteX39" fmla="*/ 3356699 w 10522541"/>
                <a:gd name="connsiteY39" fmla="*/ 8618142 h 9145550"/>
                <a:gd name="connsiteX40" fmla="*/ 3644642 w 10522541"/>
                <a:gd name="connsiteY40" fmla="*/ 8327438 h 9145550"/>
                <a:gd name="connsiteX41" fmla="*/ 4148286 w 10522541"/>
                <a:gd name="connsiteY41" fmla="*/ 8420036 h 9145550"/>
                <a:gd name="connsiteX42" fmla="*/ 4271409 w 10522541"/>
                <a:gd name="connsiteY42" fmla="*/ 8738826 h 9145550"/>
                <a:gd name="connsiteX43" fmla="*/ 4703160 w 10522541"/>
                <a:gd name="connsiteY43" fmla="*/ 8707004 h 9145550"/>
                <a:gd name="connsiteX44" fmla="*/ 5169634 w 10522541"/>
                <a:gd name="connsiteY44" fmla="*/ 8783090 h 9145550"/>
                <a:gd name="connsiteX45" fmla="*/ 5638206 w 10522541"/>
                <a:gd name="connsiteY45" fmla="*/ 8864112 h 9145550"/>
                <a:gd name="connsiteX46" fmla="*/ 6020153 w 10522541"/>
                <a:gd name="connsiteY46" fmla="*/ 8235205 h 9145550"/>
                <a:gd name="connsiteX47" fmla="*/ 6106087 w 10522541"/>
                <a:gd name="connsiteY47" fmla="*/ 7893601 h 9145550"/>
                <a:gd name="connsiteX48" fmla="*/ 6550800 w 10522541"/>
                <a:gd name="connsiteY48" fmla="*/ 7766446 h 9145550"/>
                <a:gd name="connsiteX49" fmla="*/ 7062550 w 10522541"/>
                <a:gd name="connsiteY49" fmla="*/ 7924391 h 9145550"/>
                <a:gd name="connsiteX50" fmla="*/ 7096581 w 10522541"/>
                <a:gd name="connsiteY50" fmla="*/ 7822952 h 9145550"/>
                <a:gd name="connsiteX51" fmla="*/ 7432246 w 10522541"/>
                <a:gd name="connsiteY51" fmla="*/ 7807975 h 9145550"/>
                <a:gd name="connsiteX52" fmla="*/ 7230949 w 10522541"/>
                <a:gd name="connsiteY52" fmla="*/ 7635221 h 9145550"/>
                <a:gd name="connsiteX53" fmla="*/ 7342515 w 10522541"/>
                <a:gd name="connsiteY53" fmla="*/ 7484248 h 9145550"/>
                <a:gd name="connsiteX54" fmla="*/ 7205408 w 10522541"/>
                <a:gd name="connsiteY54" fmla="*/ 7422942 h 9145550"/>
                <a:gd name="connsiteX55" fmla="*/ 7348175 w 10522541"/>
                <a:gd name="connsiteY55" fmla="*/ 6916558 h 9145550"/>
                <a:gd name="connsiteX56" fmla="*/ 7090045 w 10522541"/>
                <a:gd name="connsiteY56" fmla="*/ 6826163 h 9145550"/>
                <a:gd name="connsiteX57" fmla="*/ 6905233 w 10522541"/>
                <a:gd name="connsiteY57" fmla="*/ 6179210 h 9145550"/>
                <a:gd name="connsiteX58" fmla="*/ 6852983 w 10522541"/>
                <a:gd name="connsiteY58" fmla="*/ 5942111 h 9145550"/>
                <a:gd name="connsiteX59" fmla="*/ 6819317 w 10522541"/>
                <a:gd name="connsiteY59" fmla="*/ 5753515 h 9145550"/>
                <a:gd name="connsiteX60" fmla="*/ 6488599 w 10522541"/>
                <a:gd name="connsiteY60" fmla="*/ 5550942 h 9145550"/>
                <a:gd name="connsiteX61" fmla="*/ 10522541 w 10522541"/>
                <a:gd name="connsiteY61" fmla="*/ 6123008 h 9145550"/>
                <a:gd name="connsiteX62" fmla="*/ 10383645 w 10522541"/>
                <a:gd name="connsiteY62" fmla="*/ 6227180 h 9145550"/>
                <a:gd name="connsiteX63" fmla="*/ 10221599 w 10522541"/>
                <a:gd name="connsiteY63" fmla="*/ 6215605 h 9145550"/>
                <a:gd name="connsiteX64" fmla="*/ 10082703 w 10522541"/>
                <a:gd name="connsiteY64" fmla="*/ 6134582 h 9145550"/>
                <a:gd name="connsiteX65" fmla="*/ 9990106 w 10522541"/>
                <a:gd name="connsiteY65" fmla="*/ 6099858 h 9145550"/>
                <a:gd name="connsiteX66" fmla="*/ 10453403 w 10522541"/>
                <a:gd name="connsiteY66" fmla="*/ 5764893 h 9145550"/>
                <a:gd name="connsiteX67" fmla="*/ 10013255 w 10522541"/>
                <a:gd name="connsiteY67" fmla="*/ 5868365 h 9145550"/>
                <a:gd name="connsiteX68" fmla="*/ 9966956 w 10522541"/>
                <a:gd name="connsiteY68" fmla="*/ 5694744 h 9145550"/>
                <a:gd name="connsiteX69" fmla="*/ 9828060 w 10522541"/>
                <a:gd name="connsiteY69" fmla="*/ 5544274 h 9145550"/>
                <a:gd name="connsiteX70" fmla="*/ 9492394 w 10522541"/>
                <a:gd name="connsiteY70" fmla="*/ 5474825 h 9145550"/>
                <a:gd name="connsiteX71" fmla="*/ 8659017 w 10522541"/>
                <a:gd name="connsiteY71" fmla="*/ 4004841 h 9145550"/>
                <a:gd name="connsiteX72" fmla="*/ 8566419 w 10522541"/>
                <a:gd name="connsiteY72" fmla="*/ 3912243 h 9145550"/>
                <a:gd name="connsiteX73" fmla="*/ 8346500 w 10522541"/>
                <a:gd name="connsiteY73" fmla="*/ 3646025 h 9145550"/>
                <a:gd name="connsiteX74" fmla="*/ 8334926 w 10522541"/>
                <a:gd name="connsiteY74" fmla="*/ 3426106 h 9145550"/>
                <a:gd name="connsiteX75" fmla="*/ 8242328 w 10522541"/>
                <a:gd name="connsiteY75" fmla="*/ 3240912 h 9145550"/>
                <a:gd name="connsiteX76" fmla="*/ 8126581 w 10522541"/>
                <a:gd name="connsiteY76" fmla="*/ 3090441 h 9145550"/>
                <a:gd name="connsiteX77" fmla="*/ 7918237 w 10522541"/>
                <a:gd name="connsiteY77" fmla="*/ 2893671 h 9145550"/>
                <a:gd name="connsiteX78" fmla="*/ 7733042 w 10522541"/>
                <a:gd name="connsiteY78" fmla="*/ 2824223 h 9145550"/>
                <a:gd name="connsiteX79" fmla="*/ 7397376 w 10522541"/>
                <a:gd name="connsiteY79" fmla="*/ 2928395 h 9145550"/>
                <a:gd name="connsiteX80" fmla="*/ 7223756 w 10522541"/>
                <a:gd name="connsiteY80" fmla="*/ 2986268 h 9145550"/>
                <a:gd name="connsiteX81" fmla="*/ 6864941 w 10522541"/>
                <a:gd name="connsiteY81" fmla="*/ 2801074 h 9145550"/>
                <a:gd name="connsiteX82" fmla="*/ 6633447 w 10522541"/>
                <a:gd name="connsiteY82" fmla="*/ 2708476 h 9145550"/>
                <a:gd name="connsiteX83" fmla="*/ 6297781 w 10522541"/>
                <a:gd name="connsiteY83" fmla="*/ 2164466 h 9145550"/>
                <a:gd name="connsiteX84" fmla="*/ 6101012 w 10522541"/>
                <a:gd name="connsiteY84" fmla="*/ 2095018 h 9145550"/>
                <a:gd name="connsiteX85" fmla="*/ 5765346 w 10522541"/>
                <a:gd name="connsiteY85" fmla="*/ 1689904 h 9145550"/>
                <a:gd name="connsiteX86" fmla="*/ 5672749 w 10522541"/>
                <a:gd name="connsiteY86" fmla="*/ 1632031 h 9145550"/>
                <a:gd name="connsiteX87" fmla="*/ 5429680 w 10522541"/>
                <a:gd name="connsiteY87" fmla="*/ 1365813 h 9145550"/>
                <a:gd name="connsiteX88" fmla="*/ 5047716 w 10522541"/>
                <a:gd name="connsiteY88" fmla="*/ 1469985 h 9145550"/>
                <a:gd name="connsiteX89" fmla="*/ 4885670 w 10522541"/>
                <a:gd name="connsiteY89" fmla="*/ 1446836 h 9145550"/>
                <a:gd name="connsiteX90" fmla="*/ 4503706 w 10522541"/>
                <a:gd name="connsiteY90" fmla="*/ 1018572 h 9145550"/>
                <a:gd name="connsiteX91" fmla="*/ 4411108 w 10522541"/>
                <a:gd name="connsiteY91" fmla="*/ 972274 h 9145550"/>
                <a:gd name="connsiteX92" fmla="*/ 4283787 w 10522541"/>
                <a:gd name="connsiteY92" fmla="*/ 821803 h 9145550"/>
                <a:gd name="connsiteX93" fmla="*/ 4214338 w 10522541"/>
                <a:gd name="connsiteY93" fmla="*/ 659757 h 9145550"/>
                <a:gd name="connsiteX94" fmla="*/ 4040718 w 10522541"/>
                <a:gd name="connsiteY94" fmla="*/ 532436 h 9145550"/>
                <a:gd name="connsiteX95" fmla="*/ 3982845 w 10522541"/>
                <a:gd name="connsiteY95" fmla="*/ 486137 h 9145550"/>
                <a:gd name="connsiteX96" fmla="*/ 4017569 w 10522541"/>
                <a:gd name="connsiteY96" fmla="*/ 266218 h 9145550"/>
                <a:gd name="connsiteX97" fmla="*/ 3901822 w 10522541"/>
                <a:gd name="connsiteY97" fmla="*/ 138896 h 9145550"/>
                <a:gd name="connsiteX98" fmla="*/ 3681903 w 10522541"/>
                <a:gd name="connsiteY98" fmla="*/ 69448 h 9145550"/>
                <a:gd name="connsiteX99" fmla="*/ 3589306 w 10522541"/>
                <a:gd name="connsiteY99" fmla="*/ 69448 h 9145550"/>
                <a:gd name="connsiteX100" fmla="*/ 3461984 w 10522541"/>
                <a:gd name="connsiteY100" fmla="*/ 0 h 9145550"/>
                <a:gd name="connsiteX101" fmla="*/ 3218916 w 10522541"/>
                <a:gd name="connsiteY101" fmla="*/ 104172 h 9145550"/>
                <a:gd name="connsiteX102" fmla="*/ 2964273 w 10522541"/>
                <a:gd name="connsiteY102" fmla="*/ 150471 h 9145550"/>
                <a:gd name="connsiteX103" fmla="*/ 2790652 w 10522541"/>
                <a:gd name="connsiteY103" fmla="*/ 185195 h 9145550"/>
                <a:gd name="connsiteX104" fmla="*/ 2686480 w 10522541"/>
                <a:gd name="connsiteY104" fmla="*/ 231494 h 9145550"/>
                <a:gd name="connsiteX105" fmla="*/ 2362389 w 10522541"/>
                <a:gd name="connsiteY105" fmla="*/ 231494 h 9145550"/>
                <a:gd name="connsiteX106" fmla="*/ 2258217 w 10522541"/>
                <a:gd name="connsiteY106" fmla="*/ 358815 h 9145550"/>
                <a:gd name="connsiteX107" fmla="*/ 2165619 w 10522541"/>
                <a:gd name="connsiteY107" fmla="*/ 601884 h 9145550"/>
                <a:gd name="connsiteX108" fmla="*/ 2107746 w 10522541"/>
                <a:gd name="connsiteY108" fmla="*/ 648182 h 9145550"/>
                <a:gd name="connsiteX109" fmla="*/ 2015149 w 10522541"/>
                <a:gd name="connsiteY109" fmla="*/ 613458 h 9145550"/>
                <a:gd name="connsiteX110" fmla="*/ 1864678 w 10522541"/>
                <a:gd name="connsiteY110" fmla="*/ 567160 h 9145550"/>
                <a:gd name="connsiteX111" fmla="*/ 1737356 w 10522541"/>
                <a:gd name="connsiteY111" fmla="*/ 567160 h 9145550"/>
                <a:gd name="connsiteX112" fmla="*/ 1482713 w 10522541"/>
                <a:gd name="connsiteY112" fmla="*/ 682906 h 9145550"/>
                <a:gd name="connsiteX113" fmla="*/ 1320668 w 10522541"/>
                <a:gd name="connsiteY113" fmla="*/ 844952 h 9145550"/>
                <a:gd name="connsiteX114" fmla="*/ 1077599 w 10522541"/>
                <a:gd name="connsiteY114" fmla="*/ 798653 h 9145550"/>
                <a:gd name="connsiteX115" fmla="*/ 915554 w 10522541"/>
                <a:gd name="connsiteY115" fmla="*/ 717631 h 9145550"/>
                <a:gd name="connsiteX116" fmla="*/ 649336 w 10522541"/>
                <a:gd name="connsiteY116" fmla="*/ 648182 h 9145550"/>
                <a:gd name="connsiteX117" fmla="*/ 209498 w 10522541"/>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28060 w 10453403"/>
                <a:gd name="connsiteY69" fmla="*/ 5544274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9966956 w 10453403"/>
                <a:gd name="connsiteY68" fmla="*/ 5694744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453403"/>
                <a:gd name="connsiteY0" fmla="*/ 810228 h 9145550"/>
                <a:gd name="connsiteX1" fmla="*/ 165451 w 10453403"/>
                <a:gd name="connsiteY1" fmla="*/ 1218845 h 9145550"/>
                <a:gd name="connsiteX2" fmla="*/ 0 w 10453403"/>
                <a:gd name="connsiteY2" fmla="*/ 1625938 h 9145550"/>
                <a:gd name="connsiteX3" fmla="*/ 549 w 10453403"/>
                <a:gd name="connsiteY3" fmla="*/ 1897395 h 9145550"/>
                <a:gd name="connsiteX4" fmla="*/ 36400 w 10453403"/>
                <a:gd name="connsiteY4" fmla="*/ 2213628 h 9145550"/>
                <a:gd name="connsiteX5" fmla="*/ 180520 w 10453403"/>
                <a:gd name="connsiteY5" fmla="*/ 2751333 h 9145550"/>
                <a:gd name="connsiteX6" fmla="*/ 320687 w 10453403"/>
                <a:gd name="connsiteY6" fmla="*/ 2947890 h 9145550"/>
                <a:gd name="connsiteX7" fmla="*/ 392819 w 10453403"/>
                <a:gd name="connsiteY7" fmla="*/ 3132659 h 9145550"/>
                <a:gd name="connsiteX8" fmla="*/ 448989 w 10453403"/>
                <a:gd name="connsiteY8" fmla="*/ 4242365 h 9145550"/>
                <a:gd name="connsiteX9" fmla="*/ 519563 w 10453403"/>
                <a:gd name="connsiteY9" fmla="*/ 4381899 h 9145550"/>
                <a:gd name="connsiteX10" fmla="*/ 1068941 w 10453403"/>
                <a:gd name="connsiteY10" fmla="*/ 4330789 h 9145550"/>
                <a:gd name="connsiteX11" fmla="*/ 1392195 w 10453403"/>
                <a:gd name="connsiteY11" fmla="*/ 4134660 h 9145550"/>
                <a:gd name="connsiteX12" fmla="*/ 1471960 w 10453403"/>
                <a:gd name="connsiteY12" fmla="*/ 4158958 h 9145550"/>
                <a:gd name="connsiteX13" fmla="*/ 1417957 w 10453403"/>
                <a:gd name="connsiteY13" fmla="*/ 4401327 h 9145550"/>
                <a:gd name="connsiteX14" fmla="*/ 1530893 w 10453403"/>
                <a:gd name="connsiteY14" fmla="*/ 4749403 h 9145550"/>
                <a:gd name="connsiteX15" fmla="*/ 1652591 w 10453403"/>
                <a:gd name="connsiteY15" fmla="*/ 4995540 h 9145550"/>
                <a:gd name="connsiteX16" fmla="*/ 1800962 w 10453403"/>
                <a:gd name="connsiteY16" fmla="*/ 5974056 h 9145550"/>
                <a:gd name="connsiteX17" fmla="*/ 1485324 w 10453403"/>
                <a:gd name="connsiteY17" fmla="*/ 6071257 h 9145550"/>
                <a:gd name="connsiteX18" fmla="*/ 1255291 w 10453403"/>
                <a:gd name="connsiteY18" fmla="*/ 6138638 h 9145550"/>
                <a:gd name="connsiteX19" fmla="*/ 934742 w 10453403"/>
                <a:gd name="connsiteY19" fmla="*/ 5956011 h 9145550"/>
                <a:gd name="connsiteX20" fmla="*/ 838657 w 10453403"/>
                <a:gd name="connsiteY20" fmla="*/ 6159418 h 9145550"/>
                <a:gd name="connsiteX21" fmla="*/ 602288 w 10453403"/>
                <a:gd name="connsiteY21" fmla="*/ 6022057 h 9145550"/>
                <a:gd name="connsiteX22" fmla="*/ 495688 w 10453403"/>
                <a:gd name="connsiteY22" fmla="*/ 6223765 h 9145550"/>
                <a:gd name="connsiteX23" fmla="*/ 509381 w 10453403"/>
                <a:gd name="connsiteY23" fmla="*/ 6448953 h 9145550"/>
                <a:gd name="connsiteX24" fmla="*/ 689317 w 10453403"/>
                <a:gd name="connsiteY24" fmla="*/ 6748695 h 9145550"/>
                <a:gd name="connsiteX25" fmla="*/ 870642 w 10453403"/>
                <a:gd name="connsiteY25" fmla="*/ 6971515 h 9145550"/>
                <a:gd name="connsiteX26" fmla="*/ 990661 w 10453403"/>
                <a:gd name="connsiteY26" fmla="*/ 7282497 h 9145550"/>
                <a:gd name="connsiteX27" fmla="*/ 890359 w 10453403"/>
                <a:gd name="connsiteY27" fmla="*/ 7486072 h 9145550"/>
                <a:gd name="connsiteX28" fmla="*/ 1154478 w 10453403"/>
                <a:gd name="connsiteY28" fmla="*/ 7789216 h 9145550"/>
                <a:gd name="connsiteX29" fmla="*/ 1181132 w 10453403"/>
                <a:gd name="connsiteY29" fmla="*/ 7994158 h 9145550"/>
                <a:gd name="connsiteX30" fmla="*/ 1024364 w 10453403"/>
                <a:gd name="connsiteY30" fmla="*/ 8418487 h 9145550"/>
                <a:gd name="connsiteX31" fmla="*/ 1207787 w 10453403"/>
                <a:gd name="connsiteY31" fmla="*/ 8951925 h 9145550"/>
                <a:gd name="connsiteX32" fmla="*/ 1903967 w 10453403"/>
                <a:gd name="connsiteY32" fmla="*/ 8821065 h 9145550"/>
                <a:gd name="connsiteX33" fmla="*/ 2298198 w 10453403"/>
                <a:gd name="connsiteY33" fmla="*/ 9069404 h 9145550"/>
                <a:gd name="connsiteX34" fmla="*/ 2515287 w 10453403"/>
                <a:gd name="connsiteY34" fmla="*/ 8917929 h 9145550"/>
                <a:gd name="connsiteX35" fmla="*/ 2732049 w 10453403"/>
                <a:gd name="connsiteY35" fmla="*/ 9125607 h 9145550"/>
                <a:gd name="connsiteX36" fmla="*/ 2949503 w 10453403"/>
                <a:gd name="connsiteY36" fmla="*/ 9028102 h 9145550"/>
                <a:gd name="connsiteX37" fmla="*/ 3143114 w 10453403"/>
                <a:gd name="connsiteY37" fmla="*/ 9145550 h 9145550"/>
                <a:gd name="connsiteX38" fmla="*/ 3426840 w 10453403"/>
                <a:gd name="connsiteY38" fmla="*/ 8749868 h 9145550"/>
                <a:gd name="connsiteX39" fmla="*/ 3356699 w 10453403"/>
                <a:gd name="connsiteY39" fmla="*/ 8618142 h 9145550"/>
                <a:gd name="connsiteX40" fmla="*/ 3644642 w 10453403"/>
                <a:gd name="connsiteY40" fmla="*/ 8327438 h 9145550"/>
                <a:gd name="connsiteX41" fmla="*/ 4148286 w 10453403"/>
                <a:gd name="connsiteY41" fmla="*/ 8420036 h 9145550"/>
                <a:gd name="connsiteX42" fmla="*/ 4271409 w 10453403"/>
                <a:gd name="connsiteY42" fmla="*/ 8738826 h 9145550"/>
                <a:gd name="connsiteX43" fmla="*/ 4703160 w 10453403"/>
                <a:gd name="connsiteY43" fmla="*/ 8707004 h 9145550"/>
                <a:gd name="connsiteX44" fmla="*/ 5169634 w 10453403"/>
                <a:gd name="connsiteY44" fmla="*/ 8783090 h 9145550"/>
                <a:gd name="connsiteX45" fmla="*/ 5638206 w 10453403"/>
                <a:gd name="connsiteY45" fmla="*/ 8864112 h 9145550"/>
                <a:gd name="connsiteX46" fmla="*/ 6020153 w 10453403"/>
                <a:gd name="connsiteY46" fmla="*/ 8235205 h 9145550"/>
                <a:gd name="connsiteX47" fmla="*/ 6106087 w 10453403"/>
                <a:gd name="connsiteY47" fmla="*/ 7893601 h 9145550"/>
                <a:gd name="connsiteX48" fmla="*/ 6550800 w 10453403"/>
                <a:gd name="connsiteY48" fmla="*/ 7766446 h 9145550"/>
                <a:gd name="connsiteX49" fmla="*/ 7062550 w 10453403"/>
                <a:gd name="connsiteY49" fmla="*/ 7924391 h 9145550"/>
                <a:gd name="connsiteX50" fmla="*/ 7096581 w 10453403"/>
                <a:gd name="connsiteY50" fmla="*/ 7822952 h 9145550"/>
                <a:gd name="connsiteX51" fmla="*/ 7432246 w 10453403"/>
                <a:gd name="connsiteY51" fmla="*/ 7807975 h 9145550"/>
                <a:gd name="connsiteX52" fmla="*/ 7230949 w 10453403"/>
                <a:gd name="connsiteY52" fmla="*/ 7635221 h 9145550"/>
                <a:gd name="connsiteX53" fmla="*/ 7342515 w 10453403"/>
                <a:gd name="connsiteY53" fmla="*/ 7484248 h 9145550"/>
                <a:gd name="connsiteX54" fmla="*/ 7205408 w 10453403"/>
                <a:gd name="connsiteY54" fmla="*/ 7422942 h 9145550"/>
                <a:gd name="connsiteX55" fmla="*/ 7348175 w 10453403"/>
                <a:gd name="connsiteY55" fmla="*/ 6916558 h 9145550"/>
                <a:gd name="connsiteX56" fmla="*/ 7090045 w 10453403"/>
                <a:gd name="connsiteY56" fmla="*/ 6826163 h 9145550"/>
                <a:gd name="connsiteX57" fmla="*/ 6905233 w 10453403"/>
                <a:gd name="connsiteY57" fmla="*/ 6179210 h 9145550"/>
                <a:gd name="connsiteX58" fmla="*/ 6852983 w 10453403"/>
                <a:gd name="connsiteY58" fmla="*/ 5942111 h 9145550"/>
                <a:gd name="connsiteX59" fmla="*/ 6819317 w 10453403"/>
                <a:gd name="connsiteY59" fmla="*/ 5753515 h 9145550"/>
                <a:gd name="connsiteX60" fmla="*/ 6488599 w 10453403"/>
                <a:gd name="connsiteY60" fmla="*/ 5550942 h 9145550"/>
                <a:gd name="connsiteX61" fmla="*/ 6564327 w 10453403"/>
                <a:gd name="connsiteY61" fmla="*/ 5399469 h 9145550"/>
                <a:gd name="connsiteX62" fmla="*/ 10383645 w 10453403"/>
                <a:gd name="connsiteY62" fmla="*/ 6227180 h 9145550"/>
                <a:gd name="connsiteX63" fmla="*/ 10221599 w 10453403"/>
                <a:gd name="connsiteY63" fmla="*/ 6215605 h 9145550"/>
                <a:gd name="connsiteX64" fmla="*/ 10082703 w 10453403"/>
                <a:gd name="connsiteY64" fmla="*/ 6134582 h 9145550"/>
                <a:gd name="connsiteX65" fmla="*/ 9990106 w 10453403"/>
                <a:gd name="connsiteY65" fmla="*/ 6099858 h 9145550"/>
                <a:gd name="connsiteX66" fmla="*/ 10453403 w 10453403"/>
                <a:gd name="connsiteY66" fmla="*/ 5764893 h 9145550"/>
                <a:gd name="connsiteX67" fmla="*/ 10013255 w 10453403"/>
                <a:gd name="connsiteY67" fmla="*/ 5868365 h 9145550"/>
                <a:gd name="connsiteX68" fmla="*/ 10193520 w 10453403"/>
                <a:gd name="connsiteY68" fmla="*/ 5362846 h 9145550"/>
                <a:gd name="connsiteX69" fmla="*/ 9834723 w 10453403"/>
                <a:gd name="connsiteY69" fmla="*/ 5457980 h 9145550"/>
                <a:gd name="connsiteX70" fmla="*/ 9492394 w 10453403"/>
                <a:gd name="connsiteY70" fmla="*/ 5474825 h 9145550"/>
                <a:gd name="connsiteX71" fmla="*/ 8659017 w 10453403"/>
                <a:gd name="connsiteY71" fmla="*/ 4004841 h 9145550"/>
                <a:gd name="connsiteX72" fmla="*/ 8566419 w 10453403"/>
                <a:gd name="connsiteY72" fmla="*/ 3912243 h 9145550"/>
                <a:gd name="connsiteX73" fmla="*/ 8346500 w 10453403"/>
                <a:gd name="connsiteY73" fmla="*/ 3646025 h 9145550"/>
                <a:gd name="connsiteX74" fmla="*/ 8334926 w 10453403"/>
                <a:gd name="connsiteY74" fmla="*/ 3426106 h 9145550"/>
                <a:gd name="connsiteX75" fmla="*/ 8242328 w 10453403"/>
                <a:gd name="connsiteY75" fmla="*/ 3240912 h 9145550"/>
                <a:gd name="connsiteX76" fmla="*/ 8126581 w 10453403"/>
                <a:gd name="connsiteY76" fmla="*/ 3090441 h 9145550"/>
                <a:gd name="connsiteX77" fmla="*/ 7918237 w 10453403"/>
                <a:gd name="connsiteY77" fmla="*/ 2893671 h 9145550"/>
                <a:gd name="connsiteX78" fmla="*/ 7733042 w 10453403"/>
                <a:gd name="connsiteY78" fmla="*/ 2824223 h 9145550"/>
                <a:gd name="connsiteX79" fmla="*/ 7397376 w 10453403"/>
                <a:gd name="connsiteY79" fmla="*/ 2928395 h 9145550"/>
                <a:gd name="connsiteX80" fmla="*/ 7223756 w 10453403"/>
                <a:gd name="connsiteY80" fmla="*/ 2986268 h 9145550"/>
                <a:gd name="connsiteX81" fmla="*/ 6864941 w 10453403"/>
                <a:gd name="connsiteY81" fmla="*/ 2801074 h 9145550"/>
                <a:gd name="connsiteX82" fmla="*/ 6633447 w 10453403"/>
                <a:gd name="connsiteY82" fmla="*/ 2708476 h 9145550"/>
                <a:gd name="connsiteX83" fmla="*/ 6297781 w 10453403"/>
                <a:gd name="connsiteY83" fmla="*/ 2164466 h 9145550"/>
                <a:gd name="connsiteX84" fmla="*/ 6101012 w 10453403"/>
                <a:gd name="connsiteY84" fmla="*/ 2095018 h 9145550"/>
                <a:gd name="connsiteX85" fmla="*/ 5765346 w 10453403"/>
                <a:gd name="connsiteY85" fmla="*/ 1689904 h 9145550"/>
                <a:gd name="connsiteX86" fmla="*/ 5672749 w 10453403"/>
                <a:gd name="connsiteY86" fmla="*/ 1632031 h 9145550"/>
                <a:gd name="connsiteX87" fmla="*/ 5429680 w 10453403"/>
                <a:gd name="connsiteY87" fmla="*/ 1365813 h 9145550"/>
                <a:gd name="connsiteX88" fmla="*/ 5047716 w 10453403"/>
                <a:gd name="connsiteY88" fmla="*/ 1469985 h 9145550"/>
                <a:gd name="connsiteX89" fmla="*/ 4885670 w 10453403"/>
                <a:gd name="connsiteY89" fmla="*/ 1446836 h 9145550"/>
                <a:gd name="connsiteX90" fmla="*/ 4503706 w 10453403"/>
                <a:gd name="connsiteY90" fmla="*/ 1018572 h 9145550"/>
                <a:gd name="connsiteX91" fmla="*/ 4411108 w 10453403"/>
                <a:gd name="connsiteY91" fmla="*/ 972274 h 9145550"/>
                <a:gd name="connsiteX92" fmla="*/ 4283787 w 10453403"/>
                <a:gd name="connsiteY92" fmla="*/ 821803 h 9145550"/>
                <a:gd name="connsiteX93" fmla="*/ 4214338 w 10453403"/>
                <a:gd name="connsiteY93" fmla="*/ 659757 h 9145550"/>
                <a:gd name="connsiteX94" fmla="*/ 4040718 w 10453403"/>
                <a:gd name="connsiteY94" fmla="*/ 532436 h 9145550"/>
                <a:gd name="connsiteX95" fmla="*/ 3982845 w 10453403"/>
                <a:gd name="connsiteY95" fmla="*/ 486137 h 9145550"/>
                <a:gd name="connsiteX96" fmla="*/ 4017569 w 10453403"/>
                <a:gd name="connsiteY96" fmla="*/ 266218 h 9145550"/>
                <a:gd name="connsiteX97" fmla="*/ 3901822 w 10453403"/>
                <a:gd name="connsiteY97" fmla="*/ 138896 h 9145550"/>
                <a:gd name="connsiteX98" fmla="*/ 3681903 w 10453403"/>
                <a:gd name="connsiteY98" fmla="*/ 69448 h 9145550"/>
                <a:gd name="connsiteX99" fmla="*/ 3589306 w 10453403"/>
                <a:gd name="connsiteY99" fmla="*/ 69448 h 9145550"/>
                <a:gd name="connsiteX100" fmla="*/ 3461984 w 10453403"/>
                <a:gd name="connsiteY100" fmla="*/ 0 h 9145550"/>
                <a:gd name="connsiteX101" fmla="*/ 3218916 w 10453403"/>
                <a:gd name="connsiteY101" fmla="*/ 104172 h 9145550"/>
                <a:gd name="connsiteX102" fmla="*/ 2964273 w 10453403"/>
                <a:gd name="connsiteY102" fmla="*/ 150471 h 9145550"/>
                <a:gd name="connsiteX103" fmla="*/ 2790652 w 10453403"/>
                <a:gd name="connsiteY103" fmla="*/ 185195 h 9145550"/>
                <a:gd name="connsiteX104" fmla="*/ 2686480 w 10453403"/>
                <a:gd name="connsiteY104" fmla="*/ 231494 h 9145550"/>
                <a:gd name="connsiteX105" fmla="*/ 2362389 w 10453403"/>
                <a:gd name="connsiteY105" fmla="*/ 231494 h 9145550"/>
                <a:gd name="connsiteX106" fmla="*/ 2258217 w 10453403"/>
                <a:gd name="connsiteY106" fmla="*/ 358815 h 9145550"/>
                <a:gd name="connsiteX107" fmla="*/ 2165619 w 10453403"/>
                <a:gd name="connsiteY107" fmla="*/ 601884 h 9145550"/>
                <a:gd name="connsiteX108" fmla="*/ 2107746 w 10453403"/>
                <a:gd name="connsiteY108" fmla="*/ 648182 h 9145550"/>
                <a:gd name="connsiteX109" fmla="*/ 2015149 w 10453403"/>
                <a:gd name="connsiteY109" fmla="*/ 613458 h 9145550"/>
                <a:gd name="connsiteX110" fmla="*/ 1864678 w 10453403"/>
                <a:gd name="connsiteY110" fmla="*/ 567160 h 9145550"/>
                <a:gd name="connsiteX111" fmla="*/ 1737356 w 10453403"/>
                <a:gd name="connsiteY111" fmla="*/ 567160 h 9145550"/>
                <a:gd name="connsiteX112" fmla="*/ 1482713 w 10453403"/>
                <a:gd name="connsiteY112" fmla="*/ 682906 h 9145550"/>
                <a:gd name="connsiteX113" fmla="*/ 1320668 w 10453403"/>
                <a:gd name="connsiteY113" fmla="*/ 844952 h 9145550"/>
                <a:gd name="connsiteX114" fmla="*/ 1077599 w 10453403"/>
                <a:gd name="connsiteY114" fmla="*/ 798653 h 9145550"/>
                <a:gd name="connsiteX115" fmla="*/ 915554 w 10453403"/>
                <a:gd name="connsiteY115" fmla="*/ 717631 h 9145550"/>
                <a:gd name="connsiteX116" fmla="*/ 649336 w 10453403"/>
                <a:gd name="connsiteY116" fmla="*/ 648182 h 9145550"/>
                <a:gd name="connsiteX117" fmla="*/ 209498 w 10453403"/>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9990106 w 10666294"/>
                <a:gd name="connsiteY65" fmla="*/ 609985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082703 w 10666294"/>
                <a:gd name="connsiteY64" fmla="*/ 6134582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10383645 w 10666294"/>
                <a:gd name="connsiteY62" fmla="*/ 6227180 h 9145550"/>
                <a:gd name="connsiteX63" fmla="*/ 10221599 w 10666294"/>
                <a:gd name="connsiteY63" fmla="*/ 6215605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10383645 w 10728037"/>
                <a:gd name="connsiteY62" fmla="*/ 6227180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728037"/>
                <a:gd name="connsiteY0" fmla="*/ 810228 h 9145550"/>
                <a:gd name="connsiteX1" fmla="*/ 165451 w 10728037"/>
                <a:gd name="connsiteY1" fmla="*/ 1218845 h 9145550"/>
                <a:gd name="connsiteX2" fmla="*/ 0 w 10728037"/>
                <a:gd name="connsiteY2" fmla="*/ 1625938 h 9145550"/>
                <a:gd name="connsiteX3" fmla="*/ 549 w 10728037"/>
                <a:gd name="connsiteY3" fmla="*/ 1897395 h 9145550"/>
                <a:gd name="connsiteX4" fmla="*/ 36400 w 10728037"/>
                <a:gd name="connsiteY4" fmla="*/ 2213628 h 9145550"/>
                <a:gd name="connsiteX5" fmla="*/ 180520 w 10728037"/>
                <a:gd name="connsiteY5" fmla="*/ 2751333 h 9145550"/>
                <a:gd name="connsiteX6" fmla="*/ 320687 w 10728037"/>
                <a:gd name="connsiteY6" fmla="*/ 2947890 h 9145550"/>
                <a:gd name="connsiteX7" fmla="*/ 392819 w 10728037"/>
                <a:gd name="connsiteY7" fmla="*/ 3132659 h 9145550"/>
                <a:gd name="connsiteX8" fmla="*/ 448989 w 10728037"/>
                <a:gd name="connsiteY8" fmla="*/ 4242365 h 9145550"/>
                <a:gd name="connsiteX9" fmla="*/ 519563 w 10728037"/>
                <a:gd name="connsiteY9" fmla="*/ 4381899 h 9145550"/>
                <a:gd name="connsiteX10" fmla="*/ 1068941 w 10728037"/>
                <a:gd name="connsiteY10" fmla="*/ 4330789 h 9145550"/>
                <a:gd name="connsiteX11" fmla="*/ 1392195 w 10728037"/>
                <a:gd name="connsiteY11" fmla="*/ 4134660 h 9145550"/>
                <a:gd name="connsiteX12" fmla="*/ 1471960 w 10728037"/>
                <a:gd name="connsiteY12" fmla="*/ 4158958 h 9145550"/>
                <a:gd name="connsiteX13" fmla="*/ 1417957 w 10728037"/>
                <a:gd name="connsiteY13" fmla="*/ 4401327 h 9145550"/>
                <a:gd name="connsiteX14" fmla="*/ 1530893 w 10728037"/>
                <a:gd name="connsiteY14" fmla="*/ 4749403 h 9145550"/>
                <a:gd name="connsiteX15" fmla="*/ 1652591 w 10728037"/>
                <a:gd name="connsiteY15" fmla="*/ 4995540 h 9145550"/>
                <a:gd name="connsiteX16" fmla="*/ 1800962 w 10728037"/>
                <a:gd name="connsiteY16" fmla="*/ 5974056 h 9145550"/>
                <a:gd name="connsiteX17" fmla="*/ 1485324 w 10728037"/>
                <a:gd name="connsiteY17" fmla="*/ 6071257 h 9145550"/>
                <a:gd name="connsiteX18" fmla="*/ 1255291 w 10728037"/>
                <a:gd name="connsiteY18" fmla="*/ 6138638 h 9145550"/>
                <a:gd name="connsiteX19" fmla="*/ 934742 w 10728037"/>
                <a:gd name="connsiteY19" fmla="*/ 5956011 h 9145550"/>
                <a:gd name="connsiteX20" fmla="*/ 838657 w 10728037"/>
                <a:gd name="connsiteY20" fmla="*/ 6159418 h 9145550"/>
                <a:gd name="connsiteX21" fmla="*/ 602288 w 10728037"/>
                <a:gd name="connsiteY21" fmla="*/ 6022057 h 9145550"/>
                <a:gd name="connsiteX22" fmla="*/ 495688 w 10728037"/>
                <a:gd name="connsiteY22" fmla="*/ 6223765 h 9145550"/>
                <a:gd name="connsiteX23" fmla="*/ 509381 w 10728037"/>
                <a:gd name="connsiteY23" fmla="*/ 6448953 h 9145550"/>
                <a:gd name="connsiteX24" fmla="*/ 689317 w 10728037"/>
                <a:gd name="connsiteY24" fmla="*/ 6748695 h 9145550"/>
                <a:gd name="connsiteX25" fmla="*/ 870642 w 10728037"/>
                <a:gd name="connsiteY25" fmla="*/ 6971515 h 9145550"/>
                <a:gd name="connsiteX26" fmla="*/ 990661 w 10728037"/>
                <a:gd name="connsiteY26" fmla="*/ 7282497 h 9145550"/>
                <a:gd name="connsiteX27" fmla="*/ 890359 w 10728037"/>
                <a:gd name="connsiteY27" fmla="*/ 7486072 h 9145550"/>
                <a:gd name="connsiteX28" fmla="*/ 1154478 w 10728037"/>
                <a:gd name="connsiteY28" fmla="*/ 7789216 h 9145550"/>
                <a:gd name="connsiteX29" fmla="*/ 1181132 w 10728037"/>
                <a:gd name="connsiteY29" fmla="*/ 7994158 h 9145550"/>
                <a:gd name="connsiteX30" fmla="*/ 1024364 w 10728037"/>
                <a:gd name="connsiteY30" fmla="*/ 8418487 h 9145550"/>
                <a:gd name="connsiteX31" fmla="*/ 1207787 w 10728037"/>
                <a:gd name="connsiteY31" fmla="*/ 8951925 h 9145550"/>
                <a:gd name="connsiteX32" fmla="*/ 1903967 w 10728037"/>
                <a:gd name="connsiteY32" fmla="*/ 8821065 h 9145550"/>
                <a:gd name="connsiteX33" fmla="*/ 2298198 w 10728037"/>
                <a:gd name="connsiteY33" fmla="*/ 9069404 h 9145550"/>
                <a:gd name="connsiteX34" fmla="*/ 2515287 w 10728037"/>
                <a:gd name="connsiteY34" fmla="*/ 8917929 h 9145550"/>
                <a:gd name="connsiteX35" fmla="*/ 2732049 w 10728037"/>
                <a:gd name="connsiteY35" fmla="*/ 9125607 h 9145550"/>
                <a:gd name="connsiteX36" fmla="*/ 2949503 w 10728037"/>
                <a:gd name="connsiteY36" fmla="*/ 9028102 h 9145550"/>
                <a:gd name="connsiteX37" fmla="*/ 3143114 w 10728037"/>
                <a:gd name="connsiteY37" fmla="*/ 9145550 h 9145550"/>
                <a:gd name="connsiteX38" fmla="*/ 3426840 w 10728037"/>
                <a:gd name="connsiteY38" fmla="*/ 8749868 h 9145550"/>
                <a:gd name="connsiteX39" fmla="*/ 3356699 w 10728037"/>
                <a:gd name="connsiteY39" fmla="*/ 8618142 h 9145550"/>
                <a:gd name="connsiteX40" fmla="*/ 3644642 w 10728037"/>
                <a:gd name="connsiteY40" fmla="*/ 8327438 h 9145550"/>
                <a:gd name="connsiteX41" fmla="*/ 4148286 w 10728037"/>
                <a:gd name="connsiteY41" fmla="*/ 8420036 h 9145550"/>
                <a:gd name="connsiteX42" fmla="*/ 4271409 w 10728037"/>
                <a:gd name="connsiteY42" fmla="*/ 8738826 h 9145550"/>
                <a:gd name="connsiteX43" fmla="*/ 4703160 w 10728037"/>
                <a:gd name="connsiteY43" fmla="*/ 8707004 h 9145550"/>
                <a:gd name="connsiteX44" fmla="*/ 5169634 w 10728037"/>
                <a:gd name="connsiteY44" fmla="*/ 8783090 h 9145550"/>
                <a:gd name="connsiteX45" fmla="*/ 5638206 w 10728037"/>
                <a:gd name="connsiteY45" fmla="*/ 8864112 h 9145550"/>
                <a:gd name="connsiteX46" fmla="*/ 6020153 w 10728037"/>
                <a:gd name="connsiteY46" fmla="*/ 8235205 h 9145550"/>
                <a:gd name="connsiteX47" fmla="*/ 6106087 w 10728037"/>
                <a:gd name="connsiteY47" fmla="*/ 7893601 h 9145550"/>
                <a:gd name="connsiteX48" fmla="*/ 6550800 w 10728037"/>
                <a:gd name="connsiteY48" fmla="*/ 7766446 h 9145550"/>
                <a:gd name="connsiteX49" fmla="*/ 7062550 w 10728037"/>
                <a:gd name="connsiteY49" fmla="*/ 7924391 h 9145550"/>
                <a:gd name="connsiteX50" fmla="*/ 7096581 w 10728037"/>
                <a:gd name="connsiteY50" fmla="*/ 7822952 h 9145550"/>
                <a:gd name="connsiteX51" fmla="*/ 7432246 w 10728037"/>
                <a:gd name="connsiteY51" fmla="*/ 7807975 h 9145550"/>
                <a:gd name="connsiteX52" fmla="*/ 7230949 w 10728037"/>
                <a:gd name="connsiteY52" fmla="*/ 7635221 h 9145550"/>
                <a:gd name="connsiteX53" fmla="*/ 7342515 w 10728037"/>
                <a:gd name="connsiteY53" fmla="*/ 7484248 h 9145550"/>
                <a:gd name="connsiteX54" fmla="*/ 7205408 w 10728037"/>
                <a:gd name="connsiteY54" fmla="*/ 7422942 h 9145550"/>
                <a:gd name="connsiteX55" fmla="*/ 7348175 w 10728037"/>
                <a:gd name="connsiteY55" fmla="*/ 6916558 h 9145550"/>
                <a:gd name="connsiteX56" fmla="*/ 7090045 w 10728037"/>
                <a:gd name="connsiteY56" fmla="*/ 6826163 h 9145550"/>
                <a:gd name="connsiteX57" fmla="*/ 6905233 w 10728037"/>
                <a:gd name="connsiteY57" fmla="*/ 6179210 h 9145550"/>
                <a:gd name="connsiteX58" fmla="*/ 6852983 w 10728037"/>
                <a:gd name="connsiteY58" fmla="*/ 5942111 h 9145550"/>
                <a:gd name="connsiteX59" fmla="*/ 6819317 w 10728037"/>
                <a:gd name="connsiteY59" fmla="*/ 5753515 h 9145550"/>
                <a:gd name="connsiteX60" fmla="*/ 6488599 w 10728037"/>
                <a:gd name="connsiteY60" fmla="*/ 5550942 h 9145550"/>
                <a:gd name="connsiteX61" fmla="*/ 6564327 w 10728037"/>
                <a:gd name="connsiteY61" fmla="*/ 5399469 h 9145550"/>
                <a:gd name="connsiteX62" fmla="*/ 6565368 w 10728037"/>
                <a:gd name="connsiteY62" fmla="*/ 5005793 h 9145550"/>
                <a:gd name="connsiteX63" fmla="*/ 10728037 w 10728037"/>
                <a:gd name="connsiteY63" fmla="*/ 6228881 h 9145550"/>
                <a:gd name="connsiteX64" fmla="*/ 10622460 w 10728037"/>
                <a:gd name="connsiteY64" fmla="*/ 6028374 h 9145550"/>
                <a:gd name="connsiteX65" fmla="*/ 10549854 w 10728037"/>
                <a:gd name="connsiteY65" fmla="*/ 5874167 h 9145550"/>
                <a:gd name="connsiteX66" fmla="*/ 10453403 w 10728037"/>
                <a:gd name="connsiteY66" fmla="*/ 5764893 h 9145550"/>
                <a:gd name="connsiteX67" fmla="*/ 10666294 w 10728037"/>
                <a:gd name="connsiteY67" fmla="*/ 5290861 h 9145550"/>
                <a:gd name="connsiteX68" fmla="*/ 10193520 w 10728037"/>
                <a:gd name="connsiteY68" fmla="*/ 5362846 h 9145550"/>
                <a:gd name="connsiteX69" fmla="*/ 9834723 w 10728037"/>
                <a:gd name="connsiteY69" fmla="*/ 5457980 h 9145550"/>
                <a:gd name="connsiteX70" fmla="*/ 9492394 w 10728037"/>
                <a:gd name="connsiteY70" fmla="*/ 5474825 h 9145550"/>
                <a:gd name="connsiteX71" fmla="*/ 8659017 w 10728037"/>
                <a:gd name="connsiteY71" fmla="*/ 4004841 h 9145550"/>
                <a:gd name="connsiteX72" fmla="*/ 8566419 w 10728037"/>
                <a:gd name="connsiteY72" fmla="*/ 3912243 h 9145550"/>
                <a:gd name="connsiteX73" fmla="*/ 8346500 w 10728037"/>
                <a:gd name="connsiteY73" fmla="*/ 3646025 h 9145550"/>
                <a:gd name="connsiteX74" fmla="*/ 8334926 w 10728037"/>
                <a:gd name="connsiteY74" fmla="*/ 3426106 h 9145550"/>
                <a:gd name="connsiteX75" fmla="*/ 8242328 w 10728037"/>
                <a:gd name="connsiteY75" fmla="*/ 3240912 h 9145550"/>
                <a:gd name="connsiteX76" fmla="*/ 8126581 w 10728037"/>
                <a:gd name="connsiteY76" fmla="*/ 3090441 h 9145550"/>
                <a:gd name="connsiteX77" fmla="*/ 7918237 w 10728037"/>
                <a:gd name="connsiteY77" fmla="*/ 2893671 h 9145550"/>
                <a:gd name="connsiteX78" fmla="*/ 7733042 w 10728037"/>
                <a:gd name="connsiteY78" fmla="*/ 2824223 h 9145550"/>
                <a:gd name="connsiteX79" fmla="*/ 7397376 w 10728037"/>
                <a:gd name="connsiteY79" fmla="*/ 2928395 h 9145550"/>
                <a:gd name="connsiteX80" fmla="*/ 7223756 w 10728037"/>
                <a:gd name="connsiteY80" fmla="*/ 2986268 h 9145550"/>
                <a:gd name="connsiteX81" fmla="*/ 6864941 w 10728037"/>
                <a:gd name="connsiteY81" fmla="*/ 2801074 h 9145550"/>
                <a:gd name="connsiteX82" fmla="*/ 6633447 w 10728037"/>
                <a:gd name="connsiteY82" fmla="*/ 2708476 h 9145550"/>
                <a:gd name="connsiteX83" fmla="*/ 6297781 w 10728037"/>
                <a:gd name="connsiteY83" fmla="*/ 2164466 h 9145550"/>
                <a:gd name="connsiteX84" fmla="*/ 6101012 w 10728037"/>
                <a:gd name="connsiteY84" fmla="*/ 2095018 h 9145550"/>
                <a:gd name="connsiteX85" fmla="*/ 5765346 w 10728037"/>
                <a:gd name="connsiteY85" fmla="*/ 1689904 h 9145550"/>
                <a:gd name="connsiteX86" fmla="*/ 5672749 w 10728037"/>
                <a:gd name="connsiteY86" fmla="*/ 1632031 h 9145550"/>
                <a:gd name="connsiteX87" fmla="*/ 5429680 w 10728037"/>
                <a:gd name="connsiteY87" fmla="*/ 1365813 h 9145550"/>
                <a:gd name="connsiteX88" fmla="*/ 5047716 w 10728037"/>
                <a:gd name="connsiteY88" fmla="*/ 1469985 h 9145550"/>
                <a:gd name="connsiteX89" fmla="*/ 4885670 w 10728037"/>
                <a:gd name="connsiteY89" fmla="*/ 1446836 h 9145550"/>
                <a:gd name="connsiteX90" fmla="*/ 4503706 w 10728037"/>
                <a:gd name="connsiteY90" fmla="*/ 1018572 h 9145550"/>
                <a:gd name="connsiteX91" fmla="*/ 4411108 w 10728037"/>
                <a:gd name="connsiteY91" fmla="*/ 972274 h 9145550"/>
                <a:gd name="connsiteX92" fmla="*/ 4283787 w 10728037"/>
                <a:gd name="connsiteY92" fmla="*/ 821803 h 9145550"/>
                <a:gd name="connsiteX93" fmla="*/ 4214338 w 10728037"/>
                <a:gd name="connsiteY93" fmla="*/ 659757 h 9145550"/>
                <a:gd name="connsiteX94" fmla="*/ 4040718 w 10728037"/>
                <a:gd name="connsiteY94" fmla="*/ 532436 h 9145550"/>
                <a:gd name="connsiteX95" fmla="*/ 3982845 w 10728037"/>
                <a:gd name="connsiteY95" fmla="*/ 486137 h 9145550"/>
                <a:gd name="connsiteX96" fmla="*/ 4017569 w 10728037"/>
                <a:gd name="connsiteY96" fmla="*/ 266218 h 9145550"/>
                <a:gd name="connsiteX97" fmla="*/ 3901822 w 10728037"/>
                <a:gd name="connsiteY97" fmla="*/ 138896 h 9145550"/>
                <a:gd name="connsiteX98" fmla="*/ 3681903 w 10728037"/>
                <a:gd name="connsiteY98" fmla="*/ 69448 h 9145550"/>
                <a:gd name="connsiteX99" fmla="*/ 3589306 w 10728037"/>
                <a:gd name="connsiteY99" fmla="*/ 69448 h 9145550"/>
                <a:gd name="connsiteX100" fmla="*/ 3461984 w 10728037"/>
                <a:gd name="connsiteY100" fmla="*/ 0 h 9145550"/>
                <a:gd name="connsiteX101" fmla="*/ 3218916 w 10728037"/>
                <a:gd name="connsiteY101" fmla="*/ 104172 h 9145550"/>
                <a:gd name="connsiteX102" fmla="*/ 2964273 w 10728037"/>
                <a:gd name="connsiteY102" fmla="*/ 150471 h 9145550"/>
                <a:gd name="connsiteX103" fmla="*/ 2790652 w 10728037"/>
                <a:gd name="connsiteY103" fmla="*/ 185195 h 9145550"/>
                <a:gd name="connsiteX104" fmla="*/ 2686480 w 10728037"/>
                <a:gd name="connsiteY104" fmla="*/ 231494 h 9145550"/>
                <a:gd name="connsiteX105" fmla="*/ 2362389 w 10728037"/>
                <a:gd name="connsiteY105" fmla="*/ 231494 h 9145550"/>
                <a:gd name="connsiteX106" fmla="*/ 2258217 w 10728037"/>
                <a:gd name="connsiteY106" fmla="*/ 358815 h 9145550"/>
                <a:gd name="connsiteX107" fmla="*/ 2165619 w 10728037"/>
                <a:gd name="connsiteY107" fmla="*/ 601884 h 9145550"/>
                <a:gd name="connsiteX108" fmla="*/ 2107746 w 10728037"/>
                <a:gd name="connsiteY108" fmla="*/ 648182 h 9145550"/>
                <a:gd name="connsiteX109" fmla="*/ 2015149 w 10728037"/>
                <a:gd name="connsiteY109" fmla="*/ 613458 h 9145550"/>
                <a:gd name="connsiteX110" fmla="*/ 1864678 w 10728037"/>
                <a:gd name="connsiteY110" fmla="*/ 567160 h 9145550"/>
                <a:gd name="connsiteX111" fmla="*/ 1737356 w 10728037"/>
                <a:gd name="connsiteY111" fmla="*/ 567160 h 9145550"/>
                <a:gd name="connsiteX112" fmla="*/ 1482713 w 10728037"/>
                <a:gd name="connsiteY112" fmla="*/ 682906 h 9145550"/>
                <a:gd name="connsiteX113" fmla="*/ 1320668 w 10728037"/>
                <a:gd name="connsiteY113" fmla="*/ 844952 h 9145550"/>
                <a:gd name="connsiteX114" fmla="*/ 1077599 w 10728037"/>
                <a:gd name="connsiteY114" fmla="*/ 798653 h 9145550"/>
                <a:gd name="connsiteX115" fmla="*/ 915554 w 10728037"/>
                <a:gd name="connsiteY115" fmla="*/ 717631 h 9145550"/>
                <a:gd name="connsiteX116" fmla="*/ 649336 w 10728037"/>
                <a:gd name="connsiteY116" fmla="*/ 648182 h 9145550"/>
                <a:gd name="connsiteX117" fmla="*/ 209498 w 10728037"/>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10622460 w 10666294"/>
                <a:gd name="connsiteY64" fmla="*/ 6028374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10549854 w 10666294"/>
                <a:gd name="connsiteY65" fmla="*/ 5874167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551658 w 10666294"/>
                <a:gd name="connsiteY65" fmla="*/ 4533296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492394 w 10666294"/>
                <a:gd name="connsiteY70" fmla="*/ 5474825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10453403 w 10666294"/>
                <a:gd name="connsiteY66" fmla="*/ 5764893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666294"/>
                <a:gd name="connsiteY0" fmla="*/ 810228 h 9145550"/>
                <a:gd name="connsiteX1" fmla="*/ 165451 w 10666294"/>
                <a:gd name="connsiteY1" fmla="*/ 1218845 h 9145550"/>
                <a:gd name="connsiteX2" fmla="*/ 0 w 10666294"/>
                <a:gd name="connsiteY2" fmla="*/ 1625938 h 9145550"/>
                <a:gd name="connsiteX3" fmla="*/ 549 w 10666294"/>
                <a:gd name="connsiteY3" fmla="*/ 1897395 h 9145550"/>
                <a:gd name="connsiteX4" fmla="*/ 36400 w 10666294"/>
                <a:gd name="connsiteY4" fmla="*/ 2213628 h 9145550"/>
                <a:gd name="connsiteX5" fmla="*/ 180520 w 10666294"/>
                <a:gd name="connsiteY5" fmla="*/ 2751333 h 9145550"/>
                <a:gd name="connsiteX6" fmla="*/ 320687 w 10666294"/>
                <a:gd name="connsiteY6" fmla="*/ 2947890 h 9145550"/>
                <a:gd name="connsiteX7" fmla="*/ 392819 w 10666294"/>
                <a:gd name="connsiteY7" fmla="*/ 3132659 h 9145550"/>
                <a:gd name="connsiteX8" fmla="*/ 448989 w 10666294"/>
                <a:gd name="connsiteY8" fmla="*/ 4242365 h 9145550"/>
                <a:gd name="connsiteX9" fmla="*/ 519563 w 10666294"/>
                <a:gd name="connsiteY9" fmla="*/ 4381899 h 9145550"/>
                <a:gd name="connsiteX10" fmla="*/ 1068941 w 10666294"/>
                <a:gd name="connsiteY10" fmla="*/ 4330789 h 9145550"/>
                <a:gd name="connsiteX11" fmla="*/ 1392195 w 10666294"/>
                <a:gd name="connsiteY11" fmla="*/ 4134660 h 9145550"/>
                <a:gd name="connsiteX12" fmla="*/ 1471960 w 10666294"/>
                <a:gd name="connsiteY12" fmla="*/ 4158958 h 9145550"/>
                <a:gd name="connsiteX13" fmla="*/ 1417957 w 10666294"/>
                <a:gd name="connsiteY13" fmla="*/ 4401327 h 9145550"/>
                <a:gd name="connsiteX14" fmla="*/ 1530893 w 10666294"/>
                <a:gd name="connsiteY14" fmla="*/ 4749403 h 9145550"/>
                <a:gd name="connsiteX15" fmla="*/ 1652591 w 10666294"/>
                <a:gd name="connsiteY15" fmla="*/ 4995540 h 9145550"/>
                <a:gd name="connsiteX16" fmla="*/ 1800962 w 10666294"/>
                <a:gd name="connsiteY16" fmla="*/ 5974056 h 9145550"/>
                <a:gd name="connsiteX17" fmla="*/ 1485324 w 10666294"/>
                <a:gd name="connsiteY17" fmla="*/ 6071257 h 9145550"/>
                <a:gd name="connsiteX18" fmla="*/ 1255291 w 10666294"/>
                <a:gd name="connsiteY18" fmla="*/ 6138638 h 9145550"/>
                <a:gd name="connsiteX19" fmla="*/ 934742 w 10666294"/>
                <a:gd name="connsiteY19" fmla="*/ 5956011 h 9145550"/>
                <a:gd name="connsiteX20" fmla="*/ 838657 w 10666294"/>
                <a:gd name="connsiteY20" fmla="*/ 6159418 h 9145550"/>
                <a:gd name="connsiteX21" fmla="*/ 602288 w 10666294"/>
                <a:gd name="connsiteY21" fmla="*/ 6022057 h 9145550"/>
                <a:gd name="connsiteX22" fmla="*/ 495688 w 10666294"/>
                <a:gd name="connsiteY22" fmla="*/ 6223765 h 9145550"/>
                <a:gd name="connsiteX23" fmla="*/ 509381 w 10666294"/>
                <a:gd name="connsiteY23" fmla="*/ 6448953 h 9145550"/>
                <a:gd name="connsiteX24" fmla="*/ 689317 w 10666294"/>
                <a:gd name="connsiteY24" fmla="*/ 6748695 h 9145550"/>
                <a:gd name="connsiteX25" fmla="*/ 870642 w 10666294"/>
                <a:gd name="connsiteY25" fmla="*/ 6971515 h 9145550"/>
                <a:gd name="connsiteX26" fmla="*/ 990661 w 10666294"/>
                <a:gd name="connsiteY26" fmla="*/ 7282497 h 9145550"/>
                <a:gd name="connsiteX27" fmla="*/ 890359 w 10666294"/>
                <a:gd name="connsiteY27" fmla="*/ 7486072 h 9145550"/>
                <a:gd name="connsiteX28" fmla="*/ 1154478 w 10666294"/>
                <a:gd name="connsiteY28" fmla="*/ 7789216 h 9145550"/>
                <a:gd name="connsiteX29" fmla="*/ 1181132 w 10666294"/>
                <a:gd name="connsiteY29" fmla="*/ 7994158 h 9145550"/>
                <a:gd name="connsiteX30" fmla="*/ 1024364 w 10666294"/>
                <a:gd name="connsiteY30" fmla="*/ 8418487 h 9145550"/>
                <a:gd name="connsiteX31" fmla="*/ 1207787 w 10666294"/>
                <a:gd name="connsiteY31" fmla="*/ 8951925 h 9145550"/>
                <a:gd name="connsiteX32" fmla="*/ 1903967 w 10666294"/>
                <a:gd name="connsiteY32" fmla="*/ 8821065 h 9145550"/>
                <a:gd name="connsiteX33" fmla="*/ 2298198 w 10666294"/>
                <a:gd name="connsiteY33" fmla="*/ 9069404 h 9145550"/>
                <a:gd name="connsiteX34" fmla="*/ 2515287 w 10666294"/>
                <a:gd name="connsiteY34" fmla="*/ 8917929 h 9145550"/>
                <a:gd name="connsiteX35" fmla="*/ 2732049 w 10666294"/>
                <a:gd name="connsiteY35" fmla="*/ 9125607 h 9145550"/>
                <a:gd name="connsiteX36" fmla="*/ 2949503 w 10666294"/>
                <a:gd name="connsiteY36" fmla="*/ 9028102 h 9145550"/>
                <a:gd name="connsiteX37" fmla="*/ 3143114 w 10666294"/>
                <a:gd name="connsiteY37" fmla="*/ 9145550 h 9145550"/>
                <a:gd name="connsiteX38" fmla="*/ 3426840 w 10666294"/>
                <a:gd name="connsiteY38" fmla="*/ 8749868 h 9145550"/>
                <a:gd name="connsiteX39" fmla="*/ 3356699 w 10666294"/>
                <a:gd name="connsiteY39" fmla="*/ 8618142 h 9145550"/>
                <a:gd name="connsiteX40" fmla="*/ 3644642 w 10666294"/>
                <a:gd name="connsiteY40" fmla="*/ 8327438 h 9145550"/>
                <a:gd name="connsiteX41" fmla="*/ 4148286 w 10666294"/>
                <a:gd name="connsiteY41" fmla="*/ 8420036 h 9145550"/>
                <a:gd name="connsiteX42" fmla="*/ 4271409 w 10666294"/>
                <a:gd name="connsiteY42" fmla="*/ 8738826 h 9145550"/>
                <a:gd name="connsiteX43" fmla="*/ 4703160 w 10666294"/>
                <a:gd name="connsiteY43" fmla="*/ 8707004 h 9145550"/>
                <a:gd name="connsiteX44" fmla="*/ 5169634 w 10666294"/>
                <a:gd name="connsiteY44" fmla="*/ 8783090 h 9145550"/>
                <a:gd name="connsiteX45" fmla="*/ 5638206 w 10666294"/>
                <a:gd name="connsiteY45" fmla="*/ 8864112 h 9145550"/>
                <a:gd name="connsiteX46" fmla="*/ 6020153 w 10666294"/>
                <a:gd name="connsiteY46" fmla="*/ 8235205 h 9145550"/>
                <a:gd name="connsiteX47" fmla="*/ 6106087 w 10666294"/>
                <a:gd name="connsiteY47" fmla="*/ 7893601 h 9145550"/>
                <a:gd name="connsiteX48" fmla="*/ 6550800 w 10666294"/>
                <a:gd name="connsiteY48" fmla="*/ 7766446 h 9145550"/>
                <a:gd name="connsiteX49" fmla="*/ 7062550 w 10666294"/>
                <a:gd name="connsiteY49" fmla="*/ 7924391 h 9145550"/>
                <a:gd name="connsiteX50" fmla="*/ 7096581 w 10666294"/>
                <a:gd name="connsiteY50" fmla="*/ 7822952 h 9145550"/>
                <a:gd name="connsiteX51" fmla="*/ 7432246 w 10666294"/>
                <a:gd name="connsiteY51" fmla="*/ 7807975 h 9145550"/>
                <a:gd name="connsiteX52" fmla="*/ 7230949 w 10666294"/>
                <a:gd name="connsiteY52" fmla="*/ 7635221 h 9145550"/>
                <a:gd name="connsiteX53" fmla="*/ 7342515 w 10666294"/>
                <a:gd name="connsiteY53" fmla="*/ 7484248 h 9145550"/>
                <a:gd name="connsiteX54" fmla="*/ 7205408 w 10666294"/>
                <a:gd name="connsiteY54" fmla="*/ 7422942 h 9145550"/>
                <a:gd name="connsiteX55" fmla="*/ 7348175 w 10666294"/>
                <a:gd name="connsiteY55" fmla="*/ 6916558 h 9145550"/>
                <a:gd name="connsiteX56" fmla="*/ 7090045 w 10666294"/>
                <a:gd name="connsiteY56" fmla="*/ 6826163 h 9145550"/>
                <a:gd name="connsiteX57" fmla="*/ 6905233 w 10666294"/>
                <a:gd name="connsiteY57" fmla="*/ 6179210 h 9145550"/>
                <a:gd name="connsiteX58" fmla="*/ 6852983 w 10666294"/>
                <a:gd name="connsiteY58" fmla="*/ 5942111 h 9145550"/>
                <a:gd name="connsiteX59" fmla="*/ 6819317 w 10666294"/>
                <a:gd name="connsiteY59" fmla="*/ 5753515 h 9145550"/>
                <a:gd name="connsiteX60" fmla="*/ 6488599 w 10666294"/>
                <a:gd name="connsiteY60" fmla="*/ 5550942 h 9145550"/>
                <a:gd name="connsiteX61" fmla="*/ 6564327 w 10666294"/>
                <a:gd name="connsiteY61" fmla="*/ 5399469 h 9145550"/>
                <a:gd name="connsiteX62" fmla="*/ 6565368 w 10666294"/>
                <a:gd name="connsiteY62" fmla="*/ 5005793 h 9145550"/>
                <a:gd name="connsiteX63" fmla="*/ 6456631 w 10666294"/>
                <a:gd name="connsiteY63" fmla="*/ 4821631 h 9145550"/>
                <a:gd name="connsiteX64" fmla="*/ 6564291 w 10666294"/>
                <a:gd name="connsiteY64" fmla="*/ 4574658 h 9145550"/>
                <a:gd name="connsiteX65" fmla="*/ 6165166 w 10666294"/>
                <a:gd name="connsiteY65" fmla="*/ 4393898 h 9145550"/>
                <a:gd name="connsiteX66" fmla="*/ 5169122 w 10666294"/>
                <a:gd name="connsiteY66" fmla="*/ 3879708 h 9145550"/>
                <a:gd name="connsiteX67" fmla="*/ 10666294 w 10666294"/>
                <a:gd name="connsiteY67" fmla="*/ 5290861 h 9145550"/>
                <a:gd name="connsiteX68" fmla="*/ 10193520 w 10666294"/>
                <a:gd name="connsiteY68" fmla="*/ 5362846 h 9145550"/>
                <a:gd name="connsiteX69" fmla="*/ 9834723 w 10666294"/>
                <a:gd name="connsiteY69" fmla="*/ 5457980 h 9145550"/>
                <a:gd name="connsiteX70" fmla="*/ 9818913 w 10666294"/>
                <a:gd name="connsiteY70" fmla="*/ 4631802 h 9145550"/>
                <a:gd name="connsiteX71" fmla="*/ 8659017 w 10666294"/>
                <a:gd name="connsiteY71" fmla="*/ 4004841 h 9145550"/>
                <a:gd name="connsiteX72" fmla="*/ 8566419 w 10666294"/>
                <a:gd name="connsiteY72" fmla="*/ 3912243 h 9145550"/>
                <a:gd name="connsiteX73" fmla="*/ 8346500 w 10666294"/>
                <a:gd name="connsiteY73" fmla="*/ 3646025 h 9145550"/>
                <a:gd name="connsiteX74" fmla="*/ 8334926 w 10666294"/>
                <a:gd name="connsiteY74" fmla="*/ 3426106 h 9145550"/>
                <a:gd name="connsiteX75" fmla="*/ 8242328 w 10666294"/>
                <a:gd name="connsiteY75" fmla="*/ 3240912 h 9145550"/>
                <a:gd name="connsiteX76" fmla="*/ 8126581 w 10666294"/>
                <a:gd name="connsiteY76" fmla="*/ 3090441 h 9145550"/>
                <a:gd name="connsiteX77" fmla="*/ 7918237 w 10666294"/>
                <a:gd name="connsiteY77" fmla="*/ 2893671 h 9145550"/>
                <a:gd name="connsiteX78" fmla="*/ 7733042 w 10666294"/>
                <a:gd name="connsiteY78" fmla="*/ 2824223 h 9145550"/>
                <a:gd name="connsiteX79" fmla="*/ 7397376 w 10666294"/>
                <a:gd name="connsiteY79" fmla="*/ 2928395 h 9145550"/>
                <a:gd name="connsiteX80" fmla="*/ 7223756 w 10666294"/>
                <a:gd name="connsiteY80" fmla="*/ 2986268 h 9145550"/>
                <a:gd name="connsiteX81" fmla="*/ 6864941 w 10666294"/>
                <a:gd name="connsiteY81" fmla="*/ 2801074 h 9145550"/>
                <a:gd name="connsiteX82" fmla="*/ 6633447 w 10666294"/>
                <a:gd name="connsiteY82" fmla="*/ 2708476 h 9145550"/>
                <a:gd name="connsiteX83" fmla="*/ 6297781 w 10666294"/>
                <a:gd name="connsiteY83" fmla="*/ 2164466 h 9145550"/>
                <a:gd name="connsiteX84" fmla="*/ 6101012 w 10666294"/>
                <a:gd name="connsiteY84" fmla="*/ 2095018 h 9145550"/>
                <a:gd name="connsiteX85" fmla="*/ 5765346 w 10666294"/>
                <a:gd name="connsiteY85" fmla="*/ 1689904 h 9145550"/>
                <a:gd name="connsiteX86" fmla="*/ 5672749 w 10666294"/>
                <a:gd name="connsiteY86" fmla="*/ 1632031 h 9145550"/>
                <a:gd name="connsiteX87" fmla="*/ 5429680 w 10666294"/>
                <a:gd name="connsiteY87" fmla="*/ 1365813 h 9145550"/>
                <a:gd name="connsiteX88" fmla="*/ 5047716 w 10666294"/>
                <a:gd name="connsiteY88" fmla="*/ 1469985 h 9145550"/>
                <a:gd name="connsiteX89" fmla="*/ 4885670 w 10666294"/>
                <a:gd name="connsiteY89" fmla="*/ 1446836 h 9145550"/>
                <a:gd name="connsiteX90" fmla="*/ 4503706 w 10666294"/>
                <a:gd name="connsiteY90" fmla="*/ 1018572 h 9145550"/>
                <a:gd name="connsiteX91" fmla="*/ 4411108 w 10666294"/>
                <a:gd name="connsiteY91" fmla="*/ 972274 h 9145550"/>
                <a:gd name="connsiteX92" fmla="*/ 4283787 w 10666294"/>
                <a:gd name="connsiteY92" fmla="*/ 821803 h 9145550"/>
                <a:gd name="connsiteX93" fmla="*/ 4214338 w 10666294"/>
                <a:gd name="connsiteY93" fmla="*/ 659757 h 9145550"/>
                <a:gd name="connsiteX94" fmla="*/ 4040718 w 10666294"/>
                <a:gd name="connsiteY94" fmla="*/ 532436 h 9145550"/>
                <a:gd name="connsiteX95" fmla="*/ 3982845 w 10666294"/>
                <a:gd name="connsiteY95" fmla="*/ 486137 h 9145550"/>
                <a:gd name="connsiteX96" fmla="*/ 4017569 w 10666294"/>
                <a:gd name="connsiteY96" fmla="*/ 266218 h 9145550"/>
                <a:gd name="connsiteX97" fmla="*/ 3901822 w 10666294"/>
                <a:gd name="connsiteY97" fmla="*/ 138896 h 9145550"/>
                <a:gd name="connsiteX98" fmla="*/ 3681903 w 10666294"/>
                <a:gd name="connsiteY98" fmla="*/ 69448 h 9145550"/>
                <a:gd name="connsiteX99" fmla="*/ 3589306 w 10666294"/>
                <a:gd name="connsiteY99" fmla="*/ 69448 h 9145550"/>
                <a:gd name="connsiteX100" fmla="*/ 3461984 w 10666294"/>
                <a:gd name="connsiteY100" fmla="*/ 0 h 9145550"/>
                <a:gd name="connsiteX101" fmla="*/ 3218916 w 10666294"/>
                <a:gd name="connsiteY101" fmla="*/ 104172 h 9145550"/>
                <a:gd name="connsiteX102" fmla="*/ 2964273 w 10666294"/>
                <a:gd name="connsiteY102" fmla="*/ 150471 h 9145550"/>
                <a:gd name="connsiteX103" fmla="*/ 2790652 w 10666294"/>
                <a:gd name="connsiteY103" fmla="*/ 185195 h 9145550"/>
                <a:gd name="connsiteX104" fmla="*/ 2686480 w 10666294"/>
                <a:gd name="connsiteY104" fmla="*/ 231494 h 9145550"/>
                <a:gd name="connsiteX105" fmla="*/ 2362389 w 10666294"/>
                <a:gd name="connsiteY105" fmla="*/ 231494 h 9145550"/>
                <a:gd name="connsiteX106" fmla="*/ 2258217 w 10666294"/>
                <a:gd name="connsiteY106" fmla="*/ 358815 h 9145550"/>
                <a:gd name="connsiteX107" fmla="*/ 2165619 w 10666294"/>
                <a:gd name="connsiteY107" fmla="*/ 601884 h 9145550"/>
                <a:gd name="connsiteX108" fmla="*/ 2107746 w 10666294"/>
                <a:gd name="connsiteY108" fmla="*/ 648182 h 9145550"/>
                <a:gd name="connsiteX109" fmla="*/ 2015149 w 10666294"/>
                <a:gd name="connsiteY109" fmla="*/ 613458 h 9145550"/>
                <a:gd name="connsiteX110" fmla="*/ 1864678 w 10666294"/>
                <a:gd name="connsiteY110" fmla="*/ 567160 h 9145550"/>
                <a:gd name="connsiteX111" fmla="*/ 1737356 w 10666294"/>
                <a:gd name="connsiteY111" fmla="*/ 567160 h 9145550"/>
                <a:gd name="connsiteX112" fmla="*/ 1482713 w 10666294"/>
                <a:gd name="connsiteY112" fmla="*/ 682906 h 9145550"/>
                <a:gd name="connsiteX113" fmla="*/ 1320668 w 10666294"/>
                <a:gd name="connsiteY113" fmla="*/ 844952 h 9145550"/>
                <a:gd name="connsiteX114" fmla="*/ 1077599 w 10666294"/>
                <a:gd name="connsiteY114" fmla="*/ 798653 h 9145550"/>
                <a:gd name="connsiteX115" fmla="*/ 915554 w 10666294"/>
                <a:gd name="connsiteY115" fmla="*/ 717631 h 9145550"/>
                <a:gd name="connsiteX116" fmla="*/ 649336 w 10666294"/>
                <a:gd name="connsiteY116" fmla="*/ 648182 h 9145550"/>
                <a:gd name="connsiteX117" fmla="*/ 209498 w 10666294"/>
                <a:gd name="connsiteY117" fmla="*/ 810228 h 9145550"/>
                <a:gd name="connsiteX0" fmla="*/ 209498 w 10193520"/>
                <a:gd name="connsiteY0" fmla="*/ 810228 h 9145550"/>
                <a:gd name="connsiteX1" fmla="*/ 165451 w 10193520"/>
                <a:gd name="connsiteY1" fmla="*/ 1218845 h 9145550"/>
                <a:gd name="connsiteX2" fmla="*/ 0 w 10193520"/>
                <a:gd name="connsiteY2" fmla="*/ 1625938 h 9145550"/>
                <a:gd name="connsiteX3" fmla="*/ 549 w 10193520"/>
                <a:gd name="connsiteY3" fmla="*/ 1897395 h 9145550"/>
                <a:gd name="connsiteX4" fmla="*/ 36400 w 10193520"/>
                <a:gd name="connsiteY4" fmla="*/ 2213628 h 9145550"/>
                <a:gd name="connsiteX5" fmla="*/ 180520 w 10193520"/>
                <a:gd name="connsiteY5" fmla="*/ 2751333 h 9145550"/>
                <a:gd name="connsiteX6" fmla="*/ 320687 w 10193520"/>
                <a:gd name="connsiteY6" fmla="*/ 2947890 h 9145550"/>
                <a:gd name="connsiteX7" fmla="*/ 392819 w 10193520"/>
                <a:gd name="connsiteY7" fmla="*/ 3132659 h 9145550"/>
                <a:gd name="connsiteX8" fmla="*/ 448989 w 10193520"/>
                <a:gd name="connsiteY8" fmla="*/ 4242365 h 9145550"/>
                <a:gd name="connsiteX9" fmla="*/ 519563 w 10193520"/>
                <a:gd name="connsiteY9" fmla="*/ 4381899 h 9145550"/>
                <a:gd name="connsiteX10" fmla="*/ 1068941 w 10193520"/>
                <a:gd name="connsiteY10" fmla="*/ 4330789 h 9145550"/>
                <a:gd name="connsiteX11" fmla="*/ 1392195 w 10193520"/>
                <a:gd name="connsiteY11" fmla="*/ 4134660 h 9145550"/>
                <a:gd name="connsiteX12" fmla="*/ 1471960 w 10193520"/>
                <a:gd name="connsiteY12" fmla="*/ 4158958 h 9145550"/>
                <a:gd name="connsiteX13" fmla="*/ 1417957 w 10193520"/>
                <a:gd name="connsiteY13" fmla="*/ 4401327 h 9145550"/>
                <a:gd name="connsiteX14" fmla="*/ 1530893 w 10193520"/>
                <a:gd name="connsiteY14" fmla="*/ 4749403 h 9145550"/>
                <a:gd name="connsiteX15" fmla="*/ 1652591 w 10193520"/>
                <a:gd name="connsiteY15" fmla="*/ 4995540 h 9145550"/>
                <a:gd name="connsiteX16" fmla="*/ 1800962 w 10193520"/>
                <a:gd name="connsiteY16" fmla="*/ 5974056 h 9145550"/>
                <a:gd name="connsiteX17" fmla="*/ 1485324 w 10193520"/>
                <a:gd name="connsiteY17" fmla="*/ 6071257 h 9145550"/>
                <a:gd name="connsiteX18" fmla="*/ 1255291 w 10193520"/>
                <a:gd name="connsiteY18" fmla="*/ 6138638 h 9145550"/>
                <a:gd name="connsiteX19" fmla="*/ 934742 w 10193520"/>
                <a:gd name="connsiteY19" fmla="*/ 5956011 h 9145550"/>
                <a:gd name="connsiteX20" fmla="*/ 838657 w 10193520"/>
                <a:gd name="connsiteY20" fmla="*/ 6159418 h 9145550"/>
                <a:gd name="connsiteX21" fmla="*/ 602288 w 10193520"/>
                <a:gd name="connsiteY21" fmla="*/ 6022057 h 9145550"/>
                <a:gd name="connsiteX22" fmla="*/ 495688 w 10193520"/>
                <a:gd name="connsiteY22" fmla="*/ 6223765 h 9145550"/>
                <a:gd name="connsiteX23" fmla="*/ 509381 w 10193520"/>
                <a:gd name="connsiteY23" fmla="*/ 6448953 h 9145550"/>
                <a:gd name="connsiteX24" fmla="*/ 689317 w 10193520"/>
                <a:gd name="connsiteY24" fmla="*/ 6748695 h 9145550"/>
                <a:gd name="connsiteX25" fmla="*/ 870642 w 10193520"/>
                <a:gd name="connsiteY25" fmla="*/ 6971515 h 9145550"/>
                <a:gd name="connsiteX26" fmla="*/ 990661 w 10193520"/>
                <a:gd name="connsiteY26" fmla="*/ 7282497 h 9145550"/>
                <a:gd name="connsiteX27" fmla="*/ 890359 w 10193520"/>
                <a:gd name="connsiteY27" fmla="*/ 7486072 h 9145550"/>
                <a:gd name="connsiteX28" fmla="*/ 1154478 w 10193520"/>
                <a:gd name="connsiteY28" fmla="*/ 7789216 h 9145550"/>
                <a:gd name="connsiteX29" fmla="*/ 1181132 w 10193520"/>
                <a:gd name="connsiteY29" fmla="*/ 7994158 h 9145550"/>
                <a:gd name="connsiteX30" fmla="*/ 1024364 w 10193520"/>
                <a:gd name="connsiteY30" fmla="*/ 8418487 h 9145550"/>
                <a:gd name="connsiteX31" fmla="*/ 1207787 w 10193520"/>
                <a:gd name="connsiteY31" fmla="*/ 8951925 h 9145550"/>
                <a:gd name="connsiteX32" fmla="*/ 1903967 w 10193520"/>
                <a:gd name="connsiteY32" fmla="*/ 8821065 h 9145550"/>
                <a:gd name="connsiteX33" fmla="*/ 2298198 w 10193520"/>
                <a:gd name="connsiteY33" fmla="*/ 9069404 h 9145550"/>
                <a:gd name="connsiteX34" fmla="*/ 2515287 w 10193520"/>
                <a:gd name="connsiteY34" fmla="*/ 8917929 h 9145550"/>
                <a:gd name="connsiteX35" fmla="*/ 2732049 w 10193520"/>
                <a:gd name="connsiteY35" fmla="*/ 9125607 h 9145550"/>
                <a:gd name="connsiteX36" fmla="*/ 2949503 w 10193520"/>
                <a:gd name="connsiteY36" fmla="*/ 9028102 h 9145550"/>
                <a:gd name="connsiteX37" fmla="*/ 3143114 w 10193520"/>
                <a:gd name="connsiteY37" fmla="*/ 9145550 h 9145550"/>
                <a:gd name="connsiteX38" fmla="*/ 3426840 w 10193520"/>
                <a:gd name="connsiteY38" fmla="*/ 8749868 h 9145550"/>
                <a:gd name="connsiteX39" fmla="*/ 3356699 w 10193520"/>
                <a:gd name="connsiteY39" fmla="*/ 8618142 h 9145550"/>
                <a:gd name="connsiteX40" fmla="*/ 3644642 w 10193520"/>
                <a:gd name="connsiteY40" fmla="*/ 8327438 h 9145550"/>
                <a:gd name="connsiteX41" fmla="*/ 4148286 w 10193520"/>
                <a:gd name="connsiteY41" fmla="*/ 8420036 h 9145550"/>
                <a:gd name="connsiteX42" fmla="*/ 4271409 w 10193520"/>
                <a:gd name="connsiteY42" fmla="*/ 8738826 h 9145550"/>
                <a:gd name="connsiteX43" fmla="*/ 4703160 w 10193520"/>
                <a:gd name="connsiteY43" fmla="*/ 8707004 h 9145550"/>
                <a:gd name="connsiteX44" fmla="*/ 5169634 w 10193520"/>
                <a:gd name="connsiteY44" fmla="*/ 8783090 h 9145550"/>
                <a:gd name="connsiteX45" fmla="*/ 5638206 w 10193520"/>
                <a:gd name="connsiteY45" fmla="*/ 8864112 h 9145550"/>
                <a:gd name="connsiteX46" fmla="*/ 6020153 w 10193520"/>
                <a:gd name="connsiteY46" fmla="*/ 8235205 h 9145550"/>
                <a:gd name="connsiteX47" fmla="*/ 6106087 w 10193520"/>
                <a:gd name="connsiteY47" fmla="*/ 7893601 h 9145550"/>
                <a:gd name="connsiteX48" fmla="*/ 6550800 w 10193520"/>
                <a:gd name="connsiteY48" fmla="*/ 7766446 h 9145550"/>
                <a:gd name="connsiteX49" fmla="*/ 7062550 w 10193520"/>
                <a:gd name="connsiteY49" fmla="*/ 7924391 h 9145550"/>
                <a:gd name="connsiteX50" fmla="*/ 7096581 w 10193520"/>
                <a:gd name="connsiteY50" fmla="*/ 7822952 h 9145550"/>
                <a:gd name="connsiteX51" fmla="*/ 7432246 w 10193520"/>
                <a:gd name="connsiteY51" fmla="*/ 7807975 h 9145550"/>
                <a:gd name="connsiteX52" fmla="*/ 7230949 w 10193520"/>
                <a:gd name="connsiteY52" fmla="*/ 7635221 h 9145550"/>
                <a:gd name="connsiteX53" fmla="*/ 7342515 w 10193520"/>
                <a:gd name="connsiteY53" fmla="*/ 7484248 h 9145550"/>
                <a:gd name="connsiteX54" fmla="*/ 7205408 w 10193520"/>
                <a:gd name="connsiteY54" fmla="*/ 7422942 h 9145550"/>
                <a:gd name="connsiteX55" fmla="*/ 7348175 w 10193520"/>
                <a:gd name="connsiteY55" fmla="*/ 6916558 h 9145550"/>
                <a:gd name="connsiteX56" fmla="*/ 7090045 w 10193520"/>
                <a:gd name="connsiteY56" fmla="*/ 6826163 h 9145550"/>
                <a:gd name="connsiteX57" fmla="*/ 6905233 w 10193520"/>
                <a:gd name="connsiteY57" fmla="*/ 6179210 h 9145550"/>
                <a:gd name="connsiteX58" fmla="*/ 6852983 w 10193520"/>
                <a:gd name="connsiteY58" fmla="*/ 5942111 h 9145550"/>
                <a:gd name="connsiteX59" fmla="*/ 6819317 w 10193520"/>
                <a:gd name="connsiteY59" fmla="*/ 5753515 h 9145550"/>
                <a:gd name="connsiteX60" fmla="*/ 6488599 w 10193520"/>
                <a:gd name="connsiteY60" fmla="*/ 5550942 h 9145550"/>
                <a:gd name="connsiteX61" fmla="*/ 6564327 w 10193520"/>
                <a:gd name="connsiteY61" fmla="*/ 5399469 h 9145550"/>
                <a:gd name="connsiteX62" fmla="*/ 6565368 w 10193520"/>
                <a:gd name="connsiteY62" fmla="*/ 5005793 h 9145550"/>
                <a:gd name="connsiteX63" fmla="*/ 6456631 w 10193520"/>
                <a:gd name="connsiteY63" fmla="*/ 4821631 h 9145550"/>
                <a:gd name="connsiteX64" fmla="*/ 6564291 w 10193520"/>
                <a:gd name="connsiteY64" fmla="*/ 4574658 h 9145550"/>
                <a:gd name="connsiteX65" fmla="*/ 6165166 w 10193520"/>
                <a:gd name="connsiteY65" fmla="*/ 4393898 h 9145550"/>
                <a:gd name="connsiteX66" fmla="*/ 5169122 w 10193520"/>
                <a:gd name="connsiteY66" fmla="*/ 3879708 h 9145550"/>
                <a:gd name="connsiteX67" fmla="*/ 5088811 w 10193520"/>
                <a:gd name="connsiteY67" fmla="*/ 3564987 h 9145550"/>
                <a:gd name="connsiteX68" fmla="*/ 10193520 w 10193520"/>
                <a:gd name="connsiteY68" fmla="*/ 5362846 h 9145550"/>
                <a:gd name="connsiteX69" fmla="*/ 9834723 w 10193520"/>
                <a:gd name="connsiteY69" fmla="*/ 5457980 h 9145550"/>
                <a:gd name="connsiteX70" fmla="*/ 9818913 w 10193520"/>
                <a:gd name="connsiteY70" fmla="*/ 4631802 h 9145550"/>
                <a:gd name="connsiteX71" fmla="*/ 8659017 w 10193520"/>
                <a:gd name="connsiteY71" fmla="*/ 4004841 h 9145550"/>
                <a:gd name="connsiteX72" fmla="*/ 8566419 w 10193520"/>
                <a:gd name="connsiteY72" fmla="*/ 3912243 h 9145550"/>
                <a:gd name="connsiteX73" fmla="*/ 8346500 w 10193520"/>
                <a:gd name="connsiteY73" fmla="*/ 3646025 h 9145550"/>
                <a:gd name="connsiteX74" fmla="*/ 8334926 w 10193520"/>
                <a:gd name="connsiteY74" fmla="*/ 3426106 h 9145550"/>
                <a:gd name="connsiteX75" fmla="*/ 8242328 w 10193520"/>
                <a:gd name="connsiteY75" fmla="*/ 3240912 h 9145550"/>
                <a:gd name="connsiteX76" fmla="*/ 8126581 w 10193520"/>
                <a:gd name="connsiteY76" fmla="*/ 3090441 h 9145550"/>
                <a:gd name="connsiteX77" fmla="*/ 7918237 w 10193520"/>
                <a:gd name="connsiteY77" fmla="*/ 2893671 h 9145550"/>
                <a:gd name="connsiteX78" fmla="*/ 7733042 w 10193520"/>
                <a:gd name="connsiteY78" fmla="*/ 2824223 h 9145550"/>
                <a:gd name="connsiteX79" fmla="*/ 7397376 w 10193520"/>
                <a:gd name="connsiteY79" fmla="*/ 2928395 h 9145550"/>
                <a:gd name="connsiteX80" fmla="*/ 7223756 w 10193520"/>
                <a:gd name="connsiteY80" fmla="*/ 2986268 h 9145550"/>
                <a:gd name="connsiteX81" fmla="*/ 6864941 w 10193520"/>
                <a:gd name="connsiteY81" fmla="*/ 2801074 h 9145550"/>
                <a:gd name="connsiteX82" fmla="*/ 6633447 w 10193520"/>
                <a:gd name="connsiteY82" fmla="*/ 2708476 h 9145550"/>
                <a:gd name="connsiteX83" fmla="*/ 6297781 w 10193520"/>
                <a:gd name="connsiteY83" fmla="*/ 2164466 h 9145550"/>
                <a:gd name="connsiteX84" fmla="*/ 6101012 w 10193520"/>
                <a:gd name="connsiteY84" fmla="*/ 2095018 h 9145550"/>
                <a:gd name="connsiteX85" fmla="*/ 5765346 w 10193520"/>
                <a:gd name="connsiteY85" fmla="*/ 1689904 h 9145550"/>
                <a:gd name="connsiteX86" fmla="*/ 5672749 w 10193520"/>
                <a:gd name="connsiteY86" fmla="*/ 1632031 h 9145550"/>
                <a:gd name="connsiteX87" fmla="*/ 5429680 w 10193520"/>
                <a:gd name="connsiteY87" fmla="*/ 1365813 h 9145550"/>
                <a:gd name="connsiteX88" fmla="*/ 5047716 w 10193520"/>
                <a:gd name="connsiteY88" fmla="*/ 1469985 h 9145550"/>
                <a:gd name="connsiteX89" fmla="*/ 4885670 w 10193520"/>
                <a:gd name="connsiteY89" fmla="*/ 1446836 h 9145550"/>
                <a:gd name="connsiteX90" fmla="*/ 4503706 w 10193520"/>
                <a:gd name="connsiteY90" fmla="*/ 1018572 h 9145550"/>
                <a:gd name="connsiteX91" fmla="*/ 4411108 w 10193520"/>
                <a:gd name="connsiteY91" fmla="*/ 972274 h 9145550"/>
                <a:gd name="connsiteX92" fmla="*/ 4283787 w 10193520"/>
                <a:gd name="connsiteY92" fmla="*/ 821803 h 9145550"/>
                <a:gd name="connsiteX93" fmla="*/ 4214338 w 10193520"/>
                <a:gd name="connsiteY93" fmla="*/ 659757 h 9145550"/>
                <a:gd name="connsiteX94" fmla="*/ 4040718 w 10193520"/>
                <a:gd name="connsiteY94" fmla="*/ 532436 h 9145550"/>
                <a:gd name="connsiteX95" fmla="*/ 3982845 w 10193520"/>
                <a:gd name="connsiteY95" fmla="*/ 486137 h 9145550"/>
                <a:gd name="connsiteX96" fmla="*/ 4017569 w 10193520"/>
                <a:gd name="connsiteY96" fmla="*/ 266218 h 9145550"/>
                <a:gd name="connsiteX97" fmla="*/ 3901822 w 10193520"/>
                <a:gd name="connsiteY97" fmla="*/ 138896 h 9145550"/>
                <a:gd name="connsiteX98" fmla="*/ 3681903 w 10193520"/>
                <a:gd name="connsiteY98" fmla="*/ 69448 h 9145550"/>
                <a:gd name="connsiteX99" fmla="*/ 3589306 w 10193520"/>
                <a:gd name="connsiteY99" fmla="*/ 69448 h 9145550"/>
                <a:gd name="connsiteX100" fmla="*/ 3461984 w 10193520"/>
                <a:gd name="connsiteY100" fmla="*/ 0 h 9145550"/>
                <a:gd name="connsiteX101" fmla="*/ 3218916 w 10193520"/>
                <a:gd name="connsiteY101" fmla="*/ 104172 h 9145550"/>
                <a:gd name="connsiteX102" fmla="*/ 2964273 w 10193520"/>
                <a:gd name="connsiteY102" fmla="*/ 150471 h 9145550"/>
                <a:gd name="connsiteX103" fmla="*/ 2790652 w 10193520"/>
                <a:gd name="connsiteY103" fmla="*/ 185195 h 9145550"/>
                <a:gd name="connsiteX104" fmla="*/ 2686480 w 10193520"/>
                <a:gd name="connsiteY104" fmla="*/ 231494 h 9145550"/>
                <a:gd name="connsiteX105" fmla="*/ 2362389 w 10193520"/>
                <a:gd name="connsiteY105" fmla="*/ 231494 h 9145550"/>
                <a:gd name="connsiteX106" fmla="*/ 2258217 w 10193520"/>
                <a:gd name="connsiteY106" fmla="*/ 358815 h 9145550"/>
                <a:gd name="connsiteX107" fmla="*/ 2165619 w 10193520"/>
                <a:gd name="connsiteY107" fmla="*/ 601884 h 9145550"/>
                <a:gd name="connsiteX108" fmla="*/ 2107746 w 10193520"/>
                <a:gd name="connsiteY108" fmla="*/ 648182 h 9145550"/>
                <a:gd name="connsiteX109" fmla="*/ 2015149 w 10193520"/>
                <a:gd name="connsiteY109" fmla="*/ 613458 h 9145550"/>
                <a:gd name="connsiteX110" fmla="*/ 1864678 w 10193520"/>
                <a:gd name="connsiteY110" fmla="*/ 567160 h 9145550"/>
                <a:gd name="connsiteX111" fmla="*/ 1737356 w 10193520"/>
                <a:gd name="connsiteY111" fmla="*/ 567160 h 9145550"/>
                <a:gd name="connsiteX112" fmla="*/ 1482713 w 10193520"/>
                <a:gd name="connsiteY112" fmla="*/ 682906 h 9145550"/>
                <a:gd name="connsiteX113" fmla="*/ 1320668 w 10193520"/>
                <a:gd name="connsiteY113" fmla="*/ 844952 h 9145550"/>
                <a:gd name="connsiteX114" fmla="*/ 1077599 w 10193520"/>
                <a:gd name="connsiteY114" fmla="*/ 798653 h 9145550"/>
                <a:gd name="connsiteX115" fmla="*/ 915554 w 10193520"/>
                <a:gd name="connsiteY115" fmla="*/ 717631 h 9145550"/>
                <a:gd name="connsiteX116" fmla="*/ 649336 w 10193520"/>
                <a:gd name="connsiteY116" fmla="*/ 648182 h 9145550"/>
                <a:gd name="connsiteX117" fmla="*/ 209498 w 10193520"/>
                <a:gd name="connsiteY117" fmla="*/ 810228 h 9145550"/>
                <a:gd name="connsiteX0" fmla="*/ 209498 w 9834723"/>
                <a:gd name="connsiteY0" fmla="*/ 810228 h 9145550"/>
                <a:gd name="connsiteX1" fmla="*/ 165451 w 9834723"/>
                <a:gd name="connsiteY1" fmla="*/ 1218845 h 9145550"/>
                <a:gd name="connsiteX2" fmla="*/ 0 w 9834723"/>
                <a:gd name="connsiteY2" fmla="*/ 1625938 h 9145550"/>
                <a:gd name="connsiteX3" fmla="*/ 549 w 9834723"/>
                <a:gd name="connsiteY3" fmla="*/ 1897395 h 9145550"/>
                <a:gd name="connsiteX4" fmla="*/ 36400 w 9834723"/>
                <a:gd name="connsiteY4" fmla="*/ 2213628 h 9145550"/>
                <a:gd name="connsiteX5" fmla="*/ 180520 w 9834723"/>
                <a:gd name="connsiteY5" fmla="*/ 2751333 h 9145550"/>
                <a:gd name="connsiteX6" fmla="*/ 320687 w 9834723"/>
                <a:gd name="connsiteY6" fmla="*/ 2947890 h 9145550"/>
                <a:gd name="connsiteX7" fmla="*/ 392819 w 9834723"/>
                <a:gd name="connsiteY7" fmla="*/ 3132659 h 9145550"/>
                <a:gd name="connsiteX8" fmla="*/ 448989 w 9834723"/>
                <a:gd name="connsiteY8" fmla="*/ 4242365 h 9145550"/>
                <a:gd name="connsiteX9" fmla="*/ 519563 w 9834723"/>
                <a:gd name="connsiteY9" fmla="*/ 4381899 h 9145550"/>
                <a:gd name="connsiteX10" fmla="*/ 1068941 w 9834723"/>
                <a:gd name="connsiteY10" fmla="*/ 4330789 h 9145550"/>
                <a:gd name="connsiteX11" fmla="*/ 1392195 w 9834723"/>
                <a:gd name="connsiteY11" fmla="*/ 4134660 h 9145550"/>
                <a:gd name="connsiteX12" fmla="*/ 1471960 w 9834723"/>
                <a:gd name="connsiteY12" fmla="*/ 4158958 h 9145550"/>
                <a:gd name="connsiteX13" fmla="*/ 1417957 w 9834723"/>
                <a:gd name="connsiteY13" fmla="*/ 4401327 h 9145550"/>
                <a:gd name="connsiteX14" fmla="*/ 1530893 w 9834723"/>
                <a:gd name="connsiteY14" fmla="*/ 4749403 h 9145550"/>
                <a:gd name="connsiteX15" fmla="*/ 1652591 w 9834723"/>
                <a:gd name="connsiteY15" fmla="*/ 4995540 h 9145550"/>
                <a:gd name="connsiteX16" fmla="*/ 1800962 w 9834723"/>
                <a:gd name="connsiteY16" fmla="*/ 5974056 h 9145550"/>
                <a:gd name="connsiteX17" fmla="*/ 1485324 w 9834723"/>
                <a:gd name="connsiteY17" fmla="*/ 6071257 h 9145550"/>
                <a:gd name="connsiteX18" fmla="*/ 1255291 w 9834723"/>
                <a:gd name="connsiteY18" fmla="*/ 6138638 h 9145550"/>
                <a:gd name="connsiteX19" fmla="*/ 934742 w 9834723"/>
                <a:gd name="connsiteY19" fmla="*/ 5956011 h 9145550"/>
                <a:gd name="connsiteX20" fmla="*/ 838657 w 9834723"/>
                <a:gd name="connsiteY20" fmla="*/ 6159418 h 9145550"/>
                <a:gd name="connsiteX21" fmla="*/ 602288 w 9834723"/>
                <a:gd name="connsiteY21" fmla="*/ 6022057 h 9145550"/>
                <a:gd name="connsiteX22" fmla="*/ 495688 w 9834723"/>
                <a:gd name="connsiteY22" fmla="*/ 6223765 h 9145550"/>
                <a:gd name="connsiteX23" fmla="*/ 509381 w 9834723"/>
                <a:gd name="connsiteY23" fmla="*/ 6448953 h 9145550"/>
                <a:gd name="connsiteX24" fmla="*/ 689317 w 9834723"/>
                <a:gd name="connsiteY24" fmla="*/ 6748695 h 9145550"/>
                <a:gd name="connsiteX25" fmla="*/ 870642 w 9834723"/>
                <a:gd name="connsiteY25" fmla="*/ 6971515 h 9145550"/>
                <a:gd name="connsiteX26" fmla="*/ 990661 w 9834723"/>
                <a:gd name="connsiteY26" fmla="*/ 7282497 h 9145550"/>
                <a:gd name="connsiteX27" fmla="*/ 890359 w 9834723"/>
                <a:gd name="connsiteY27" fmla="*/ 7486072 h 9145550"/>
                <a:gd name="connsiteX28" fmla="*/ 1154478 w 9834723"/>
                <a:gd name="connsiteY28" fmla="*/ 7789216 h 9145550"/>
                <a:gd name="connsiteX29" fmla="*/ 1181132 w 9834723"/>
                <a:gd name="connsiteY29" fmla="*/ 7994158 h 9145550"/>
                <a:gd name="connsiteX30" fmla="*/ 1024364 w 9834723"/>
                <a:gd name="connsiteY30" fmla="*/ 8418487 h 9145550"/>
                <a:gd name="connsiteX31" fmla="*/ 1207787 w 9834723"/>
                <a:gd name="connsiteY31" fmla="*/ 8951925 h 9145550"/>
                <a:gd name="connsiteX32" fmla="*/ 1903967 w 9834723"/>
                <a:gd name="connsiteY32" fmla="*/ 8821065 h 9145550"/>
                <a:gd name="connsiteX33" fmla="*/ 2298198 w 9834723"/>
                <a:gd name="connsiteY33" fmla="*/ 9069404 h 9145550"/>
                <a:gd name="connsiteX34" fmla="*/ 2515287 w 9834723"/>
                <a:gd name="connsiteY34" fmla="*/ 8917929 h 9145550"/>
                <a:gd name="connsiteX35" fmla="*/ 2732049 w 9834723"/>
                <a:gd name="connsiteY35" fmla="*/ 9125607 h 9145550"/>
                <a:gd name="connsiteX36" fmla="*/ 2949503 w 9834723"/>
                <a:gd name="connsiteY36" fmla="*/ 9028102 h 9145550"/>
                <a:gd name="connsiteX37" fmla="*/ 3143114 w 9834723"/>
                <a:gd name="connsiteY37" fmla="*/ 9145550 h 9145550"/>
                <a:gd name="connsiteX38" fmla="*/ 3426840 w 9834723"/>
                <a:gd name="connsiteY38" fmla="*/ 8749868 h 9145550"/>
                <a:gd name="connsiteX39" fmla="*/ 3356699 w 9834723"/>
                <a:gd name="connsiteY39" fmla="*/ 8618142 h 9145550"/>
                <a:gd name="connsiteX40" fmla="*/ 3644642 w 9834723"/>
                <a:gd name="connsiteY40" fmla="*/ 8327438 h 9145550"/>
                <a:gd name="connsiteX41" fmla="*/ 4148286 w 9834723"/>
                <a:gd name="connsiteY41" fmla="*/ 8420036 h 9145550"/>
                <a:gd name="connsiteX42" fmla="*/ 4271409 w 9834723"/>
                <a:gd name="connsiteY42" fmla="*/ 8738826 h 9145550"/>
                <a:gd name="connsiteX43" fmla="*/ 4703160 w 9834723"/>
                <a:gd name="connsiteY43" fmla="*/ 8707004 h 9145550"/>
                <a:gd name="connsiteX44" fmla="*/ 5169634 w 9834723"/>
                <a:gd name="connsiteY44" fmla="*/ 8783090 h 9145550"/>
                <a:gd name="connsiteX45" fmla="*/ 5638206 w 9834723"/>
                <a:gd name="connsiteY45" fmla="*/ 8864112 h 9145550"/>
                <a:gd name="connsiteX46" fmla="*/ 6020153 w 9834723"/>
                <a:gd name="connsiteY46" fmla="*/ 8235205 h 9145550"/>
                <a:gd name="connsiteX47" fmla="*/ 6106087 w 9834723"/>
                <a:gd name="connsiteY47" fmla="*/ 7893601 h 9145550"/>
                <a:gd name="connsiteX48" fmla="*/ 6550800 w 9834723"/>
                <a:gd name="connsiteY48" fmla="*/ 7766446 h 9145550"/>
                <a:gd name="connsiteX49" fmla="*/ 7062550 w 9834723"/>
                <a:gd name="connsiteY49" fmla="*/ 7924391 h 9145550"/>
                <a:gd name="connsiteX50" fmla="*/ 7096581 w 9834723"/>
                <a:gd name="connsiteY50" fmla="*/ 7822952 h 9145550"/>
                <a:gd name="connsiteX51" fmla="*/ 7432246 w 9834723"/>
                <a:gd name="connsiteY51" fmla="*/ 7807975 h 9145550"/>
                <a:gd name="connsiteX52" fmla="*/ 7230949 w 9834723"/>
                <a:gd name="connsiteY52" fmla="*/ 7635221 h 9145550"/>
                <a:gd name="connsiteX53" fmla="*/ 7342515 w 9834723"/>
                <a:gd name="connsiteY53" fmla="*/ 7484248 h 9145550"/>
                <a:gd name="connsiteX54" fmla="*/ 7205408 w 9834723"/>
                <a:gd name="connsiteY54" fmla="*/ 7422942 h 9145550"/>
                <a:gd name="connsiteX55" fmla="*/ 7348175 w 9834723"/>
                <a:gd name="connsiteY55" fmla="*/ 6916558 h 9145550"/>
                <a:gd name="connsiteX56" fmla="*/ 7090045 w 9834723"/>
                <a:gd name="connsiteY56" fmla="*/ 6826163 h 9145550"/>
                <a:gd name="connsiteX57" fmla="*/ 6905233 w 9834723"/>
                <a:gd name="connsiteY57" fmla="*/ 6179210 h 9145550"/>
                <a:gd name="connsiteX58" fmla="*/ 6852983 w 9834723"/>
                <a:gd name="connsiteY58" fmla="*/ 5942111 h 9145550"/>
                <a:gd name="connsiteX59" fmla="*/ 6819317 w 9834723"/>
                <a:gd name="connsiteY59" fmla="*/ 5753515 h 9145550"/>
                <a:gd name="connsiteX60" fmla="*/ 6488599 w 9834723"/>
                <a:gd name="connsiteY60" fmla="*/ 5550942 h 9145550"/>
                <a:gd name="connsiteX61" fmla="*/ 6564327 w 9834723"/>
                <a:gd name="connsiteY61" fmla="*/ 5399469 h 9145550"/>
                <a:gd name="connsiteX62" fmla="*/ 6565368 w 9834723"/>
                <a:gd name="connsiteY62" fmla="*/ 5005793 h 9145550"/>
                <a:gd name="connsiteX63" fmla="*/ 6456631 w 9834723"/>
                <a:gd name="connsiteY63" fmla="*/ 4821631 h 9145550"/>
                <a:gd name="connsiteX64" fmla="*/ 6564291 w 9834723"/>
                <a:gd name="connsiteY64" fmla="*/ 4574658 h 9145550"/>
                <a:gd name="connsiteX65" fmla="*/ 6165166 w 9834723"/>
                <a:gd name="connsiteY65" fmla="*/ 4393898 h 9145550"/>
                <a:gd name="connsiteX66" fmla="*/ 5169122 w 9834723"/>
                <a:gd name="connsiteY66" fmla="*/ 3879708 h 9145550"/>
                <a:gd name="connsiteX67" fmla="*/ 5088811 w 9834723"/>
                <a:gd name="connsiteY67" fmla="*/ 3564987 h 9145550"/>
                <a:gd name="connsiteX68" fmla="*/ 4542737 w 9834723"/>
                <a:gd name="connsiteY68" fmla="*/ 3152401 h 9145550"/>
                <a:gd name="connsiteX69" fmla="*/ 9834723 w 9834723"/>
                <a:gd name="connsiteY69" fmla="*/ 5457980 h 9145550"/>
                <a:gd name="connsiteX70" fmla="*/ 9818913 w 9834723"/>
                <a:gd name="connsiteY70" fmla="*/ 4631802 h 9145550"/>
                <a:gd name="connsiteX71" fmla="*/ 8659017 w 9834723"/>
                <a:gd name="connsiteY71" fmla="*/ 4004841 h 9145550"/>
                <a:gd name="connsiteX72" fmla="*/ 8566419 w 9834723"/>
                <a:gd name="connsiteY72" fmla="*/ 3912243 h 9145550"/>
                <a:gd name="connsiteX73" fmla="*/ 8346500 w 9834723"/>
                <a:gd name="connsiteY73" fmla="*/ 3646025 h 9145550"/>
                <a:gd name="connsiteX74" fmla="*/ 8334926 w 9834723"/>
                <a:gd name="connsiteY74" fmla="*/ 3426106 h 9145550"/>
                <a:gd name="connsiteX75" fmla="*/ 8242328 w 9834723"/>
                <a:gd name="connsiteY75" fmla="*/ 3240912 h 9145550"/>
                <a:gd name="connsiteX76" fmla="*/ 8126581 w 9834723"/>
                <a:gd name="connsiteY76" fmla="*/ 3090441 h 9145550"/>
                <a:gd name="connsiteX77" fmla="*/ 7918237 w 9834723"/>
                <a:gd name="connsiteY77" fmla="*/ 2893671 h 9145550"/>
                <a:gd name="connsiteX78" fmla="*/ 7733042 w 9834723"/>
                <a:gd name="connsiteY78" fmla="*/ 2824223 h 9145550"/>
                <a:gd name="connsiteX79" fmla="*/ 7397376 w 9834723"/>
                <a:gd name="connsiteY79" fmla="*/ 2928395 h 9145550"/>
                <a:gd name="connsiteX80" fmla="*/ 7223756 w 9834723"/>
                <a:gd name="connsiteY80" fmla="*/ 2986268 h 9145550"/>
                <a:gd name="connsiteX81" fmla="*/ 6864941 w 9834723"/>
                <a:gd name="connsiteY81" fmla="*/ 2801074 h 9145550"/>
                <a:gd name="connsiteX82" fmla="*/ 6633447 w 9834723"/>
                <a:gd name="connsiteY82" fmla="*/ 2708476 h 9145550"/>
                <a:gd name="connsiteX83" fmla="*/ 6297781 w 9834723"/>
                <a:gd name="connsiteY83" fmla="*/ 2164466 h 9145550"/>
                <a:gd name="connsiteX84" fmla="*/ 6101012 w 9834723"/>
                <a:gd name="connsiteY84" fmla="*/ 2095018 h 9145550"/>
                <a:gd name="connsiteX85" fmla="*/ 5765346 w 9834723"/>
                <a:gd name="connsiteY85" fmla="*/ 1689904 h 9145550"/>
                <a:gd name="connsiteX86" fmla="*/ 5672749 w 9834723"/>
                <a:gd name="connsiteY86" fmla="*/ 1632031 h 9145550"/>
                <a:gd name="connsiteX87" fmla="*/ 5429680 w 9834723"/>
                <a:gd name="connsiteY87" fmla="*/ 1365813 h 9145550"/>
                <a:gd name="connsiteX88" fmla="*/ 5047716 w 9834723"/>
                <a:gd name="connsiteY88" fmla="*/ 1469985 h 9145550"/>
                <a:gd name="connsiteX89" fmla="*/ 4885670 w 9834723"/>
                <a:gd name="connsiteY89" fmla="*/ 1446836 h 9145550"/>
                <a:gd name="connsiteX90" fmla="*/ 4503706 w 9834723"/>
                <a:gd name="connsiteY90" fmla="*/ 1018572 h 9145550"/>
                <a:gd name="connsiteX91" fmla="*/ 4411108 w 9834723"/>
                <a:gd name="connsiteY91" fmla="*/ 972274 h 9145550"/>
                <a:gd name="connsiteX92" fmla="*/ 4283787 w 9834723"/>
                <a:gd name="connsiteY92" fmla="*/ 821803 h 9145550"/>
                <a:gd name="connsiteX93" fmla="*/ 4214338 w 9834723"/>
                <a:gd name="connsiteY93" fmla="*/ 659757 h 9145550"/>
                <a:gd name="connsiteX94" fmla="*/ 4040718 w 9834723"/>
                <a:gd name="connsiteY94" fmla="*/ 532436 h 9145550"/>
                <a:gd name="connsiteX95" fmla="*/ 3982845 w 9834723"/>
                <a:gd name="connsiteY95" fmla="*/ 486137 h 9145550"/>
                <a:gd name="connsiteX96" fmla="*/ 4017569 w 9834723"/>
                <a:gd name="connsiteY96" fmla="*/ 266218 h 9145550"/>
                <a:gd name="connsiteX97" fmla="*/ 3901822 w 9834723"/>
                <a:gd name="connsiteY97" fmla="*/ 138896 h 9145550"/>
                <a:gd name="connsiteX98" fmla="*/ 3681903 w 9834723"/>
                <a:gd name="connsiteY98" fmla="*/ 69448 h 9145550"/>
                <a:gd name="connsiteX99" fmla="*/ 3589306 w 9834723"/>
                <a:gd name="connsiteY99" fmla="*/ 69448 h 9145550"/>
                <a:gd name="connsiteX100" fmla="*/ 3461984 w 9834723"/>
                <a:gd name="connsiteY100" fmla="*/ 0 h 9145550"/>
                <a:gd name="connsiteX101" fmla="*/ 3218916 w 9834723"/>
                <a:gd name="connsiteY101" fmla="*/ 104172 h 9145550"/>
                <a:gd name="connsiteX102" fmla="*/ 2964273 w 9834723"/>
                <a:gd name="connsiteY102" fmla="*/ 150471 h 9145550"/>
                <a:gd name="connsiteX103" fmla="*/ 2790652 w 9834723"/>
                <a:gd name="connsiteY103" fmla="*/ 185195 h 9145550"/>
                <a:gd name="connsiteX104" fmla="*/ 2686480 w 9834723"/>
                <a:gd name="connsiteY104" fmla="*/ 231494 h 9145550"/>
                <a:gd name="connsiteX105" fmla="*/ 2362389 w 9834723"/>
                <a:gd name="connsiteY105" fmla="*/ 231494 h 9145550"/>
                <a:gd name="connsiteX106" fmla="*/ 2258217 w 9834723"/>
                <a:gd name="connsiteY106" fmla="*/ 358815 h 9145550"/>
                <a:gd name="connsiteX107" fmla="*/ 2165619 w 9834723"/>
                <a:gd name="connsiteY107" fmla="*/ 601884 h 9145550"/>
                <a:gd name="connsiteX108" fmla="*/ 2107746 w 9834723"/>
                <a:gd name="connsiteY108" fmla="*/ 648182 h 9145550"/>
                <a:gd name="connsiteX109" fmla="*/ 2015149 w 9834723"/>
                <a:gd name="connsiteY109" fmla="*/ 613458 h 9145550"/>
                <a:gd name="connsiteX110" fmla="*/ 1864678 w 9834723"/>
                <a:gd name="connsiteY110" fmla="*/ 567160 h 9145550"/>
                <a:gd name="connsiteX111" fmla="*/ 1737356 w 9834723"/>
                <a:gd name="connsiteY111" fmla="*/ 567160 h 9145550"/>
                <a:gd name="connsiteX112" fmla="*/ 1482713 w 9834723"/>
                <a:gd name="connsiteY112" fmla="*/ 682906 h 9145550"/>
                <a:gd name="connsiteX113" fmla="*/ 1320668 w 9834723"/>
                <a:gd name="connsiteY113" fmla="*/ 844952 h 9145550"/>
                <a:gd name="connsiteX114" fmla="*/ 1077599 w 9834723"/>
                <a:gd name="connsiteY114" fmla="*/ 798653 h 9145550"/>
                <a:gd name="connsiteX115" fmla="*/ 915554 w 9834723"/>
                <a:gd name="connsiteY115" fmla="*/ 717631 h 9145550"/>
                <a:gd name="connsiteX116" fmla="*/ 649336 w 9834723"/>
                <a:gd name="connsiteY116" fmla="*/ 648182 h 9145550"/>
                <a:gd name="connsiteX117" fmla="*/ 209498 w 9834723"/>
                <a:gd name="connsiteY117" fmla="*/ 810228 h 9145550"/>
                <a:gd name="connsiteX0" fmla="*/ 209498 w 9818913"/>
                <a:gd name="connsiteY0" fmla="*/ 810228 h 9145550"/>
                <a:gd name="connsiteX1" fmla="*/ 165451 w 9818913"/>
                <a:gd name="connsiteY1" fmla="*/ 1218845 h 9145550"/>
                <a:gd name="connsiteX2" fmla="*/ 0 w 9818913"/>
                <a:gd name="connsiteY2" fmla="*/ 1625938 h 9145550"/>
                <a:gd name="connsiteX3" fmla="*/ 549 w 9818913"/>
                <a:gd name="connsiteY3" fmla="*/ 1897395 h 9145550"/>
                <a:gd name="connsiteX4" fmla="*/ 36400 w 9818913"/>
                <a:gd name="connsiteY4" fmla="*/ 2213628 h 9145550"/>
                <a:gd name="connsiteX5" fmla="*/ 180520 w 9818913"/>
                <a:gd name="connsiteY5" fmla="*/ 2751333 h 9145550"/>
                <a:gd name="connsiteX6" fmla="*/ 320687 w 9818913"/>
                <a:gd name="connsiteY6" fmla="*/ 2947890 h 9145550"/>
                <a:gd name="connsiteX7" fmla="*/ 392819 w 9818913"/>
                <a:gd name="connsiteY7" fmla="*/ 3132659 h 9145550"/>
                <a:gd name="connsiteX8" fmla="*/ 448989 w 9818913"/>
                <a:gd name="connsiteY8" fmla="*/ 4242365 h 9145550"/>
                <a:gd name="connsiteX9" fmla="*/ 519563 w 9818913"/>
                <a:gd name="connsiteY9" fmla="*/ 4381899 h 9145550"/>
                <a:gd name="connsiteX10" fmla="*/ 1068941 w 9818913"/>
                <a:gd name="connsiteY10" fmla="*/ 4330789 h 9145550"/>
                <a:gd name="connsiteX11" fmla="*/ 1392195 w 9818913"/>
                <a:gd name="connsiteY11" fmla="*/ 4134660 h 9145550"/>
                <a:gd name="connsiteX12" fmla="*/ 1471960 w 9818913"/>
                <a:gd name="connsiteY12" fmla="*/ 4158958 h 9145550"/>
                <a:gd name="connsiteX13" fmla="*/ 1417957 w 9818913"/>
                <a:gd name="connsiteY13" fmla="*/ 4401327 h 9145550"/>
                <a:gd name="connsiteX14" fmla="*/ 1530893 w 9818913"/>
                <a:gd name="connsiteY14" fmla="*/ 4749403 h 9145550"/>
                <a:gd name="connsiteX15" fmla="*/ 1652591 w 9818913"/>
                <a:gd name="connsiteY15" fmla="*/ 4995540 h 9145550"/>
                <a:gd name="connsiteX16" fmla="*/ 1800962 w 9818913"/>
                <a:gd name="connsiteY16" fmla="*/ 5974056 h 9145550"/>
                <a:gd name="connsiteX17" fmla="*/ 1485324 w 9818913"/>
                <a:gd name="connsiteY17" fmla="*/ 6071257 h 9145550"/>
                <a:gd name="connsiteX18" fmla="*/ 1255291 w 9818913"/>
                <a:gd name="connsiteY18" fmla="*/ 6138638 h 9145550"/>
                <a:gd name="connsiteX19" fmla="*/ 934742 w 9818913"/>
                <a:gd name="connsiteY19" fmla="*/ 5956011 h 9145550"/>
                <a:gd name="connsiteX20" fmla="*/ 838657 w 9818913"/>
                <a:gd name="connsiteY20" fmla="*/ 6159418 h 9145550"/>
                <a:gd name="connsiteX21" fmla="*/ 602288 w 9818913"/>
                <a:gd name="connsiteY21" fmla="*/ 6022057 h 9145550"/>
                <a:gd name="connsiteX22" fmla="*/ 495688 w 9818913"/>
                <a:gd name="connsiteY22" fmla="*/ 6223765 h 9145550"/>
                <a:gd name="connsiteX23" fmla="*/ 509381 w 9818913"/>
                <a:gd name="connsiteY23" fmla="*/ 6448953 h 9145550"/>
                <a:gd name="connsiteX24" fmla="*/ 689317 w 9818913"/>
                <a:gd name="connsiteY24" fmla="*/ 6748695 h 9145550"/>
                <a:gd name="connsiteX25" fmla="*/ 870642 w 9818913"/>
                <a:gd name="connsiteY25" fmla="*/ 6971515 h 9145550"/>
                <a:gd name="connsiteX26" fmla="*/ 990661 w 9818913"/>
                <a:gd name="connsiteY26" fmla="*/ 7282497 h 9145550"/>
                <a:gd name="connsiteX27" fmla="*/ 890359 w 9818913"/>
                <a:gd name="connsiteY27" fmla="*/ 7486072 h 9145550"/>
                <a:gd name="connsiteX28" fmla="*/ 1154478 w 9818913"/>
                <a:gd name="connsiteY28" fmla="*/ 7789216 h 9145550"/>
                <a:gd name="connsiteX29" fmla="*/ 1181132 w 9818913"/>
                <a:gd name="connsiteY29" fmla="*/ 7994158 h 9145550"/>
                <a:gd name="connsiteX30" fmla="*/ 1024364 w 9818913"/>
                <a:gd name="connsiteY30" fmla="*/ 8418487 h 9145550"/>
                <a:gd name="connsiteX31" fmla="*/ 1207787 w 9818913"/>
                <a:gd name="connsiteY31" fmla="*/ 8951925 h 9145550"/>
                <a:gd name="connsiteX32" fmla="*/ 1903967 w 9818913"/>
                <a:gd name="connsiteY32" fmla="*/ 8821065 h 9145550"/>
                <a:gd name="connsiteX33" fmla="*/ 2298198 w 9818913"/>
                <a:gd name="connsiteY33" fmla="*/ 9069404 h 9145550"/>
                <a:gd name="connsiteX34" fmla="*/ 2515287 w 9818913"/>
                <a:gd name="connsiteY34" fmla="*/ 8917929 h 9145550"/>
                <a:gd name="connsiteX35" fmla="*/ 2732049 w 9818913"/>
                <a:gd name="connsiteY35" fmla="*/ 9125607 h 9145550"/>
                <a:gd name="connsiteX36" fmla="*/ 2949503 w 9818913"/>
                <a:gd name="connsiteY36" fmla="*/ 9028102 h 9145550"/>
                <a:gd name="connsiteX37" fmla="*/ 3143114 w 9818913"/>
                <a:gd name="connsiteY37" fmla="*/ 9145550 h 9145550"/>
                <a:gd name="connsiteX38" fmla="*/ 3426840 w 9818913"/>
                <a:gd name="connsiteY38" fmla="*/ 8749868 h 9145550"/>
                <a:gd name="connsiteX39" fmla="*/ 3356699 w 9818913"/>
                <a:gd name="connsiteY39" fmla="*/ 8618142 h 9145550"/>
                <a:gd name="connsiteX40" fmla="*/ 3644642 w 9818913"/>
                <a:gd name="connsiteY40" fmla="*/ 8327438 h 9145550"/>
                <a:gd name="connsiteX41" fmla="*/ 4148286 w 9818913"/>
                <a:gd name="connsiteY41" fmla="*/ 8420036 h 9145550"/>
                <a:gd name="connsiteX42" fmla="*/ 4271409 w 9818913"/>
                <a:gd name="connsiteY42" fmla="*/ 8738826 h 9145550"/>
                <a:gd name="connsiteX43" fmla="*/ 4703160 w 9818913"/>
                <a:gd name="connsiteY43" fmla="*/ 8707004 h 9145550"/>
                <a:gd name="connsiteX44" fmla="*/ 5169634 w 9818913"/>
                <a:gd name="connsiteY44" fmla="*/ 8783090 h 9145550"/>
                <a:gd name="connsiteX45" fmla="*/ 5638206 w 9818913"/>
                <a:gd name="connsiteY45" fmla="*/ 8864112 h 9145550"/>
                <a:gd name="connsiteX46" fmla="*/ 6020153 w 9818913"/>
                <a:gd name="connsiteY46" fmla="*/ 8235205 h 9145550"/>
                <a:gd name="connsiteX47" fmla="*/ 6106087 w 9818913"/>
                <a:gd name="connsiteY47" fmla="*/ 7893601 h 9145550"/>
                <a:gd name="connsiteX48" fmla="*/ 6550800 w 9818913"/>
                <a:gd name="connsiteY48" fmla="*/ 7766446 h 9145550"/>
                <a:gd name="connsiteX49" fmla="*/ 7062550 w 9818913"/>
                <a:gd name="connsiteY49" fmla="*/ 7924391 h 9145550"/>
                <a:gd name="connsiteX50" fmla="*/ 7096581 w 9818913"/>
                <a:gd name="connsiteY50" fmla="*/ 7822952 h 9145550"/>
                <a:gd name="connsiteX51" fmla="*/ 7432246 w 9818913"/>
                <a:gd name="connsiteY51" fmla="*/ 7807975 h 9145550"/>
                <a:gd name="connsiteX52" fmla="*/ 7230949 w 9818913"/>
                <a:gd name="connsiteY52" fmla="*/ 7635221 h 9145550"/>
                <a:gd name="connsiteX53" fmla="*/ 7342515 w 9818913"/>
                <a:gd name="connsiteY53" fmla="*/ 7484248 h 9145550"/>
                <a:gd name="connsiteX54" fmla="*/ 7205408 w 9818913"/>
                <a:gd name="connsiteY54" fmla="*/ 7422942 h 9145550"/>
                <a:gd name="connsiteX55" fmla="*/ 7348175 w 9818913"/>
                <a:gd name="connsiteY55" fmla="*/ 6916558 h 9145550"/>
                <a:gd name="connsiteX56" fmla="*/ 7090045 w 9818913"/>
                <a:gd name="connsiteY56" fmla="*/ 6826163 h 9145550"/>
                <a:gd name="connsiteX57" fmla="*/ 6905233 w 9818913"/>
                <a:gd name="connsiteY57" fmla="*/ 6179210 h 9145550"/>
                <a:gd name="connsiteX58" fmla="*/ 6852983 w 9818913"/>
                <a:gd name="connsiteY58" fmla="*/ 5942111 h 9145550"/>
                <a:gd name="connsiteX59" fmla="*/ 6819317 w 9818913"/>
                <a:gd name="connsiteY59" fmla="*/ 5753515 h 9145550"/>
                <a:gd name="connsiteX60" fmla="*/ 6488599 w 9818913"/>
                <a:gd name="connsiteY60" fmla="*/ 5550942 h 9145550"/>
                <a:gd name="connsiteX61" fmla="*/ 6564327 w 9818913"/>
                <a:gd name="connsiteY61" fmla="*/ 5399469 h 9145550"/>
                <a:gd name="connsiteX62" fmla="*/ 6565368 w 9818913"/>
                <a:gd name="connsiteY62" fmla="*/ 5005793 h 9145550"/>
                <a:gd name="connsiteX63" fmla="*/ 6456631 w 9818913"/>
                <a:gd name="connsiteY63" fmla="*/ 4821631 h 9145550"/>
                <a:gd name="connsiteX64" fmla="*/ 6564291 w 9818913"/>
                <a:gd name="connsiteY64" fmla="*/ 4574658 h 9145550"/>
                <a:gd name="connsiteX65" fmla="*/ 6165166 w 9818913"/>
                <a:gd name="connsiteY65" fmla="*/ 4393898 h 9145550"/>
                <a:gd name="connsiteX66" fmla="*/ 5169122 w 9818913"/>
                <a:gd name="connsiteY66" fmla="*/ 3879708 h 9145550"/>
                <a:gd name="connsiteX67" fmla="*/ 5088811 w 9818913"/>
                <a:gd name="connsiteY67" fmla="*/ 3564987 h 9145550"/>
                <a:gd name="connsiteX68" fmla="*/ 4542737 w 9818913"/>
                <a:gd name="connsiteY68" fmla="*/ 3152401 h 9145550"/>
                <a:gd name="connsiteX69" fmla="*/ 4583759 w 9818913"/>
                <a:gd name="connsiteY69" fmla="*/ 2988653 h 9145550"/>
                <a:gd name="connsiteX70" fmla="*/ 9818913 w 9818913"/>
                <a:gd name="connsiteY70" fmla="*/ 4631802 h 9145550"/>
                <a:gd name="connsiteX71" fmla="*/ 8659017 w 9818913"/>
                <a:gd name="connsiteY71" fmla="*/ 4004841 h 9145550"/>
                <a:gd name="connsiteX72" fmla="*/ 8566419 w 9818913"/>
                <a:gd name="connsiteY72" fmla="*/ 3912243 h 9145550"/>
                <a:gd name="connsiteX73" fmla="*/ 8346500 w 9818913"/>
                <a:gd name="connsiteY73" fmla="*/ 3646025 h 9145550"/>
                <a:gd name="connsiteX74" fmla="*/ 8334926 w 9818913"/>
                <a:gd name="connsiteY74" fmla="*/ 3426106 h 9145550"/>
                <a:gd name="connsiteX75" fmla="*/ 8242328 w 9818913"/>
                <a:gd name="connsiteY75" fmla="*/ 3240912 h 9145550"/>
                <a:gd name="connsiteX76" fmla="*/ 8126581 w 9818913"/>
                <a:gd name="connsiteY76" fmla="*/ 3090441 h 9145550"/>
                <a:gd name="connsiteX77" fmla="*/ 7918237 w 9818913"/>
                <a:gd name="connsiteY77" fmla="*/ 2893671 h 9145550"/>
                <a:gd name="connsiteX78" fmla="*/ 7733042 w 9818913"/>
                <a:gd name="connsiteY78" fmla="*/ 2824223 h 9145550"/>
                <a:gd name="connsiteX79" fmla="*/ 7397376 w 9818913"/>
                <a:gd name="connsiteY79" fmla="*/ 2928395 h 9145550"/>
                <a:gd name="connsiteX80" fmla="*/ 7223756 w 9818913"/>
                <a:gd name="connsiteY80" fmla="*/ 2986268 h 9145550"/>
                <a:gd name="connsiteX81" fmla="*/ 6864941 w 9818913"/>
                <a:gd name="connsiteY81" fmla="*/ 2801074 h 9145550"/>
                <a:gd name="connsiteX82" fmla="*/ 6633447 w 9818913"/>
                <a:gd name="connsiteY82" fmla="*/ 2708476 h 9145550"/>
                <a:gd name="connsiteX83" fmla="*/ 6297781 w 9818913"/>
                <a:gd name="connsiteY83" fmla="*/ 2164466 h 9145550"/>
                <a:gd name="connsiteX84" fmla="*/ 6101012 w 9818913"/>
                <a:gd name="connsiteY84" fmla="*/ 2095018 h 9145550"/>
                <a:gd name="connsiteX85" fmla="*/ 5765346 w 9818913"/>
                <a:gd name="connsiteY85" fmla="*/ 1689904 h 9145550"/>
                <a:gd name="connsiteX86" fmla="*/ 5672749 w 9818913"/>
                <a:gd name="connsiteY86" fmla="*/ 1632031 h 9145550"/>
                <a:gd name="connsiteX87" fmla="*/ 5429680 w 9818913"/>
                <a:gd name="connsiteY87" fmla="*/ 1365813 h 9145550"/>
                <a:gd name="connsiteX88" fmla="*/ 5047716 w 9818913"/>
                <a:gd name="connsiteY88" fmla="*/ 1469985 h 9145550"/>
                <a:gd name="connsiteX89" fmla="*/ 4885670 w 9818913"/>
                <a:gd name="connsiteY89" fmla="*/ 1446836 h 9145550"/>
                <a:gd name="connsiteX90" fmla="*/ 4503706 w 9818913"/>
                <a:gd name="connsiteY90" fmla="*/ 1018572 h 9145550"/>
                <a:gd name="connsiteX91" fmla="*/ 4411108 w 9818913"/>
                <a:gd name="connsiteY91" fmla="*/ 972274 h 9145550"/>
                <a:gd name="connsiteX92" fmla="*/ 4283787 w 9818913"/>
                <a:gd name="connsiteY92" fmla="*/ 821803 h 9145550"/>
                <a:gd name="connsiteX93" fmla="*/ 4214338 w 9818913"/>
                <a:gd name="connsiteY93" fmla="*/ 659757 h 9145550"/>
                <a:gd name="connsiteX94" fmla="*/ 4040718 w 9818913"/>
                <a:gd name="connsiteY94" fmla="*/ 532436 h 9145550"/>
                <a:gd name="connsiteX95" fmla="*/ 3982845 w 9818913"/>
                <a:gd name="connsiteY95" fmla="*/ 486137 h 9145550"/>
                <a:gd name="connsiteX96" fmla="*/ 4017569 w 9818913"/>
                <a:gd name="connsiteY96" fmla="*/ 266218 h 9145550"/>
                <a:gd name="connsiteX97" fmla="*/ 3901822 w 9818913"/>
                <a:gd name="connsiteY97" fmla="*/ 138896 h 9145550"/>
                <a:gd name="connsiteX98" fmla="*/ 3681903 w 9818913"/>
                <a:gd name="connsiteY98" fmla="*/ 69448 h 9145550"/>
                <a:gd name="connsiteX99" fmla="*/ 3589306 w 9818913"/>
                <a:gd name="connsiteY99" fmla="*/ 69448 h 9145550"/>
                <a:gd name="connsiteX100" fmla="*/ 3461984 w 9818913"/>
                <a:gd name="connsiteY100" fmla="*/ 0 h 9145550"/>
                <a:gd name="connsiteX101" fmla="*/ 3218916 w 9818913"/>
                <a:gd name="connsiteY101" fmla="*/ 104172 h 9145550"/>
                <a:gd name="connsiteX102" fmla="*/ 2964273 w 9818913"/>
                <a:gd name="connsiteY102" fmla="*/ 150471 h 9145550"/>
                <a:gd name="connsiteX103" fmla="*/ 2790652 w 9818913"/>
                <a:gd name="connsiteY103" fmla="*/ 185195 h 9145550"/>
                <a:gd name="connsiteX104" fmla="*/ 2686480 w 9818913"/>
                <a:gd name="connsiteY104" fmla="*/ 231494 h 9145550"/>
                <a:gd name="connsiteX105" fmla="*/ 2362389 w 9818913"/>
                <a:gd name="connsiteY105" fmla="*/ 231494 h 9145550"/>
                <a:gd name="connsiteX106" fmla="*/ 2258217 w 9818913"/>
                <a:gd name="connsiteY106" fmla="*/ 358815 h 9145550"/>
                <a:gd name="connsiteX107" fmla="*/ 2165619 w 9818913"/>
                <a:gd name="connsiteY107" fmla="*/ 601884 h 9145550"/>
                <a:gd name="connsiteX108" fmla="*/ 2107746 w 9818913"/>
                <a:gd name="connsiteY108" fmla="*/ 648182 h 9145550"/>
                <a:gd name="connsiteX109" fmla="*/ 2015149 w 9818913"/>
                <a:gd name="connsiteY109" fmla="*/ 613458 h 9145550"/>
                <a:gd name="connsiteX110" fmla="*/ 1864678 w 9818913"/>
                <a:gd name="connsiteY110" fmla="*/ 567160 h 9145550"/>
                <a:gd name="connsiteX111" fmla="*/ 1737356 w 9818913"/>
                <a:gd name="connsiteY111" fmla="*/ 567160 h 9145550"/>
                <a:gd name="connsiteX112" fmla="*/ 1482713 w 9818913"/>
                <a:gd name="connsiteY112" fmla="*/ 682906 h 9145550"/>
                <a:gd name="connsiteX113" fmla="*/ 1320668 w 9818913"/>
                <a:gd name="connsiteY113" fmla="*/ 844952 h 9145550"/>
                <a:gd name="connsiteX114" fmla="*/ 1077599 w 9818913"/>
                <a:gd name="connsiteY114" fmla="*/ 798653 h 9145550"/>
                <a:gd name="connsiteX115" fmla="*/ 915554 w 9818913"/>
                <a:gd name="connsiteY115" fmla="*/ 717631 h 9145550"/>
                <a:gd name="connsiteX116" fmla="*/ 649336 w 9818913"/>
                <a:gd name="connsiteY116" fmla="*/ 648182 h 9145550"/>
                <a:gd name="connsiteX117" fmla="*/ 209498 w 9818913"/>
                <a:gd name="connsiteY117" fmla="*/ 810228 h 9145550"/>
                <a:gd name="connsiteX0" fmla="*/ 209498 w 8659017"/>
                <a:gd name="connsiteY0" fmla="*/ 810228 h 9145550"/>
                <a:gd name="connsiteX1" fmla="*/ 165451 w 8659017"/>
                <a:gd name="connsiteY1" fmla="*/ 1218845 h 9145550"/>
                <a:gd name="connsiteX2" fmla="*/ 0 w 8659017"/>
                <a:gd name="connsiteY2" fmla="*/ 1625938 h 9145550"/>
                <a:gd name="connsiteX3" fmla="*/ 549 w 8659017"/>
                <a:gd name="connsiteY3" fmla="*/ 1897395 h 9145550"/>
                <a:gd name="connsiteX4" fmla="*/ 36400 w 8659017"/>
                <a:gd name="connsiteY4" fmla="*/ 2213628 h 9145550"/>
                <a:gd name="connsiteX5" fmla="*/ 180520 w 8659017"/>
                <a:gd name="connsiteY5" fmla="*/ 2751333 h 9145550"/>
                <a:gd name="connsiteX6" fmla="*/ 320687 w 8659017"/>
                <a:gd name="connsiteY6" fmla="*/ 2947890 h 9145550"/>
                <a:gd name="connsiteX7" fmla="*/ 392819 w 8659017"/>
                <a:gd name="connsiteY7" fmla="*/ 3132659 h 9145550"/>
                <a:gd name="connsiteX8" fmla="*/ 448989 w 8659017"/>
                <a:gd name="connsiteY8" fmla="*/ 4242365 h 9145550"/>
                <a:gd name="connsiteX9" fmla="*/ 519563 w 8659017"/>
                <a:gd name="connsiteY9" fmla="*/ 4381899 h 9145550"/>
                <a:gd name="connsiteX10" fmla="*/ 1068941 w 8659017"/>
                <a:gd name="connsiteY10" fmla="*/ 4330789 h 9145550"/>
                <a:gd name="connsiteX11" fmla="*/ 1392195 w 8659017"/>
                <a:gd name="connsiteY11" fmla="*/ 4134660 h 9145550"/>
                <a:gd name="connsiteX12" fmla="*/ 1471960 w 8659017"/>
                <a:gd name="connsiteY12" fmla="*/ 4158958 h 9145550"/>
                <a:gd name="connsiteX13" fmla="*/ 1417957 w 8659017"/>
                <a:gd name="connsiteY13" fmla="*/ 4401327 h 9145550"/>
                <a:gd name="connsiteX14" fmla="*/ 1530893 w 8659017"/>
                <a:gd name="connsiteY14" fmla="*/ 4749403 h 9145550"/>
                <a:gd name="connsiteX15" fmla="*/ 1652591 w 8659017"/>
                <a:gd name="connsiteY15" fmla="*/ 4995540 h 9145550"/>
                <a:gd name="connsiteX16" fmla="*/ 1800962 w 8659017"/>
                <a:gd name="connsiteY16" fmla="*/ 5974056 h 9145550"/>
                <a:gd name="connsiteX17" fmla="*/ 1485324 w 8659017"/>
                <a:gd name="connsiteY17" fmla="*/ 6071257 h 9145550"/>
                <a:gd name="connsiteX18" fmla="*/ 1255291 w 8659017"/>
                <a:gd name="connsiteY18" fmla="*/ 6138638 h 9145550"/>
                <a:gd name="connsiteX19" fmla="*/ 934742 w 8659017"/>
                <a:gd name="connsiteY19" fmla="*/ 5956011 h 9145550"/>
                <a:gd name="connsiteX20" fmla="*/ 838657 w 8659017"/>
                <a:gd name="connsiteY20" fmla="*/ 6159418 h 9145550"/>
                <a:gd name="connsiteX21" fmla="*/ 602288 w 8659017"/>
                <a:gd name="connsiteY21" fmla="*/ 6022057 h 9145550"/>
                <a:gd name="connsiteX22" fmla="*/ 495688 w 8659017"/>
                <a:gd name="connsiteY22" fmla="*/ 6223765 h 9145550"/>
                <a:gd name="connsiteX23" fmla="*/ 509381 w 8659017"/>
                <a:gd name="connsiteY23" fmla="*/ 6448953 h 9145550"/>
                <a:gd name="connsiteX24" fmla="*/ 689317 w 8659017"/>
                <a:gd name="connsiteY24" fmla="*/ 6748695 h 9145550"/>
                <a:gd name="connsiteX25" fmla="*/ 870642 w 8659017"/>
                <a:gd name="connsiteY25" fmla="*/ 6971515 h 9145550"/>
                <a:gd name="connsiteX26" fmla="*/ 990661 w 8659017"/>
                <a:gd name="connsiteY26" fmla="*/ 7282497 h 9145550"/>
                <a:gd name="connsiteX27" fmla="*/ 890359 w 8659017"/>
                <a:gd name="connsiteY27" fmla="*/ 7486072 h 9145550"/>
                <a:gd name="connsiteX28" fmla="*/ 1154478 w 8659017"/>
                <a:gd name="connsiteY28" fmla="*/ 7789216 h 9145550"/>
                <a:gd name="connsiteX29" fmla="*/ 1181132 w 8659017"/>
                <a:gd name="connsiteY29" fmla="*/ 7994158 h 9145550"/>
                <a:gd name="connsiteX30" fmla="*/ 1024364 w 8659017"/>
                <a:gd name="connsiteY30" fmla="*/ 8418487 h 9145550"/>
                <a:gd name="connsiteX31" fmla="*/ 1207787 w 8659017"/>
                <a:gd name="connsiteY31" fmla="*/ 8951925 h 9145550"/>
                <a:gd name="connsiteX32" fmla="*/ 1903967 w 8659017"/>
                <a:gd name="connsiteY32" fmla="*/ 8821065 h 9145550"/>
                <a:gd name="connsiteX33" fmla="*/ 2298198 w 8659017"/>
                <a:gd name="connsiteY33" fmla="*/ 9069404 h 9145550"/>
                <a:gd name="connsiteX34" fmla="*/ 2515287 w 8659017"/>
                <a:gd name="connsiteY34" fmla="*/ 8917929 h 9145550"/>
                <a:gd name="connsiteX35" fmla="*/ 2732049 w 8659017"/>
                <a:gd name="connsiteY35" fmla="*/ 9125607 h 9145550"/>
                <a:gd name="connsiteX36" fmla="*/ 2949503 w 8659017"/>
                <a:gd name="connsiteY36" fmla="*/ 9028102 h 9145550"/>
                <a:gd name="connsiteX37" fmla="*/ 3143114 w 8659017"/>
                <a:gd name="connsiteY37" fmla="*/ 9145550 h 9145550"/>
                <a:gd name="connsiteX38" fmla="*/ 3426840 w 8659017"/>
                <a:gd name="connsiteY38" fmla="*/ 8749868 h 9145550"/>
                <a:gd name="connsiteX39" fmla="*/ 3356699 w 8659017"/>
                <a:gd name="connsiteY39" fmla="*/ 8618142 h 9145550"/>
                <a:gd name="connsiteX40" fmla="*/ 3644642 w 8659017"/>
                <a:gd name="connsiteY40" fmla="*/ 8327438 h 9145550"/>
                <a:gd name="connsiteX41" fmla="*/ 4148286 w 8659017"/>
                <a:gd name="connsiteY41" fmla="*/ 8420036 h 9145550"/>
                <a:gd name="connsiteX42" fmla="*/ 4271409 w 8659017"/>
                <a:gd name="connsiteY42" fmla="*/ 8738826 h 9145550"/>
                <a:gd name="connsiteX43" fmla="*/ 4703160 w 8659017"/>
                <a:gd name="connsiteY43" fmla="*/ 8707004 h 9145550"/>
                <a:gd name="connsiteX44" fmla="*/ 5169634 w 8659017"/>
                <a:gd name="connsiteY44" fmla="*/ 8783090 h 9145550"/>
                <a:gd name="connsiteX45" fmla="*/ 5638206 w 8659017"/>
                <a:gd name="connsiteY45" fmla="*/ 8864112 h 9145550"/>
                <a:gd name="connsiteX46" fmla="*/ 6020153 w 8659017"/>
                <a:gd name="connsiteY46" fmla="*/ 8235205 h 9145550"/>
                <a:gd name="connsiteX47" fmla="*/ 6106087 w 8659017"/>
                <a:gd name="connsiteY47" fmla="*/ 7893601 h 9145550"/>
                <a:gd name="connsiteX48" fmla="*/ 6550800 w 8659017"/>
                <a:gd name="connsiteY48" fmla="*/ 7766446 h 9145550"/>
                <a:gd name="connsiteX49" fmla="*/ 7062550 w 8659017"/>
                <a:gd name="connsiteY49" fmla="*/ 7924391 h 9145550"/>
                <a:gd name="connsiteX50" fmla="*/ 7096581 w 8659017"/>
                <a:gd name="connsiteY50" fmla="*/ 7822952 h 9145550"/>
                <a:gd name="connsiteX51" fmla="*/ 7432246 w 8659017"/>
                <a:gd name="connsiteY51" fmla="*/ 7807975 h 9145550"/>
                <a:gd name="connsiteX52" fmla="*/ 7230949 w 8659017"/>
                <a:gd name="connsiteY52" fmla="*/ 7635221 h 9145550"/>
                <a:gd name="connsiteX53" fmla="*/ 7342515 w 8659017"/>
                <a:gd name="connsiteY53" fmla="*/ 7484248 h 9145550"/>
                <a:gd name="connsiteX54" fmla="*/ 7205408 w 8659017"/>
                <a:gd name="connsiteY54" fmla="*/ 7422942 h 9145550"/>
                <a:gd name="connsiteX55" fmla="*/ 7348175 w 8659017"/>
                <a:gd name="connsiteY55" fmla="*/ 6916558 h 9145550"/>
                <a:gd name="connsiteX56" fmla="*/ 7090045 w 8659017"/>
                <a:gd name="connsiteY56" fmla="*/ 6826163 h 9145550"/>
                <a:gd name="connsiteX57" fmla="*/ 6905233 w 8659017"/>
                <a:gd name="connsiteY57" fmla="*/ 6179210 h 9145550"/>
                <a:gd name="connsiteX58" fmla="*/ 6852983 w 8659017"/>
                <a:gd name="connsiteY58" fmla="*/ 5942111 h 9145550"/>
                <a:gd name="connsiteX59" fmla="*/ 6819317 w 8659017"/>
                <a:gd name="connsiteY59" fmla="*/ 5753515 h 9145550"/>
                <a:gd name="connsiteX60" fmla="*/ 6488599 w 8659017"/>
                <a:gd name="connsiteY60" fmla="*/ 5550942 h 9145550"/>
                <a:gd name="connsiteX61" fmla="*/ 6564327 w 8659017"/>
                <a:gd name="connsiteY61" fmla="*/ 5399469 h 9145550"/>
                <a:gd name="connsiteX62" fmla="*/ 6565368 w 8659017"/>
                <a:gd name="connsiteY62" fmla="*/ 5005793 h 9145550"/>
                <a:gd name="connsiteX63" fmla="*/ 6456631 w 8659017"/>
                <a:gd name="connsiteY63" fmla="*/ 4821631 h 9145550"/>
                <a:gd name="connsiteX64" fmla="*/ 6564291 w 8659017"/>
                <a:gd name="connsiteY64" fmla="*/ 4574658 h 9145550"/>
                <a:gd name="connsiteX65" fmla="*/ 6165166 w 8659017"/>
                <a:gd name="connsiteY65" fmla="*/ 4393898 h 9145550"/>
                <a:gd name="connsiteX66" fmla="*/ 5169122 w 8659017"/>
                <a:gd name="connsiteY66" fmla="*/ 3879708 h 9145550"/>
                <a:gd name="connsiteX67" fmla="*/ 5088811 w 8659017"/>
                <a:gd name="connsiteY67" fmla="*/ 3564987 h 9145550"/>
                <a:gd name="connsiteX68" fmla="*/ 4542737 w 8659017"/>
                <a:gd name="connsiteY68" fmla="*/ 3152401 h 9145550"/>
                <a:gd name="connsiteX69" fmla="*/ 4583759 w 8659017"/>
                <a:gd name="connsiteY69" fmla="*/ 2988653 h 9145550"/>
                <a:gd name="connsiteX70" fmla="*/ 4248094 w 8659017"/>
                <a:gd name="connsiteY70" fmla="*/ 3118344 h 9145550"/>
                <a:gd name="connsiteX71" fmla="*/ 8659017 w 8659017"/>
                <a:gd name="connsiteY71" fmla="*/ 4004841 h 9145550"/>
                <a:gd name="connsiteX72" fmla="*/ 8566419 w 8659017"/>
                <a:gd name="connsiteY72" fmla="*/ 3912243 h 9145550"/>
                <a:gd name="connsiteX73" fmla="*/ 8346500 w 8659017"/>
                <a:gd name="connsiteY73" fmla="*/ 3646025 h 9145550"/>
                <a:gd name="connsiteX74" fmla="*/ 8334926 w 8659017"/>
                <a:gd name="connsiteY74" fmla="*/ 3426106 h 9145550"/>
                <a:gd name="connsiteX75" fmla="*/ 8242328 w 8659017"/>
                <a:gd name="connsiteY75" fmla="*/ 3240912 h 9145550"/>
                <a:gd name="connsiteX76" fmla="*/ 8126581 w 8659017"/>
                <a:gd name="connsiteY76" fmla="*/ 3090441 h 9145550"/>
                <a:gd name="connsiteX77" fmla="*/ 7918237 w 8659017"/>
                <a:gd name="connsiteY77" fmla="*/ 2893671 h 9145550"/>
                <a:gd name="connsiteX78" fmla="*/ 7733042 w 8659017"/>
                <a:gd name="connsiteY78" fmla="*/ 2824223 h 9145550"/>
                <a:gd name="connsiteX79" fmla="*/ 7397376 w 8659017"/>
                <a:gd name="connsiteY79" fmla="*/ 2928395 h 9145550"/>
                <a:gd name="connsiteX80" fmla="*/ 7223756 w 8659017"/>
                <a:gd name="connsiteY80" fmla="*/ 2986268 h 9145550"/>
                <a:gd name="connsiteX81" fmla="*/ 6864941 w 8659017"/>
                <a:gd name="connsiteY81" fmla="*/ 2801074 h 9145550"/>
                <a:gd name="connsiteX82" fmla="*/ 6633447 w 8659017"/>
                <a:gd name="connsiteY82" fmla="*/ 2708476 h 9145550"/>
                <a:gd name="connsiteX83" fmla="*/ 6297781 w 8659017"/>
                <a:gd name="connsiteY83" fmla="*/ 2164466 h 9145550"/>
                <a:gd name="connsiteX84" fmla="*/ 6101012 w 8659017"/>
                <a:gd name="connsiteY84" fmla="*/ 2095018 h 9145550"/>
                <a:gd name="connsiteX85" fmla="*/ 5765346 w 8659017"/>
                <a:gd name="connsiteY85" fmla="*/ 1689904 h 9145550"/>
                <a:gd name="connsiteX86" fmla="*/ 5672749 w 8659017"/>
                <a:gd name="connsiteY86" fmla="*/ 1632031 h 9145550"/>
                <a:gd name="connsiteX87" fmla="*/ 5429680 w 8659017"/>
                <a:gd name="connsiteY87" fmla="*/ 1365813 h 9145550"/>
                <a:gd name="connsiteX88" fmla="*/ 5047716 w 8659017"/>
                <a:gd name="connsiteY88" fmla="*/ 1469985 h 9145550"/>
                <a:gd name="connsiteX89" fmla="*/ 4885670 w 8659017"/>
                <a:gd name="connsiteY89" fmla="*/ 1446836 h 9145550"/>
                <a:gd name="connsiteX90" fmla="*/ 4503706 w 8659017"/>
                <a:gd name="connsiteY90" fmla="*/ 1018572 h 9145550"/>
                <a:gd name="connsiteX91" fmla="*/ 4411108 w 8659017"/>
                <a:gd name="connsiteY91" fmla="*/ 972274 h 9145550"/>
                <a:gd name="connsiteX92" fmla="*/ 4283787 w 8659017"/>
                <a:gd name="connsiteY92" fmla="*/ 821803 h 9145550"/>
                <a:gd name="connsiteX93" fmla="*/ 4214338 w 8659017"/>
                <a:gd name="connsiteY93" fmla="*/ 659757 h 9145550"/>
                <a:gd name="connsiteX94" fmla="*/ 4040718 w 8659017"/>
                <a:gd name="connsiteY94" fmla="*/ 532436 h 9145550"/>
                <a:gd name="connsiteX95" fmla="*/ 3982845 w 8659017"/>
                <a:gd name="connsiteY95" fmla="*/ 486137 h 9145550"/>
                <a:gd name="connsiteX96" fmla="*/ 4017569 w 8659017"/>
                <a:gd name="connsiteY96" fmla="*/ 266218 h 9145550"/>
                <a:gd name="connsiteX97" fmla="*/ 3901822 w 8659017"/>
                <a:gd name="connsiteY97" fmla="*/ 138896 h 9145550"/>
                <a:gd name="connsiteX98" fmla="*/ 3681903 w 8659017"/>
                <a:gd name="connsiteY98" fmla="*/ 69448 h 9145550"/>
                <a:gd name="connsiteX99" fmla="*/ 3589306 w 8659017"/>
                <a:gd name="connsiteY99" fmla="*/ 69448 h 9145550"/>
                <a:gd name="connsiteX100" fmla="*/ 3461984 w 8659017"/>
                <a:gd name="connsiteY100" fmla="*/ 0 h 9145550"/>
                <a:gd name="connsiteX101" fmla="*/ 3218916 w 8659017"/>
                <a:gd name="connsiteY101" fmla="*/ 104172 h 9145550"/>
                <a:gd name="connsiteX102" fmla="*/ 2964273 w 8659017"/>
                <a:gd name="connsiteY102" fmla="*/ 150471 h 9145550"/>
                <a:gd name="connsiteX103" fmla="*/ 2790652 w 8659017"/>
                <a:gd name="connsiteY103" fmla="*/ 185195 h 9145550"/>
                <a:gd name="connsiteX104" fmla="*/ 2686480 w 8659017"/>
                <a:gd name="connsiteY104" fmla="*/ 231494 h 9145550"/>
                <a:gd name="connsiteX105" fmla="*/ 2362389 w 8659017"/>
                <a:gd name="connsiteY105" fmla="*/ 231494 h 9145550"/>
                <a:gd name="connsiteX106" fmla="*/ 2258217 w 8659017"/>
                <a:gd name="connsiteY106" fmla="*/ 358815 h 9145550"/>
                <a:gd name="connsiteX107" fmla="*/ 2165619 w 8659017"/>
                <a:gd name="connsiteY107" fmla="*/ 601884 h 9145550"/>
                <a:gd name="connsiteX108" fmla="*/ 2107746 w 8659017"/>
                <a:gd name="connsiteY108" fmla="*/ 648182 h 9145550"/>
                <a:gd name="connsiteX109" fmla="*/ 2015149 w 8659017"/>
                <a:gd name="connsiteY109" fmla="*/ 613458 h 9145550"/>
                <a:gd name="connsiteX110" fmla="*/ 1864678 w 8659017"/>
                <a:gd name="connsiteY110" fmla="*/ 567160 h 9145550"/>
                <a:gd name="connsiteX111" fmla="*/ 1737356 w 8659017"/>
                <a:gd name="connsiteY111" fmla="*/ 567160 h 9145550"/>
                <a:gd name="connsiteX112" fmla="*/ 1482713 w 8659017"/>
                <a:gd name="connsiteY112" fmla="*/ 682906 h 9145550"/>
                <a:gd name="connsiteX113" fmla="*/ 1320668 w 8659017"/>
                <a:gd name="connsiteY113" fmla="*/ 844952 h 9145550"/>
                <a:gd name="connsiteX114" fmla="*/ 1077599 w 8659017"/>
                <a:gd name="connsiteY114" fmla="*/ 798653 h 9145550"/>
                <a:gd name="connsiteX115" fmla="*/ 915554 w 8659017"/>
                <a:gd name="connsiteY115" fmla="*/ 717631 h 9145550"/>
                <a:gd name="connsiteX116" fmla="*/ 649336 w 8659017"/>
                <a:gd name="connsiteY116" fmla="*/ 648182 h 9145550"/>
                <a:gd name="connsiteX117" fmla="*/ 209498 w 8659017"/>
                <a:gd name="connsiteY117" fmla="*/ 810228 h 9145550"/>
                <a:gd name="connsiteX0" fmla="*/ 209498 w 8566419"/>
                <a:gd name="connsiteY0" fmla="*/ 810228 h 9145550"/>
                <a:gd name="connsiteX1" fmla="*/ 165451 w 8566419"/>
                <a:gd name="connsiteY1" fmla="*/ 1218845 h 9145550"/>
                <a:gd name="connsiteX2" fmla="*/ 0 w 8566419"/>
                <a:gd name="connsiteY2" fmla="*/ 1625938 h 9145550"/>
                <a:gd name="connsiteX3" fmla="*/ 549 w 8566419"/>
                <a:gd name="connsiteY3" fmla="*/ 1897395 h 9145550"/>
                <a:gd name="connsiteX4" fmla="*/ 36400 w 8566419"/>
                <a:gd name="connsiteY4" fmla="*/ 2213628 h 9145550"/>
                <a:gd name="connsiteX5" fmla="*/ 180520 w 8566419"/>
                <a:gd name="connsiteY5" fmla="*/ 2751333 h 9145550"/>
                <a:gd name="connsiteX6" fmla="*/ 320687 w 8566419"/>
                <a:gd name="connsiteY6" fmla="*/ 2947890 h 9145550"/>
                <a:gd name="connsiteX7" fmla="*/ 392819 w 8566419"/>
                <a:gd name="connsiteY7" fmla="*/ 3132659 h 9145550"/>
                <a:gd name="connsiteX8" fmla="*/ 448989 w 8566419"/>
                <a:gd name="connsiteY8" fmla="*/ 4242365 h 9145550"/>
                <a:gd name="connsiteX9" fmla="*/ 519563 w 8566419"/>
                <a:gd name="connsiteY9" fmla="*/ 4381899 h 9145550"/>
                <a:gd name="connsiteX10" fmla="*/ 1068941 w 8566419"/>
                <a:gd name="connsiteY10" fmla="*/ 4330789 h 9145550"/>
                <a:gd name="connsiteX11" fmla="*/ 1392195 w 8566419"/>
                <a:gd name="connsiteY11" fmla="*/ 4134660 h 9145550"/>
                <a:gd name="connsiteX12" fmla="*/ 1471960 w 8566419"/>
                <a:gd name="connsiteY12" fmla="*/ 4158958 h 9145550"/>
                <a:gd name="connsiteX13" fmla="*/ 1417957 w 8566419"/>
                <a:gd name="connsiteY13" fmla="*/ 4401327 h 9145550"/>
                <a:gd name="connsiteX14" fmla="*/ 1530893 w 8566419"/>
                <a:gd name="connsiteY14" fmla="*/ 4749403 h 9145550"/>
                <a:gd name="connsiteX15" fmla="*/ 1652591 w 8566419"/>
                <a:gd name="connsiteY15" fmla="*/ 4995540 h 9145550"/>
                <a:gd name="connsiteX16" fmla="*/ 1800962 w 8566419"/>
                <a:gd name="connsiteY16" fmla="*/ 5974056 h 9145550"/>
                <a:gd name="connsiteX17" fmla="*/ 1485324 w 8566419"/>
                <a:gd name="connsiteY17" fmla="*/ 6071257 h 9145550"/>
                <a:gd name="connsiteX18" fmla="*/ 1255291 w 8566419"/>
                <a:gd name="connsiteY18" fmla="*/ 6138638 h 9145550"/>
                <a:gd name="connsiteX19" fmla="*/ 934742 w 8566419"/>
                <a:gd name="connsiteY19" fmla="*/ 5956011 h 9145550"/>
                <a:gd name="connsiteX20" fmla="*/ 838657 w 8566419"/>
                <a:gd name="connsiteY20" fmla="*/ 6159418 h 9145550"/>
                <a:gd name="connsiteX21" fmla="*/ 602288 w 8566419"/>
                <a:gd name="connsiteY21" fmla="*/ 6022057 h 9145550"/>
                <a:gd name="connsiteX22" fmla="*/ 495688 w 8566419"/>
                <a:gd name="connsiteY22" fmla="*/ 6223765 h 9145550"/>
                <a:gd name="connsiteX23" fmla="*/ 509381 w 8566419"/>
                <a:gd name="connsiteY23" fmla="*/ 6448953 h 9145550"/>
                <a:gd name="connsiteX24" fmla="*/ 689317 w 8566419"/>
                <a:gd name="connsiteY24" fmla="*/ 6748695 h 9145550"/>
                <a:gd name="connsiteX25" fmla="*/ 870642 w 8566419"/>
                <a:gd name="connsiteY25" fmla="*/ 6971515 h 9145550"/>
                <a:gd name="connsiteX26" fmla="*/ 990661 w 8566419"/>
                <a:gd name="connsiteY26" fmla="*/ 7282497 h 9145550"/>
                <a:gd name="connsiteX27" fmla="*/ 890359 w 8566419"/>
                <a:gd name="connsiteY27" fmla="*/ 7486072 h 9145550"/>
                <a:gd name="connsiteX28" fmla="*/ 1154478 w 8566419"/>
                <a:gd name="connsiteY28" fmla="*/ 7789216 h 9145550"/>
                <a:gd name="connsiteX29" fmla="*/ 1181132 w 8566419"/>
                <a:gd name="connsiteY29" fmla="*/ 7994158 h 9145550"/>
                <a:gd name="connsiteX30" fmla="*/ 1024364 w 8566419"/>
                <a:gd name="connsiteY30" fmla="*/ 8418487 h 9145550"/>
                <a:gd name="connsiteX31" fmla="*/ 1207787 w 8566419"/>
                <a:gd name="connsiteY31" fmla="*/ 8951925 h 9145550"/>
                <a:gd name="connsiteX32" fmla="*/ 1903967 w 8566419"/>
                <a:gd name="connsiteY32" fmla="*/ 8821065 h 9145550"/>
                <a:gd name="connsiteX33" fmla="*/ 2298198 w 8566419"/>
                <a:gd name="connsiteY33" fmla="*/ 9069404 h 9145550"/>
                <a:gd name="connsiteX34" fmla="*/ 2515287 w 8566419"/>
                <a:gd name="connsiteY34" fmla="*/ 8917929 h 9145550"/>
                <a:gd name="connsiteX35" fmla="*/ 2732049 w 8566419"/>
                <a:gd name="connsiteY35" fmla="*/ 9125607 h 9145550"/>
                <a:gd name="connsiteX36" fmla="*/ 2949503 w 8566419"/>
                <a:gd name="connsiteY36" fmla="*/ 9028102 h 9145550"/>
                <a:gd name="connsiteX37" fmla="*/ 3143114 w 8566419"/>
                <a:gd name="connsiteY37" fmla="*/ 9145550 h 9145550"/>
                <a:gd name="connsiteX38" fmla="*/ 3426840 w 8566419"/>
                <a:gd name="connsiteY38" fmla="*/ 8749868 h 9145550"/>
                <a:gd name="connsiteX39" fmla="*/ 3356699 w 8566419"/>
                <a:gd name="connsiteY39" fmla="*/ 8618142 h 9145550"/>
                <a:gd name="connsiteX40" fmla="*/ 3644642 w 8566419"/>
                <a:gd name="connsiteY40" fmla="*/ 8327438 h 9145550"/>
                <a:gd name="connsiteX41" fmla="*/ 4148286 w 8566419"/>
                <a:gd name="connsiteY41" fmla="*/ 8420036 h 9145550"/>
                <a:gd name="connsiteX42" fmla="*/ 4271409 w 8566419"/>
                <a:gd name="connsiteY42" fmla="*/ 8738826 h 9145550"/>
                <a:gd name="connsiteX43" fmla="*/ 4703160 w 8566419"/>
                <a:gd name="connsiteY43" fmla="*/ 8707004 h 9145550"/>
                <a:gd name="connsiteX44" fmla="*/ 5169634 w 8566419"/>
                <a:gd name="connsiteY44" fmla="*/ 8783090 h 9145550"/>
                <a:gd name="connsiteX45" fmla="*/ 5638206 w 8566419"/>
                <a:gd name="connsiteY45" fmla="*/ 8864112 h 9145550"/>
                <a:gd name="connsiteX46" fmla="*/ 6020153 w 8566419"/>
                <a:gd name="connsiteY46" fmla="*/ 8235205 h 9145550"/>
                <a:gd name="connsiteX47" fmla="*/ 6106087 w 8566419"/>
                <a:gd name="connsiteY47" fmla="*/ 7893601 h 9145550"/>
                <a:gd name="connsiteX48" fmla="*/ 6550800 w 8566419"/>
                <a:gd name="connsiteY48" fmla="*/ 7766446 h 9145550"/>
                <a:gd name="connsiteX49" fmla="*/ 7062550 w 8566419"/>
                <a:gd name="connsiteY49" fmla="*/ 7924391 h 9145550"/>
                <a:gd name="connsiteX50" fmla="*/ 7096581 w 8566419"/>
                <a:gd name="connsiteY50" fmla="*/ 7822952 h 9145550"/>
                <a:gd name="connsiteX51" fmla="*/ 7432246 w 8566419"/>
                <a:gd name="connsiteY51" fmla="*/ 7807975 h 9145550"/>
                <a:gd name="connsiteX52" fmla="*/ 7230949 w 8566419"/>
                <a:gd name="connsiteY52" fmla="*/ 7635221 h 9145550"/>
                <a:gd name="connsiteX53" fmla="*/ 7342515 w 8566419"/>
                <a:gd name="connsiteY53" fmla="*/ 7484248 h 9145550"/>
                <a:gd name="connsiteX54" fmla="*/ 7205408 w 8566419"/>
                <a:gd name="connsiteY54" fmla="*/ 7422942 h 9145550"/>
                <a:gd name="connsiteX55" fmla="*/ 7348175 w 8566419"/>
                <a:gd name="connsiteY55" fmla="*/ 6916558 h 9145550"/>
                <a:gd name="connsiteX56" fmla="*/ 7090045 w 8566419"/>
                <a:gd name="connsiteY56" fmla="*/ 6826163 h 9145550"/>
                <a:gd name="connsiteX57" fmla="*/ 6905233 w 8566419"/>
                <a:gd name="connsiteY57" fmla="*/ 6179210 h 9145550"/>
                <a:gd name="connsiteX58" fmla="*/ 6852983 w 8566419"/>
                <a:gd name="connsiteY58" fmla="*/ 5942111 h 9145550"/>
                <a:gd name="connsiteX59" fmla="*/ 6819317 w 8566419"/>
                <a:gd name="connsiteY59" fmla="*/ 5753515 h 9145550"/>
                <a:gd name="connsiteX60" fmla="*/ 6488599 w 8566419"/>
                <a:gd name="connsiteY60" fmla="*/ 5550942 h 9145550"/>
                <a:gd name="connsiteX61" fmla="*/ 6564327 w 8566419"/>
                <a:gd name="connsiteY61" fmla="*/ 5399469 h 9145550"/>
                <a:gd name="connsiteX62" fmla="*/ 6565368 w 8566419"/>
                <a:gd name="connsiteY62" fmla="*/ 5005793 h 9145550"/>
                <a:gd name="connsiteX63" fmla="*/ 6456631 w 8566419"/>
                <a:gd name="connsiteY63" fmla="*/ 4821631 h 9145550"/>
                <a:gd name="connsiteX64" fmla="*/ 6564291 w 8566419"/>
                <a:gd name="connsiteY64" fmla="*/ 4574658 h 9145550"/>
                <a:gd name="connsiteX65" fmla="*/ 6165166 w 8566419"/>
                <a:gd name="connsiteY65" fmla="*/ 4393898 h 9145550"/>
                <a:gd name="connsiteX66" fmla="*/ 5169122 w 8566419"/>
                <a:gd name="connsiteY66" fmla="*/ 3879708 h 9145550"/>
                <a:gd name="connsiteX67" fmla="*/ 5088811 w 8566419"/>
                <a:gd name="connsiteY67" fmla="*/ 3564987 h 9145550"/>
                <a:gd name="connsiteX68" fmla="*/ 4542737 w 8566419"/>
                <a:gd name="connsiteY68" fmla="*/ 3152401 h 9145550"/>
                <a:gd name="connsiteX69" fmla="*/ 4583759 w 8566419"/>
                <a:gd name="connsiteY69" fmla="*/ 2988653 h 9145550"/>
                <a:gd name="connsiteX70" fmla="*/ 4248094 w 8566419"/>
                <a:gd name="connsiteY70" fmla="*/ 3118344 h 9145550"/>
                <a:gd name="connsiteX71" fmla="*/ 3967801 w 8566419"/>
                <a:gd name="connsiteY71" fmla="*/ 2929489 h 9145550"/>
                <a:gd name="connsiteX72" fmla="*/ 8566419 w 8566419"/>
                <a:gd name="connsiteY72" fmla="*/ 3912243 h 9145550"/>
                <a:gd name="connsiteX73" fmla="*/ 8346500 w 8566419"/>
                <a:gd name="connsiteY73" fmla="*/ 3646025 h 9145550"/>
                <a:gd name="connsiteX74" fmla="*/ 8334926 w 8566419"/>
                <a:gd name="connsiteY74" fmla="*/ 3426106 h 9145550"/>
                <a:gd name="connsiteX75" fmla="*/ 8242328 w 8566419"/>
                <a:gd name="connsiteY75" fmla="*/ 3240912 h 9145550"/>
                <a:gd name="connsiteX76" fmla="*/ 8126581 w 8566419"/>
                <a:gd name="connsiteY76" fmla="*/ 3090441 h 9145550"/>
                <a:gd name="connsiteX77" fmla="*/ 7918237 w 8566419"/>
                <a:gd name="connsiteY77" fmla="*/ 2893671 h 9145550"/>
                <a:gd name="connsiteX78" fmla="*/ 7733042 w 8566419"/>
                <a:gd name="connsiteY78" fmla="*/ 2824223 h 9145550"/>
                <a:gd name="connsiteX79" fmla="*/ 7397376 w 8566419"/>
                <a:gd name="connsiteY79" fmla="*/ 2928395 h 9145550"/>
                <a:gd name="connsiteX80" fmla="*/ 7223756 w 8566419"/>
                <a:gd name="connsiteY80" fmla="*/ 2986268 h 9145550"/>
                <a:gd name="connsiteX81" fmla="*/ 6864941 w 8566419"/>
                <a:gd name="connsiteY81" fmla="*/ 2801074 h 9145550"/>
                <a:gd name="connsiteX82" fmla="*/ 6633447 w 8566419"/>
                <a:gd name="connsiteY82" fmla="*/ 2708476 h 9145550"/>
                <a:gd name="connsiteX83" fmla="*/ 6297781 w 8566419"/>
                <a:gd name="connsiteY83" fmla="*/ 2164466 h 9145550"/>
                <a:gd name="connsiteX84" fmla="*/ 6101012 w 8566419"/>
                <a:gd name="connsiteY84" fmla="*/ 2095018 h 9145550"/>
                <a:gd name="connsiteX85" fmla="*/ 5765346 w 8566419"/>
                <a:gd name="connsiteY85" fmla="*/ 1689904 h 9145550"/>
                <a:gd name="connsiteX86" fmla="*/ 5672749 w 8566419"/>
                <a:gd name="connsiteY86" fmla="*/ 1632031 h 9145550"/>
                <a:gd name="connsiteX87" fmla="*/ 5429680 w 8566419"/>
                <a:gd name="connsiteY87" fmla="*/ 1365813 h 9145550"/>
                <a:gd name="connsiteX88" fmla="*/ 5047716 w 8566419"/>
                <a:gd name="connsiteY88" fmla="*/ 1469985 h 9145550"/>
                <a:gd name="connsiteX89" fmla="*/ 4885670 w 8566419"/>
                <a:gd name="connsiteY89" fmla="*/ 1446836 h 9145550"/>
                <a:gd name="connsiteX90" fmla="*/ 4503706 w 8566419"/>
                <a:gd name="connsiteY90" fmla="*/ 1018572 h 9145550"/>
                <a:gd name="connsiteX91" fmla="*/ 4411108 w 8566419"/>
                <a:gd name="connsiteY91" fmla="*/ 972274 h 9145550"/>
                <a:gd name="connsiteX92" fmla="*/ 4283787 w 8566419"/>
                <a:gd name="connsiteY92" fmla="*/ 821803 h 9145550"/>
                <a:gd name="connsiteX93" fmla="*/ 4214338 w 8566419"/>
                <a:gd name="connsiteY93" fmla="*/ 659757 h 9145550"/>
                <a:gd name="connsiteX94" fmla="*/ 4040718 w 8566419"/>
                <a:gd name="connsiteY94" fmla="*/ 532436 h 9145550"/>
                <a:gd name="connsiteX95" fmla="*/ 3982845 w 8566419"/>
                <a:gd name="connsiteY95" fmla="*/ 486137 h 9145550"/>
                <a:gd name="connsiteX96" fmla="*/ 4017569 w 8566419"/>
                <a:gd name="connsiteY96" fmla="*/ 266218 h 9145550"/>
                <a:gd name="connsiteX97" fmla="*/ 3901822 w 8566419"/>
                <a:gd name="connsiteY97" fmla="*/ 138896 h 9145550"/>
                <a:gd name="connsiteX98" fmla="*/ 3681903 w 8566419"/>
                <a:gd name="connsiteY98" fmla="*/ 69448 h 9145550"/>
                <a:gd name="connsiteX99" fmla="*/ 3589306 w 8566419"/>
                <a:gd name="connsiteY99" fmla="*/ 69448 h 9145550"/>
                <a:gd name="connsiteX100" fmla="*/ 3461984 w 8566419"/>
                <a:gd name="connsiteY100" fmla="*/ 0 h 9145550"/>
                <a:gd name="connsiteX101" fmla="*/ 3218916 w 8566419"/>
                <a:gd name="connsiteY101" fmla="*/ 104172 h 9145550"/>
                <a:gd name="connsiteX102" fmla="*/ 2964273 w 8566419"/>
                <a:gd name="connsiteY102" fmla="*/ 150471 h 9145550"/>
                <a:gd name="connsiteX103" fmla="*/ 2790652 w 8566419"/>
                <a:gd name="connsiteY103" fmla="*/ 185195 h 9145550"/>
                <a:gd name="connsiteX104" fmla="*/ 2686480 w 8566419"/>
                <a:gd name="connsiteY104" fmla="*/ 231494 h 9145550"/>
                <a:gd name="connsiteX105" fmla="*/ 2362389 w 8566419"/>
                <a:gd name="connsiteY105" fmla="*/ 231494 h 9145550"/>
                <a:gd name="connsiteX106" fmla="*/ 2258217 w 8566419"/>
                <a:gd name="connsiteY106" fmla="*/ 358815 h 9145550"/>
                <a:gd name="connsiteX107" fmla="*/ 2165619 w 8566419"/>
                <a:gd name="connsiteY107" fmla="*/ 601884 h 9145550"/>
                <a:gd name="connsiteX108" fmla="*/ 2107746 w 8566419"/>
                <a:gd name="connsiteY108" fmla="*/ 648182 h 9145550"/>
                <a:gd name="connsiteX109" fmla="*/ 2015149 w 8566419"/>
                <a:gd name="connsiteY109" fmla="*/ 613458 h 9145550"/>
                <a:gd name="connsiteX110" fmla="*/ 1864678 w 8566419"/>
                <a:gd name="connsiteY110" fmla="*/ 567160 h 9145550"/>
                <a:gd name="connsiteX111" fmla="*/ 1737356 w 8566419"/>
                <a:gd name="connsiteY111" fmla="*/ 567160 h 9145550"/>
                <a:gd name="connsiteX112" fmla="*/ 1482713 w 8566419"/>
                <a:gd name="connsiteY112" fmla="*/ 682906 h 9145550"/>
                <a:gd name="connsiteX113" fmla="*/ 1320668 w 8566419"/>
                <a:gd name="connsiteY113" fmla="*/ 844952 h 9145550"/>
                <a:gd name="connsiteX114" fmla="*/ 1077599 w 8566419"/>
                <a:gd name="connsiteY114" fmla="*/ 798653 h 9145550"/>
                <a:gd name="connsiteX115" fmla="*/ 915554 w 8566419"/>
                <a:gd name="connsiteY115" fmla="*/ 717631 h 9145550"/>
                <a:gd name="connsiteX116" fmla="*/ 649336 w 8566419"/>
                <a:gd name="connsiteY116" fmla="*/ 648182 h 9145550"/>
                <a:gd name="connsiteX117" fmla="*/ 209498 w 8566419"/>
                <a:gd name="connsiteY117" fmla="*/ 810228 h 9145550"/>
                <a:gd name="connsiteX0" fmla="*/ 209498 w 8346500"/>
                <a:gd name="connsiteY0" fmla="*/ 810228 h 9145550"/>
                <a:gd name="connsiteX1" fmla="*/ 165451 w 8346500"/>
                <a:gd name="connsiteY1" fmla="*/ 1218845 h 9145550"/>
                <a:gd name="connsiteX2" fmla="*/ 0 w 8346500"/>
                <a:gd name="connsiteY2" fmla="*/ 1625938 h 9145550"/>
                <a:gd name="connsiteX3" fmla="*/ 549 w 8346500"/>
                <a:gd name="connsiteY3" fmla="*/ 1897395 h 9145550"/>
                <a:gd name="connsiteX4" fmla="*/ 36400 w 8346500"/>
                <a:gd name="connsiteY4" fmla="*/ 2213628 h 9145550"/>
                <a:gd name="connsiteX5" fmla="*/ 180520 w 8346500"/>
                <a:gd name="connsiteY5" fmla="*/ 2751333 h 9145550"/>
                <a:gd name="connsiteX6" fmla="*/ 320687 w 8346500"/>
                <a:gd name="connsiteY6" fmla="*/ 2947890 h 9145550"/>
                <a:gd name="connsiteX7" fmla="*/ 392819 w 8346500"/>
                <a:gd name="connsiteY7" fmla="*/ 3132659 h 9145550"/>
                <a:gd name="connsiteX8" fmla="*/ 448989 w 8346500"/>
                <a:gd name="connsiteY8" fmla="*/ 4242365 h 9145550"/>
                <a:gd name="connsiteX9" fmla="*/ 519563 w 8346500"/>
                <a:gd name="connsiteY9" fmla="*/ 4381899 h 9145550"/>
                <a:gd name="connsiteX10" fmla="*/ 1068941 w 8346500"/>
                <a:gd name="connsiteY10" fmla="*/ 4330789 h 9145550"/>
                <a:gd name="connsiteX11" fmla="*/ 1392195 w 8346500"/>
                <a:gd name="connsiteY11" fmla="*/ 4134660 h 9145550"/>
                <a:gd name="connsiteX12" fmla="*/ 1471960 w 8346500"/>
                <a:gd name="connsiteY12" fmla="*/ 4158958 h 9145550"/>
                <a:gd name="connsiteX13" fmla="*/ 1417957 w 8346500"/>
                <a:gd name="connsiteY13" fmla="*/ 4401327 h 9145550"/>
                <a:gd name="connsiteX14" fmla="*/ 1530893 w 8346500"/>
                <a:gd name="connsiteY14" fmla="*/ 4749403 h 9145550"/>
                <a:gd name="connsiteX15" fmla="*/ 1652591 w 8346500"/>
                <a:gd name="connsiteY15" fmla="*/ 4995540 h 9145550"/>
                <a:gd name="connsiteX16" fmla="*/ 1800962 w 8346500"/>
                <a:gd name="connsiteY16" fmla="*/ 5974056 h 9145550"/>
                <a:gd name="connsiteX17" fmla="*/ 1485324 w 8346500"/>
                <a:gd name="connsiteY17" fmla="*/ 6071257 h 9145550"/>
                <a:gd name="connsiteX18" fmla="*/ 1255291 w 8346500"/>
                <a:gd name="connsiteY18" fmla="*/ 6138638 h 9145550"/>
                <a:gd name="connsiteX19" fmla="*/ 934742 w 8346500"/>
                <a:gd name="connsiteY19" fmla="*/ 5956011 h 9145550"/>
                <a:gd name="connsiteX20" fmla="*/ 838657 w 8346500"/>
                <a:gd name="connsiteY20" fmla="*/ 6159418 h 9145550"/>
                <a:gd name="connsiteX21" fmla="*/ 602288 w 8346500"/>
                <a:gd name="connsiteY21" fmla="*/ 6022057 h 9145550"/>
                <a:gd name="connsiteX22" fmla="*/ 495688 w 8346500"/>
                <a:gd name="connsiteY22" fmla="*/ 6223765 h 9145550"/>
                <a:gd name="connsiteX23" fmla="*/ 509381 w 8346500"/>
                <a:gd name="connsiteY23" fmla="*/ 6448953 h 9145550"/>
                <a:gd name="connsiteX24" fmla="*/ 689317 w 8346500"/>
                <a:gd name="connsiteY24" fmla="*/ 6748695 h 9145550"/>
                <a:gd name="connsiteX25" fmla="*/ 870642 w 8346500"/>
                <a:gd name="connsiteY25" fmla="*/ 6971515 h 9145550"/>
                <a:gd name="connsiteX26" fmla="*/ 990661 w 8346500"/>
                <a:gd name="connsiteY26" fmla="*/ 7282497 h 9145550"/>
                <a:gd name="connsiteX27" fmla="*/ 890359 w 8346500"/>
                <a:gd name="connsiteY27" fmla="*/ 7486072 h 9145550"/>
                <a:gd name="connsiteX28" fmla="*/ 1154478 w 8346500"/>
                <a:gd name="connsiteY28" fmla="*/ 7789216 h 9145550"/>
                <a:gd name="connsiteX29" fmla="*/ 1181132 w 8346500"/>
                <a:gd name="connsiteY29" fmla="*/ 7994158 h 9145550"/>
                <a:gd name="connsiteX30" fmla="*/ 1024364 w 8346500"/>
                <a:gd name="connsiteY30" fmla="*/ 8418487 h 9145550"/>
                <a:gd name="connsiteX31" fmla="*/ 1207787 w 8346500"/>
                <a:gd name="connsiteY31" fmla="*/ 8951925 h 9145550"/>
                <a:gd name="connsiteX32" fmla="*/ 1903967 w 8346500"/>
                <a:gd name="connsiteY32" fmla="*/ 8821065 h 9145550"/>
                <a:gd name="connsiteX33" fmla="*/ 2298198 w 8346500"/>
                <a:gd name="connsiteY33" fmla="*/ 9069404 h 9145550"/>
                <a:gd name="connsiteX34" fmla="*/ 2515287 w 8346500"/>
                <a:gd name="connsiteY34" fmla="*/ 8917929 h 9145550"/>
                <a:gd name="connsiteX35" fmla="*/ 2732049 w 8346500"/>
                <a:gd name="connsiteY35" fmla="*/ 9125607 h 9145550"/>
                <a:gd name="connsiteX36" fmla="*/ 2949503 w 8346500"/>
                <a:gd name="connsiteY36" fmla="*/ 9028102 h 9145550"/>
                <a:gd name="connsiteX37" fmla="*/ 3143114 w 8346500"/>
                <a:gd name="connsiteY37" fmla="*/ 9145550 h 9145550"/>
                <a:gd name="connsiteX38" fmla="*/ 3426840 w 8346500"/>
                <a:gd name="connsiteY38" fmla="*/ 8749868 h 9145550"/>
                <a:gd name="connsiteX39" fmla="*/ 3356699 w 8346500"/>
                <a:gd name="connsiteY39" fmla="*/ 8618142 h 9145550"/>
                <a:gd name="connsiteX40" fmla="*/ 3644642 w 8346500"/>
                <a:gd name="connsiteY40" fmla="*/ 8327438 h 9145550"/>
                <a:gd name="connsiteX41" fmla="*/ 4148286 w 8346500"/>
                <a:gd name="connsiteY41" fmla="*/ 8420036 h 9145550"/>
                <a:gd name="connsiteX42" fmla="*/ 4271409 w 8346500"/>
                <a:gd name="connsiteY42" fmla="*/ 8738826 h 9145550"/>
                <a:gd name="connsiteX43" fmla="*/ 4703160 w 8346500"/>
                <a:gd name="connsiteY43" fmla="*/ 8707004 h 9145550"/>
                <a:gd name="connsiteX44" fmla="*/ 5169634 w 8346500"/>
                <a:gd name="connsiteY44" fmla="*/ 8783090 h 9145550"/>
                <a:gd name="connsiteX45" fmla="*/ 5638206 w 8346500"/>
                <a:gd name="connsiteY45" fmla="*/ 8864112 h 9145550"/>
                <a:gd name="connsiteX46" fmla="*/ 6020153 w 8346500"/>
                <a:gd name="connsiteY46" fmla="*/ 8235205 h 9145550"/>
                <a:gd name="connsiteX47" fmla="*/ 6106087 w 8346500"/>
                <a:gd name="connsiteY47" fmla="*/ 7893601 h 9145550"/>
                <a:gd name="connsiteX48" fmla="*/ 6550800 w 8346500"/>
                <a:gd name="connsiteY48" fmla="*/ 7766446 h 9145550"/>
                <a:gd name="connsiteX49" fmla="*/ 7062550 w 8346500"/>
                <a:gd name="connsiteY49" fmla="*/ 7924391 h 9145550"/>
                <a:gd name="connsiteX50" fmla="*/ 7096581 w 8346500"/>
                <a:gd name="connsiteY50" fmla="*/ 7822952 h 9145550"/>
                <a:gd name="connsiteX51" fmla="*/ 7432246 w 8346500"/>
                <a:gd name="connsiteY51" fmla="*/ 7807975 h 9145550"/>
                <a:gd name="connsiteX52" fmla="*/ 7230949 w 8346500"/>
                <a:gd name="connsiteY52" fmla="*/ 7635221 h 9145550"/>
                <a:gd name="connsiteX53" fmla="*/ 7342515 w 8346500"/>
                <a:gd name="connsiteY53" fmla="*/ 7484248 h 9145550"/>
                <a:gd name="connsiteX54" fmla="*/ 7205408 w 8346500"/>
                <a:gd name="connsiteY54" fmla="*/ 7422942 h 9145550"/>
                <a:gd name="connsiteX55" fmla="*/ 7348175 w 8346500"/>
                <a:gd name="connsiteY55" fmla="*/ 6916558 h 9145550"/>
                <a:gd name="connsiteX56" fmla="*/ 7090045 w 8346500"/>
                <a:gd name="connsiteY56" fmla="*/ 6826163 h 9145550"/>
                <a:gd name="connsiteX57" fmla="*/ 6905233 w 8346500"/>
                <a:gd name="connsiteY57" fmla="*/ 6179210 h 9145550"/>
                <a:gd name="connsiteX58" fmla="*/ 6852983 w 8346500"/>
                <a:gd name="connsiteY58" fmla="*/ 5942111 h 9145550"/>
                <a:gd name="connsiteX59" fmla="*/ 6819317 w 8346500"/>
                <a:gd name="connsiteY59" fmla="*/ 5753515 h 9145550"/>
                <a:gd name="connsiteX60" fmla="*/ 6488599 w 8346500"/>
                <a:gd name="connsiteY60" fmla="*/ 5550942 h 9145550"/>
                <a:gd name="connsiteX61" fmla="*/ 6564327 w 8346500"/>
                <a:gd name="connsiteY61" fmla="*/ 5399469 h 9145550"/>
                <a:gd name="connsiteX62" fmla="*/ 6565368 w 8346500"/>
                <a:gd name="connsiteY62" fmla="*/ 5005793 h 9145550"/>
                <a:gd name="connsiteX63" fmla="*/ 6456631 w 8346500"/>
                <a:gd name="connsiteY63" fmla="*/ 4821631 h 9145550"/>
                <a:gd name="connsiteX64" fmla="*/ 6564291 w 8346500"/>
                <a:gd name="connsiteY64" fmla="*/ 4574658 h 9145550"/>
                <a:gd name="connsiteX65" fmla="*/ 6165166 w 8346500"/>
                <a:gd name="connsiteY65" fmla="*/ 4393898 h 9145550"/>
                <a:gd name="connsiteX66" fmla="*/ 5169122 w 8346500"/>
                <a:gd name="connsiteY66" fmla="*/ 3879708 h 9145550"/>
                <a:gd name="connsiteX67" fmla="*/ 5088811 w 8346500"/>
                <a:gd name="connsiteY67" fmla="*/ 3564987 h 9145550"/>
                <a:gd name="connsiteX68" fmla="*/ 4542737 w 8346500"/>
                <a:gd name="connsiteY68" fmla="*/ 3152401 h 9145550"/>
                <a:gd name="connsiteX69" fmla="*/ 4583759 w 8346500"/>
                <a:gd name="connsiteY69" fmla="*/ 2988653 h 9145550"/>
                <a:gd name="connsiteX70" fmla="*/ 4248094 w 8346500"/>
                <a:gd name="connsiteY70" fmla="*/ 3118344 h 9145550"/>
                <a:gd name="connsiteX71" fmla="*/ 3967801 w 8346500"/>
                <a:gd name="connsiteY71" fmla="*/ 2929489 h 9145550"/>
                <a:gd name="connsiteX72" fmla="*/ 3568674 w 8346500"/>
                <a:gd name="connsiteY72" fmla="*/ 3248445 h 9145550"/>
                <a:gd name="connsiteX73" fmla="*/ 8346500 w 8346500"/>
                <a:gd name="connsiteY73" fmla="*/ 3646025 h 9145550"/>
                <a:gd name="connsiteX74" fmla="*/ 8334926 w 8346500"/>
                <a:gd name="connsiteY74" fmla="*/ 3426106 h 9145550"/>
                <a:gd name="connsiteX75" fmla="*/ 8242328 w 8346500"/>
                <a:gd name="connsiteY75" fmla="*/ 3240912 h 9145550"/>
                <a:gd name="connsiteX76" fmla="*/ 8126581 w 8346500"/>
                <a:gd name="connsiteY76" fmla="*/ 3090441 h 9145550"/>
                <a:gd name="connsiteX77" fmla="*/ 7918237 w 8346500"/>
                <a:gd name="connsiteY77" fmla="*/ 2893671 h 9145550"/>
                <a:gd name="connsiteX78" fmla="*/ 7733042 w 8346500"/>
                <a:gd name="connsiteY78" fmla="*/ 2824223 h 9145550"/>
                <a:gd name="connsiteX79" fmla="*/ 7397376 w 8346500"/>
                <a:gd name="connsiteY79" fmla="*/ 2928395 h 9145550"/>
                <a:gd name="connsiteX80" fmla="*/ 7223756 w 8346500"/>
                <a:gd name="connsiteY80" fmla="*/ 2986268 h 9145550"/>
                <a:gd name="connsiteX81" fmla="*/ 6864941 w 8346500"/>
                <a:gd name="connsiteY81" fmla="*/ 2801074 h 9145550"/>
                <a:gd name="connsiteX82" fmla="*/ 6633447 w 8346500"/>
                <a:gd name="connsiteY82" fmla="*/ 2708476 h 9145550"/>
                <a:gd name="connsiteX83" fmla="*/ 6297781 w 8346500"/>
                <a:gd name="connsiteY83" fmla="*/ 2164466 h 9145550"/>
                <a:gd name="connsiteX84" fmla="*/ 6101012 w 8346500"/>
                <a:gd name="connsiteY84" fmla="*/ 2095018 h 9145550"/>
                <a:gd name="connsiteX85" fmla="*/ 5765346 w 8346500"/>
                <a:gd name="connsiteY85" fmla="*/ 1689904 h 9145550"/>
                <a:gd name="connsiteX86" fmla="*/ 5672749 w 8346500"/>
                <a:gd name="connsiteY86" fmla="*/ 1632031 h 9145550"/>
                <a:gd name="connsiteX87" fmla="*/ 5429680 w 8346500"/>
                <a:gd name="connsiteY87" fmla="*/ 1365813 h 9145550"/>
                <a:gd name="connsiteX88" fmla="*/ 5047716 w 8346500"/>
                <a:gd name="connsiteY88" fmla="*/ 1469985 h 9145550"/>
                <a:gd name="connsiteX89" fmla="*/ 4885670 w 8346500"/>
                <a:gd name="connsiteY89" fmla="*/ 1446836 h 9145550"/>
                <a:gd name="connsiteX90" fmla="*/ 4503706 w 8346500"/>
                <a:gd name="connsiteY90" fmla="*/ 1018572 h 9145550"/>
                <a:gd name="connsiteX91" fmla="*/ 4411108 w 8346500"/>
                <a:gd name="connsiteY91" fmla="*/ 972274 h 9145550"/>
                <a:gd name="connsiteX92" fmla="*/ 4283787 w 8346500"/>
                <a:gd name="connsiteY92" fmla="*/ 821803 h 9145550"/>
                <a:gd name="connsiteX93" fmla="*/ 4214338 w 8346500"/>
                <a:gd name="connsiteY93" fmla="*/ 659757 h 9145550"/>
                <a:gd name="connsiteX94" fmla="*/ 4040718 w 8346500"/>
                <a:gd name="connsiteY94" fmla="*/ 532436 h 9145550"/>
                <a:gd name="connsiteX95" fmla="*/ 3982845 w 8346500"/>
                <a:gd name="connsiteY95" fmla="*/ 486137 h 9145550"/>
                <a:gd name="connsiteX96" fmla="*/ 4017569 w 8346500"/>
                <a:gd name="connsiteY96" fmla="*/ 266218 h 9145550"/>
                <a:gd name="connsiteX97" fmla="*/ 3901822 w 8346500"/>
                <a:gd name="connsiteY97" fmla="*/ 138896 h 9145550"/>
                <a:gd name="connsiteX98" fmla="*/ 3681903 w 8346500"/>
                <a:gd name="connsiteY98" fmla="*/ 69448 h 9145550"/>
                <a:gd name="connsiteX99" fmla="*/ 3589306 w 8346500"/>
                <a:gd name="connsiteY99" fmla="*/ 69448 h 9145550"/>
                <a:gd name="connsiteX100" fmla="*/ 3461984 w 8346500"/>
                <a:gd name="connsiteY100" fmla="*/ 0 h 9145550"/>
                <a:gd name="connsiteX101" fmla="*/ 3218916 w 8346500"/>
                <a:gd name="connsiteY101" fmla="*/ 104172 h 9145550"/>
                <a:gd name="connsiteX102" fmla="*/ 2964273 w 8346500"/>
                <a:gd name="connsiteY102" fmla="*/ 150471 h 9145550"/>
                <a:gd name="connsiteX103" fmla="*/ 2790652 w 8346500"/>
                <a:gd name="connsiteY103" fmla="*/ 185195 h 9145550"/>
                <a:gd name="connsiteX104" fmla="*/ 2686480 w 8346500"/>
                <a:gd name="connsiteY104" fmla="*/ 231494 h 9145550"/>
                <a:gd name="connsiteX105" fmla="*/ 2362389 w 8346500"/>
                <a:gd name="connsiteY105" fmla="*/ 231494 h 9145550"/>
                <a:gd name="connsiteX106" fmla="*/ 2258217 w 8346500"/>
                <a:gd name="connsiteY106" fmla="*/ 358815 h 9145550"/>
                <a:gd name="connsiteX107" fmla="*/ 2165619 w 8346500"/>
                <a:gd name="connsiteY107" fmla="*/ 601884 h 9145550"/>
                <a:gd name="connsiteX108" fmla="*/ 2107746 w 8346500"/>
                <a:gd name="connsiteY108" fmla="*/ 648182 h 9145550"/>
                <a:gd name="connsiteX109" fmla="*/ 2015149 w 8346500"/>
                <a:gd name="connsiteY109" fmla="*/ 613458 h 9145550"/>
                <a:gd name="connsiteX110" fmla="*/ 1864678 w 8346500"/>
                <a:gd name="connsiteY110" fmla="*/ 567160 h 9145550"/>
                <a:gd name="connsiteX111" fmla="*/ 1737356 w 8346500"/>
                <a:gd name="connsiteY111" fmla="*/ 567160 h 9145550"/>
                <a:gd name="connsiteX112" fmla="*/ 1482713 w 8346500"/>
                <a:gd name="connsiteY112" fmla="*/ 682906 h 9145550"/>
                <a:gd name="connsiteX113" fmla="*/ 1320668 w 8346500"/>
                <a:gd name="connsiteY113" fmla="*/ 844952 h 9145550"/>
                <a:gd name="connsiteX114" fmla="*/ 1077599 w 8346500"/>
                <a:gd name="connsiteY114" fmla="*/ 798653 h 9145550"/>
                <a:gd name="connsiteX115" fmla="*/ 915554 w 8346500"/>
                <a:gd name="connsiteY115" fmla="*/ 717631 h 9145550"/>
                <a:gd name="connsiteX116" fmla="*/ 649336 w 8346500"/>
                <a:gd name="connsiteY116" fmla="*/ 648182 h 9145550"/>
                <a:gd name="connsiteX117" fmla="*/ 209498 w 8346500"/>
                <a:gd name="connsiteY117" fmla="*/ 810228 h 9145550"/>
                <a:gd name="connsiteX0" fmla="*/ 209498 w 8334926"/>
                <a:gd name="connsiteY0" fmla="*/ 810228 h 9145550"/>
                <a:gd name="connsiteX1" fmla="*/ 165451 w 8334926"/>
                <a:gd name="connsiteY1" fmla="*/ 1218845 h 9145550"/>
                <a:gd name="connsiteX2" fmla="*/ 0 w 8334926"/>
                <a:gd name="connsiteY2" fmla="*/ 1625938 h 9145550"/>
                <a:gd name="connsiteX3" fmla="*/ 549 w 8334926"/>
                <a:gd name="connsiteY3" fmla="*/ 1897395 h 9145550"/>
                <a:gd name="connsiteX4" fmla="*/ 36400 w 8334926"/>
                <a:gd name="connsiteY4" fmla="*/ 2213628 h 9145550"/>
                <a:gd name="connsiteX5" fmla="*/ 180520 w 8334926"/>
                <a:gd name="connsiteY5" fmla="*/ 2751333 h 9145550"/>
                <a:gd name="connsiteX6" fmla="*/ 320687 w 8334926"/>
                <a:gd name="connsiteY6" fmla="*/ 2947890 h 9145550"/>
                <a:gd name="connsiteX7" fmla="*/ 392819 w 8334926"/>
                <a:gd name="connsiteY7" fmla="*/ 3132659 h 9145550"/>
                <a:gd name="connsiteX8" fmla="*/ 448989 w 8334926"/>
                <a:gd name="connsiteY8" fmla="*/ 4242365 h 9145550"/>
                <a:gd name="connsiteX9" fmla="*/ 519563 w 8334926"/>
                <a:gd name="connsiteY9" fmla="*/ 4381899 h 9145550"/>
                <a:gd name="connsiteX10" fmla="*/ 1068941 w 8334926"/>
                <a:gd name="connsiteY10" fmla="*/ 4330789 h 9145550"/>
                <a:gd name="connsiteX11" fmla="*/ 1392195 w 8334926"/>
                <a:gd name="connsiteY11" fmla="*/ 4134660 h 9145550"/>
                <a:gd name="connsiteX12" fmla="*/ 1471960 w 8334926"/>
                <a:gd name="connsiteY12" fmla="*/ 4158958 h 9145550"/>
                <a:gd name="connsiteX13" fmla="*/ 1417957 w 8334926"/>
                <a:gd name="connsiteY13" fmla="*/ 4401327 h 9145550"/>
                <a:gd name="connsiteX14" fmla="*/ 1530893 w 8334926"/>
                <a:gd name="connsiteY14" fmla="*/ 4749403 h 9145550"/>
                <a:gd name="connsiteX15" fmla="*/ 1652591 w 8334926"/>
                <a:gd name="connsiteY15" fmla="*/ 4995540 h 9145550"/>
                <a:gd name="connsiteX16" fmla="*/ 1800962 w 8334926"/>
                <a:gd name="connsiteY16" fmla="*/ 5974056 h 9145550"/>
                <a:gd name="connsiteX17" fmla="*/ 1485324 w 8334926"/>
                <a:gd name="connsiteY17" fmla="*/ 6071257 h 9145550"/>
                <a:gd name="connsiteX18" fmla="*/ 1255291 w 8334926"/>
                <a:gd name="connsiteY18" fmla="*/ 6138638 h 9145550"/>
                <a:gd name="connsiteX19" fmla="*/ 934742 w 8334926"/>
                <a:gd name="connsiteY19" fmla="*/ 5956011 h 9145550"/>
                <a:gd name="connsiteX20" fmla="*/ 838657 w 8334926"/>
                <a:gd name="connsiteY20" fmla="*/ 6159418 h 9145550"/>
                <a:gd name="connsiteX21" fmla="*/ 602288 w 8334926"/>
                <a:gd name="connsiteY21" fmla="*/ 6022057 h 9145550"/>
                <a:gd name="connsiteX22" fmla="*/ 495688 w 8334926"/>
                <a:gd name="connsiteY22" fmla="*/ 6223765 h 9145550"/>
                <a:gd name="connsiteX23" fmla="*/ 509381 w 8334926"/>
                <a:gd name="connsiteY23" fmla="*/ 6448953 h 9145550"/>
                <a:gd name="connsiteX24" fmla="*/ 689317 w 8334926"/>
                <a:gd name="connsiteY24" fmla="*/ 6748695 h 9145550"/>
                <a:gd name="connsiteX25" fmla="*/ 870642 w 8334926"/>
                <a:gd name="connsiteY25" fmla="*/ 6971515 h 9145550"/>
                <a:gd name="connsiteX26" fmla="*/ 990661 w 8334926"/>
                <a:gd name="connsiteY26" fmla="*/ 7282497 h 9145550"/>
                <a:gd name="connsiteX27" fmla="*/ 890359 w 8334926"/>
                <a:gd name="connsiteY27" fmla="*/ 7486072 h 9145550"/>
                <a:gd name="connsiteX28" fmla="*/ 1154478 w 8334926"/>
                <a:gd name="connsiteY28" fmla="*/ 7789216 h 9145550"/>
                <a:gd name="connsiteX29" fmla="*/ 1181132 w 8334926"/>
                <a:gd name="connsiteY29" fmla="*/ 7994158 h 9145550"/>
                <a:gd name="connsiteX30" fmla="*/ 1024364 w 8334926"/>
                <a:gd name="connsiteY30" fmla="*/ 8418487 h 9145550"/>
                <a:gd name="connsiteX31" fmla="*/ 1207787 w 8334926"/>
                <a:gd name="connsiteY31" fmla="*/ 8951925 h 9145550"/>
                <a:gd name="connsiteX32" fmla="*/ 1903967 w 8334926"/>
                <a:gd name="connsiteY32" fmla="*/ 8821065 h 9145550"/>
                <a:gd name="connsiteX33" fmla="*/ 2298198 w 8334926"/>
                <a:gd name="connsiteY33" fmla="*/ 9069404 h 9145550"/>
                <a:gd name="connsiteX34" fmla="*/ 2515287 w 8334926"/>
                <a:gd name="connsiteY34" fmla="*/ 8917929 h 9145550"/>
                <a:gd name="connsiteX35" fmla="*/ 2732049 w 8334926"/>
                <a:gd name="connsiteY35" fmla="*/ 9125607 h 9145550"/>
                <a:gd name="connsiteX36" fmla="*/ 2949503 w 8334926"/>
                <a:gd name="connsiteY36" fmla="*/ 9028102 h 9145550"/>
                <a:gd name="connsiteX37" fmla="*/ 3143114 w 8334926"/>
                <a:gd name="connsiteY37" fmla="*/ 9145550 h 9145550"/>
                <a:gd name="connsiteX38" fmla="*/ 3426840 w 8334926"/>
                <a:gd name="connsiteY38" fmla="*/ 8749868 h 9145550"/>
                <a:gd name="connsiteX39" fmla="*/ 3356699 w 8334926"/>
                <a:gd name="connsiteY39" fmla="*/ 8618142 h 9145550"/>
                <a:gd name="connsiteX40" fmla="*/ 3644642 w 8334926"/>
                <a:gd name="connsiteY40" fmla="*/ 8327438 h 9145550"/>
                <a:gd name="connsiteX41" fmla="*/ 4148286 w 8334926"/>
                <a:gd name="connsiteY41" fmla="*/ 8420036 h 9145550"/>
                <a:gd name="connsiteX42" fmla="*/ 4271409 w 8334926"/>
                <a:gd name="connsiteY42" fmla="*/ 8738826 h 9145550"/>
                <a:gd name="connsiteX43" fmla="*/ 4703160 w 8334926"/>
                <a:gd name="connsiteY43" fmla="*/ 8707004 h 9145550"/>
                <a:gd name="connsiteX44" fmla="*/ 5169634 w 8334926"/>
                <a:gd name="connsiteY44" fmla="*/ 8783090 h 9145550"/>
                <a:gd name="connsiteX45" fmla="*/ 5638206 w 8334926"/>
                <a:gd name="connsiteY45" fmla="*/ 8864112 h 9145550"/>
                <a:gd name="connsiteX46" fmla="*/ 6020153 w 8334926"/>
                <a:gd name="connsiteY46" fmla="*/ 8235205 h 9145550"/>
                <a:gd name="connsiteX47" fmla="*/ 6106087 w 8334926"/>
                <a:gd name="connsiteY47" fmla="*/ 7893601 h 9145550"/>
                <a:gd name="connsiteX48" fmla="*/ 6550800 w 8334926"/>
                <a:gd name="connsiteY48" fmla="*/ 7766446 h 9145550"/>
                <a:gd name="connsiteX49" fmla="*/ 7062550 w 8334926"/>
                <a:gd name="connsiteY49" fmla="*/ 7924391 h 9145550"/>
                <a:gd name="connsiteX50" fmla="*/ 7096581 w 8334926"/>
                <a:gd name="connsiteY50" fmla="*/ 7822952 h 9145550"/>
                <a:gd name="connsiteX51" fmla="*/ 7432246 w 8334926"/>
                <a:gd name="connsiteY51" fmla="*/ 7807975 h 9145550"/>
                <a:gd name="connsiteX52" fmla="*/ 7230949 w 8334926"/>
                <a:gd name="connsiteY52" fmla="*/ 7635221 h 9145550"/>
                <a:gd name="connsiteX53" fmla="*/ 7342515 w 8334926"/>
                <a:gd name="connsiteY53" fmla="*/ 7484248 h 9145550"/>
                <a:gd name="connsiteX54" fmla="*/ 7205408 w 8334926"/>
                <a:gd name="connsiteY54" fmla="*/ 7422942 h 9145550"/>
                <a:gd name="connsiteX55" fmla="*/ 7348175 w 8334926"/>
                <a:gd name="connsiteY55" fmla="*/ 6916558 h 9145550"/>
                <a:gd name="connsiteX56" fmla="*/ 7090045 w 8334926"/>
                <a:gd name="connsiteY56" fmla="*/ 6826163 h 9145550"/>
                <a:gd name="connsiteX57" fmla="*/ 6905233 w 8334926"/>
                <a:gd name="connsiteY57" fmla="*/ 6179210 h 9145550"/>
                <a:gd name="connsiteX58" fmla="*/ 6852983 w 8334926"/>
                <a:gd name="connsiteY58" fmla="*/ 5942111 h 9145550"/>
                <a:gd name="connsiteX59" fmla="*/ 6819317 w 8334926"/>
                <a:gd name="connsiteY59" fmla="*/ 5753515 h 9145550"/>
                <a:gd name="connsiteX60" fmla="*/ 6488599 w 8334926"/>
                <a:gd name="connsiteY60" fmla="*/ 5550942 h 9145550"/>
                <a:gd name="connsiteX61" fmla="*/ 6564327 w 8334926"/>
                <a:gd name="connsiteY61" fmla="*/ 5399469 h 9145550"/>
                <a:gd name="connsiteX62" fmla="*/ 6565368 w 8334926"/>
                <a:gd name="connsiteY62" fmla="*/ 5005793 h 9145550"/>
                <a:gd name="connsiteX63" fmla="*/ 6456631 w 8334926"/>
                <a:gd name="connsiteY63" fmla="*/ 4821631 h 9145550"/>
                <a:gd name="connsiteX64" fmla="*/ 6564291 w 8334926"/>
                <a:gd name="connsiteY64" fmla="*/ 4574658 h 9145550"/>
                <a:gd name="connsiteX65" fmla="*/ 6165166 w 8334926"/>
                <a:gd name="connsiteY65" fmla="*/ 4393898 h 9145550"/>
                <a:gd name="connsiteX66" fmla="*/ 5169122 w 8334926"/>
                <a:gd name="connsiteY66" fmla="*/ 3879708 h 9145550"/>
                <a:gd name="connsiteX67" fmla="*/ 5088811 w 8334926"/>
                <a:gd name="connsiteY67" fmla="*/ 3564987 h 9145550"/>
                <a:gd name="connsiteX68" fmla="*/ 4542737 w 8334926"/>
                <a:gd name="connsiteY68" fmla="*/ 3152401 h 9145550"/>
                <a:gd name="connsiteX69" fmla="*/ 4583759 w 8334926"/>
                <a:gd name="connsiteY69" fmla="*/ 2988653 h 9145550"/>
                <a:gd name="connsiteX70" fmla="*/ 4248094 w 8334926"/>
                <a:gd name="connsiteY70" fmla="*/ 3118344 h 9145550"/>
                <a:gd name="connsiteX71" fmla="*/ 3967801 w 8334926"/>
                <a:gd name="connsiteY71" fmla="*/ 2929489 h 9145550"/>
                <a:gd name="connsiteX72" fmla="*/ 3568674 w 8334926"/>
                <a:gd name="connsiteY72" fmla="*/ 3248445 h 9145550"/>
                <a:gd name="connsiteX73" fmla="*/ 3475364 w 8334926"/>
                <a:gd name="connsiteY73" fmla="*/ 3088435 h 9145550"/>
                <a:gd name="connsiteX74" fmla="*/ 8334926 w 8334926"/>
                <a:gd name="connsiteY74" fmla="*/ 3426106 h 9145550"/>
                <a:gd name="connsiteX75" fmla="*/ 8242328 w 8334926"/>
                <a:gd name="connsiteY75" fmla="*/ 3240912 h 9145550"/>
                <a:gd name="connsiteX76" fmla="*/ 8126581 w 8334926"/>
                <a:gd name="connsiteY76" fmla="*/ 3090441 h 9145550"/>
                <a:gd name="connsiteX77" fmla="*/ 7918237 w 8334926"/>
                <a:gd name="connsiteY77" fmla="*/ 2893671 h 9145550"/>
                <a:gd name="connsiteX78" fmla="*/ 7733042 w 8334926"/>
                <a:gd name="connsiteY78" fmla="*/ 2824223 h 9145550"/>
                <a:gd name="connsiteX79" fmla="*/ 7397376 w 8334926"/>
                <a:gd name="connsiteY79" fmla="*/ 2928395 h 9145550"/>
                <a:gd name="connsiteX80" fmla="*/ 7223756 w 8334926"/>
                <a:gd name="connsiteY80" fmla="*/ 2986268 h 9145550"/>
                <a:gd name="connsiteX81" fmla="*/ 6864941 w 8334926"/>
                <a:gd name="connsiteY81" fmla="*/ 2801074 h 9145550"/>
                <a:gd name="connsiteX82" fmla="*/ 6633447 w 8334926"/>
                <a:gd name="connsiteY82" fmla="*/ 2708476 h 9145550"/>
                <a:gd name="connsiteX83" fmla="*/ 6297781 w 8334926"/>
                <a:gd name="connsiteY83" fmla="*/ 2164466 h 9145550"/>
                <a:gd name="connsiteX84" fmla="*/ 6101012 w 8334926"/>
                <a:gd name="connsiteY84" fmla="*/ 2095018 h 9145550"/>
                <a:gd name="connsiteX85" fmla="*/ 5765346 w 8334926"/>
                <a:gd name="connsiteY85" fmla="*/ 1689904 h 9145550"/>
                <a:gd name="connsiteX86" fmla="*/ 5672749 w 8334926"/>
                <a:gd name="connsiteY86" fmla="*/ 1632031 h 9145550"/>
                <a:gd name="connsiteX87" fmla="*/ 5429680 w 8334926"/>
                <a:gd name="connsiteY87" fmla="*/ 1365813 h 9145550"/>
                <a:gd name="connsiteX88" fmla="*/ 5047716 w 8334926"/>
                <a:gd name="connsiteY88" fmla="*/ 1469985 h 9145550"/>
                <a:gd name="connsiteX89" fmla="*/ 4885670 w 8334926"/>
                <a:gd name="connsiteY89" fmla="*/ 1446836 h 9145550"/>
                <a:gd name="connsiteX90" fmla="*/ 4503706 w 8334926"/>
                <a:gd name="connsiteY90" fmla="*/ 1018572 h 9145550"/>
                <a:gd name="connsiteX91" fmla="*/ 4411108 w 8334926"/>
                <a:gd name="connsiteY91" fmla="*/ 972274 h 9145550"/>
                <a:gd name="connsiteX92" fmla="*/ 4283787 w 8334926"/>
                <a:gd name="connsiteY92" fmla="*/ 821803 h 9145550"/>
                <a:gd name="connsiteX93" fmla="*/ 4214338 w 8334926"/>
                <a:gd name="connsiteY93" fmla="*/ 659757 h 9145550"/>
                <a:gd name="connsiteX94" fmla="*/ 4040718 w 8334926"/>
                <a:gd name="connsiteY94" fmla="*/ 532436 h 9145550"/>
                <a:gd name="connsiteX95" fmla="*/ 3982845 w 8334926"/>
                <a:gd name="connsiteY95" fmla="*/ 486137 h 9145550"/>
                <a:gd name="connsiteX96" fmla="*/ 4017569 w 8334926"/>
                <a:gd name="connsiteY96" fmla="*/ 266218 h 9145550"/>
                <a:gd name="connsiteX97" fmla="*/ 3901822 w 8334926"/>
                <a:gd name="connsiteY97" fmla="*/ 138896 h 9145550"/>
                <a:gd name="connsiteX98" fmla="*/ 3681903 w 8334926"/>
                <a:gd name="connsiteY98" fmla="*/ 69448 h 9145550"/>
                <a:gd name="connsiteX99" fmla="*/ 3589306 w 8334926"/>
                <a:gd name="connsiteY99" fmla="*/ 69448 h 9145550"/>
                <a:gd name="connsiteX100" fmla="*/ 3461984 w 8334926"/>
                <a:gd name="connsiteY100" fmla="*/ 0 h 9145550"/>
                <a:gd name="connsiteX101" fmla="*/ 3218916 w 8334926"/>
                <a:gd name="connsiteY101" fmla="*/ 104172 h 9145550"/>
                <a:gd name="connsiteX102" fmla="*/ 2964273 w 8334926"/>
                <a:gd name="connsiteY102" fmla="*/ 150471 h 9145550"/>
                <a:gd name="connsiteX103" fmla="*/ 2790652 w 8334926"/>
                <a:gd name="connsiteY103" fmla="*/ 185195 h 9145550"/>
                <a:gd name="connsiteX104" fmla="*/ 2686480 w 8334926"/>
                <a:gd name="connsiteY104" fmla="*/ 231494 h 9145550"/>
                <a:gd name="connsiteX105" fmla="*/ 2362389 w 8334926"/>
                <a:gd name="connsiteY105" fmla="*/ 231494 h 9145550"/>
                <a:gd name="connsiteX106" fmla="*/ 2258217 w 8334926"/>
                <a:gd name="connsiteY106" fmla="*/ 358815 h 9145550"/>
                <a:gd name="connsiteX107" fmla="*/ 2165619 w 8334926"/>
                <a:gd name="connsiteY107" fmla="*/ 601884 h 9145550"/>
                <a:gd name="connsiteX108" fmla="*/ 2107746 w 8334926"/>
                <a:gd name="connsiteY108" fmla="*/ 648182 h 9145550"/>
                <a:gd name="connsiteX109" fmla="*/ 2015149 w 8334926"/>
                <a:gd name="connsiteY109" fmla="*/ 613458 h 9145550"/>
                <a:gd name="connsiteX110" fmla="*/ 1864678 w 8334926"/>
                <a:gd name="connsiteY110" fmla="*/ 567160 h 9145550"/>
                <a:gd name="connsiteX111" fmla="*/ 1737356 w 8334926"/>
                <a:gd name="connsiteY111" fmla="*/ 567160 h 9145550"/>
                <a:gd name="connsiteX112" fmla="*/ 1482713 w 8334926"/>
                <a:gd name="connsiteY112" fmla="*/ 682906 h 9145550"/>
                <a:gd name="connsiteX113" fmla="*/ 1320668 w 8334926"/>
                <a:gd name="connsiteY113" fmla="*/ 844952 h 9145550"/>
                <a:gd name="connsiteX114" fmla="*/ 1077599 w 8334926"/>
                <a:gd name="connsiteY114" fmla="*/ 798653 h 9145550"/>
                <a:gd name="connsiteX115" fmla="*/ 915554 w 8334926"/>
                <a:gd name="connsiteY115" fmla="*/ 717631 h 9145550"/>
                <a:gd name="connsiteX116" fmla="*/ 649336 w 8334926"/>
                <a:gd name="connsiteY116" fmla="*/ 648182 h 9145550"/>
                <a:gd name="connsiteX117" fmla="*/ 209498 w 8334926"/>
                <a:gd name="connsiteY117" fmla="*/ 810228 h 9145550"/>
                <a:gd name="connsiteX0" fmla="*/ 209498 w 8242328"/>
                <a:gd name="connsiteY0" fmla="*/ 810228 h 9145550"/>
                <a:gd name="connsiteX1" fmla="*/ 165451 w 8242328"/>
                <a:gd name="connsiteY1" fmla="*/ 1218845 h 9145550"/>
                <a:gd name="connsiteX2" fmla="*/ 0 w 8242328"/>
                <a:gd name="connsiteY2" fmla="*/ 1625938 h 9145550"/>
                <a:gd name="connsiteX3" fmla="*/ 549 w 8242328"/>
                <a:gd name="connsiteY3" fmla="*/ 1897395 h 9145550"/>
                <a:gd name="connsiteX4" fmla="*/ 36400 w 8242328"/>
                <a:gd name="connsiteY4" fmla="*/ 2213628 h 9145550"/>
                <a:gd name="connsiteX5" fmla="*/ 180520 w 8242328"/>
                <a:gd name="connsiteY5" fmla="*/ 2751333 h 9145550"/>
                <a:gd name="connsiteX6" fmla="*/ 320687 w 8242328"/>
                <a:gd name="connsiteY6" fmla="*/ 2947890 h 9145550"/>
                <a:gd name="connsiteX7" fmla="*/ 392819 w 8242328"/>
                <a:gd name="connsiteY7" fmla="*/ 3132659 h 9145550"/>
                <a:gd name="connsiteX8" fmla="*/ 448989 w 8242328"/>
                <a:gd name="connsiteY8" fmla="*/ 4242365 h 9145550"/>
                <a:gd name="connsiteX9" fmla="*/ 519563 w 8242328"/>
                <a:gd name="connsiteY9" fmla="*/ 4381899 h 9145550"/>
                <a:gd name="connsiteX10" fmla="*/ 1068941 w 8242328"/>
                <a:gd name="connsiteY10" fmla="*/ 4330789 h 9145550"/>
                <a:gd name="connsiteX11" fmla="*/ 1392195 w 8242328"/>
                <a:gd name="connsiteY11" fmla="*/ 4134660 h 9145550"/>
                <a:gd name="connsiteX12" fmla="*/ 1471960 w 8242328"/>
                <a:gd name="connsiteY12" fmla="*/ 4158958 h 9145550"/>
                <a:gd name="connsiteX13" fmla="*/ 1417957 w 8242328"/>
                <a:gd name="connsiteY13" fmla="*/ 4401327 h 9145550"/>
                <a:gd name="connsiteX14" fmla="*/ 1530893 w 8242328"/>
                <a:gd name="connsiteY14" fmla="*/ 4749403 h 9145550"/>
                <a:gd name="connsiteX15" fmla="*/ 1652591 w 8242328"/>
                <a:gd name="connsiteY15" fmla="*/ 4995540 h 9145550"/>
                <a:gd name="connsiteX16" fmla="*/ 1800962 w 8242328"/>
                <a:gd name="connsiteY16" fmla="*/ 5974056 h 9145550"/>
                <a:gd name="connsiteX17" fmla="*/ 1485324 w 8242328"/>
                <a:gd name="connsiteY17" fmla="*/ 6071257 h 9145550"/>
                <a:gd name="connsiteX18" fmla="*/ 1255291 w 8242328"/>
                <a:gd name="connsiteY18" fmla="*/ 6138638 h 9145550"/>
                <a:gd name="connsiteX19" fmla="*/ 934742 w 8242328"/>
                <a:gd name="connsiteY19" fmla="*/ 5956011 h 9145550"/>
                <a:gd name="connsiteX20" fmla="*/ 838657 w 8242328"/>
                <a:gd name="connsiteY20" fmla="*/ 6159418 h 9145550"/>
                <a:gd name="connsiteX21" fmla="*/ 602288 w 8242328"/>
                <a:gd name="connsiteY21" fmla="*/ 6022057 h 9145550"/>
                <a:gd name="connsiteX22" fmla="*/ 495688 w 8242328"/>
                <a:gd name="connsiteY22" fmla="*/ 6223765 h 9145550"/>
                <a:gd name="connsiteX23" fmla="*/ 509381 w 8242328"/>
                <a:gd name="connsiteY23" fmla="*/ 6448953 h 9145550"/>
                <a:gd name="connsiteX24" fmla="*/ 689317 w 8242328"/>
                <a:gd name="connsiteY24" fmla="*/ 6748695 h 9145550"/>
                <a:gd name="connsiteX25" fmla="*/ 870642 w 8242328"/>
                <a:gd name="connsiteY25" fmla="*/ 6971515 h 9145550"/>
                <a:gd name="connsiteX26" fmla="*/ 990661 w 8242328"/>
                <a:gd name="connsiteY26" fmla="*/ 7282497 h 9145550"/>
                <a:gd name="connsiteX27" fmla="*/ 890359 w 8242328"/>
                <a:gd name="connsiteY27" fmla="*/ 7486072 h 9145550"/>
                <a:gd name="connsiteX28" fmla="*/ 1154478 w 8242328"/>
                <a:gd name="connsiteY28" fmla="*/ 7789216 h 9145550"/>
                <a:gd name="connsiteX29" fmla="*/ 1181132 w 8242328"/>
                <a:gd name="connsiteY29" fmla="*/ 7994158 h 9145550"/>
                <a:gd name="connsiteX30" fmla="*/ 1024364 w 8242328"/>
                <a:gd name="connsiteY30" fmla="*/ 8418487 h 9145550"/>
                <a:gd name="connsiteX31" fmla="*/ 1207787 w 8242328"/>
                <a:gd name="connsiteY31" fmla="*/ 8951925 h 9145550"/>
                <a:gd name="connsiteX32" fmla="*/ 1903967 w 8242328"/>
                <a:gd name="connsiteY32" fmla="*/ 8821065 h 9145550"/>
                <a:gd name="connsiteX33" fmla="*/ 2298198 w 8242328"/>
                <a:gd name="connsiteY33" fmla="*/ 9069404 h 9145550"/>
                <a:gd name="connsiteX34" fmla="*/ 2515287 w 8242328"/>
                <a:gd name="connsiteY34" fmla="*/ 8917929 h 9145550"/>
                <a:gd name="connsiteX35" fmla="*/ 2732049 w 8242328"/>
                <a:gd name="connsiteY35" fmla="*/ 9125607 h 9145550"/>
                <a:gd name="connsiteX36" fmla="*/ 2949503 w 8242328"/>
                <a:gd name="connsiteY36" fmla="*/ 9028102 h 9145550"/>
                <a:gd name="connsiteX37" fmla="*/ 3143114 w 8242328"/>
                <a:gd name="connsiteY37" fmla="*/ 9145550 h 9145550"/>
                <a:gd name="connsiteX38" fmla="*/ 3426840 w 8242328"/>
                <a:gd name="connsiteY38" fmla="*/ 8749868 h 9145550"/>
                <a:gd name="connsiteX39" fmla="*/ 3356699 w 8242328"/>
                <a:gd name="connsiteY39" fmla="*/ 8618142 h 9145550"/>
                <a:gd name="connsiteX40" fmla="*/ 3644642 w 8242328"/>
                <a:gd name="connsiteY40" fmla="*/ 8327438 h 9145550"/>
                <a:gd name="connsiteX41" fmla="*/ 4148286 w 8242328"/>
                <a:gd name="connsiteY41" fmla="*/ 8420036 h 9145550"/>
                <a:gd name="connsiteX42" fmla="*/ 4271409 w 8242328"/>
                <a:gd name="connsiteY42" fmla="*/ 8738826 h 9145550"/>
                <a:gd name="connsiteX43" fmla="*/ 4703160 w 8242328"/>
                <a:gd name="connsiteY43" fmla="*/ 8707004 h 9145550"/>
                <a:gd name="connsiteX44" fmla="*/ 5169634 w 8242328"/>
                <a:gd name="connsiteY44" fmla="*/ 8783090 h 9145550"/>
                <a:gd name="connsiteX45" fmla="*/ 5638206 w 8242328"/>
                <a:gd name="connsiteY45" fmla="*/ 8864112 h 9145550"/>
                <a:gd name="connsiteX46" fmla="*/ 6020153 w 8242328"/>
                <a:gd name="connsiteY46" fmla="*/ 8235205 h 9145550"/>
                <a:gd name="connsiteX47" fmla="*/ 6106087 w 8242328"/>
                <a:gd name="connsiteY47" fmla="*/ 7893601 h 9145550"/>
                <a:gd name="connsiteX48" fmla="*/ 6550800 w 8242328"/>
                <a:gd name="connsiteY48" fmla="*/ 7766446 h 9145550"/>
                <a:gd name="connsiteX49" fmla="*/ 7062550 w 8242328"/>
                <a:gd name="connsiteY49" fmla="*/ 7924391 h 9145550"/>
                <a:gd name="connsiteX50" fmla="*/ 7096581 w 8242328"/>
                <a:gd name="connsiteY50" fmla="*/ 7822952 h 9145550"/>
                <a:gd name="connsiteX51" fmla="*/ 7432246 w 8242328"/>
                <a:gd name="connsiteY51" fmla="*/ 7807975 h 9145550"/>
                <a:gd name="connsiteX52" fmla="*/ 7230949 w 8242328"/>
                <a:gd name="connsiteY52" fmla="*/ 7635221 h 9145550"/>
                <a:gd name="connsiteX53" fmla="*/ 7342515 w 8242328"/>
                <a:gd name="connsiteY53" fmla="*/ 7484248 h 9145550"/>
                <a:gd name="connsiteX54" fmla="*/ 7205408 w 8242328"/>
                <a:gd name="connsiteY54" fmla="*/ 7422942 h 9145550"/>
                <a:gd name="connsiteX55" fmla="*/ 7348175 w 8242328"/>
                <a:gd name="connsiteY55" fmla="*/ 6916558 h 9145550"/>
                <a:gd name="connsiteX56" fmla="*/ 7090045 w 8242328"/>
                <a:gd name="connsiteY56" fmla="*/ 6826163 h 9145550"/>
                <a:gd name="connsiteX57" fmla="*/ 6905233 w 8242328"/>
                <a:gd name="connsiteY57" fmla="*/ 6179210 h 9145550"/>
                <a:gd name="connsiteX58" fmla="*/ 6852983 w 8242328"/>
                <a:gd name="connsiteY58" fmla="*/ 5942111 h 9145550"/>
                <a:gd name="connsiteX59" fmla="*/ 6819317 w 8242328"/>
                <a:gd name="connsiteY59" fmla="*/ 5753515 h 9145550"/>
                <a:gd name="connsiteX60" fmla="*/ 6488599 w 8242328"/>
                <a:gd name="connsiteY60" fmla="*/ 5550942 h 9145550"/>
                <a:gd name="connsiteX61" fmla="*/ 6564327 w 8242328"/>
                <a:gd name="connsiteY61" fmla="*/ 5399469 h 9145550"/>
                <a:gd name="connsiteX62" fmla="*/ 6565368 w 8242328"/>
                <a:gd name="connsiteY62" fmla="*/ 5005793 h 9145550"/>
                <a:gd name="connsiteX63" fmla="*/ 6456631 w 8242328"/>
                <a:gd name="connsiteY63" fmla="*/ 4821631 h 9145550"/>
                <a:gd name="connsiteX64" fmla="*/ 6564291 w 8242328"/>
                <a:gd name="connsiteY64" fmla="*/ 4574658 h 9145550"/>
                <a:gd name="connsiteX65" fmla="*/ 6165166 w 8242328"/>
                <a:gd name="connsiteY65" fmla="*/ 4393898 h 9145550"/>
                <a:gd name="connsiteX66" fmla="*/ 5169122 w 8242328"/>
                <a:gd name="connsiteY66" fmla="*/ 3879708 h 9145550"/>
                <a:gd name="connsiteX67" fmla="*/ 5088811 w 8242328"/>
                <a:gd name="connsiteY67" fmla="*/ 3564987 h 9145550"/>
                <a:gd name="connsiteX68" fmla="*/ 4542737 w 8242328"/>
                <a:gd name="connsiteY68" fmla="*/ 3152401 h 9145550"/>
                <a:gd name="connsiteX69" fmla="*/ 4583759 w 8242328"/>
                <a:gd name="connsiteY69" fmla="*/ 2988653 h 9145550"/>
                <a:gd name="connsiteX70" fmla="*/ 4248094 w 8242328"/>
                <a:gd name="connsiteY70" fmla="*/ 3118344 h 9145550"/>
                <a:gd name="connsiteX71" fmla="*/ 3967801 w 8242328"/>
                <a:gd name="connsiteY71" fmla="*/ 2929489 h 9145550"/>
                <a:gd name="connsiteX72" fmla="*/ 3568674 w 8242328"/>
                <a:gd name="connsiteY72" fmla="*/ 3248445 h 9145550"/>
                <a:gd name="connsiteX73" fmla="*/ 3475364 w 8242328"/>
                <a:gd name="connsiteY73" fmla="*/ 3088435 h 9145550"/>
                <a:gd name="connsiteX74" fmla="*/ 3250553 w 8242328"/>
                <a:gd name="connsiteY74" fmla="*/ 2808774 h 9145550"/>
                <a:gd name="connsiteX75" fmla="*/ 8242328 w 8242328"/>
                <a:gd name="connsiteY75" fmla="*/ 3240912 h 9145550"/>
                <a:gd name="connsiteX76" fmla="*/ 8126581 w 8242328"/>
                <a:gd name="connsiteY76" fmla="*/ 3090441 h 9145550"/>
                <a:gd name="connsiteX77" fmla="*/ 7918237 w 8242328"/>
                <a:gd name="connsiteY77" fmla="*/ 2893671 h 9145550"/>
                <a:gd name="connsiteX78" fmla="*/ 7733042 w 8242328"/>
                <a:gd name="connsiteY78" fmla="*/ 2824223 h 9145550"/>
                <a:gd name="connsiteX79" fmla="*/ 7397376 w 8242328"/>
                <a:gd name="connsiteY79" fmla="*/ 2928395 h 9145550"/>
                <a:gd name="connsiteX80" fmla="*/ 7223756 w 8242328"/>
                <a:gd name="connsiteY80" fmla="*/ 2986268 h 9145550"/>
                <a:gd name="connsiteX81" fmla="*/ 6864941 w 8242328"/>
                <a:gd name="connsiteY81" fmla="*/ 2801074 h 9145550"/>
                <a:gd name="connsiteX82" fmla="*/ 6633447 w 8242328"/>
                <a:gd name="connsiteY82" fmla="*/ 2708476 h 9145550"/>
                <a:gd name="connsiteX83" fmla="*/ 6297781 w 8242328"/>
                <a:gd name="connsiteY83" fmla="*/ 2164466 h 9145550"/>
                <a:gd name="connsiteX84" fmla="*/ 6101012 w 8242328"/>
                <a:gd name="connsiteY84" fmla="*/ 2095018 h 9145550"/>
                <a:gd name="connsiteX85" fmla="*/ 5765346 w 8242328"/>
                <a:gd name="connsiteY85" fmla="*/ 1689904 h 9145550"/>
                <a:gd name="connsiteX86" fmla="*/ 5672749 w 8242328"/>
                <a:gd name="connsiteY86" fmla="*/ 1632031 h 9145550"/>
                <a:gd name="connsiteX87" fmla="*/ 5429680 w 8242328"/>
                <a:gd name="connsiteY87" fmla="*/ 1365813 h 9145550"/>
                <a:gd name="connsiteX88" fmla="*/ 5047716 w 8242328"/>
                <a:gd name="connsiteY88" fmla="*/ 1469985 h 9145550"/>
                <a:gd name="connsiteX89" fmla="*/ 4885670 w 8242328"/>
                <a:gd name="connsiteY89" fmla="*/ 1446836 h 9145550"/>
                <a:gd name="connsiteX90" fmla="*/ 4503706 w 8242328"/>
                <a:gd name="connsiteY90" fmla="*/ 1018572 h 9145550"/>
                <a:gd name="connsiteX91" fmla="*/ 4411108 w 8242328"/>
                <a:gd name="connsiteY91" fmla="*/ 972274 h 9145550"/>
                <a:gd name="connsiteX92" fmla="*/ 4283787 w 8242328"/>
                <a:gd name="connsiteY92" fmla="*/ 821803 h 9145550"/>
                <a:gd name="connsiteX93" fmla="*/ 4214338 w 8242328"/>
                <a:gd name="connsiteY93" fmla="*/ 659757 h 9145550"/>
                <a:gd name="connsiteX94" fmla="*/ 4040718 w 8242328"/>
                <a:gd name="connsiteY94" fmla="*/ 532436 h 9145550"/>
                <a:gd name="connsiteX95" fmla="*/ 3982845 w 8242328"/>
                <a:gd name="connsiteY95" fmla="*/ 486137 h 9145550"/>
                <a:gd name="connsiteX96" fmla="*/ 4017569 w 8242328"/>
                <a:gd name="connsiteY96" fmla="*/ 266218 h 9145550"/>
                <a:gd name="connsiteX97" fmla="*/ 3901822 w 8242328"/>
                <a:gd name="connsiteY97" fmla="*/ 138896 h 9145550"/>
                <a:gd name="connsiteX98" fmla="*/ 3681903 w 8242328"/>
                <a:gd name="connsiteY98" fmla="*/ 69448 h 9145550"/>
                <a:gd name="connsiteX99" fmla="*/ 3589306 w 8242328"/>
                <a:gd name="connsiteY99" fmla="*/ 69448 h 9145550"/>
                <a:gd name="connsiteX100" fmla="*/ 3461984 w 8242328"/>
                <a:gd name="connsiteY100" fmla="*/ 0 h 9145550"/>
                <a:gd name="connsiteX101" fmla="*/ 3218916 w 8242328"/>
                <a:gd name="connsiteY101" fmla="*/ 104172 h 9145550"/>
                <a:gd name="connsiteX102" fmla="*/ 2964273 w 8242328"/>
                <a:gd name="connsiteY102" fmla="*/ 150471 h 9145550"/>
                <a:gd name="connsiteX103" fmla="*/ 2790652 w 8242328"/>
                <a:gd name="connsiteY103" fmla="*/ 185195 h 9145550"/>
                <a:gd name="connsiteX104" fmla="*/ 2686480 w 8242328"/>
                <a:gd name="connsiteY104" fmla="*/ 231494 h 9145550"/>
                <a:gd name="connsiteX105" fmla="*/ 2362389 w 8242328"/>
                <a:gd name="connsiteY105" fmla="*/ 231494 h 9145550"/>
                <a:gd name="connsiteX106" fmla="*/ 2258217 w 8242328"/>
                <a:gd name="connsiteY106" fmla="*/ 358815 h 9145550"/>
                <a:gd name="connsiteX107" fmla="*/ 2165619 w 8242328"/>
                <a:gd name="connsiteY107" fmla="*/ 601884 h 9145550"/>
                <a:gd name="connsiteX108" fmla="*/ 2107746 w 8242328"/>
                <a:gd name="connsiteY108" fmla="*/ 648182 h 9145550"/>
                <a:gd name="connsiteX109" fmla="*/ 2015149 w 8242328"/>
                <a:gd name="connsiteY109" fmla="*/ 613458 h 9145550"/>
                <a:gd name="connsiteX110" fmla="*/ 1864678 w 8242328"/>
                <a:gd name="connsiteY110" fmla="*/ 567160 h 9145550"/>
                <a:gd name="connsiteX111" fmla="*/ 1737356 w 8242328"/>
                <a:gd name="connsiteY111" fmla="*/ 567160 h 9145550"/>
                <a:gd name="connsiteX112" fmla="*/ 1482713 w 8242328"/>
                <a:gd name="connsiteY112" fmla="*/ 682906 h 9145550"/>
                <a:gd name="connsiteX113" fmla="*/ 1320668 w 8242328"/>
                <a:gd name="connsiteY113" fmla="*/ 844952 h 9145550"/>
                <a:gd name="connsiteX114" fmla="*/ 1077599 w 8242328"/>
                <a:gd name="connsiteY114" fmla="*/ 798653 h 9145550"/>
                <a:gd name="connsiteX115" fmla="*/ 915554 w 8242328"/>
                <a:gd name="connsiteY115" fmla="*/ 717631 h 9145550"/>
                <a:gd name="connsiteX116" fmla="*/ 649336 w 8242328"/>
                <a:gd name="connsiteY116" fmla="*/ 648182 h 9145550"/>
                <a:gd name="connsiteX117" fmla="*/ 209498 w 8242328"/>
                <a:gd name="connsiteY117" fmla="*/ 810228 h 9145550"/>
                <a:gd name="connsiteX0" fmla="*/ 209498 w 8126581"/>
                <a:gd name="connsiteY0" fmla="*/ 810228 h 9145550"/>
                <a:gd name="connsiteX1" fmla="*/ 165451 w 8126581"/>
                <a:gd name="connsiteY1" fmla="*/ 1218845 h 9145550"/>
                <a:gd name="connsiteX2" fmla="*/ 0 w 8126581"/>
                <a:gd name="connsiteY2" fmla="*/ 1625938 h 9145550"/>
                <a:gd name="connsiteX3" fmla="*/ 549 w 8126581"/>
                <a:gd name="connsiteY3" fmla="*/ 1897395 h 9145550"/>
                <a:gd name="connsiteX4" fmla="*/ 36400 w 8126581"/>
                <a:gd name="connsiteY4" fmla="*/ 2213628 h 9145550"/>
                <a:gd name="connsiteX5" fmla="*/ 180520 w 8126581"/>
                <a:gd name="connsiteY5" fmla="*/ 2751333 h 9145550"/>
                <a:gd name="connsiteX6" fmla="*/ 320687 w 8126581"/>
                <a:gd name="connsiteY6" fmla="*/ 2947890 h 9145550"/>
                <a:gd name="connsiteX7" fmla="*/ 392819 w 8126581"/>
                <a:gd name="connsiteY7" fmla="*/ 3132659 h 9145550"/>
                <a:gd name="connsiteX8" fmla="*/ 448989 w 8126581"/>
                <a:gd name="connsiteY8" fmla="*/ 4242365 h 9145550"/>
                <a:gd name="connsiteX9" fmla="*/ 519563 w 8126581"/>
                <a:gd name="connsiteY9" fmla="*/ 4381899 h 9145550"/>
                <a:gd name="connsiteX10" fmla="*/ 1068941 w 8126581"/>
                <a:gd name="connsiteY10" fmla="*/ 4330789 h 9145550"/>
                <a:gd name="connsiteX11" fmla="*/ 1392195 w 8126581"/>
                <a:gd name="connsiteY11" fmla="*/ 4134660 h 9145550"/>
                <a:gd name="connsiteX12" fmla="*/ 1471960 w 8126581"/>
                <a:gd name="connsiteY12" fmla="*/ 4158958 h 9145550"/>
                <a:gd name="connsiteX13" fmla="*/ 1417957 w 8126581"/>
                <a:gd name="connsiteY13" fmla="*/ 4401327 h 9145550"/>
                <a:gd name="connsiteX14" fmla="*/ 1530893 w 8126581"/>
                <a:gd name="connsiteY14" fmla="*/ 4749403 h 9145550"/>
                <a:gd name="connsiteX15" fmla="*/ 1652591 w 8126581"/>
                <a:gd name="connsiteY15" fmla="*/ 4995540 h 9145550"/>
                <a:gd name="connsiteX16" fmla="*/ 1800962 w 8126581"/>
                <a:gd name="connsiteY16" fmla="*/ 5974056 h 9145550"/>
                <a:gd name="connsiteX17" fmla="*/ 1485324 w 8126581"/>
                <a:gd name="connsiteY17" fmla="*/ 6071257 h 9145550"/>
                <a:gd name="connsiteX18" fmla="*/ 1255291 w 8126581"/>
                <a:gd name="connsiteY18" fmla="*/ 6138638 h 9145550"/>
                <a:gd name="connsiteX19" fmla="*/ 934742 w 8126581"/>
                <a:gd name="connsiteY19" fmla="*/ 5956011 h 9145550"/>
                <a:gd name="connsiteX20" fmla="*/ 838657 w 8126581"/>
                <a:gd name="connsiteY20" fmla="*/ 6159418 h 9145550"/>
                <a:gd name="connsiteX21" fmla="*/ 602288 w 8126581"/>
                <a:gd name="connsiteY21" fmla="*/ 6022057 h 9145550"/>
                <a:gd name="connsiteX22" fmla="*/ 495688 w 8126581"/>
                <a:gd name="connsiteY22" fmla="*/ 6223765 h 9145550"/>
                <a:gd name="connsiteX23" fmla="*/ 509381 w 8126581"/>
                <a:gd name="connsiteY23" fmla="*/ 6448953 h 9145550"/>
                <a:gd name="connsiteX24" fmla="*/ 689317 w 8126581"/>
                <a:gd name="connsiteY24" fmla="*/ 6748695 h 9145550"/>
                <a:gd name="connsiteX25" fmla="*/ 870642 w 8126581"/>
                <a:gd name="connsiteY25" fmla="*/ 6971515 h 9145550"/>
                <a:gd name="connsiteX26" fmla="*/ 990661 w 8126581"/>
                <a:gd name="connsiteY26" fmla="*/ 7282497 h 9145550"/>
                <a:gd name="connsiteX27" fmla="*/ 890359 w 8126581"/>
                <a:gd name="connsiteY27" fmla="*/ 7486072 h 9145550"/>
                <a:gd name="connsiteX28" fmla="*/ 1154478 w 8126581"/>
                <a:gd name="connsiteY28" fmla="*/ 7789216 h 9145550"/>
                <a:gd name="connsiteX29" fmla="*/ 1181132 w 8126581"/>
                <a:gd name="connsiteY29" fmla="*/ 7994158 h 9145550"/>
                <a:gd name="connsiteX30" fmla="*/ 1024364 w 8126581"/>
                <a:gd name="connsiteY30" fmla="*/ 8418487 h 9145550"/>
                <a:gd name="connsiteX31" fmla="*/ 1207787 w 8126581"/>
                <a:gd name="connsiteY31" fmla="*/ 8951925 h 9145550"/>
                <a:gd name="connsiteX32" fmla="*/ 1903967 w 8126581"/>
                <a:gd name="connsiteY32" fmla="*/ 8821065 h 9145550"/>
                <a:gd name="connsiteX33" fmla="*/ 2298198 w 8126581"/>
                <a:gd name="connsiteY33" fmla="*/ 9069404 h 9145550"/>
                <a:gd name="connsiteX34" fmla="*/ 2515287 w 8126581"/>
                <a:gd name="connsiteY34" fmla="*/ 8917929 h 9145550"/>
                <a:gd name="connsiteX35" fmla="*/ 2732049 w 8126581"/>
                <a:gd name="connsiteY35" fmla="*/ 9125607 h 9145550"/>
                <a:gd name="connsiteX36" fmla="*/ 2949503 w 8126581"/>
                <a:gd name="connsiteY36" fmla="*/ 9028102 h 9145550"/>
                <a:gd name="connsiteX37" fmla="*/ 3143114 w 8126581"/>
                <a:gd name="connsiteY37" fmla="*/ 9145550 h 9145550"/>
                <a:gd name="connsiteX38" fmla="*/ 3426840 w 8126581"/>
                <a:gd name="connsiteY38" fmla="*/ 8749868 h 9145550"/>
                <a:gd name="connsiteX39" fmla="*/ 3356699 w 8126581"/>
                <a:gd name="connsiteY39" fmla="*/ 8618142 h 9145550"/>
                <a:gd name="connsiteX40" fmla="*/ 3644642 w 8126581"/>
                <a:gd name="connsiteY40" fmla="*/ 8327438 h 9145550"/>
                <a:gd name="connsiteX41" fmla="*/ 4148286 w 8126581"/>
                <a:gd name="connsiteY41" fmla="*/ 8420036 h 9145550"/>
                <a:gd name="connsiteX42" fmla="*/ 4271409 w 8126581"/>
                <a:gd name="connsiteY42" fmla="*/ 8738826 h 9145550"/>
                <a:gd name="connsiteX43" fmla="*/ 4703160 w 8126581"/>
                <a:gd name="connsiteY43" fmla="*/ 8707004 h 9145550"/>
                <a:gd name="connsiteX44" fmla="*/ 5169634 w 8126581"/>
                <a:gd name="connsiteY44" fmla="*/ 8783090 h 9145550"/>
                <a:gd name="connsiteX45" fmla="*/ 5638206 w 8126581"/>
                <a:gd name="connsiteY45" fmla="*/ 8864112 h 9145550"/>
                <a:gd name="connsiteX46" fmla="*/ 6020153 w 8126581"/>
                <a:gd name="connsiteY46" fmla="*/ 8235205 h 9145550"/>
                <a:gd name="connsiteX47" fmla="*/ 6106087 w 8126581"/>
                <a:gd name="connsiteY47" fmla="*/ 7893601 h 9145550"/>
                <a:gd name="connsiteX48" fmla="*/ 6550800 w 8126581"/>
                <a:gd name="connsiteY48" fmla="*/ 7766446 h 9145550"/>
                <a:gd name="connsiteX49" fmla="*/ 7062550 w 8126581"/>
                <a:gd name="connsiteY49" fmla="*/ 7924391 h 9145550"/>
                <a:gd name="connsiteX50" fmla="*/ 7096581 w 8126581"/>
                <a:gd name="connsiteY50" fmla="*/ 7822952 h 9145550"/>
                <a:gd name="connsiteX51" fmla="*/ 7432246 w 8126581"/>
                <a:gd name="connsiteY51" fmla="*/ 7807975 h 9145550"/>
                <a:gd name="connsiteX52" fmla="*/ 7230949 w 8126581"/>
                <a:gd name="connsiteY52" fmla="*/ 7635221 h 9145550"/>
                <a:gd name="connsiteX53" fmla="*/ 7342515 w 8126581"/>
                <a:gd name="connsiteY53" fmla="*/ 7484248 h 9145550"/>
                <a:gd name="connsiteX54" fmla="*/ 7205408 w 8126581"/>
                <a:gd name="connsiteY54" fmla="*/ 7422942 h 9145550"/>
                <a:gd name="connsiteX55" fmla="*/ 7348175 w 8126581"/>
                <a:gd name="connsiteY55" fmla="*/ 6916558 h 9145550"/>
                <a:gd name="connsiteX56" fmla="*/ 7090045 w 8126581"/>
                <a:gd name="connsiteY56" fmla="*/ 6826163 h 9145550"/>
                <a:gd name="connsiteX57" fmla="*/ 6905233 w 8126581"/>
                <a:gd name="connsiteY57" fmla="*/ 6179210 h 9145550"/>
                <a:gd name="connsiteX58" fmla="*/ 6852983 w 8126581"/>
                <a:gd name="connsiteY58" fmla="*/ 5942111 h 9145550"/>
                <a:gd name="connsiteX59" fmla="*/ 6819317 w 8126581"/>
                <a:gd name="connsiteY59" fmla="*/ 5753515 h 9145550"/>
                <a:gd name="connsiteX60" fmla="*/ 6488599 w 8126581"/>
                <a:gd name="connsiteY60" fmla="*/ 5550942 h 9145550"/>
                <a:gd name="connsiteX61" fmla="*/ 6564327 w 8126581"/>
                <a:gd name="connsiteY61" fmla="*/ 5399469 h 9145550"/>
                <a:gd name="connsiteX62" fmla="*/ 6565368 w 8126581"/>
                <a:gd name="connsiteY62" fmla="*/ 5005793 h 9145550"/>
                <a:gd name="connsiteX63" fmla="*/ 6456631 w 8126581"/>
                <a:gd name="connsiteY63" fmla="*/ 4821631 h 9145550"/>
                <a:gd name="connsiteX64" fmla="*/ 6564291 w 8126581"/>
                <a:gd name="connsiteY64" fmla="*/ 4574658 h 9145550"/>
                <a:gd name="connsiteX65" fmla="*/ 6165166 w 8126581"/>
                <a:gd name="connsiteY65" fmla="*/ 4393898 h 9145550"/>
                <a:gd name="connsiteX66" fmla="*/ 5169122 w 8126581"/>
                <a:gd name="connsiteY66" fmla="*/ 3879708 h 9145550"/>
                <a:gd name="connsiteX67" fmla="*/ 5088811 w 8126581"/>
                <a:gd name="connsiteY67" fmla="*/ 3564987 h 9145550"/>
                <a:gd name="connsiteX68" fmla="*/ 4542737 w 8126581"/>
                <a:gd name="connsiteY68" fmla="*/ 3152401 h 9145550"/>
                <a:gd name="connsiteX69" fmla="*/ 4583759 w 8126581"/>
                <a:gd name="connsiteY69" fmla="*/ 2988653 h 9145550"/>
                <a:gd name="connsiteX70" fmla="*/ 4248094 w 8126581"/>
                <a:gd name="connsiteY70" fmla="*/ 3118344 h 9145550"/>
                <a:gd name="connsiteX71" fmla="*/ 3967801 w 8126581"/>
                <a:gd name="connsiteY71" fmla="*/ 2929489 h 9145550"/>
                <a:gd name="connsiteX72" fmla="*/ 3568674 w 8126581"/>
                <a:gd name="connsiteY72" fmla="*/ 3248445 h 9145550"/>
                <a:gd name="connsiteX73" fmla="*/ 3475364 w 8126581"/>
                <a:gd name="connsiteY73" fmla="*/ 3088435 h 9145550"/>
                <a:gd name="connsiteX74" fmla="*/ 3250553 w 8126581"/>
                <a:gd name="connsiteY74" fmla="*/ 2808774 h 9145550"/>
                <a:gd name="connsiteX75" fmla="*/ 3204601 w 8126581"/>
                <a:gd name="connsiteY75" fmla="*/ 2696598 h 9145550"/>
                <a:gd name="connsiteX76" fmla="*/ 8126581 w 8126581"/>
                <a:gd name="connsiteY76" fmla="*/ 3090441 h 9145550"/>
                <a:gd name="connsiteX77" fmla="*/ 7918237 w 8126581"/>
                <a:gd name="connsiteY77" fmla="*/ 2893671 h 9145550"/>
                <a:gd name="connsiteX78" fmla="*/ 7733042 w 8126581"/>
                <a:gd name="connsiteY78" fmla="*/ 2824223 h 9145550"/>
                <a:gd name="connsiteX79" fmla="*/ 7397376 w 8126581"/>
                <a:gd name="connsiteY79" fmla="*/ 2928395 h 9145550"/>
                <a:gd name="connsiteX80" fmla="*/ 7223756 w 8126581"/>
                <a:gd name="connsiteY80" fmla="*/ 2986268 h 9145550"/>
                <a:gd name="connsiteX81" fmla="*/ 6864941 w 8126581"/>
                <a:gd name="connsiteY81" fmla="*/ 2801074 h 9145550"/>
                <a:gd name="connsiteX82" fmla="*/ 6633447 w 8126581"/>
                <a:gd name="connsiteY82" fmla="*/ 2708476 h 9145550"/>
                <a:gd name="connsiteX83" fmla="*/ 6297781 w 8126581"/>
                <a:gd name="connsiteY83" fmla="*/ 2164466 h 9145550"/>
                <a:gd name="connsiteX84" fmla="*/ 6101012 w 8126581"/>
                <a:gd name="connsiteY84" fmla="*/ 2095018 h 9145550"/>
                <a:gd name="connsiteX85" fmla="*/ 5765346 w 8126581"/>
                <a:gd name="connsiteY85" fmla="*/ 1689904 h 9145550"/>
                <a:gd name="connsiteX86" fmla="*/ 5672749 w 8126581"/>
                <a:gd name="connsiteY86" fmla="*/ 1632031 h 9145550"/>
                <a:gd name="connsiteX87" fmla="*/ 5429680 w 8126581"/>
                <a:gd name="connsiteY87" fmla="*/ 1365813 h 9145550"/>
                <a:gd name="connsiteX88" fmla="*/ 5047716 w 8126581"/>
                <a:gd name="connsiteY88" fmla="*/ 1469985 h 9145550"/>
                <a:gd name="connsiteX89" fmla="*/ 4885670 w 8126581"/>
                <a:gd name="connsiteY89" fmla="*/ 1446836 h 9145550"/>
                <a:gd name="connsiteX90" fmla="*/ 4503706 w 8126581"/>
                <a:gd name="connsiteY90" fmla="*/ 1018572 h 9145550"/>
                <a:gd name="connsiteX91" fmla="*/ 4411108 w 8126581"/>
                <a:gd name="connsiteY91" fmla="*/ 972274 h 9145550"/>
                <a:gd name="connsiteX92" fmla="*/ 4283787 w 8126581"/>
                <a:gd name="connsiteY92" fmla="*/ 821803 h 9145550"/>
                <a:gd name="connsiteX93" fmla="*/ 4214338 w 8126581"/>
                <a:gd name="connsiteY93" fmla="*/ 659757 h 9145550"/>
                <a:gd name="connsiteX94" fmla="*/ 4040718 w 8126581"/>
                <a:gd name="connsiteY94" fmla="*/ 532436 h 9145550"/>
                <a:gd name="connsiteX95" fmla="*/ 3982845 w 8126581"/>
                <a:gd name="connsiteY95" fmla="*/ 486137 h 9145550"/>
                <a:gd name="connsiteX96" fmla="*/ 4017569 w 8126581"/>
                <a:gd name="connsiteY96" fmla="*/ 266218 h 9145550"/>
                <a:gd name="connsiteX97" fmla="*/ 3901822 w 8126581"/>
                <a:gd name="connsiteY97" fmla="*/ 138896 h 9145550"/>
                <a:gd name="connsiteX98" fmla="*/ 3681903 w 8126581"/>
                <a:gd name="connsiteY98" fmla="*/ 69448 h 9145550"/>
                <a:gd name="connsiteX99" fmla="*/ 3589306 w 8126581"/>
                <a:gd name="connsiteY99" fmla="*/ 69448 h 9145550"/>
                <a:gd name="connsiteX100" fmla="*/ 3461984 w 8126581"/>
                <a:gd name="connsiteY100" fmla="*/ 0 h 9145550"/>
                <a:gd name="connsiteX101" fmla="*/ 3218916 w 8126581"/>
                <a:gd name="connsiteY101" fmla="*/ 104172 h 9145550"/>
                <a:gd name="connsiteX102" fmla="*/ 2964273 w 8126581"/>
                <a:gd name="connsiteY102" fmla="*/ 150471 h 9145550"/>
                <a:gd name="connsiteX103" fmla="*/ 2790652 w 8126581"/>
                <a:gd name="connsiteY103" fmla="*/ 185195 h 9145550"/>
                <a:gd name="connsiteX104" fmla="*/ 2686480 w 8126581"/>
                <a:gd name="connsiteY104" fmla="*/ 231494 h 9145550"/>
                <a:gd name="connsiteX105" fmla="*/ 2362389 w 8126581"/>
                <a:gd name="connsiteY105" fmla="*/ 231494 h 9145550"/>
                <a:gd name="connsiteX106" fmla="*/ 2258217 w 8126581"/>
                <a:gd name="connsiteY106" fmla="*/ 358815 h 9145550"/>
                <a:gd name="connsiteX107" fmla="*/ 2165619 w 8126581"/>
                <a:gd name="connsiteY107" fmla="*/ 601884 h 9145550"/>
                <a:gd name="connsiteX108" fmla="*/ 2107746 w 8126581"/>
                <a:gd name="connsiteY108" fmla="*/ 648182 h 9145550"/>
                <a:gd name="connsiteX109" fmla="*/ 2015149 w 8126581"/>
                <a:gd name="connsiteY109" fmla="*/ 613458 h 9145550"/>
                <a:gd name="connsiteX110" fmla="*/ 1864678 w 8126581"/>
                <a:gd name="connsiteY110" fmla="*/ 567160 h 9145550"/>
                <a:gd name="connsiteX111" fmla="*/ 1737356 w 8126581"/>
                <a:gd name="connsiteY111" fmla="*/ 567160 h 9145550"/>
                <a:gd name="connsiteX112" fmla="*/ 1482713 w 8126581"/>
                <a:gd name="connsiteY112" fmla="*/ 682906 h 9145550"/>
                <a:gd name="connsiteX113" fmla="*/ 1320668 w 8126581"/>
                <a:gd name="connsiteY113" fmla="*/ 844952 h 9145550"/>
                <a:gd name="connsiteX114" fmla="*/ 1077599 w 8126581"/>
                <a:gd name="connsiteY114" fmla="*/ 798653 h 9145550"/>
                <a:gd name="connsiteX115" fmla="*/ 915554 w 8126581"/>
                <a:gd name="connsiteY115" fmla="*/ 717631 h 9145550"/>
                <a:gd name="connsiteX116" fmla="*/ 649336 w 8126581"/>
                <a:gd name="connsiteY116" fmla="*/ 648182 h 9145550"/>
                <a:gd name="connsiteX117" fmla="*/ 209498 w 8126581"/>
                <a:gd name="connsiteY117" fmla="*/ 810228 h 9145550"/>
                <a:gd name="connsiteX0" fmla="*/ 209498 w 7918237"/>
                <a:gd name="connsiteY0" fmla="*/ 810228 h 9145550"/>
                <a:gd name="connsiteX1" fmla="*/ 165451 w 7918237"/>
                <a:gd name="connsiteY1" fmla="*/ 1218845 h 9145550"/>
                <a:gd name="connsiteX2" fmla="*/ 0 w 7918237"/>
                <a:gd name="connsiteY2" fmla="*/ 1625938 h 9145550"/>
                <a:gd name="connsiteX3" fmla="*/ 549 w 7918237"/>
                <a:gd name="connsiteY3" fmla="*/ 1897395 h 9145550"/>
                <a:gd name="connsiteX4" fmla="*/ 36400 w 7918237"/>
                <a:gd name="connsiteY4" fmla="*/ 2213628 h 9145550"/>
                <a:gd name="connsiteX5" fmla="*/ 180520 w 7918237"/>
                <a:gd name="connsiteY5" fmla="*/ 2751333 h 9145550"/>
                <a:gd name="connsiteX6" fmla="*/ 320687 w 7918237"/>
                <a:gd name="connsiteY6" fmla="*/ 2947890 h 9145550"/>
                <a:gd name="connsiteX7" fmla="*/ 392819 w 7918237"/>
                <a:gd name="connsiteY7" fmla="*/ 3132659 h 9145550"/>
                <a:gd name="connsiteX8" fmla="*/ 448989 w 7918237"/>
                <a:gd name="connsiteY8" fmla="*/ 4242365 h 9145550"/>
                <a:gd name="connsiteX9" fmla="*/ 519563 w 7918237"/>
                <a:gd name="connsiteY9" fmla="*/ 4381899 h 9145550"/>
                <a:gd name="connsiteX10" fmla="*/ 1068941 w 7918237"/>
                <a:gd name="connsiteY10" fmla="*/ 4330789 h 9145550"/>
                <a:gd name="connsiteX11" fmla="*/ 1392195 w 7918237"/>
                <a:gd name="connsiteY11" fmla="*/ 4134660 h 9145550"/>
                <a:gd name="connsiteX12" fmla="*/ 1471960 w 7918237"/>
                <a:gd name="connsiteY12" fmla="*/ 4158958 h 9145550"/>
                <a:gd name="connsiteX13" fmla="*/ 1417957 w 7918237"/>
                <a:gd name="connsiteY13" fmla="*/ 4401327 h 9145550"/>
                <a:gd name="connsiteX14" fmla="*/ 1530893 w 7918237"/>
                <a:gd name="connsiteY14" fmla="*/ 4749403 h 9145550"/>
                <a:gd name="connsiteX15" fmla="*/ 1652591 w 7918237"/>
                <a:gd name="connsiteY15" fmla="*/ 4995540 h 9145550"/>
                <a:gd name="connsiteX16" fmla="*/ 1800962 w 7918237"/>
                <a:gd name="connsiteY16" fmla="*/ 5974056 h 9145550"/>
                <a:gd name="connsiteX17" fmla="*/ 1485324 w 7918237"/>
                <a:gd name="connsiteY17" fmla="*/ 6071257 h 9145550"/>
                <a:gd name="connsiteX18" fmla="*/ 1255291 w 7918237"/>
                <a:gd name="connsiteY18" fmla="*/ 6138638 h 9145550"/>
                <a:gd name="connsiteX19" fmla="*/ 934742 w 7918237"/>
                <a:gd name="connsiteY19" fmla="*/ 5956011 h 9145550"/>
                <a:gd name="connsiteX20" fmla="*/ 838657 w 7918237"/>
                <a:gd name="connsiteY20" fmla="*/ 6159418 h 9145550"/>
                <a:gd name="connsiteX21" fmla="*/ 602288 w 7918237"/>
                <a:gd name="connsiteY21" fmla="*/ 6022057 h 9145550"/>
                <a:gd name="connsiteX22" fmla="*/ 495688 w 7918237"/>
                <a:gd name="connsiteY22" fmla="*/ 6223765 h 9145550"/>
                <a:gd name="connsiteX23" fmla="*/ 509381 w 7918237"/>
                <a:gd name="connsiteY23" fmla="*/ 6448953 h 9145550"/>
                <a:gd name="connsiteX24" fmla="*/ 689317 w 7918237"/>
                <a:gd name="connsiteY24" fmla="*/ 6748695 h 9145550"/>
                <a:gd name="connsiteX25" fmla="*/ 870642 w 7918237"/>
                <a:gd name="connsiteY25" fmla="*/ 6971515 h 9145550"/>
                <a:gd name="connsiteX26" fmla="*/ 990661 w 7918237"/>
                <a:gd name="connsiteY26" fmla="*/ 7282497 h 9145550"/>
                <a:gd name="connsiteX27" fmla="*/ 890359 w 7918237"/>
                <a:gd name="connsiteY27" fmla="*/ 7486072 h 9145550"/>
                <a:gd name="connsiteX28" fmla="*/ 1154478 w 7918237"/>
                <a:gd name="connsiteY28" fmla="*/ 7789216 h 9145550"/>
                <a:gd name="connsiteX29" fmla="*/ 1181132 w 7918237"/>
                <a:gd name="connsiteY29" fmla="*/ 7994158 h 9145550"/>
                <a:gd name="connsiteX30" fmla="*/ 1024364 w 7918237"/>
                <a:gd name="connsiteY30" fmla="*/ 8418487 h 9145550"/>
                <a:gd name="connsiteX31" fmla="*/ 1207787 w 7918237"/>
                <a:gd name="connsiteY31" fmla="*/ 8951925 h 9145550"/>
                <a:gd name="connsiteX32" fmla="*/ 1903967 w 7918237"/>
                <a:gd name="connsiteY32" fmla="*/ 8821065 h 9145550"/>
                <a:gd name="connsiteX33" fmla="*/ 2298198 w 7918237"/>
                <a:gd name="connsiteY33" fmla="*/ 9069404 h 9145550"/>
                <a:gd name="connsiteX34" fmla="*/ 2515287 w 7918237"/>
                <a:gd name="connsiteY34" fmla="*/ 8917929 h 9145550"/>
                <a:gd name="connsiteX35" fmla="*/ 2732049 w 7918237"/>
                <a:gd name="connsiteY35" fmla="*/ 9125607 h 9145550"/>
                <a:gd name="connsiteX36" fmla="*/ 2949503 w 7918237"/>
                <a:gd name="connsiteY36" fmla="*/ 9028102 h 9145550"/>
                <a:gd name="connsiteX37" fmla="*/ 3143114 w 7918237"/>
                <a:gd name="connsiteY37" fmla="*/ 9145550 h 9145550"/>
                <a:gd name="connsiteX38" fmla="*/ 3426840 w 7918237"/>
                <a:gd name="connsiteY38" fmla="*/ 8749868 h 9145550"/>
                <a:gd name="connsiteX39" fmla="*/ 3356699 w 7918237"/>
                <a:gd name="connsiteY39" fmla="*/ 8618142 h 9145550"/>
                <a:gd name="connsiteX40" fmla="*/ 3644642 w 7918237"/>
                <a:gd name="connsiteY40" fmla="*/ 8327438 h 9145550"/>
                <a:gd name="connsiteX41" fmla="*/ 4148286 w 7918237"/>
                <a:gd name="connsiteY41" fmla="*/ 8420036 h 9145550"/>
                <a:gd name="connsiteX42" fmla="*/ 4271409 w 7918237"/>
                <a:gd name="connsiteY42" fmla="*/ 8738826 h 9145550"/>
                <a:gd name="connsiteX43" fmla="*/ 4703160 w 7918237"/>
                <a:gd name="connsiteY43" fmla="*/ 8707004 h 9145550"/>
                <a:gd name="connsiteX44" fmla="*/ 5169634 w 7918237"/>
                <a:gd name="connsiteY44" fmla="*/ 8783090 h 9145550"/>
                <a:gd name="connsiteX45" fmla="*/ 5638206 w 7918237"/>
                <a:gd name="connsiteY45" fmla="*/ 8864112 h 9145550"/>
                <a:gd name="connsiteX46" fmla="*/ 6020153 w 7918237"/>
                <a:gd name="connsiteY46" fmla="*/ 8235205 h 9145550"/>
                <a:gd name="connsiteX47" fmla="*/ 6106087 w 7918237"/>
                <a:gd name="connsiteY47" fmla="*/ 7893601 h 9145550"/>
                <a:gd name="connsiteX48" fmla="*/ 6550800 w 7918237"/>
                <a:gd name="connsiteY48" fmla="*/ 7766446 h 9145550"/>
                <a:gd name="connsiteX49" fmla="*/ 7062550 w 7918237"/>
                <a:gd name="connsiteY49" fmla="*/ 7924391 h 9145550"/>
                <a:gd name="connsiteX50" fmla="*/ 7096581 w 7918237"/>
                <a:gd name="connsiteY50" fmla="*/ 7822952 h 9145550"/>
                <a:gd name="connsiteX51" fmla="*/ 7432246 w 7918237"/>
                <a:gd name="connsiteY51" fmla="*/ 7807975 h 9145550"/>
                <a:gd name="connsiteX52" fmla="*/ 7230949 w 7918237"/>
                <a:gd name="connsiteY52" fmla="*/ 7635221 h 9145550"/>
                <a:gd name="connsiteX53" fmla="*/ 7342515 w 7918237"/>
                <a:gd name="connsiteY53" fmla="*/ 7484248 h 9145550"/>
                <a:gd name="connsiteX54" fmla="*/ 7205408 w 7918237"/>
                <a:gd name="connsiteY54" fmla="*/ 7422942 h 9145550"/>
                <a:gd name="connsiteX55" fmla="*/ 7348175 w 7918237"/>
                <a:gd name="connsiteY55" fmla="*/ 6916558 h 9145550"/>
                <a:gd name="connsiteX56" fmla="*/ 7090045 w 7918237"/>
                <a:gd name="connsiteY56" fmla="*/ 6826163 h 9145550"/>
                <a:gd name="connsiteX57" fmla="*/ 6905233 w 7918237"/>
                <a:gd name="connsiteY57" fmla="*/ 6179210 h 9145550"/>
                <a:gd name="connsiteX58" fmla="*/ 6852983 w 7918237"/>
                <a:gd name="connsiteY58" fmla="*/ 5942111 h 9145550"/>
                <a:gd name="connsiteX59" fmla="*/ 6819317 w 7918237"/>
                <a:gd name="connsiteY59" fmla="*/ 5753515 h 9145550"/>
                <a:gd name="connsiteX60" fmla="*/ 6488599 w 7918237"/>
                <a:gd name="connsiteY60" fmla="*/ 5550942 h 9145550"/>
                <a:gd name="connsiteX61" fmla="*/ 6564327 w 7918237"/>
                <a:gd name="connsiteY61" fmla="*/ 5399469 h 9145550"/>
                <a:gd name="connsiteX62" fmla="*/ 6565368 w 7918237"/>
                <a:gd name="connsiteY62" fmla="*/ 5005793 h 9145550"/>
                <a:gd name="connsiteX63" fmla="*/ 6456631 w 7918237"/>
                <a:gd name="connsiteY63" fmla="*/ 4821631 h 9145550"/>
                <a:gd name="connsiteX64" fmla="*/ 6564291 w 7918237"/>
                <a:gd name="connsiteY64" fmla="*/ 4574658 h 9145550"/>
                <a:gd name="connsiteX65" fmla="*/ 6165166 w 7918237"/>
                <a:gd name="connsiteY65" fmla="*/ 4393898 h 9145550"/>
                <a:gd name="connsiteX66" fmla="*/ 5169122 w 7918237"/>
                <a:gd name="connsiteY66" fmla="*/ 3879708 h 9145550"/>
                <a:gd name="connsiteX67" fmla="*/ 5088811 w 7918237"/>
                <a:gd name="connsiteY67" fmla="*/ 3564987 h 9145550"/>
                <a:gd name="connsiteX68" fmla="*/ 4542737 w 7918237"/>
                <a:gd name="connsiteY68" fmla="*/ 3152401 h 9145550"/>
                <a:gd name="connsiteX69" fmla="*/ 4583759 w 7918237"/>
                <a:gd name="connsiteY69" fmla="*/ 2988653 h 9145550"/>
                <a:gd name="connsiteX70" fmla="*/ 4248094 w 7918237"/>
                <a:gd name="connsiteY70" fmla="*/ 3118344 h 9145550"/>
                <a:gd name="connsiteX71" fmla="*/ 3967801 w 7918237"/>
                <a:gd name="connsiteY71" fmla="*/ 2929489 h 9145550"/>
                <a:gd name="connsiteX72" fmla="*/ 3568674 w 7918237"/>
                <a:gd name="connsiteY72" fmla="*/ 3248445 h 9145550"/>
                <a:gd name="connsiteX73" fmla="*/ 3475364 w 7918237"/>
                <a:gd name="connsiteY73" fmla="*/ 3088435 h 9145550"/>
                <a:gd name="connsiteX74" fmla="*/ 3250553 w 7918237"/>
                <a:gd name="connsiteY74" fmla="*/ 2808774 h 9145550"/>
                <a:gd name="connsiteX75" fmla="*/ 3204601 w 7918237"/>
                <a:gd name="connsiteY75" fmla="*/ 2696598 h 9145550"/>
                <a:gd name="connsiteX76" fmla="*/ 3148827 w 7918237"/>
                <a:gd name="connsiteY76" fmla="*/ 2420005 h 9145550"/>
                <a:gd name="connsiteX77" fmla="*/ 7918237 w 7918237"/>
                <a:gd name="connsiteY77" fmla="*/ 2893671 h 9145550"/>
                <a:gd name="connsiteX78" fmla="*/ 7733042 w 7918237"/>
                <a:gd name="connsiteY78" fmla="*/ 2824223 h 9145550"/>
                <a:gd name="connsiteX79" fmla="*/ 7397376 w 7918237"/>
                <a:gd name="connsiteY79" fmla="*/ 2928395 h 9145550"/>
                <a:gd name="connsiteX80" fmla="*/ 7223756 w 7918237"/>
                <a:gd name="connsiteY80" fmla="*/ 2986268 h 9145550"/>
                <a:gd name="connsiteX81" fmla="*/ 6864941 w 7918237"/>
                <a:gd name="connsiteY81" fmla="*/ 2801074 h 9145550"/>
                <a:gd name="connsiteX82" fmla="*/ 6633447 w 7918237"/>
                <a:gd name="connsiteY82" fmla="*/ 2708476 h 9145550"/>
                <a:gd name="connsiteX83" fmla="*/ 6297781 w 7918237"/>
                <a:gd name="connsiteY83" fmla="*/ 2164466 h 9145550"/>
                <a:gd name="connsiteX84" fmla="*/ 6101012 w 7918237"/>
                <a:gd name="connsiteY84" fmla="*/ 2095018 h 9145550"/>
                <a:gd name="connsiteX85" fmla="*/ 5765346 w 7918237"/>
                <a:gd name="connsiteY85" fmla="*/ 1689904 h 9145550"/>
                <a:gd name="connsiteX86" fmla="*/ 5672749 w 7918237"/>
                <a:gd name="connsiteY86" fmla="*/ 1632031 h 9145550"/>
                <a:gd name="connsiteX87" fmla="*/ 5429680 w 7918237"/>
                <a:gd name="connsiteY87" fmla="*/ 1365813 h 9145550"/>
                <a:gd name="connsiteX88" fmla="*/ 5047716 w 7918237"/>
                <a:gd name="connsiteY88" fmla="*/ 1469985 h 9145550"/>
                <a:gd name="connsiteX89" fmla="*/ 4885670 w 7918237"/>
                <a:gd name="connsiteY89" fmla="*/ 1446836 h 9145550"/>
                <a:gd name="connsiteX90" fmla="*/ 4503706 w 7918237"/>
                <a:gd name="connsiteY90" fmla="*/ 1018572 h 9145550"/>
                <a:gd name="connsiteX91" fmla="*/ 4411108 w 7918237"/>
                <a:gd name="connsiteY91" fmla="*/ 972274 h 9145550"/>
                <a:gd name="connsiteX92" fmla="*/ 4283787 w 7918237"/>
                <a:gd name="connsiteY92" fmla="*/ 821803 h 9145550"/>
                <a:gd name="connsiteX93" fmla="*/ 4214338 w 7918237"/>
                <a:gd name="connsiteY93" fmla="*/ 659757 h 9145550"/>
                <a:gd name="connsiteX94" fmla="*/ 4040718 w 7918237"/>
                <a:gd name="connsiteY94" fmla="*/ 532436 h 9145550"/>
                <a:gd name="connsiteX95" fmla="*/ 3982845 w 7918237"/>
                <a:gd name="connsiteY95" fmla="*/ 486137 h 9145550"/>
                <a:gd name="connsiteX96" fmla="*/ 4017569 w 7918237"/>
                <a:gd name="connsiteY96" fmla="*/ 266218 h 9145550"/>
                <a:gd name="connsiteX97" fmla="*/ 3901822 w 7918237"/>
                <a:gd name="connsiteY97" fmla="*/ 138896 h 9145550"/>
                <a:gd name="connsiteX98" fmla="*/ 3681903 w 7918237"/>
                <a:gd name="connsiteY98" fmla="*/ 69448 h 9145550"/>
                <a:gd name="connsiteX99" fmla="*/ 3589306 w 7918237"/>
                <a:gd name="connsiteY99" fmla="*/ 69448 h 9145550"/>
                <a:gd name="connsiteX100" fmla="*/ 3461984 w 7918237"/>
                <a:gd name="connsiteY100" fmla="*/ 0 h 9145550"/>
                <a:gd name="connsiteX101" fmla="*/ 3218916 w 7918237"/>
                <a:gd name="connsiteY101" fmla="*/ 104172 h 9145550"/>
                <a:gd name="connsiteX102" fmla="*/ 2964273 w 7918237"/>
                <a:gd name="connsiteY102" fmla="*/ 150471 h 9145550"/>
                <a:gd name="connsiteX103" fmla="*/ 2790652 w 7918237"/>
                <a:gd name="connsiteY103" fmla="*/ 185195 h 9145550"/>
                <a:gd name="connsiteX104" fmla="*/ 2686480 w 7918237"/>
                <a:gd name="connsiteY104" fmla="*/ 231494 h 9145550"/>
                <a:gd name="connsiteX105" fmla="*/ 2362389 w 7918237"/>
                <a:gd name="connsiteY105" fmla="*/ 231494 h 9145550"/>
                <a:gd name="connsiteX106" fmla="*/ 2258217 w 7918237"/>
                <a:gd name="connsiteY106" fmla="*/ 358815 h 9145550"/>
                <a:gd name="connsiteX107" fmla="*/ 2165619 w 7918237"/>
                <a:gd name="connsiteY107" fmla="*/ 601884 h 9145550"/>
                <a:gd name="connsiteX108" fmla="*/ 2107746 w 7918237"/>
                <a:gd name="connsiteY108" fmla="*/ 648182 h 9145550"/>
                <a:gd name="connsiteX109" fmla="*/ 2015149 w 7918237"/>
                <a:gd name="connsiteY109" fmla="*/ 613458 h 9145550"/>
                <a:gd name="connsiteX110" fmla="*/ 1864678 w 7918237"/>
                <a:gd name="connsiteY110" fmla="*/ 567160 h 9145550"/>
                <a:gd name="connsiteX111" fmla="*/ 1737356 w 7918237"/>
                <a:gd name="connsiteY111" fmla="*/ 567160 h 9145550"/>
                <a:gd name="connsiteX112" fmla="*/ 1482713 w 7918237"/>
                <a:gd name="connsiteY112" fmla="*/ 682906 h 9145550"/>
                <a:gd name="connsiteX113" fmla="*/ 1320668 w 7918237"/>
                <a:gd name="connsiteY113" fmla="*/ 844952 h 9145550"/>
                <a:gd name="connsiteX114" fmla="*/ 1077599 w 7918237"/>
                <a:gd name="connsiteY114" fmla="*/ 798653 h 9145550"/>
                <a:gd name="connsiteX115" fmla="*/ 915554 w 7918237"/>
                <a:gd name="connsiteY115" fmla="*/ 717631 h 9145550"/>
                <a:gd name="connsiteX116" fmla="*/ 649336 w 7918237"/>
                <a:gd name="connsiteY116" fmla="*/ 648182 h 9145550"/>
                <a:gd name="connsiteX117" fmla="*/ 209498 w 7918237"/>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6285640 w 7733042"/>
                <a:gd name="connsiteY77" fmla="*/ 3079534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733042"/>
                <a:gd name="connsiteY0" fmla="*/ 810228 h 9145550"/>
                <a:gd name="connsiteX1" fmla="*/ 165451 w 7733042"/>
                <a:gd name="connsiteY1" fmla="*/ 1218845 h 9145550"/>
                <a:gd name="connsiteX2" fmla="*/ 0 w 7733042"/>
                <a:gd name="connsiteY2" fmla="*/ 1625938 h 9145550"/>
                <a:gd name="connsiteX3" fmla="*/ 549 w 7733042"/>
                <a:gd name="connsiteY3" fmla="*/ 1897395 h 9145550"/>
                <a:gd name="connsiteX4" fmla="*/ 36400 w 7733042"/>
                <a:gd name="connsiteY4" fmla="*/ 2213628 h 9145550"/>
                <a:gd name="connsiteX5" fmla="*/ 180520 w 7733042"/>
                <a:gd name="connsiteY5" fmla="*/ 2751333 h 9145550"/>
                <a:gd name="connsiteX6" fmla="*/ 320687 w 7733042"/>
                <a:gd name="connsiteY6" fmla="*/ 2947890 h 9145550"/>
                <a:gd name="connsiteX7" fmla="*/ 392819 w 7733042"/>
                <a:gd name="connsiteY7" fmla="*/ 3132659 h 9145550"/>
                <a:gd name="connsiteX8" fmla="*/ 448989 w 7733042"/>
                <a:gd name="connsiteY8" fmla="*/ 4242365 h 9145550"/>
                <a:gd name="connsiteX9" fmla="*/ 519563 w 7733042"/>
                <a:gd name="connsiteY9" fmla="*/ 4381899 h 9145550"/>
                <a:gd name="connsiteX10" fmla="*/ 1068941 w 7733042"/>
                <a:gd name="connsiteY10" fmla="*/ 4330789 h 9145550"/>
                <a:gd name="connsiteX11" fmla="*/ 1392195 w 7733042"/>
                <a:gd name="connsiteY11" fmla="*/ 4134660 h 9145550"/>
                <a:gd name="connsiteX12" fmla="*/ 1471960 w 7733042"/>
                <a:gd name="connsiteY12" fmla="*/ 4158958 h 9145550"/>
                <a:gd name="connsiteX13" fmla="*/ 1417957 w 7733042"/>
                <a:gd name="connsiteY13" fmla="*/ 4401327 h 9145550"/>
                <a:gd name="connsiteX14" fmla="*/ 1530893 w 7733042"/>
                <a:gd name="connsiteY14" fmla="*/ 4749403 h 9145550"/>
                <a:gd name="connsiteX15" fmla="*/ 1652591 w 7733042"/>
                <a:gd name="connsiteY15" fmla="*/ 4995540 h 9145550"/>
                <a:gd name="connsiteX16" fmla="*/ 1800962 w 7733042"/>
                <a:gd name="connsiteY16" fmla="*/ 5974056 h 9145550"/>
                <a:gd name="connsiteX17" fmla="*/ 1485324 w 7733042"/>
                <a:gd name="connsiteY17" fmla="*/ 6071257 h 9145550"/>
                <a:gd name="connsiteX18" fmla="*/ 1255291 w 7733042"/>
                <a:gd name="connsiteY18" fmla="*/ 6138638 h 9145550"/>
                <a:gd name="connsiteX19" fmla="*/ 934742 w 7733042"/>
                <a:gd name="connsiteY19" fmla="*/ 5956011 h 9145550"/>
                <a:gd name="connsiteX20" fmla="*/ 838657 w 7733042"/>
                <a:gd name="connsiteY20" fmla="*/ 6159418 h 9145550"/>
                <a:gd name="connsiteX21" fmla="*/ 602288 w 7733042"/>
                <a:gd name="connsiteY21" fmla="*/ 6022057 h 9145550"/>
                <a:gd name="connsiteX22" fmla="*/ 495688 w 7733042"/>
                <a:gd name="connsiteY22" fmla="*/ 6223765 h 9145550"/>
                <a:gd name="connsiteX23" fmla="*/ 509381 w 7733042"/>
                <a:gd name="connsiteY23" fmla="*/ 6448953 h 9145550"/>
                <a:gd name="connsiteX24" fmla="*/ 689317 w 7733042"/>
                <a:gd name="connsiteY24" fmla="*/ 6748695 h 9145550"/>
                <a:gd name="connsiteX25" fmla="*/ 870642 w 7733042"/>
                <a:gd name="connsiteY25" fmla="*/ 6971515 h 9145550"/>
                <a:gd name="connsiteX26" fmla="*/ 990661 w 7733042"/>
                <a:gd name="connsiteY26" fmla="*/ 7282497 h 9145550"/>
                <a:gd name="connsiteX27" fmla="*/ 890359 w 7733042"/>
                <a:gd name="connsiteY27" fmla="*/ 7486072 h 9145550"/>
                <a:gd name="connsiteX28" fmla="*/ 1154478 w 7733042"/>
                <a:gd name="connsiteY28" fmla="*/ 7789216 h 9145550"/>
                <a:gd name="connsiteX29" fmla="*/ 1181132 w 7733042"/>
                <a:gd name="connsiteY29" fmla="*/ 7994158 h 9145550"/>
                <a:gd name="connsiteX30" fmla="*/ 1024364 w 7733042"/>
                <a:gd name="connsiteY30" fmla="*/ 8418487 h 9145550"/>
                <a:gd name="connsiteX31" fmla="*/ 1207787 w 7733042"/>
                <a:gd name="connsiteY31" fmla="*/ 8951925 h 9145550"/>
                <a:gd name="connsiteX32" fmla="*/ 1903967 w 7733042"/>
                <a:gd name="connsiteY32" fmla="*/ 8821065 h 9145550"/>
                <a:gd name="connsiteX33" fmla="*/ 2298198 w 7733042"/>
                <a:gd name="connsiteY33" fmla="*/ 9069404 h 9145550"/>
                <a:gd name="connsiteX34" fmla="*/ 2515287 w 7733042"/>
                <a:gd name="connsiteY34" fmla="*/ 8917929 h 9145550"/>
                <a:gd name="connsiteX35" fmla="*/ 2732049 w 7733042"/>
                <a:gd name="connsiteY35" fmla="*/ 9125607 h 9145550"/>
                <a:gd name="connsiteX36" fmla="*/ 2949503 w 7733042"/>
                <a:gd name="connsiteY36" fmla="*/ 9028102 h 9145550"/>
                <a:gd name="connsiteX37" fmla="*/ 3143114 w 7733042"/>
                <a:gd name="connsiteY37" fmla="*/ 9145550 h 9145550"/>
                <a:gd name="connsiteX38" fmla="*/ 3426840 w 7733042"/>
                <a:gd name="connsiteY38" fmla="*/ 8749868 h 9145550"/>
                <a:gd name="connsiteX39" fmla="*/ 3356699 w 7733042"/>
                <a:gd name="connsiteY39" fmla="*/ 8618142 h 9145550"/>
                <a:gd name="connsiteX40" fmla="*/ 3644642 w 7733042"/>
                <a:gd name="connsiteY40" fmla="*/ 8327438 h 9145550"/>
                <a:gd name="connsiteX41" fmla="*/ 4148286 w 7733042"/>
                <a:gd name="connsiteY41" fmla="*/ 8420036 h 9145550"/>
                <a:gd name="connsiteX42" fmla="*/ 4271409 w 7733042"/>
                <a:gd name="connsiteY42" fmla="*/ 8738826 h 9145550"/>
                <a:gd name="connsiteX43" fmla="*/ 4703160 w 7733042"/>
                <a:gd name="connsiteY43" fmla="*/ 8707004 h 9145550"/>
                <a:gd name="connsiteX44" fmla="*/ 5169634 w 7733042"/>
                <a:gd name="connsiteY44" fmla="*/ 8783090 h 9145550"/>
                <a:gd name="connsiteX45" fmla="*/ 5638206 w 7733042"/>
                <a:gd name="connsiteY45" fmla="*/ 8864112 h 9145550"/>
                <a:gd name="connsiteX46" fmla="*/ 6020153 w 7733042"/>
                <a:gd name="connsiteY46" fmla="*/ 8235205 h 9145550"/>
                <a:gd name="connsiteX47" fmla="*/ 6106087 w 7733042"/>
                <a:gd name="connsiteY47" fmla="*/ 7893601 h 9145550"/>
                <a:gd name="connsiteX48" fmla="*/ 6550800 w 7733042"/>
                <a:gd name="connsiteY48" fmla="*/ 7766446 h 9145550"/>
                <a:gd name="connsiteX49" fmla="*/ 7062550 w 7733042"/>
                <a:gd name="connsiteY49" fmla="*/ 7924391 h 9145550"/>
                <a:gd name="connsiteX50" fmla="*/ 7096581 w 7733042"/>
                <a:gd name="connsiteY50" fmla="*/ 7822952 h 9145550"/>
                <a:gd name="connsiteX51" fmla="*/ 7432246 w 7733042"/>
                <a:gd name="connsiteY51" fmla="*/ 7807975 h 9145550"/>
                <a:gd name="connsiteX52" fmla="*/ 7230949 w 7733042"/>
                <a:gd name="connsiteY52" fmla="*/ 7635221 h 9145550"/>
                <a:gd name="connsiteX53" fmla="*/ 7342515 w 7733042"/>
                <a:gd name="connsiteY53" fmla="*/ 7484248 h 9145550"/>
                <a:gd name="connsiteX54" fmla="*/ 7205408 w 7733042"/>
                <a:gd name="connsiteY54" fmla="*/ 7422942 h 9145550"/>
                <a:gd name="connsiteX55" fmla="*/ 7348175 w 7733042"/>
                <a:gd name="connsiteY55" fmla="*/ 6916558 h 9145550"/>
                <a:gd name="connsiteX56" fmla="*/ 7090045 w 7733042"/>
                <a:gd name="connsiteY56" fmla="*/ 6826163 h 9145550"/>
                <a:gd name="connsiteX57" fmla="*/ 6905233 w 7733042"/>
                <a:gd name="connsiteY57" fmla="*/ 6179210 h 9145550"/>
                <a:gd name="connsiteX58" fmla="*/ 6852983 w 7733042"/>
                <a:gd name="connsiteY58" fmla="*/ 5942111 h 9145550"/>
                <a:gd name="connsiteX59" fmla="*/ 6819317 w 7733042"/>
                <a:gd name="connsiteY59" fmla="*/ 5753515 h 9145550"/>
                <a:gd name="connsiteX60" fmla="*/ 6488599 w 7733042"/>
                <a:gd name="connsiteY60" fmla="*/ 5550942 h 9145550"/>
                <a:gd name="connsiteX61" fmla="*/ 6564327 w 7733042"/>
                <a:gd name="connsiteY61" fmla="*/ 5399469 h 9145550"/>
                <a:gd name="connsiteX62" fmla="*/ 6565368 w 7733042"/>
                <a:gd name="connsiteY62" fmla="*/ 5005793 h 9145550"/>
                <a:gd name="connsiteX63" fmla="*/ 6456631 w 7733042"/>
                <a:gd name="connsiteY63" fmla="*/ 4821631 h 9145550"/>
                <a:gd name="connsiteX64" fmla="*/ 6564291 w 7733042"/>
                <a:gd name="connsiteY64" fmla="*/ 4574658 h 9145550"/>
                <a:gd name="connsiteX65" fmla="*/ 6165166 w 7733042"/>
                <a:gd name="connsiteY65" fmla="*/ 4393898 h 9145550"/>
                <a:gd name="connsiteX66" fmla="*/ 5169122 w 7733042"/>
                <a:gd name="connsiteY66" fmla="*/ 3879708 h 9145550"/>
                <a:gd name="connsiteX67" fmla="*/ 5088811 w 7733042"/>
                <a:gd name="connsiteY67" fmla="*/ 3564987 h 9145550"/>
                <a:gd name="connsiteX68" fmla="*/ 4542737 w 7733042"/>
                <a:gd name="connsiteY68" fmla="*/ 3152401 h 9145550"/>
                <a:gd name="connsiteX69" fmla="*/ 4583759 w 7733042"/>
                <a:gd name="connsiteY69" fmla="*/ 2988653 h 9145550"/>
                <a:gd name="connsiteX70" fmla="*/ 4248094 w 7733042"/>
                <a:gd name="connsiteY70" fmla="*/ 3118344 h 9145550"/>
                <a:gd name="connsiteX71" fmla="*/ 3967801 w 7733042"/>
                <a:gd name="connsiteY71" fmla="*/ 2929489 h 9145550"/>
                <a:gd name="connsiteX72" fmla="*/ 3568674 w 7733042"/>
                <a:gd name="connsiteY72" fmla="*/ 3248445 h 9145550"/>
                <a:gd name="connsiteX73" fmla="*/ 3475364 w 7733042"/>
                <a:gd name="connsiteY73" fmla="*/ 3088435 h 9145550"/>
                <a:gd name="connsiteX74" fmla="*/ 3250553 w 7733042"/>
                <a:gd name="connsiteY74" fmla="*/ 2808774 h 9145550"/>
                <a:gd name="connsiteX75" fmla="*/ 3204601 w 7733042"/>
                <a:gd name="connsiteY75" fmla="*/ 2696598 h 9145550"/>
                <a:gd name="connsiteX76" fmla="*/ 3148827 w 7733042"/>
                <a:gd name="connsiteY76" fmla="*/ 2420005 h 9145550"/>
                <a:gd name="connsiteX77" fmla="*/ 2940483 w 7733042"/>
                <a:gd name="connsiteY77" fmla="*/ 2316167 h 9145550"/>
                <a:gd name="connsiteX78" fmla="*/ 7733042 w 7733042"/>
                <a:gd name="connsiteY78" fmla="*/ 2824223 h 9145550"/>
                <a:gd name="connsiteX79" fmla="*/ 7397376 w 7733042"/>
                <a:gd name="connsiteY79" fmla="*/ 2928395 h 9145550"/>
                <a:gd name="connsiteX80" fmla="*/ 7223756 w 7733042"/>
                <a:gd name="connsiteY80" fmla="*/ 2986268 h 9145550"/>
                <a:gd name="connsiteX81" fmla="*/ 6864941 w 7733042"/>
                <a:gd name="connsiteY81" fmla="*/ 2801074 h 9145550"/>
                <a:gd name="connsiteX82" fmla="*/ 6633447 w 7733042"/>
                <a:gd name="connsiteY82" fmla="*/ 2708476 h 9145550"/>
                <a:gd name="connsiteX83" fmla="*/ 6297781 w 7733042"/>
                <a:gd name="connsiteY83" fmla="*/ 2164466 h 9145550"/>
                <a:gd name="connsiteX84" fmla="*/ 6101012 w 7733042"/>
                <a:gd name="connsiteY84" fmla="*/ 2095018 h 9145550"/>
                <a:gd name="connsiteX85" fmla="*/ 5765346 w 7733042"/>
                <a:gd name="connsiteY85" fmla="*/ 1689904 h 9145550"/>
                <a:gd name="connsiteX86" fmla="*/ 5672749 w 7733042"/>
                <a:gd name="connsiteY86" fmla="*/ 1632031 h 9145550"/>
                <a:gd name="connsiteX87" fmla="*/ 5429680 w 7733042"/>
                <a:gd name="connsiteY87" fmla="*/ 1365813 h 9145550"/>
                <a:gd name="connsiteX88" fmla="*/ 5047716 w 7733042"/>
                <a:gd name="connsiteY88" fmla="*/ 1469985 h 9145550"/>
                <a:gd name="connsiteX89" fmla="*/ 4885670 w 7733042"/>
                <a:gd name="connsiteY89" fmla="*/ 1446836 h 9145550"/>
                <a:gd name="connsiteX90" fmla="*/ 4503706 w 7733042"/>
                <a:gd name="connsiteY90" fmla="*/ 1018572 h 9145550"/>
                <a:gd name="connsiteX91" fmla="*/ 4411108 w 7733042"/>
                <a:gd name="connsiteY91" fmla="*/ 972274 h 9145550"/>
                <a:gd name="connsiteX92" fmla="*/ 4283787 w 7733042"/>
                <a:gd name="connsiteY92" fmla="*/ 821803 h 9145550"/>
                <a:gd name="connsiteX93" fmla="*/ 4214338 w 7733042"/>
                <a:gd name="connsiteY93" fmla="*/ 659757 h 9145550"/>
                <a:gd name="connsiteX94" fmla="*/ 4040718 w 7733042"/>
                <a:gd name="connsiteY94" fmla="*/ 532436 h 9145550"/>
                <a:gd name="connsiteX95" fmla="*/ 3982845 w 7733042"/>
                <a:gd name="connsiteY95" fmla="*/ 486137 h 9145550"/>
                <a:gd name="connsiteX96" fmla="*/ 4017569 w 7733042"/>
                <a:gd name="connsiteY96" fmla="*/ 266218 h 9145550"/>
                <a:gd name="connsiteX97" fmla="*/ 3901822 w 7733042"/>
                <a:gd name="connsiteY97" fmla="*/ 138896 h 9145550"/>
                <a:gd name="connsiteX98" fmla="*/ 3681903 w 7733042"/>
                <a:gd name="connsiteY98" fmla="*/ 69448 h 9145550"/>
                <a:gd name="connsiteX99" fmla="*/ 3589306 w 7733042"/>
                <a:gd name="connsiteY99" fmla="*/ 69448 h 9145550"/>
                <a:gd name="connsiteX100" fmla="*/ 3461984 w 7733042"/>
                <a:gd name="connsiteY100" fmla="*/ 0 h 9145550"/>
                <a:gd name="connsiteX101" fmla="*/ 3218916 w 7733042"/>
                <a:gd name="connsiteY101" fmla="*/ 104172 h 9145550"/>
                <a:gd name="connsiteX102" fmla="*/ 2964273 w 7733042"/>
                <a:gd name="connsiteY102" fmla="*/ 150471 h 9145550"/>
                <a:gd name="connsiteX103" fmla="*/ 2790652 w 7733042"/>
                <a:gd name="connsiteY103" fmla="*/ 185195 h 9145550"/>
                <a:gd name="connsiteX104" fmla="*/ 2686480 w 7733042"/>
                <a:gd name="connsiteY104" fmla="*/ 231494 h 9145550"/>
                <a:gd name="connsiteX105" fmla="*/ 2362389 w 7733042"/>
                <a:gd name="connsiteY105" fmla="*/ 231494 h 9145550"/>
                <a:gd name="connsiteX106" fmla="*/ 2258217 w 7733042"/>
                <a:gd name="connsiteY106" fmla="*/ 358815 h 9145550"/>
                <a:gd name="connsiteX107" fmla="*/ 2165619 w 7733042"/>
                <a:gd name="connsiteY107" fmla="*/ 601884 h 9145550"/>
                <a:gd name="connsiteX108" fmla="*/ 2107746 w 7733042"/>
                <a:gd name="connsiteY108" fmla="*/ 648182 h 9145550"/>
                <a:gd name="connsiteX109" fmla="*/ 2015149 w 7733042"/>
                <a:gd name="connsiteY109" fmla="*/ 613458 h 9145550"/>
                <a:gd name="connsiteX110" fmla="*/ 1864678 w 7733042"/>
                <a:gd name="connsiteY110" fmla="*/ 567160 h 9145550"/>
                <a:gd name="connsiteX111" fmla="*/ 1737356 w 7733042"/>
                <a:gd name="connsiteY111" fmla="*/ 567160 h 9145550"/>
                <a:gd name="connsiteX112" fmla="*/ 1482713 w 7733042"/>
                <a:gd name="connsiteY112" fmla="*/ 682906 h 9145550"/>
                <a:gd name="connsiteX113" fmla="*/ 1320668 w 7733042"/>
                <a:gd name="connsiteY113" fmla="*/ 844952 h 9145550"/>
                <a:gd name="connsiteX114" fmla="*/ 1077599 w 7733042"/>
                <a:gd name="connsiteY114" fmla="*/ 798653 h 9145550"/>
                <a:gd name="connsiteX115" fmla="*/ 915554 w 7733042"/>
                <a:gd name="connsiteY115" fmla="*/ 717631 h 9145550"/>
                <a:gd name="connsiteX116" fmla="*/ 649336 w 7733042"/>
                <a:gd name="connsiteY116" fmla="*/ 648182 h 9145550"/>
                <a:gd name="connsiteX117" fmla="*/ 209498 w 7733042"/>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7397376 w 7432246"/>
                <a:gd name="connsiteY79" fmla="*/ 2928395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7223756 w 7432246"/>
                <a:gd name="connsiteY80" fmla="*/ 298626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612503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6864941 w 7432246"/>
                <a:gd name="connsiteY81" fmla="*/ 2801074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6633447 w 7432246"/>
                <a:gd name="connsiteY82" fmla="*/ 2708476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6297781 w 7432246"/>
                <a:gd name="connsiteY83" fmla="*/ 2164466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6101012 w 7432246"/>
                <a:gd name="connsiteY84" fmla="*/ 2095018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5765346 w 7432246"/>
                <a:gd name="connsiteY85" fmla="*/ 1689904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429680 w 7432246"/>
                <a:gd name="connsiteY87" fmla="*/ 1365813 h 9145550"/>
                <a:gd name="connsiteX88" fmla="*/ 5047716 w 7432246"/>
                <a:gd name="connsiteY88" fmla="*/ 1469985 h 9145550"/>
                <a:gd name="connsiteX89" fmla="*/ 4885670 w 7432246"/>
                <a:gd name="connsiteY89" fmla="*/ 1446836 h 9145550"/>
                <a:gd name="connsiteX90" fmla="*/ 4503706 w 7432246"/>
                <a:gd name="connsiteY90" fmla="*/ 1018572 h 9145550"/>
                <a:gd name="connsiteX91" fmla="*/ 4411108 w 7432246"/>
                <a:gd name="connsiteY91" fmla="*/ 972274 h 9145550"/>
                <a:gd name="connsiteX92" fmla="*/ 4283787 w 7432246"/>
                <a:gd name="connsiteY92" fmla="*/ 821803 h 9145550"/>
                <a:gd name="connsiteX93" fmla="*/ 4214338 w 7432246"/>
                <a:gd name="connsiteY93" fmla="*/ 659757 h 9145550"/>
                <a:gd name="connsiteX94" fmla="*/ 4040718 w 7432246"/>
                <a:gd name="connsiteY94" fmla="*/ 532436 h 9145550"/>
                <a:gd name="connsiteX95" fmla="*/ 3982845 w 7432246"/>
                <a:gd name="connsiteY95" fmla="*/ 486137 h 9145550"/>
                <a:gd name="connsiteX96" fmla="*/ 4017569 w 7432246"/>
                <a:gd name="connsiteY96" fmla="*/ 266218 h 9145550"/>
                <a:gd name="connsiteX97" fmla="*/ 3901822 w 7432246"/>
                <a:gd name="connsiteY97" fmla="*/ 138896 h 9145550"/>
                <a:gd name="connsiteX98" fmla="*/ 3681903 w 7432246"/>
                <a:gd name="connsiteY98" fmla="*/ 69448 h 9145550"/>
                <a:gd name="connsiteX99" fmla="*/ 3589306 w 7432246"/>
                <a:gd name="connsiteY99" fmla="*/ 69448 h 9145550"/>
                <a:gd name="connsiteX100" fmla="*/ 3461984 w 7432246"/>
                <a:gd name="connsiteY100" fmla="*/ 0 h 9145550"/>
                <a:gd name="connsiteX101" fmla="*/ 3218916 w 7432246"/>
                <a:gd name="connsiteY101" fmla="*/ 104172 h 9145550"/>
                <a:gd name="connsiteX102" fmla="*/ 2964273 w 7432246"/>
                <a:gd name="connsiteY102" fmla="*/ 150471 h 9145550"/>
                <a:gd name="connsiteX103" fmla="*/ 2790652 w 7432246"/>
                <a:gd name="connsiteY103" fmla="*/ 185195 h 9145550"/>
                <a:gd name="connsiteX104" fmla="*/ 2686480 w 7432246"/>
                <a:gd name="connsiteY104" fmla="*/ 231494 h 9145550"/>
                <a:gd name="connsiteX105" fmla="*/ 2362389 w 7432246"/>
                <a:gd name="connsiteY105" fmla="*/ 231494 h 9145550"/>
                <a:gd name="connsiteX106" fmla="*/ 2258217 w 7432246"/>
                <a:gd name="connsiteY106" fmla="*/ 358815 h 9145550"/>
                <a:gd name="connsiteX107" fmla="*/ 2165619 w 7432246"/>
                <a:gd name="connsiteY107" fmla="*/ 601884 h 9145550"/>
                <a:gd name="connsiteX108" fmla="*/ 2107746 w 7432246"/>
                <a:gd name="connsiteY108" fmla="*/ 648182 h 9145550"/>
                <a:gd name="connsiteX109" fmla="*/ 2015149 w 7432246"/>
                <a:gd name="connsiteY109" fmla="*/ 613458 h 9145550"/>
                <a:gd name="connsiteX110" fmla="*/ 1864678 w 7432246"/>
                <a:gd name="connsiteY110" fmla="*/ 567160 h 9145550"/>
                <a:gd name="connsiteX111" fmla="*/ 1737356 w 7432246"/>
                <a:gd name="connsiteY111" fmla="*/ 567160 h 9145550"/>
                <a:gd name="connsiteX112" fmla="*/ 1482713 w 7432246"/>
                <a:gd name="connsiteY112" fmla="*/ 682906 h 9145550"/>
                <a:gd name="connsiteX113" fmla="*/ 1320668 w 7432246"/>
                <a:gd name="connsiteY113" fmla="*/ 844952 h 9145550"/>
                <a:gd name="connsiteX114" fmla="*/ 1077599 w 7432246"/>
                <a:gd name="connsiteY114" fmla="*/ 798653 h 9145550"/>
                <a:gd name="connsiteX115" fmla="*/ 915554 w 7432246"/>
                <a:gd name="connsiteY115" fmla="*/ 717631 h 9145550"/>
                <a:gd name="connsiteX116" fmla="*/ 649336 w 7432246"/>
                <a:gd name="connsiteY116" fmla="*/ 648182 h 9145550"/>
                <a:gd name="connsiteX117" fmla="*/ 209498 w 7432246"/>
                <a:gd name="connsiteY117"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83787 w 7432246"/>
                <a:gd name="connsiteY91" fmla="*/ 821803 h 9145550"/>
                <a:gd name="connsiteX92" fmla="*/ 4214338 w 7432246"/>
                <a:gd name="connsiteY92" fmla="*/ 659757 h 9145550"/>
                <a:gd name="connsiteX93" fmla="*/ 4040718 w 7432246"/>
                <a:gd name="connsiteY93" fmla="*/ 532436 h 9145550"/>
                <a:gd name="connsiteX94" fmla="*/ 3982845 w 7432246"/>
                <a:gd name="connsiteY94" fmla="*/ 486137 h 9145550"/>
                <a:gd name="connsiteX95" fmla="*/ 4017569 w 7432246"/>
                <a:gd name="connsiteY95" fmla="*/ 266218 h 9145550"/>
                <a:gd name="connsiteX96" fmla="*/ 3901822 w 7432246"/>
                <a:gd name="connsiteY96" fmla="*/ 138896 h 9145550"/>
                <a:gd name="connsiteX97" fmla="*/ 3681903 w 7432246"/>
                <a:gd name="connsiteY97" fmla="*/ 69448 h 9145550"/>
                <a:gd name="connsiteX98" fmla="*/ 3589306 w 7432246"/>
                <a:gd name="connsiteY98" fmla="*/ 69448 h 9145550"/>
                <a:gd name="connsiteX99" fmla="*/ 3461984 w 7432246"/>
                <a:gd name="connsiteY99" fmla="*/ 0 h 9145550"/>
                <a:gd name="connsiteX100" fmla="*/ 3218916 w 7432246"/>
                <a:gd name="connsiteY100" fmla="*/ 104172 h 9145550"/>
                <a:gd name="connsiteX101" fmla="*/ 2964273 w 7432246"/>
                <a:gd name="connsiteY101" fmla="*/ 150471 h 9145550"/>
                <a:gd name="connsiteX102" fmla="*/ 2790652 w 7432246"/>
                <a:gd name="connsiteY102" fmla="*/ 185195 h 9145550"/>
                <a:gd name="connsiteX103" fmla="*/ 2686480 w 7432246"/>
                <a:gd name="connsiteY103" fmla="*/ 231494 h 9145550"/>
                <a:gd name="connsiteX104" fmla="*/ 2362389 w 7432246"/>
                <a:gd name="connsiteY104" fmla="*/ 231494 h 9145550"/>
                <a:gd name="connsiteX105" fmla="*/ 2258217 w 7432246"/>
                <a:gd name="connsiteY105" fmla="*/ 358815 h 9145550"/>
                <a:gd name="connsiteX106" fmla="*/ 2165619 w 7432246"/>
                <a:gd name="connsiteY106" fmla="*/ 601884 h 9145550"/>
                <a:gd name="connsiteX107" fmla="*/ 2107746 w 7432246"/>
                <a:gd name="connsiteY107" fmla="*/ 648182 h 9145550"/>
                <a:gd name="connsiteX108" fmla="*/ 2015149 w 7432246"/>
                <a:gd name="connsiteY108" fmla="*/ 613458 h 9145550"/>
                <a:gd name="connsiteX109" fmla="*/ 1864678 w 7432246"/>
                <a:gd name="connsiteY109" fmla="*/ 567160 h 9145550"/>
                <a:gd name="connsiteX110" fmla="*/ 1737356 w 7432246"/>
                <a:gd name="connsiteY110" fmla="*/ 567160 h 9145550"/>
                <a:gd name="connsiteX111" fmla="*/ 1482713 w 7432246"/>
                <a:gd name="connsiteY111" fmla="*/ 682906 h 9145550"/>
                <a:gd name="connsiteX112" fmla="*/ 1320668 w 7432246"/>
                <a:gd name="connsiteY112" fmla="*/ 844952 h 9145550"/>
                <a:gd name="connsiteX113" fmla="*/ 1077599 w 7432246"/>
                <a:gd name="connsiteY113" fmla="*/ 798653 h 9145550"/>
                <a:gd name="connsiteX114" fmla="*/ 915554 w 7432246"/>
                <a:gd name="connsiteY114" fmla="*/ 717631 h 9145550"/>
                <a:gd name="connsiteX115" fmla="*/ 649336 w 7432246"/>
                <a:gd name="connsiteY115" fmla="*/ 648182 h 9145550"/>
                <a:gd name="connsiteX116" fmla="*/ 209498 w 7432246"/>
                <a:gd name="connsiteY116"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214338 w 7432246"/>
                <a:gd name="connsiteY91" fmla="*/ 659757 h 9145550"/>
                <a:gd name="connsiteX92" fmla="*/ 4040718 w 7432246"/>
                <a:gd name="connsiteY92" fmla="*/ 532436 h 9145550"/>
                <a:gd name="connsiteX93" fmla="*/ 3982845 w 7432246"/>
                <a:gd name="connsiteY93" fmla="*/ 486137 h 9145550"/>
                <a:gd name="connsiteX94" fmla="*/ 4017569 w 7432246"/>
                <a:gd name="connsiteY94" fmla="*/ 266218 h 9145550"/>
                <a:gd name="connsiteX95" fmla="*/ 3901822 w 7432246"/>
                <a:gd name="connsiteY95" fmla="*/ 138896 h 9145550"/>
                <a:gd name="connsiteX96" fmla="*/ 3681903 w 7432246"/>
                <a:gd name="connsiteY96" fmla="*/ 69448 h 9145550"/>
                <a:gd name="connsiteX97" fmla="*/ 3589306 w 7432246"/>
                <a:gd name="connsiteY97" fmla="*/ 69448 h 9145550"/>
                <a:gd name="connsiteX98" fmla="*/ 3461984 w 7432246"/>
                <a:gd name="connsiteY98" fmla="*/ 0 h 9145550"/>
                <a:gd name="connsiteX99" fmla="*/ 3218916 w 7432246"/>
                <a:gd name="connsiteY99" fmla="*/ 104172 h 9145550"/>
                <a:gd name="connsiteX100" fmla="*/ 2964273 w 7432246"/>
                <a:gd name="connsiteY100" fmla="*/ 150471 h 9145550"/>
                <a:gd name="connsiteX101" fmla="*/ 2790652 w 7432246"/>
                <a:gd name="connsiteY101" fmla="*/ 185195 h 9145550"/>
                <a:gd name="connsiteX102" fmla="*/ 2686480 w 7432246"/>
                <a:gd name="connsiteY102" fmla="*/ 231494 h 9145550"/>
                <a:gd name="connsiteX103" fmla="*/ 2362389 w 7432246"/>
                <a:gd name="connsiteY103" fmla="*/ 231494 h 9145550"/>
                <a:gd name="connsiteX104" fmla="*/ 2258217 w 7432246"/>
                <a:gd name="connsiteY104" fmla="*/ 358815 h 9145550"/>
                <a:gd name="connsiteX105" fmla="*/ 2165619 w 7432246"/>
                <a:gd name="connsiteY105" fmla="*/ 601884 h 9145550"/>
                <a:gd name="connsiteX106" fmla="*/ 2107746 w 7432246"/>
                <a:gd name="connsiteY106" fmla="*/ 648182 h 9145550"/>
                <a:gd name="connsiteX107" fmla="*/ 2015149 w 7432246"/>
                <a:gd name="connsiteY107" fmla="*/ 613458 h 9145550"/>
                <a:gd name="connsiteX108" fmla="*/ 1864678 w 7432246"/>
                <a:gd name="connsiteY108" fmla="*/ 567160 h 9145550"/>
                <a:gd name="connsiteX109" fmla="*/ 1737356 w 7432246"/>
                <a:gd name="connsiteY109" fmla="*/ 567160 h 9145550"/>
                <a:gd name="connsiteX110" fmla="*/ 1482713 w 7432246"/>
                <a:gd name="connsiteY110" fmla="*/ 682906 h 9145550"/>
                <a:gd name="connsiteX111" fmla="*/ 1320668 w 7432246"/>
                <a:gd name="connsiteY111" fmla="*/ 844952 h 9145550"/>
                <a:gd name="connsiteX112" fmla="*/ 1077599 w 7432246"/>
                <a:gd name="connsiteY112" fmla="*/ 798653 h 9145550"/>
                <a:gd name="connsiteX113" fmla="*/ 915554 w 7432246"/>
                <a:gd name="connsiteY113" fmla="*/ 717631 h 9145550"/>
                <a:gd name="connsiteX114" fmla="*/ 649336 w 7432246"/>
                <a:gd name="connsiteY114" fmla="*/ 648182 h 9145550"/>
                <a:gd name="connsiteX115" fmla="*/ 209498 w 7432246"/>
                <a:gd name="connsiteY115"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40718 w 7432246"/>
                <a:gd name="connsiteY91" fmla="*/ 532436 h 9145550"/>
                <a:gd name="connsiteX92" fmla="*/ 3982845 w 7432246"/>
                <a:gd name="connsiteY92" fmla="*/ 486137 h 9145550"/>
                <a:gd name="connsiteX93" fmla="*/ 4017569 w 7432246"/>
                <a:gd name="connsiteY93" fmla="*/ 266218 h 9145550"/>
                <a:gd name="connsiteX94" fmla="*/ 3901822 w 7432246"/>
                <a:gd name="connsiteY94" fmla="*/ 138896 h 9145550"/>
                <a:gd name="connsiteX95" fmla="*/ 3681903 w 7432246"/>
                <a:gd name="connsiteY95" fmla="*/ 69448 h 9145550"/>
                <a:gd name="connsiteX96" fmla="*/ 3589306 w 7432246"/>
                <a:gd name="connsiteY96" fmla="*/ 69448 h 9145550"/>
                <a:gd name="connsiteX97" fmla="*/ 3461984 w 7432246"/>
                <a:gd name="connsiteY97" fmla="*/ 0 h 9145550"/>
                <a:gd name="connsiteX98" fmla="*/ 3218916 w 7432246"/>
                <a:gd name="connsiteY98" fmla="*/ 104172 h 9145550"/>
                <a:gd name="connsiteX99" fmla="*/ 2964273 w 7432246"/>
                <a:gd name="connsiteY99" fmla="*/ 150471 h 9145550"/>
                <a:gd name="connsiteX100" fmla="*/ 2790652 w 7432246"/>
                <a:gd name="connsiteY100" fmla="*/ 185195 h 9145550"/>
                <a:gd name="connsiteX101" fmla="*/ 2686480 w 7432246"/>
                <a:gd name="connsiteY101" fmla="*/ 231494 h 9145550"/>
                <a:gd name="connsiteX102" fmla="*/ 2362389 w 7432246"/>
                <a:gd name="connsiteY102" fmla="*/ 231494 h 9145550"/>
                <a:gd name="connsiteX103" fmla="*/ 2258217 w 7432246"/>
                <a:gd name="connsiteY103" fmla="*/ 358815 h 9145550"/>
                <a:gd name="connsiteX104" fmla="*/ 2165619 w 7432246"/>
                <a:gd name="connsiteY104" fmla="*/ 601884 h 9145550"/>
                <a:gd name="connsiteX105" fmla="*/ 2107746 w 7432246"/>
                <a:gd name="connsiteY105" fmla="*/ 648182 h 9145550"/>
                <a:gd name="connsiteX106" fmla="*/ 2015149 w 7432246"/>
                <a:gd name="connsiteY106" fmla="*/ 613458 h 9145550"/>
                <a:gd name="connsiteX107" fmla="*/ 1864678 w 7432246"/>
                <a:gd name="connsiteY107" fmla="*/ 567160 h 9145550"/>
                <a:gd name="connsiteX108" fmla="*/ 1737356 w 7432246"/>
                <a:gd name="connsiteY108" fmla="*/ 567160 h 9145550"/>
                <a:gd name="connsiteX109" fmla="*/ 1482713 w 7432246"/>
                <a:gd name="connsiteY109" fmla="*/ 682906 h 9145550"/>
                <a:gd name="connsiteX110" fmla="*/ 1320668 w 7432246"/>
                <a:gd name="connsiteY110" fmla="*/ 844952 h 9145550"/>
                <a:gd name="connsiteX111" fmla="*/ 1077599 w 7432246"/>
                <a:gd name="connsiteY111" fmla="*/ 798653 h 9145550"/>
                <a:gd name="connsiteX112" fmla="*/ 915554 w 7432246"/>
                <a:gd name="connsiteY112" fmla="*/ 717631 h 9145550"/>
                <a:gd name="connsiteX113" fmla="*/ 649336 w 7432246"/>
                <a:gd name="connsiteY113" fmla="*/ 648182 h 9145550"/>
                <a:gd name="connsiteX114" fmla="*/ 209498 w 7432246"/>
                <a:gd name="connsiteY114"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3982845 w 7432246"/>
                <a:gd name="connsiteY91" fmla="*/ 486137 h 9145550"/>
                <a:gd name="connsiteX92" fmla="*/ 4017569 w 7432246"/>
                <a:gd name="connsiteY92" fmla="*/ 266218 h 9145550"/>
                <a:gd name="connsiteX93" fmla="*/ 3901822 w 7432246"/>
                <a:gd name="connsiteY93" fmla="*/ 138896 h 9145550"/>
                <a:gd name="connsiteX94" fmla="*/ 3681903 w 7432246"/>
                <a:gd name="connsiteY94" fmla="*/ 69448 h 9145550"/>
                <a:gd name="connsiteX95" fmla="*/ 3589306 w 7432246"/>
                <a:gd name="connsiteY95" fmla="*/ 69448 h 9145550"/>
                <a:gd name="connsiteX96" fmla="*/ 3461984 w 7432246"/>
                <a:gd name="connsiteY96" fmla="*/ 0 h 9145550"/>
                <a:gd name="connsiteX97" fmla="*/ 3218916 w 7432246"/>
                <a:gd name="connsiteY97" fmla="*/ 104172 h 9145550"/>
                <a:gd name="connsiteX98" fmla="*/ 2964273 w 7432246"/>
                <a:gd name="connsiteY98" fmla="*/ 150471 h 9145550"/>
                <a:gd name="connsiteX99" fmla="*/ 2790652 w 7432246"/>
                <a:gd name="connsiteY99" fmla="*/ 185195 h 9145550"/>
                <a:gd name="connsiteX100" fmla="*/ 2686480 w 7432246"/>
                <a:gd name="connsiteY100" fmla="*/ 231494 h 9145550"/>
                <a:gd name="connsiteX101" fmla="*/ 2362389 w 7432246"/>
                <a:gd name="connsiteY101" fmla="*/ 231494 h 9145550"/>
                <a:gd name="connsiteX102" fmla="*/ 2258217 w 7432246"/>
                <a:gd name="connsiteY102" fmla="*/ 358815 h 9145550"/>
                <a:gd name="connsiteX103" fmla="*/ 2165619 w 7432246"/>
                <a:gd name="connsiteY103" fmla="*/ 601884 h 9145550"/>
                <a:gd name="connsiteX104" fmla="*/ 2107746 w 7432246"/>
                <a:gd name="connsiteY104" fmla="*/ 648182 h 9145550"/>
                <a:gd name="connsiteX105" fmla="*/ 2015149 w 7432246"/>
                <a:gd name="connsiteY105" fmla="*/ 613458 h 9145550"/>
                <a:gd name="connsiteX106" fmla="*/ 1864678 w 7432246"/>
                <a:gd name="connsiteY106" fmla="*/ 567160 h 9145550"/>
                <a:gd name="connsiteX107" fmla="*/ 1737356 w 7432246"/>
                <a:gd name="connsiteY107" fmla="*/ 567160 h 9145550"/>
                <a:gd name="connsiteX108" fmla="*/ 1482713 w 7432246"/>
                <a:gd name="connsiteY108" fmla="*/ 682906 h 9145550"/>
                <a:gd name="connsiteX109" fmla="*/ 1320668 w 7432246"/>
                <a:gd name="connsiteY109" fmla="*/ 844952 h 9145550"/>
                <a:gd name="connsiteX110" fmla="*/ 1077599 w 7432246"/>
                <a:gd name="connsiteY110" fmla="*/ 798653 h 9145550"/>
                <a:gd name="connsiteX111" fmla="*/ 915554 w 7432246"/>
                <a:gd name="connsiteY111" fmla="*/ 717631 h 9145550"/>
                <a:gd name="connsiteX112" fmla="*/ 649336 w 7432246"/>
                <a:gd name="connsiteY112" fmla="*/ 648182 h 9145550"/>
                <a:gd name="connsiteX113" fmla="*/ 209498 w 7432246"/>
                <a:gd name="connsiteY113"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901822 w 7432246"/>
                <a:gd name="connsiteY92" fmla="*/ 138896 h 9145550"/>
                <a:gd name="connsiteX93" fmla="*/ 3681903 w 7432246"/>
                <a:gd name="connsiteY93" fmla="*/ 69448 h 9145550"/>
                <a:gd name="connsiteX94" fmla="*/ 3589306 w 7432246"/>
                <a:gd name="connsiteY94" fmla="*/ 69448 h 9145550"/>
                <a:gd name="connsiteX95" fmla="*/ 3461984 w 7432246"/>
                <a:gd name="connsiteY95" fmla="*/ 0 h 9145550"/>
                <a:gd name="connsiteX96" fmla="*/ 3218916 w 7432246"/>
                <a:gd name="connsiteY96" fmla="*/ 104172 h 9145550"/>
                <a:gd name="connsiteX97" fmla="*/ 2964273 w 7432246"/>
                <a:gd name="connsiteY97" fmla="*/ 150471 h 9145550"/>
                <a:gd name="connsiteX98" fmla="*/ 2790652 w 7432246"/>
                <a:gd name="connsiteY98" fmla="*/ 185195 h 9145550"/>
                <a:gd name="connsiteX99" fmla="*/ 2686480 w 7432246"/>
                <a:gd name="connsiteY99" fmla="*/ 231494 h 9145550"/>
                <a:gd name="connsiteX100" fmla="*/ 2362389 w 7432246"/>
                <a:gd name="connsiteY100" fmla="*/ 231494 h 9145550"/>
                <a:gd name="connsiteX101" fmla="*/ 2258217 w 7432246"/>
                <a:gd name="connsiteY101" fmla="*/ 358815 h 9145550"/>
                <a:gd name="connsiteX102" fmla="*/ 2165619 w 7432246"/>
                <a:gd name="connsiteY102" fmla="*/ 601884 h 9145550"/>
                <a:gd name="connsiteX103" fmla="*/ 2107746 w 7432246"/>
                <a:gd name="connsiteY103" fmla="*/ 648182 h 9145550"/>
                <a:gd name="connsiteX104" fmla="*/ 2015149 w 7432246"/>
                <a:gd name="connsiteY104" fmla="*/ 613458 h 9145550"/>
                <a:gd name="connsiteX105" fmla="*/ 1864678 w 7432246"/>
                <a:gd name="connsiteY105" fmla="*/ 567160 h 9145550"/>
                <a:gd name="connsiteX106" fmla="*/ 1737356 w 7432246"/>
                <a:gd name="connsiteY106" fmla="*/ 567160 h 9145550"/>
                <a:gd name="connsiteX107" fmla="*/ 1482713 w 7432246"/>
                <a:gd name="connsiteY107" fmla="*/ 682906 h 9145550"/>
                <a:gd name="connsiteX108" fmla="*/ 1320668 w 7432246"/>
                <a:gd name="connsiteY108" fmla="*/ 844952 h 9145550"/>
                <a:gd name="connsiteX109" fmla="*/ 1077599 w 7432246"/>
                <a:gd name="connsiteY109" fmla="*/ 798653 h 9145550"/>
                <a:gd name="connsiteX110" fmla="*/ 915554 w 7432246"/>
                <a:gd name="connsiteY110" fmla="*/ 717631 h 9145550"/>
                <a:gd name="connsiteX111" fmla="*/ 649336 w 7432246"/>
                <a:gd name="connsiteY111" fmla="*/ 648182 h 9145550"/>
                <a:gd name="connsiteX112" fmla="*/ 209498 w 7432246"/>
                <a:gd name="connsiteY112"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681903 w 7432246"/>
                <a:gd name="connsiteY92" fmla="*/ 69448 h 9145550"/>
                <a:gd name="connsiteX93" fmla="*/ 3589306 w 7432246"/>
                <a:gd name="connsiteY93" fmla="*/ 69448 h 9145550"/>
                <a:gd name="connsiteX94" fmla="*/ 3461984 w 7432246"/>
                <a:gd name="connsiteY94" fmla="*/ 0 h 9145550"/>
                <a:gd name="connsiteX95" fmla="*/ 3218916 w 7432246"/>
                <a:gd name="connsiteY95" fmla="*/ 104172 h 9145550"/>
                <a:gd name="connsiteX96" fmla="*/ 2964273 w 7432246"/>
                <a:gd name="connsiteY96" fmla="*/ 150471 h 9145550"/>
                <a:gd name="connsiteX97" fmla="*/ 2790652 w 7432246"/>
                <a:gd name="connsiteY97" fmla="*/ 185195 h 9145550"/>
                <a:gd name="connsiteX98" fmla="*/ 2686480 w 7432246"/>
                <a:gd name="connsiteY98" fmla="*/ 231494 h 9145550"/>
                <a:gd name="connsiteX99" fmla="*/ 2362389 w 7432246"/>
                <a:gd name="connsiteY99" fmla="*/ 231494 h 9145550"/>
                <a:gd name="connsiteX100" fmla="*/ 2258217 w 7432246"/>
                <a:gd name="connsiteY100" fmla="*/ 358815 h 9145550"/>
                <a:gd name="connsiteX101" fmla="*/ 2165619 w 7432246"/>
                <a:gd name="connsiteY101" fmla="*/ 601884 h 9145550"/>
                <a:gd name="connsiteX102" fmla="*/ 2107746 w 7432246"/>
                <a:gd name="connsiteY102" fmla="*/ 648182 h 9145550"/>
                <a:gd name="connsiteX103" fmla="*/ 2015149 w 7432246"/>
                <a:gd name="connsiteY103" fmla="*/ 613458 h 9145550"/>
                <a:gd name="connsiteX104" fmla="*/ 1864678 w 7432246"/>
                <a:gd name="connsiteY104" fmla="*/ 567160 h 9145550"/>
                <a:gd name="connsiteX105" fmla="*/ 1737356 w 7432246"/>
                <a:gd name="connsiteY105" fmla="*/ 567160 h 9145550"/>
                <a:gd name="connsiteX106" fmla="*/ 1482713 w 7432246"/>
                <a:gd name="connsiteY106" fmla="*/ 682906 h 9145550"/>
                <a:gd name="connsiteX107" fmla="*/ 1320668 w 7432246"/>
                <a:gd name="connsiteY107" fmla="*/ 844952 h 9145550"/>
                <a:gd name="connsiteX108" fmla="*/ 1077599 w 7432246"/>
                <a:gd name="connsiteY108" fmla="*/ 798653 h 9145550"/>
                <a:gd name="connsiteX109" fmla="*/ 915554 w 7432246"/>
                <a:gd name="connsiteY109" fmla="*/ 717631 h 9145550"/>
                <a:gd name="connsiteX110" fmla="*/ 649336 w 7432246"/>
                <a:gd name="connsiteY110" fmla="*/ 648182 h 9145550"/>
                <a:gd name="connsiteX111" fmla="*/ 209498 w 7432246"/>
                <a:gd name="connsiteY111"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589306 w 7432246"/>
                <a:gd name="connsiteY92" fmla="*/ 69448 h 9145550"/>
                <a:gd name="connsiteX93" fmla="*/ 3461984 w 7432246"/>
                <a:gd name="connsiteY93" fmla="*/ 0 h 9145550"/>
                <a:gd name="connsiteX94" fmla="*/ 3218916 w 7432246"/>
                <a:gd name="connsiteY94" fmla="*/ 104172 h 9145550"/>
                <a:gd name="connsiteX95" fmla="*/ 2964273 w 7432246"/>
                <a:gd name="connsiteY95" fmla="*/ 150471 h 9145550"/>
                <a:gd name="connsiteX96" fmla="*/ 2790652 w 7432246"/>
                <a:gd name="connsiteY96" fmla="*/ 185195 h 9145550"/>
                <a:gd name="connsiteX97" fmla="*/ 2686480 w 7432246"/>
                <a:gd name="connsiteY97" fmla="*/ 231494 h 9145550"/>
                <a:gd name="connsiteX98" fmla="*/ 2362389 w 7432246"/>
                <a:gd name="connsiteY98" fmla="*/ 231494 h 9145550"/>
                <a:gd name="connsiteX99" fmla="*/ 2258217 w 7432246"/>
                <a:gd name="connsiteY99" fmla="*/ 358815 h 9145550"/>
                <a:gd name="connsiteX100" fmla="*/ 2165619 w 7432246"/>
                <a:gd name="connsiteY100" fmla="*/ 601884 h 9145550"/>
                <a:gd name="connsiteX101" fmla="*/ 2107746 w 7432246"/>
                <a:gd name="connsiteY101" fmla="*/ 648182 h 9145550"/>
                <a:gd name="connsiteX102" fmla="*/ 2015149 w 7432246"/>
                <a:gd name="connsiteY102" fmla="*/ 613458 h 9145550"/>
                <a:gd name="connsiteX103" fmla="*/ 1864678 w 7432246"/>
                <a:gd name="connsiteY103" fmla="*/ 567160 h 9145550"/>
                <a:gd name="connsiteX104" fmla="*/ 1737356 w 7432246"/>
                <a:gd name="connsiteY104" fmla="*/ 567160 h 9145550"/>
                <a:gd name="connsiteX105" fmla="*/ 1482713 w 7432246"/>
                <a:gd name="connsiteY105" fmla="*/ 682906 h 9145550"/>
                <a:gd name="connsiteX106" fmla="*/ 1320668 w 7432246"/>
                <a:gd name="connsiteY106" fmla="*/ 844952 h 9145550"/>
                <a:gd name="connsiteX107" fmla="*/ 1077599 w 7432246"/>
                <a:gd name="connsiteY107" fmla="*/ 798653 h 9145550"/>
                <a:gd name="connsiteX108" fmla="*/ 915554 w 7432246"/>
                <a:gd name="connsiteY108" fmla="*/ 717631 h 9145550"/>
                <a:gd name="connsiteX109" fmla="*/ 649336 w 7432246"/>
                <a:gd name="connsiteY109" fmla="*/ 648182 h 9145550"/>
                <a:gd name="connsiteX110" fmla="*/ 209498 w 7432246"/>
                <a:gd name="connsiteY110" fmla="*/ 810228 h 9145550"/>
                <a:gd name="connsiteX0" fmla="*/ 209498 w 7432246"/>
                <a:gd name="connsiteY0" fmla="*/ 810228 h 9145550"/>
                <a:gd name="connsiteX1" fmla="*/ 165451 w 7432246"/>
                <a:gd name="connsiteY1" fmla="*/ 1218845 h 9145550"/>
                <a:gd name="connsiteX2" fmla="*/ 0 w 7432246"/>
                <a:gd name="connsiteY2" fmla="*/ 1625938 h 9145550"/>
                <a:gd name="connsiteX3" fmla="*/ 549 w 7432246"/>
                <a:gd name="connsiteY3" fmla="*/ 1897395 h 9145550"/>
                <a:gd name="connsiteX4" fmla="*/ 36400 w 7432246"/>
                <a:gd name="connsiteY4" fmla="*/ 2213628 h 9145550"/>
                <a:gd name="connsiteX5" fmla="*/ 180520 w 7432246"/>
                <a:gd name="connsiteY5" fmla="*/ 2751333 h 9145550"/>
                <a:gd name="connsiteX6" fmla="*/ 320687 w 7432246"/>
                <a:gd name="connsiteY6" fmla="*/ 2947890 h 9145550"/>
                <a:gd name="connsiteX7" fmla="*/ 392819 w 7432246"/>
                <a:gd name="connsiteY7" fmla="*/ 3132659 h 9145550"/>
                <a:gd name="connsiteX8" fmla="*/ 448989 w 7432246"/>
                <a:gd name="connsiteY8" fmla="*/ 4242365 h 9145550"/>
                <a:gd name="connsiteX9" fmla="*/ 519563 w 7432246"/>
                <a:gd name="connsiteY9" fmla="*/ 4381899 h 9145550"/>
                <a:gd name="connsiteX10" fmla="*/ 1068941 w 7432246"/>
                <a:gd name="connsiteY10" fmla="*/ 4330789 h 9145550"/>
                <a:gd name="connsiteX11" fmla="*/ 1392195 w 7432246"/>
                <a:gd name="connsiteY11" fmla="*/ 4134660 h 9145550"/>
                <a:gd name="connsiteX12" fmla="*/ 1471960 w 7432246"/>
                <a:gd name="connsiteY12" fmla="*/ 4158958 h 9145550"/>
                <a:gd name="connsiteX13" fmla="*/ 1417957 w 7432246"/>
                <a:gd name="connsiteY13" fmla="*/ 4401327 h 9145550"/>
                <a:gd name="connsiteX14" fmla="*/ 1530893 w 7432246"/>
                <a:gd name="connsiteY14" fmla="*/ 4749403 h 9145550"/>
                <a:gd name="connsiteX15" fmla="*/ 1652591 w 7432246"/>
                <a:gd name="connsiteY15" fmla="*/ 4995540 h 9145550"/>
                <a:gd name="connsiteX16" fmla="*/ 1800962 w 7432246"/>
                <a:gd name="connsiteY16" fmla="*/ 5974056 h 9145550"/>
                <a:gd name="connsiteX17" fmla="*/ 1485324 w 7432246"/>
                <a:gd name="connsiteY17" fmla="*/ 6071257 h 9145550"/>
                <a:gd name="connsiteX18" fmla="*/ 1255291 w 7432246"/>
                <a:gd name="connsiteY18" fmla="*/ 6138638 h 9145550"/>
                <a:gd name="connsiteX19" fmla="*/ 934742 w 7432246"/>
                <a:gd name="connsiteY19" fmla="*/ 5956011 h 9145550"/>
                <a:gd name="connsiteX20" fmla="*/ 838657 w 7432246"/>
                <a:gd name="connsiteY20" fmla="*/ 6159418 h 9145550"/>
                <a:gd name="connsiteX21" fmla="*/ 602288 w 7432246"/>
                <a:gd name="connsiteY21" fmla="*/ 6022057 h 9145550"/>
                <a:gd name="connsiteX22" fmla="*/ 495688 w 7432246"/>
                <a:gd name="connsiteY22" fmla="*/ 6223765 h 9145550"/>
                <a:gd name="connsiteX23" fmla="*/ 509381 w 7432246"/>
                <a:gd name="connsiteY23" fmla="*/ 6448953 h 9145550"/>
                <a:gd name="connsiteX24" fmla="*/ 689317 w 7432246"/>
                <a:gd name="connsiteY24" fmla="*/ 6748695 h 9145550"/>
                <a:gd name="connsiteX25" fmla="*/ 870642 w 7432246"/>
                <a:gd name="connsiteY25" fmla="*/ 6971515 h 9145550"/>
                <a:gd name="connsiteX26" fmla="*/ 990661 w 7432246"/>
                <a:gd name="connsiteY26" fmla="*/ 7282497 h 9145550"/>
                <a:gd name="connsiteX27" fmla="*/ 890359 w 7432246"/>
                <a:gd name="connsiteY27" fmla="*/ 7486072 h 9145550"/>
                <a:gd name="connsiteX28" fmla="*/ 1154478 w 7432246"/>
                <a:gd name="connsiteY28" fmla="*/ 7789216 h 9145550"/>
                <a:gd name="connsiteX29" fmla="*/ 1181132 w 7432246"/>
                <a:gd name="connsiteY29" fmla="*/ 7994158 h 9145550"/>
                <a:gd name="connsiteX30" fmla="*/ 1024364 w 7432246"/>
                <a:gd name="connsiteY30" fmla="*/ 8418487 h 9145550"/>
                <a:gd name="connsiteX31" fmla="*/ 1207787 w 7432246"/>
                <a:gd name="connsiteY31" fmla="*/ 8951925 h 9145550"/>
                <a:gd name="connsiteX32" fmla="*/ 1903967 w 7432246"/>
                <a:gd name="connsiteY32" fmla="*/ 8821065 h 9145550"/>
                <a:gd name="connsiteX33" fmla="*/ 2298198 w 7432246"/>
                <a:gd name="connsiteY33" fmla="*/ 9069404 h 9145550"/>
                <a:gd name="connsiteX34" fmla="*/ 2515287 w 7432246"/>
                <a:gd name="connsiteY34" fmla="*/ 8917929 h 9145550"/>
                <a:gd name="connsiteX35" fmla="*/ 2732049 w 7432246"/>
                <a:gd name="connsiteY35" fmla="*/ 9125607 h 9145550"/>
                <a:gd name="connsiteX36" fmla="*/ 2949503 w 7432246"/>
                <a:gd name="connsiteY36" fmla="*/ 9028102 h 9145550"/>
                <a:gd name="connsiteX37" fmla="*/ 3143114 w 7432246"/>
                <a:gd name="connsiteY37" fmla="*/ 9145550 h 9145550"/>
                <a:gd name="connsiteX38" fmla="*/ 3426840 w 7432246"/>
                <a:gd name="connsiteY38" fmla="*/ 8749868 h 9145550"/>
                <a:gd name="connsiteX39" fmla="*/ 3356699 w 7432246"/>
                <a:gd name="connsiteY39" fmla="*/ 8618142 h 9145550"/>
                <a:gd name="connsiteX40" fmla="*/ 3644642 w 7432246"/>
                <a:gd name="connsiteY40" fmla="*/ 8327438 h 9145550"/>
                <a:gd name="connsiteX41" fmla="*/ 4148286 w 7432246"/>
                <a:gd name="connsiteY41" fmla="*/ 8420036 h 9145550"/>
                <a:gd name="connsiteX42" fmla="*/ 4271409 w 7432246"/>
                <a:gd name="connsiteY42" fmla="*/ 8738826 h 9145550"/>
                <a:gd name="connsiteX43" fmla="*/ 4703160 w 7432246"/>
                <a:gd name="connsiteY43" fmla="*/ 8707004 h 9145550"/>
                <a:gd name="connsiteX44" fmla="*/ 5169634 w 7432246"/>
                <a:gd name="connsiteY44" fmla="*/ 8783090 h 9145550"/>
                <a:gd name="connsiteX45" fmla="*/ 5638206 w 7432246"/>
                <a:gd name="connsiteY45" fmla="*/ 8864112 h 9145550"/>
                <a:gd name="connsiteX46" fmla="*/ 6020153 w 7432246"/>
                <a:gd name="connsiteY46" fmla="*/ 8235205 h 9145550"/>
                <a:gd name="connsiteX47" fmla="*/ 6106087 w 7432246"/>
                <a:gd name="connsiteY47" fmla="*/ 7893601 h 9145550"/>
                <a:gd name="connsiteX48" fmla="*/ 6550800 w 7432246"/>
                <a:gd name="connsiteY48" fmla="*/ 7766446 h 9145550"/>
                <a:gd name="connsiteX49" fmla="*/ 7062550 w 7432246"/>
                <a:gd name="connsiteY49" fmla="*/ 7924391 h 9145550"/>
                <a:gd name="connsiteX50" fmla="*/ 7096581 w 7432246"/>
                <a:gd name="connsiteY50" fmla="*/ 7822952 h 9145550"/>
                <a:gd name="connsiteX51" fmla="*/ 7432246 w 7432246"/>
                <a:gd name="connsiteY51" fmla="*/ 7807975 h 9145550"/>
                <a:gd name="connsiteX52" fmla="*/ 7230949 w 7432246"/>
                <a:gd name="connsiteY52" fmla="*/ 7635221 h 9145550"/>
                <a:gd name="connsiteX53" fmla="*/ 7342515 w 7432246"/>
                <a:gd name="connsiteY53" fmla="*/ 7484248 h 9145550"/>
                <a:gd name="connsiteX54" fmla="*/ 7205408 w 7432246"/>
                <a:gd name="connsiteY54" fmla="*/ 7422942 h 9145550"/>
                <a:gd name="connsiteX55" fmla="*/ 7348175 w 7432246"/>
                <a:gd name="connsiteY55" fmla="*/ 6916558 h 9145550"/>
                <a:gd name="connsiteX56" fmla="*/ 7090045 w 7432246"/>
                <a:gd name="connsiteY56" fmla="*/ 6826163 h 9145550"/>
                <a:gd name="connsiteX57" fmla="*/ 6905233 w 7432246"/>
                <a:gd name="connsiteY57" fmla="*/ 6179210 h 9145550"/>
                <a:gd name="connsiteX58" fmla="*/ 6852983 w 7432246"/>
                <a:gd name="connsiteY58" fmla="*/ 5942111 h 9145550"/>
                <a:gd name="connsiteX59" fmla="*/ 6819317 w 7432246"/>
                <a:gd name="connsiteY59" fmla="*/ 5753515 h 9145550"/>
                <a:gd name="connsiteX60" fmla="*/ 6488599 w 7432246"/>
                <a:gd name="connsiteY60" fmla="*/ 5550942 h 9145550"/>
                <a:gd name="connsiteX61" fmla="*/ 6564327 w 7432246"/>
                <a:gd name="connsiteY61" fmla="*/ 5399469 h 9145550"/>
                <a:gd name="connsiteX62" fmla="*/ 6565368 w 7432246"/>
                <a:gd name="connsiteY62" fmla="*/ 5005793 h 9145550"/>
                <a:gd name="connsiteX63" fmla="*/ 6456631 w 7432246"/>
                <a:gd name="connsiteY63" fmla="*/ 4821631 h 9145550"/>
                <a:gd name="connsiteX64" fmla="*/ 6564291 w 7432246"/>
                <a:gd name="connsiteY64" fmla="*/ 4574658 h 9145550"/>
                <a:gd name="connsiteX65" fmla="*/ 6165166 w 7432246"/>
                <a:gd name="connsiteY65" fmla="*/ 4393898 h 9145550"/>
                <a:gd name="connsiteX66" fmla="*/ 5169122 w 7432246"/>
                <a:gd name="connsiteY66" fmla="*/ 3879708 h 9145550"/>
                <a:gd name="connsiteX67" fmla="*/ 5088811 w 7432246"/>
                <a:gd name="connsiteY67" fmla="*/ 3564987 h 9145550"/>
                <a:gd name="connsiteX68" fmla="*/ 4542737 w 7432246"/>
                <a:gd name="connsiteY68" fmla="*/ 3152401 h 9145550"/>
                <a:gd name="connsiteX69" fmla="*/ 4583759 w 7432246"/>
                <a:gd name="connsiteY69" fmla="*/ 2988653 h 9145550"/>
                <a:gd name="connsiteX70" fmla="*/ 4248094 w 7432246"/>
                <a:gd name="connsiteY70" fmla="*/ 3118344 h 9145550"/>
                <a:gd name="connsiteX71" fmla="*/ 3967801 w 7432246"/>
                <a:gd name="connsiteY71" fmla="*/ 2929489 h 9145550"/>
                <a:gd name="connsiteX72" fmla="*/ 3568674 w 7432246"/>
                <a:gd name="connsiteY72" fmla="*/ 3248445 h 9145550"/>
                <a:gd name="connsiteX73" fmla="*/ 3475364 w 7432246"/>
                <a:gd name="connsiteY73" fmla="*/ 3088435 h 9145550"/>
                <a:gd name="connsiteX74" fmla="*/ 3250553 w 7432246"/>
                <a:gd name="connsiteY74" fmla="*/ 2808774 h 9145550"/>
                <a:gd name="connsiteX75" fmla="*/ 3204601 w 7432246"/>
                <a:gd name="connsiteY75" fmla="*/ 2696598 h 9145550"/>
                <a:gd name="connsiteX76" fmla="*/ 3148827 w 7432246"/>
                <a:gd name="connsiteY76" fmla="*/ 2420005 h 9145550"/>
                <a:gd name="connsiteX77" fmla="*/ 2940483 w 7432246"/>
                <a:gd name="connsiteY77" fmla="*/ 2316167 h 9145550"/>
                <a:gd name="connsiteX78" fmla="*/ 2622014 w 7432246"/>
                <a:gd name="connsiteY78" fmla="*/ 2140512 h 9145550"/>
                <a:gd name="connsiteX79" fmla="*/ 2652850 w 7432246"/>
                <a:gd name="connsiteY79" fmla="*/ 2045544 h 9145550"/>
                <a:gd name="connsiteX80" fmla="*/ 2439248 w 7432246"/>
                <a:gd name="connsiteY80" fmla="*/ 1970658 h 9145550"/>
                <a:gd name="connsiteX81" fmla="*/ 2073769 w 7432246"/>
                <a:gd name="connsiteY81" fmla="*/ 1865120 h 9145550"/>
                <a:gd name="connsiteX82" fmla="*/ 1995539 w 7432246"/>
                <a:gd name="connsiteY82" fmla="*/ 1573382 h 9145550"/>
                <a:gd name="connsiteX83" fmla="*/ 1979729 w 7432246"/>
                <a:gd name="connsiteY83" fmla="*/ 1547134 h 9145550"/>
                <a:gd name="connsiteX84" fmla="*/ 1782960 w 7432246"/>
                <a:gd name="connsiteY84" fmla="*/ 1583893 h 9145550"/>
                <a:gd name="connsiteX85" fmla="*/ 1580567 w 7432246"/>
                <a:gd name="connsiteY85" fmla="*/ 1577058 h 9145550"/>
                <a:gd name="connsiteX86" fmla="*/ 5672749 w 7432246"/>
                <a:gd name="connsiteY86" fmla="*/ 1632031 h 9145550"/>
                <a:gd name="connsiteX87" fmla="*/ 5047716 w 7432246"/>
                <a:gd name="connsiteY87" fmla="*/ 1469985 h 9145550"/>
                <a:gd name="connsiteX88" fmla="*/ 4885670 w 7432246"/>
                <a:gd name="connsiteY88" fmla="*/ 1446836 h 9145550"/>
                <a:gd name="connsiteX89" fmla="*/ 4503706 w 7432246"/>
                <a:gd name="connsiteY89" fmla="*/ 1018572 h 9145550"/>
                <a:gd name="connsiteX90" fmla="*/ 4411108 w 7432246"/>
                <a:gd name="connsiteY90" fmla="*/ 972274 h 9145550"/>
                <a:gd name="connsiteX91" fmla="*/ 4017569 w 7432246"/>
                <a:gd name="connsiteY91" fmla="*/ 266218 h 9145550"/>
                <a:gd name="connsiteX92" fmla="*/ 3461984 w 7432246"/>
                <a:gd name="connsiteY92" fmla="*/ 0 h 9145550"/>
                <a:gd name="connsiteX93" fmla="*/ 3218916 w 7432246"/>
                <a:gd name="connsiteY93" fmla="*/ 104172 h 9145550"/>
                <a:gd name="connsiteX94" fmla="*/ 2964273 w 7432246"/>
                <a:gd name="connsiteY94" fmla="*/ 150471 h 9145550"/>
                <a:gd name="connsiteX95" fmla="*/ 2790652 w 7432246"/>
                <a:gd name="connsiteY95" fmla="*/ 185195 h 9145550"/>
                <a:gd name="connsiteX96" fmla="*/ 2686480 w 7432246"/>
                <a:gd name="connsiteY96" fmla="*/ 231494 h 9145550"/>
                <a:gd name="connsiteX97" fmla="*/ 2362389 w 7432246"/>
                <a:gd name="connsiteY97" fmla="*/ 231494 h 9145550"/>
                <a:gd name="connsiteX98" fmla="*/ 2258217 w 7432246"/>
                <a:gd name="connsiteY98" fmla="*/ 358815 h 9145550"/>
                <a:gd name="connsiteX99" fmla="*/ 2165619 w 7432246"/>
                <a:gd name="connsiteY99" fmla="*/ 601884 h 9145550"/>
                <a:gd name="connsiteX100" fmla="*/ 2107746 w 7432246"/>
                <a:gd name="connsiteY100" fmla="*/ 648182 h 9145550"/>
                <a:gd name="connsiteX101" fmla="*/ 2015149 w 7432246"/>
                <a:gd name="connsiteY101" fmla="*/ 613458 h 9145550"/>
                <a:gd name="connsiteX102" fmla="*/ 1864678 w 7432246"/>
                <a:gd name="connsiteY102" fmla="*/ 567160 h 9145550"/>
                <a:gd name="connsiteX103" fmla="*/ 1737356 w 7432246"/>
                <a:gd name="connsiteY103" fmla="*/ 567160 h 9145550"/>
                <a:gd name="connsiteX104" fmla="*/ 1482713 w 7432246"/>
                <a:gd name="connsiteY104" fmla="*/ 682906 h 9145550"/>
                <a:gd name="connsiteX105" fmla="*/ 1320668 w 7432246"/>
                <a:gd name="connsiteY105" fmla="*/ 844952 h 9145550"/>
                <a:gd name="connsiteX106" fmla="*/ 1077599 w 7432246"/>
                <a:gd name="connsiteY106" fmla="*/ 798653 h 9145550"/>
                <a:gd name="connsiteX107" fmla="*/ 915554 w 7432246"/>
                <a:gd name="connsiteY107" fmla="*/ 717631 h 9145550"/>
                <a:gd name="connsiteX108" fmla="*/ 649336 w 7432246"/>
                <a:gd name="connsiteY108" fmla="*/ 648182 h 9145550"/>
                <a:gd name="connsiteX109" fmla="*/ 209498 w 7432246"/>
                <a:gd name="connsiteY109" fmla="*/ 810228 h 9145550"/>
                <a:gd name="connsiteX0" fmla="*/ 209498 w 7432246"/>
                <a:gd name="connsiteY0" fmla="*/ 706056 h 9041378"/>
                <a:gd name="connsiteX1" fmla="*/ 165451 w 7432246"/>
                <a:gd name="connsiteY1" fmla="*/ 1114673 h 9041378"/>
                <a:gd name="connsiteX2" fmla="*/ 0 w 7432246"/>
                <a:gd name="connsiteY2" fmla="*/ 1521766 h 9041378"/>
                <a:gd name="connsiteX3" fmla="*/ 549 w 7432246"/>
                <a:gd name="connsiteY3" fmla="*/ 1793223 h 9041378"/>
                <a:gd name="connsiteX4" fmla="*/ 36400 w 7432246"/>
                <a:gd name="connsiteY4" fmla="*/ 2109456 h 9041378"/>
                <a:gd name="connsiteX5" fmla="*/ 180520 w 7432246"/>
                <a:gd name="connsiteY5" fmla="*/ 2647161 h 9041378"/>
                <a:gd name="connsiteX6" fmla="*/ 320687 w 7432246"/>
                <a:gd name="connsiteY6" fmla="*/ 2843718 h 9041378"/>
                <a:gd name="connsiteX7" fmla="*/ 392819 w 7432246"/>
                <a:gd name="connsiteY7" fmla="*/ 3028487 h 9041378"/>
                <a:gd name="connsiteX8" fmla="*/ 448989 w 7432246"/>
                <a:gd name="connsiteY8" fmla="*/ 4138193 h 9041378"/>
                <a:gd name="connsiteX9" fmla="*/ 519563 w 7432246"/>
                <a:gd name="connsiteY9" fmla="*/ 4277727 h 9041378"/>
                <a:gd name="connsiteX10" fmla="*/ 1068941 w 7432246"/>
                <a:gd name="connsiteY10" fmla="*/ 4226617 h 9041378"/>
                <a:gd name="connsiteX11" fmla="*/ 1392195 w 7432246"/>
                <a:gd name="connsiteY11" fmla="*/ 4030488 h 9041378"/>
                <a:gd name="connsiteX12" fmla="*/ 1471960 w 7432246"/>
                <a:gd name="connsiteY12" fmla="*/ 4054786 h 9041378"/>
                <a:gd name="connsiteX13" fmla="*/ 1417957 w 7432246"/>
                <a:gd name="connsiteY13" fmla="*/ 4297155 h 9041378"/>
                <a:gd name="connsiteX14" fmla="*/ 1530893 w 7432246"/>
                <a:gd name="connsiteY14" fmla="*/ 4645231 h 9041378"/>
                <a:gd name="connsiteX15" fmla="*/ 1652591 w 7432246"/>
                <a:gd name="connsiteY15" fmla="*/ 4891368 h 9041378"/>
                <a:gd name="connsiteX16" fmla="*/ 1800962 w 7432246"/>
                <a:gd name="connsiteY16" fmla="*/ 5869884 h 9041378"/>
                <a:gd name="connsiteX17" fmla="*/ 1485324 w 7432246"/>
                <a:gd name="connsiteY17" fmla="*/ 5967085 h 9041378"/>
                <a:gd name="connsiteX18" fmla="*/ 1255291 w 7432246"/>
                <a:gd name="connsiteY18" fmla="*/ 6034466 h 9041378"/>
                <a:gd name="connsiteX19" fmla="*/ 934742 w 7432246"/>
                <a:gd name="connsiteY19" fmla="*/ 5851839 h 9041378"/>
                <a:gd name="connsiteX20" fmla="*/ 838657 w 7432246"/>
                <a:gd name="connsiteY20" fmla="*/ 6055246 h 9041378"/>
                <a:gd name="connsiteX21" fmla="*/ 602288 w 7432246"/>
                <a:gd name="connsiteY21" fmla="*/ 5917885 h 9041378"/>
                <a:gd name="connsiteX22" fmla="*/ 495688 w 7432246"/>
                <a:gd name="connsiteY22" fmla="*/ 6119593 h 9041378"/>
                <a:gd name="connsiteX23" fmla="*/ 509381 w 7432246"/>
                <a:gd name="connsiteY23" fmla="*/ 6344781 h 9041378"/>
                <a:gd name="connsiteX24" fmla="*/ 689317 w 7432246"/>
                <a:gd name="connsiteY24" fmla="*/ 6644523 h 9041378"/>
                <a:gd name="connsiteX25" fmla="*/ 870642 w 7432246"/>
                <a:gd name="connsiteY25" fmla="*/ 6867343 h 9041378"/>
                <a:gd name="connsiteX26" fmla="*/ 990661 w 7432246"/>
                <a:gd name="connsiteY26" fmla="*/ 7178325 h 9041378"/>
                <a:gd name="connsiteX27" fmla="*/ 890359 w 7432246"/>
                <a:gd name="connsiteY27" fmla="*/ 7381900 h 9041378"/>
                <a:gd name="connsiteX28" fmla="*/ 1154478 w 7432246"/>
                <a:gd name="connsiteY28" fmla="*/ 7685044 h 9041378"/>
                <a:gd name="connsiteX29" fmla="*/ 1181132 w 7432246"/>
                <a:gd name="connsiteY29" fmla="*/ 7889986 h 9041378"/>
                <a:gd name="connsiteX30" fmla="*/ 1024364 w 7432246"/>
                <a:gd name="connsiteY30" fmla="*/ 8314315 h 9041378"/>
                <a:gd name="connsiteX31" fmla="*/ 1207787 w 7432246"/>
                <a:gd name="connsiteY31" fmla="*/ 8847753 h 9041378"/>
                <a:gd name="connsiteX32" fmla="*/ 1903967 w 7432246"/>
                <a:gd name="connsiteY32" fmla="*/ 8716893 h 9041378"/>
                <a:gd name="connsiteX33" fmla="*/ 2298198 w 7432246"/>
                <a:gd name="connsiteY33" fmla="*/ 8965232 h 9041378"/>
                <a:gd name="connsiteX34" fmla="*/ 2515287 w 7432246"/>
                <a:gd name="connsiteY34" fmla="*/ 8813757 h 9041378"/>
                <a:gd name="connsiteX35" fmla="*/ 2732049 w 7432246"/>
                <a:gd name="connsiteY35" fmla="*/ 9021435 h 9041378"/>
                <a:gd name="connsiteX36" fmla="*/ 2949503 w 7432246"/>
                <a:gd name="connsiteY36" fmla="*/ 8923930 h 9041378"/>
                <a:gd name="connsiteX37" fmla="*/ 3143114 w 7432246"/>
                <a:gd name="connsiteY37" fmla="*/ 9041378 h 9041378"/>
                <a:gd name="connsiteX38" fmla="*/ 3426840 w 7432246"/>
                <a:gd name="connsiteY38" fmla="*/ 8645696 h 9041378"/>
                <a:gd name="connsiteX39" fmla="*/ 3356699 w 7432246"/>
                <a:gd name="connsiteY39" fmla="*/ 8513970 h 9041378"/>
                <a:gd name="connsiteX40" fmla="*/ 3644642 w 7432246"/>
                <a:gd name="connsiteY40" fmla="*/ 8223266 h 9041378"/>
                <a:gd name="connsiteX41" fmla="*/ 4148286 w 7432246"/>
                <a:gd name="connsiteY41" fmla="*/ 8315864 h 9041378"/>
                <a:gd name="connsiteX42" fmla="*/ 4271409 w 7432246"/>
                <a:gd name="connsiteY42" fmla="*/ 8634654 h 9041378"/>
                <a:gd name="connsiteX43" fmla="*/ 4703160 w 7432246"/>
                <a:gd name="connsiteY43" fmla="*/ 8602832 h 9041378"/>
                <a:gd name="connsiteX44" fmla="*/ 5169634 w 7432246"/>
                <a:gd name="connsiteY44" fmla="*/ 8678918 h 9041378"/>
                <a:gd name="connsiteX45" fmla="*/ 5638206 w 7432246"/>
                <a:gd name="connsiteY45" fmla="*/ 8759940 h 9041378"/>
                <a:gd name="connsiteX46" fmla="*/ 6020153 w 7432246"/>
                <a:gd name="connsiteY46" fmla="*/ 8131033 h 9041378"/>
                <a:gd name="connsiteX47" fmla="*/ 6106087 w 7432246"/>
                <a:gd name="connsiteY47" fmla="*/ 7789429 h 9041378"/>
                <a:gd name="connsiteX48" fmla="*/ 6550800 w 7432246"/>
                <a:gd name="connsiteY48" fmla="*/ 7662274 h 9041378"/>
                <a:gd name="connsiteX49" fmla="*/ 7062550 w 7432246"/>
                <a:gd name="connsiteY49" fmla="*/ 7820219 h 9041378"/>
                <a:gd name="connsiteX50" fmla="*/ 7096581 w 7432246"/>
                <a:gd name="connsiteY50" fmla="*/ 7718780 h 9041378"/>
                <a:gd name="connsiteX51" fmla="*/ 7432246 w 7432246"/>
                <a:gd name="connsiteY51" fmla="*/ 7703803 h 9041378"/>
                <a:gd name="connsiteX52" fmla="*/ 7230949 w 7432246"/>
                <a:gd name="connsiteY52" fmla="*/ 7531049 h 9041378"/>
                <a:gd name="connsiteX53" fmla="*/ 7342515 w 7432246"/>
                <a:gd name="connsiteY53" fmla="*/ 7380076 h 9041378"/>
                <a:gd name="connsiteX54" fmla="*/ 7205408 w 7432246"/>
                <a:gd name="connsiteY54" fmla="*/ 7318770 h 9041378"/>
                <a:gd name="connsiteX55" fmla="*/ 7348175 w 7432246"/>
                <a:gd name="connsiteY55" fmla="*/ 6812386 h 9041378"/>
                <a:gd name="connsiteX56" fmla="*/ 7090045 w 7432246"/>
                <a:gd name="connsiteY56" fmla="*/ 6721991 h 9041378"/>
                <a:gd name="connsiteX57" fmla="*/ 6905233 w 7432246"/>
                <a:gd name="connsiteY57" fmla="*/ 6075038 h 9041378"/>
                <a:gd name="connsiteX58" fmla="*/ 6852983 w 7432246"/>
                <a:gd name="connsiteY58" fmla="*/ 5837939 h 9041378"/>
                <a:gd name="connsiteX59" fmla="*/ 6819317 w 7432246"/>
                <a:gd name="connsiteY59" fmla="*/ 5649343 h 9041378"/>
                <a:gd name="connsiteX60" fmla="*/ 6488599 w 7432246"/>
                <a:gd name="connsiteY60" fmla="*/ 5446770 h 9041378"/>
                <a:gd name="connsiteX61" fmla="*/ 6564327 w 7432246"/>
                <a:gd name="connsiteY61" fmla="*/ 5295297 h 9041378"/>
                <a:gd name="connsiteX62" fmla="*/ 6565368 w 7432246"/>
                <a:gd name="connsiteY62" fmla="*/ 4901621 h 9041378"/>
                <a:gd name="connsiteX63" fmla="*/ 6456631 w 7432246"/>
                <a:gd name="connsiteY63" fmla="*/ 4717459 h 9041378"/>
                <a:gd name="connsiteX64" fmla="*/ 6564291 w 7432246"/>
                <a:gd name="connsiteY64" fmla="*/ 4470486 h 9041378"/>
                <a:gd name="connsiteX65" fmla="*/ 6165166 w 7432246"/>
                <a:gd name="connsiteY65" fmla="*/ 4289726 h 9041378"/>
                <a:gd name="connsiteX66" fmla="*/ 5169122 w 7432246"/>
                <a:gd name="connsiteY66" fmla="*/ 3775536 h 9041378"/>
                <a:gd name="connsiteX67" fmla="*/ 5088811 w 7432246"/>
                <a:gd name="connsiteY67" fmla="*/ 3460815 h 9041378"/>
                <a:gd name="connsiteX68" fmla="*/ 4542737 w 7432246"/>
                <a:gd name="connsiteY68" fmla="*/ 3048229 h 9041378"/>
                <a:gd name="connsiteX69" fmla="*/ 4583759 w 7432246"/>
                <a:gd name="connsiteY69" fmla="*/ 2884481 h 9041378"/>
                <a:gd name="connsiteX70" fmla="*/ 4248094 w 7432246"/>
                <a:gd name="connsiteY70" fmla="*/ 3014172 h 9041378"/>
                <a:gd name="connsiteX71" fmla="*/ 3967801 w 7432246"/>
                <a:gd name="connsiteY71" fmla="*/ 2825317 h 9041378"/>
                <a:gd name="connsiteX72" fmla="*/ 3568674 w 7432246"/>
                <a:gd name="connsiteY72" fmla="*/ 3144273 h 9041378"/>
                <a:gd name="connsiteX73" fmla="*/ 3475364 w 7432246"/>
                <a:gd name="connsiteY73" fmla="*/ 2984263 h 9041378"/>
                <a:gd name="connsiteX74" fmla="*/ 3250553 w 7432246"/>
                <a:gd name="connsiteY74" fmla="*/ 2704602 h 9041378"/>
                <a:gd name="connsiteX75" fmla="*/ 3204601 w 7432246"/>
                <a:gd name="connsiteY75" fmla="*/ 2592426 h 9041378"/>
                <a:gd name="connsiteX76" fmla="*/ 3148827 w 7432246"/>
                <a:gd name="connsiteY76" fmla="*/ 2315833 h 9041378"/>
                <a:gd name="connsiteX77" fmla="*/ 2940483 w 7432246"/>
                <a:gd name="connsiteY77" fmla="*/ 2211995 h 9041378"/>
                <a:gd name="connsiteX78" fmla="*/ 2622014 w 7432246"/>
                <a:gd name="connsiteY78" fmla="*/ 2036340 h 9041378"/>
                <a:gd name="connsiteX79" fmla="*/ 2652850 w 7432246"/>
                <a:gd name="connsiteY79" fmla="*/ 1941372 h 9041378"/>
                <a:gd name="connsiteX80" fmla="*/ 2439248 w 7432246"/>
                <a:gd name="connsiteY80" fmla="*/ 1866486 h 9041378"/>
                <a:gd name="connsiteX81" fmla="*/ 2073769 w 7432246"/>
                <a:gd name="connsiteY81" fmla="*/ 1760948 h 9041378"/>
                <a:gd name="connsiteX82" fmla="*/ 1995539 w 7432246"/>
                <a:gd name="connsiteY82" fmla="*/ 1469210 h 9041378"/>
                <a:gd name="connsiteX83" fmla="*/ 1979729 w 7432246"/>
                <a:gd name="connsiteY83" fmla="*/ 1442962 h 9041378"/>
                <a:gd name="connsiteX84" fmla="*/ 1782960 w 7432246"/>
                <a:gd name="connsiteY84" fmla="*/ 1479721 h 9041378"/>
                <a:gd name="connsiteX85" fmla="*/ 1580567 w 7432246"/>
                <a:gd name="connsiteY85" fmla="*/ 1472886 h 9041378"/>
                <a:gd name="connsiteX86" fmla="*/ 5672749 w 7432246"/>
                <a:gd name="connsiteY86" fmla="*/ 1527859 h 9041378"/>
                <a:gd name="connsiteX87" fmla="*/ 5047716 w 7432246"/>
                <a:gd name="connsiteY87" fmla="*/ 1365813 h 9041378"/>
                <a:gd name="connsiteX88" fmla="*/ 4885670 w 7432246"/>
                <a:gd name="connsiteY88" fmla="*/ 1342664 h 9041378"/>
                <a:gd name="connsiteX89" fmla="*/ 4503706 w 7432246"/>
                <a:gd name="connsiteY89" fmla="*/ 914400 h 9041378"/>
                <a:gd name="connsiteX90" fmla="*/ 4411108 w 7432246"/>
                <a:gd name="connsiteY90" fmla="*/ 868102 h 9041378"/>
                <a:gd name="connsiteX91" fmla="*/ 4017569 w 7432246"/>
                <a:gd name="connsiteY91" fmla="*/ 162046 h 9041378"/>
                <a:gd name="connsiteX92" fmla="*/ 3218916 w 7432246"/>
                <a:gd name="connsiteY92" fmla="*/ 0 h 9041378"/>
                <a:gd name="connsiteX93" fmla="*/ 2964273 w 7432246"/>
                <a:gd name="connsiteY93" fmla="*/ 46299 h 9041378"/>
                <a:gd name="connsiteX94" fmla="*/ 2790652 w 7432246"/>
                <a:gd name="connsiteY94" fmla="*/ 81023 h 9041378"/>
                <a:gd name="connsiteX95" fmla="*/ 2686480 w 7432246"/>
                <a:gd name="connsiteY95" fmla="*/ 127322 h 9041378"/>
                <a:gd name="connsiteX96" fmla="*/ 2362389 w 7432246"/>
                <a:gd name="connsiteY96" fmla="*/ 127322 h 9041378"/>
                <a:gd name="connsiteX97" fmla="*/ 2258217 w 7432246"/>
                <a:gd name="connsiteY97" fmla="*/ 254643 h 9041378"/>
                <a:gd name="connsiteX98" fmla="*/ 2165619 w 7432246"/>
                <a:gd name="connsiteY98" fmla="*/ 497712 h 9041378"/>
                <a:gd name="connsiteX99" fmla="*/ 2107746 w 7432246"/>
                <a:gd name="connsiteY99" fmla="*/ 544010 h 9041378"/>
                <a:gd name="connsiteX100" fmla="*/ 2015149 w 7432246"/>
                <a:gd name="connsiteY100" fmla="*/ 509286 h 9041378"/>
                <a:gd name="connsiteX101" fmla="*/ 1864678 w 7432246"/>
                <a:gd name="connsiteY101" fmla="*/ 462988 h 9041378"/>
                <a:gd name="connsiteX102" fmla="*/ 1737356 w 7432246"/>
                <a:gd name="connsiteY102" fmla="*/ 462988 h 9041378"/>
                <a:gd name="connsiteX103" fmla="*/ 1482713 w 7432246"/>
                <a:gd name="connsiteY103" fmla="*/ 578734 h 9041378"/>
                <a:gd name="connsiteX104" fmla="*/ 1320668 w 7432246"/>
                <a:gd name="connsiteY104" fmla="*/ 740780 h 9041378"/>
                <a:gd name="connsiteX105" fmla="*/ 1077599 w 7432246"/>
                <a:gd name="connsiteY105" fmla="*/ 694481 h 9041378"/>
                <a:gd name="connsiteX106" fmla="*/ 915554 w 7432246"/>
                <a:gd name="connsiteY106" fmla="*/ 613459 h 9041378"/>
                <a:gd name="connsiteX107" fmla="*/ 649336 w 7432246"/>
                <a:gd name="connsiteY107" fmla="*/ 544010 h 9041378"/>
                <a:gd name="connsiteX108" fmla="*/ 209498 w 7432246"/>
                <a:gd name="connsiteY108" fmla="*/ 706056 h 9041378"/>
                <a:gd name="connsiteX0" fmla="*/ 209498 w 7432246"/>
                <a:gd name="connsiteY0" fmla="*/ 659757 h 8995079"/>
                <a:gd name="connsiteX1" fmla="*/ 165451 w 7432246"/>
                <a:gd name="connsiteY1" fmla="*/ 1068374 h 8995079"/>
                <a:gd name="connsiteX2" fmla="*/ 0 w 7432246"/>
                <a:gd name="connsiteY2" fmla="*/ 1475467 h 8995079"/>
                <a:gd name="connsiteX3" fmla="*/ 549 w 7432246"/>
                <a:gd name="connsiteY3" fmla="*/ 1746924 h 8995079"/>
                <a:gd name="connsiteX4" fmla="*/ 36400 w 7432246"/>
                <a:gd name="connsiteY4" fmla="*/ 2063157 h 8995079"/>
                <a:gd name="connsiteX5" fmla="*/ 180520 w 7432246"/>
                <a:gd name="connsiteY5" fmla="*/ 2600862 h 8995079"/>
                <a:gd name="connsiteX6" fmla="*/ 320687 w 7432246"/>
                <a:gd name="connsiteY6" fmla="*/ 2797419 h 8995079"/>
                <a:gd name="connsiteX7" fmla="*/ 392819 w 7432246"/>
                <a:gd name="connsiteY7" fmla="*/ 2982188 h 8995079"/>
                <a:gd name="connsiteX8" fmla="*/ 448989 w 7432246"/>
                <a:gd name="connsiteY8" fmla="*/ 4091894 h 8995079"/>
                <a:gd name="connsiteX9" fmla="*/ 519563 w 7432246"/>
                <a:gd name="connsiteY9" fmla="*/ 4231428 h 8995079"/>
                <a:gd name="connsiteX10" fmla="*/ 1068941 w 7432246"/>
                <a:gd name="connsiteY10" fmla="*/ 4180318 h 8995079"/>
                <a:gd name="connsiteX11" fmla="*/ 1392195 w 7432246"/>
                <a:gd name="connsiteY11" fmla="*/ 3984189 h 8995079"/>
                <a:gd name="connsiteX12" fmla="*/ 1471960 w 7432246"/>
                <a:gd name="connsiteY12" fmla="*/ 4008487 h 8995079"/>
                <a:gd name="connsiteX13" fmla="*/ 1417957 w 7432246"/>
                <a:gd name="connsiteY13" fmla="*/ 4250856 h 8995079"/>
                <a:gd name="connsiteX14" fmla="*/ 1530893 w 7432246"/>
                <a:gd name="connsiteY14" fmla="*/ 4598932 h 8995079"/>
                <a:gd name="connsiteX15" fmla="*/ 1652591 w 7432246"/>
                <a:gd name="connsiteY15" fmla="*/ 4845069 h 8995079"/>
                <a:gd name="connsiteX16" fmla="*/ 1800962 w 7432246"/>
                <a:gd name="connsiteY16" fmla="*/ 5823585 h 8995079"/>
                <a:gd name="connsiteX17" fmla="*/ 1485324 w 7432246"/>
                <a:gd name="connsiteY17" fmla="*/ 5920786 h 8995079"/>
                <a:gd name="connsiteX18" fmla="*/ 1255291 w 7432246"/>
                <a:gd name="connsiteY18" fmla="*/ 5988167 h 8995079"/>
                <a:gd name="connsiteX19" fmla="*/ 934742 w 7432246"/>
                <a:gd name="connsiteY19" fmla="*/ 5805540 h 8995079"/>
                <a:gd name="connsiteX20" fmla="*/ 838657 w 7432246"/>
                <a:gd name="connsiteY20" fmla="*/ 6008947 h 8995079"/>
                <a:gd name="connsiteX21" fmla="*/ 602288 w 7432246"/>
                <a:gd name="connsiteY21" fmla="*/ 5871586 h 8995079"/>
                <a:gd name="connsiteX22" fmla="*/ 495688 w 7432246"/>
                <a:gd name="connsiteY22" fmla="*/ 6073294 h 8995079"/>
                <a:gd name="connsiteX23" fmla="*/ 509381 w 7432246"/>
                <a:gd name="connsiteY23" fmla="*/ 6298482 h 8995079"/>
                <a:gd name="connsiteX24" fmla="*/ 689317 w 7432246"/>
                <a:gd name="connsiteY24" fmla="*/ 6598224 h 8995079"/>
                <a:gd name="connsiteX25" fmla="*/ 870642 w 7432246"/>
                <a:gd name="connsiteY25" fmla="*/ 6821044 h 8995079"/>
                <a:gd name="connsiteX26" fmla="*/ 990661 w 7432246"/>
                <a:gd name="connsiteY26" fmla="*/ 7132026 h 8995079"/>
                <a:gd name="connsiteX27" fmla="*/ 890359 w 7432246"/>
                <a:gd name="connsiteY27" fmla="*/ 7335601 h 8995079"/>
                <a:gd name="connsiteX28" fmla="*/ 1154478 w 7432246"/>
                <a:gd name="connsiteY28" fmla="*/ 7638745 h 8995079"/>
                <a:gd name="connsiteX29" fmla="*/ 1181132 w 7432246"/>
                <a:gd name="connsiteY29" fmla="*/ 7843687 h 8995079"/>
                <a:gd name="connsiteX30" fmla="*/ 1024364 w 7432246"/>
                <a:gd name="connsiteY30" fmla="*/ 8268016 h 8995079"/>
                <a:gd name="connsiteX31" fmla="*/ 1207787 w 7432246"/>
                <a:gd name="connsiteY31" fmla="*/ 8801454 h 8995079"/>
                <a:gd name="connsiteX32" fmla="*/ 1903967 w 7432246"/>
                <a:gd name="connsiteY32" fmla="*/ 8670594 h 8995079"/>
                <a:gd name="connsiteX33" fmla="*/ 2298198 w 7432246"/>
                <a:gd name="connsiteY33" fmla="*/ 8918933 h 8995079"/>
                <a:gd name="connsiteX34" fmla="*/ 2515287 w 7432246"/>
                <a:gd name="connsiteY34" fmla="*/ 8767458 h 8995079"/>
                <a:gd name="connsiteX35" fmla="*/ 2732049 w 7432246"/>
                <a:gd name="connsiteY35" fmla="*/ 8975136 h 8995079"/>
                <a:gd name="connsiteX36" fmla="*/ 2949503 w 7432246"/>
                <a:gd name="connsiteY36" fmla="*/ 8877631 h 8995079"/>
                <a:gd name="connsiteX37" fmla="*/ 3143114 w 7432246"/>
                <a:gd name="connsiteY37" fmla="*/ 8995079 h 8995079"/>
                <a:gd name="connsiteX38" fmla="*/ 3426840 w 7432246"/>
                <a:gd name="connsiteY38" fmla="*/ 8599397 h 8995079"/>
                <a:gd name="connsiteX39" fmla="*/ 3356699 w 7432246"/>
                <a:gd name="connsiteY39" fmla="*/ 8467671 h 8995079"/>
                <a:gd name="connsiteX40" fmla="*/ 3644642 w 7432246"/>
                <a:gd name="connsiteY40" fmla="*/ 8176967 h 8995079"/>
                <a:gd name="connsiteX41" fmla="*/ 4148286 w 7432246"/>
                <a:gd name="connsiteY41" fmla="*/ 8269565 h 8995079"/>
                <a:gd name="connsiteX42" fmla="*/ 4271409 w 7432246"/>
                <a:gd name="connsiteY42" fmla="*/ 8588355 h 8995079"/>
                <a:gd name="connsiteX43" fmla="*/ 4703160 w 7432246"/>
                <a:gd name="connsiteY43" fmla="*/ 8556533 h 8995079"/>
                <a:gd name="connsiteX44" fmla="*/ 5169634 w 7432246"/>
                <a:gd name="connsiteY44" fmla="*/ 8632619 h 8995079"/>
                <a:gd name="connsiteX45" fmla="*/ 5638206 w 7432246"/>
                <a:gd name="connsiteY45" fmla="*/ 8713641 h 8995079"/>
                <a:gd name="connsiteX46" fmla="*/ 6020153 w 7432246"/>
                <a:gd name="connsiteY46" fmla="*/ 8084734 h 8995079"/>
                <a:gd name="connsiteX47" fmla="*/ 6106087 w 7432246"/>
                <a:gd name="connsiteY47" fmla="*/ 7743130 h 8995079"/>
                <a:gd name="connsiteX48" fmla="*/ 6550800 w 7432246"/>
                <a:gd name="connsiteY48" fmla="*/ 7615975 h 8995079"/>
                <a:gd name="connsiteX49" fmla="*/ 7062550 w 7432246"/>
                <a:gd name="connsiteY49" fmla="*/ 7773920 h 8995079"/>
                <a:gd name="connsiteX50" fmla="*/ 7096581 w 7432246"/>
                <a:gd name="connsiteY50" fmla="*/ 7672481 h 8995079"/>
                <a:gd name="connsiteX51" fmla="*/ 7432246 w 7432246"/>
                <a:gd name="connsiteY51" fmla="*/ 7657504 h 8995079"/>
                <a:gd name="connsiteX52" fmla="*/ 7230949 w 7432246"/>
                <a:gd name="connsiteY52" fmla="*/ 7484750 h 8995079"/>
                <a:gd name="connsiteX53" fmla="*/ 7342515 w 7432246"/>
                <a:gd name="connsiteY53" fmla="*/ 7333777 h 8995079"/>
                <a:gd name="connsiteX54" fmla="*/ 7205408 w 7432246"/>
                <a:gd name="connsiteY54" fmla="*/ 7272471 h 8995079"/>
                <a:gd name="connsiteX55" fmla="*/ 7348175 w 7432246"/>
                <a:gd name="connsiteY55" fmla="*/ 6766087 h 8995079"/>
                <a:gd name="connsiteX56" fmla="*/ 7090045 w 7432246"/>
                <a:gd name="connsiteY56" fmla="*/ 6675692 h 8995079"/>
                <a:gd name="connsiteX57" fmla="*/ 6905233 w 7432246"/>
                <a:gd name="connsiteY57" fmla="*/ 6028739 h 8995079"/>
                <a:gd name="connsiteX58" fmla="*/ 6852983 w 7432246"/>
                <a:gd name="connsiteY58" fmla="*/ 5791640 h 8995079"/>
                <a:gd name="connsiteX59" fmla="*/ 6819317 w 7432246"/>
                <a:gd name="connsiteY59" fmla="*/ 5603044 h 8995079"/>
                <a:gd name="connsiteX60" fmla="*/ 6488599 w 7432246"/>
                <a:gd name="connsiteY60" fmla="*/ 5400471 h 8995079"/>
                <a:gd name="connsiteX61" fmla="*/ 6564327 w 7432246"/>
                <a:gd name="connsiteY61" fmla="*/ 5248998 h 8995079"/>
                <a:gd name="connsiteX62" fmla="*/ 6565368 w 7432246"/>
                <a:gd name="connsiteY62" fmla="*/ 4855322 h 8995079"/>
                <a:gd name="connsiteX63" fmla="*/ 6456631 w 7432246"/>
                <a:gd name="connsiteY63" fmla="*/ 4671160 h 8995079"/>
                <a:gd name="connsiteX64" fmla="*/ 6564291 w 7432246"/>
                <a:gd name="connsiteY64" fmla="*/ 4424187 h 8995079"/>
                <a:gd name="connsiteX65" fmla="*/ 6165166 w 7432246"/>
                <a:gd name="connsiteY65" fmla="*/ 4243427 h 8995079"/>
                <a:gd name="connsiteX66" fmla="*/ 5169122 w 7432246"/>
                <a:gd name="connsiteY66" fmla="*/ 3729237 h 8995079"/>
                <a:gd name="connsiteX67" fmla="*/ 5088811 w 7432246"/>
                <a:gd name="connsiteY67" fmla="*/ 3414516 h 8995079"/>
                <a:gd name="connsiteX68" fmla="*/ 4542737 w 7432246"/>
                <a:gd name="connsiteY68" fmla="*/ 3001930 h 8995079"/>
                <a:gd name="connsiteX69" fmla="*/ 4583759 w 7432246"/>
                <a:gd name="connsiteY69" fmla="*/ 2838182 h 8995079"/>
                <a:gd name="connsiteX70" fmla="*/ 4248094 w 7432246"/>
                <a:gd name="connsiteY70" fmla="*/ 2967873 h 8995079"/>
                <a:gd name="connsiteX71" fmla="*/ 3967801 w 7432246"/>
                <a:gd name="connsiteY71" fmla="*/ 2779018 h 8995079"/>
                <a:gd name="connsiteX72" fmla="*/ 3568674 w 7432246"/>
                <a:gd name="connsiteY72" fmla="*/ 3097974 h 8995079"/>
                <a:gd name="connsiteX73" fmla="*/ 3475364 w 7432246"/>
                <a:gd name="connsiteY73" fmla="*/ 2937964 h 8995079"/>
                <a:gd name="connsiteX74" fmla="*/ 3250553 w 7432246"/>
                <a:gd name="connsiteY74" fmla="*/ 2658303 h 8995079"/>
                <a:gd name="connsiteX75" fmla="*/ 3204601 w 7432246"/>
                <a:gd name="connsiteY75" fmla="*/ 2546127 h 8995079"/>
                <a:gd name="connsiteX76" fmla="*/ 3148827 w 7432246"/>
                <a:gd name="connsiteY76" fmla="*/ 2269534 h 8995079"/>
                <a:gd name="connsiteX77" fmla="*/ 2940483 w 7432246"/>
                <a:gd name="connsiteY77" fmla="*/ 2165696 h 8995079"/>
                <a:gd name="connsiteX78" fmla="*/ 2622014 w 7432246"/>
                <a:gd name="connsiteY78" fmla="*/ 1990041 h 8995079"/>
                <a:gd name="connsiteX79" fmla="*/ 2652850 w 7432246"/>
                <a:gd name="connsiteY79" fmla="*/ 1895073 h 8995079"/>
                <a:gd name="connsiteX80" fmla="*/ 2439248 w 7432246"/>
                <a:gd name="connsiteY80" fmla="*/ 1820187 h 8995079"/>
                <a:gd name="connsiteX81" fmla="*/ 2073769 w 7432246"/>
                <a:gd name="connsiteY81" fmla="*/ 1714649 h 8995079"/>
                <a:gd name="connsiteX82" fmla="*/ 1995539 w 7432246"/>
                <a:gd name="connsiteY82" fmla="*/ 1422911 h 8995079"/>
                <a:gd name="connsiteX83" fmla="*/ 1979729 w 7432246"/>
                <a:gd name="connsiteY83" fmla="*/ 1396663 h 8995079"/>
                <a:gd name="connsiteX84" fmla="*/ 1782960 w 7432246"/>
                <a:gd name="connsiteY84" fmla="*/ 1433422 h 8995079"/>
                <a:gd name="connsiteX85" fmla="*/ 1580567 w 7432246"/>
                <a:gd name="connsiteY85" fmla="*/ 1426587 h 8995079"/>
                <a:gd name="connsiteX86" fmla="*/ 5672749 w 7432246"/>
                <a:gd name="connsiteY86" fmla="*/ 1481560 h 8995079"/>
                <a:gd name="connsiteX87" fmla="*/ 5047716 w 7432246"/>
                <a:gd name="connsiteY87" fmla="*/ 1319514 h 8995079"/>
                <a:gd name="connsiteX88" fmla="*/ 4885670 w 7432246"/>
                <a:gd name="connsiteY88" fmla="*/ 1296365 h 8995079"/>
                <a:gd name="connsiteX89" fmla="*/ 4503706 w 7432246"/>
                <a:gd name="connsiteY89" fmla="*/ 868101 h 8995079"/>
                <a:gd name="connsiteX90" fmla="*/ 4411108 w 7432246"/>
                <a:gd name="connsiteY90" fmla="*/ 821803 h 8995079"/>
                <a:gd name="connsiteX91" fmla="*/ 4017569 w 7432246"/>
                <a:gd name="connsiteY91" fmla="*/ 115747 h 8995079"/>
                <a:gd name="connsiteX92" fmla="*/ 2964273 w 7432246"/>
                <a:gd name="connsiteY92" fmla="*/ 0 h 8995079"/>
                <a:gd name="connsiteX93" fmla="*/ 2790652 w 7432246"/>
                <a:gd name="connsiteY93" fmla="*/ 34724 h 8995079"/>
                <a:gd name="connsiteX94" fmla="*/ 2686480 w 7432246"/>
                <a:gd name="connsiteY94" fmla="*/ 81023 h 8995079"/>
                <a:gd name="connsiteX95" fmla="*/ 2362389 w 7432246"/>
                <a:gd name="connsiteY95" fmla="*/ 81023 h 8995079"/>
                <a:gd name="connsiteX96" fmla="*/ 2258217 w 7432246"/>
                <a:gd name="connsiteY96" fmla="*/ 208344 h 8995079"/>
                <a:gd name="connsiteX97" fmla="*/ 2165619 w 7432246"/>
                <a:gd name="connsiteY97" fmla="*/ 451413 h 8995079"/>
                <a:gd name="connsiteX98" fmla="*/ 2107746 w 7432246"/>
                <a:gd name="connsiteY98" fmla="*/ 497711 h 8995079"/>
                <a:gd name="connsiteX99" fmla="*/ 2015149 w 7432246"/>
                <a:gd name="connsiteY99" fmla="*/ 462987 h 8995079"/>
                <a:gd name="connsiteX100" fmla="*/ 1864678 w 7432246"/>
                <a:gd name="connsiteY100" fmla="*/ 416689 h 8995079"/>
                <a:gd name="connsiteX101" fmla="*/ 1737356 w 7432246"/>
                <a:gd name="connsiteY101" fmla="*/ 416689 h 8995079"/>
                <a:gd name="connsiteX102" fmla="*/ 1482713 w 7432246"/>
                <a:gd name="connsiteY102" fmla="*/ 532435 h 8995079"/>
                <a:gd name="connsiteX103" fmla="*/ 1320668 w 7432246"/>
                <a:gd name="connsiteY103" fmla="*/ 694481 h 8995079"/>
                <a:gd name="connsiteX104" fmla="*/ 1077599 w 7432246"/>
                <a:gd name="connsiteY104" fmla="*/ 648182 h 8995079"/>
                <a:gd name="connsiteX105" fmla="*/ 915554 w 7432246"/>
                <a:gd name="connsiteY105" fmla="*/ 567160 h 8995079"/>
                <a:gd name="connsiteX106" fmla="*/ 649336 w 7432246"/>
                <a:gd name="connsiteY106" fmla="*/ 497711 h 8995079"/>
                <a:gd name="connsiteX107" fmla="*/ 209498 w 7432246"/>
                <a:gd name="connsiteY107" fmla="*/ 659757 h 8995079"/>
                <a:gd name="connsiteX0" fmla="*/ 209498 w 7432246"/>
                <a:gd name="connsiteY0" fmla="*/ 625033 h 8960355"/>
                <a:gd name="connsiteX1" fmla="*/ 165451 w 7432246"/>
                <a:gd name="connsiteY1" fmla="*/ 1033650 h 8960355"/>
                <a:gd name="connsiteX2" fmla="*/ 0 w 7432246"/>
                <a:gd name="connsiteY2" fmla="*/ 1440743 h 8960355"/>
                <a:gd name="connsiteX3" fmla="*/ 549 w 7432246"/>
                <a:gd name="connsiteY3" fmla="*/ 1712200 h 8960355"/>
                <a:gd name="connsiteX4" fmla="*/ 36400 w 7432246"/>
                <a:gd name="connsiteY4" fmla="*/ 2028433 h 8960355"/>
                <a:gd name="connsiteX5" fmla="*/ 180520 w 7432246"/>
                <a:gd name="connsiteY5" fmla="*/ 2566138 h 8960355"/>
                <a:gd name="connsiteX6" fmla="*/ 320687 w 7432246"/>
                <a:gd name="connsiteY6" fmla="*/ 2762695 h 8960355"/>
                <a:gd name="connsiteX7" fmla="*/ 392819 w 7432246"/>
                <a:gd name="connsiteY7" fmla="*/ 2947464 h 8960355"/>
                <a:gd name="connsiteX8" fmla="*/ 448989 w 7432246"/>
                <a:gd name="connsiteY8" fmla="*/ 4057170 h 8960355"/>
                <a:gd name="connsiteX9" fmla="*/ 519563 w 7432246"/>
                <a:gd name="connsiteY9" fmla="*/ 4196704 h 8960355"/>
                <a:gd name="connsiteX10" fmla="*/ 1068941 w 7432246"/>
                <a:gd name="connsiteY10" fmla="*/ 4145594 h 8960355"/>
                <a:gd name="connsiteX11" fmla="*/ 1392195 w 7432246"/>
                <a:gd name="connsiteY11" fmla="*/ 3949465 h 8960355"/>
                <a:gd name="connsiteX12" fmla="*/ 1471960 w 7432246"/>
                <a:gd name="connsiteY12" fmla="*/ 3973763 h 8960355"/>
                <a:gd name="connsiteX13" fmla="*/ 1417957 w 7432246"/>
                <a:gd name="connsiteY13" fmla="*/ 4216132 h 8960355"/>
                <a:gd name="connsiteX14" fmla="*/ 1530893 w 7432246"/>
                <a:gd name="connsiteY14" fmla="*/ 4564208 h 8960355"/>
                <a:gd name="connsiteX15" fmla="*/ 1652591 w 7432246"/>
                <a:gd name="connsiteY15" fmla="*/ 4810345 h 8960355"/>
                <a:gd name="connsiteX16" fmla="*/ 1800962 w 7432246"/>
                <a:gd name="connsiteY16" fmla="*/ 5788861 h 8960355"/>
                <a:gd name="connsiteX17" fmla="*/ 1485324 w 7432246"/>
                <a:gd name="connsiteY17" fmla="*/ 5886062 h 8960355"/>
                <a:gd name="connsiteX18" fmla="*/ 1255291 w 7432246"/>
                <a:gd name="connsiteY18" fmla="*/ 5953443 h 8960355"/>
                <a:gd name="connsiteX19" fmla="*/ 934742 w 7432246"/>
                <a:gd name="connsiteY19" fmla="*/ 5770816 h 8960355"/>
                <a:gd name="connsiteX20" fmla="*/ 838657 w 7432246"/>
                <a:gd name="connsiteY20" fmla="*/ 5974223 h 8960355"/>
                <a:gd name="connsiteX21" fmla="*/ 602288 w 7432246"/>
                <a:gd name="connsiteY21" fmla="*/ 5836862 h 8960355"/>
                <a:gd name="connsiteX22" fmla="*/ 495688 w 7432246"/>
                <a:gd name="connsiteY22" fmla="*/ 6038570 h 8960355"/>
                <a:gd name="connsiteX23" fmla="*/ 509381 w 7432246"/>
                <a:gd name="connsiteY23" fmla="*/ 6263758 h 8960355"/>
                <a:gd name="connsiteX24" fmla="*/ 689317 w 7432246"/>
                <a:gd name="connsiteY24" fmla="*/ 6563500 h 8960355"/>
                <a:gd name="connsiteX25" fmla="*/ 870642 w 7432246"/>
                <a:gd name="connsiteY25" fmla="*/ 6786320 h 8960355"/>
                <a:gd name="connsiteX26" fmla="*/ 990661 w 7432246"/>
                <a:gd name="connsiteY26" fmla="*/ 7097302 h 8960355"/>
                <a:gd name="connsiteX27" fmla="*/ 890359 w 7432246"/>
                <a:gd name="connsiteY27" fmla="*/ 7300877 h 8960355"/>
                <a:gd name="connsiteX28" fmla="*/ 1154478 w 7432246"/>
                <a:gd name="connsiteY28" fmla="*/ 7604021 h 8960355"/>
                <a:gd name="connsiteX29" fmla="*/ 1181132 w 7432246"/>
                <a:gd name="connsiteY29" fmla="*/ 7808963 h 8960355"/>
                <a:gd name="connsiteX30" fmla="*/ 1024364 w 7432246"/>
                <a:gd name="connsiteY30" fmla="*/ 8233292 h 8960355"/>
                <a:gd name="connsiteX31" fmla="*/ 1207787 w 7432246"/>
                <a:gd name="connsiteY31" fmla="*/ 8766730 h 8960355"/>
                <a:gd name="connsiteX32" fmla="*/ 1903967 w 7432246"/>
                <a:gd name="connsiteY32" fmla="*/ 8635870 h 8960355"/>
                <a:gd name="connsiteX33" fmla="*/ 2298198 w 7432246"/>
                <a:gd name="connsiteY33" fmla="*/ 8884209 h 8960355"/>
                <a:gd name="connsiteX34" fmla="*/ 2515287 w 7432246"/>
                <a:gd name="connsiteY34" fmla="*/ 8732734 h 8960355"/>
                <a:gd name="connsiteX35" fmla="*/ 2732049 w 7432246"/>
                <a:gd name="connsiteY35" fmla="*/ 8940412 h 8960355"/>
                <a:gd name="connsiteX36" fmla="*/ 2949503 w 7432246"/>
                <a:gd name="connsiteY36" fmla="*/ 8842907 h 8960355"/>
                <a:gd name="connsiteX37" fmla="*/ 3143114 w 7432246"/>
                <a:gd name="connsiteY37" fmla="*/ 8960355 h 8960355"/>
                <a:gd name="connsiteX38" fmla="*/ 3426840 w 7432246"/>
                <a:gd name="connsiteY38" fmla="*/ 8564673 h 8960355"/>
                <a:gd name="connsiteX39" fmla="*/ 3356699 w 7432246"/>
                <a:gd name="connsiteY39" fmla="*/ 8432947 h 8960355"/>
                <a:gd name="connsiteX40" fmla="*/ 3644642 w 7432246"/>
                <a:gd name="connsiteY40" fmla="*/ 8142243 h 8960355"/>
                <a:gd name="connsiteX41" fmla="*/ 4148286 w 7432246"/>
                <a:gd name="connsiteY41" fmla="*/ 8234841 h 8960355"/>
                <a:gd name="connsiteX42" fmla="*/ 4271409 w 7432246"/>
                <a:gd name="connsiteY42" fmla="*/ 8553631 h 8960355"/>
                <a:gd name="connsiteX43" fmla="*/ 4703160 w 7432246"/>
                <a:gd name="connsiteY43" fmla="*/ 8521809 h 8960355"/>
                <a:gd name="connsiteX44" fmla="*/ 5169634 w 7432246"/>
                <a:gd name="connsiteY44" fmla="*/ 8597895 h 8960355"/>
                <a:gd name="connsiteX45" fmla="*/ 5638206 w 7432246"/>
                <a:gd name="connsiteY45" fmla="*/ 8678917 h 8960355"/>
                <a:gd name="connsiteX46" fmla="*/ 6020153 w 7432246"/>
                <a:gd name="connsiteY46" fmla="*/ 8050010 h 8960355"/>
                <a:gd name="connsiteX47" fmla="*/ 6106087 w 7432246"/>
                <a:gd name="connsiteY47" fmla="*/ 7708406 h 8960355"/>
                <a:gd name="connsiteX48" fmla="*/ 6550800 w 7432246"/>
                <a:gd name="connsiteY48" fmla="*/ 7581251 h 8960355"/>
                <a:gd name="connsiteX49" fmla="*/ 7062550 w 7432246"/>
                <a:gd name="connsiteY49" fmla="*/ 7739196 h 8960355"/>
                <a:gd name="connsiteX50" fmla="*/ 7096581 w 7432246"/>
                <a:gd name="connsiteY50" fmla="*/ 7637757 h 8960355"/>
                <a:gd name="connsiteX51" fmla="*/ 7432246 w 7432246"/>
                <a:gd name="connsiteY51" fmla="*/ 7622780 h 8960355"/>
                <a:gd name="connsiteX52" fmla="*/ 7230949 w 7432246"/>
                <a:gd name="connsiteY52" fmla="*/ 7450026 h 8960355"/>
                <a:gd name="connsiteX53" fmla="*/ 7342515 w 7432246"/>
                <a:gd name="connsiteY53" fmla="*/ 7299053 h 8960355"/>
                <a:gd name="connsiteX54" fmla="*/ 7205408 w 7432246"/>
                <a:gd name="connsiteY54" fmla="*/ 7237747 h 8960355"/>
                <a:gd name="connsiteX55" fmla="*/ 7348175 w 7432246"/>
                <a:gd name="connsiteY55" fmla="*/ 6731363 h 8960355"/>
                <a:gd name="connsiteX56" fmla="*/ 7090045 w 7432246"/>
                <a:gd name="connsiteY56" fmla="*/ 6640968 h 8960355"/>
                <a:gd name="connsiteX57" fmla="*/ 6905233 w 7432246"/>
                <a:gd name="connsiteY57" fmla="*/ 5994015 h 8960355"/>
                <a:gd name="connsiteX58" fmla="*/ 6852983 w 7432246"/>
                <a:gd name="connsiteY58" fmla="*/ 5756916 h 8960355"/>
                <a:gd name="connsiteX59" fmla="*/ 6819317 w 7432246"/>
                <a:gd name="connsiteY59" fmla="*/ 5568320 h 8960355"/>
                <a:gd name="connsiteX60" fmla="*/ 6488599 w 7432246"/>
                <a:gd name="connsiteY60" fmla="*/ 5365747 h 8960355"/>
                <a:gd name="connsiteX61" fmla="*/ 6564327 w 7432246"/>
                <a:gd name="connsiteY61" fmla="*/ 5214274 h 8960355"/>
                <a:gd name="connsiteX62" fmla="*/ 6565368 w 7432246"/>
                <a:gd name="connsiteY62" fmla="*/ 4820598 h 8960355"/>
                <a:gd name="connsiteX63" fmla="*/ 6456631 w 7432246"/>
                <a:gd name="connsiteY63" fmla="*/ 4636436 h 8960355"/>
                <a:gd name="connsiteX64" fmla="*/ 6564291 w 7432246"/>
                <a:gd name="connsiteY64" fmla="*/ 4389463 h 8960355"/>
                <a:gd name="connsiteX65" fmla="*/ 6165166 w 7432246"/>
                <a:gd name="connsiteY65" fmla="*/ 4208703 h 8960355"/>
                <a:gd name="connsiteX66" fmla="*/ 5169122 w 7432246"/>
                <a:gd name="connsiteY66" fmla="*/ 3694513 h 8960355"/>
                <a:gd name="connsiteX67" fmla="*/ 5088811 w 7432246"/>
                <a:gd name="connsiteY67" fmla="*/ 3379792 h 8960355"/>
                <a:gd name="connsiteX68" fmla="*/ 4542737 w 7432246"/>
                <a:gd name="connsiteY68" fmla="*/ 2967206 h 8960355"/>
                <a:gd name="connsiteX69" fmla="*/ 4583759 w 7432246"/>
                <a:gd name="connsiteY69" fmla="*/ 2803458 h 8960355"/>
                <a:gd name="connsiteX70" fmla="*/ 4248094 w 7432246"/>
                <a:gd name="connsiteY70" fmla="*/ 2933149 h 8960355"/>
                <a:gd name="connsiteX71" fmla="*/ 3967801 w 7432246"/>
                <a:gd name="connsiteY71" fmla="*/ 2744294 h 8960355"/>
                <a:gd name="connsiteX72" fmla="*/ 3568674 w 7432246"/>
                <a:gd name="connsiteY72" fmla="*/ 3063250 h 8960355"/>
                <a:gd name="connsiteX73" fmla="*/ 3475364 w 7432246"/>
                <a:gd name="connsiteY73" fmla="*/ 2903240 h 8960355"/>
                <a:gd name="connsiteX74" fmla="*/ 3250553 w 7432246"/>
                <a:gd name="connsiteY74" fmla="*/ 2623579 h 8960355"/>
                <a:gd name="connsiteX75" fmla="*/ 3204601 w 7432246"/>
                <a:gd name="connsiteY75" fmla="*/ 2511403 h 8960355"/>
                <a:gd name="connsiteX76" fmla="*/ 3148827 w 7432246"/>
                <a:gd name="connsiteY76" fmla="*/ 2234810 h 8960355"/>
                <a:gd name="connsiteX77" fmla="*/ 2940483 w 7432246"/>
                <a:gd name="connsiteY77" fmla="*/ 2130972 h 8960355"/>
                <a:gd name="connsiteX78" fmla="*/ 2622014 w 7432246"/>
                <a:gd name="connsiteY78" fmla="*/ 1955317 h 8960355"/>
                <a:gd name="connsiteX79" fmla="*/ 2652850 w 7432246"/>
                <a:gd name="connsiteY79" fmla="*/ 1860349 h 8960355"/>
                <a:gd name="connsiteX80" fmla="*/ 2439248 w 7432246"/>
                <a:gd name="connsiteY80" fmla="*/ 1785463 h 8960355"/>
                <a:gd name="connsiteX81" fmla="*/ 2073769 w 7432246"/>
                <a:gd name="connsiteY81" fmla="*/ 1679925 h 8960355"/>
                <a:gd name="connsiteX82" fmla="*/ 1995539 w 7432246"/>
                <a:gd name="connsiteY82" fmla="*/ 1388187 h 8960355"/>
                <a:gd name="connsiteX83" fmla="*/ 1979729 w 7432246"/>
                <a:gd name="connsiteY83" fmla="*/ 1361939 h 8960355"/>
                <a:gd name="connsiteX84" fmla="*/ 1782960 w 7432246"/>
                <a:gd name="connsiteY84" fmla="*/ 1398698 h 8960355"/>
                <a:gd name="connsiteX85" fmla="*/ 1580567 w 7432246"/>
                <a:gd name="connsiteY85" fmla="*/ 1391863 h 8960355"/>
                <a:gd name="connsiteX86" fmla="*/ 5672749 w 7432246"/>
                <a:gd name="connsiteY86" fmla="*/ 1446836 h 8960355"/>
                <a:gd name="connsiteX87" fmla="*/ 5047716 w 7432246"/>
                <a:gd name="connsiteY87" fmla="*/ 1284790 h 8960355"/>
                <a:gd name="connsiteX88" fmla="*/ 4885670 w 7432246"/>
                <a:gd name="connsiteY88" fmla="*/ 1261641 h 8960355"/>
                <a:gd name="connsiteX89" fmla="*/ 4503706 w 7432246"/>
                <a:gd name="connsiteY89" fmla="*/ 833377 h 8960355"/>
                <a:gd name="connsiteX90" fmla="*/ 4411108 w 7432246"/>
                <a:gd name="connsiteY90" fmla="*/ 787079 h 8960355"/>
                <a:gd name="connsiteX91" fmla="*/ 4017569 w 7432246"/>
                <a:gd name="connsiteY91" fmla="*/ 81023 h 8960355"/>
                <a:gd name="connsiteX92" fmla="*/ 2790652 w 7432246"/>
                <a:gd name="connsiteY92" fmla="*/ 0 h 8960355"/>
                <a:gd name="connsiteX93" fmla="*/ 2686480 w 7432246"/>
                <a:gd name="connsiteY93" fmla="*/ 46299 h 8960355"/>
                <a:gd name="connsiteX94" fmla="*/ 2362389 w 7432246"/>
                <a:gd name="connsiteY94" fmla="*/ 46299 h 8960355"/>
                <a:gd name="connsiteX95" fmla="*/ 2258217 w 7432246"/>
                <a:gd name="connsiteY95" fmla="*/ 173620 h 8960355"/>
                <a:gd name="connsiteX96" fmla="*/ 2165619 w 7432246"/>
                <a:gd name="connsiteY96" fmla="*/ 416689 h 8960355"/>
                <a:gd name="connsiteX97" fmla="*/ 2107746 w 7432246"/>
                <a:gd name="connsiteY97" fmla="*/ 462987 h 8960355"/>
                <a:gd name="connsiteX98" fmla="*/ 2015149 w 7432246"/>
                <a:gd name="connsiteY98" fmla="*/ 428263 h 8960355"/>
                <a:gd name="connsiteX99" fmla="*/ 1864678 w 7432246"/>
                <a:gd name="connsiteY99" fmla="*/ 381965 h 8960355"/>
                <a:gd name="connsiteX100" fmla="*/ 1737356 w 7432246"/>
                <a:gd name="connsiteY100" fmla="*/ 381965 h 8960355"/>
                <a:gd name="connsiteX101" fmla="*/ 1482713 w 7432246"/>
                <a:gd name="connsiteY101" fmla="*/ 497711 h 8960355"/>
                <a:gd name="connsiteX102" fmla="*/ 1320668 w 7432246"/>
                <a:gd name="connsiteY102" fmla="*/ 659757 h 8960355"/>
                <a:gd name="connsiteX103" fmla="*/ 1077599 w 7432246"/>
                <a:gd name="connsiteY103" fmla="*/ 613458 h 8960355"/>
                <a:gd name="connsiteX104" fmla="*/ 915554 w 7432246"/>
                <a:gd name="connsiteY104" fmla="*/ 532436 h 8960355"/>
                <a:gd name="connsiteX105" fmla="*/ 649336 w 7432246"/>
                <a:gd name="connsiteY105" fmla="*/ 462987 h 8960355"/>
                <a:gd name="connsiteX106" fmla="*/ 209498 w 7432246"/>
                <a:gd name="connsiteY106" fmla="*/ 625033 h 8960355"/>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686480 w 7432246"/>
                <a:gd name="connsiteY92" fmla="*/ 0 h 8914056"/>
                <a:gd name="connsiteX93" fmla="*/ 2362389 w 7432246"/>
                <a:gd name="connsiteY93" fmla="*/ 0 h 8914056"/>
                <a:gd name="connsiteX94" fmla="*/ 2258217 w 7432246"/>
                <a:gd name="connsiteY94" fmla="*/ 127321 h 8914056"/>
                <a:gd name="connsiteX95" fmla="*/ 2165619 w 7432246"/>
                <a:gd name="connsiteY95" fmla="*/ 370390 h 8914056"/>
                <a:gd name="connsiteX96" fmla="*/ 2107746 w 7432246"/>
                <a:gd name="connsiteY96" fmla="*/ 416688 h 8914056"/>
                <a:gd name="connsiteX97" fmla="*/ 2015149 w 7432246"/>
                <a:gd name="connsiteY97" fmla="*/ 381964 h 8914056"/>
                <a:gd name="connsiteX98" fmla="*/ 1864678 w 7432246"/>
                <a:gd name="connsiteY98" fmla="*/ 335666 h 8914056"/>
                <a:gd name="connsiteX99" fmla="*/ 1737356 w 7432246"/>
                <a:gd name="connsiteY99" fmla="*/ 335666 h 8914056"/>
                <a:gd name="connsiteX100" fmla="*/ 1482713 w 7432246"/>
                <a:gd name="connsiteY100" fmla="*/ 451412 h 8914056"/>
                <a:gd name="connsiteX101" fmla="*/ 1320668 w 7432246"/>
                <a:gd name="connsiteY101" fmla="*/ 613458 h 8914056"/>
                <a:gd name="connsiteX102" fmla="*/ 1077599 w 7432246"/>
                <a:gd name="connsiteY102" fmla="*/ 567159 h 8914056"/>
                <a:gd name="connsiteX103" fmla="*/ 915554 w 7432246"/>
                <a:gd name="connsiteY103" fmla="*/ 486137 h 8914056"/>
                <a:gd name="connsiteX104" fmla="*/ 649336 w 7432246"/>
                <a:gd name="connsiteY104" fmla="*/ 416688 h 8914056"/>
                <a:gd name="connsiteX105" fmla="*/ 209498 w 7432246"/>
                <a:gd name="connsiteY105" fmla="*/ 578734 h 8914056"/>
                <a:gd name="connsiteX0" fmla="*/ 209498 w 7432246"/>
                <a:gd name="connsiteY0" fmla="*/ 578734 h 8914056"/>
                <a:gd name="connsiteX1" fmla="*/ 165451 w 7432246"/>
                <a:gd name="connsiteY1" fmla="*/ 987351 h 8914056"/>
                <a:gd name="connsiteX2" fmla="*/ 0 w 7432246"/>
                <a:gd name="connsiteY2" fmla="*/ 1394444 h 8914056"/>
                <a:gd name="connsiteX3" fmla="*/ 549 w 7432246"/>
                <a:gd name="connsiteY3" fmla="*/ 1665901 h 8914056"/>
                <a:gd name="connsiteX4" fmla="*/ 36400 w 7432246"/>
                <a:gd name="connsiteY4" fmla="*/ 1982134 h 8914056"/>
                <a:gd name="connsiteX5" fmla="*/ 180520 w 7432246"/>
                <a:gd name="connsiteY5" fmla="*/ 2519839 h 8914056"/>
                <a:gd name="connsiteX6" fmla="*/ 320687 w 7432246"/>
                <a:gd name="connsiteY6" fmla="*/ 2716396 h 8914056"/>
                <a:gd name="connsiteX7" fmla="*/ 392819 w 7432246"/>
                <a:gd name="connsiteY7" fmla="*/ 2901165 h 8914056"/>
                <a:gd name="connsiteX8" fmla="*/ 448989 w 7432246"/>
                <a:gd name="connsiteY8" fmla="*/ 4010871 h 8914056"/>
                <a:gd name="connsiteX9" fmla="*/ 519563 w 7432246"/>
                <a:gd name="connsiteY9" fmla="*/ 4150405 h 8914056"/>
                <a:gd name="connsiteX10" fmla="*/ 1068941 w 7432246"/>
                <a:gd name="connsiteY10" fmla="*/ 4099295 h 8914056"/>
                <a:gd name="connsiteX11" fmla="*/ 1392195 w 7432246"/>
                <a:gd name="connsiteY11" fmla="*/ 3903166 h 8914056"/>
                <a:gd name="connsiteX12" fmla="*/ 1471960 w 7432246"/>
                <a:gd name="connsiteY12" fmla="*/ 3927464 h 8914056"/>
                <a:gd name="connsiteX13" fmla="*/ 1417957 w 7432246"/>
                <a:gd name="connsiteY13" fmla="*/ 4169833 h 8914056"/>
                <a:gd name="connsiteX14" fmla="*/ 1530893 w 7432246"/>
                <a:gd name="connsiteY14" fmla="*/ 4517909 h 8914056"/>
                <a:gd name="connsiteX15" fmla="*/ 1652591 w 7432246"/>
                <a:gd name="connsiteY15" fmla="*/ 4764046 h 8914056"/>
                <a:gd name="connsiteX16" fmla="*/ 1800962 w 7432246"/>
                <a:gd name="connsiteY16" fmla="*/ 5742562 h 8914056"/>
                <a:gd name="connsiteX17" fmla="*/ 1485324 w 7432246"/>
                <a:gd name="connsiteY17" fmla="*/ 5839763 h 8914056"/>
                <a:gd name="connsiteX18" fmla="*/ 1255291 w 7432246"/>
                <a:gd name="connsiteY18" fmla="*/ 5907144 h 8914056"/>
                <a:gd name="connsiteX19" fmla="*/ 934742 w 7432246"/>
                <a:gd name="connsiteY19" fmla="*/ 5724517 h 8914056"/>
                <a:gd name="connsiteX20" fmla="*/ 838657 w 7432246"/>
                <a:gd name="connsiteY20" fmla="*/ 5927924 h 8914056"/>
                <a:gd name="connsiteX21" fmla="*/ 602288 w 7432246"/>
                <a:gd name="connsiteY21" fmla="*/ 5790563 h 8914056"/>
                <a:gd name="connsiteX22" fmla="*/ 495688 w 7432246"/>
                <a:gd name="connsiteY22" fmla="*/ 5992271 h 8914056"/>
                <a:gd name="connsiteX23" fmla="*/ 509381 w 7432246"/>
                <a:gd name="connsiteY23" fmla="*/ 6217459 h 8914056"/>
                <a:gd name="connsiteX24" fmla="*/ 689317 w 7432246"/>
                <a:gd name="connsiteY24" fmla="*/ 6517201 h 8914056"/>
                <a:gd name="connsiteX25" fmla="*/ 870642 w 7432246"/>
                <a:gd name="connsiteY25" fmla="*/ 6740021 h 8914056"/>
                <a:gd name="connsiteX26" fmla="*/ 990661 w 7432246"/>
                <a:gd name="connsiteY26" fmla="*/ 7051003 h 8914056"/>
                <a:gd name="connsiteX27" fmla="*/ 890359 w 7432246"/>
                <a:gd name="connsiteY27" fmla="*/ 7254578 h 8914056"/>
                <a:gd name="connsiteX28" fmla="*/ 1154478 w 7432246"/>
                <a:gd name="connsiteY28" fmla="*/ 7557722 h 8914056"/>
                <a:gd name="connsiteX29" fmla="*/ 1181132 w 7432246"/>
                <a:gd name="connsiteY29" fmla="*/ 7762664 h 8914056"/>
                <a:gd name="connsiteX30" fmla="*/ 1024364 w 7432246"/>
                <a:gd name="connsiteY30" fmla="*/ 8186993 h 8914056"/>
                <a:gd name="connsiteX31" fmla="*/ 1207787 w 7432246"/>
                <a:gd name="connsiteY31" fmla="*/ 8720431 h 8914056"/>
                <a:gd name="connsiteX32" fmla="*/ 1903967 w 7432246"/>
                <a:gd name="connsiteY32" fmla="*/ 8589571 h 8914056"/>
                <a:gd name="connsiteX33" fmla="*/ 2298198 w 7432246"/>
                <a:gd name="connsiteY33" fmla="*/ 8837910 h 8914056"/>
                <a:gd name="connsiteX34" fmla="*/ 2515287 w 7432246"/>
                <a:gd name="connsiteY34" fmla="*/ 8686435 h 8914056"/>
                <a:gd name="connsiteX35" fmla="*/ 2732049 w 7432246"/>
                <a:gd name="connsiteY35" fmla="*/ 8894113 h 8914056"/>
                <a:gd name="connsiteX36" fmla="*/ 2949503 w 7432246"/>
                <a:gd name="connsiteY36" fmla="*/ 8796608 h 8914056"/>
                <a:gd name="connsiteX37" fmla="*/ 3143114 w 7432246"/>
                <a:gd name="connsiteY37" fmla="*/ 8914056 h 8914056"/>
                <a:gd name="connsiteX38" fmla="*/ 3426840 w 7432246"/>
                <a:gd name="connsiteY38" fmla="*/ 8518374 h 8914056"/>
                <a:gd name="connsiteX39" fmla="*/ 3356699 w 7432246"/>
                <a:gd name="connsiteY39" fmla="*/ 8386648 h 8914056"/>
                <a:gd name="connsiteX40" fmla="*/ 3644642 w 7432246"/>
                <a:gd name="connsiteY40" fmla="*/ 8095944 h 8914056"/>
                <a:gd name="connsiteX41" fmla="*/ 4148286 w 7432246"/>
                <a:gd name="connsiteY41" fmla="*/ 8188542 h 8914056"/>
                <a:gd name="connsiteX42" fmla="*/ 4271409 w 7432246"/>
                <a:gd name="connsiteY42" fmla="*/ 8507332 h 8914056"/>
                <a:gd name="connsiteX43" fmla="*/ 4703160 w 7432246"/>
                <a:gd name="connsiteY43" fmla="*/ 8475510 h 8914056"/>
                <a:gd name="connsiteX44" fmla="*/ 5169634 w 7432246"/>
                <a:gd name="connsiteY44" fmla="*/ 8551596 h 8914056"/>
                <a:gd name="connsiteX45" fmla="*/ 5638206 w 7432246"/>
                <a:gd name="connsiteY45" fmla="*/ 8632618 h 8914056"/>
                <a:gd name="connsiteX46" fmla="*/ 6020153 w 7432246"/>
                <a:gd name="connsiteY46" fmla="*/ 8003711 h 8914056"/>
                <a:gd name="connsiteX47" fmla="*/ 6106087 w 7432246"/>
                <a:gd name="connsiteY47" fmla="*/ 7662107 h 8914056"/>
                <a:gd name="connsiteX48" fmla="*/ 6550800 w 7432246"/>
                <a:gd name="connsiteY48" fmla="*/ 7534952 h 8914056"/>
                <a:gd name="connsiteX49" fmla="*/ 7062550 w 7432246"/>
                <a:gd name="connsiteY49" fmla="*/ 7692897 h 8914056"/>
                <a:gd name="connsiteX50" fmla="*/ 7096581 w 7432246"/>
                <a:gd name="connsiteY50" fmla="*/ 7591458 h 8914056"/>
                <a:gd name="connsiteX51" fmla="*/ 7432246 w 7432246"/>
                <a:gd name="connsiteY51" fmla="*/ 7576481 h 8914056"/>
                <a:gd name="connsiteX52" fmla="*/ 7230949 w 7432246"/>
                <a:gd name="connsiteY52" fmla="*/ 7403727 h 8914056"/>
                <a:gd name="connsiteX53" fmla="*/ 7342515 w 7432246"/>
                <a:gd name="connsiteY53" fmla="*/ 7252754 h 8914056"/>
                <a:gd name="connsiteX54" fmla="*/ 7205408 w 7432246"/>
                <a:gd name="connsiteY54" fmla="*/ 7191448 h 8914056"/>
                <a:gd name="connsiteX55" fmla="*/ 7348175 w 7432246"/>
                <a:gd name="connsiteY55" fmla="*/ 6685064 h 8914056"/>
                <a:gd name="connsiteX56" fmla="*/ 7090045 w 7432246"/>
                <a:gd name="connsiteY56" fmla="*/ 6594669 h 8914056"/>
                <a:gd name="connsiteX57" fmla="*/ 6905233 w 7432246"/>
                <a:gd name="connsiteY57" fmla="*/ 5947716 h 8914056"/>
                <a:gd name="connsiteX58" fmla="*/ 6852983 w 7432246"/>
                <a:gd name="connsiteY58" fmla="*/ 5710617 h 8914056"/>
                <a:gd name="connsiteX59" fmla="*/ 6819317 w 7432246"/>
                <a:gd name="connsiteY59" fmla="*/ 5522021 h 8914056"/>
                <a:gd name="connsiteX60" fmla="*/ 6488599 w 7432246"/>
                <a:gd name="connsiteY60" fmla="*/ 5319448 h 8914056"/>
                <a:gd name="connsiteX61" fmla="*/ 6564327 w 7432246"/>
                <a:gd name="connsiteY61" fmla="*/ 5167975 h 8914056"/>
                <a:gd name="connsiteX62" fmla="*/ 6565368 w 7432246"/>
                <a:gd name="connsiteY62" fmla="*/ 4774299 h 8914056"/>
                <a:gd name="connsiteX63" fmla="*/ 6456631 w 7432246"/>
                <a:gd name="connsiteY63" fmla="*/ 4590137 h 8914056"/>
                <a:gd name="connsiteX64" fmla="*/ 6564291 w 7432246"/>
                <a:gd name="connsiteY64" fmla="*/ 4343164 h 8914056"/>
                <a:gd name="connsiteX65" fmla="*/ 6165166 w 7432246"/>
                <a:gd name="connsiteY65" fmla="*/ 4162404 h 8914056"/>
                <a:gd name="connsiteX66" fmla="*/ 5169122 w 7432246"/>
                <a:gd name="connsiteY66" fmla="*/ 3648214 h 8914056"/>
                <a:gd name="connsiteX67" fmla="*/ 5088811 w 7432246"/>
                <a:gd name="connsiteY67" fmla="*/ 3333493 h 8914056"/>
                <a:gd name="connsiteX68" fmla="*/ 4542737 w 7432246"/>
                <a:gd name="connsiteY68" fmla="*/ 2920907 h 8914056"/>
                <a:gd name="connsiteX69" fmla="*/ 4583759 w 7432246"/>
                <a:gd name="connsiteY69" fmla="*/ 2757159 h 8914056"/>
                <a:gd name="connsiteX70" fmla="*/ 4248094 w 7432246"/>
                <a:gd name="connsiteY70" fmla="*/ 2886850 h 8914056"/>
                <a:gd name="connsiteX71" fmla="*/ 3967801 w 7432246"/>
                <a:gd name="connsiteY71" fmla="*/ 2697995 h 8914056"/>
                <a:gd name="connsiteX72" fmla="*/ 3568674 w 7432246"/>
                <a:gd name="connsiteY72" fmla="*/ 3016951 h 8914056"/>
                <a:gd name="connsiteX73" fmla="*/ 3475364 w 7432246"/>
                <a:gd name="connsiteY73" fmla="*/ 2856941 h 8914056"/>
                <a:gd name="connsiteX74" fmla="*/ 3250553 w 7432246"/>
                <a:gd name="connsiteY74" fmla="*/ 2577280 h 8914056"/>
                <a:gd name="connsiteX75" fmla="*/ 3204601 w 7432246"/>
                <a:gd name="connsiteY75" fmla="*/ 2465104 h 8914056"/>
                <a:gd name="connsiteX76" fmla="*/ 3148827 w 7432246"/>
                <a:gd name="connsiteY76" fmla="*/ 2188511 h 8914056"/>
                <a:gd name="connsiteX77" fmla="*/ 2940483 w 7432246"/>
                <a:gd name="connsiteY77" fmla="*/ 2084673 h 8914056"/>
                <a:gd name="connsiteX78" fmla="*/ 2622014 w 7432246"/>
                <a:gd name="connsiteY78" fmla="*/ 1909018 h 8914056"/>
                <a:gd name="connsiteX79" fmla="*/ 2652850 w 7432246"/>
                <a:gd name="connsiteY79" fmla="*/ 1814050 h 8914056"/>
                <a:gd name="connsiteX80" fmla="*/ 2439248 w 7432246"/>
                <a:gd name="connsiteY80" fmla="*/ 1739164 h 8914056"/>
                <a:gd name="connsiteX81" fmla="*/ 2073769 w 7432246"/>
                <a:gd name="connsiteY81" fmla="*/ 1633626 h 8914056"/>
                <a:gd name="connsiteX82" fmla="*/ 1995539 w 7432246"/>
                <a:gd name="connsiteY82" fmla="*/ 1341888 h 8914056"/>
                <a:gd name="connsiteX83" fmla="*/ 1979729 w 7432246"/>
                <a:gd name="connsiteY83" fmla="*/ 1315640 h 8914056"/>
                <a:gd name="connsiteX84" fmla="*/ 1782960 w 7432246"/>
                <a:gd name="connsiteY84" fmla="*/ 1352399 h 8914056"/>
                <a:gd name="connsiteX85" fmla="*/ 1580567 w 7432246"/>
                <a:gd name="connsiteY85" fmla="*/ 1345564 h 8914056"/>
                <a:gd name="connsiteX86" fmla="*/ 5672749 w 7432246"/>
                <a:gd name="connsiteY86" fmla="*/ 1400537 h 8914056"/>
                <a:gd name="connsiteX87" fmla="*/ 5047716 w 7432246"/>
                <a:gd name="connsiteY87" fmla="*/ 1238491 h 8914056"/>
                <a:gd name="connsiteX88" fmla="*/ 4885670 w 7432246"/>
                <a:gd name="connsiteY88" fmla="*/ 1215342 h 8914056"/>
                <a:gd name="connsiteX89" fmla="*/ 4503706 w 7432246"/>
                <a:gd name="connsiteY89" fmla="*/ 787078 h 8914056"/>
                <a:gd name="connsiteX90" fmla="*/ 4411108 w 7432246"/>
                <a:gd name="connsiteY90" fmla="*/ 740780 h 8914056"/>
                <a:gd name="connsiteX91" fmla="*/ 4017569 w 7432246"/>
                <a:gd name="connsiteY91" fmla="*/ 34724 h 8914056"/>
                <a:gd name="connsiteX92" fmla="*/ 2362389 w 7432246"/>
                <a:gd name="connsiteY92" fmla="*/ 0 h 8914056"/>
                <a:gd name="connsiteX93" fmla="*/ 2258217 w 7432246"/>
                <a:gd name="connsiteY93" fmla="*/ 127321 h 8914056"/>
                <a:gd name="connsiteX94" fmla="*/ 2165619 w 7432246"/>
                <a:gd name="connsiteY94" fmla="*/ 370390 h 8914056"/>
                <a:gd name="connsiteX95" fmla="*/ 2107746 w 7432246"/>
                <a:gd name="connsiteY95" fmla="*/ 416688 h 8914056"/>
                <a:gd name="connsiteX96" fmla="*/ 2015149 w 7432246"/>
                <a:gd name="connsiteY96" fmla="*/ 381964 h 8914056"/>
                <a:gd name="connsiteX97" fmla="*/ 1864678 w 7432246"/>
                <a:gd name="connsiteY97" fmla="*/ 335666 h 8914056"/>
                <a:gd name="connsiteX98" fmla="*/ 1737356 w 7432246"/>
                <a:gd name="connsiteY98" fmla="*/ 335666 h 8914056"/>
                <a:gd name="connsiteX99" fmla="*/ 1482713 w 7432246"/>
                <a:gd name="connsiteY99" fmla="*/ 451412 h 8914056"/>
                <a:gd name="connsiteX100" fmla="*/ 1320668 w 7432246"/>
                <a:gd name="connsiteY100" fmla="*/ 613458 h 8914056"/>
                <a:gd name="connsiteX101" fmla="*/ 1077599 w 7432246"/>
                <a:gd name="connsiteY101" fmla="*/ 567159 h 8914056"/>
                <a:gd name="connsiteX102" fmla="*/ 915554 w 7432246"/>
                <a:gd name="connsiteY102" fmla="*/ 486137 h 8914056"/>
                <a:gd name="connsiteX103" fmla="*/ 649336 w 7432246"/>
                <a:gd name="connsiteY103" fmla="*/ 416688 h 8914056"/>
                <a:gd name="connsiteX104" fmla="*/ 209498 w 7432246"/>
                <a:gd name="connsiteY104" fmla="*/ 578734 h 8914056"/>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258217 w 7432246"/>
                <a:gd name="connsiteY92" fmla="*/ 92597 h 8879332"/>
                <a:gd name="connsiteX93" fmla="*/ 2165619 w 7432246"/>
                <a:gd name="connsiteY93" fmla="*/ 335666 h 8879332"/>
                <a:gd name="connsiteX94" fmla="*/ 2107746 w 7432246"/>
                <a:gd name="connsiteY94" fmla="*/ 381964 h 8879332"/>
                <a:gd name="connsiteX95" fmla="*/ 2015149 w 7432246"/>
                <a:gd name="connsiteY95" fmla="*/ 347240 h 8879332"/>
                <a:gd name="connsiteX96" fmla="*/ 1864678 w 7432246"/>
                <a:gd name="connsiteY96" fmla="*/ 300942 h 8879332"/>
                <a:gd name="connsiteX97" fmla="*/ 1737356 w 7432246"/>
                <a:gd name="connsiteY97" fmla="*/ 300942 h 8879332"/>
                <a:gd name="connsiteX98" fmla="*/ 1482713 w 7432246"/>
                <a:gd name="connsiteY98" fmla="*/ 416688 h 8879332"/>
                <a:gd name="connsiteX99" fmla="*/ 1320668 w 7432246"/>
                <a:gd name="connsiteY99" fmla="*/ 578734 h 8879332"/>
                <a:gd name="connsiteX100" fmla="*/ 1077599 w 7432246"/>
                <a:gd name="connsiteY100" fmla="*/ 532435 h 8879332"/>
                <a:gd name="connsiteX101" fmla="*/ 915554 w 7432246"/>
                <a:gd name="connsiteY101" fmla="*/ 451413 h 8879332"/>
                <a:gd name="connsiteX102" fmla="*/ 649336 w 7432246"/>
                <a:gd name="connsiteY102" fmla="*/ 381964 h 8879332"/>
                <a:gd name="connsiteX103" fmla="*/ 209498 w 7432246"/>
                <a:gd name="connsiteY10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65619 w 7432246"/>
                <a:gd name="connsiteY92" fmla="*/ 335666 h 8879332"/>
                <a:gd name="connsiteX93" fmla="*/ 2107746 w 7432246"/>
                <a:gd name="connsiteY93" fmla="*/ 381964 h 8879332"/>
                <a:gd name="connsiteX94" fmla="*/ 2015149 w 7432246"/>
                <a:gd name="connsiteY94" fmla="*/ 347240 h 8879332"/>
                <a:gd name="connsiteX95" fmla="*/ 1864678 w 7432246"/>
                <a:gd name="connsiteY95" fmla="*/ 300942 h 8879332"/>
                <a:gd name="connsiteX96" fmla="*/ 1737356 w 7432246"/>
                <a:gd name="connsiteY96" fmla="*/ 300942 h 8879332"/>
                <a:gd name="connsiteX97" fmla="*/ 1482713 w 7432246"/>
                <a:gd name="connsiteY97" fmla="*/ 416688 h 8879332"/>
                <a:gd name="connsiteX98" fmla="*/ 1320668 w 7432246"/>
                <a:gd name="connsiteY98" fmla="*/ 578734 h 8879332"/>
                <a:gd name="connsiteX99" fmla="*/ 1077599 w 7432246"/>
                <a:gd name="connsiteY99" fmla="*/ 532435 h 8879332"/>
                <a:gd name="connsiteX100" fmla="*/ 915554 w 7432246"/>
                <a:gd name="connsiteY100" fmla="*/ 451413 h 8879332"/>
                <a:gd name="connsiteX101" fmla="*/ 649336 w 7432246"/>
                <a:gd name="connsiteY101" fmla="*/ 381964 h 8879332"/>
                <a:gd name="connsiteX102" fmla="*/ 209498 w 7432246"/>
                <a:gd name="connsiteY102"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107746 w 7432246"/>
                <a:gd name="connsiteY92" fmla="*/ 381964 h 8879332"/>
                <a:gd name="connsiteX93" fmla="*/ 2015149 w 7432246"/>
                <a:gd name="connsiteY93" fmla="*/ 347240 h 8879332"/>
                <a:gd name="connsiteX94" fmla="*/ 1864678 w 7432246"/>
                <a:gd name="connsiteY94" fmla="*/ 300942 h 8879332"/>
                <a:gd name="connsiteX95" fmla="*/ 1737356 w 7432246"/>
                <a:gd name="connsiteY95" fmla="*/ 300942 h 8879332"/>
                <a:gd name="connsiteX96" fmla="*/ 1482713 w 7432246"/>
                <a:gd name="connsiteY96" fmla="*/ 416688 h 8879332"/>
                <a:gd name="connsiteX97" fmla="*/ 1320668 w 7432246"/>
                <a:gd name="connsiteY97" fmla="*/ 578734 h 8879332"/>
                <a:gd name="connsiteX98" fmla="*/ 1077599 w 7432246"/>
                <a:gd name="connsiteY98" fmla="*/ 532435 h 8879332"/>
                <a:gd name="connsiteX99" fmla="*/ 915554 w 7432246"/>
                <a:gd name="connsiteY99" fmla="*/ 451413 h 8879332"/>
                <a:gd name="connsiteX100" fmla="*/ 649336 w 7432246"/>
                <a:gd name="connsiteY100" fmla="*/ 381964 h 8879332"/>
                <a:gd name="connsiteX101" fmla="*/ 209498 w 7432246"/>
                <a:gd name="connsiteY101"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2015149 w 7432246"/>
                <a:gd name="connsiteY92" fmla="*/ 347240 h 8879332"/>
                <a:gd name="connsiteX93" fmla="*/ 1864678 w 7432246"/>
                <a:gd name="connsiteY93" fmla="*/ 300942 h 8879332"/>
                <a:gd name="connsiteX94" fmla="*/ 1737356 w 7432246"/>
                <a:gd name="connsiteY94" fmla="*/ 300942 h 8879332"/>
                <a:gd name="connsiteX95" fmla="*/ 1482713 w 7432246"/>
                <a:gd name="connsiteY95" fmla="*/ 416688 h 8879332"/>
                <a:gd name="connsiteX96" fmla="*/ 1320668 w 7432246"/>
                <a:gd name="connsiteY96" fmla="*/ 578734 h 8879332"/>
                <a:gd name="connsiteX97" fmla="*/ 1077599 w 7432246"/>
                <a:gd name="connsiteY97" fmla="*/ 532435 h 8879332"/>
                <a:gd name="connsiteX98" fmla="*/ 915554 w 7432246"/>
                <a:gd name="connsiteY98" fmla="*/ 451413 h 8879332"/>
                <a:gd name="connsiteX99" fmla="*/ 649336 w 7432246"/>
                <a:gd name="connsiteY99" fmla="*/ 381964 h 8879332"/>
                <a:gd name="connsiteX100" fmla="*/ 209498 w 7432246"/>
                <a:gd name="connsiteY100"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864678 w 7432246"/>
                <a:gd name="connsiteY92" fmla="*/ 300942 h 8879332"/>
                <a:gd name="connsiteX93" fmla="*/ 1737356 w 7432246"/>
                <a:gd name="connsiteY93" fmla="*/ 300942 h 8879332"/>
                <a:gd name="connsiteX94" fmla="*/ 1482713 w 7432246"/>
                <a:gd name="connsiteY94" fmla="*/ 416688 h 8879332"/>
                <a:gd name="connsiteX95" fmla="*/ 1320668 w 7432246"/>
                <a:gd name="connsiteY95" fmla="*/ 578734 h 8879332"/>
                <a:gd name="connsiteX96" fmla="*/ 1077599 w 7432246"/>
                <a:gd name="connsiteY96" fmla="*/ 532435 h 8879332"/>
                <a:gd name="connsiteX97" fmla="*/ 915554 w 7432246"/>
                <a:gd name="connsiteY97" fmla="*/ 451413 h 8879332"/>
                <a:gd name="connsiteX98" fmla="*/ 649336 w 7432246"/>
                <a:gd name="connsiteY98" fmla="*/ 381964 h 8879332"/>
                <a:gd name="connsiteX99" fmla="*/ 209498 w 7432246"/>
                <a:gd name="connsiteY99"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737356 w 7432246"/>
                <a:gd name="connsiteY92" fmla="*/ 300942 h 8879332"/>
                <a:gd name="connsiteX93" fmla="*/ 1482713 w 7432246"/>
                <a:gd name="connsiteY93" fmla="*/ 416688 h 8879332"/>
                <a:gd name="connsiteX94" fmla="*/ 1320668 w 7432246"/>
                <a:gd name="connsiteY94" fmla="*/ 578734 h 8879332"/>
                <a:gd name="connsiteX95" fmla="*/ 1077599 w 7432246"/>
                <a:gd name="connsiteY95" fmla="*/ 532435 h 8879332"/>
                <a:gd name="connsiteX96" fmla="*/ 915554 w 7432246"/>
                <a:gd name="connsiteY96" fmla="*/ 451413 h 8879332"/>
                <a:gd name="connsiteX97" fmla="*/ 649336 w 7432246"/>
                <a:gd name="connsiteY97" fmla="*/ 381964 h 8879332"/>
                <a:gd name="connsiteX98" fmla="*/ 209498 w 7432246"/>
                <a:gd name="connsiteY98"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482713 w 7432246"/>
                <a:gd name="connsiteY92" fmla="*/ 416688 h 8879332"/>
                <a:gd name="connsiteX93" fmla="*/ 1320668 w 7432246"/>
                <a:gd name="connsiteY93" fmla="*/ 578734 h 8879332"/>
                <a:gd name="connsiteX94" fmla="*/ 1077599 w 7432246"/>
                <a:gd name="connsiteY94" fmla="*/ 532435 h 8879332"/>
                <a:gd name="connsiteX95" fmla="*/ 915554 w 7432246"/>
                <a:gd name="connsiteY95" fmla="*/ 451413 h 8879332"/>
                <a:gd name="connsiteX96" fmla="*/ 649336 w 7432246"/>
                <a:gd name="connsiteY96" fmla="*/ 381964 h 8879332"/>
                <a:gd name="connsiteX97" fmla="*/ 209498 w 7432246"/>
                <a:gd name="connsiteY97"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320668 w 7432246"/>
                <a:gd name="connsiteY92" fmla="*/ 578734 h 8879332"/>
                <a:gd name="connsiteX93" fmla="*/ 1077599 w 7432246"/>
                <a:gd name="connsiteY93" fmla="*/ 532435 h 8879332"/>
                <a:gd name="connsiteX94" fmla="*/ 915554 w 7432246"/>
                <a:gd name="connsiteY94" fmla="*/ 451413 h 8879332"/>
                <a:gd name="connsiteX95" fmla="*/ 649336 w 7432246"/>
                <a:gd name="connsiteY95" fmla="*/ 381964 h 8879332"/>
                <a:gd name="connsiteX96" fmla="*/ 209498 w 7432246"/>
                <a:gd name="connsiteY96"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1077599 w 7432246"/>
                <a:gd name="connsiteY92" fmla="*/ 532435 h 8879332"/>
                <a:gd name="connsiteX93" fmla="*/ 915554 w 7432246"/>
                <a:gd name="connsiteY93" fmla="*/ 451413 h 8879332"/>
                <a:gd name="connsiteX94" fmla="*/ 649336 w 7432246"/>
                <a:gd name="connsiteY94" fmla="*/ 381964 h 8879332"/>
                <a:gd name="connsiteX95" fmla="*/ 209498 w 7432246"/>
                <a:gd name="connsiteY95"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915554 w 7432246"/>
                <a:gd name="connsiteY92" fmla="*/ 451413 h 8879332"/>
                <a:gd name="connsiteX93" fmla="*/ 649336 w 7432246"/>
                <a:gd name="connsiteY93" fmla="*/ 381964 h 8879332"/>
                <a:gd name="connsiteX94" fmla="*/ 209498 w 7432246"/>
                <a:gd name="connsiteY94"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49336 w 7432246"/>
                <a:gd name="connsiteY92" fmla="*/ 381964 h 8879332"/>
                <a:gd name="connsiteX93" fmla="*/ 209498 w 7432246"/>
                <a:gd name="connsiteY93" fmla="*/ 544010 h 8879332"/>
                <a:gd name="connsiteX0" fmla="*/ 209498 w 7432246"/>
                <a:gd name="connsiteY0" fmla="*/ 544010 h 8879332"/>
                <a:gd name="connsiteX1" fmla="*/ 165451 w 7432246"/>
                <a:gd name="connsiteY1" fmla="*/ 952627 h 8879332"/>
                <a:gd name="connsiteX2" fmla="*/ 0 w 7432246"/>
                <a:gd name="connsiteY2" fmla="*/ 1359720 h 8879332"/>
                <a:gd name="connsiteX3" fmla="*/ 549 w 7432246"/>
                <a:gd name="connsiteY3" fmla="*/ 1631177 h 8879332"/>
                <a:gd name="connsiteX4" fmla="*/ 36400 w 7432246"/>
                <a:gd name="connsiteY4" fmla="*/ 1947410 h 8879332"/>
                <a:gd name="connsiteX5" fmla="*/ 180520 w 7432246"/>
                <a:gd name="connsiteY5" fmla="*/ 2485115 h 8879332"/>
                <a:gd name="connsiteX6" fmla="*/ 320687 w 7432246"/>
                <a:gd name="connsiteY6" fmla="*/ 2681672 h 8879332"/>
                <a:gd name="connsiteX7" fmla="*/ 392819 w 7432246"/>
                <a:gd name="connsiteY7" fmla="*/ 2866441 h 8879332"/>
                <a:gd name="connsiteX8" fmla="*/ 448989 w 7432246"/>
                <a:gd name="connsiteY8" fmla="*/ 3976147 h 8879332"/>
                <a:gd name="connsiteX9" fmla="*/ 519563 w 7432246"/>
                <a:gd name="connsiteY9" fmla="*/ 4115681 h 8879332"/>
                <a:gd name="connsiteX10" fmla="*/ 1068941 w 7432246"/>
                <a:gd name="connsiteY10" fmla="*/ 4064571 h 8879332"/>
                <a:gd name="connsiteX11" fmla="*/ 1392195 w 7432246"/>
                <a:gd name="connsiteY11" fmla="*/ 3868442 h 8879332"/>
                <a:gd name="connsiteX12" fmla="*/ 1471960 w 7432246"/>
                <a:gd name="connsiteY12" fmla="*/ 3892740 h 8879332"/>
                <a:gd name="connsiteX13" fmla="*/ 1417957 w 7432246"/>
                <a:gd name="connsiteY13" fmla="*/ 4135109 h 8879332"/>
                <a:gd name="connsiteX14" fmla="*/ 1530893 w 7432246"/>
                <a:gd name="connsiteY14" fmla="*/ 4483185 h 8879332"/>
                <a:gd name="connsiteX15" fmla="*/ 1652591 w 7432246"/>
                <a:gd name="connsiteY15" fmla="*/ 4729322 h 8879332"/>
                <a:gd name="connsiteX16" fmla="*/ 1800962 w 7432246"/>
                <a:gd name="connsiteY16" fmla="*/ 5707838 h 8879332"/>
                <a:gd name="connsiteX17" fmla="*/ 1485324 w 7432246"/>
                <a:gd name="connsiteY17" fmla="*/ 5805039 h 8879332"/>
                <a:gd name="connsiteX18" fmla="*/ 1255291 w 7432246"/>
                <a:gd name="connsiteY18" fmla="*/ 5872420 h 8879332"/>
                <a:gd name="connsiteX19" fmla="*/ 934742 w 7432246"/>
                <a:gd name="connsiteY19" fmla="*/ 5689793 h 8879332"/>
                <a:gd name="connsiteX20" fmla="*/ 838657 w 7432246"/>
                <a:gd name="connsiteY20" fmla="*/ 5893200 h 8879332"/>
                <a:gd name="connsiteX21" fmla="*/ 602288 w 7432246"/>
                <a:gd name="connsiteY21" fmla="*/ 5755839 h 8879332"/>
                <a:gd name="connsiteX22" fmla="*/ 495688 w 7432246"/>
                <a:gd name="connsiteY22" fmla="*/ 5957547 h 8879332"/>
                <a:gd name="connsiteX23" fmla="*/ 509381 w 7432246"/>
                <a:gd name="connsiteY23" fmla="*/ 6182735 h 8879332"/>
                <a:gd name="connsiteX24" fmla="*/ 689317 w 7432246"/>
                <a:gd name="connsiteY24" fmla="*/ 6482477 h 8879332"/>
                <a:gd name="connsiteX25" fmla="*/ 870642 w 7432246"/>
                <a:gd name="connsiteY25" fmla="*/ 6705297 h 8879332"/>
                <a:gd name="connsiteX26" fmla="*/ 990661 w 7432246"/>
                <a:gd name="connsiteY26" fmla="*/ 7016279 h 8879332"/>
                <a:gd name="connsiteX27" fmla="*/ 890359 w 7432246"/>
                <a:gd name="connsiteY27" fmla="*/ 7219854 h 8879332"/>
                <a:gd name="connsiteX28" fmla="*/ 1154478 w 7432246"/>
                <a:gd name="connsiteY28" fmla="*/ 7522998 h 8879332"/>
                <a:gd name="connsiteX29" fmla="*/ 1181132 w 7432246"/>
                <a:gd name="connsiteY29" fmla="*/ 7727940 h 8879332"/>
                <a:gd name="connsiteX30" fmla="*/ 1024364 w 7432246"/>
                <a:gd name="connsiteY30" fmla="*/ 8152269 h 8879332"/>
                <a:gd name="connsiteX31" fmla="*/ 1207787 w 7432246"/>
                <a:gd name="connsiteY31" fmla="*/ 8685707 h 8879332"/>
                <a:gd name="connsiteX32" fmla="*/ 1903967 w 7432246"/>
                <a:gd name="connsiteY32" fmla="*/ 8554847 h 8879332"/>
                <a:gd name="connsiteX33" fmla="*/ 2298198 w 7432246"/>
                <a:gd name="connsiteY33" fmla="*/ 8803186 h 8879332"/>
                <a:gd name="connsiteX34" fmla="*/ 2515287 w 7432246"/>
                <a:gd name="connsiteY34" fmla="*/ 8651711 h 8879332"/>
                <a:gd name="connsiteX35" fmla="*/ 2732049 w 7432246"/>
                <a:gd name="connsiteY35" fmla="*/ 8859389 h 8879332"/>
                <a:gd name="connsiteX36" fmla="*/ 2949503 w 7432246"/>
                <a:gd name="connsiteY36" fmla="*/ 8761884 h 8879332"/>
                <a:gd name="connsiteX37" fmla="*/ 3143114 w 7432246"/>
                <a:gd name="connsiteY37" fmla="*/ 8879332 h 8879332"/>
                <a:gd name="connsiteX38" fmla="*/ 3426840 w 7432246"/>
                <a:gd name="connsiteY38" fmla="*/ 8483650 h 8879332"/>
                <a:gd name="connsiteX39" fmla="*/ 3356699 w 7432246"/>
                <a:gd name="connsiteY39" fmla="*/ 8351924 h 8879332"/>
                <a:gd name="connsiteX40" fmla="*/ 3644642 w 7432246"/>
                <a:gd name="connsiteY40" fmla="*/ 8061220 h 8879332"/>
                <a:gd name="connsiteX41" fmla="*/ 4148286 w 7432246"/>
                <a:gd name="connsiteY41" fmla="*/ 8153818 h 8879332"/>
                <a:gd name="connsiteX42" fmla="*/ 4271409 w 7432246"/>
                <a:gd name="connsiteY42" fmla="*/ 8472608 h 8879332"/>
                <a:gd name="connsiteX43" fmla="*/ 4703160 w 7432246"/>
                <a:gd name="connsiteY43" fmla="*/ 8440786 h 8879332"/>
                <a:gd name="connsiteX44" fmla="*/ 5169634 w 7432246"/>
                <a:gd name="connsiteY44" fmla="*/ 8516872 h 8879332"/>
                <a:gd name="connsiteX45" fmla="*/ 5638206 w 7432246"/>
                <a:gd name="connsiteY45" fmla="*/ 8597894 h 8879332"/>
                <a:gd name="connsiteX46" fmla="*/ 6020153 w 7432246"/>
                <a:gd name="connsiteY46" fmla="*/ 7968987 h 8879332"/>
                <a:gd name="connsiteX47" fmla="*/ 6106087 w 7432246"/>
                <a:gd name="connsiteY47" fmla="*/ 7627383 h 8879332"/>
                <a:gd name="connsiteX48" fmla="*/ 6550800 w 7432246"/>
                <a:gd name="connsiteY48" fmla="*/ 7500228 h 8879332"/>
                <a:gd name="connsiteX49" fmla="*/ 7062550 w 7432246"/>
                <a:gd name="connsiteY49" fmla="*/ 7658173 h 8879332"/>
                <a:gd name="connsiteX50" fmla="*/ 7096581 w 7432246"/>
                <a:gd name="connsiteY50" fmla="*/ 7556734 h 8879332"/>
                <a:gd name="connsiteX51" fmla="*/ 7432246 w 7432246"/>
                <a:gd name="connsiteY51" fmla="*/ 7541757 h 8879332"/>
                <a:gd name="connsiteX52" fmla="*/ 7230949 w 7432246"/>
                <a:gd name="connsiteY52" fmla="*/ 7369003 h 8879332"/>
                <a:gd name="connsiteX53" fmla="*/ 7342515 w 7432246"/>
                <a:gd name="connsiteY53" fmla="*/ 7218030 h 8879332"/>
                <a:gd name="connsiteX54" fmla="*/ 7205408 w 7432246"/>
                <a:gd name="connsiteY54" fmla="*/ 7156724 h 8879332"/>
                <a:gd name="connsiteX55" fmla="*/ 7348175 w 7432246"/>
                <a:gd name="connsiteY55" fmla="*/ 6650340 h 8879332"/>
                <a:gd name="connsiteX56" fmla="*/ 7090045 w 7432246"/>
                <a:gd name="connsiteY56" fmla="*/ 6559945 h 8879332"/>
                <a:gd name="connsiteX57" fmla="*/ 6905233 w 7432246"/>
                <a:gd name="connsiteY57" fmla="*/ 5912992 h 8879332"/>
                <a:gd name="connsiteX58" fmla="*/ 6852983 w 7432246"/>
                <a:gd name="connsiteY58" fmla="*/ 5675893 h 8879332"/>
                <a:gd name="connsiteX59" fmla="*/ 6819317 w 7432246"/>
                <a:gd name="connsiteY59" fmla="*/ 5487297 h 8879332"/>
                <a:gd name="connsiteX60" fmla="*/ 6488599 w 7432246"/>
                <a:gd name="connsiteY60" fmla="*/ 5284724 h 8879332"/>
                <a:gd name="connsiteX61" fmla="*/ 6564327 w 7432246"/>
                <a:gd name="connsiteY61" fmla="*/ 5133251 h 8879332"/>
                <a:gd name="connsiteX62" fmla="*/ 6565368 w 7432246"/>
                <a:gd name="connsiteY62" fmla="*/ 4739575 h 8879332"/>
                <a:gd name="connsiteX63" fmla="*/ 6456631 w 7432246"/>
                <a:gd name="connsiteY63" fmla="*/ 4555413 h 8879332"/>
                <a:gd name="connsiteX64" fmla="*/ 6564291 w 7432246"/>
                <a:gd name="connsiteY64" fmla="*/ 4308440 h 8879332"/>
                <a:gd name="connsiteX65" fmla="*/ 6165166 w 7432246"/>
                <a:gd name="connsiteY65" fmla="*/ 4127680 h 8879332"/>
                <a:gd name="connsiteX66" fmla="*/ 5169122 w 7432246"/>
                <a:gd name="connsiteY66" fmla="*/ 3613490 h 8879332"/>
                <a:gd name="connsiteX67" fmla="*/ 5088811 w 7432246"/>
                <a:gd name="connsiteY67" fmla="*/ 3298769 h 8879332"/>
                <a:gd name="connsiteX68" fmla="*/ 4542737 w 7432246"/>
                <a:gd name="connsiteY68" fmla="*/ 2886183 h 8879332"/>
                <a:gd name="connsiteX69" fmla="*/ 4583759 w 7432246"/>
                <a:gd name="connsiteY69" fmla="*/ 2722435 h 8879332"/>
                <a:gd name="connsiteX70" fmla="*/ 4248094 w 7432246"/>
                <a:gd name="connsiteY70" fmla="*/ 2852126 h 8879332"/>
                <a:gd name="connsiteX71" fmla="*/ 3967801 w 7432246"/>
                <a:gd name="connsiteY71" fmla="*/ 2663271 h 8879332"/>
                <a:gd name="connsiteX72" fmla="*/ 3568674 w 7432246"/>
                <a:gd name="connsiteY72" fmla="*/ 2982227 h 8879332"/>
                <a:gd name="connsiteX73" fmla="*/ 3475364 w 7432246"/>
                <a:gd name="connsiteY73" fmla="*/ 2822217 h 8879332"/>
                <a:gd name="connsiteX74" fmla="*/ 3250553 w 7432246"/>
                <a:gd name="connsiteY74" fmla="*/ 2542556 h 8879332"/>
                <a:gd name="connsiteX75" fmla="*/ 3204601 w 7432246"/>
                <a:gd name="connsiteY75" fmla="*/ 2430380 h 8879332"/>
                <a:gd name="connsiteX76" fmla="*/ 3148827 w 7432246"/>
                <a:gd name="connsiteY76" fmla="*/ 2153787 h 8879332"/>
                <a:gd name="connsiteX77" fmla="*/ 2940483 w 7432246"/>
                <a:gd name="connsiteY77" fmla="*/ 2049949 h 8879332"/>
                <a:gd name="connsiteX78" fmla="*/ 2622014 w 7432246"/>
                <a:gd name="connsiteY78" fmla="*/ 1874294 h 8879332"/>
                <a:gd name="connsiteX79" fmla="*/ 2652850 w 7432246"/>
                <a:gd name="connsiteY79" fmla="*/ 1779326 h 8879332"/>
                <a:gd name="connsiteX80" fmla="*/ 2439248 w 7432246"/>
                <a:gd name="connsiteY80" fmla="*/ 1704440 h 8879332"/>
                <a:gd name="connsiteX81" fmla="*/ 2073769 w 7432246"/>
                <a:gd name="connsiteY81" fmla="*/ 1598902 h 8879332"/>
                <a:gd name="connsiteX82" fmla="*/ 1995539 w 7432246"/>
                <a:gd name="connsiteY82" fmla="*/ 1307164 h 8879332"/>
                <a:gd name="connsiteX83" fmla="*/ 1979729 w 7432246"/>
                <a:gd name="connsiteY83" fmla="*/ 1280916 h 8879332"/>
                <a:gd name="connsiteX84" fmla="*/ 1782960 w 7432246"/>
                <a:gd name="connsiteY84" fmla="*/ 1317675 h 8879332"/>
                <a:gd name="connsiteX85" fmla="*/ 1580567 w 7432246"/>
                <a:gd name="connsiteY85" fmla="*/ 1310840 h 8879332"/>
                <a:gd name="connsiteX86" fmla="*/ 5672749 w 7432246"/>
                <a:gd name="connsiteY86" fmla="*/ 1365813 h 8879332"/>
                <a:gd name="connsiteX87" fmla="*/ 5047716 w 7432246"/>
                <a:gd name="connsiteY87" fmla="*/ 1203767 h 8879332"/>
                <a:gd name="connsiteX88" fmla="*/ 4885670 w 7432246"/>
                <a:gd name="connsiteY88" fmla="*/ 1180618 h 8879332"/>
                <a:gd name="connsiteX89" fmla="*/ 4503706 w 7432246"/>
                <a:gd name="connsiteY89" fmla="*/ 752354 h 8879332"/>
                <a:gd name="connsiteX90" fmla="*/ 4411108 w 7432246"/>
                <a:gd name="connsiteY90" fmla="*/ 706056 h 8879332"/>
                <a:gd name="connsiteX91" fmla="*/ 4017569 w 7432246"/>
                <a:gd name="connsiteY91" fmla="*/ 0 h 8879332"/>
                <a:gd name="connsiteX92" fmla="*/ 669327 w 7432246"/>
                <a:gd name="connsiteY92" fmla="*/ 514723 h 8879332"/>
                <a:gd name="connsiteX93" fmla="*/ 209498 w 7432246"/>
                <a:gd name="connsiteY93" fmla="*/ 544010 h 8879332"/>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4411108 w 7432246"/>
                <a:gd name="connsiteY90" fmla="*/ 191333 h 8364609"/>
                <a:gd name="connsiteX91" fmla="*/ 898976 w 7432246"/>
                <a:gd name="connsiteY91" fmla="*/ 162351 h 8364609"/>
                <a:gd name="connsiteX92" fmla="*/ 669327 w 7432246"/>
                <a:gd name="connsiteY92" fmla="*/ 0 h 8364609"/>
                <a:gd name="connsiteX93" fmla="*/ 209498 w 7432246"/>
                <a:gd name="connsiteY93"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4503706 w 7432246"/>
                <a:gd name="connsiteY89" fmla="*/ 237631 h 8364609"/>
                <a:gd name="connsiteX90" fmla="*/ 898976 w 7432246"/>
                <a:gd name="connsiteY90" fmla="*/ 162351 h 8364609"/>
                <a:gd name="connsiteX91" fmla="*/ 669327 w 7432246"/>
                <a:gd name="connsiteY91" fmla="*/ 0 h 8364609"/>
                <a:gd name="connsiteX92" fmla="*/ 209498 w 7432246"/>
                <a:gd name="connsiteY92"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4885670 w 7432246"/>
                <a:gd name="connsiteY88" fmla="*/ 665895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5047716 w 7432246"/>
                <a:gd name="connsiteY87" fmla="*/ 689044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5672749 w 7432246"/>
                <a:gd name="connsiteY86" fmla="*/ 851090 h 8364609"/>
                <a:gd name="connsiteX87" fmla="*/ 1382703 w 7432246"/>
                <a:gd name="connsiteY87" fmla="*/ 529733 h 8364609"/>
                <a:gd name="connsiteX88" fmla="*/ 1054065 w 7432246"/>
                <a:gd name="connsiteY88" fmla="*/ 380462 h 8364609"/>
                <a:gd name="connsiteX89" fmla="*/ 898976 w 7432246"/>
                <a:gd name="connsiteY89" fmla="*/ 162351 h 8364609"/>
                <a:gd name="connsiteX90" fmla="*/ 669327 w 7432246"/>
                <a:gd name="connsiteY90" fmla="*/ 0 h 8364609"/>
                <a:gd name="connsiteX91" fmla="*/ 209498 w 7432246"/>
                <a:gd name="connsiteY91"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250553 w 7432246"/>
                <a:gd name="connsiteY74" fmla="*/ 202783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475364 w 7432246"/>
                <a:gd name="connsiteY73" fmla="*/ 2307494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568674 w 7432246"/>
                <a:gd name="connsiteY72" fmla="*/ 2467504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1 w 7432246"/>
                <a:gd name="connsiteY71" fmla="*/ 2148548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48094 w 7432246"/>
                <a:gd name="connsiteY70" fmla="*/ 2337403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583759 w 7432246"/>
                <a:gd name="connsiteY69" fmla="*/ 2207712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542737 w 7432246"/>
                <a:gd name="connsiteY68" fmla="*/ 2371460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88811 w 7432246"/>
                <a:gd name="connsiteY67" fmla="*/ 2784046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169122 w 7432246"/>
                <a:gd name="connsiteY66" fmla="*/ 3098767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165166 w 7432246"/>
                <a:gd name="connsiteY65" fmla="*/ 3612957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64291 w 7432246"/>
                <a:gd name="connsiteY64" fmla="*/ 3793717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456631 w 7432246"/>
                <a:gd name="connsiteY63" fmla="*/ 4040690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501187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565368 w 7432246"/>
                <a:gd name="connsiteY62" fmla="*/ 4224852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344447 w 7432246"/>
                <a:gd name="connsiteY63" fmla="*/ 4034314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564327 w 7432246"/>
                <a:gd name="connsiteY61" fmla="*/ 4618528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488599 w 7432246"/>
                <a:gd name="connsiteY60" fmla="*/ 4770001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6905233 w 7432246"/>
                <a:gd name="connsiteY57" fmla="*/ 539826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348175 w 7432246"/>
                <a:gd name="connsiteY55" fmla="*/ 6135617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205408 w 7432246"/>
                <a:gd name="connsiteY54" fmla="*/ 6642001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7342515 w 7432246"/>
                <a:gd name="connsiteY53" fmla="*/ 6703307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7230949 w 7432246"/>
                <a:gd name="connsiteY52" fmla="*/ 6854280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432246"/>
                <a:gd name="connsiteY0" fmla="*/ 29287 h 8364609"/>
                <a:gd name="connsiteX1" fmla="*/ 165451 w 7432246"/>
                <a:gd name="connsiteY1" fmla="*/ 437904 h 8364609"/>
                <a:gd name="connsiteX2" fmla="*/ 0 w 7432246"/>
                <a:gd name="connsiteY2" fmla="*/ 844997 h 8364609"/>
                <a:gd name="connsiteX3" fmla="*/ 549 w 7432246"/>
                <a:gd name="connsiteY3" fmla="*/ 1116454 h 8364609"/>
                <a:gd name="connsiteX4" fmla="*/ 36400 w 7432246"/>
                <a:gd name="connsiteY4" fmla="*/ 1432687 h 8364609"/>
                <a:gd name="connsiteX5" fmla="*/ 180520 w 7432246"/>
                <a:gd name="connsiteY5" fmla="*/ 1970392 h 8364609"/>
                <a:gd name="connsiteX6" fmla="*/ 320687 w 7432246"/>
                <a:gd name="connsiteY6" fmla="*/ 2166949 h 8364609"/>
                <a:gd name="connsiteX7" fmla="*/ 392819 w 7432246"/>
                <a:gd name="connsiteY7" fmla="*/ 2351718 h 8364609"/>
                <a:gd name="connsiteX8" fmla="*/ 448989 w 7432246"/>
                <a:gd name="connsiteY8" fmla="*/ 3461424 h 8364609"/>
                <a:gd name="connsiteX9" fmla="*/ 519563 w 7432246"/>
                <a:gd name="connsiteY9" fmla="*/ 3600958 h 8364609"/>
                <a:gd name="connsiteX10" fmla="*/ 1068941 w 7432246"/>
                <a:gd name="connsiteY10" fmla="*/ 3549848 h 8364609"/>
                <a:gd name="connsiteX11" fmla="*/ 1392195 w 7432246"/>
                <a:gd name="connsiteY11" fmla="*/ 3353719 h 8364609"/>
                <a:gd name="connsiteX12" fmla="*/ 1471960 w 7432246"/>
                <a:gd name="connsiteY12" fmla="*/ 3378017 h 8364609"/>
                <a:gd name="connsiteX13" fmla="*/ 1417957 w 7432246"/>
                <a:gd name="connsiteY13" fmla="*/ 3620386 h 8364609"/>
                <a:gd name="connsiteX14" fmla="*/ 1530893 w 7432246"/>
                <a:gd name="connsiteY14" fmla="*/ 3968462 h 8364609"/>
                <a:gd name="connsiteX15" fmla="*/ 1652591 w 7432246"/>
                <a:gd name="connsiteY15" fmla="*/ 4214599 h 8364609"/>
                <a:gd name="connsiteX16" fmla="*/ 1800962 w 7432246"/>
                <a:gd name="connsiteY16" fmla="*/ 5193115 h 8364609"/>
                <a:gd name="connsiteX17" fmla="*/ 1485324 w 7432246"/>
                <a:gd name="connsiteY17" fmla="*/ 5290316 h 8364609"/>
                <a:gd name="connsiteX18" fmla="*/ 1255291 w 7432246"/>
                <a:gd name="connsiteY18" fmla="*/ 5357697 h 8364609"/>
                <a:gd name="connsiteX19" fmla="*/ 934742 w 7432246"/>
                <a:gd name="connsiteY19" fmla="*/ 5175070 h 8364609"/>
                <a:gd name="connsiteX20" fmla="*/ 838657 w 7432246"/>
                <a:gd name="connsiteY20" fmla="*/ 5378477 h 8364609"/>
                <a:gd name="connsiteX21" fmla="*/ 602288 w 7432246"/>
                <a:gd name="connsiteY21" fmla="*/ 5241116 h 8364609"/>
                <a:gd name="connsiteX22" fmla="*/ 495688 w 7432246"/>
                <a:gd name="connsiteY22" fmla="*/ 5442824 h 8364609"/>
                <a:gd name="connsiteX23" fmla="*/ 509381 w 7432246"/>
                <a:gd name="connsiteY23" fmla="*/ 5668012 h 8364609"/>
                <a:gd name="connsiteX24" fmla="*/ 689317 w 7432246"/>
                <a:gd name="connsiteY24" fmla="*/ 5967754 h 8364609"/>
                <a:gd name="connsiteX25" fmla="*/ 870642 w 7432246"/>
                <a:gd name="connsiteY25" fmla="*/ 6190574 h 8364609"/>
                <a:gd name="connsiteX26" fmla="*/ 990661 w 7432246"/>
                <a:gd name="connsiteY26" fmla="*/ 6501556 h 8364609"/>
                <a:gd name="connsiteX27" fmla="*/ 890359 w 7432246"/>
                <a:gd name="connsiteY27" fmla="*/ 6705131 h 8364609"/>
                <a:gd name="connsiteX28" fmla="*/ 1154478 w 7432246"/>
                <a:gd name="connsiteY28" fmla="*/ 7008275 h 8364609"/>
                <a:gd name="connsiteX29" fmla="*/ 1181132 w 7432246"/>
                <a:gd name="connsiteY29" fmla="*/ 7213217 h 8364609"/>
                <a:gd name="connsiteX30" fmla="*/ 1024364 w 7432246"/>
                <a:gd name="connsiteY30" fmla="*/ 7637546 h 8364609"/>
                <a:gd name="connsiteX31" fmla="*/ 1207787 w 7432246"/>
                <a:gd name="connsiteY31" fmla="*/ 8170984 h 8364609"/>
                <a:gd name="connsiteX32" fmla="*/ 1903967 w 7432246"/>
                <a:gd name="connsiteY32" fmla="*/ 8040124 h 8364609"/>
                <a:gd name="connsiteX33" fmla="*/ 2298198 w 7432246"/>
                <a:gd name="connsiteY33" fmla="*/ 8288463 h 8364609"/>
                <a:gd name="connsiteX34" fmla="*/ 2515287 w 7432246"/>
                <a:gd name="connsiteY34" fmla="*/ 8136988 h 8364609"/>
                <a:gd name="connsiteX35" fmla="*/ 2732049 w 7432246"/>
                <a:gd name="connsiteY35" fmla="*/ 8344666 h 8364609"/>
                <a:gd name="connsiteX36" fmla="*/ 2949503 w 7432246"/>
                <a:gd name="connsiteY36" fmla="*/ 8247161 h 8364609"/>
                <a:gd name="connsiteX37" fmla="*/ 3143114 w 7432246"/>
                <a:gd name="connsiteY37" fmla="*/ 8364609 h 8364609"/>
                <a:gd name="connsiteX38" fmla="*/ 3426840 w 7432246"/>
                <a:gd name="connsiteY38" fmla="*/ 7968927 h 8364609"/>
                <a:gd name="connsiteX39" fmla="*/ 3356699 w 7432246"/>
                <a:gd name="connsiteY39" fmla="*/ 7837201 h 8364609"/>
                <a:gd name="connsiteX40" fmla="*/ 3644642 w 7432246"/>
                <a:gd name="connsiteY40" fmla="*/ 7546497 h 8364609"/>
                <a:gd name="connsiteX41" fmla="*/ 4148286 w 7432246"/>
                <a:gd name="connsiteY41" fmla="*/ 7639095 h 8364609"/>
                <a:gd name="connsiteX42" fmla="*/ 4271409 w 7432246"/>
                <a:gd name="connsiteY42" fmla="*/ 7957885 h 8364609"/>
                <a:gd name="connsiteX43" fmla="*/ 4703160 w 7432246"/>
                <a:gd name="connsiteY43" fmla="*/ 7926063 h 8364609"/>
                <a:gd name="connsiteX44" fmla="*/ 5169634 w 7432246"/>
                <a:gd name="connsiteY44" fmla="*/ 8002149 h 8364609"/>
                <a:gd name="connsiteX45" fmla="*/ 5638206 w 7432246"/>
                <a:gd name="connsiteY45" fmla="*/ 8083171 h 8364609"/>
                <a:gd name="connsiteX46" fmla="*/ 6020153 w 7432246"/>
                <a:gd name="connsiteY46" fmla="*/ 7454264 h 8364609"/>
                <a:gd name="connsiteX47" fmla="*/ 6106087 w 7432246"/>
                <a:gd name="connsiteY47" fmla="*/ 7112660 h 8364609"/>
                <a:gd name="connsiteX48" fmla="*/ 6550800 w 7432246"/>
                <a:gd name="connsiteY48" fmla="*/ 6985505 h 8364609"/>
                <a:gd name="connsiteX49" fmla="*/ 7062550 w 7432246"/>
                <a:gd name="connsiteY49" fmla="*/ 7143450 h 8364609"/>
                <a:gd name="connsiteX50" fmla="*/ 7096581 w 7432246"/>
                <a:gd name="connsiteY50" fmla="*/ 7042011 h 8364609"/>
                <a:gd name="connsiteX51" fmla="*/ 7432246 w 7432246"/>
                <a:gd name="connsiteY51" fmla="*/ 7027034 h 8364609"/>
                <a:gd name="connsiteX52" fmla="*/ 6424621 w 7432246"/>
                <a:gd name="connsiteY52" fmla="*/ 6235817 h 8364609"/>
                <a:gd name="connsiteX53" fmla="*/ 6893776 w 7432246"/>
                <a:gd name="connsiteY53" fmla="*/ 6308001 h 8364609"/>
                <a:gd name="connsiteX54" fmla="*/ 7023108 w 7432246"/>
                <a:gd name="connsiteY54" fmla="*/ 6265822 h 8364609"/>
                <a:gd name="connsiteX55" fmla="*/ 7179898 w 7432246"/>
                <a:gd name="connsiteY55" fmla="*/ 6231256 h 8364609"/>
                <a:gd name="connsiteX56" fmla="*/ 7090045 w 7432246"/>
                <a:gd name="connsiteY56" fmla="*/ 6045222 h 8364609"/>
                <a:gd name="connsiteX57" fmla="*/ 7143626 w 7432246"/>
                <a:gd name="connsiteY57" fmla="*/ 5430149 h 8364609"/>
                <a:gd name="connsiteX58" fmla="*/ 6852983 w 7432246"/>
                <a:gd name="connsiteY58" fmla="*/ 5161170 h 8364609"/>
                <a:gd name="connsiteX59" fmla="*/ 6819317 w 7432246"/>
                <a:gd name="connsiteY59" fmla="*/ 4972574 h 8364609"/>
                <a:gd name="connsiteX60" fmla="*/ 6684923 w 7432246"/>
                <a:gd name="connsiteY60" fmla="*/ 4789129 h 8364609"/>
                <a:gd name="connsiteX61" fmla="*/ 6718581 w 7432246"/>
                <a:gd name="connsiteY61" fmla="*/ 4510137 h 8364609"/>
                <a:gd name="connsiteX62" fmla="*/ 6453183 w 7432246"/>
                <a:gd name="connsiteY62" fmla="*/ 4377874 h 8364609"/>
                <a:gd name="connsiteX63" fmla="*/ 6407552 w 7432246"/>
                <a:gd name="connsiteY63" fmla="*/ 3951427 h 8364609"/>
                <a:gd name="connsiteX64" fmla="*/ 6424060 w 7432246"/>
                <a:gd name="connsiteY64" fmla="*/ 3519553 h 8364609"/>
                <a:gd name="connsiteX65" fmla="*/ 6067005 w 7432246"/>
                <a:gd name="connsiteY65" fmla="*/ 3185771 h 8364609"/>
                <a:gd name="connsiteX66" fmla="*/ 5091995 w 7432246"/>
                <a:gd name="connsiteY66" fmla="*/ 2799099 h 8364609"/>
                <a:gd name="connsiteX67" fmla="*/ 5032719 w 7432246"/>
                <a:gd name="connsiteY67" fmla="*/ 2522633 h 8364609"/>
                <a:gd name="connsiteX68" fmla="*/ 4718026 w 7432246"/>
                <a:gd name="connsiteY68" fmla="*/ 2269446 h 8364609"/>
                <a:gd name="connsiteX69" fmla="*/ 4436516 w 7432246"/>
                <a:gd name="connsiteY69" fmla="*/ 2010058 h 8364609"/>
                <a:gd name="connsiteX70" fmla="*/ 4206025 w 7432246"/>
                <a:gd name="connsiteY70" fmla="*/ 2184381 h 8364609"/>
                <a:gd name="connsiteX71" fmla="*/ 3967802 w 7432246"/>
                <a:gd name="connsiteY71" fmla="*/ 1963647 h 8364609"/>
                <a:gd name="connsiteX72" fmla="*/ 3701894 w 7432246"/>
                <a:gd name="connsiteY72" fmla="*/ 2059446 h 8364609"/>
                <a:gd name="connsiteX73" fmla="*/ 3517434 w 7432246"/>
                <a:gd name="connsiteY73" fmla="*/ 2205480 h 8364609"/>
                <a:gd name="connsiteX74" fmla="*/ 3348715 w 7432246"/>
                <a:gd name="connsiteY74" fmla="*/ 1995953 h 8364609"/>
                <a:gd name="connsiteX75" fmla="*/ 3204601 w 7432246"/>
                <a:gd name="connsiteY75" fmla="*/ 1915657 h 8364609"/>
                <a:gd name="connsiteX76" fmla="*/ 3148827 w 7432246"/>
                <a:gd name="connsiteY76" fmla="*/ 1639064 h 8364609"/>
                <a:gd name="connsiteX77" fmla="*/ 2940483 w 7432246"/>
                <a:gd name="connsiteY77" fmla="*/ 1535226 h 8364609"/>
                <a:gd name="connsiteX78" fmla="*/ 2622014 w 7432246"/>
                <a:gd name="connsiteY78" fmla="*/ 1359571 h 8364609"/>
                <a:gd name="connsiteX79" fmla="*/ 2652850 w 7432246"/>
                <a:gd name="connsiteY79" fmla="*/ 1264603 h 8364609"/>
                <a:gd name="connsiteX80" fmla="*/ 2439248 w 7432246"/>
                <a:gd name="connsiteY80" fmla="*/ 1189717 h 8364609"/>
                <a:gd name="connsiteX81" fmla="*/ 2073769 w 7432246"/>
                <a:gd name="connsiteY81" fmla="*/ 1084179 h 8364609"/>
                <a:gd name="connsiteX82" fmla="*/ 1995539 w 7432246"/>
                <a:gd name="connsiteY82" fmla="*/ 792441 h 8364609"/>
                <a:gd name="connsiteX83" fmla="*/ 1979729 w 7432246"/>
                <a:gd name="connsiteY83" fmla="*/ 766193 h 8364609"/>
                <a:gd name="connsiteX84" fmla="*/ 1782960 w 7432246"/>
                <a:gd name="connsiteY84" fmla="*/ 802952 h 8364609"/>
                <a:gd name="connsiteX85" fmla="*/ 1580567 w 7432246"/>
                <a:gd name="connsiteY85" fmla="*/ 796117 h 8364609"/>
                <a:gd name="connsiteX86" fmla="*/ 1382703 w 7432246"/>
                <a:gd name="connsiteY86" fmla="*/ 529733 h 8364609"/>
                <a:gd name="connsiteX87" fmla="*/ 1054065 w 7432246"/>
                <a:gd name="connsiteY87" fmla="*/ 380462 h 8364609"/>
                <a:gd name="connsiteX88" fmla="*/ 898976 w 7432246"/>
                <a:gd name="connsiteY88" fmla="*/ 162351 h 8364609"/>
                <a:gd name="connsiteX89" fmla="*/ 669327 w 7432246"/>
                <a:gd name="connsiteY89" fmla="*/ 0 h 8364609"/>
                <a:gd name="connsiteX90" fmla="*/ 209498 w 7432246"/>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7096581 w 7179898"/>
                <a:gd name="connsiteY50" fmla="*/ 7042011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7062550 w 7179898"/>
                <a:gd name="connsiteY49" fmla="*/ 7143450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6550800 w 7179898"/>
                <a:gd name="connsiteY48" fmla="*/ 6985505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6106087 w 7179898"/>
                <a:gd name="connsiteY47" fmla="*/ 7112660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6020153 w 7179898"/>
                <a:gd name="connsiteY46" fmla="*/ 7454264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638206 w 7179898"/>
                <a:gd name="connsiteY45" fmla="*/ 8083171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5169634 w 7179898"/>
                <a:gd name="connsiteY44" fmla="*/ 8002149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703160 w 7179898"/>
                <a:gd name="connsiteY43" fmla="*/ 7926063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271409 w 7179898"/>
                <a:gd name="connsiteY42" fmla="*/ 7957885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48286 w 7179898"/>
                <a:gd name="connsiteY41" fmla="*/ 7639095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3644642 w 7179898"/>
                <a:gd name="connsiteY40" fmla="*/ 7546497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3356699 w 7179898"/>
                <a:gd name="connsiteY39" fmla="*/ 7837201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426840 w 7179898"/>
                <a:gd name="connsiteY38" fmla="*/ 7968927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64609"/>
                <a:gd name="connsiteX1" fmla="*/ 165451 w 7179898"/>
                <a:gd name="connsiteY1" fmla="*/ 437904 h 8364609"/>
                <a:gd name="connsiteX2" fmla="*/ 0 w 7179898"/>
                <a:gd name="connsiteY2" fmla="*/ 844997 h 8364609"/>
                <a:gd name="connsiteX3" fmla="*/ 549 w 7179898"/>
                <a:gd name="connsiteY3" fmla="*/ 1116454 h 8364609"/>
                <a:gd name="connsiteX4" fmla="*/ 36400 w 7179898"/>
                <a:gd name="connsiteY4" fmla="*/ 1432687 h 8364609"/>
                <a:gd name="connsiteX5" fmla="*/ 180520 w 7179898"/>
                <a:gd name="connsiteY5" fmla="*/ 1970392 h 8364609"/>
                <a:gd name="connsiteX6" fmla="*/ 320687 w 7179898"/>
                <a:gd name="connsiteY6" fmla="*/ 2166949 h 8364609"/>
                <a:gd name="connsiteX7" fmla="*/ 392819 w 7179898"/>
                <a:gd name="connsiteY7" fmla="*/ 2351718 h 8364609"/>
                <a:gd name="connsiteX8" fmla="*/ 448989 w 7179898"/>
                <a:gd name="connsiteY8" fmla="*/ 3461424 h 8364609"/>
                <a:gd name="connsiteX9" fmla="*/ 519563 w 7179898"/>
                <a:gd name="connsiteY9" fmla="*/ 3600958 h 8364609"/>
                <a:gd name="connsiteX10" fmla="*/ 1068941 w 7179898"/>
                <a:gd name="connsiteY10" fmla="*/ 3549848 h 8364609"/>
                <a:gd name="connsiteX11" fmla="*/ 1392195 w 7179898"/>
                <a:gd name="connsiteY11" fmla="*/ 3353719 h 8364609"/>
                <a:gd name="connsiteX12" fmla="*/ 1471960 w 7179898"/>
                <a:gd name="connsiteY12" fmla="*/ 3378017 h 8364609"/>
                <a:gd name="connsiteX13" fmla="*/ 1417957 w 7179898"/>
                <a:gd name="connsiteY13" fmla="*/ 3620386 h 8364609"/>
                <a:gd name="connsiteX14" fmla="*/ 1530893 w 7179898"/>
                <a:gd name="connsiteY14" fmla="*/ 3968462 h 8364609"/>
                <a:gd name="connsiteX15" fmla="*/ 1652591 w 7179898"/>
                <a:gd name="connsiteY15" fmla="*/ 4214599 h 8364609"/>
                <a:gd name="connsiteX16" fmla="*/ 1800962 w 7179898"/>
                <a:gd name="connsiteY16" fmla="*/ 5193115 h 8364609"/>
                <a:gd name="connsiteX17" fmla="*/ 1485324 w 7179898"/>
                <a:gd name="connsiteY17" fmla="*/ 5290316 h 8364609"/>
                <a:gd name="connsiteX18" fmla="*/ 1255291 w 7179898"/>
                <a:gd name="connsiteY18" fmla="*/ 5357697 h 8364609"/>
                <a:gd name="connsiteX19" fmla="*/ 934742 w 7179898"/>
                <a:gd name="connsiteY19" fmla="*/ 5175070 h 8364609"/>
                <a:gd name="connsiteX20" fmla="*/ 838657 w 7179898"/>
                <a:gd name="connsiteY20" fmla="*/ 5378477 h 8364609"/>
                <a:gd name="connsiteX21" fmla="*/ 602288 w 7179898"/>
                <a:gd name="connsiteY21" fmla="*/ 5241116 h 8364609"/>
                <a:gd name="connsiteX22" fmla="*/ 495688 w 7179898"/>
                <a:gd name="connsiteY22" fmla="*/ 5442824 h 8364609"/>
                <a:gd name="connsiteX23" fmla="*/ 509381 w 7179898"/>
                <a:gd name="connsiteY23" fmla="*/ 5668012 h 8364609"/>
                <a:gd name="connsiteX24" fmla="*/ 689317 w 7179898"/>
                <a:gd name="connsiteY24" fmla="*/ 5967754 h 8364609"/>
                <a:gd name="connsiteX25" fmla="*/ 870642 w 7179898"/>
                <a:gd name="connsiteY25" fmla="*/ 6190574 h 8364609"/>
                <a:gd name="connsiteX26" fmla="*/ 990661 w 7179898"/>
                <a:gd name="connsiteY26" fmla="*/ 6501556 h 8364609"/>
                <a:gd name="connsiteX27" fmla="*/ 890359 w 7179898"/>
                <a:gd name="connsiteY27" fmla="*/ 6705131 h 8364609"/>
                <a:gd name="connsiteX28" fmla="*/ 1154478 w 7179898"/>
                <a:gd name="connsiteY28" fmla="*/ 7008275 h 8364609"/>
                <a:gd name="connsiteX29" fmla="*/ 1181132 w 7179898"/>
                <a:gd name="connsiteY29" fmla="*/ 7213217 h 8364609"/>
                <a:gd name="connsiteX30" fmla="*/ 1024364 w 7179898"/>
                <a:gd name="connsiteY30" fmla="*/ 7637546 h 8364609"/>
                <a:gd name="connsiteX31" fmla="*/ 1207787 w 7179898"/>
                <a:gd name="connsiteY31" fmla="*/ 8170984 h 8364609"/>
                <a:gd name="connsiteX32" fmla="*/ 1903967 w 7179898"/>
                <a:gd name="connsiteY32" fmla="*/ 8040124 h 8364609"/>
                <a:gd name="connsiteX33" fmla="*/ 2298198 w 7179898"/>
                <a:gd name="connsiteY33" fmla="*/ 8288463 h 8364609"/>
                <a:gd name="connsiteX34" fmla="*/ 2515287 w 7179898"/>
                <a:gd name="connsiteY34" fmla="*/ 8136988 h 8364609"/>
                <a:gd name="connsiteX35" fmla="*/ 2732049 w 7179898"/>
                <a:gd name="connsiteY35" fmla="*/ 8344666 h 8364609"/>
                <a:gd name="connsiteX36" fmla="*/ 2949503 w 7179898"/>
                <a:gd name="connsiteY36" fmla="*/ 8247161 h 8364609"/>
                <a:gd name="connsiteX37" fmla="*/ 3143114 w 7179898"/>
                <a:gd name="connsiteY37" fmla="*/ 8364609 h 8364609"/>
                <a:gd name="connsiteX38" fmla="*/ 3812476 w 7179898"/>
                <a:gd name="connsiteY38" fmla="*/ 6763879 h 8364609"/>
                <a:gd name="connsiteX39" fmla="*/ 4029808 w 7179898"/>
                <a:gd name="connsiteY39" fmla="*/ 6804303 h 8364609"/>
                <a:gd name="connsiteX40" fmla="*/ 4107405 w 7179898"/>
                <a:gd name="connsiteY40" fmla="*/ 6915282 h 8364609"/>
                <a:gd name="connsiteX41" fmla="*/ 4127251 w 7179898"/>
                <a:gd name="connsiteY41" fmla="*/ 7058887 h 8364609"/>
                <a:gd name="connsiteX42" fmla="*/ 4327501 w 7179898"/>
                <a:gd name="connsiteY42" fmla="*/ 7078009 h 8364609"/>
                <a:gd name="connsiteX43" fmla="*/ 4478790 w 7179898"/>
                <a:gd name="connsiteY43" fmla="*/ 7097194 h 8364609"/>
                <a:gd name="connsiteX44" fmla="*/ 4798022 w 7179898"/>
                <a:gd name="connsiteY44" fmla="*/ 7033010 h 8364609"/>
                <a:gd name="connsiteX45" fmla="*/ 5084294 w 7179898"/>
                <a:gd name="connsiteY45" fmla="*/ 7120408 h 8364609"/>
                <a:gd name="connsiteX46" fmla="*/ 5515321 w 7179898"/>
                <a:gd name="connsiteY46" fmla="*/ 7192852 h 8364609"/>
                <a:gd name="connsiteX47" fmla="*/ 5629302 w 7179898"/>
                <a:gd name="connsiteY47" fmla="*/ 7074405 h 8364609"/>
                <a:gd name="connsiteX48" fmla="*/ 5856656 w 7179898"/>
                <a:gd name="connsiteY48" fmla="*/ 6711340 h 8364609"/>
                <a:gd name="connsiteX49" fmla="*/ 5905644 w 7179898"/>
                <a:gd name="connsiteY49" fmla="*/ 6340085 h 8364609"/>
                <a:gd name="connsiteX50" fmla="*/ 6016803 w 7179898"/>
                <a:gd name="connsiteY50" fmla="*/ 6283278 h 8364609"/>
                <a:gd name="connsiteX51" fmla="*/ 6184190 w 7179898"/>
                <a:gd name="connsiteY51" fmla="*/ 6198165 h 8364609"/>
                <a:gd name="connsiteX52" fmla="*/ 6424621 w 7179898"/>
                <a:gd name="connsiteY52" fmla="*/ 6235817 h 8364609"/>
                <a:gd name="connsiteX53" fmla="*/ 6893776 w 7179898"/>
                <a:gd name="connsiteY53" fmla="*/ 6308001 h 8364609"/>
                <a:gd name="connsiteX54" fmla="*/ 7023108 w 7179898"/>
                <a:gd name="connsiteY54" fmla="*/ 6265822 h 8364609"/>
                <a:gd name="connsiteX55" fmla="*/ 7179898 w 7179898"/>
                <a:gd name="connsiteY55" fmla="*/ 6231256 h 8364609"/>
                <a:gd name="connsiteX56" fmla="*/ 7090045 w 7179898"/>
                <a:gd name="connsiteY56" fmla="*/ 6045222 h 8364609"/>
                <a:gd name="connsiteX57" fmla="*/ 7143626 w 7179898"/>
                <a:gd name="connsiteY57" fmla="*/ 5430149 h 8364609"/>
                <a:gd name="connsiteX58" fmla="*/ 6852983 w 7179898"/>
                <a:gd name="connsiteY58" fmla="*/ 5161170 h 8364609"/>
                <a:gd name="connsiteX59" fmla="*/ 6819317 w 7179898"/>
                <a:gd name="connsiteY59" fmla="*/ 4972574 h 8364609"/>
                <a:gd name="connsiteX60" fmla="*/ 6684923 w 7179898"/>
                <a:gd name="connsiteY60" fmla="*/ 4789129 h 8364609"/>
                <a:gd name="connsiteX61" fmla="*/ 6718581 w 7179898"/>
                <a:gd name="connsiteY61" fmla="*/ 4510137 h 8364609"/>
                <a:gd name="connsiteX62" fmla="*/ 6453183 w 7179898"/>
                <a:gd name="connsiteY62" fmla="*/ 4377874 h 8364609"/>
                <a:gd name="connsiteX63" fmla="*/ 6407552 w 7179898"/>
                <a:gd name="connsiteY63" fmla="*/ 3951427 h 8364609"/>
                <a:gd name="connsiteX64" fmla="*/ 6424060 w 7179898"/>
                <a:gd name="connsiteY64" fmla="*/ 3519553 h 8364609"/>
                <a:gd name="connsiteX65" fmla="*/ 6067005 w 7179898"/>
                <a:gd name="connsiteY65" fmla="*/ 3185771 h 8364609"/>
                <a:gd name="connsiteX66" fmla="*/ 5091995 w 7179898"/>
                <a:gd name="connsiteY66" fmla="*/ 2799099 h 8364609"/>
                <a:gd name="connsiteX67" fmla="*/ 5032719 w 7179898"/>
                <a:gd name="connsiteY67" fmla="*/ 2522633 h 8364609"/>
                <a:gd name="connsiteX68" fmla="*/ 4718026 w 7179898"/>
                <a:gd name="connsiteY68" fmla="*/ 2269446 h 8364609"/>
                <a:gd name="connsiteX69" fmla="*/ 4436516 w 7179898"/>
                <a:gd name="connsiteY69" fmla="*/ 2010058 h 8364609"/>
                <a:gd name="connsiteX70" fmla="*/ 4206025 w 7179898"/>
                <a:gd name="connsiteY70" fmla="*/ 2184381 h 8364609"/>
                <a:gd name="connsiteX71" fmla="*/ 3967802 w 7179898"/>
                <a:gd name="connsiteY71" fmla="*/ 1963647 h 8364609"/>
                <a:gd name="connsiteX72" fmla="*/ 3701894 w 7179898"/>
                <a:gd name="connsiteY72" fmla="*/ 2059446 h 8364609"/>
                <a:gd name="connsiteX73" fmla="*/ 3517434 w 7179898"/>
                <a:gd name="connsiteY73" fmla="*/ 2205480 h 8364609"/>
                <a:gd name="connsiteX74" fmla="*/ 3348715 w 7179898"/>
                <a:gd name="connsiteY74" fmla="*/ 1995953 h 8364609"/>
                <a:gd name="connsiteX75" fmla="*/ 3204601 w 7179898"/>
                <a:gd name="connsiteY75" fmla="*/ 1915657 h 8364609"/>
                <a:gd name="connsiteX76" fmla="*/ 3148827 w 7179898"/>
                <a:gd name="connsiteY76" fmla="*/ 1639064 h 8364609"/>
                <a:gd name="connsiteX77" fmla="*/ 2940483 w 7179898"/>
                <a:gd name="connsiteY77" fmla="*/ 1535226 h 8364609"/>
                <a:gd name="connsiteX78" fmla="*/ 2622014 w 7179898"/>
                <a:gd name="connsiteY78" fmla="*/ 1359571 h 8364609"/>
                <a:gd name="connsiteX79" fmla="*/ 2652850 w 7179898"/>
                <a:gd name="connsiteY79" fmla="*/ 1264603 h 8364609"/>
                <a:gd name="connsiteX80" fmla="*/ 2439248 w 7179898"/>
                <a:gd name="connsiteY80" fmla="*/ 1189717 h 8364609"/>
                <a:gd name="connsiteX81" fmla="*/ 2073769 w 7179898"/>
                <a:gd name="connsiteY81" fmla="*/ 1084179 h 8364609"/>
                <a:gd name="connsiteX82" fmla="*/ 1995539 w 7179898"/>
                <a:gd name="connsiteY82" fmla="*/ 792441 h 8364609"/>
                <a:gd name="connsiteX83" fmla="*/ 1979729 w 7179898"/>
                <a:gd name="connsiteY83" fmla="*/ 766193 h 8364609"/>
                <a:gd name="connsiteX84" fmla="*/ 1782960 w 7179898"/>
                <a:gd name="connsiteY84" fmla="*/ 802952 h 8364609"/>
                <a:gd name="connsiteX85" fmla="*/ 1580567 w 7179898"/>
                <a:gd name="connsiteY85" fmla="*/ 796117 h 8364609"/>
                <a:gd name="connsiteX86" fmla="*/ 1382703 w 7179898"/>
                <a:gd name="connsiteY86" fmla="*/ 529733 h 8364609"/>
                <a:gd name="connsiteX87" fmla="*/ 1054065 w 7179898"/>
                <a:gd name="connsiteY87" fmla="*/ 380462 h 8364609"/>
                <a:gd name="connsiteX88" fmla="*/ 898976 w 7179898"/>
                <a:gd name="connsiteY88" fmla="*/ 162351 h 8364609"/>
                <a:gd name="connsiteX89" fmla="*/ 669327 w 7179898"/>
                <a:gd name="connsiteY89" fmla="*/ 0 h 8364609"/>
                <a:gd name="connsiteX90" fmla="*/ 209498 w 7179898"/>
                <a:gd name="connsiteY90" fmla="*/ 29287 h 8364609"/>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2949503 w 7179898"/>
                <a:gd name="connsiteY36" fmla="*/ 8247161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344666"/>
                <a:gd name="connsiteX1" fmla="*/ 165451 w 7179898"/>
                <a:gd name="connsiteY1" fmla="*/ 437904 h 8344666"/>
                <a:gd name="connsiteX2" fmla="*/ 0 w 7179898"/>
                <a:gd name="connsiteY2" fmla="*/ 844997 h 8344666"/>
                <a:gd name="connsiteX3" fmla="*/ 549 w 7179898"/>
                <a:gd name="connsiteY3" fmla="*/ 1116454 h 8344666"/>
                <a:gd name="connsiteX4" fmla="*/ 36400 w 7179898"/>
                <a:gd name="connsiteY4" fmla="*/ 1432687 h 8344666"/>
                <a:gd name="connsiteX5" fmla="*/ 180520 w 7179898"/>
                <a:gd name="connsiteY5" fmla="*/ 1970392 h 8344666"/>
                <a:gd name="connsiteX6" fmla="*/ 320687 w 7179898"/>
                <a:gd name="connsiteY6" fmla="*/ 2166949 h 8344666"/>
                <a:gd name="connsiteX7" fmla="*/ 392819 w 7179898"/>
                <a:gd name="connsiteY7" fmla="*/ 2351718 h 8344666"/>
                <a:gd name="connsiteX8" fmla="*/ 448989 w 7179898"/>
                <a:gd name="connsiteY8" fmla="*/ 3461424 h 8344666"/>
                <a:gd name="connsiteX9" fmla="*/ 519563 w 7179898"/>
                <a:gd name="connsiteY9" fmla="*/ 3600958 h 8344666"/>
                <a:gd name="connsiteX10" fmla="*/ 1068941 w 7179898"/>
                <a:gd name="connsiteY10" fmla="*/ 3549848 h 8344666"/>
                <a:gd name="connsiteX11" fmla="*/ 1392195 w 7179898"/>
                <a:gd name="connsiteY11" fmla="*/ 3353719 h 8344666"/>
                <a:gd name="connsiteX12" fmla="*/ 1471960 w 7179898"/>
                <a:gd name="connsiteY12" fmla="*/ 3378017 h 8344666"/>
                <a:gd name="connsiteX13" fmla="*/ 1417957 w 7179898"/>
                <a:gd name="connsiteY13" fmla="*/ 3620386 h 8344666"/>
                <a:gd name="connsiteX14" fmla="*/ 1530893 w 7179898"/>
                <a:gd name="connsiteY14" fmla="*/ 3968462 h 8344666"/>
                <a:gd name="connsiteX15" fmla="*/ 1652591 w 7179898"/>
                <a:gd name="connsiteY15" fmla="*/ 4214599 h 8344666"/>
                <a:gd name="connsiteX16" fmla="*/ 1800962 w 7179898"/>
                <a:gd name="connsiteY16" fmla="*/ 5193115 h 8344666"/>
                <a:gd name="connsiteX17" fmla="*/ 1485324 w 7179898"/>
                <a:gd name="connsiteY17" fmla="*/ 5290316 h 8344666"/>
                <a:gd name="connsiteX18" fmla="*/ 1255291 w 7179898"/>
                <a:gd name="connsiteY18" fmla="*/ 5357697 h 8344666"/>
                <a:gd name="connsiteX19" fmla="*/ 934742 w 7179898"/>
                <a:gd name="connsiteY19" fmla="*/ 5175070 h 8344666"/>
                <a:gd name="connsiteX20" fmla="*/ 838657 w 7179898"/>
                <a:gd name="connsiteY20" fmla="*/ 5378477 h 8344666"/>
                <a:gd name="connsiteX21" fmla="*/ 602288 w 7179898"/>
                <a:gd name="connsiteY21" fmla="*/ 5241116 h 8344666"/>
                <a:gd name="connsiteX22" fmla="*/ 495688 w 7179898"/>
                <a:gd name="connsiteY22" fmla="*/ 5442824 h 8344666"/>
                <a:gd name="connsiteX23" fmla="*/ 509381 w 7179898"/>
                <a:gd name="connsiteY23" fmla="*/ 5668012 h 8344666"/>
                <a:gd name="connsiteX24" fmla="*/ 689317 w 7179898"/>
                <a:gd name="connsiteY24" fmla="*/ 5967754 h 8344666"/>
                <a:gd name="connsiteX25" fmla="*/ 870642 w 7179898"/>
                <a:gd name="connsiteY25" fmla="*/ 6190574 h 8344666"/>
                <a:gd name="connsiteX26" fmla="*/ 990661 w 7179898"/>
                <a:gd name="connsiteY26" fmla="*/ 6501556 h 8344666"/>
                <a:gd name="connsiteX27" fmla="*/ 890359 w 7179898"/>
                <a:gd name="connsiteY27" fmla="*/ 6705131 h 8344666"/>
                <a:gd name="connsiteX28" fmla="*/ 1154478 w 7179898"/>
                <a:gd name="connsiteY28" fmla="*/ 7008275 h 8344666"/>
                <a:gd name="connsiteX29" fmla="*/ 1181132 w 7179898"/>
                <a:gd name="connsiteY29" fmla="*/ 7213217 h 8344666"/>
                <a:gd name="connsiteX30" fmla="*/ 1024364 w 7179898"/>
                <a:gd name="connsiteY30" fmla="*/ 7637546 h 8344666"/>
                <a:gd name="connsiteX31" fmla="*/ 1207787 w 7179898"/>
                <a:gd name="connsiteY31" fmla="*/ 8170984 h 8344666"/>
                <a:gd name="connsiteX32" fmla="*/ 1903967 w 7179898"/>
                <a:gd name="connsiteY32" fmla="*/ 8040124 h 8344666"/>
                <a:gd name="connsiteX33" fmla="*/ 2298198 w 7179898"/>
                <a:gd name="connsiteY33" fmla="*/ 8288463 h 8344666"/>
                <a:gd name="connsiteX34" fmla="*/ 2515287 w 7179898"/>
                <a:gd name="connsiteY34" fmla="*/ 8136988 h 8344666"/>
                <a:gd name="connsiteX35" fmla="*/ 2732049 w 7179898"/>
                <a:gd name="connsiteY35" fmla="*/ 8344666 h 8344666"/>
                <a:gd name="connsiteX36" fmla="*/ 3307093 w 7179898"/>
                <a:gd name="connsiteY36" fmla="*/ 6946475 h 8344666"/>
                <a:gd name="connsiteX37" fmla="*/ 3556795 w 7179898"/>
                <a:gd name="connsiteY37" fmla="*/ 6738751 h 8344666"/>
                <a:gd name="connsiteX38" fmla="*/ 3812476 w 7179898"/>
                <a:gd name="connsiteY38" fmla="*/ 6763879 h 8344666"/>
                <a:gd name="connsiteX39" fmla="*/ 4029808 w 7179898"/>
                <a:gd name="connsiteY39" fmla="*/ 6804303 h 8344666"/>
                <a:gd name="connsiteX40" fmla="*/ 4107405 w 7179898"/>
                <a:gd name="connsiteY40" fmla="*/ 6915282 h 8344666"/>
                <a:gd name="connsiteX41" fmla="*/ 4127251 w 7179898"/>
                <a:gd name="connsiteY41" fmla="*/ 7058887 h 8344666"/>
                <a:gd name="connsiteX42" fmla="*/ 4327501 w 7179898"/>
                <a:gd name="connsiteY42" fmla="*/ 7078009 h 8344666"/>
                <a:gd name="connsiteX43" fmla="*/ 4478790 w 7179898"/>
                <a:gd name="connsiteY43" fmla="*/ 7097194 h 8344666"/>
                <a:gd name="connsiteX44" fmla="*/ 4798022 w 7179898"/>
                <a:gd name="connsiteY44" fmla="*/ 7033010 h 8344666"/>
                <a:gd name="connsiteX45" fmla="*/ 5084294 w 7179898"/>
                <a:gd name="connsiteY45" fmla="*/ 7120408 h 8344666"/>
                <a:gd name="connsiteX46" fmla="*/ 5515321 w 7179898"/>
                <a:gd name="connsiteY46" fmla="*/ 7192852 h 8344666"/>
                <a:gd name="connsiteX47" fmla="*/ 5629302 w 7179898"/>
                <a:gd name="connsiteY47" fmla="*/ 7074405 h 8344666"/>
                <a:gd name="connsiteX48" fmla="*/ 5856656 w 7179898"/>
                <a:gd name="connsiteY48" fmla="*/ 6711340 h 8344666"/>
                <a:gd name="connsiteX49" fmla="*/ 5905644 w 7179898"/>
                <a:gd name="connsiteY49" fmla="*/ 6340085 h 8344666"/>
                <a:gd name="connsiteX50" fmla="*/ 6016803 w 7179898"/>
                <a:gd name="connsiteY50" fmla="*/ 6283278 h 8344666"/>
                <a:gd name="connsiteX51" fmla="*/ 6184190 w 7179898"/>
                <a:gd name="connsiteY51" fmla="*/ 6198165 h 8344666"/>
                <a:gd name="connsiteX52" fmla="*/ 6424621 w 7179898"/>
                <a:gd name="connsiteY52" fmla="*/ 6235817 h 8344666"/>
                <a:gd name="connsiteX53" fmla="*/ 6893776 w 7179898"/>
                <a:gd name="connsiteY53" fmla="*/ 6308001 h 8344666"/>
                <a:gd name="connsiteX54" fmla="*/ 7023108 w 7179898"/>
                <a:gd name="connsiteY54" fmla="*/ 6265822 h 8344666"/>
                <a:gd name="connsiteX55" fmla="*/ 7179898 w 7179898"/>
                <a:gd name="connsiteY55" fmla="*/ 6231256 h 8344666"/>
                <a:gd name="connsiteX56" fmla="*/ 7090045 w 7179898"/>
                <a:gd name="connsiteY56" fmla="*/ 6045222 h 8344666"/>
                <a:gd name="connsiteX57" fmla="*/ 7143626 w 7179898"/>
                <a:gd name="connsiteY57" fmla="*/ 5430149 h 8344666"/>
                <a:gd name="connsiteX58" fmla="*/ 6852983 w 7179898"/>
                <a:gd name="connsiteY58" fmla="*/ 5161170 h 8344666"/>
                <a:gd name="connsiteX59" fmla="*/ 6819317 w 7179898"/>
                <a:gd name="connsiteY59" fmla="*/ 4972574 h 8344666"/>
                <a:gd name="connsiteX60" fmla="*/ 6684923 w 7179898"/>
                <a:gd name="connsiteY60" fmla="*/ 4789129 h 8344666"/>
                <a:gd name="connsiteX61" fmla="*/ 6718581 w 7179898"/>
                <a:gd name="connsiteY61" fmla="*/ 4510137 h 8344666"/>
                <a:gd name="connsiteX62" fmla="*/ 6453183 w 7179898"/>
                <a:gd name="connsiteY62" fmla="*/ 4377874 h 8344666"/>
                <a:gd name="connsiteX63" fmla="*/ 6407552 w 7179898"/>
                <a:gd name="connsiteY63" fmla="*/ 3951427 h 8344666"/>
                <a:gd name="connsiteX64" fmla="*/ 6424060 w 7179898"/>
                <a:gd name="connsiteY64" fmla="*/ 3519553 h 8344666"/>
                <a:gd name="connsiteX65" fmla="*/ 6067005 w 7179898"/>
                <a:gd name="connsiteY65" fmla="*/ 3185771 h 8344666"/>
                <a:gd name="connsiteX66" fmla="*/ 5091995 w 7179898"/>
                <a:gd name="connsiteY66" fmla="*/ 2799099 h 8344666"/>
                <a:gd name="connsiteX67" fmla="*/ 5032719 w 7179898"/>
                <a:gd name="connsiteY67" fmla="*/ 2522633 h 8344666"/>
                <a:gd name="connsiteX68" fmla="*/ 4718026 w 7179898"/>
                <a:gd name="connsiteY68" fmla="*/ 2269446 h 8344666"/>
                <a:gd name="connsiteX69" fmla="*/ 4436516 w 7179898"/>
                <a:gd name="connsiteY69" fmla="*/ 2010058 h 8344666"/>
                <a:gd name="connsiteX70" fmla="*/ 4206025 w 7179898"/>
                <a:gd name="connsiteY70" fmla="*/ 2184381 h 8344666"/>
                <a:gd name="connsiteX71" fmla="*/ 3967802 w 7179898"/>
                <a:gd name="connsiteY71" fmla="*/ 1963647 h 8344666"/>
                <a:gd name="connsiteX72" fmla="*/ 3701894 w 7179898"/>
                <a:gd name="connsiteY72" fmla="*/ 2059446 h 8344666"/>
                <a:gd name="connsiteX73" fmla="*/ 3517434 w 7179898"/>
                <a:gd name="connsiteY73" fmla="*/ 2205480 h 8344666"/>
                <a:gd name="connsiteX74" fmla="*/ 3348715 w 7179898"/>
                <a:gd name="connsiteY74" fmla="*/ 1995953 h 8344666"/>
                <a:gd name="connsiteX75" fmla="*/ 3204601 w 7179898"/>
                <a:gd name="connsiteY75" fmla="*/ 1915657 h 8344666"/>
                <a:gd name="connsiteX76" fmla="*/ 3148827 w 7179898"/>
                <a:gd name="connsiteY76" fmla="*/ 1639064 h 8344666"/>
                <a:gd name="connsiteX77" fmla="*/ 2940483 w 7179898"/>
                <a:gd name="connsiteY77" fmla="*/ 1535226 h 8344666"/>
                <a:gd name="connsiteX78" fmla="*/ 2622014 w 7179898"/>
                <a:gd name="connsiteY78" fmla="*/ 1359571 h 8344666"/>
                <a:gd name="connsiteX79" fmla="*/ 2652850 w 7179898"/>
                <a:gd name="connsiteY79" fmla="*/ 1264603 h 8344666"/>
                <a:gd name="connsiteX80" fmla="*/ 2439248 w 7179898"/>
                <a:gd name="connsiteY80" fmla="*/ 1189717 h 8344666"/>
                <a:gd name="connsiteX81" fmla="*/ 2073769 w 7179898"/>
                <a:gd name="connsiteY81" fmla="*/ 1084179 h 8344666"/>
                <a:gd name="connsiteX82" fmla="*/ 1995539 w 7179898"/>
                <a:gd name="connsiteY82" fmla="*/ 792441 h 8344666"/>
                <a:gd name="connsiteX83" fmla="*/ 1979729 w 7179898"/>
                <a:gd name="connsiteY83" fmla="*/ 766193 h 8344666"/>
                <a:gd name="connsiteX84" fmla="*/ 1782960 w 7179898"/>
                <a:gd name="connsiteY84" fmla="*/ 802952 h 8344666"/>
                <a:gd name="connsiteX85" fmla="*/ 1580567 w 7179898"/>
                <a:gd name="connsiteY85" fmla="*/ 796117 h 8344666"/>
                <a:gd name="connsiteX86" fmla="*/ 1382703 w 7179898"/>
                <a:gd name="connsiteY86" fmla="*/ 529733 h 8344666"/>
                <a:gd name="connsiteX87" fmla="*/ 1054065 w 7179898"/>
                <a:gd name="connsiteY87" fmla="*/ 380462 h 8344666"/>
                <a:gd name="connsiteX88" fmla="*/ 898976 w 7179898"/>
                <a:gd name="connsiteY88" fmla="*/ 162351 h 8344666"/>
                <a:gd name="connsiteX89" fmla="*/ 669327 w 7179898"/>
                <a:gd name="connsiteY89" fmla="*/ 0 h 8344666"/>
                <a:gd name="connsiteX90" fmla="*/ 209498 w 7179898"/>
                <a:gd name="connsiteY90" fmla="*/ 29287 h 8344666"/>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2515287 w 7179898"/>
                <a:gd name="connsiteY34" fmla="*/ 8136988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288463"/>
                <a:gd name="connsiteX1" fmla="*/ 165451 w 7179898"/>
                <a:gd name="connsiteY1" fmla="*/ 437904 h 8288463"/>
                <a:gd name="connsiteX2" fmla="*/ 0 w 7179898"/>
                <a:gd name="connsiteY2" fmla="*/ 844997 h 8288463"/>
                <a:gd name="connsiteX3" fmla="*/ 549 w 7179898"/>
                <a:gd name="connsiteY3" fmla="*/ 1116454 h 8288463"/>
                <a:gd name="connsiteX4" fmla="*/ 36400 w 7179898"/>
                <a:gd name="connsiteY4" fmla="*/ 1432687 h 8288463"/>
                <a:gd name="connsiteX5" fmla="*/ 180520 w 7179898"/>
                <a:gd name="connsiteY5" fmla="*/ 1970392 h 8288463"/>
                <a:gd name="connsiteX6" fmla="*/ 320687 w 7179898"/>
                <a:gd name="connsiteY6" fmla="*/ 2166949 h 8288463"/>
                <a:gd name="connsiteX7" fmla="*/ 392819 w 7179898"/>
                <a:gd name="connsiteY7" fmla="*/ 2351718 h 8288463"/>
                <a:gd name="connsiteX8" fmla="*/ 448989 w 7179898"/>
                <a:gd name="connsiteY8" fmla="*/ 3461424 h 8288463"/>
                <a:gd name="connsiteX9" fmla="*/ 519563 w 7179898"/>
                <a:gd name="connsiteY9" fmla="*/ 3600958 h 8288463"/>
                <a:gd name="connsiteX10" fmla="*/ 1068941 w 7179898"/>
                <a:gd name="connsiteY10" fmla="*/ 3549848 h 8288463"/>
                <a:gd name="connsiteX11" fmla="*/ 1392195 w 7179898"/>
                <a:gd name="connsiteY11" fmla="*/ 3353719 h 8288463"/>
                <a:gd name="connsiteX12" fmla="*/ 1471960 w 7179898"/>
                <a:gd name="connsiteY12" fmla="*/ 3378017 h 8288463"/>
                <a:gd name="connsiteX13" fmla="*/ 1417957 w 7179898"/>
                <a:gd name="connsiteY13" fmla="*/ 3620386 h 8288463"/>
                <a:gd name="connsiteX14" fmla="*/ 1530893 w 7179898"/>
                <a:gd name="connsiteY14" fmla="*/ 3968462 h 8288463"/>
                <a:gd name="connsiteX15" fmla="*/ 1652591 w 7179898"/>
                <a:gd name="connsiteY15" fmla="*/ 4214599 h 8288463"/>
                <a:gd name="connsiteX16" fmla="*/ 1800962 w 7179898"/>
                <a:gd name="connsiteY16" fmla="*/ 5193115 h 8288463"/>
                <a:gd name="connsiteX17" fmla="*/ 1485324 w 7179898"/>
                <a:gd name="connsiteY17" fmla="*/ 5290316 h 8288463"/>
                <a:gd name="connsiteX18" fmla="*/ 1255291 w 7179898"/>
                <a:gd name="connsiteY18" fmla="*/ 5357697 h 8288463"/>
                <a:gd name="connsiteX19" fmla="*/ 934742 w 7179898"/>
                <a:gd name="connsiteY19" fmla="*/ 5175070 h 8288463"/>
                <a:gd name="connsiteX20" fmla="*/ 838657 w 7179898"/>
                <a:gd name="connsiteY20" fmla="*/ 5378477 h 8288463"/>
                <a:gd name="connsiteX21" fmla="*/ 602288 w 7179898"/>
                <a:gd name="connsiteY21" fmla="*/ 5241116 h 8288463"/>
                <a:gd name="connsiteX22" fmla="*/ 495688 w 7179898"/>
                <a:gd name="connsiteY22" fmla="*/ 5442824 h 8288463"/>
                <a:gd name="connsiteX23" fmla="*/ 509381 w 7179898"/>
                <a:gd name="connsiteY23" fmla="*/ 5668012 h 8288463"/>
                <a:gd name="connsiteX24" fmla="*/ 689317 w 7179898"/>
                <a:gd name="connsiteY24" fmla="*/ 5967754 h 8288463"/>
                <a:gd name="connsiteX25" fmla="*/ 870642 w 7179898"/>
                <a:gd name="connsiteY25" fmla="*/ 6190574 h 8288463"/>
                <a:gd name="connsiteX26" fmla="*/ 990661 w 7179898"/>
                <a:gd name="connsiteY26" fmla="*/ 6501556 h 8288463"/>
                <a:gd name="connsiteX27" fmla="*/ 890359 w 7179898"/>
                <a:gd name="connsiteY27" fmla="*/ 6705131 h 8288463"/>
                <a:gd name="connsiteX28" fmla="*/ 1154478 w 7179898"/>
                <a:gd name="connsiteY28" fmla="*/ 7008275 h 8288463"/>
                <a:gd name="connsiteX29" fmla="*/ 1181132 w 7179898"/>
                <a:gd name="connsiteY29" fmla="*/ 7213217 h 8288463"/>
                <a:gd name="connsiteX30" fmla="*/ 1024364 w 7179898"/>
                <a:gd name="connsiteY30" fmla="*/ 7637546 h 8288463"/>
                <a:gd name="connsiteX31" fmla="*/ 1207787 w 7179898"/>
                <a:gd name="connsiteY31" fmla="*/ 8170984 h 8288463"/>
                <a:gd name="connsiteX32" fmla="*/ 1903967 w 7179898"/>
                <a:gd name="connsiteY32" fmla="*/ 8040124 h 8288463"/>
                <a:gd name="connsiteX33" fmla="*/ 2298198 w 7179898"/>
                <a:gd name="connsiteY33" fmla="*/ 8288463 h 8288463"/>
                <a:gd name="connsiteX34" fmla="*/ 3034143 w 7179898"/>
                <a:gd name="connsiteY34" fmla="*/ 7429261 h 8288463"/>
                <a:gd name="connsiteX35" fmla="*/ 3335042 w 7179898"/>
                <a:gd name="connsiteY35" fmla="*/ 7171498 h 8288463"/>
                <a:gd name="connsiteX36" fmla="*/ 3307093 w 7179898"/>
                <a:gd name="connsiteY36" fmla="*/ 6946475 h 8288463"/>
                <a:gd name="connsiteX37" fmla="*/ 3556795 w 7179898"/>
                <a:gd name="connsiteY37" fmla="*/ 6738751 h 8288463"/>
                <a:gd name="connsiteX38" fmla="*/ 3812476 w 7179898"/>
                <a:gd name="connsiteY38" fmla="*/ 6763879 h 8288463"/>
                <a:gd name="connsiteX39" fmla="*/ 4029808 w 7179898"/>
                <a:gd name="connsiteY39" fmla="*/ 6804303 h 8288463"/>
                <a:gd name="connsiteX40" fmla="*/ 4107405 w 7179898"/>
                <a:gd name="connsiteY40" fmla="*/ 6915282 h 8288463"/>
                <a:gd name="connsiteX41" fmla="*/ 4127251 w 7179898"/>
                <a:gd name="connsiteY41" fmla="*/ 7058887 h 8288463"/>
                <a:gd name="connsiteX42" fmla="*/ 4327501 w 7179898"/>
                <a:gd name="connsiteY42" fmla="*/ 7078009 h 8288463"/>
                <a:gd name="connsiteX43" fmla="*/ 4478790 w 7179898"/>
                <a:gd name="connsiteY43" fmla="*/ 7097194 h 8288463"/>
                <a:gd name="connsiteX44" fmla="*/ 4798022 w 7179898"/>
                <a:gd name="connsiteY44" fmla="*/ 7033010 h 8288463"/>
                <a:gd name="connsiteX45" fmla="*/ 5084294 w 7179898"/>
                <a:gd name="connsiteY45" fmla="*/ 7120408 h 8288463"/>
                <a:gd name="connsiteX46" fmla="*/ 5515321 w 7179898"/>
                <a:gd name="connsiteY46" fmla="*/ 7192852 h 8288463"/>
                <a:gd name="connsiteX47" fmla="*/ 5629302 w 7179898"/>
                <a:gd name="connsiteY47" fmla="*/ 7074405 h 8288463"/>
                <a:gd name="connsiteX48" fmla="*/ 5856656 w 7179898"/>
                <a:gd name="connsiteY48" fmla="*/ 6711340 h 8288463"/>
                <a:gd name="connsiteX49" fmla="*/ 5905644 w 7179898"/>
                <a:gd name="connsiteY49" fmla="*/ 6340085 h 8288463"/>
                <a:gd name="connsiteX50" fmla="*/ 6016803 w 7179898"/>
                <a:gd name="connsiteY50" fmla="*/ 6283278 h 8288463"/>
                <a:gd name="connsiteX51" fmla="*/ 6184190 w 7179898"/>
                <a:gd name="connsiteY51" fmla="*/ 6198165 h 8288463"/>
                <a:gd name="connsiteX52" fmla="*/ 6424621 w 7179898"/>
                <a:gd name="connsiteY52" fmla="*/ 6235817 h 8288463"/>
                <a:gd name="connsiteX53" fmla="*/ 6893776 w 7179898"/>
                <a:gd name="connsiteY53" fmla="*/ 6308001 h 8288463"/>
                <a:gd name="connsiteX54" fmla="*/ 7023108 w 7179898"/>
                <a:gd name="connsiteY54" fmla="*/ 6265822 h 8288463"/>
                <a:gd name="connsiteX55" fmla="*/ 7179898 w 7179898"/>
                <a:gd name="connsiteY55" fmla="*/ 6231256 h 8288463"/>
                <a:gd name="connsiteX56" fmla="*/ 7090045 w 7179898"/>
                <a:gd name="connsiteY56" fmla="*/ 6045222 h 8288463"/>
                <a:gd name="connsiteX57" fmla="*/ 7143626 w 7179898"/>
                <a:gd name="connsiteY57" fmla="*/ 5430149 h 8288463"/>
                <a:gd name="connsiteX58" fmla="*/ 6852983 w 7179898"/>
                <a:gd name="connsiteY58" fmla="*/ 5161170 h 8288463"/>
                <a:gd name="connsiteX59" fmla="*/ 6819317 w 7179898"/>
                <a:gd name="connsiteY59" fmla="*/ 4972574 h 8288463"/>
                <a:gd name="connsiteX60" fmla="*/ 6684923 w 7179898"/>
                <a:gd name="connsiteY60" fmla="*/ 4789129 h 8288463"/>
                <a:gd name="connsiteX61" fmla="*/ 6718581 w 7179898"/>
                <a:gd name="connsiteY61" fmla="*/ 4510137 h 8288463"/>
                <a:gd name="connsiteX62" fmla="*/ 6453183 w 7179898"/>
                <a:gd name="connsiteY62" fmla="*/ 4377874 h 8288463"/>
                <a:gd name="connsiteX63" fmla="*/ 6407552 w 7179898"/>
                <a:gd name="connsiteY63" fmla="*/ 3951427 h 8288463"/>
                <a:gd name="connsiteX64" fmla="*/ 6424060 w 7179898"/>
                <a:gd name="connsiteY64" fmla="*/ 3519553 h 8288463"/>
                <a:gd name="connsiteX65" fmla="*/ 6067005 w 7179898"/>
                <a:gd name="connsiteY65" fmla="*/ 3185771 h 8288463"/>
                <a:gd name="connsiteX66" fmla="*/ 5091995 w 7179898"/>
                <a:gd name="connsiteY66" fmla="*/ 2799099 h 8288463"/>
                <a:gd name="connsiteX67" fmla="*/ 5032719 w 7179898"/>
                <a:gd name="connsiteY67" fmla="*/ 2522633 h 8288463"/>
                <a:gd name="connsiteX68" fmla="*/ 4718026 w 7179898"/>
                <a:gd name="connsiteY68" fmla="*/ 2269446 h 8288463"/>
                <a:gd name="connsiteX69" fmla="*/ 4436516 w 7179898"/>
                <a:gd name="connsiteY69" fmla="*/ 2010058 h 8288463"/>
                <a:gd name="connsiteX70" fmla="*/ 4206025 w 7179898"/>
                <a:gd name="connsiteY70" fmla="*/ 2184381 h 8288463"/>
                <a:gd name="connsiteX71" fmla="*/ 3967802 w 7179898"/>
                <a:gd name="connsiteY71" fmla="*/ 1963647 h 8288463"/>
                <a:gd name="connsiteX72" fmla="*/ 3701894 w 7179898"/>
                <a:gd name="connsiteY72" fmla="*/ 2059446 h 8288463"/>
                <a:gd name="connsiteX73" fmla="*/ 3517434 w 7179898"/>
                <a:gd name="connsiteY73" fmla="*/ 2205480 h 8288463"/>
                <a:gd name="connsiteX74" fmla="*/ 3348715 w 7179898"/>
                <a:gd name="connsiteY74" fmla="*/ 1995953 h 8288463"/>
                <a:gd name="connsiteX75" fmla="*/ 3204601 w 7179898"/>
                <a:gd name="connsiteY75" fmla="*/ 1915657 h 8288463"/>
                <a:gd name="connsiteX76" fmla="*/ 3148827 w 7179898"/>
                <a:gd name="connsiteY76" fmla="*/ 1639064 h 8288463"/>
                <a:gd name="connsiteX77" fmla="*/ 2940483 w 7179898"/>
                <a:gd name="connsiteY77" fmla="*/ 1535226 h 8288463"/>
                <a:gd name="connsiteX78" fmla="*/ 2622014 w 7179898"/>
                <a:gd name="connsiteY78" fmla="*/ 1359571 h 8288463"/>
                <a:gd name="connsiteX79" fmla="*/ 2652850 w 7179898"/>
                <a:gd name="connsiteY79" fmla="*/ 1264603 h 8288463"/>
                <a:gd name="connsiteX80" fmla="*/ 2439248 w 7179898"/>
                <a:gd name="connsiteY80" fmla="*/ 1189717 h 8288463"/>
                <a:gd name="connsiteX81" fmla="*/ 2073769 w 7179898"/>
                <a:gd name="connsiteY81" fmla="*/ 1084179 h 8288463"/>
                <a:gd name="connsiteX82" fmla="*/ 1995539 w 7179898"/>
                <a:gd name="connsiteY82" fmla="*/ 792441 h 8288463"/>
                <a:gd name="connsiteX83" fmla="*/ 1979729 w 7179898"/>
                <a:gd name="connsiteY83" fmla="*/ 766193 h 8288463"/>
                <a:gd name="connsiteX84" fmla="*/ 1782960 w 7179898"/>
                <a:gd name="connsiteY84" fmla="*/ 802952 h 8288463"/>
                <a:gd name="connsiteX85" fmla="*/ 1580567 w 7179898"/>
                <a:gd name="connsiteY85" fmla="*/ 796117 h 8288463"/>
                <a:gd name="connsiteX86" fmla="*/ 1382703 w 7179898"/>
                <a:gd name="connsiteY86" fmla="*/ 529733 h 8288463"/>
                <a:gd name="connsiteX87" fmla="*/ 1054065 w 7179898"/>
                <a:gd name="connsiteY87" fmla="*/ 380462 h 8288463"/>
                <a:gd name="connsiteX88" fmla="*/ 898976 w 7179898"/>
                <a:gd name="connsiteY88" fmla="*/ 162351 h 8288463"/>
                <a:gd name="connsiteX89" fmla="*/ 669327 w 7179898"/>
                <a:gd name="connsiteY89" fmla="*/ 0 h 8288463"/>
                <a:gd name="connsiteX90" fmla="*/ 209498 w 7179898"/>
                <a:gd name="connsiteY90" fmla="*/ 29287 h 8288463"/>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1903967 w 7179898"/>
                <a:gd name="connsiteY32" fmla="*/ 8040124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8170984"/>
                <a:gd name="connsiteX1" fmla="*/ 165451 w 7179898"/>
                <a:gd name="connsiteY1" fmla="*/ 437904 h 8170984"/>
                <a:gd name="connsiteX2" fmla="*/ 0 w 7179898"/>
                <a:gd name="connsiteY2" fmla="*/ 844997 h 8170984"/>
                <a:gd name="connsiteX3" fmla="*/ 549 w 7179898"/>
                <a:gd name="connsiteY3" fmla="*/ 1116454 h 8170984"/>
                <a:gd name="connsiteX4" fmla="*/ 36400 w 7179898"/>
                <a:gd name="connsiteY4" fmla="*/ 1432687 h 8170984"/>
                <a:gd name="connsiteX5" fmla="*/ 180520 w 7179898"/>
                <a:gd name="connsiteY5" fmla="*/ 1970392 h 8170984"/>
                <a:gd name="connsiteX6" fmla="*/ 320687 w 7179898"/>
                <a:gd name="connsiteY6" fmla="*/ 2166949 h 8170984"/>
                <a:gd name="connsiteX7" fmla="*/ 392819 w 7179898"/>
                <a:gd name="connsiteY7" fmla="*/ 2351718 h 8170984"/>
                <a:gd name="connsiteX8" fmla="*/ 448989 w 7179898"/>
                <a:gd name="connsiteY8" fmla="*/ 3461424 h 8170984"/>
                <a:gd name="connsiteX9" fmla="*/ 519563 w 7179898"/>
                <a:gd name="connsiteY9" fmla="*/ 3600958 h 8170984"/>
                <a:gd name="connsiteX10" fmla="*/ 1068941 w 7179898"/>
                <a:gd name="connsiteY10" fmla="*/ 3549848 h 8170984"/>
                <a:gd name="connsiteX11" fmla="*/ 1392195 w 7179898"/>
                <a:gd name="connsiteY11" fmla="*/ 3353719 h 8170984"/>
                <a:gd name="connsiteX12" fmla="*/ 1471960 w 7179898"/>
                <a:gd name="connsiteY12" fmla="*/ 3378017 h 8170984"/>
                <a:gd name="connsiteX13" fmla="*/ 1417957 w 7179898"/>
                <a:gd name="connsiteY13" fmla="*/ 3620386 h 8170984"/>
                <a:gd name="connsiteX14" fmla="*/ 1530893 w 7179898"/>
                <a:gd name="connsiteY14" fmla="*/ 3968462 h 8170984"/>
                <a:gd name="connsiteX15" fmla="*/ 1652591 w 7179898"/>
                <a:gd name="connsiteY15" fmla="*/ 4214599 h 8170984"/>
                <a:gd name="connsiteX16" fmla="*/ 1800962 w 7179898"/>
                <a:gd name="connsiteY16" fmla="*/ 5193115 h 8170984"/>
                <a:gd name="connsiteX17" fmla="*/ 1485324 w 7179898"/>
                <a:gd name="connsiteY17" fmla="*/ 5290316 h 8170984"/>
                <a:gd name="connsiteX18" fmla="*/ 1255291 w 7179898"/>
                <a:gd name="connsiteY18" fmla="*/ 5357697 h 8170984"/>
                <a:gd name="connsiteX19" fmla="*/ 934742 w 7179898"/>
                <a:gd name="connsiteY19" fmla="*/ 5175070 h 8170984"/>
                <a:gd name="connsiteX20" fmla="*/ 838657 w 7179898"/>
                <a:gd name="connsiteY20" fmla="*/ 5378477 h 8170984"/>
                <a:gd name="connsiteX21" fmla="*/ 602288 w 7179898"/>
                <a:gd name="connsiteY21" fmla="*/ 5241116 h 8170984"/>
                <a:gd name="connsiteX22" fmla="*/ 495688 w 7179898"/>
                <a:gd name="connsiteY22" fmla="*/ 5442824 h 8170984"/>
                <a:gd name="connsiteX23" fmla="*/ 509381 w 7179898"/>
                <a:gd name="connsiteY23" fmla="*/ 5668012 h 8170984"/>
                <a:gd name="connsiteX24" fmla="*/ 689317 w 7179898"/>
                <a:gd name="connsiteY24" fmla="*/ 5967754 h 8170984"/>
                <a:gd name="connsiteX25" fmla="*/ 870642 w 7179898"/>
                <a:gd name="connsiteY25" fmla="*/ 6190574 h 8170984"/>
                <a:gd name="connsiteX26" fmla="*/ 990661 w 7179898"/>
                <a:gd name="connsiteY26" fmla="*/ 6501556 h 8170984"/>
                <a:gd name="connsiteX27" fmla="*/ 890359 w 7179898"/>
                <a:gd name="connsiteY27" fmla="*/ 6705131 h 8170984"/>
                <a:gd name="connsiteX28" fmla="*/ 1154478 w 7179898"/>
                <a:gd name="connsiteY28" fmla="*/ 7008275 h 8170984"/>
                <a:gd name="connsiteX29" fmla="*/ 1181132 w 7179898"/>
                <a:gd name="connsiteY29" fmla="*/ 7213217 h 8170984"/>
                <a:gd name="connsiteX30" fmla="*/ 1024364 w 7179898"/>
                <a:gd name="connsiteY30" fmla="*/ 7637546 h 8170984"/>
                <a:gd name="connsiteX31" fmla="*/ 1207787 w 7179898"/>
                <a:gd name="connsiteY31" fmla="*/ 8170984 h 8170984"/>
                <a:gd name="connsiteX32" fmla="*/ 2492937 w 7179898"/>
                <a:gd name="connsiteY32" fmla="*/ 7294142 h 8170984"/>
                <a:gd name="connsiteX33" fmla="*/ 2753950 w 7179898"/>
                <a:gd name="connsiteY33" fmla="*/ 7395835 h 8170984"/>
                <a:gd name="connsiteX34" fmla="*/ 3034143 w 7179898"/>
                <a:gd name="connsiteY34" fmla="*/ 7429261 h 8170984"/>
                <a:gd name="connsiteX35" fmla="*/ 3335042 w 7179898"/>
                <a:gd name="connsiteY35" fmla="*/ 7171498 h 8170984"/>
                <a:gd name="connsiteX36" fmla="*/ 3307093 w 7179898"/>
                <a:gd name="connsiteY36" fmla="*/ 6946475 h 8170984"/>
                <a:gd name="connsiteX37" fmla="*/ 3556795 w 7179898"/>
                <a:gd name="connsiteY37" fmla="*/ 6738751 h 8170984"/>
                <a:gd name="connsiteX38" fmla="*/ 3812476 w 7179898"/>
                <a:gd name="connsiteY38" fmla="*/ 6763879 h 8170984"/>
                <a:gd name="connsiteX39" fmla="*/ 4029808 w 7179898"/>
                <a:gd name="connsiteY39" fmla="*/ 6804303 h 8170984"/>
                <a:gd name="connsiteX40" fmla="*/ 4107405 w 7179898"/>
                <a:gd name="connsiteY40" fmla="*/ 6915282 h 8170984"/>
                <a:gd name="connsiteX41" fmla="*/ 4127251 w 7179898"/>
                <a:gd name="connsiteY41" fmla="*/ 7058887 h 8170984"/>
                <a:gd name="connsiteX42" fmla="*/ 4327501 w 7179898"/>
                <a:gd name="connsiteY42" fmla="*/ 7078009 h 8170984"/>
                <a:gd name="connsiteX43" fmla="*/ 4478790 w 7179898"/>
                <a:gd name="connsiteY43" fmla="*/ 7097194 h 8170984"/>
                <a:gd name="connsiteX44" fmla="*/ 4798022 w 7179898"/>
                <a:gd name="connsiteY44" fmla="*/ 7033010 h 8170984"/>
                <a:gd name="connsiteX45" fmla="*/ 5084294 w 7179898"/>
                <a:gd name="connsiteY45" fmla="*/ 7120408 h 8170984"/>
                <a:gd name="connsiteX46" fmla="*/ 5515321 w 7179898"/>
                <a:gd name="connsiteY46" fmla="*/ 7192852 h 8170984"/>
                <a:gd name="connsiteX47" fmla="*/ 5629302 w 7179898"/>
                <a:gd name="connsiteY47" fmla="*/ 7074405 h 8170984"/>
                <a:gd name="connsiteX48" fmla="*/ 5856656 w 7179898"/>
                <a:gd name="connsiteY48" fmla="*/ 6711340 h 8170984"/>
                <a:gd name="connsiteX49" fmla="*/ 5905644 w 7179898"/>
                <a:gd name="connsiteY49" fmla="*/ 6340085 h 8170984"/>
                <a:gd name="connsiteX50" fmla="*/ 6016803 w 7179898"/>
                <a:gd name="connsiteY50" fmla="*/ 6283278 h 8170984"/>
                <a:gd name="connsiteX51" fmla="*/ 6184190 w 7179898"/>
                <a:gd name="connsiteY51" fmla="*/ 6198165 h 8170984"/>
                <a:gd name="connsiteX52" fmla="*/ 6424621 w 7179898"/>
                <a:gd name="connsiteY52" fmla="*/ 6235817 h 8170984"/>
                <a:gd name="connsiteX53" fmla="*/ 6893776 w 7179898"/>
                <a:gd name="connsiteY53" fmla="*/ 6308001 h 8170984"/>
                <a:gd name="connsiteX54" fmla="*/ 7023108 w 7179898"/>
                <a:gd name="connsiteY54" fmla="*/ 6265822 h 8170984"/>
                <a:gd name="connsiteX55" fmla="*/ 7179898 w 7179898"/>
                <a:gd name="connsiteY55" fmla="*/ 6231256 h 8170984"/>
                <a:gd name="connsiteX56" fmla="*/ 7090045 w 7179898"/>
                <a:gd name="connsiteY56" fmla="*/ 6045222 h 8170984"/>
                <a:gd name="connsiteX57" fmla="*/ 7143626 w 7179898"/>
                <a:gd name="connsiteY57" fmla="*/ 5430149 h 8170984"/>
                <a:gd name="connsiteX58" fmla="*/ 6852983 w 7179898"/>
                <a:gd name="connsiteY58" fmla="*/ 5161170 h 8170984"/>
                <a:gd name="connsiteX59" fmla="*/ 6819317 w 7179898"/>
                <a:gd name="connsiteY59" fmla="*/ 4972574 h 8170984"/>
                <a:gd name="connsiteX60" fmla="*/ 6684923 w 7179898"/>
                <a:gd name="connsiteY60" fmla="*/ 4789129 h 8170984"/>
                <a:gd name="connsiteX61" fmla="*/ 6718581 w 7179898"/>
                <a:gd name="connsiteY61" fmla="*/ 4510137 h 8170984"/>
                <a:gd name="connsiteX62" fmla="*/ 6453183 w 7179898"/>
                <a:gd name="connsiteY62" fmla="*/ 4377874 h 8170984"/>
                <a:gd name="connsiteX63" fmla="*/ 6407552 w 7179898"/>
                <a:gd name="connsiteY63" fmla="*/ 3951427 h 8170984"/>
                <a:gd name="connsiteX64" fmla="*/ 6424060 w 7179898"/>
                <a:gd name="connsiteY64" fmla="*/ 3519553 h 8170984"/>
                <a:gd name="connsiteX65" fmla="*/ 6067005 w 7179898"/>
                <a:gd name="connsiteY65" fmla="*/ 3185771 h 8170984"/>
                <a:gd name="connsiteX66" fmla="*/ 5091995 w 7179898"/>
                <a:gd name="connsiteY66" fmla="*/ 2799099 h 8170984"/>
                <a:gd name="connsiteX67" fmla="*/ 5032719 w 7179898"/>
                <a:gd name="connsiteY67" fmla="*/ 2522633 h 8170984"/>
                <a:gd name="connsiteX68" fmla="*/ 4718026 w 7179898"/>
                <a:gd name="connsiteY68" fmla="*/ 2269446 h 8170984"/>
                <a:gd name="connsiteX69" fmla="*/ 4436516 w 7179898"/>
                <a:gd name="connsiteY69" fmla="*/ 2010058 h 8170984"/>
                <a:gd name="connsiteX70" fmla="*/ 4206025 w 7179898"/>
                <a:gd name="connsiteY70" fmla="*/ 2184381 h 8170984"/>
                <a:gd name="connsiteX71" fmla="*/ 3967802 w 7179898"/>
                <a:gd name="connsiteY71" fmla="*/ 1963647 h 8170984"/>
                <a:gd name="connsiteX72" fmla="*/ 3701894 w 7179898"/>
                <a:gd name="connsiteY72" fmla="*/ 2059446 h 8170984"/>
                <a:gd name="connsiteX73" fmla="*/ 3517434 w 7179898"/>
                <a:gd name="connsiteY73" fmla="*/ 2205480 h 8170984"/>
                <a:gd name="connsiteX74" fmla="*/ 3348715 w 7179898"/>
                <a:gd name="connsiteY74" fmla="*/ 1995953 h 8170984"/>
                <a:gd name="connsiteX75" fmla="*/ 3204601 w 7179898"/>
                <a:gd name="connsiteY75" fmla="*/ 1915657 h 8170984"/>
                <a:gd name="connsiteX76" fmla="*/ 3148827 w 7179898"/>
                <a:gd name="connsiteY76" fmla="*/ 1639064 h 8170984"/>
                <a:gd name="connsiteX77" fmla="*/ 2940483 w 7179898"/>
                <a:gd name="connsiteY77" fmla="*/ 1535226 h 8170984"/>
                <a:gd name="connsiteX78" fmla="*/ 2622014 w 7179898"/>
                <a:gd name="connsiteY78" fmla="*/ 1359571 h 8170984"/>
                <a:gd name="connsiteX79" fmla="*/ 2652850 w 7179898"/>
                <a:gd name="connsiteY79" fmla="*/ 1264603 h 8170984"/>
                <a:gd name="connsiteX80" fmla="*/ 2439248 w 7179898"/>
                <a:gd name="connsiteY80" fmla="*/ 1189717 h 8170984"/>
                <a:gd name="connsiteX81" fmla="*/ 2073769 w 7179898"/>
                <a:gd name="connsiteY81" fmla="*/ 1084179 h 8170984"/>
                <a:gd name="connsiteX82" fmla="*/ 1995539 w 7179898"/>
                <a:gd name="connsiteY82" fmla="*/ 792441 h 8170984"/>
                <a:gd name="connsiteX83" fmla="*/ 1979729 w 7179898"/>
                <a:gd name="connsiteY83" fmla="*/ 766193 h 8170984"/>
                <a:gd name="connsiteX84" fmla="*/ 1782960 w 7179898"/>
                <a:gd name="connsiteY84" fmla="*/ 802952 h 8170984"/>
                <a:gd name="connsiteX85" fmla="*/ 1580567 w 7179898"/>
                <a:gd name="connsiteY85" fmla="*/ 796117 h 8170984"/>
                <a:gd name="connsiteX86" fmla="*/ 1382703 w 7179898"/>
                <a:gd name="connsiteY86" fmla="*/ 529733 h 8170984"/>
                <a:gd name="connsiteX87" fmla="*/ 1054065 w 7179898"/>
                <a:gd name="connsiteY87" fmla="*/ 380462 h 8170984"/>
                <a:gd name="connsiteX88" fmla="*/ 898976 w 7179898"/>
                <a:gd name="connsiteY88" fmla="*/ 162351 h 8170984"/>
                <a:gd name="connsiteX89" fmla="*/ 669327 w 7179898"/>
                <a:gd name="connsiteY89" fmla="*/ 0 h 8170984"/>
                <a:gd name="connsiteX90" fmla="*/ 209498 w 7179898"/>
                <a:gd name="connsiteY90" fmla="*/ 29287 h 8170984"/>
                <a:gd name="connsiteX0" fmla="*/ 209498 w 7179898"/>
                <a:gd name="connsiteY0" fmla="*/ 29287 h 7637546"/>
                <a:gd name="connsiteX1" fmla="*/ 165451 w 7179898"/>
                <a:gd name="connsiteY1" fmla="*/ 437904 h 7637546"/>
                <a:gd name="connsiteX2" fmla="*/ 0 w 7179898"/>
                <a:gd name="connsiteY2" fmla="*/ 844997 h 7637546"/>
                <a:gd name="connsiteX3" fmla="*/ 549 w 7179898"/>
                <a:gd name="connsiteY3" fmla="*/ 1116454 h 7637546"/>
                <a:gd name="connsiteX4" fmla="*/ 36400 w 7179898"/>
                <a:gd name="connsiteY4" fmla="*/ 1432687 h 7637546"/>
                <a:gd name="connsiteX5" fmla="*/ 180520 w 7179898"/>
                <a:gd name="connsiteY5" fmla="*/ 1970392 h 7637546"/>
                <a:gd name="connsiteX6" fmla="*/ 320687 w 7179898"/>
                <a:gd name="connsiteY6" fmla="*/ 2166949 h 7637546"/>
                <a:gd name="connsiteX7" fmla="*/ 392819 w 7179898"/>
                <a:gd name="connsiteY7" fmla="*/ 2351718 h 7637546"/>
                <a:gd name="connsiteX8" fmla="*/ 448989 w 7179898"/>
                <a:gd name="connsiteY8" fmla="*/ 3461424 h 7637546"/>
                <a:gd name="connsiteX9" fmla="*/ 519563 w 7179898"/>
                <a:gd name="connsiteY9" fmla="*/ 3600958 h 7637546"/>
                <a:gd name="connsiteX10" fmla="*/ 1068941 w 7179898"/>
                <a:gd name="connsiteY10" fmla="*/ 3549848 h 7637546"/>
                <a:gd name="connsiteX11" fmla="*/ 1392195 w 7179898"/>
                <a:gd name="connsiteY11" fmla="*/ 3353719 h 7637546"/>
                <a:gd name="connsiteX12" fmla="*/ 1471960 w 7179898"/>
                <a:gd name="connsiteY12" fmla="*/ 3378017 h 7637546"/>
                <a:gd name="connsiteX13" fmla="*/ 1417957 w 7179898"/>
                <a:gd name="connsiteY13" fmla="*/ 3620386 h 7637546"/>
                <a:gd name="connsiteX14" fmla="*/ 1530893 w 7179898"/>
                <a:gd name="connsiteY14" fmla="*/ 3968462 h 7637546"/>
                <a:gd name="connsiteX15" fmla="*/ 1652591 w 7179898"/>
                <a:gd name="connsiteY15" fmla="*/ 4214599 h 7637546"/>
                <a:gd name="connsiteX16" fmla="*/ 1800962 w 7179898"/>
                <a:gd name="connsiteY16" fmla="*/ 5193115 h 7637546"/>
                <a:gd name="connsiteX17" fmla="*/ 1485324 w 7179898"/>
                <a:gd name="connsiteY17" fmla="*/ 5290316 h 7637546"/>
                <a:gd name="connsiteX18" fmla="*/ 1255291 w 7179898"/>
                <a:gd name="connsiteY18" fmla="*/ 5357697 h 7637546"/>
                <a:gd name="connsiteX19" fmla="*/ 934742 w 7179898"/>
                <a:gd name="connsiteY19" fmla="*/ 5175070 h 7637546"/>
                <a:gd name="connsiteX20" fmla="*/ 838657 w 7179898"/>
                <a:gd name="connsiteY20" fmla="*/ 5378477 h 7637546"/>
                <a:gd name="connsiteX21" fmla="*/ 602288 w 7179898"/>
                <a:gd name="connsiteY21" fmla="*/ 5241116 h 7637546"/>
                <a:gd name="connsiteX22" fmla="*/ 495688 w 7179898"/>
                <a:gd name="connsiteY22" fmla="*/ 5442824 h 7637546"/>
                <a:gd name="connsiteX23" fmla="*/ 509381 w 7179898"/>
                <a:gd name="connsiteY23" fmla="*/ 5668012 h 7637546"/>
                <a:gd name="connsiteX24" fmla="*/ 689317 w 7179898"/>
                <a:gd name="connsiteY24" fmla="*/ 5967754 h 7637546"/>
                <a:gd name="connsiteX25" fmla="*/ 870642 w 7179898"/>
                <a:gd name="connsiteY25" fmla="*/ 6190574 h 7637546"/>
                <a:gd name="connsiteX26" fmla="*/ 990661 w 7179898"/>
                <a:gd name="connsiteY26" fmla="*/ 6501556 h 7637546"/>
                <a:gd name="connsiteX27" fmla="*/ 890359 w 7179898"/>
                <a:gd name="connsiteY27" fmla="*/ 6705131 h 7637546"/>
                <a:gd name="connsiteX28" fmla="*/ 1154478 w 7179898"/>
                <a:gd name="connsiteY28" fmla="*/ 7008275 h 7637546"/>
                <a:gd name="connsiteX29" fmla="*/ 1181132 w 7179898"/>
                <a:gd name="connsiteY29" fmla="*/ 7213217 h 7637546"/>
                <a:gd name="connsiteX30" fmla="*/ 1024364 w 7179898"/>
                <a:gd name="connsiteY30" fmla="*/ 7637546 h 7637546"/>
                <a:gd name="connsiteX31" fmla="*/ 1958023 w 7179898"/>
                <a:gd name="connsiteY31" fmla="*/ 7316611 h 7637546"/>
                <a:gd name="connsiteX32" fmla="*/ 2492937 w 7179898"/>
                <a:gd name="connsiteY32" fmla="*/ 7294142 h 7637546"/>
                <a:gd name="connsiteX33" fmla="*/ 2753950 w 7179898"/>
                <a:gd name="connsiteY33" fmla="*/ 7395835 h 7637546"/>
                <a:gd name="connsiteX34" fmla="*/ 3034143 w 7179898"/>
                <a:gd name="connsiteY34" fmla="*/ 7429261 h 7637546"/>
                <a:gd name="connsiteX35" fmla="*/ 3335042 w 7179898"/>
                <a:gd name="connsiteY35" fmla="*/ 7171498 h 7637546"/>
                <a:gd name="connsiteX36" fmla="*/ 3307093 w 7179898"/>
                <a:gd name="connsiteY36" fmla="*/ 6946475 h 7637546"/>
                <a:gd name="connsiteX37" fmla="*/ 3556795 w 7179898"/>
                <a:gd name="connsiteY37" fmla="*/ 6738751 h 7637546"/>
                <a:gd name="connsiteX38" fmla="*/ 3812476 w 7179898"/>
                <a:gd name="connsiteY38" fmla="*/ 6763879 h 7637546"/>
                <a:gd name="connsiteX39" fmla="*/ 4029808 w 7179898"/>
                <a:gd name="connsiteY39" fmla="*/ 6804303 h 7637546"/>
                <a:gd name="connsiteX40" fmla="*/ 4107405 w 7179898"/>
                <a:gd name="connsiteY40" fmla="*/ 6915282 h 7637546"/>
                <a:gd name="connsiteX41" fmla="*/ 4127251 w 7179898"/>
                <a:gd name="connsiteY41" fmla="*/ 7058887 h 7637546"/>
                <a:gd name="connsiteX42" fmla="*/ 4327501 w 7179898"/>
                <a:gd name="connsiteY42" fmla="*/ 7078009 h 7637546"/>
                <a:gd name="connsiteX43" fmla="*/ 4478790 w 7179898"/>
                <a:gd name="connsiteY43" fmla="*/ 7097194 h 7637546"/>
                <a:gd name="connsiteX44" fmla="*/ 4798022 w 7179898"/>
                <a:gd name="connsiteY44" fmla="*/ 7033010 h 7637546"/>
                <a:gd name="connsiteX45" fmla="*/ 5084294 w 7179898"/>
                <a:gd name="connsiteY45" fmla="*/ 7120408 h 7637546"/>
                <a:gd name="connsiteX46" fmla="*/ 5515321 w 7179898"/>
                <a:gd name="connsiteY46" fmla="*/ 7192852 h 7637546"/>
                <a:gd name="connsiteX47" fmla="*/ 5629302 w 7179898"/>
                <a:gd name="connsiteY47" fmla="*/ 7074405 h 7637546"/>
                <a:gd name="connsiteX48" fmla="*/ 5856656 w 7179898"/>
                <a:gd name="connsiteY48" fmla="*/ 6711340 h 7637546"/>
                <a:gd name="connsiteX49" fmla="*/ 5905644 w 7179898"/>
                <a:gd name="connsiteY49" fmla="*/ 6340085 h 7637546"/>
                <a:gd name="connsiteX50" fmla="*/ 6016803 w 7179898"/>
                <a:gd name="connsiteY50" fmla="*/ 6283278 h 7637546"/>
                <a:gd name="connsiteX51" fmla="*/ 6184190 w 7179898"/>
                <a:gd name="connsiteY51" fmla="*/ 6198165 h 7637546"/>
                <a:gd name="connsiteX52" fmla="*/ 6424621 w 7179898"/>
                <a:gd name="connsiteY52" fmla="*/ 6235817 h 7637546"/>
                <a:gd name="connsiteX53" fmla="*/ 6893776 w 7179898"/>
                <a:gd name="connsiteY53" fmla="*/ 6308001 h 7637546"/>
                <a:gd name="connsiteX54" fmla="*/ 7023108 w 7179898"/>
                <a:gd name="connsiteY54" fmla="*/ 6265822 h 7637546"/>
                <a:gd name="connsiteX55" fmla="*/ 7179898 w 7179898"/>
                <a:gd name="connsiteY55" fmla="*/ 6231256 h 7637546"/>
                <a:gd name="connsiteX56" fmla="*/ 7090045 w 7179898"/>
                <a:gd name="connsiteY56" fmla="*/ 6045222 h 7637546"/>
                <a:gd name="connsiteX57" fmla="*/ 7143626 w 7179898"/>
                <a:gd name="connsiteY57" fmla="*/ 5430149 h 7637546"/>
                <a:gd name="connsiteX58" fmla="*/ 6852983 w 7179898"/>
                <a:gd name="connsiteY58" fmla="*/ 5161170 h 7637546"/>
                <a:gd name="connsiteX59" fmla="*/ 6819317 w 7179898"/>
                <a:gd name="connsiteY59" fmla="*/ 4972574 h 7637546"/>
                <a:gd name="connsiteX60" fmla="*/ 6684923 w 7179898"/>
                <a:gd name="connsiteY60" fmla="*/ 4789129 h 7637546"/>
                <a:gd name="connsiteX61" fmla="*/ 6718581 w 7179898"/>
                <a:gd name="connsiteY61" fmla="*/ 4510137 h 7637546"/>
                <a:gd name="connsiteX62" fmla="*/ 6453183 w 7179898"/>
                <a:gd name="connsiteY62" fmla="*/ 4377874 h 7637546"/>
                <a:gd name="connsiteX63" fmla="*/ 6407552 w 7179898"/>
                <a:gd name="connsiteY63" fmla="*/ 3951427 h 7637546"/>
                <a:gd name="connsiteX64" fmla="*/ 6424060 w 7179898"/>
                <a:gd name="connsiteY64" fmla="*/ 3519553 h 7637546"/>
                <a:gd name="connsiteX65" fmla="*/ 6067005 w 7179898"/>
                <a:gd name="connsiteY65" fmla="*/ 3185771 h 7637546"/>
                <a:gd name="connsiteX66" fmla="*/ 5091995 w 7179898"/>
                <a:gd name="connsiteY66" fmla="*/ 2799099 h 7637546"/>
                <a:gd name="connsiteX67" fmla="*/ 5032719 w 7179898"/>
                <a:gd name="connsiteY67" fmla="*/ 2522633 h 7637546"/>
                <a:gd name="connsiteX68" fmla="*/ 4718026 w 7179898"/>
                <a:gd name="connsiteY68" fmla="*/ 2269446 h 7637546"/>
                <a:gd name="connsiteX69" fmla="*/ 4436516 w 7179898"/>
                <a:gd name="connsiteY69" fmla="*/ 2010058 h 7637546"/>
                <a:gd name="connsiteX70" fmla="*/ 4206025 w 7179898"/>
                <a:gd name="connsiteY70" fmla="*/ 2184381 h 7637546"/>
                <a:gd name="connsiteX71" fmla="*/ 3967802 w 7179898"/>
                <a:gd name="connsiteY71" fmla="*/ 1963647 h 7637546"/>
                <a:gd name="connsiteX72" fmla="*/ 3701894 w 7179898"/>
                <a:gd name="connsiteY72" fmla="*/ 2059446 h 7637546"/>
                <a:gd name="connsiteX73" fmla="*/ 3517434 w 7179898"/>
                <a:gd name="connsiteY73" fmla="*/ 2205480 h 7637546"/>
                <a:gd name="connsiteX74" fmla="*/ 3348715 w 7179898"/>
                <a:gd name="connsiteY74" fmla="*/ 1995953 h 7637546"/>
                <a:gd name="connsiteX75" fmla="*/ 3204601 w 7179898"/>
                <a:gd name="connsiteY75" fmla="*/ 1915657 h 7637546"/>
                <a:gd name="connsiteX76" fmla="*/ 3148827 w 7179898"/>
                <a:gd name="connsiteY76" fmla="*/ 1639064 h 7637546"/>
                <a:gd name="connsiteX77" fmla="*/ 2940483 w 7179898"/>
                <a:gd name="connsiteY77" fmla="*/ 1535226 h 7637546"/>
                <a:gd name="connsiteX78" fmla="*/ 2622014 w 7179898"/>
                <a:gd name="connsiteY78" fmla="*/ 1359571 h 7637546"/>
                <a:gd name="connsiteX79" fmla="*/ 2652850 w 7179898"/>
                <a:gd name="connsiteY79" fmla="*/ 1264603 h 7637546"/>
                <a:gd name="connsiteX80" fmla="*/ 2439248 w 7179898"/>
                <a:gd name="connsiteY80" fmla="*/ 1189717 h 7637546"/>
                <a:gd name="connsiteX81" fmla="*/ 2073769 w 7179898"/>
                <a:gd name="connsiteY81" fmla="*/ 1084179 h 7637546"/>
                <a:gd name="connsiteX82" fmla="*/ 1995539 w 7179898"/>
                <a:gd name="connsiteY82" fmla="*/ 792441 h 7637546"/>
                <a:gd name="connsiteX83" fmla="*/ 1979729 w 7179898"/>
                <a:gd name="connsiteY83" fmla="*/ 766193 h 7637546"/>
                <a:gd name="connsiteX84" fmla="*/ 1782960 w 7179898"/>
                <a:gd name="connsiteY84" fmla="*/ 802952 h 7637546"/>
                <a:gd name="connsiteX85" fmla="*/ 1580567 w 7179898"/>
                <a:gd name="connsiteY85" fmla="*/ 796117 h 7637546"/>
                <a:gd name="connsiteX86" fmla="*/ 1382703 w 7179898"/>
                <a:gd name="connsiteY86" fmla="*/ 529733 h 7637546"/>
                <a:gd name="connsiteX87" fmla="*/ 1054065 w 7179898"/>
                <a:gd name="connsiteY87" fmla="*/ 380462 h 7637546"/>
                <a:gd name="connsiteX88" fmla="*/ 898976 w 7179898"/>
                <a:gd name="connsiteY88" fmla="*/ 162351 h 7637546"/>
                <a:gd name="connsiteX89" fmla="*/ 669327 w 7179898"/>
                <a:gd name="connsiteY89" fmla="*/ 0 h 7637546"/>
                <a:gd name="connsiteX90" fmla="*/ 209498 w 7179898"/>
                <a:gd name="connsiteY90" fmla="*/ 29287 h 7637546"/>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921843 w 7179898"/>
                <a:gd name="connsiteY30" fmla="*/ 7159352 h 7429261"/>
                <a:gd name="connsiteX31" fmla="*/ 1958023 w 7179898"/>
                <a:gd name="connsiteY31" fmla="*/ 7316611 h 7429261"/>
                <a:gd name="connsiteX32" fmla="*/ 2492937 w 7179898"/>
                <a:gd name="connsiteY32" fmla="*/ 7294142 h 7429261"/>
                <a:gd name="connsiteX33" fmla="*/ 2753950 w 7179898"/>
                <a:gd name="connsiteY33" fmla="*/ 7395835 h 7429261"/>
                <a:gd name="connsiteX34" fmla="*/ 3034143 w 7179898"/>
                <a:gd name="connsiteY34" fmla="*/ 7429261 h 7429261"/>
                <a:gd name="connsiteX35" fmla="*/ 3335042 w 7179898"/>
                <a:gd name="connsiteY35" fmla="*/ 7171498 h 7429261"/>
                <a:gd name="connsiteX36" fmla="*/ 3307093 w 7179898"/>
                <a:gd name="connsiteY36" fmla="*/ 6946475 h 7429261"/>
                <a:gd name="connsiteX37" fmla="*/ 3556795 w 7179898"/>
                <a:gd name="connsiteY37" fmla="*/ 6738751 h 7429261"/>
                <a:gd name="connsiteX38" fmla="*/ 3812476 w 7179898"/>
                <a:gd name="connsiteY38" fmla="*/ 6763879 h 7429261"/>
                <a:gd name="connsiteX39" fmla="*/ 4029808 w 7179898"/>
                <a:gd name="connsiteY39" fmla="*/ 6804303 h 7429261"/>
                <a:gd name="connsiteX40" fmla="*/ 4107405 w 7179898"/>
                <a:gd name="connsiteY40" fmla="*/ 6915282 h 7429261"/>
                <a:gd name="connsiteX41" fmla="*/ 4127251 w 7179898"/>
                <a:gd name="connsiteY41" fmla="*/ 7058887 h 7429261"/>
                <a:gd name="connsiteX42" fmla="*/ 4327501 w 7179898"/>
                <a:gd name="connsiteY42" fmla="*/ 7078009 h 7429261"/>
                <a:gd name="connsiteX43" fmla="*/ 4478790 w 7179898"/>
                <a:gd name="connsiteY43" fmla="*/ 7097194 h 7429261"/>
                <a:gd name="connsiteX44" fmla="*/ 4798022 w 7179898"/>
                <a:gd name="connsiteY44" fmla="*/ 7033010 h 7429261"/>
                <a:gd name="connsiteX45" fmla="*/ 5084294 w 7179898"/>
                <a:gd name="connsiteY45" fmla="*/ 7120408 h 7429261"/>
                <a:gd name="connsiteX46" fmla="*/ 5515321 w 7179898"/>
                <a:gd name="connsiteY46" fmla="*/ 7192852 h 7429261"/>
                <a:gd name="connsiteX47" fmla="*/ 5629302 w 7179898"/>
                <a:gd name="connsiteY47" fmla="*/ 7074405 h 7429261"/>
                <a:gd name="connsiteX48" fmla="*/ 5856656 w 7179898"/>
                <a:gd name="connsiteY48" fmla="*/ 6711340 h 7429261"/>
                <a:gd name="connsiteX49" fmla="*/ 5905644 w 7179898"/>
                <a:gd name="connsiteY49" fmla="*/ 6340085 h 7429261"/>
                <a:gd name="connsiteX50" fmla="*/ 6016803 w 7179898"/>
                <a:gd name="connsiteY50" fmla="*/ 6283278 h 7429261"/>
                <a:gd name="connsiteX51" fmla="*/ 6184190 w 7179898"/>
                <a:gd name="connsiteY51" fmla="*/ 6198165 h 7429261"/>
                <a:gd name="connsiteX52" fmla="*/ 6424621 w 7179898"/>
                <a:gd name="connsiteY52" fmla="*/ 6235817 h 7429261"/>
                <a:gd name="connsiteX53" fmla="*/ 6893776 w 7179898"/>
                <a:gd name="connsiteY53" fmla="*/ 6308001 h 7429261"/>
                <a:gd name="connsiteX54" fmla="*/ 7023108 w 7179898"/>
                <a:gd name="connsiteY54" fmla="*/ 6265822 h 7429261"/>
                <a:gd name="connsiteX55" fmla="*/ 7179898 w 7179898"/>
                <a:gd name="connsiteY55" fmla="*/ 6231256 h 7429261"/>
                <a:gd name="connsiteX56" fmla="*/ 7090045 w 7179898"/>
                <a:gd name="connsiteY56" fmla="*/ 6045222 h 7429261"/>
                <a:gd name="connsiteX57" fmla="*/ 7143626 w 7179898"/>
                <a:gd name="connsiteY57" fmla="*/ 5430149 h 7429261"/>
                <a:gd name="connsiteX58" fmla="*/ 6852983 w 7179898"/>
                <a:gd name="connsiteY58" fmla="*/ 5161170 h 7429261"/>
                <a:gd name="connsiteX59" fmla="*/ 6819317 w 7179898"/>
                <a:gd name="connsiteY59" fmla="*/ 4972574 h 7429261"/>
                <a:gd name="connsiteX60" fmla="*/ 6684923 w 7179898"/>
                <a:gd name="connsiteY60" fmla="*/ 4789129 h 7429261"/>
                <a:gd name="connsiteX61" fmla="*/ 6718581 w 7179898"/>
                <a:gd name="connsiteY61" fmla="*/ 4510137 h 7429261"/>
                <a:gd name="connsiteX62" fmla="*/ 6453183 w 7179898"/>
                <a:gd name="connsiteY62" fmla="*/ 4377874 h 7429261"/>
                <a:gd name="connsiteX63" fmla="*/ 6407552 w 7179898"/>
                <a:gd name="connsiteY63" fmla="*/ 3951427 h 7429261"/>
                <a:gd name="connsiteX64" fmla="*/ 6424060 w 7179898"/>
                <a:gd name="connsiteY64" fmla="*/ 3519553 h 7429261"/>
                <a:gd name="connsiteX65" fmla="*/ 6067005 w 7179898"/>
                <a:gd name="connsiteY65" fmla="*/ 3185771 h 7429261"/>
                <a:gd name="connsiteX66" fmla="*/ 5091995 w 7179898"/>
                <a:gd name="connsiteY66" fmla="*/ 2799099 h 7429261"/>
                <a:gd name="connsiteX67" fmla="*/ 5032719 w 7179898"/>
                <a:gd name="connsiteY67" fmla="*/ 2522633 h 7429261"/>
                <a:gd name="connsiteX68" fmla="*/ 4718026 w 7179898"/>
                <a:gd name="connsiteY68" fmla="*/ 2269446 h 7429261"/>
                <a:gd name="connsiteX69" fmla="*/ 4436516 w 7179898"/>
                <a:gd name="connsiteY69" fmla="*/ 2010058 h 7429261"/>
                <a:gd name="connsiteX70" fmla="*/ 4206025 w 7179898"/>
                <a:gd name="connsiteY70" fmla="*/ 2184381 h 7429261"/>
                <a:gd name="connsiteX71" fmla="*/ 3967802 w 7179898"/>
                <a:gd name="connsiteY71" fmla="*/ 1963647 h 7429261"/>
                <a:gd name="connsiteX72" fmla="*/ 3701894 w 7179898"/>
                <a:gd name="connsiteY72" fmla="*/ 2059446 h 7429261"/>
                <a:gd name="connsiteX73" fmla="*/ 3517434 w 7179898"/>
                <a:gd name="connsiteY73" fmla="*/ 2205480 h 7429261"/>
                <a:gd name="connsiteX74" fmla="*/ 3348715 w 7179898"/>
                <a:gd name="connsiteY74" fmla="*/ 1995953 h 7429261"/>
                <a:gd name="connsiteX75" fmla="*/ 3204601 w 7179898"/>
                <a:gd name="connsiteY75" fmla="*/ 1915657 h 7429261"/>
                <a:gd name="connsiteX76" fmla="*/ 3148827 w 7179898"/>
                <a:gd name="connsiteY76" fmla="*/ 1639064 h 7429261"/>
                <a:gd name="connsiteX77" fmla="*/ 2940483 w 7179898"/>
                <a:gd name="connsiteY77" fmla="*/ 1535226 h 7429261"/>
                <a:gd name="connsiteX78" fmla="*/ 2622014 w 7179898"/>
                <a:gd name="connsiteY78" fmla="*/ 1359571 h 7429261"/>
                <a:gd name="connsiteX79" fmla="*/ 2652850 w 7179898"/>
                <a:gd name="connsiteY79" fmla="*/ 1264603 h 7429261"/>
                <a:gd name="connsiteX80" fmla="*/ 2439248 w 7179898"/>
                <a:gd name="connsiteY80" fmla="*/ 1189717 h 7429261"/>
                <a:gd name="connsiteX81" fmla="*/ 2073769 w 7179898"/>
                <a:gd name="connsiteY81" fmla="*/ 1084179 h 7429261"/>
                <a:gd name="connsiteX82" fmla="*/ 1995539 w 7179898"/>
                <a:gd name="connsiteY82" fmla="*/ 792441 h 7429261"/>
                <a:gd name="connsiteX83" fmla="*/ 1979729 w 7179898"/>
                <a:gd name="connsiteY83" fmla="*/ 766193 h 7429261"/>
                <a:gd name="connsiteX84" fmla="*/ 1782960 w 7179898"/>
                <a:gd name="connsiteY84" fmla="*/ 802952 h 7429261"/>
                <a:gd name="connsiteX85" fmla="*/ 1580567 w 7179898"/>
                <a:gd name="connsiteY85" fmla="*/ 796117 h 7429261"/>
                <a:gd name="connsiteX86" fmla="*/ 1382703 w 7179898"/>
                <a:gd name="connsiteY86" fmla="*/ 529733 h 7429261"/>
                <a:gd name="connsiteX87" fmla="*/ 1054065 w 7179898"/>
                <a:gd name="connsiteY87" fmla="*/ 380462 h 7429261"/>
                <a:gd name="connsiteX88" fmla="*/ 898976 w 7179898"/>
                <a:gd name="connsiteY88" fmla="*/ 162351 h 7429261"/>
                <a:gd name="connsiteX89" fmla="*/ 669327 w 7179898"/>
                <a:gd name="connsiteY89" fmla="*/ 0 h 7429261"/>
                <a:gd name="connsiteX90" fmla="*/ 209498 w 7179898"/>
                <a:gd name="connsiteY90"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17928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890359 w 7179898"/>
                <a:gd name="connsiteY27" fmla="*/ 6705131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990661 w 7179898"/>
                <a:gd name="connsiteY26" fmla="*/ 6501556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870642 w 7179898"/>
                <a:gd name="connsiteY25" fmla="*/ 6190574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689317 w 7179898"/>
                <a:gd name="connsiteY24" fmla="*/ 5967754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509381 w 7179898"/>
                <a:gd name="connsiteY23" fmla="*/ 5668012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495688 w 7179898"/>
                <a:gd name="connsiteY22" fmla="*/ 5442824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838657 w 7179898"/>
                <a:gd name="connsiteY20" fmla="*/ 5378477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934742 w 7179898"/>
                <a:gd name="connsiteY19" fmla="*/ 5175070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1255291 w 7179898"/>
                <a:gd name="connsiteY18" fmla="*/ 535769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1485324 w 7179898"/>
                <a:gd name="connsiteY17" fmla="*/ 529031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800962 w 7179898"/>
                <a:gd name="connsiteY16" fmla="*/ 5193115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652591 w 7179898"/>
                <a:gd name="connsiteY15" fmla="*/ 4214599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530893 w 7179898"/>
                <a:gd name="connsiteY14" fmla="*/ 3968462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417957 w 7179898"/>
                <a:gd name="connsiteY13" fmla="*/ 3620386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71960 w 7179898"/>
                <a:gd name="connsiteY12" fmla="*/ 3378017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392195 w 7179898"/>
                <a:gd name="connsiteY11" fmla="*/ 3353719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068941 w 7179898"/>
                <a:gd name="connsiteY10" fmla="*/ 3549848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519563 w 7179898"/>
                <a:gd name="connsiteY9" fmla="*/ 3600958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48989 w 7179898"/>
                <a:gd name="connsiteY8" fmla="*/ 3461424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392819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320687 w 7179898"/>
                <a:gd name="connsiteY6" fmla="*/ 2166949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180520 w 7179898"/>
                <a:gd name="connsiteY5" fmla="*/ 1970392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36400 w 7179898"/>
                <a:gd name="connsiteY4" fmla="*/ 1432687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054065 w 7179898"/>
                <a:gd name="connsiteY88" fmla="*/ 380462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98976 w 7179898"/>
                <a:gd name="connsiteY89" fmla="*/ 162351 h 7429261"/>
                <a:gd name="connsiteX90" fmla="*/ 669327 w 7179898"/>
                <a:gd name="connsiteY90" fmla="*/ 0 h 7429261"/>
                <a:gd name="connsiteX91" fmla="*/ 209498 w 7179898"/>
                <a:gd name="connsiteY91" fmla="*/ 29287 h 7429261"/>
                <a:gd name="connsiteX0" fmla="*/ 209498 w 7179898"/>
                <a:gd name="connsiteY0" fmla="*/ 29287 h 7429261"/>
                <a:gd name="connsiteX1" fmla="*/ 165451 w 7179898"/>
                <a:gd name="connsiteY1" fmla="*/ 437904 h 7429261"/>
                <a:gd name="connsiteX2" fmla="*/ 0 w 7179898"/>
                <a:gd name="connsiteY2" fmla="*/ 844997 h 7429261"/>
                <a:gd name="connsiteX3" fmla="*/ 549 w 7179898"/>
                <a:gd name="connsiteY3" fmla="*/ 1116454 h 7429261"/>
                <a:gd name="connsiteX4" fmla="*/ 120539 w 7179898"/>
                <a:gd name="connsiteY4" fmla="*/ 1458191 h 7429261"/>
                <a:gd name="connsiteX5" fmla="*/ 278682 w 7179898"/>
                <a:gd name="connsiteY5" fmla="*/ 1944888 h 7429261"/>
                <a:gd name="connsiteX6" fmla="*/ 432871 w 7179898"/>
                <a:gd name="connsiteY6" fmla="*/ 2115942 h 7429261"/>
                <a:gd name="connsiteX7" fmla="*/ 427877 w 7179898"/>
                <a:gd name="connsiteY7" fmla="*/ 2351718 h 7429261"/>
                <a:gd name="connsiteX8" fmla="*/ 484047 w 7179898"/>
                <a:gd name="connsiteY8" fmla="*/ 3231891 h 7429261"/>
                <a:gd name="connsiteX9" fmla="*/ 1136580 w 7179898"/>
                <a:gd name="connsiteY9" fmla="*/ 3097261 h 7429261"/>
                <a:gd name="connsiteX10" fmla="*/ 1454576 w 7179898"/>
                <a:gd name="connsiteY10" fmla="*/ 3039775 h 7429261"/>
                <a:gd name="connsiteX11" fmla="*/ 1413229 w 7179898"/>
                <a:gd name="connsiteY11" fmla="*/ 3270832 h 7429261"/>
                <a:gd name="connsiteX12" fmla="*/ 1492995 w 7179898"/>
                <a:gd name="connsiteY12" fmla="*/ 3486408 h 7429261"/>
                <a:gd name="connsiteX13" fmla="*/ 1782557 w 7179898"/>
                <a:gd name="connsiteY13" fmla="*/ 4009317 h 7429261"/>
                <a:gd name="connsiteX14" fmla="*/ 1762274 w 7179898"/>
                <a:gd name="connsiteY14" fmla="*/ 4663436 h 7429261"/>
                <a:gd name="connsiteX15" fmla="*/ 1302013 w 7179898"/>
                <a:gd name="connsiteY15" fmla="*/ 4724673 h 7429261"/>
                <a:gd name="connsiteX16" fmla="*/ 1078772 w 7179898"/>
                <a:gd name="connsiteY16" fmla="*/ 4638411 h 7429261"/>
                <a:gd name="connsiteX17" fmla="*/ 945435 w 7179898"/>
                <a:gd name="connsiteY17" fmla="*/ 4729236 h 7429261"/>
                <a:gd name="connsiteX18" fmla="*/ 617240 w 7179898"/>
                <a:gd name="connsiteY18" fmla="*/ 4656347 h 7429261"/>
                <a:gd name="connsiteX19" fmla="*/ 493015 w 7179898"/>
                <a:gd name="connsiteY19" fmla="*/ 4735132 h 7429261"/>
                <a:gd name="connsiteX20" fmla="*/ 579229 w 7179898"/>
                <a:gd name="connsiteY20" fmla="*/ 5040553 h 7429261"/>
                <a:gd name="connsiteX21" fmla="*/ 602288 w 7179898"/>
                <a:gd name="connsiteY21" fmla="*/ 5241116 h 7429261"/>
                <a:gd name="connsiteX22" fmla="*/ 895346 w 7179898"/>
                <a:gd name="connsiteY22" fmla="*/ 5570342 h 7429261"/>
                <a:gd name="connsiteX23" fmla="*/ 958120 w 7179898"/>
                <a:gd name="connsiteY23" fmla="*/ 5795530 h 7429261"/>
                <a:gd name="connsiteX24" fmla="*/ 913687 w 7179898"/>
                <a:gd name="connsiteY24" fmla="*/ 5948626 h 7429261"/>
                <a:gd name="connsiteX25" fmla="*/ 1095012 w 7179898"/>
                <a:gd name="connsiteY25" fmla="*/ 6107688 h 7429261"/>
                <a:gd name="connsiteX26" fmla="*/ 1144916 w 7179898"/>
                <a:gd name="connsiteY26" fmla="*/ 6456925 h 7429261"/>
                <a:gd name="connsiteX27" fmla="*/ 974498 w 7179898"/>
                <a:gd name="connsiteY27" fmla="*/ 6692380 h 7429261"/>
                <a:gd name="connsiteX28" fmla="*/ 1154478 w 7179898"/>
                <a:gd name="connsiteY28" fmla="*/ 7008275 h 7429261"/>
                <a:gd name="connsiteX29" fmla="*/ 1181132 w 7179898"/>
                <a:gd name="connsiteY29" fmla="*/ 7213217 h 7429261"/>
                <a:gd name="connsiteX30" fmla="*/ 1514497 w 7179898"/>
                <a:gd name="connsiteY30" fmla="*/ 7211162 h 7429261"/>
                <a:gd name="connsiteX31" fmla="*/ 1921843 w 7179898"/>
                <a:gd name="connsiteY31" fmla="*/ 7159352 h 7429261"/>
                <a:gd name="connsiteX32" fmla="*/ 1958023 w 7179898"/>
                <a:gd name="connsiteY32" fmla="*/ 7316611 h 7429261"/>
                <a:gd name="connsiteX33" fmla="*/ 2492937 w 7179898"/>
                <a:gd name="connsiteY33" fmla="*/ 7294142 h 7429261"/>
                <a:gd name="connsiteX34" fmla="*/ 2753950 w 7179898"/>
                <a:gd name="connsiteY34" fmla="*/ 7395835 h 7429261"/>
                <a:gd name="connsiteX35" fmla="*/ 3034143 w 7179898"/>
                <a:gd name="connsiteY35" fmla="*/ 7429261 h 7429261"/>
                <a:gd name="connsiteX36" fmla="*/ 3335042 w 7179898"/>
                <a:gd name="connsiteY36" fmla="*/ 7171498 h 7429261"/>
                <a:gd name="connsiteX37" fmla="*/ 3307093 w 7179898"/>
                <a:gd name="connsiteY37" fmla="*/ 6946475 h 7429261"/>
                <a:gd name="connsiteX38" fmla="*/ 3556795 w 7179898"/>
                <a:gd name="connsiteY38" fmla="*/ 6738751 h 7429261"/>
                <a:gd name="connsiteX39" fmla="*/ 3812476 w 7179898"/>
                <a:gd name="connsiteY39" fmla="*/ 6763879 h 7429261"/>
                <a:gd name="connsiteX40" fmla="*/ 4029808 w 7179898"/>
                <a:gd name="connsiteY40" fmla="*/ 6804303 h 7429261"/>
                <a:gd name="connsiteX41" fmla="*/ 4107405 w 7179898"/>
                <a:gd name="connsiteY41" fmla="*/ 6915282 h 7429261"/>
                <a:gd name="connsiteX42" fmla="*/ 4127251 w 7179898"/>
                <a:gd name="connsiteY42" fmla="*/ 7058887 h 7429261"/>
                <a:gd name="connsiteX43" fmla="*/ 4327501 w 7179898"/>
                <a:gd name="connsiteY43" fmla="*/ 7078009 h 7429261"/>
                <a:gd name="connsiteX44" fmla="*/ 4478790 w 7179898"/>
                <a:gd name="connsiteY44" fmla="*/ 7097194 h 7429261"/>
                <a:gd name="connsiteX45" fmla="*/ 4798022 w 7179898"/>
                <a:gd name="connsiteY45" fmla="*/ 7033010 h 7429261"/>
                <a:gd name="connsiteX46" fmla="*/ 5084294 w 7179898"/>
                <a:gd name="connsiteY46" fmla="*/ 7120408 h 7429261"/>
                <a:gd name="connsiteX47" fmla="*/ 5515321 w 7179898"/>
                <a:gd name="connsiteY47" fmla="*/ 7192852 h 7429261"/>
                <a:gd name="connsiteX48" fmla="*/ 5629302 w 7179898"/>
                <a:gd name="connsiteY48" fmla="*/ 7074405 h 7429261"/>
                <a:gd name="connsiteX49" fmla="*/ 5856656 w 7179898"/>
                <a:gd name="connsiteY49" fmla="*/ 6711340 h 7429261"/>
                <a:gd name="connsiteX50" fmla="*/ 5905644 w 7179898"/>
                <a:gd name="connsiteY50" fmla="*/ 6340085 h 7429261"/>
                <a:gd name="connsiteX51" fmla="*/ 6016803 w 7179898"/>
                <a:gd name="connsiteY51" fmla="*/ 6283278 h 7429261"/>
                <a:gd name="connsiteX52" fmla="*/ 6184190 w 7179898"/>
                <a:gd name="connsiteY52" fmla="*/ 6198165 h 7429261"/>
                <a:gd name="connsiteX53" fmla="*/ 6424621 w 7179898"/>
                <a:gd name="connsiteY53" fmla="*/ 6235817 h 7429261"/>
                <a:gd name="connsiteX54" fmla="*/ 6893776 w 7179898"/>
                <a:gd name="connsiteY54" fmla="*/ 6308001 h 7429261"/>
                <a:gd name="connsiteX55" fmla="*/ 7023108 w 7179898"/>
                <a:gd name="connsiteY55" fmla="*/ 6265822 h 7429261"/>
                <a:gd name="connsiteX56" fmla="*/ 7179898 w 7179898"/>
                <a:gd name="connsiteY56" fmla="*/ 6231256 h 7429261"/>
                <a:gd name="connsiteX57" fmla="*/ 7090045 w 7179898"/>
                <a:gd name="connsiteY57" fmla="*/ 6045222 h 7429261"/>
                <a:gd name="connsiteX58" fmla="*/ 7143626 w 7179898"/>
                <a:gd name="connsiteY58" fmla="*/ 5430149 h 7429261"/>
                <a:gd name="connsiteX59" fmla="*/ 6852983 w 7179898"/>
                <a:gd name="connsiteY59" fmla="*/ 5161170 h 7429261"/>
                <a:gd name="connsiteX60" fmla="*/ 6819317 w 7179898"/>
                <a:gd name="connsiteY60" fmla="*/ 4972574 h 7429261"/>
                <a:gd name="connsiteX61" fmla="*/ 6684923 w 7179898"/>
                <a:gd name="connsiteY61" fmla="*/ 4789129 h 7429261"/>
                <a:gd name="connsiteX62" fmla="*/ 6718581 w 7179898"/>
                <a:gd name="connsiteY62" fmla="*/ 4510137 h 7429261"/>
                <a:gd name="connsiteX63" fmla="*/ 6453183 w 7179898"/>
                <a:gd name="connsiteY63" fmla="*/ 4377874 h 7429261"/>
                <a:gd name="connsiteX64" fmla="*/ 6407552 w 7179898"/>
                <a:gd name="connsiteY64" fmla="*/ 3951427 h 7429261"/>
                <a:gd name="connsiteX65" fmla="*/ 6424060 w 7179898"/>
                <a:gd name="connsiteY65" fmla="*/ 3519553 h 7429261"/>
                <a:gd name="connsiteX66" fmla="*/ 6067005 w 7179898"/>
                <a:gd name="connsiteY66" fmla="*/ 3185771 h 7429261"/>
                <a:gd name="connsiteX67" fmla="*/ 5091995 w 7179898"/>
                <a:gd name="connsiteY67" fmla="*/ 2799099 h 7429261"/>
                <a:gd name="connsiteX68" fmla="*/ 5032719 w 7179898"/>
                <a:gd name="connsiteY68" fmla="*/ 2522633 h 7429261"/>
                <a:gd name="connsiteX69" fmla="*/ 4718026 w 7179898"/>
                <a:gd name="connsiteY69" fmla="*/ 2269446 h 7429261"/>
                <a:gd name="connsiteX70" fmla="*/ 4436516 w 7179898"/>
                <a:gd name="connsiteY70" fmla="*/ 2010058 h 7429261"/>
                <a:gd name="connsiteX71" fmla="*/ 4206025 w 7179898"/>
                <a:gd name="connsiteY71" fmla="*/ 2184381 h 7429261"/>
                <a:gd name="connsiteX72" fmla="*/ 3967802 w 7179898"/>
                <a:gd name="connsiteY72" fmla="*/ 1963647 h 7429261"/>
                <a:gd name="connsiteX73" fmla="*/ 3701894 w 7179898"/>
                <a:gd name="connsiteY73" fmla="*/ 2059446 h 7429261"/>
                <a:gd name="connsiteX74" fmla="*/ 3517434 w 7179898"/>
                <a:gd name="connsiteY74" fmla="*/ 2205480 h 7429261"/>
                <a:gd name="connsiteX75" fmla="*/ 3348715 w 7179898"/>
                <a:gd name="connsiteY75" fmla="*/ 1995953 h 7429261"/>
                <a:gd name="connsiteX76" fmla="*/ 3204601 w 7179898"/>
                <a:gd name="connsiteY76" fmla="*/ 1915657 h 7429261"/>
                <a:gd name="connsiteX77" fmla="*/ 3148827 w 7179898"/>
                <a:gd name="connsiteY77" fmla="*/ 1639064 h 7429261"/>
                <a:gd name="connsiteX78" fmla="*/ 2940483 w 7179898"/>
                <a:gd name="connsiteY78" fmla="*/ 1535226 h 7429261"/>
                <a:gd name="connsiteX79" fmla="*/ 2622014 w 7179898"/>
                <a:gd name="connsiteY79" fmla="*/ 1359571 h 7429261"/>
                <a:gd name="connsiteX80" fmla="*/ 2652850 w 7179898"/>
                <a:gd name="connsiteY80" fmla="*/ 1264603 h 7429261"/>
                <a:gd name="connsiteX81" fmla="*/ 2439248 w 7179898"/>
                <a:gd name="connsiteY81" fmla="*/ 1189717 h 7429261"/>
                <a:gd name="connsiteX82" fmla="*/ 2073769 w 7179898"/>
                <a:gd name="connsiteY82" fmla="*/ 1084179 h 7429261"/>
                <a:gd name="connsiteX83" fmla="*/ 1995539 w 7179898"/>
                <a:gd name="connsiteY83" fmla="*/ 792441 h 7429261"/>
                <a:gd name="connsiteX84" fmla="*/ 1979729 w 7179898"/>
                <a:gd name="connsiteY84" fmla="*/ 766193 h 7429261"/>
                <a:gd name="connsiteX85" fmla="*/ 1782960 w 7179898"/>
                <a:gd name="connsiteY85" fmla="*/ 802952 h 7429261"/>
                <a:gd name="connsiteX86" fmla="*/ 1580567 w 7179898"/>
                <a:gd name="connsiteY86" fmla="*/ 796117 h 7429261"/>
                <a:gd name="connsiteX87" fmla="*/ 1382703 w 7179898"/>
                <a:gd name="connsiteY87" fmla="*/ 529733 h 7429261"/>
                <a:gd name="connsiteX88" fmla="*/ 1117169 w 7179898"/>
                <a:gd name="connsiteY88" fmla="*/ 374086 h 7429261"/>
                <a:gd name="connsiteX89" fmla="*/ 821849 w 7179898"/>
                <a:gd name="connsiteY89" fmla="*/ 130472 h 7429261"/>
                <a:gd name="connsiteX90" fmla="*/ 669327 w 7179898"/>
                <a:gd name="connsiteY90" fmla="*/ 0 h 7429261"/>
                <a:gd name="connsiteX91" fmla="*/ 209498 w 7179898"/>
                <a:gd name="connsiteY91" fmla="*/ 29287 h 742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179898" h="7429261">
                  <a:moveTo>
                    <a:pt x="209498" y="29287"/>
                  </a:moveTo>
                  <a:lnTo>
                    <a:pt x="165451" y="437904"/>
                  </a:lnTo>
                  <a:lnTo>
                    <a:pt x="0" y="844997"/>
                  </a:lnTo>
                  <a:lnTo>
                    <a:pt x="549" y="1116454"/>
                  </a:lnTo>
                  <a:lnTo>
                    <a:pt x="120539" y="1458191"/>
                  </a:lnTo>
                  <a:lnTo>
                    <a:pt x="278682" y="1944888"/>
                  </a:lnTo>
                  <a:lnTo>
                    <a:pt x="432871" y="2115942"/>
                  </a:lnTo>
                  <a:lnTo>
                    <a:pt x="427877" y="2351718"/>
                  </a:lnTo>
                  <a:lnTo>
                    <a:pt x="484047" y="3231891"/>
                  </a:lnTo>
                  <a:lnTo>
                    <a:pt x="1136580" y="3097261"/>
                  </a:lnTo>
                  <a:lnTo>
                    <a:pt x="1454576" y="3039775"/>
                  </a:lnTo>
                  <a:lnTo>
                    <a:pt x="1413229" y="3270832"/>
                  </a:lnTo>
                  <a:lnTo>
                    <a:pt x="1492995" y="3486408"/>
                  </a:lnTo>
                  <a:lnTo>
                    <a:pt x="1782557" y="4009317"/>
                  </a:lnTo>
                  <a:cubicBezTo>
                    <a:pt x="1897329" y="4357000"/>
                    <a:pt x="1794745" y="4354009"/>
                    <a:pt x="1762274" y="4663436"/>
                  </a:cubicBezTo>
                  <a:lnTo>
                    <a:pt x="1302013" y="4724673"/>
                  </a:lnTo>
                  <a:lnTo>
                    <a:pt x="1078772" y="4638411"/>
                  </a:lnTo>
                  <a:lnTo>
                    <a:pt x="945435" y="4729236"/>
                  </a:lnTo>
                  <a:lnTo>
                    <a:pt x="617240" y="4656347"/>
                  </a:lnTo>
                  <a:lnTo>
                    <a:pt x="493015" y="4735132"/>
                  </a:lnTo>
                  <a:lnTo>
                    <a:pt x="579229" y="5040553"/>
                  </a:lnTo>
                  <a:lnTo>
                    <a:pt x="602288" y="5241116"/>
                  </a:lnTo>
                  <a:lnTo>
                    <a:pt x="895346" y="5570342"/>
                  </a:lnTo>
                  <a:lnTo>
                    <a:pt x="958120" y="5795530"/>
                  </a:lnTo>
                  <a:lnTo>
                    <a:pt x="913687" y="5948626"/>
                  </a:lnTo>
                  <a:lnTo>
                    <a:pt x="1095012" y="6107688"/>
                  </a:lnTo>
                  <a:lnTo>
                    <a:pt x="1144916" y="6456925"/>
                  </a:lnTo>
                  <a:lnTo>
                    <a:pt x="974498" y="6692380"/>
                  </a:lnTo>
                  <a:lnTo>
                    <a:pt x="1154478" y="7008275"/>
                  </a:lnTo>
                  <a:lnTo>
                    <a:pt x="1181132" y="7213217"/>
                  </a:lnTo>
                  <a:cubicBezTo>
                    <a:pt x="1292254" y="7212532"/>
                    <a:pt x="1277167" y="7288358"/>
                    <a:pt x="1514497" y="7211162"/>
                  </a:cubicBezTo>
                  <a:lnTo>
                    <a:pt x="1921843" y="7159352"/>
                  </a:lnTo>
                  <a:lnTo>
                    <a:pt x="1958023" y="7316611"/>
                  </a:lnTo>
                  <a:lnTo>
                    <a:pt x="2492937" y="7294142"/>
                  </a:lnTo>
                  <a:lnTo>
                    <a:pt x="2753950" y="7395835"/>
                  </a:lnTo>
                  <a:lnTo>
                    <a:pt x="3034143" y="7429261"/>
                  </a:lnTo>
                  <a:lnTo>
                    <a:pt x="3335042" y="7171498"/>
                  </a:lnTo>
                  <a:lnTo>
                    <a:pt x="3307093" y="6946475"/>
                  </a:lnTo>
                  <a:lnTo>
                    <a:pt x="3556795" y="6738751"/>
                  </a:lnTo>
                  <a:lnTo>
                    <a:pt x="3812476" y="6763879"/>
                  </a:lnTo>
                  <a:lnTo>
                    <a:pt x="4029808" y="6804303"/>
                  </a:lnTo>
                  <a:lnTo>
                    <a:pt x="4107405" y="6915282"/>
                  </a:lnTo>
                  <a:cubicBezTo>
                    <a:pt x="4293056" y="6957211"/>
                    <a:pt x="3948264" y="6943940"/>
                    <a:pt x="4127251" y="7058887"/>
                  </a:cubicBezTo>
                  <a:lnTo>
                    <a:pt x="4327501" y="7078009"/>
                  </a:lnTo>
                  <a:lnTo>
                    <a:pt x="4478790" y="7097194"/>
                  </a:lnTo>
                  <a:lnTo>
                    <a:pt x="4798022" y="7033010"/>
                  </a:lnTo>
                  <a:lnTo>
                    <a:pt x="5084294" y="7120408"/>
                  </a:lnTo>
                  <a:lnTo>
                    <a:pt x="5515321" y="7192852"/>
                  </a:lnTo>
                  <a:lnTo>
                    <a:pt x="5629302" y="7074405"/>
                  </a:lnTo>
                  <a:lnTo>
                    <a:pt x="5856656" y="6711340"/>
                  </a:lnTo>
                  <a:lnTo>
                    <a:pt x="5905644" y="6340085"/>
                  </a:lnTo>
                  <a:lnTo>
                    <a:pt x="6016803" y="6283278"/>
                  </a:lnTo>
                  <a:lnTo>
                    <a:pt x="6184190" y="6198165"/>
                  </a:lnTo>
                  <a:lnTo>
                    <a:pt x="6424621" y="6235817"/>
                  </a:lnTo>
                  <a:lnTo>
                    <a:pt x="6893776" y="6308001"/>
                  </a:lnTo>
                  <a:lnTo>
                    <a:pt x="7023108" y="6265822"/>
                  </a:lnTo>
                  <a:lnTo>
                    <a:pt x="7179898" y="6231256"/>
                  </a:lnTo>
                  <a:lnTo>
                    <a:pt x="7090045" y="6045222"/>
                  </a:lnTo>
                  <a:cubicBezTo>
                    <a:pt x="7028441" y="5829571"/>
                    <a:pt x="7118656" y="5735326"/>
                    <a:pt x="7143626" y="5430149"/>
                  </a:cubicBezTo>
                  <a:cubicBezTo>
                    <a:pt x="6941572" y="5365993"/>
                    <a:pt x="6949864" y="5250830"/>
                    <a:pt x="6852983" y="5161170"/>
                  </a:cubicBezTo>
                  <a:lnTo>
                    <a:pt x="6819317" y="4972574"/>
                  </a:lnTo>
                  <a:lnTo>
                    <a:pt x="6684923" y="4789129"/>
                  </a:lnTo>
                  <a:lnTo>
                    <a:pt x="6718581" y="4510137"/>
                  </a:lnTo>
                  <a:lnTo>
                    <a:pt x="6453183" y="4377874"/>
                  </a:lnTo>
                  <a:lnTo>
                    <a:pt x="6407552" y="3951427"/>
                  </a:lnTo>
                  <a:lnTo>
                    <a:pt x="6424060" y="3519553"/>
                  </a:lnTo>
                  <a:lnTo>
                    <a:pt x="6067005" y="3185771"/>
                  </a:lnTo>
                  <a:cubicBezTo>
                    <a:pt x="5646177" y="2933613"/>
                    <a:pt x="5660066" y="3000250"/>
                    <a:pt x="5091995" y="2799099"/>
                  </a:cubicBezTo>
                  <a:lnTo>
                    <a:pt x="5032719" y="2522633"/>
                  </a:lnTo>
                  <a:lnTo>
                    <a:pt x="4718026" y="2269446"/>
                  </a:lnTo>
                  <a:lnTo>
                    <a:pt x="4436516" y="2010058"/>
                  </a:lnTo>
                  <a:lnTo>
                    <a:pt x="4206025" y="2184381"/>
                  </a:lnTo>
                  <a:lnTo>
                    <a:pt x="3967802" y="1963647"/>
                  </a:lnTo>
                  <a:lnTo>
                    <a:pt x="3701894" y="2059446"/>
                  </a:lnTo>
                  <a:lnTo>
                    <a:pt x="3517434" y="2205480"/>
                  </a:lnTo>
                  <a:lnTo>
                    <a:pt x="3348715" y="1995953"/>
                  </a:lnTo>
                  <a:lnTo>
                    <a:pt x="3204601" y="1915657"/>
                  </a:lnTo>
                  <a:lnTo>
                    <a:pt x="3148827" y="1639064"/>
                  </a:lnTo>
                  <a:lnTo>
                    <a:pt x="2940483" y="1535226"/>
                  </a:lnTo>
                  <a:lnTo>
                    <a:pt x="2622014" y="1359571"/>
                  </a:lnTo>
                  <a:lnTo>
                    <a:pt x="2652850" y="1264603"/>
                  </a:lnTo>
                  <a:lnTo>
                    <a:pt x="2439248" y="1189717"/>
                  </a:lnTo>
                  <a:lnTo>
                    <a:pt x="2073769" y="1084179"/>
                  </a:lnTo>
                  <a:lnTo>
                    <a:pt x="1995539" y="792441"/>
                  </a:lnTo>
                  <a:lnTo>
                    <a:pt x="1979729" y="766193"/>
                  </a:lnTo>
                  <a:lnTo>
                    <a:pt x="1782960" y="802952"/>
                  </a:lnTo>
                  <a:lnTo>
                    <a:pt x="1580567" y="796117"/>
                  </a:lnTo>
                  <a:lnTo>
                    <a:pt x="1382703" y="529733"/>
                  </a:lnTo>
                  <a:lnTo>
                    <a:pt x="1117169" y="374086"/>
                  </a:lnTo>
                  <a:lnTo>
                    <a:pt x="821849" y="130472"/>
                  </a:lnTo>
                  <a:lnTo>
                    <a:pt x="669327" y="0"/>
                  </a:lnTo>
                  <a:lnTo>
                    <a:pt x="209498" y="29287"/>
                  </a:lnTo>
                  <a:close/>
                </a:path>
              </a:pathLst>
            </a:custGeom>
            <a:noFill/>
            <a:ln w="1016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25" name="テキスト ボックス 124">
            <a:extLst>
              <a:ext uri="{FF2B5EF4-FFF2-40B4-BE49-F238E27FC236}">
                <a16:creationId xmlns:a16="http://schemas.microsoft.com/office/drawing/2014/main" id="{3CCE897D-0EF5-41E9-ACE6-2D0ADF247D82}"/>
              </a:ext>
            </a:extLst>
          </p:cNvPr>
          <p:cNvSpPr txBox="1"/>
          <p:nvPr/>
        </p:nvSpPr>
        <p:spPr>
          <a:xfrm>
            <a:off x="415949" y="4499058"/>
            <a:ext cx="1969150" cy="1081706"/>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山間部において、保安林指定が一定進んでいるものの、下流部の都市部周辺での指定は低位となっている。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grpSp>
        <p:nvGrpSpPr>
          <p:cNvPr id="59" name="グループ化 58">
            <a:extLst>
              <a:ext uri="{FF2B5EF4-FFF2-40B4-BE49-F238E27FC236}">
                <a16:creationId xmlns:a16="http://schemas.microsoft.com/office/drawing/2014/main" id="{30180532-4E2B-4200-A208-68EFB46E3E50}"/>
              </a:ext>
            </a:extLst>
          </p:cNvPr>
          <p:cNvGrpSpPr/>
          <p:nvPr/>
        </p:nvGrpSpPr>
        <p:grpSpPr>
          <a:xfrm>
            <a:off x="6446198" y="744134"/>
            <a:ext cx="3328679" cy="2178292"/>
            <a:chOff x="-1441149" y="3579543"/>
            <a:chExt cx="3328679" cy="2178292"/>
          </a:xfrm>
        </p:grpSpPr>
        <p:sp>
          <p:nvSpPr>
            <p:cNvPr id="64" name="正方形/長方形 63">
              <a:extLst>
                <a:ext uri="{FF2B5EF4-FFF2-40B4-BE49-F238E27FC236}">
                  <a16:creationId xmlns:a16="http://schemas.microsoft.com/office/drawing/2014/main" id="{6AA2CE7C-6514-4307-9972-858E4E528953}"/>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5" name="グループ化 64">
              <a:extLst>
                <a:ext uri="{FF2B5EF4-FFF2-40B4-BE49-F238E27FC236}">
                  <a16:creationId xmlns:a16="http://schemas.microsoft.com/office/drawing/2014/main" id="{11EEDA9A-F513-40DC-AD6D-46D61F65AE47}"/>
                </a:ext>
              </a:extLst>
            </p:cNvPr>
            <p:cNvGrpSpPr/>
            <p:nvPr/>
          </p:nvGrpSpPr>
          <p:grpSpPr>
            <a:xfrm>
              <a:off x="-1441149" y="3635514"/>
              <a:ext cx="3202218" cy="2066349"/>
              <a:chOff x="348354" y="3315651"/>
              <a:chExt cx="5315430" cy="3429976"/>
            </a:xfrm>
          </p:grpSpPr>
          <p:pic>
            <p:nvPicPr>
              <p:cNvPr id="66" name="図 65">
                <a:extLst>
                  <a:ext uri="{FF2B5EF4-FFF2-40B4-BE49-F238E27FC236}">
                    <a16:creationId xmlns:a16="http://schemas.microsoft.com/office/drawing/2014/main" id="{57A16296-996B-4D56-94B7-8F91600FDE5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67" name="四角形: 角を丸くする 66">
                <a:extLst>
                  <a:ext uri="{FF2B5EF4-FFF2-40B4-BE49-F238E27FC236}">
                    <a16:creationId xmlns:a16="http://schemas.microsoft.com/office/drawing/2014/main" id="{85721B33-56F3-4A62-BFB7-F67701E5D625}"/>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四角形: 角を丸くする 67">
                <a:extLst>
                  <a:ext uri="{FF2B5EF4-FFF2-40B4-BE49-F238E27FC236}">
                    <a16:creationId xmlns:a16="http://schemas.microsoft.com/office/drawing/2014/main" id="{97CCBFA9-09E9-4818-9631-5DDA7F3785C5}"/>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テキスト ボックス 70">
                <a:extLst>
                  <a:ext uri="{FF2B5EF4-FFF2-40B4-BE49-F238E27FC236}">
                    <a16:creationId xmlns:a16="http://schemas.microsoft.com/office/drawing/2014/main" id="{CC090B30-2FA9-4616-A800-1BD7F55ED570}"/>
                  </a:ext>
                </a:extLst>
              </p:cNvPr>
              <p:cNvSpPr txBox="1"/>
              <p:nvPr/>
            </p:nvSpPr>
            <p:spPr>
              <a:xfrm>
                <a:off x="563551" y="5397457"/>
                <a:ext cx="1812256" cy="212619"/>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72" name="四角形: 角を丸くする 71">
                <a:extLst>
                  <a:ext uri="{FF2B5EF4-FFF2-40B4-BE49-F238E27FC236}">
                    <a16:creationId xmlns:a16="http://schemas.microsoft.com/office/drawing/2014/main" id="{5EA9F2AD-C0DF-40FF-97E4-7262389AC40D}"/>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テキスト ボックス 72">
                <a:extLst>
                  <a:ext uri="{FF2B5EF4-FFF2-40B4-BE49-F238E27FC236}">
                    <a16:creationId xmlns:a16="http://schemas.microsoft.com/office/drawing/2014/main" id="{87E4A070-8E90-4839-B16B-763B55BC1EE7}"/>
                  </a:ext>
                </a:extLst>
              </p:cNvPr>
              <p:cNvSpPr txBox="1"/>
              <p:nvPr/>
            </p:nvSpPr>
            <p:spPr>
              <a:xfrm>
                <a:off x="2375807" y="3493291"/>
                <a:ext cx="1605318" cy="164251"/>
              </a:xfrm>
              <a:prstGeom prst="rect">
                <a:avLst/>
              </a:prstGeom>
              <a:solidFill>
                <a:schemeClr val="bg1"/>
              </a:solidFill>
            </p:spPr>
            <p:txBody>
              <a:bodyPr wrap="square" lIns="0" tIns="0" rIns="0" bIns="0" rtlCol="0">
                <a:noAutofit/>
              </a:bodyPr>
              <a:lstStyle/>
              <a:p>
                <a:pPr algn="ct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76" name="図 75">
                <a:extLst>
                  <a:ext uri="{FF2B5EF4-FFF2-40B4-BE49-F238E27FC236}">
                    <a16:creationId xmlns:a16="http://schemas.microsoft.com/office/drawing/2014/main" id="{05ECEA58-CB5B-4398-960D-51F1F9961BD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78" name="テキスト ボックス 77">
                <a:extLst>
                  <a:ext uri="{FF2B5EF4-FFF2-40B4-BE49-F238E27FC236}">
                    <a16:creationId xmlns:a16="http://schemas.microsoft.com/office/drawing/2014/main" id="{5E222091-FB6D-4F15-A8ED-A9F00E2617C8}"/>
                  </a:ext>
                </a:extLst>
              </p:cNvPr>
              <p:cNvSpPr txBox="1"/>
              <p:nvPr/>
            </p:nvSpPr>
            <p:spPr>
              <a:xfrm>
                <a:off x="3036832" y="5428357"/>
                <a:ext cx="2338686" cy="212620"/>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79" name="テキスト ボックス 78">
                <a:extLst>
                  <a:ext uri="{FF2B5EF4-FFF2-40B4-BE49-F238E27FC236}">
                    <a16:creationId xmlns:a16="http://schemas.microsoft.com/office/drawing/2014/main" id="{B6125F29-189C-41FD-B6A3-D998D1A1D09B}"/>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81" name="テキスト ボックス 80">
                <a:extLst>
                  <a:ext uri="{FF2B5EF4-FFF2-40B4-BE49-F238E27FC236}">
                    <a16:creationId xmlns:a16="http://schemas.microsoft.com/office/drawing/2014/main" id="{F98E2452-C2B2-4301-94AA-EA5178003EAA}"/>
                  </a:ext>
                </a:extLst>
              </p:cNvPr>
              <p:cNvSpPr txBox="1"/>
              <p:nvPr/>
            </p:nvSpPr>
            <p:spPr>
              <a:xfrm>
                <a:off x="1284971" y="4345199"/>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7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82" name="テキスト ボックス 81">
                <a:extLst>
                  <a:ext uri="{FF2B5EF4-FFF2-40B4-BE49-F238E27FC236}">
                    <a16:creationId xmlns:a16="http://schemas.microsoft.com/office/drawing/2014/main" id="{B78B47A7-9482-43DE-93DE-208332308118}"/>
                  </a:ext>
                </a:extLst>
              </p:cNvPr>
              <p:cNvSpPr txBox="1"/>
              <p:nvPr/>
            </p:nvSpPr>
            <p:spPr>
              <a:xfrm>
                <a:off x="3038525" y="5663714"/>
                <a:ext cx="2338686" cy="212621"/>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83" name="テキスト ボックス 82">
                <a:extLst>
                  <a:ext uri="{FF2B5EF4-FFF2-40B4-BE49-F238E27FC236}">
                    <a16:creationId xmlns:a16="http://schemas.microsoft.com/office/drawing/2014/main" id="{672595AA-AC8F-469D-B379-9DD74B72BEFE}"/>
                  </a:ext>
                </a:extLst>
              </p:cNvPr>
              <p:cNvSpPr txBox="1"/>
              <p:nvPr/>
            </p:nvSpPr>
            <p:spPr>
              <a:xfrm>
                <a:off x="3152701" y="3747604"/>
                <a:ext cx="112935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sp>
        <p:nvSpPr>
          <p:cNvPr id="84" name="楕円 83">
            <a:extLst>
              <a:ext uri="{FF2B5EF4-FFF2-40B4-BE49-F238E27FC236}">
                <a16:creationId xmlns:a16="http://schemas.microsoft.com/office/drawing/2014/main" id="{F4B0AFFA-B743-4486-8A60-507AD42330D8}"/>
              </a:ext>
            </a:extLst>
          </p:cNvPr>
          <p:cNvSpPr/>
          <p:nvPr/>
        </p:nvSpPr>
        <p:spPr>
          <a:xfrm rot="19555758">
            <a:off x="3403022" y="2020563"/>
            <a:ext cx="1174891" cy="1258671"/>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楕円 85">
            <a:extLst>
              <a:ext uri="{FF2B5EF4-FFF2-40B4-BE49-F238E27FC236}">
                <a16:creationId xmlns:a16="http://schemas.microsoft.com/office/drawing/2014/main" id="{F45E7E79-6679-49C1-86B7-147D326E98A3}"/>
              </a:ext>
            </a:extLst>
          </p:cNvPr>
          <p:cNvSpPr/>
          <p:nvPr/>
        </p:nvSpPr>
        <p:spPr>
          <a:xfrm>
            <a:off x="4427406" y="3245561"/>
            <a:ext cx="741618" cy="509483"/>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楕円 87">
            <a:extLst>
              <a:ext uri="{FF2B5EF4-FFF2-40B4-BE49-F238E27FC236}">
                <a16:creationId xmlns:a16="http://schemas.microsoft.com/office/drawing/2014/main" id="{A6318215-65A5-4128-94FF-0DBF1AF61BA2}"/>
              </a:ext>
            </a:extLst>
          </p:cNvPr>
          <p:cNvSpPr/>
          <p:nvPr/>
        </p:nvSpPr>
        <p:spPr>
          <a:xfrm rot="19924023">
            <a:off x="5200688" y="4891522"/>
            <a:ext cx="418638" cy="848846"/>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楕円 88">
            <a:extLst>
              <a:ext uri="{FF2B5EF4-FFF2-40B4-BE49-F238E27FC236}">
                <a16:creationId xmlns:a16="http://schemas.microsoft.com/office/drawing/2014/main" id="{13FF6281-FA20-4C32-95C2-DF7F85E35E40}"/>
              </a:ext>
            </a:extLst>
          </p:cNvPr>
          <p:cNvSpPr/>
          <p:nvPr/>
        </p:nvSpPr>
        <p:spPr>
          <a:xfrm rot="21225492">
            <a:off x="4656657" y="3841642"/>
            <a:ext cx="513110" cy="1351777"/>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テキスト ボックス 89">
            <a:extLst>
              <a:ext uri="{FF2B5EF4-FFF2-40B4-BE49-F238E27FC236}">
                <a16:creationId xmlns:a16="http://schemas.microsoft.com/office/drawing/2014/main" id="{DA8AD5E0-237A-4A9A-942E-DC6E7A3D2F17}"/>
              </a:ext>
            </a:extLst>
          </p:cNvPr>
          <p:cNvSpPr txBox="1"/>
          <p:nvPr/>
        </p:nvSpPr>
        <p:spPr>
          <a:xfrm>
            <a:off x="43587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事例１</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河内</a:t>
            </a:r>
            <a:r>
              <a:rPr lang="ja-JP" altLang="en-US" sz="1286" dirty="0">
                <a:latin typeface="HG丸ｺﾞｼｯｸM-PRO" panose="020F0600000000000000" pitchFamily="50" charset="-128"/>
                <a:ea typeface="HG丸ｺﾞｼｯｸM-PRO" panose="020F0600000000000000" pitchFamily="50" charset="-128"/>
              </a:rPr>
              <a:t>長野市域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（天見川流域）</a:t>
            </a:r>
            <a:endParaRPr kumimoji="1" lang="ja-JP" altLang="en-US" sz="1286" dirty="0"/>
          </a:p>
        </p:txBody>
      </p:sp>
      <p:cxnSp>
        <p:nvCxnSpPr>
          <p:cNvPr id="92" name="直線矢印コネクタ 91">
            <a:extLst>
              <a:ext uri="{FF2B5EF4-FFF2-40B4-BE49-F238E27FC236}">
                <a16:creationId xmlns:a16="http://schemas.microsoft.com/office/drawing/2014/main" id="{97581928-D265-42A3-A129-4FAE4EF623D9}"/>
              </a:ext>
            </a:extLst>
          </p:cNvPr>
          <p:cNvCxnSpPr>
            <a:cxnSpLocks/>
          </p:cNvCxnSpPr>
          <p:nvPr/>
        </p:nvCxnSpPr>
        <p:spPr>
          <a:xfrm flipV="1">
            <a:off x="5683298" y="4051627"/>
            <a:ext cx="1925943" cy="1263185"/>
          </a:xfrm>
          <a:prstGeom prst="straightConnector1">
            <a:avLst/>
          </a:prstGeom>
          <a:ln w="53975" cmpd="sng">
            <a:solidFill>
              <a:schemeClr val="accent5">
                <a:lumMod val="50000"/>
              </a:schemeClr>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cxnSp>
        <p:nvCxnSpPr>
          <p:cNvPr id="93" name="直線矢印コネクタ 92">
            <a:extLst>
              <a:ext uri="{FF2B5EF4-FFF2-40B4-BE49-F238E27FC236}">
                <a16:creationId xmlns:a16="http://schemas.microsoft.com/office/drawing/2014/main" id="{2D850B2F-EE95-42B6-8D49-A53AB0CBB005}"/>
              </a:ext>
            </a:extLst>
          </p:cNvPr>
          <p:cNvCxnSpPr>
            <a:cxnSpLocks/>
          </p:cNvCxnSpPr>
          <p:nvPr/>
        </p:nvCxnSpPr>
        <p:spPr>
          <a:xfrm>
            <a:off x="4547201" y="2797902"/>
            <a:ext cx="3062040" cy="1244307"/>
          </a:xfrm>
          <a:prstGeom prst="straightConnector1">
            <a:avLst/>
          </a:prstGeom>
          <a:ln w="53975" cmpd="sng">
            <a:solidFill>
              <a:schemeClr val="accent5">
                <a:lumMod val="50000"/>
              </a:schemeClr>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cxnSp>
        <p:nvCxnSpPr>
          <p:cNvPr id="95" name="直線矢印コネクタ 94">
            <a:extLst>
              <a:ext uri="{FF2B5EF4-FFF2-40B4-BE49-F238E27FC236}">
                <a16:creationId xmlns:a16="http://schemas.microsoft.com/office/drawing/2014/main" id="{79AF1E74-F260-4547-BA68-E7316773EFCB}"/>
              </a:ext>
            </a:extLst>
          </p:cNvPr>
          <p:cNvCxnSpPr>
            <a:cxnSpLocks/>
          </p:cNvCxnSpPr>
          <p:nvPr/>
        </p:nvCxnSpPr>
        <p:spPr>
          <a:xfrm>
            <a:off x="5180890" y="3639279"/>
            <a:ext cx="2428351" cy="402930"/>
          </a:xfrm>
          <a:prstGeom prst="straightConnector1">
            <a:avLst/>
          </a:prstGeom>
          <a:ln w="53975" cmpd="sng">
            <a:solidFill>
              <a:schemeClr val="accent5">
                <a:lumMod val="50000"/>
              </a:schemeClr>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96" name="テキスト ボックス 95">
            <a:extLst>
              <a:ext uri="{FF2B5EF4-FFF2-40B4-BE49-F238E27FC236}">
                <a16:creationId xmlns:a16="http://schemas.microsoft.com/office/drawing/2014/main" id="{E95844E9-75DD-4300-B4B7-529925A775F6}"/>
              </a:ext>
            </a:extLst>
          </p:cNvPr>
          <p:cNvSpPr txBox="1"/>
          <p:nvPr/>
        </p:nvSpPr>
        <p:spPr>
          <a:xfrm>
            <a:off x="7572020" y="3762322"/>
            <a:ext cx="1899294" cy="883832"/>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公益的機能の維持増進</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が求められる区域</a:t>
            </a:r>
            <a:endParaRPr kumimoji="1" lang="en-US" altLang="ja-JP" sz="1286" dirty="0">
              <a:latin typeface="HG丸ｺﾞｼｯｸM-PRO" panose="020F0600000000000000" pitchFamily="50" charset="-128"/>
              <a:ea typeface="HG丸ｺﾞｼｯｸM-PRO" panose="020F0600000000000000" pitchFamily="50" charset="-128"/>
            </a:endParaRPr>
          </a:p>
          <a:p>
            <a:r>
              <a:rPr lang="ja-JP" altLang="en-US" sz="1286" dirty="0">
                <a:latin typeface="HG丸ｺﾞｼｯｸM-PRO" panose="020F0600000000000000" pitchFamily="50" charset="-128"/>
                <a:ea typeface="HG丸ｺﾞｼｯｸM-PRO" panose="020F0600000000000000" pitchFamily="50" charset="-128"/>
              </a:rPr>
              <a:t>施策１治山対策の推進や保安林指定の推進</a:t>
            </a:r>
            <a:endParaRPr lang="en-US" altLang="ja-JP" sz="1286" dirty="0">
              <a:latin typeface="HG丸ｺﾞｼｯｸM-PRO" panose="020F0600000000000000" pitchFamily="50" charset="-128"/>
              <a:ea typeface="HG丸ｺﾞｼｯｸM-PRO" panose="020F0600000000000000" pitchFamily="50" charset="-128"/>
            </a:endParaRPr>
          </a:p>
        </p:txBody>
      </p:sp>
      <p:sp>
        <p:nvSpPr>
          <p:cNvPr id="97" name="テキスト ボックス 96">
            <a:extLst>
              <a:ext uri="{FF2B5EF4-FFF2-40B4-BE49-F238E27FC236}">
                <a16:creationId xmlns:a16="http://schemas.microsoft.com/office/drawing/2014/main" id="{08965E4F-66E8-4770-BA6D-48DE31AF20E9}"/>
              </a:ext>
            </a:extLst>
          </p:cNvPr>
          <p:cNvSpPr txBox="1"/>
          <p:nvPr/>
        </p:nvSpPr>
        <p:spPr>
          <a:xfrm>
            <a:off x="7585387" y="3598759"/>
            <a:ext cx="862906" cy="246221"/>
          </a:xfrm>
          <a:prstGeom prst="rect">
            <a:avLst/>
          </a:prstGeom>
          <a:noFill/>
        </p:spPr>
        <p:txBody>
          <a:bodyPr wrap="square" rtlCol="0">
            <a:spAutoFit/>
          </a:bodyPr>
          <a:lstStyle/>
          <a:p>
            <a:r>
              <a:rPr lang="ja-JP" altLang="en-US" sz="1000" b="1" dirty="0"/>
              <a:t>基軸１</a:t>
            </a:r>
            <a:endParaRPr kumimoji="1" lang="ja-JP" altLang="en-US" sz="1000" b="1" dirty="0"/>
          </a:p>
        </p:txBody>
      </p:sp>
      <p:sp>
        <p:nvSpPr>
          <p:cNvPr id="98" name="テキスト ボックス 97">
            <a:extLst>
              <a:ext uri="{FF2B5EF4-FFF2-40B4-BE49-F238E27FC236}">
                <a16:creationId xmlns:a16="http://schemas.microsoft.com/office/drawing/2014/main" id="{041AECA0-AFB2-44A1-9A8B-A71B8B0740B4}"/>
              </a:ext>
            </a:extLst>
          </p:cNvPr>
          <p:cNvSpPr txBox="1"/>
          <p:nvPr/>
        </p:nvSpPr>
        <p:spPr>
          <a:xfrm>
            <a:off x="7572020" y="3327615"/>
            <a:ext cx="2091239" cy="276999"/>
          </a:xfrm>
          <a:prstGeom prst="rect">
            <a:avLst/>
          </a:prstGeom>
          <a:noFill/>
        </p:spPr>
        <p:txBody>
          <a:bodyPr wrap="square" rtlCol="0">
            <a:spAutoFit/>
          </a:bodyPr>
          <a:lstStyle/>
          <a:p>
            <a:r>
              <a:rPr kumimoji="1" lang="ja-JP" altLang="en-US" sz="1200" b="1" dirty="0">
                <a:solidFill>
                  <a:srgbClr val="0070C0"/>
                </a:solidFill>
              </a:rPr>
              <a:t>林業経営に適さない人工林</a:t>
            </a:r>
          </a:p>
        </p:txBody>
      </p:sp>
      <p:cxnSp>
        <p:nvCxnSpPr>
          <p:cNvPr id="99" name="直線矢印コネクタ 98">
            <a:extLst>
              <a:ext uri="{FF2B5EF4-FFF2-40B4-BE49-F238E27FC236}">
                <a16:creationId xmlns:a16="http://schemas.microsoft.com/office/drawing/2014/main" id="{DE56A4E9-807E-4B63-88E8-AF92012F690E}"/>
              </a:ext>
            </a:extLst>
          </p:cNvPr>
          <p:cNvCxnSpPr>
            <a:cxnSpLocks/>
          </p:cNvCxnSpPr>
          <p:nvPr/>
        </p:nvCxnSpPr>
        <p:spPr>
          <a:xfrm flipV="1">
            <a:off x="5107257" y="4072073"/>
            <a:ext cx="2501984" cy="398305"/>
          </a:xfrm>
          <a:prstGeom prst="straightConnector1">
            <a:avLst/>
          </a:prstGeom>
          <a:ln w="53975" cmpd="sng">
            <a:solidFill>
              <a:schemeClr val="accent5">
                <a:lumMod val="50000"/>
              </a:schemeClr>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91" name="テキスト ボックス 90">
            <a:extLst>
              <a:ext uri="{FF2B5EF4-FFF2-40B4-BE49-F238E27FC236}">
                <a16:creationId xmlns:a16="http://schemas.microsoft.com/office/drawing/2014/main" id="{C06FD7C3-6B0A-4E4D-BB3C-D74291F32245}"/>
              </a:ext>
            </a:extLst>
          </p:cNvPr>
          <p:cNvSpPr txBox="1"/>
          <p:nvPr/>
        </p:nvSpPr>
        <p:spPr>
          <a:xfrm>
            <a:off x="35274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94" name="正方形/長方形 93">
            <a:extLst>
              <a:ext uri="{FF2B5EF4-FFF2-40B4-BE49-F238E27FC236}">
                <a16:creationId xmlns:a16="http://schemas.microsoft.com/office/drawing/2014/main" id="{6ED7D3F1-7D64-48A8-82C1-D2A76F0C7BBF}"/>
              </a:ext>
            </a:extLst>
          </p:cNvPr>
          <p:cNvSpPr/>
          <p:nvPr/>
        </p:nvSpPr>
        <p:spPr>
          <a:xfrm>
            <a:off x="421430" y="2669631"/>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062A611A-A8D8-469E-BCF4-24A21A834814}"/>
              </a:ext>
            </a:extLst>
          </p:cNvPr>
          <p:cNvSpPr/>
          <p:nvPr/>
        </p:nvSpPr>
        <p:spPr>
          <a:xfrm>
            <a:off x="429556" y="2917530"/>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28A73DF1-6AA8-4BD0-9F0D-6779863F11E5}"/>
              </a:ext>
            </a:extLst>
          </p:cNvPr>
          <p:cNvSpPr/>
          <p:nvPr/>
        </p:nvSpPr>
        <p:spPr>
          <a:xfrm>
            <a:off x="426835" y="3426064"/>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3F723D27-FC01-47C1-838B-C8F15BCCF972}"/>
              </a:ext>
            </a:extLst>
          </p:cNvPr>
          <p:cNvSpPr/>
          <p:nvPr/>
        </p:nvSpPr>
        <p:spPr>
          <a:xfrm>
            <a:off x="421531" y="3161979"/>
            <a:ext cx="344963" cy="150921"/>
          </a:xfrm>
          <a:prstGeom prst="rect">
            <a:avLst/>
          </a:prstGeom>
          <a:pattFill prst="dk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テキスト ボックス 106">
            <a:extLst>
              <a:ext uri="{FF2B5EF4-FFF2-40B4-BE49-F238E27FC236}">
                <a16:creationId xmlns:a16="http://schemas.microsoft.com/office/drawing/2014/main" id="{FB89B3A6-22B0-4E29-BDA0-516198F1378B}"/>
              </a:ext>
            </a:extLst>
          </p:cNvPr>
          <p:cNvSpPr txBox="1"/>
          <p:nvPr/>
        </p:nvSpPr>
        <p:spPr>
          <a:xfrm>
            <a:off x="734959" y="3118606"/>
            <a:ext cx="1303286"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17</a:t>
            </a:r>
            <a:r>
              <a:rPr lang="ja-JP" altLang="en-US" sz="900" b="1" dirty="0"/>
              <a:t>箇所）</a:t>
            </a:r>
            <a:endParaRPr kumimoji="1" lang="ja-JP" altLang="en-US" sz="900" b="1" dirty="0"/>
          </a:p>
        </p:txBody>
      </p:sp>
      <p:sp>
        <p:nvSpPr>
          <p:cNvPr id="108" name="正方形/長方形 107">
            <a:extLst>
              <a:ext uri="{FF2B5EF4-FFF2-40B4-BE49-F238E27FC236}">
                <a16:creationId xmlns:a16="http://schemas.microsoft.com/office/drawing/2014/main" id="{14B3AEB5-D135-4888-91AB-E5B5BD62F0D9}"/>
              </a:ext>
            </a:extLst>
          </p:cNvPr>
          <p:cNvSpPr/>
          <p:nvPr/>
        </p:nvSpPr>
        <p:spPr>
          <a:xfrm>
            <a:off x="416355" y="3675531"/>
            <a:ext cx="344963" cy="150921"/>
          </a:xfrm>
          <a:prstGeom prst="rect">
            <a:avLst/>
          </a:prstGeom>
          <a:pattFill prst="lt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テキスト ボックス 114">
            <a:extLst>
              <a:ext uri="{FF2B5EF4-FFF2-40B4-BE49-F238E27FC236}">
                <a16:creationId xmlns:a16="http://schemas.microsoft.com/office/drawing/2014/main" id="{39B197D4-B01F-43B6-91B8-15329C0595AD}"/>
              </a:ext>
            </a:extLst>
          </p:cNvPr>
          <p:cNvSpPr txBox="1"/>
          <p:nvPr/>
        </p:nvSpPr>
        <p:spPr>
          <a:xfrm>
            <a:off x="764680" y="3645401"/>
            <a:ext cx="1225298"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5</a:t>
            </a:r>
            <a:r>
              <a:rPr lang="ja-JP" altLang="en-US" sz="900" b="1" dirty="0"/>
              <a:t>箇所）</a:t>
            </a:r>
            <a:endParaRPr kumimoji="1" lang="ja-JP" altLang="en-US" sz="900" b="1" dirty="0"/>
          </a:p>
        </p:txBody>
      </p:sp>
      <p:sp>
        <p:nvSpPr>
          <p:cNvPr id="117" name="テキスト ボックス 116">
            <a:extLst>
              <a:ext uri="{FF2B5EF4-FFF2-40B4-BE49-F238E27FC236}">
                <a16:creationId xmlns:a16="http://schemas.microsoft.com/office/drawing/2014/main" id="{363EF046-3A72-4CBF-81E9-B4F5E20BB2C4}"/>
              </a:ext>
            </a:extLst>
          </p:cNvPr>
          <p:cNvSpPr txBox="1"/>
          <p:nvPr/>
        </p:nvSpPr>
        <p:spPr>
          <a:xfrm>
            <a:off x="711424" y="1705317"/>
            <a:ext cx="1015662" cy="246221"/>
          </a:xfrm>
          <a:prstGeom prst="rect">
            <a:avLst/>
          </a:prstGeom>
          <a:noFill/>
        </p:spPr>
        <p:txBody>
          <a:bodyPr wrap="square" rtlCol="0">
            <a:spAutoFit/>
          </a:bodyPr>
          <a:lstStyle/>
          <a:p>
            <a:r>
              <a:rPr kumimoji="1" lang="ja-JP" altLang="en-US" sz="1000" b="1" dirty="0"/>
              <a:t>①資源循環林</a:t>
            </a:r>
          </a:p>
        </p:txBody>
      </p:sp>
      <p:sp>
        <p:nvSpPr>
          <p:cNvPr id="118" name="テキスト ボックス 117">
            <a:extLst>
              <a:ext uri="{FF2B5EF4-FFF2-40B4-BE49-F238E27FC236}">
                <a16:creationId xmlns:a16="http://schemas.microsoft.com/office/drawing/2014/main" id="{9B1D71A2-6116-4B41-AC5C-A93278E79E30}"/>
              </a:ext>
            </a:extLst>
          </p:cNvPr>
          <p:cNvSpPr txBox="1"/>
          <p:nvPr/>
        </p:nvSpPr>
        <p:spPr>
          <a:xfrm>
            <a:off x="70311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119" name="テキスト ボックス 118">
            <a:extLst>
              <a:ext uri="{FF2B5EF4-FFF2-40B4-BE49-F238E27FC236}">
                <a16:creationId xmlns:a16="http://schemas.microsoft.com/office/drawing/2014/main" id="{BEF03D77-9596-4A46-BE0E-EC824C9843EA}"/>
              </a:ext>
            </a:extLst>
          </p:cNvPr>
          <p:cNvSpPr txBox="1"/>
          <p:nvPr/>
        </p:nvSpPr>
        <p:spPr>
          <a:xfrm>
            <a:off x="711423"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120" name="テキスト ボックス 119">
            <a:extLst>
              <a:ext uri="{FF2B5EF4-FFF2-40B4-BE49-F238E27FC236}">
                <a16:creationId xmlns:a16="http://schemas.microsoft.com/office/drawing/2014/main" id="{919152C3-5100-4518-BE6C-6F0088824C8E}"/>
              </a:ext>
            </a:extLst>
          </p:cNvPr>
          <p:cNvSpPr txBox="1"/>
          <p:nvPr/>
        </p:nvSpPr>
        <p:spPr>
          <a:xfrm>
            <a:off x="708702"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121" name="正方形/長方形 120">
            <a:extLst>
              <a:ext uri="{FF2B5EF4-FFF2-40B4-BE49-F238E27FC236}">
                <a16:creationId xmlns:a16="http://schemas.microsoft.com/office/drawing/2014/main" id="{E0F02812-1343-4166-9C25-1B0BF1769D5A}"/>
              </a:ext>
            </a:extLst>
          </p:cNvPr>
          <p:cNvSpPr/>
          <p:nvPr/>
        </p:nvSpPr>
        <p:spPr>
          <a:xfrm>
            <a:off x="40930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E2EDA73A-FA25-49B9-B345-CC9807684A47}"/>
              </a:ext>
            </a:extLst>
          </p:cNvPr>
          <p:cNvSpPr/>
          <p:nvPr/>
        </p:nvSpPr>
        <p:spPr>
          <a:xfrm>
            <a:off x="40748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3D0DABA1-29CE-42A9-AF26-A9BAA278C3E1}"/>
              </a:ext>
            </a:extLst>
          </p:cNvPr>
          <p:cNvSpPr/>
          <p:nvPr/>
        </p:nvSpPr>
        <p:spPr>
          <a:xfrm>
            <a:off x="41293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F9912908-BFB0-46D5-8C8E-AF0E60BEADBE}"/>
              </a:ext>
            </a:extLst>
          </p:cNvPr>
          <p:cNvSpPr/>
          <p:nvPr/>
        </p:nvSpPr>
        <p:spPr>
          <a:xfrm>
            <a:off x="41202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78CACE7B-5957-4B0E-8F30-A1B52CA57CDA}"/>
              </a:ext>
            </a:extLst>
          </p:cNvPr>
          <p:cNvSpPr/>
          <p:nvPr/>
        </p:nvSpPr>
        <p:spPr>
          <a:xfrm>
            <a:off x="350877" y="1440955"/>
            <a:ext cx="1845810" cy="2672000"/>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テキスト ボックス 126">
            <a:extLst>
              <a:ext uri="{FF2B5EF4-FFF2-40B4-BE49-F238E27FC236}">
                <a16:creationId xmlns:a16="http://schemas.microsoft.com/office/drawing/2014/main" id="{7360C789-B00D-4A39-AB5B-4A38826BBF4D}"/>
              </a:ext>
            </a:extLst>
          </p:cNvPr>
          <p:cNvSpPr txBox="1"/>
          <p:nvPr/>
        </p:nvSpPr>
        <p:spPr>
          <a:xfrm>
            <a:off x="719924" y="2636565"/>
            <a:ext cx="1481916" cy="246221"/>
          </a:xfrm>
          <a:prstGeom prst="rect">
            <a:avLst/>
          </a:prstGeom>
          <a:noFill/>
        </p:spPr>
        <p:txBody>
          <a:bodyPr wrap="square" rtlCol="0">
            <a:spAutoFit/>
          </a:bodyPr>
          <a:lstStyle/>
          <a:p>
            <a:r>
              <a:rPr kumimoji="1" lang="ja-JP" altLang="en-US" sz="1000" b="1" dirty="0"/>
              <a:t>森林経営計画地</a:t>
            </a:r>
          </a:p>
        </p:txBody>
      </p:sp>
      <p:sp>
        <p:nvSpPr>
          <p:cNvPr id="128" name="テキスト ボックス 127">
            <a:extLst>
              <a:ext uri="{FF2B5EF4-FFF2-40B4-BE49-F238E27FC236}">
                <a16:creationId xmlns:a16="http://schemas.microsoft.com/office/drawing/2014/main" id="{BE96C607-1B68-4C8A-9102-385B787E16B0}"/>
              </a:ext>
            </a:extLst>
          </p:cNvPr>
          <p:cNvSpPr txBox="1"/>
          <p:nvPr/>
        </p:nvSpPr>
        <p:spPr>
          <a:xfrm>
            <a:off x="733641" y="2876300"/>
            <a:ext cx="1720790" cy="230832"/>
          </a:xfrm>
          <a:prstGeom prst="rect">
            <a:avLst/>
          </a:prstGeom>
          <a:noFill/>
        </p:spPr>
        <p:txBody>
          <a:bodyPr wrap="square" rtlCol="0">
            <a:spAutoFit/>
          </a:bodyPr>
          <a:lstStyle/>
          <a:p>
            <a:r>
              <a:rPr kumimoji="1" lang="ja-JP" altLang="en-US" sz="900" b="1" dirty="0"/>
              <a:t>山地災害危険地区（山腹）</a:t>
            </a:r>
          </a:p>
        </p:txBody>
      </p:sp>
      <p:sp>
        <p:nvSpPr>
          <p:cNvPr id="129" name="テキスト ボックス 128">
            <a:extLst>
              <a:ext uri="{FF2B5EF4-FFF2-40B4-BE49-F238E27FC236}">
                <a16:creationId xmlns:a16="http://schemas.microsoft.com/office/drawing/2014/main" id="{D52FCAD4-BAB2-47D8-B753-DF1BD4BF67C3}"/>
              </a:ext>
            </a:extLst>
          </p:cNvPr>
          <p:cNvSpPr txBox="1"/>
          <p:nvPr/>
        </p:nvSpPr>
        <p:spPr>
          <a:xfrm>
            <a:off x="730919" y="3393147"/>
            <a:ext cx="1720789" cy="230832"/>
          </a:xfrm>
          <a:prstGeom prst="rect">
            <a:avLst/>
          </a:prstGeom>
          <a:noFill/>
        </p:spPr>
        <p:txBody>
          <a:bodyPr wrap="square" rtlCol="0">
            <a:spAutoFit/>
          </a:bodyPr>
          <a:lstStyle/>
          <a:p>
            <a:r>
              <a:rPr kumimoji="1" lang="ja-JP" altLang="en-US" sz="900" b="1" dirty="0"/>
              <a:t>山地災害危険地区（渓流）</a:t>
            </a:r>
          </a:p>
        </p:txBody>
      </p:sp>
      <p:sp>
        <p:nvSpPr>
          <p:cNvPr id="130" name="テキスト ボックス 129">
            <a:extLst>
              <a:ext uri="{FF2B5EF4-FFF2-40B4-BE49-F238E27FC236}">
                <a16:creationId xmlns:a16="http://schemas.microsoft.com/office/drawing/2014/main" id="{7E6F41DD-960A-427D-84F6-00AC40B30201}"/>
              </a:ext>
            </a:extLst>
          </p:cNvPr>
          <p:cNvSpPr txBox="1"/>
          <p:nvPr/>
        </p:nvSpPr>
        <p:spPr>
          <a:xfrm>
            <a:off x="720947" y="3866733"/>
            <a:ext cx="931562" cy="246221"/>
          </a:xfrm>
          <a:prstGeom prst="rect">
            <a:avLst/>
          </a:prstGeom>
          <a:noFill/>
        </p:spPr>
        <p:txBody>
          <a:bodyPr wrap="square" rtlCol="0">
            <a:spAutoFit/>
          </a:bodyPr>
          <a:lstStyle/>
          <a:p>
            <a:r>
              <a:rPr lang="ja-JP" altLang="en-US" sz="1000" b="1" dirty="0"/>
              <a:t>保安林</a:t>
            </a:r>
            <a:endParaRPr kumimoji="1" lang="ja-JP" altLang="en-US" sz="1000" b="1" dirty="0"/>
          </a:p>
        </p:txBody>
      </p:sp>
      <p:sp>
        <p:nvSpPr>
          <p:cNvPr id="131" name="正方形/長方形 130">
            <a:extLst>
              <a:ext uri="{FF2B5EF4-FFF2-40B4-BE49-F238E27FC236}">
                <a16:creationId xmlns:a16="http://schemas.microsoft.com/office/drawing/2014/main" id="{A640A499-5275-45D3-B55E-77CAA6F2A637}"/>
              </a:ext>
            </a:extLst>
          </p:cNvPr>
          <p:cNvSpPr/>
          <p:nvPr/>
        </p:nvSpPr>
        <p:spPr>
          <a:xfrm>
            <a:off x="417917" y="3900706"/>
            <a:ext cx="344963" cy="150921"/>
          </a:xfrm>
          <a:prstGeom prst="rect">
            <a:avLst/>
          </a:prstGeom>
          <a:solidFill>
            <a:srgbClr val="19C3FF">
              <a:alpha val="4600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9" name="直線矢印コネクタ 68">
            <a:extLst>
              <a:ext uri="{FF2B5EF4-FFF2-40B4-BE49-F238E27FC236}">
                <a16:creationId xmlns:a16="http://schemas.microsoft.com/office/drawing/2014/main" id="{AB9763E3-8FC4-42E5-B624-7BD3BC7EABFF}"/>
              </a:ext>
            </a:extLst>
          </p:cNvPr>
          <p:cNvCxnSpPr>
            <a:cxnSpLocks/>
          </p:cNvCxnSpPr>
          <p:nvPr/>
        </p:nvCxnSpPr>
        <p:spPr>
          <a:xfrm>
            <a:off x="1169299" y="4051627"/>
            <a:ext cx="0" cy="44567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671539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429"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各種区分・取組み案を踏まえた事業計画（ケーススタディー）②</a:t>
                </a:r>
                <a:endParaRPr lang="ja-JP" altLang="ja-JP" sz="1429" dirty="0">
                  <a:solidFill>
                    <a:schemeClr val="bg1"/>
                  </a:solidFill>
                  <a:latin typeface="Arial" panose="020B0604020202020204" pitchFamily="34" charset="0"/>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a:xfrm>
            <a:off x="6789061" y="6356354"/>
            <a:ext cx="2133601" cy="365125"/>
          </a:xfrm>
        </p:spPr>
        <p:txBody>
          <a:bodyPr/>
          <a:lstStyle/>
          <a:p>
            <a:fld id="{D2D8002D-B5B0-4BAC-B1F6-782DDCCE6D9C}" type="slidenum">
              <a:rPr kumimoji="1" lang="ja-JP" altLang="en-US" sz="2000" b="1"/>
              <a:t>34</a:t>
            </a:fld>
            <a:endParaRPr kumimoji="1" lang="ja-JP" altLang="en-US" sz="2000" b="1" dirty="0"/>
          </a:p>
        </p:txBody>
      </p:sp>
      <p:sp>
        <p:nvSpPr>
          <p:cNvPr id="30" name="テキスト ボックス 29">
            <a:extLst>
              <a:ext uri="{FF2B5EF4-FFF2-40B4-BE49-F238E27FC236}">
                <a16:creationId xmlns:a16="http://schemas.microsoft.com/office/drawing/2014/main" id="{F613A0AE-26DD-4D72-B259-0641E45DAE06}"/>
              </a:ext>
            </a:extLst>
          </p:cNvPr>
          <p:cNvSpPr txBox="1"/>
          <p:nvPr/>
        </p:nvSpPr>
        <p:spPr>
          <a:xfrm>
            <a:off x="55579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a:t>
            </a:r>
            <a:r>
              <a:rPr lang="en-US" altLang="ja-JP" sz="1286" dirty="0">
                <a:latin typeface="HG丸ｺﾞｼｯｸM-PRO" panose="020F0600000000000000" pitchFamily="50" charset="-128"/>
                <a:ea typeface="HG丸ｺﾞｼｯｸM-PRO" panose="020F0600000000000000" pitchFamily="50" charset="-128"/>
              </a:rPr>
              <a:t>2</a:t>
            </a:r>
          </a:p>
          <a:p>
            <a:r>
              <a:rPr lang="ja-JP" altLang="en-US" sz="1286" dirty="0">
                <a:latin typeface="HG丸ｺﾞｼｯｸM-PRO" panose="020F0600000000000000" pitchFamily="50" charset="-128"/>
                <a:ea typeface="HG丸ｺﾞｼｯｸM-PRO" panose="020F0600000000000000" pitchFamily="50" charset="-128"/>
              </a:rPr>
              <a:t>茨木市域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（佐保川流域）</a:t>
            </a:r>
            <a:endParaRPr kumimoji="1" lang="ja-JP" altLang="en-US" sz="1286" dirty="0"/>
          </a:p>
        </p:txBody>
      </p:sp>
      <p:sp>
        <p:nvSpPr>
          <p:cNvPr id="40" name="テキスト ボックス 39">
            <a:extLst>
              <a:ext uri="{FF2B5EF4-FFF2-40B4-BE49-F238E27FC236}">
                <a16:creationId xmlns:a16="http://schemas.microsoft.com/office/drawing/2014/main" id="{32E93E5F-298F-40F6-B616-906C76BB2F35}"/>
              </a:ext>
            </a:extLst>
          </p:cNvPr>
          <p:cNvSpPr txBox="1"/>
          <p:nvPr/>
        </p:nvSpPr>
        <p:spPr>
          <a:xfrm>
            <a:off x="709555" y="1705317"/>
            <a:ext cx="1015662" cy="246221"/>
          </a:xfrm>
          <a:prstGeom prst="rect">
            <a:avLst/>
          </a:prstGeom>
          <a:noFill/>
        </p:spPr>
        <p:txBody>
          <a:bodyPr wrap="square" rtlCol="0">
            <a:spAutoFit/>
          </a:bodyPr>
          <a:lstStyle/>
          <a:p>
            <a:r>
              <a:rPr kumimoji="1" lang="ja-JP" altLang="en-US" sz="1000" b="1" dirty="0"/>
              <a:t>①資源循環林</a:t>
            </a:r>
          </a:p>
        </p:txBody>
      </p:sp>
      <p:sp>
        <p:nvSpPr>
          <p:cNvPr id="41" name="テキスト ボックス 40">
            <a:extLst>
              <a:ext uri="{FF2B5EF4-FFF2-40B4-BE49-F238E27FC236}">
                <a16:creationId xmlns:a16="http://schemas.microsoft.com/office/drawing/2014/main" id="{660C5363-E758-4127-AD66-76AEB376D19B}"/>
              </a:ext>
            </a:extLst>
          </p:cNvPr>
          <p:cNvSpPr txBox="1"/>
          <p:nvPr/>
        </p:nvSpPr>
        <p:spPr>
          <a:xfrm>
            <a:off x="701241"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42" name="テキスト ボックス 41">
            <a:extLst>
              <a:ext uri="{FF2B5EF4-FFF2-40B4-BE49-F238E27FC236}">
                <a16:creationId xmlns:a16="http://schemas.microsoft.com/office/drawing/2014/main" id="{01DBB2C8-83F8-41A0-862D-849E426173C5}"/>
              </a:ext>
            </a:extLst>
          </p:cNvPr>
          <p:cNvSpPr txBox="1"/>
          <p:nvPr/>
        </p:nvSpPr>
        <p:spPr>
          <a:xfrm>
            <a:off x="709554"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43" name="テキスト ボックス 42">
            <a:extLst>
              <a:ext uri="{FF2B5EF4-FFF2-40B4-BE49-F238E27FC236}">
                <a16:creationId xmlns:a16="http://schemas.microsoft.com/office/drawing/2014/main" id="{B2CD6AA1-BC75-4A69-A3D8-624EAFC3BD5A}"/>
              </a:ext>
            </a:extLst>
          </p:cNvPr>
          <p:cNvSpPr txBox="1"/>
          <p:nvPr/>
        </p:nvSpPr>
        <p:spPr>
          <a:xfrm>
            <a:off x="706833"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44" name="テキスト ボックス 43">
            <a:extLst>
              <a:ext uri="{FF2B5EF4-FFF2-40B4-BE49-F238E27FC236}">
                <a16:creationId xmlns:a16="http://schemas.microsoft.com/office/drawing/2014/main" id="{FDE6A9CD-4001-4049-879A-4610D5905FF8}"/>
              </a:ext>
            </a:extLst>
          </p:cNvPr>
          <p:cNvSpPr txBox="1"/>
          <p:nvPr/>
        </p:nvSpPr>
        <p:spPr>
          <a:xfrm>
            <a:off x="350878"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45" name="正方形/長方形 44">
            <a:extLst>
              <a:ext uri="{FF2B5EF4-FFF2-40B4-BE49-F238E27FC236}">
                <a16:creationId xmlns:a16="http://schemas.microsoft.com/office/drawing/2014/main" id="{B7A00026-1F72-4517-8ED7-9D5D278F23A7}"/>
              </a:ext>
            </a:extLst>
          </p:cNvPr>
          <p:cNvSpPr/>
          <p:nvPr/>
        </p:nvSpPr>
        <p:spPr>
          <a:xfrm>
            <a:off x="410154"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a:extLst>
              <a:ext uri="{FF2B5EF4-FFF2-40B4-BE49-F238E27FC236}">
                <a16:creationId xmlns:a16="http://schemas.microsoft.com/office/drawing/2014/main" id="{7AF9C239-9809-45E2-A7DA-5177E2008B42}"/>
              </a:ext>
            </a:extLst>
          </p:cNvPr>
          <p:cNvSpPr/>
          <p:nvPr/>
        </p:nvSpPr>
        <p:spPr>
          <a:xfrm>
            <a:off x="407432"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正方形/長方形 46">
            <a:extLst>
              <a:ext uri="{FF2B5EF4-FFF2-40B4-BE49-F238E27FC236}">
                <a16:creationId xmlns:a16="http://schemas.microsoft.com/office/drawing/2014/main" id="{EC52870E-0E8E-448B-9F28-44B7E85308F4}"/>
              </a:ext>
            </a:extLst>
          </p:cNvPr>
          <p:cNvSpPr/>
          <p:nvPr/>
        </p:nvSpPr>
        <p:spPr>
          <a:xfrm>
            <a:off x="405618"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正方形/長方形 47">
            <a:extLst>
              <a:ext uri="{FF2B5EF4-FFF2-40B4-BE49-F238E27FC236}">
                <a16:creationId xmlns:a16="http://schemas.microsoft.com/office/drawing/2014/main" id="{9F06C394-AD64-44D2-B877-84C325519A87}"/>
              </a:ext>
            </a:extLst>
          </p:cNvPr>
          <p:cNvSpPr/>
          <p:nvPr/>
        </p:nvSpPr>
        <p:spPr>
          <a:xfrm>
            <a:off x="411061"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a:extLst>
              <a:ext uri="{FF2B5EF4-FFF2-40B4-BE49-F238E27FC236}">
                <a16:creationId xmlns:a16="http://schemas.microsoft.com/office/drawing/2014/main" id="{F0398DA7-E282-4A38-961C-30639F6DDBB3}"/>
              </a:ext>
            </a:extLst>
          </p:cNvPr>
          <p:cNvSpPr/>
          <p:nvPr/>
        </p:nvSpPr>
        <p:spPr>
          <a:xfrm>
            <a:off x="350877" y="1440955"/>
            <a:ext cx="1845810" cy="1177808"/>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7" name="グループ化 16">
            <a:extLst>
              <a:ext uri="{FF2B5EF4-FFF2-40B4-BE49-F238E27FC236}">
                <a16:creationId xmlns:a16="http://schemas.microsoft.com/office/drawing/2014/main" id="{EB22A63B-24CC-488E-AE84-EB8851A29107}"/>
              </a:ext>
            </a:extLst>
          </p:cNvPr>
          <p:cNvGrpSpPr/>
          <p:nvPr/>
        </p:nvGrpSpPr>
        <p:grpSpPr>
          <a:xfrm>
            <a:off x="2427702" y="744988"/>
            <a:ext cx="4859108" cy="5661986"/>
            <a:chOff x="6056839" y="773312"/>
            <a:chExt cx="4859108" cy="5661986"/>
          </a:xfrm>
        </p:grpSpPr>
        <p:sp>
          <p:nvSpPr>
            <p:cNvPr id="50" name="テキスト ボックス 49">
              <a:extLst>
                <a:ext uri="{FF2B5EF4-FFF2-40B4-BE49-F238E27FC236}">
                  <a16:creationId xmlns:a16="http://schemas.microsoft.com/office/drawing/2014/main" id="{67830FB0-BD56-48E2-8141-230AA809C99E}"/>
                </a:ext>
              </a:extLst>
            </p:cNvPr>
            <p:cNvSpPr txBox="1"/>
            <p:nvPr/>
          </p:nvSpPr>
          <p:spPr>
            <a:xfrm>
              <a:off x="7928836" y="5804086"/>
              <a:ext cx="829147" cy="268215"/>
            </a:xfrm>
            <a:prstGeom prst="rect">
              <a:avLst/>
            </a:prstGeom>
            <a:noFill/>
            <a:ln>
              <a:solidFill>
                <a:srgbClr val="3399FF"/>
              </a:solidFill>
            </a:ln>
          </p:spPr>
          <p:txBody>
            <a:bodyPr wrap="square" rtlCol="0">
              <a:spAutoFit/>
            </a:bodyPr>
            <a:lstStyle/>
            <a:p>
              <a:r>
                <a:rPr kumimoji="1" lang="ja-JP" altLang="en-US" sz="1143" b="1" dirty="0">
                  <a:latin typeface="BIZ UDゴシック" panose="020B0400000000000000" pitchFamily="49" charset="-128"/>
                  <a:ea typeface="BIZ UDゴシック" panose="020B0400000000000000" pitchFamily="49" charset="-128"/>
                </a:rPr>
                <a:t>河川流域</a:t>
              </a:r>
              <a:endParaRPr kumimoji="1" lang="ja-JP" altLang="en-US" sz="1714" b="1" dirty="0">
                <a:latin typeface="BIZ UDゴシック" panose="020B0400000000000000" pitchFamily="49" charset="-128"/>
                <a:ea typeface="BIZ UDゴシック" panose="020B0400000000000000" pitchFamily="49" charset="-128"/>
              </a:endParaRPr>
            </a:p>
          </p:txBody>
        </p:sp>
        <p:sp>
          <p:nvSpPr>
            <p:cNvPr id="51" name="四角形: 角を丸くする 50">
              <a:extLst>
                <a:ext uri="{FF2B5EF4-FFF2-40B4-BE49-F238E27FC236}">
                  <a16:creationId xmlns:a16="http://schemas.microsoft.com/office/drawing/2014/main" id="{2D25EE6B-ED58-434E-8D43-7C25F80E3716}"/>
                </a:ext>
              </a:extLst>
            </p:cNvPr>
            <p:cNvSpPr/>
            <p:nvPr/>
          </p:nvSpPr>
          <p:spPr>
            <a:xfrm>
              <a:off x="6966662" y="5734971"/>
              <a:ext cx="908834" cy="400702"/>
            </a:xfrm>
            <a:prstGeom prst="roundRect">
              <a:avLst/>
            </a:prstGeom>
            <a:noFill/>
            <a:ln w="76200">
              <a:solidFill>
                <a:srgbClr val="3399FF"/>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3" name="図 2">
              <a:extLst>
                <a:ext uri="{FF2B5EF4-FFF2-40B4-BE49-F238E27FC236}">
                  <a16:creationId xmlns:a16="http://schemas.microsoft.com/office/drawing/2014/main" id="{5B64B5EC-4C53-4298-B426-3D18E34D7A6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056839" y="773312"/>
              <a:ext cx="4859108" cy="5661986"/>
            </a:xfrm>
            <a:prstGeom prst="rect">
              <a:avLst/>
            </a:prstGeom>
            <a:ln>
              <a:solidFill>
                <a:srgbClr val="3399FF"/>
              </a:solidFill>
            </a:ln>
          </p:spPr>
        </p:pic>
        <p:sp>
          <p:nvSpPr>
            <p:cNvPr id="38" name="フリーフォーム: 図形 37">
              <a:extLst>
                <a:ext uri="{FF2B5EF4-FFF2-40B4-BE49-F238E27FC236}">
                  <a16:creationId xmlns:a16="http://schemas.microsoft.com/office/drawing/2014/main" id="{0162756A-F35B-4B97-8E49-04E56E6E226F}"/>
                </a:ext>
              </a:extLst>
            </p:cNvPr>
            <p:cNvSpPr/>
            <p:nvPr/>
          </p:nvSpPr>
          <p:spPr>
            <a:xfrm>
              <a:off x="6505349" y="911539"/>
              <a:ext cx="4091703" cy="5414191"/>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712720 w 10643798"/>
                <a:gd name="connsiteY115" fmla="*/ 717631 h 8067555"/>
                <a:gd name="connsiteX116" fmla="*/ 446502 w 10643798"/>
                <a:gd name="connsiteY116" fmla="*/ 648182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712720 w 10643798"/>
                <a:gd name="connsiteY115" fmla="*/ 717631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168021 w 10643798"/>
                <a:gd name="connsiteY111" fmla="*/ 401211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115424 w 10643798"/>
                <a:gd name="connsiteY110" fmla="*/ 235262 h 8067555"/>
                <a:gd name="connsiteX111" fmla="*/ 1168021 w 10643798"/>
                <a:gd name="connsiteY111" fmla="*/ 401211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54360 h 8091342"/>
                <a:gd name="connsiteX1" fmla="*/ 168709 w 10643798"/>
                <a:gd name="connsiteY1" fmla="*/ 1088658 h 8091342"/>
                <a:gd name="connsiteX2" fmla="*/ 539099 w 10643798"/>
                <a:gd name="connsiteY2" fmla="*/ 1239129 h 8091342"/>
                <a:gd name="connsiteX3" fmla="*/ 1013661 w 10643798"/>
                <a:gd name="connsiteY3" fmla="*/ 1551645 h 8091342"/>
                <a:gd name="connsiteX4" fmla="*/ 1152558 w 10643798"/>
                <a:gd name="connsiteY4" fmla="*/ 1806288 h 8091342"/>
                <a:gd name="connsiteX5" fmla="*/ 1245155 w 10643798"/>
                <a:gd name="connsiteY5" fmla="*/ 1841012 h 8091342"/>
                <a:gd name="connsiteX6" fmla="*/ 1395626 w 10643798"/>
                <a:gd name="connsiteY6" fmla="*/ 1945185 h 8091342"/>
                <a:gd name="connsiteX7" fmla="*/ 1395626 w 10643798"/>
                <a:gd name="connsiteY7" fmla="*/ 1945185 h 8091342"/>
                <a:gd name="connsiteX8" fmla="*/ 1719717 w 10643798"/>
                <a:gd name="connsiteY8" fmla="*/ 1864162 h 8091342"/>
                <a:gd name="connsiteX9" fmla="*/ 1893337 w 10643798"/>
                <a:gd name="connsiteY9" fmla="*/ 2280850 h 8091342"/>
                <a:gd name="connsiteX10" fmla="*/ 2298451 w 10643798"/>
                <a:gd name="connsiteY10" fmla="*/ 2373448 h 8091342"/>
                <a:gd name="connsiteX11" fmla="*/ 2333175 w 10643798"/>
                <a:gd name="connsiteY11" fmla="*/ 2454471 h 8091342"/>
                <a:gd name="connsiteX12" fmla="*/ 2715140 w 10643798"/>
                <a:gd name="connsiteY12" fmla="*/ 2709114 h 8091342"/>
                <a:gd name="connsiteX13" fmla="*/ 2807737 w 10643798"/>
                <a:gd name="connsiteY13" fmla="*/ 2685964 h 8091342"/>
                <a:gd name="connsiteX14" fmla="*/ 2854036 w 10643798"/>
                <a:gd name="connsiteY14" fmla="*/ 2801711 h 8091342"/>
                <a:gd name="connsiteX15" fmla="*/ 2842461 w 10643798"/>
                <a:gd name="connsiteY15" fmla="*/ 3114228 h 8091342"/>
                <a:gd name="connsiteX16" fmla="*/ 3050806 w 10643798"/>
                <a:gd name="connsiteY16" fmla="*/ 3276273 h 8091342"/>
                <a:gd name="connsiteX17" fmla="*/ 3154978 w 10643798"/>
                <a:gd name="connsiteY17" fmla="*/ 3473043 h 8091342"/>
                <a:gd name="connsiteX18" fmla="*/ 3617965 w 10643798"/>
                <a:gd name="connsiteY18" fmla="*/ 3195250 h 8091342"/>
                <a:gd name="connsiteX19" fmla="*/ 3710563 w 10643798"/>
                <a:gd name="connsiteY19" fmla="*/ 3218400 h 8091342"/>
                <a:gd name="connsiteX20" fmla="*/ 3861034 w 10643798"/>
                <a:gd name="connsiteY20" fmla="*/ 3415169 h 8091342"/>
                <a:gd name="connsiteX21" fmla="*/ 4057803 w 10643798"/>
                <a:gd name="connsiteY21" fmla="*/ 3310997 h 8091342"/>
                <a:gd name="connsiteX22" fmla="*/ 4277722 w 10643798"/>
                <a:gd name="connsiteY22" fmla="*/ 3519342 h 8091342"/>
                <a:gd name="connsiteX23" fmla="*/ 4451342 w 10643798"/>
                <a:gd name="connsiteY23" fmla="*/ 3658238 h 8091342"/>
                <a:gd name="connsiteX24" fmla="*/ 4671261 w 10643798"/>
                <a:gd name="connsiteY24" fmla="*/ 3831858 h 8091342"/>
                <a:gd name="connsiteX25" fmla="*/ 4705985 w 10643798"/>
                <a:gd name="connsiteY25" fmla="*/ 4167524 h 8091342"/>
                <a:gd name="connsiteX26" fmla="*/ 5585661 w 10643798"/>
                <a:gd name="connsiteY26" fmla="*/ 4445316 h 8091342"/>
                <a:gd name="connsiteX27" fmla="*/ 5631960 w 10643798"/>
                <a:gd name="connsiteY27" fmla="*/ 4595787 h 8091342"/>
                <a:gd name="connsiteX28" fmla="*/ 5956051 w 10643798"/>
                <a:gd name="connsiteY28" fmla="*/ 4746258 h 8091342"/>
                <a:gd name="connsiteX29" fmla="*/ 5956051 w 10643798"/>
                <a:gd name="connsiteY29" fmla="*/ 4977752 h 8091342"/>
                <a:gd name="connsiteX30" fmla="*/ 5979201 w 10643798"/>
                <a:gd name="connsiteY30" fmla="*/ 5116648 h 8091342"/>
                <a:gd name="connsiteX31" fmla="*/ 5956051 w 10643798"/>
                <a:gd name="connsiteY31" fmla="*/ 5371291 h 8091342"/>
                <a:gd name="connsiteX32" fmla="*/ 5979201 w 10643798"/>
                <a:gd name="connsiteY32" fmla="*/ 5764830 h 8091342"/>
                <a:gd name="connsiteX33" fmla="*/ 6280142 w 10643798"/>
                <a:gd name="connsiteY33" fmla="*/ 5926876 h 8091342"/>
                <a:gd name="connsiteX34" fmla="*/ 6210694 w 10643798"/>
                <a:gd name="connsiteY34" fmla="*/ 6054197 h 8091342"/>
                <a:gd name="connsiteX35" fmla="*/ 6407464 w 10643798"/>
                <a:gd name="connsiteY35" fmla="*/ 6447737 h 8091342"/>
                <a:gd name="connsiteX36" fmla="*/ 6511636 w 10643798"/>
                <a:gd name="connsiteY36" fmla="*/ 6794977 h 8091342"/>
                <a:gd name="connsiteX37" fmla="*/ 6685256 w 10643798"/>
                <a:gd name="connsiteY37" fmla="*/ 6899149 h 8091342"/>
                <a:gd name="connsiteX38" fmla="*/ 6615808 w 10643798"/>
                <a:gd name="connsiteY38" fmla="*/ 7558906 h 8091342"/>
                <a:gd name="connsiteX39" fmla="*/ 6638958 w 10643798"/>
                <a:gd name="connsiteY39" fmla="*/ 7732526 h 8091342"/>
                <a:gd name="connsiteX40" fmla="*/ 6673682 w 10643798"/>
                <a:gd name="connsiteY40" fmla="*/ 7813549 h 8091342"/>
                <a:gd name="connsiteX41" fmla="*/ 6824153 w 10643798"/>
                <a:gd name="connsiteY41" fmla="*/ 7906147 h 8091342"/>
                <a:gd name="connsiteX42" fmla="*/ 7067221 w 10643798"/>
                <a:gd name="connsiteY42" fmla="*/ 7859848 h 8091342"/>
                <a:gd name="connsiteX43" fmla="*/ 7252416 w 10643798"/>
                <a:gd name="connsiteY43" fmla="*/ 7940871 h 8091342"/>
                <a:gd name="connsiteX44" fmla="*/ 7472335 w 10643798"/>
                <a:gd name="connsiteY44" fmla="*/ 8010319 h 8091342"/>
                <a:gd name="connsiteX45" fmla="*/ 7634380 w 10643798"/>
                <a:gd name="connsiteY45" fmla="*/ 8091342 h 8091342"/>
                <a:gd name="connsiteX46" fmla="*/ 7796426 w 10643798"/>
                <a:gd name="connsiteY46" fmla="*/ 8079767 h 8091342"/>
                <a:gd name="connsiteX47" fmla="*/ 7889023 w 10643798"/>
                <a:gd name="connsiteY47" fmla="*/ 8010319 h 8091342"/>
                <a:gd name="connsiteX48" fmla="*/ 7900598 w 10643798"/>
                <a:gd name="connsiteY48" fmla="*/ 7836699 h 8091342"/>
                <a:gd name="connsiteX49" fmla="*/ 8525631 w 10643798"/>
                <a:gd name="connsiteY49" fmla="*/ 7755676 h 8091342"/>
                <a:gd name="connsiteX50" fmla="*/ 8652953 w 10643798"/>
                <a:gd name="connsiteY50" fmla="*/ 7813549 h 8091342"/>
                <a:gd name="connsiteX51" fmla="*/ 8988618 w 10643798"/>
                <a:gd name="connsiteY51" fmla="*/ 7825124 h 8091342"/>
                <a:gd name="connsiteX52" fmla="*/ 9173813 w 10643798"/>
                <a:gd name="connsiteY52" fmla="*/ 7871423 h 8091342"/>
                <a:gd name="connsiteX53" fmla="*/ 9625226 w 10643798"/>
                <a:gd name="connsiteY53" fmla="*/ 7859848 h 8091342"/>
                <a:gd name="connsiteX54" fmla="*/ 9914593 w 10643798"/>
                <a:gd name="connsiteY54" fmla="*/ 7373711 h 8091342"/>
                <a:gd name="connsiteX55" fmla="*/ 10203960 w 10643798"/>
                <a:gd name="connsiteY55" fmla="*/ 6980172 h 8091342"/>
                <a:gd name="connsiteX56" fmla="*/ 10192385 w 10643798"/>
                <a:gd name="connsiteY56" fmla="*/ 6737104 h 8091342"/>
                <a:gd name="connsiteX57" fmla="*/ 10400730 w 10643798"/>
                <a:gd name="connsiteY57" fmla="*/ 6667655 h 8091342"/>
                <a:gd name="connsiteX58" fmla="*/ 10481753 w 10643798"/>
                <a:gd name="connsiteY58" fmla="*/ 6609782 h 8091342"/>
                <a:gd name="connsiteX59" fmla="*/ 10528051 w 10643798"/>
                <a:gd name="connsiteY59" fmla="*/ 6447737 h 8091342"/>
                <a:gd name="connsiteX60" fmla="*/ 10643798 w 10643798"/>
                <a:gd name="connsiteY60" fmla="*/ 6019473 h 8091342"/>
                <a:gd name="connsiteX61" fmla="*/ 10319707 w 10643798"/>
                <a:gd name="connsiteY61" fmla="*/ 6146795 h 8091342"/>
                <a:gd name="connsiteX62" fmla="*/ 10180811 w 10643798"/>
                <a:gd name="connsiteY62" fmla="*/ 6250967 h 8091342"/>
                <a:gd name="connsiteX63" fmla="*/ 10018765 w 10643798"/>
                <a:gd name="connsiteY63" fmla="*/ 6239392 h 8091342"/>
                <a:gd name="connsiteX64" fmla="*/ 9879869 w 10643798"/>
                <a:gd name="connsiteY64" fmla="*/ 6158369 h 8091342"/>
                <a:gd name="connsiteX65" fmla="*/ 9787272 w 10643798"/>
                <a:gd name="connsiteY65" fmla="*/ 6123645 h 8091342"/>
                <a:gd name="connsiteX66" fmla="*/ 9764122 w 10643798"/>
                <a:gd name="connsiteY66" fmla="*/ 6054197 h 8091342"/>
                <a:gd name="connsiteX67" fmla="*/ 9810421 w 10643798"/>
                <a:gd name="connsiteY67" fmla="*/ 5892152 h 8091342"/>
                <a:gd name="connsiteX68" fmla="*/ 9764122 w 10643798"/>
                <a:gd name="connsiteY68" fmla="*/ 5718531 h 8091342"/>
                <a:gd name="connsiteX69" fmla="*/ 9625226 w 10643798"/>
                <a:gd name="connsiteY69" fmla="*/ 5568061 h 8091342"/>
                <a:gd name="connsiteX70" fmla="*/ 9289560 w 10643798"/>
                <a:gd name="connsiteY70" fmla="*/ 5498612 h 8091342"/>
                <a:gd name="connsiteX71" fmla="*/ 8456183 w 10643798"/>
                <a:gd name="connsiteY71" fmla="*/ 4028628 h 8091342"/>
                <a:gd name="connsiteX72" fmla="*/ 8363585 w 10643798"/>
                <a:gd name="connsiteY72" fmla="*/ 3936030 h 8091342"/>
                <a:gd name="connsiteX73" fmla="*/ 8143666 w 10643798"/>
                <a:gd name="connsiteY73" fmla="*/ 3669812 h 8091342"/>
                <a:gd name="connsiteX74" fmla="*/ 8132092 w 10643798"/>
                <a:gd name="connsiteY74" fmla="*/ 3449893 h 8091342"/>
                <a:gd name="connsiteX75" fmla="*/ 8039494 w 10643798"/>
                <a:gd name="connsiteY75" fmla="*/ 3264699 h 8091342"/>
                <a:gd name="connsiteX76" fmla="*/ 7923747 w 10643798"/>
                <a:gd name="connsiteY76" fmla="*/ 3114228 h 8091342"/>
                <a:gd name="connsiteX77" fmla="*/ 7715403 w 10643798"/>
                <a:gd name="connsiteY77" fmla="*/ 2917458 h 8091342"/>
                <a:gd name="connsiteX78" fmla="*/ 7530208 w 10643798"/>
                <a:gd name="connsiteY78" fmla="*/ 2848010 h 8091342"/>
                <a:gd name="connsiteX79" fmla="*/ 7194542 w 10643798"/>
                <a:gd name="connsiteY79" fmla="*/ 2952182 h 8091342"/>
                <a:gd name="connsiteX80" fmla="*/ 7020922 w 10643798"/>
                <a:gd name="connsiteY80" fmla="*/ 3010055 h 8091342"/>
                <a:gd name="connsiteX81" fmla="*/ 6662107 w 10643798"/>
                <a:gd name="connsiteY81" fmla="*/ 2824861 h 8091342"/>
                <a:gd name="connsiteX82" fmla="*/ 6430613 w 10643798"/>
                <a:gd name="connsiteY82" fmla="*/ 2732263 h 8091342"/>
                <a:gd name="connsiteX83" fmla="*/ 6094947 w 10643798"/>
                <a:gd name="connsiteY83" fmla="*/ 2188253 h 8091342"/>
                <a:gd name="connsiteX84" fmla="*/ 5898178 w 10643798"/>
                <a:gd name="connsiteY84" fmla="*/ 2118805 h 8091342"/>
                <a:gd name="connsiteX85" fmla="*/ 5562512 w 10643798"/>
                <a:gd name="connsiteY85" fmla="*/ 1713691 h 8091342"/>
                <a:gd name="connsiteX86" fmla="*/ 5469915 w 10643798"/>
                <a:gd name="connsiteY86" fmla="*/ 1655818 h 8091342"/>
                <a:gd name="connsiteX87" fmla="*/ 5226846 w 10643798"/>
                <a:gd name="connsiteY87" fmla="*/ 1389600 h 8091342"/>
                <a:gd name="connsiteX88" fmla="*/ 4844882 w 10643798"/>
                <a:gd name="connsiteY88" fmla="*/ 1493772 h 8091342"/>
                <a:gd name="connsiteX89" fmla="*/ 4682836 w 10643798"/>
                <a:gd name="connsiteY89" fmla="*/ 1470623 h 8091342"/>
                <a:gd name="connsiteX90" fmla="*/ 4300872 w 10643798"/>
                <a:gd name="connsiteY90" fmla="*/ 1042359 h 8091342"/>
                <a:gd name="connsiteX91" fmla="*/ 4208274 w 10643798"/>
                <a:gd name="connsiteY91" fmla="*/ 996061 h 8091342"/>
                <a:gd name="connsiteX92" fmla="*/ 4080953 w 10643798"/>
                <a:gd name="connsiteY92" fmla="*/ 845590 h 8091342"/>
                <a:gd name="connsiteX93" fmla="*/ 4011504 w 10643798"/>
                <a:gd name="connsiteY93" fmla="*/ 683544 h 8091342"/>
                <a:gd name="connsiteX94" fmla="*/ 3837884 w 10643798"/>
                <a:gd name="connsiteY94" fmla="*/ 556223 h 8091342"/>
                <a:gd name="connsiteX95" fmla="*/ 3780011 w 10643798"/>
                <a:gd name="connsiteY95" fmla="*/ 509924 h 8091342"/>
                <a:gd name="connsiteX96" fmla="*/ 3814735 w 10643798"/>
                <a:gd name="connsiteY96" fmla="*/ 290005 h 8091342"/>
                <a:gd name="connsiteX97" fmla="*/ 3698988 w 10643798"/>
                <a:gd name="connsiteY97" fmla="*/ 162683 h 8091342"/>
                <a:gd name="connsiteX98" fmla="*/ 3479069 w 10643798"/>
                <a:gd name="connsiteY98" fmla="*/ 93235 h 8091342"/>
                <a:gd name="connsiteX99" fmla="*/ 3386472 w 10643798"/>
                <a:gd name="connsiteY99" fmla="*/ 93235 h 8091342"/>
                <a:gd name="connsiteX100" fmla="*/ 3259150 w 10643798"/>
                <a:gd name="connsiteY100" fmla="*/ 23787 h 8091342"/>
                <a:gd name="connsiteX101" fmla="*/ 3016082 w 10643798"/>
                <a:gd name="connsiteY101" fmla="*/ 127959 h 8091342"/>
                <a:gd name="connsiteX102" fmla="*/ 2761439 w 10643798"/>
                <a:gd name="connsiteY102" fmla="*/ 174258 h 8091342"/>
                <a:gd name="connsiteX103" fmla="*/ 2587818 w 10643798"/>
                <a:gd name="connsiteY103" fmla="*/ 208982 h 8091342"/>
                <a:gd name="connsiteX104" fmla="*/ 2483646 w 10643798"/>
                <a:gd name="connsiteY104" fmla="*/ 255281 h 8091342"/>
                <a:gd name="connsiteX105" fmla="*/ 2159555 w 10643798"/>
                <a:gd name="connsiteY105" fmla="*/ 255281 h 8091342"/>
                <a:gd name="connsiteX106" fmla="*/ 2055383 w 10643798"/>
                <a:gd name="connsiteY106" fmla="*/ 382602 h 8091342"/>
                <a:gd name="connsiteX107" fmla="*/ 1962785 w 10643798"/>
                <a:gd name="connsiteY107" fmla="*/ 625671 h 8091342"/>
                <a:gd name="connsiteX108" fmla="*/ 1904912 w 10643798"/>
                <a:gd name="connsiteY108" fmla="*/ 671969 h 8091342"/>
                <a:gd name="connsiteX109" fmla="*/ 1372514 w 10643798"/>
                <a:gd name="connsiteY109" fmla="*/ 0 h 8091342"/>
                <a:gd name="connsiteX110" fmla="*/ 1115424 w 10643798"/>
                <a:gd name="connsiteY110" fmla="*/ 259049 h 8091342"/>
                <a:gd name="connsiteX111" fmla="*/ 1168021 w 10643798"/>
                <a:gd name="connsiteY111" fmla="*/ 424998 h 8091342"/>
                <a:gd name="connsiteX112" fmla="*/ 1153270 w 10643798"/>
                <a:gd name="connsiteY112" fmla="*/ 527467 h 8091342"/>
                <a:gd name="connsiteX113" fmla="*/ 877943 w 10643798"/>
                <a:gd name="connsiteY113" fmla="*/ 490375 h 8091342"/>
                <a:gd name="connsiteX114" fmla="*/ 741492 w 10643798"/>
                <a:gd name="connsiteY114" fmla="*/ 550283 h 8091342"/>
                <a:gd name="connsiteX115" fmla="*/ 499483 w 10643798"/>
                <a:gd name="connsiteY115" fmla="*/ 628572 h 8091342"/>
                <a:gd name="connsiteX116" fmla="*/ 219938 w 10643798"/>
                <a:gd name="connsiteY116" fmla="*/ 851194 h 8091342"/>
                <a:gd name="connsiteX117" fmla="*/ 0 w 10643798"/>
                <a:gd name="connsiteY117" fmla="*/ 754360 h 8091342"/>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962785 w 10643798"/>
                <a:gd name="connsiteY107" fmla="*/ 736983 h 8202654"/>
                <a:gd name="connsiteX108" fmla="*/ 1431793 w 10643798"/>
                <a:gd name="connsiteY108" fmla="*/ 0 h 8202654"/>
                <a:gd name="connsiteX109" fmla="*/ 1372514 w 10643798"/>
                <a:gd name="connsiteY109" fmla="*/ 111312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962785 w 10643798"/>
                <a:gd name="connsiteY107" fmla="*/ 736983 h 8202654"/>
                <a:gd name="connsiteX108" fmla="*/ 1431793 w 10643798"/>
                <a:gd name="connsiteY108" fmla="*/ 0 h 8202654"/>
                <a:gd name="connsiteX109" fmla="*/ 1285886 w 10643798"/>
                <a:gd name="connsiteY109" fmla="*/ 151140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709566 w 10643798"/>
                <a:gd name="connsiteY107" fmla="*/ 59909 h 8202654"/>
                <a:gd name="connsiteX108" fmla="*/ 1431793 w 10643798"/>
                <a:gd name="connsiteY108" fmla="*/ 0 h 8202654"/>
                <a:gd name="connsiteX109" fmla="*/ 1285886 w 10643798"/>
                <a:gd name="connsiteY109" fmla="*/ 151140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942624 h 8279606"/>
                <a:gd name="connsiteX1" fmla="*/ 168709 w 10643798"/>
                <a:gd name="connsiteY1" fmla="*/ 1276922 h 8279606"/>
                <a:gd name="connsiteX2" fmla="*/ 539099 w 10643798"/>
                <a:gd name="connsiteY2" fmla="*/ 1427393 h 8279606"/>
                <a:gd name="connsiteX3" fmla="*/ 1013661 w 10643798"/>
                <a:gd name="connsiteY3" fmla="*/ 1739909 h 8279606"/>
                <a:gd name="connsiteX4" fmla="*/ 1152558 w 10643798"/>
                <a:gd name="connsiteY4" fmla="*/ 1994552 h 8279606"/>
                <a:gd name="connsiteX5" fmla="*/ 1245155 w 10643798"/>
                <a:gd name="connsiteY5" fmla="*/ 2029276 h 8279606"/>
                <a:gd name="connsiteX6" fmla="*/ 1395626 w 10643798"/>
                <a:gd name="connsiteY6" fmla="*/ 2133449 h 8279606"/>
                <a:gd name="connsiteX7" fmla="*/ 1395626 w 10643798"/>
                <a:gd name="connsiteY7" fmla="*/ 2133449 h 8279606"/>
                <a:gd name="connsiteX8" fmla="*/ 1719717 w 10643798"/>
                <a:gd name="connsiteY8" fmla="*/ 2052426 h 8279606"/>
                <a:gd name="connsiteX9" fmla="*/ 1893337 w 10643798"/>
                <a:gd name="connsiteY9" fmla="*/ 2469114 h 8279606"/>
                <a:gd name="connsiteX10" fmla="*/ 2298451 w 10643798"/>
                <a:gd name="connsiteY10" fmla="*/ 2561712 h 8279606"/>
                <a:gd name="connsiteX11" fmla="*/ 2333175 w 10643798"/>
                <a:gd name="connsiteY11" fmla="*/ 2642735 h 8279606"/>
                <a:gd name="connsiteX12" fmla="*/ 2715140 w 10643798"/>
                <a:gd name="connsiteY12" fmla="*/ 2897378 h 8279606"/>
                <a:gd name="connsiteX13" fmla="*/ 2807737 w 10643798"/>
                <a:gd name="connsiteY13" fmla="*/ 2874228 h 8279606"/>
                <a:gd name="connsiteX14" fmla="*/ 2854036 w 10643798"/>
                <a:gd name="connsiteY14" fmla="*/ 2989975 h 8279606"/>
                <a:gd name="connsiteX15" fmla="*/ 2842461 w 10643798"/>
                <a:gd name="connsiteY15" fmla="*/ 3302492 h 8279606"/>
                <a:gd name="connsiteX16" fmla="*/ 3050806 w 10643798"/>
                <a:gd name="connsiteY16" fmla="*/ 3464537 h 8279606"/>
                <a:gd name="connsiteX17" fmla="*/ 3154978 w 10643798"/>
                <a:gd name="connsiteY17" fmla="*/ 3661307 h 8279606"/>
                <a:gd name="connsiteX18" fmla="*/ 3617965 w 10643798"/>
                <a:gd name="connsiteY18" fmla="*/ 3383514 h 8279606"/>
                <a:gd name="connsiteX19" fmla="*/ 3710563 w 10643798"/>
                <a:gd name="connsiteY19" fmla="*/ 3406664 h 8279606"/>
                <a:gd name="connsiteX20" fmla="*/ 3861034 w 10643798"/>
                <a:gd name="connsiteY20" fmla="*/ 3603433 h 8279606"/>
                <a:gd name="connsiteX21" fmla="*/ 4057803 w 10643798"/>
                <a:gd name="connsiteY21" fmla="*/ 3499261 h 8279606"/>
                <a:gd name="connsiteX22" fmla="*/ 4277722 w 10643798"/>
                <a:gd name="connsiteY22" fmla="*/ 3707606 h 8279606"/>
                <a:gd name="connsiteX23" fmla="*/ 4451342 w 10643798"/>
                <a:gd name="connsiteY23" fmla="*/ 3846502 h 8279606"/>
                <a:gd name="connsiteX24" fmla="*/ 4671261 w 10643798"/>
                <a:gd name="connsiteY24" fmla="*/ 4020122 h 8279606"/>
                <a:gd name="connsiteX25" fmla="*/ 4705985 w 10643798"/>
                <a:gd name="connsiteY25" fmla="*/ 4355788 h 8279606"/>
                <a:gd name="connsiteX26" fmla="*/ 5585661 w 10643798"/>
                <a:gd name="connsiteY26" fmla="*/ 4633580 h 8279606"/>
                <a:gd name="connsiteX27" fmla="*/ 5631960 w 10643798"/>
                <a:gd name="connsiteY27" fmla="*/ 4784051 h 8279606"/>
                <a:gd name="connsiteX28" fmla="*/ 5956051 w 10643798"/>
                <a:gd name="connsiteY28" fmla="*/ 4934522 h 8279606"/>
                <a:gd name="connsiteX29" fmla="*/ 5956051 w 10643798"/>
                <a:gd name="connsiteY29" fmla="*/ 5166016 h 8279606"/>
                <a:gd name="connsiteX30" fmla="*/ 5979201 w 10643798"/>
                <a:gd name="connsiteY30" fmla="*/ 5304912 h 8279606"/>
                <a:gd name="connsiteX31" fmla="*/ 5956051 w 10643798"/>
                <a:gd name="connsiteY31" fmla="*/ 5559555 h 8279606"/>
                <a:gd name="connsiteX32" fmla="*/ 5979201 w 10643798"/>
                <a:gd name="connsiteY32" fmla="*/ 5953094 h 8279606"/>
                <a:gd name="connsiteX33" fmla="*/ 6280142 w 10643798"/>
                <a:gd name="connsiteY33" fmla="*/ 6115140 h 8279606"/>
                <a:gd name="connsiteX34" fmla="*/ 6210694 w 10643798"/>
                <a:gd name="connsiteY34" fmla="*/ 6242461 h 8279606"/>
                <a:gd name="connsiteX35" fmla="*/ 6407464 w 10643798"/>
                <a:gd name="connsiteY35" fmla="*/ 6636001 h 8279606"/>
                <a:gd name="connsiteX36" fmla="*/ 6511636 w 10643798"/>
                <a:gd name="connsiteY36" fmla="*/ 6983241 h 8279606"/>
                <a:gd name="connsiteX37" fmla="*/ 6685256 w 10643798"/>
                <a:gd name="connsiteY37" fmla="*/ 7087413 h 8279606"/>
                <a:gd name="connsiteX38" fmla="*/ 6615808 w 10643798"/>
                <a:gd name="connsiteY38" fmla="*/ 7747170 h 8279606"/>
                <a:gd name="connsiteX39" fmla="*/ 6638958 w 10643798"/>
                <a:gd name="connsiteY39" fmla="*/ 7920790 h 8279606"/>
                <a:gd name="connsiteX40" fmla="*/ 6673682 w 10643798"/>
                <a:gd name="connsiteY40" fmla="*/ 8001813 h 8279606"/>
                <a:gd name="connsiteX41" fmla="*/ 6824153 w 10643798"/>
                <a:gd name="connsiteY41" fmla="*/ 8094411 h 8279606"/>
                <a:gd name="connsiteX42" fmla="*/ 7067221 w 10643798"/>
                <a:gd name="connsiteY42" fmla="*/ 8048112 h 8279606"/>
                <a:gd name="connsiteX43" fmla="*/ 7252416 w 10643798"/>
                <a:gd name="connsiteY43" fmla="*/ 8129135 h 8279606"/>
                <a:gd name="connsiteX44" fmla="*/ 7472335 w 10643798"/>
                <a:gd name="connsiteY44" fmla="*/ 8198583 h 8279606"/>
                <a:gd name="connsiteX45" fmla="*/ 7634380 w 10643798"/>
                <a:gd name="connsiteY45" fmla="*/ 8279606 h 8279606"/>
                <a:gd name="connsiteX46" fmla="*/ 7796426 w 10643798"/>
                <a:gd name="connsiteY46" fmla="*/ 8268031 h 8279606"/>
                <a:gd name="connsiteX47" fmla="*/ 7889023 w 10643798"/>
                <a:gd name="connsiteY47" fmla="*/ 8198583 h 8279606"/>
                <a:gd name="connsiteX48" fmla="*/ 7900598 w 10643798"/>
                <a:gd name="connsiteY48" fmla="*/ 8024963 h 8279606"/>
                <a:gd name="connsiteX49" fmla="*/ 8525631 w 10643798"/>
                <a:gd name="connsiteY49" fmla="*/ 7943940 h 8279606"/>
                <a:gd name="connsiteX50" fmla="*/ 8652953 w 10643798"/>
                <a:gd name="connsiteY50" fmla="*/ 8001813 h 8279606"/>
                <a:gd name="connsiteX51" fmla="*/ 8988618 w 10643798"/>
                <a:gd name="connsiteY51" fmla="*/ 8013388 h 8279606"/>
                <a:gd name="connsiteX52" fmla="*/ 9173813 w 10643798"/>
                <a:gd name="connsiteY52" fmla="*/ 8059687 h 8279606"/>
                <a:gd name="connsiteX53" fmla="*/ 9625226 w 10643798"/>
                <a:gd name="connsiteY53" fmla="*/ 8048112 h 8279606"/>
                <a:gd name="connsiteX54" fmla="*/ 9914593 w 10643798"/>
                <a:gd name="connsiteY54" fmla="*/ 7561975 h 8279606"/>
                <a:gd name="connsiteX55" fmla="*/ 10203960 w 10643798"/>
                <a:gd name="connsiteY55" fmla="*/ 7168436 h 8279606"/>
                <a:gd name="connsiteX56" fmla="*/ 10192385 w 10643798"/>
                <a:gd name="connsiteY56" fmla="*/ 6925368 h 8279606"/>
                <a:gd name="connsiteX57" fmla="*/ 10400730 w 10643798"/>
                <a:gd name="connsiteY57" fmla="*/ 6855919 h 8279606"/>
                <a:gd name="connsiteX58" fmla="*/ 10481753 w 10643798"/>
                <a:gd name="connsiteY58" fmla="*/ 6798046 h 8279606"/>
                <a:gd name="connsiteX59" fmla="*/ 10528051 w 10643798"/>
                <a:gd name="connsiteY59" fmla="*/ 6636001 h 8279606"/>
                <a:gd name="connsiteX60" fmla="*/ 10643798 w 10643798"/>
                <a:gd name="connsiteY60" fmla="*/ 6207737 h 8279606"/>
                <a:gd name="connsiteX61" fmla="*/ 10319707 w 10643798"/>
                <a:gd name="connsiteY61" fmla="*/ 6335059 h 8279606"/>
                <a:gd name="connsiteX62" fmla="*/ 10180811 w 10643798"/>
                <a:gd name="connsiteY62" fmla="*/ 6439231 h 8279606"/>
                <a:gd name="connsiteX63" fmla="*/ 10018765 w 10643798"/>
                <a:gd name="connsiteY63" fmla="*/ 6427656 h 8279606"/>
                <a:gd name="connsiteX64" fmla="*/ 9879869 w 10643798"/>
                <a:gd name="connsiteY64" fmla="*/ 6346633 h 8279606"/>
                <a:gd name="connsiteX65" fmla="*/ 9787272 w 10643798"/>
                <a:gd name="connsiteY65" fmla="*/ 6311909 h 8279606"/>
                <a:gd name="connsiteX66" fmla="*/ 9764122 w 10643798"/>
                <a:gd name="connsiteY66" fmla="*/ 6242461 h 8279606"/>
                <a:gd name="connsiteX67" fmla="*/ 9810421 w 10643798"/>
                <a:gd name="connsiteY67" fmla="*/ 6080416 h 8279606"/>
                <a:gd name="connsiteX68" fmla="*/ 9764122 w 10643798"/>
                <a:gd name="connsiteY68" fmla="*/ 5906795 h 8279606"/>
                <a:gd name="connsiteX69" fmla="*/ 9625226 w 10643798"/>
                <a:gd name="connsiteY69" fmla="*/ 5756325 h 8279606"/>
                <a:gd name="connsiteX70" fmla="*/ 9289560 w 10643798"/>
                <a:gd name="connsiteY70" fmla="*/ 5686876 h 8279606"/>
                <a:gd name="connsiteX71" fmla="*/ 8456183 w 10643798"/>
                <a:gd name="connsiteY71" fmla="*/ 4216892 h 8279606"/>
                <a:gd name="connsiteX72" fmla="*/ 8363585 w 10643798"/>
                <a:gd name="connsiteY72" fmla="*/ 4124294 h 8279606"/>
                <a:gd name="connsiteX73" fmla="*/ 8143666 w 10643798"/>
                <a:gd name="connsiteY73" fmla="*/ 3858076 h 8279606"/>
                <a:gd name="connsiteX74" fmla="*/ 8132092 w 10643798"/>
                <a:gd name="connsiteY74" fmla="*/ 3638157 h 8279606"/>
                <a:gd name="connsiteX75" fmla="*/ 8039494 w 10643798"/>
                <a:gd name="connsiteY75" fmla="*/ 3452963 h 8279606"/>
                <a:gd name="connsiteX76" fmla="*/ 7923747 w 10643798"/>
                <a:gd name="connsiteY76" fmla="*/ 3302492 h 8279606"/>
                <a:gd name="connsiteX77" fmla="*/ 7715403 w 10643798"/>
                <a:gd name="connsiteY77" fmla="*/ 3105722 h 8279606"/>
                <a:gd name="connsiteX78" fmla="*/ 7530208 w 10643798"/>
                <a:gd name="connsiteY78" fmla="*/ 3036274 h 8279606"/>
                <a:gd name="connsiteX79" fmla="*/ 7194542 w 10643798"/>
                <a:gd name="connsiteY79" fmla="*/ 3140446 h 8279606"/>
                <a:gd name="connsiteX80" fmla="*/ 7020922 w 10643798"/>
                <a:gd name="connsiteY80" fmla="*/ 3198319 h 8279606"/>
                <a:gd name="connsiteX81" fmla="*/ 6662107 w 10643798"/>
                <a:gd name="connsiteY81" fmla="*/ 3013125 h 8279606"/>
                <a:gd name="connsiteX82" fmla="*/ 6430613 w 10643798"/>
                <a:gd name="connsiteY82" fmla="*/ 2920527 h 8279606"/>
                <a:gd name="connsiteX83" fmla="*/ 6094947 w 10643798"/>
                <a:gd name="connsiteY83" fmla="*/ 2376517 h 8279606"/>
                <a:gd name="connsiteX84" fmla="*/ 5898178 w 10643798"/>
                <a:gd name="connsiteY84" fmla="*/ 2307069 h 8279606"/>
                <a:gd name="connsiteX85" fmla="*/ 5562512 w 10643798"/>
                <a:gd name="connsiteY85" fmla="*/ 1901955 h 8279606"/>
                <a:gd name="connsiteX86" fmla="*/ 5469915 w 10643798"/>
                <a:gd name="connsiteY86" fmla="*/ 1844082 h 8279606"/>
                <a:gd name="connsiteX87" fmla="*/ 5226846 w 10643798"/>
                <a:gd name="connsiteY87" fmla="*/ 1577864 h 8279606"/>
                <a:gd name="connsiteX88" fmla="*/ 4844882 w 10643798"/>
                <a:gd name="connsiteY88" fmla="*/ 1682036 h 8279606"/>
                <a:gd name="connsiteX89" fmla="*/ 4682836 w 10643798"/>
                <a:gd name="connsiteY89" fmla="*/ 1658887 h 8279606"/>
                <a:gd name="connsiteX90" fmla="*/ 4300872 w 10643798"/>
                <a:gd name="connsiteY90" fmla="*/ 1230623 h 8279606"/>
                <a:gd name="connsiteX91" fmla="*/ 4208274 w 10643798"/>
                <a:gd name="connsiteY91" fmla="*/ 1184325 h 8279606"/>
                <a:gd name="connsiteX92" fmla="*/ 4080953 w 10643798"/>
                <a:gd name="connsiteY92" fmla="*/ 1033854 h 8279606"/>
                <a:gd name="connsiteX93" fmla="*/ 4011504 w 10643798"/>
                <a:gd name="connsiteY93" fmla="*/ 871808 h 8279606"/>
                <a:gd name="connsiteX94" fmla="*/ 3837884 w 10643798"/>
                <a:gd name="connsiteY94" fmla="*/ 744487 h 8279606"/>
                <a:gd name="connsiteX95" fmla="*/ 3780011 w 10643798"/>
                <a:gd name="connsiteY95" fmla="*/ 698188 h 8279606"/>
                <a:gd name="connsiteX96" fmla="*/ 3814735 w 10643798"/>
                <a:gd name="connsiteY96" fmla="*/ 478269 h 8279606"/>
                <a:gd name="connsiteX97" fmla="*/ 3698988 w 10643798"/>
                <a:gd name="connsiteY97" fmla="*/ 350947 h 8279606"/>
                <a:gd name="connsiteX98" fmla="*/ 3479069 w 10643798"/>
                <a:gd name="connsiteY98" fmla="*/ 281499 h 8279606"/>
                <a:gd name="connsiteX99" fmla="*/ 3386472 w 10643798"/>
                <a:gd name="connsiteY99" fmla="*/ 281499 h 8279606"/>
                <a:gd name="connsiteX100" fmla="*/ 3259150 w 10643798"/>
                <a:gd name="connsiteY100" fmla="*/ 212051 h 8279606"/>
                <a:gd name="connsiteX101" fmla="*/ 3016082 w 10643798"/>
                <a:gd name="connsiteY101" fmla="*/ 316223 h 8279606"/>
                <a:gd name="connsiteX102" fmla="*/ 2761439 w 10643798"/>
                <a:gd name="connsiteY102" fmla="*/ 362522 h 8279606"/>
                <a:gd name="connsiteX103" fmla="*/ 2587818 w 10643798"/>
                <a:gd name="connsiteY103" fmla="*/ 397246 h 8279606"/>
                <a:gd name="connsiteX104" fmla="*/ 2483646 w 10643798"/>
                <a:gd name="connsiteY104" fmla="*/ 443545 h 8279606"/>
                <a:gd name="connsiteX105" fmla="*/ 2159555 w 10643798"/>
                <a:gd name="connsiteY105" fmla="*/ 443545 h 8279606"/>
                <a:gd name="connsiteX106" fmla="*/ 1768845 w 10643798"/>
                <a:gd name="connsiteY106" fmla="*/ 0 h 8279606"/>
                <a:gd name="connsiteX107" fmla="*/ 1709566 w 10643798"/>
                <a:gd name="connsiteY107" fmla="*/ 136861 h 8279606"/>
                <a:gd name="connsiteX108" fmla="*/ 1431793 w 10643798"/>
                <a:gd name="connsiteY108" fmla="*/ 76952 h 8279606"/>
                <a:gd name="connsiteX109" fmla="*/ 1285886 w 10643798"/>
                <a:gd name="connsiteY109" fmla="*/ 228092 h 8279606"/>
                <a:gd name="connsiteX110" fmla="*/ 1115424 w 10643798"/>
                <a:gd name="connsiteY110" fmla="*/ 447313 h 8279606"/>
                <a:gd name="connsiteX111" fmla="*/ 1168021 w 10643798"/>
                <a:gd name="connsiteY111" fmla="*/ 613262 h 8279606"/>
                <a:gd name="connsiteX112" fmla="*/ 1153270 w 10643798"/>
                <a:gd name="connsiteY112" fmla="*/ 715731 h 8279606"/>
                <a:gd name="connsiteX113" fmla="*/ 877943 w 10643798"/>
                <a:gd name="connsiteY113" fmla="*/ 678639 h 8279606"/>
                <a:gd name="connsiteX114" fmla="*/ 741492 w 10643798"/>
                <a:gd name="connsiteY114" fmla="*/ 738547 h 8279606"/>
                <a:gd name="connsiteX115" fmla="*/ 499483 w 10643798"/>
                <a:gd name="connsiteY115" fmla="*/ 816836 h 8279606"/>
                <a:gd name="connsiteX116" fmla="*/ 219938 w 10643798"/>
                <a:gd name="connsiteY116" fmla="*/ 1039458 h 8279606"/>
                <a:gd name="connsiteX117" fmla="*/ 0 w 10643798"/>
                <a:gd name="connsiteY117" fmla="*/ 942624 h 8279606"/>
                <a:gd name="connsiteX0" fmla="*/ 0 w 10643798"/>
                <a:gd name="connsiteY0" fmla="*/ 942624 h 8279606"/>
                <a:gd name="connsiteX1" fmla="*/ 168709 w 10643798"/>
                <a:gd name="connsiteY1" fmla="*/ 1276922 h 8279606"/>
                <a:gd name="connsiteX2" fmla="*/ 539099 w 10643798"/>
                <a:gd name="connsiteY2" fmla="*/ 1427393 h 8279606"/>
                <a:gd name="connsiteX3" fmla="*/ 1013661 w 10643798"/>
                <a:gd name="connsiteY3" fmla="*/ 1739909 h 8279606"/>
                <a:gd name="connsiteX4" fmla="*/ 1152558 w 10643798"/>
                <a:gd name="connsiteY4" fmla="*/ 1994552 h 8279606"/>
                <a:gd name="connsiteX5" fmla="*/ 1245155 w 10643798"/>
                <a:gd name="connsiteY5" fmla="*/ 2029276 h 8279606"/>
                <a:gd name="connsiteX6" fmla="*/ 1395626 w 10643798"/>
                <a:gd name="connsiteY6" fmla="*/ 2133449 h 8279606"/>
                <a:gd name="connsiteX7" fmla="*/ 1395626 w 10643798"/>
                <a:gd name="connsiteY7" fmla="*/ 2133449 h 8279606"/>
                <a:gd name="connsiteX8" fmla="*/ 1719717 w 10643798"/>
                <a:gd name="connsiteY8" fmla="*/ 2052426 h 8279606"/>
                <a:gd name="connsiteX9" fmla="*/ 1893337 w 10643798"/>
                <a:gd name="connsiteY9" fmla="*/ 2469114 h 8279606"/>
                <a:gd name="connsiteX10" fmla="*/ 2298451 w 10643798"/>
                <a:gd name="connsiteY10" fmla="*/ 2561712 h 8279606"/>
                <a:gd name="connsiteX11" fmla="*/ 2333175 w 10643798"/>
                <a:gd name="connsiteY11" fmla="*/ 2642735 h 8279606"/>
                <a:gd name="connsiteX12" fmla="*/ 2715140 w 10643798"/>
                <a:gd name="connsiteY12" fmla="*/ 2897378 h 8279606"/>
                <a:gd name="connsiteX13" fmla="*/ 2807737 w 10643798"/>
                <a:gd name="connsiteY13" fmla="*/ 2874228 h 8279606"/>
                <a:gd name="connsiteX14" fmla="*/ 2854036 w 10643798"/>
                <a:gd name="connsiteY14" fmla="*/ 2989975 h 8279606"/>
                <a:gd name="connsiteX15" fmla="*/ 2842461 w 10643798"/>
                <a:gd name="connsiteY15" fmla="*/ 3302492 h 8279606"/>
                <a:gd name="connsiteX16" fmla="*/ 3050806 w 10643798"/>
                <a:gd name="connsiteY16" fmla="*/ 3464537 h 8279606"/>
                <a:gd name="connsiteX17" fmla="*/ 3154978 w 10643798"/>
                <a:gd name="connsiteY17" fmla="*/ 3661307 h 8279606"/>
                <a:gd name="connsiteX18" fmla="*/ 3617965 w 10643798"/>
                <a:gd name="connsiteY18" fmla="*/ 3383514 h 8279606"/>
                <a:gd name="connsiteX19" fmla="*/ 3710563 w 10643798"/>
                <a:gd name="connsiteY19" fmla="*/ 3406664 h 8279606"/>
                <a:gd name="connsiteX20" fmla="*/ 3861034 w 10643798"/>
                <a:gd name="connsiteY20" fmla="*/ 3603433 h 8279606"/>
                <a:gd name="connsiteX21" fmla="*/ 4057803 w 10643798"/>
                <a:gd name="connsiteY21" fmla="*/ 3499261 h 8279606"/>
                <a:gd name="connsiteX22" fmla="*/ 4277722 w 10643798"/>
                <a:gd name="connsiteY22" fmla="*/ 3707606 h 8279606"/>
                <a:gd name="connsiteX23" fmla="*/ 4451342 w 10643798"/>
                <a:gd name="connsiteY23" fmla="*/ 3846502 h 8279606"/>
                <a:gd name="connsiteX24" fmla="*/ 4671261 w 10643798"/>
                <a:gd name="connsiteY24" fmla="*/ 4020122 h 8279606"/>
                <a:gd name="connsiteX25" fmla="*/ 4705985 w 10643798"/>
                <a:gd name="connsiteY25" fmla="*/ 4355788 h 8279606"/>
                <a:gd name="connsiteX26" fmla="*/ 5585661 w 10643798"/>
                <a:gd name="connsiteY26" fmla="*/ 4633580 h 8279606"/>
                <a:gd name="connsiteX27" fmla="*/ 5631960 w 10643798"/>
                <a:gd name="connsiteY27" fmla="*/ 4784051 h 8279606"/>
                <a:gd name="connsiteX28" fmla="*/ 5956051 w 10643798"/>
                <a:gd name="connsiteY28" fmla="*/ 4934522 h 8279606"/>
                <a:gd name="connsiteX29" fmla="*/ 5956051 w 10643798"/>
                <a:gd name="connsiteY29" fmla="*/ 5166016 h 8279606"/>
                <a:gd name="connsiteX30" fmla="*/ 5979201 w 10643798"/>
                <a:gd name="connsiteY30" fmla="*/ 5304912 h 8279606"/>
                <a:gd name="connsiteX31" fmla="*/ 5956051 w 10643798"/>
                <a:gd name="connsiteY31" fmla="*/ 5559555 h 8279606"/>
                <a:gd name="connsiteX32" fmla="*/ 5979201 w 10643798"/>
                <a:gd name="connsiteY32" fmla="*/ 5953094 h 8279606"/>
                <a:gd name="connsiteX33" fmla="*/ 6280142 w 10643798"/>
                <a:gd name="connsiteY33" fmla="*/ 6115140 h 8279606"/>
                <a:gd name="connsiteX34" fmla="*/ 6210694 w 10643798"/>
                <a:gd name="connsiteY34" fmla="*/ 6242461 h 8279606"/>
                <a:gd name="connsiteX35" fmla="*/ 6407464 w 10643798"/>
                <a:gd name="connsiteY35" fmla="*/ 6636001 h 8279606"/>
                <a:gd name="connsiteX36" fmla="*/ 6511636 w 10643798"/>
                <a:gd name="connsiteY36" fmla="*/ 6983241 h 8279606"/>
                <a:gd name="connsiteX37" fmla="*/ 6685256 w 10643798"/>
                <a:gd name="connsiteY37" fmla="*/ 7087413 h 8279606"/>
                <a:gd name="connsiteX38" fmla="*/ 6615808 w 10643798"/>
                <a:gd name="connsiteY38" fmla="*/ 7747170 h 8279606"/>
                <a:gd name="connsiteX39" fmla="*/ 6638958 w 10643798"/>
                <a:gd name="connsiteY39" fmla="*/ 7920790 h 8279606"/>
                <a:gd name="connsiteX40" fmla="*/ 6673682 w 10643798"/>
                <a:gd name="connsiteY40" fmla="*/ 8001813 h 8279606"/>
                <a:gd name="connsiteX41" fmla="*/ 6824153 w 10643798"/>
                <a:gd name="connsiteY41" fmla="*/ 8094411 h 8279606"/>
                <a:gd name="connsiteX42" fmla="*/ 7067221 w 10643798"/>
                <a:gd name="connsiteY42" fmla="*/ 8048112 h 8279606"/>
                <a:gd name="connsiteX43" fmla="*/ 7252416 w 10643798"/>
                <a:gd name="connsiteY43" fmla="*/ 8129135 h 8279606"/>
                <a:gd name="connsiteX44" fmla="*/ 7472335 w 10643798"/>
                <a:gd name="connsiteY44" fmla="*/ 8198583 h 8279606"/>
                <a:gd name="connsiteX45" fmla="*/ 7634380 w 10643798"/>
                <a:gd name="connsiteY45" fmla="*/ 8279606 h 8279606"/>
                <a:gd name="connsiteX46" fmla="*/ 7796426 w 10643798"/>
                <a:gd name="connsiteY46" fmla="*/ 8268031 h 8279606"/>
                <a:gd name="connsiteX47" fmla="*/ 7889023 w 10643798"/>
                <a:gd name="connsiteY47" fmla="*/ 8198583 h 8279606"/>
                <a:gd name="connsiteX48" fmla="*/ 7900598 w 10643798"/>
                <a:gd name="connsiteY48" fmla="*/ 8024963 h 8279606"/>
                <a:gd name="connsiteX49" fmla="*/ 8525631 w 10643798"/>
                <a:gd name="connsiteY49" fmla="*/ 7943940 h 8279606"/>
                <a:gd name="connsiteX50" fmla="*/ 8652953 w 10643798"/>
                <a:gd name="connsiteY50" fmla="*/ 8001813 h 8279606"/>
                <a:gd name="connsiteX51" fmla="*/ 8988618 w 10643798"/>
                <a:gd name="connsiteY51" fmla="*/ 8013388 h 8279606"/>
                <a:gd name="connsiteX52" fmla="*/ 9173813 w 10643798"/>
                <a:gd name="connsiteY52" fmla="*/ 8059687 h 8279606"/>
                <a:gd name="connsiteX53" fmla="*/ 9625226 w 10643798"/>
                <a:gd name="connsiteY53" fmla="*/ 8048112 h 8279606"/>
                <a:gd name="connsiteX54" fmla="*/ 9914593 w 10643798"/>
                <a:gd name="connsiteY54" fmla="*/ 7561975 h 8279606"/>
                <a:gd name="connsiteX55" fmla="*/ 10203960 w 10643798"/>
                <a:gd name="connsiteY55" fmla="*/ 7168436 h 8279606"/>
                <a:gd name="connsiteX56" fmla="*/ 10192385 w 10643798"/>
                <a:gd name="connsiteY56" fmla="*/ 6925368 h 8279606"/>
                <a:gd name="connsiteX57" fmla="*/ 10400730 w 10643798"/>
                <a:gd name="connsiteY57" fmla="*/ 6855919 h 8279606"/>
                <a:gd name="connsiteX58" fmla="*/ 10481753 w 10643798"/>
                <a:gd name="connsiteY58" fmla="*/ 6798046 h 8279606"/>
                <a:gd name="connsiteX59" fmla="*/ 10528051 w 10643798"/>
                <a:gd name="connsiteY59" fmla="*/ 6636001 h 8279606"/>
                <a:gd name="connsiteX60" fmla="*/ 10643798 w 10643798"/>
                <a:gd name="connsiteY60" fmla="*/ 6207737 h 8279606"/>
                <a:gd name="connsiteX61" fmla="*/ 10319707 w 10643798"/>
                <a:gd name="connsiteY61" fmla="*/ 6335059 h 8279606"/>
                <a:gd name="connsiteX62" fmla="*/ 10180811 w 10643798"/>
                <a:gd name="connsiteY62" fmla="*/ 6439231 h 8279606"/>
                <a:gd name="connsiteX63" fmla="*/ 10018765 w 10643798"/>
                <a:gd name="connsiteY63" fmla="*/ 6427656 h 8279606"/>
                <a:gd name="connsiteX64" fmla="*/ 9879869 w 10643798"/>
                <a:gd name="connsiteY64" fmla="*/ 6346633 h 8279606"/>
                <a:gd name="connsiteX65" fmla="*/ 9787272 w 10643798"/>
                <a:gd name="connsiteY65" fmla="*/ 6311909 h 8279606"/>
                <a:gd name="connsiteX66" fmla="*/ 9764122 w 10643798"/>
                <a:gd name="connsiteY66" fmla="*/ 6242461 h 8279606"/>
                <a:gd name="connsiteX67" fmla="*/ 9810421 w 10643798"/>
                <a:gd name="connsiteY67" fmla="*/ 6080416 h 8279606"/>
                <a:gd name="connsiteX68" fmla="*/ 9764122 w 10643798"/>
                <a:gd name="connsiteY68" fmla="*/ 5906795 h 8279606"/>
                <a:gd name="connsiteX69" fmla="*/ 9625226 w 10643798"/>
                <a:gd name="connsiteY69" fmla="*/ 5756325 h 8279606"/>
                <a:gd name="connsiteX70" fmla="*/ 9289560 w 10643798"/>
                <a:gd name="connsiteY70" fmla="*/ 5686876 h 8279606"/>
                <a:gd name="connsiteX71" fmla="*/ 8456183 w 10643798"/>
                <a:gd name="connsiteY71" fmla="*/ 4216892 h 8279606"/>
                <a:gd name="connsiteX72" fmla="*/ 8363585 w 10643798"/>
                <a:gd name="connsiteY72" fmla="*/ 4124294 h 8279606"/>
                <a:gd name="connsiteX73" fmla="*/ 8143666 w 10643798"/>
                <a:gd name="connsiteY73" fmla="*/ 3858076 h 8279606"/>
                <a:gd name="connsiteX74" fmla="*/ 8132092 w 10643798"/>
                <a:gd name="connsiteY74" fmla="*/ 3638157 h 8279606"/>
                <a:gd name="connsiteX75" fmla="*/ 8039494 w 10643798"/>
                <a:gd name="connsiteY75" fmla="*/ 3452963 h 8279606"/>
                <a:gd name="connsiteX76" fmla="*/ 7923747 w 10643798"/>
                <a:gd name="connsiteY76" fmla="*/ 3302492 h 8279606"/>
                <a:gd name="connsiteX77" fmla="*/ 7715403 w 10643798"/>
                <a:gd name="connsiteY77" fmla="*/ 3105722 h 8279606"/>
                <a:gd name="connsiteX78" fmla="*/ 7530208 w 10643798"/>
                <a:gd name="connsiteY78" fmla="*/ 3036274 h 8279606"/>
                <a:gd name="connsiteX79" fmla="*/ 7194542 w 10643798"/>
                <a:gd name="connsiteY79" fmla="*/ 3140446 h 8279606"/>
                <a:gd name="connsiteX80" fmla="*/ 7020922 w 10643798"/>
                <a:gd name="connsiteY80" fmla="*/ 3198319 h 8279606"/>
                <a:gd name="connsiteX81" fmla="*/ 6662107 w 10643798"/>
                <a:gd name="connsiteY81" fmla="*/ 3013125 h 8279606"/>
                <a:gd name="connsiteX82" fmla="*/ 6430613 w 10643798"/>
                <a:gd name="connsiteY82" fmla="*/ 2920527 h 8279606"/>
                <a:gd name="connsiteX83" fmla="*/ 6094947 w 10643798"/>
                <a:gd name="connsiteY83" fmla="*/ 2376517 h 8279606"/>
                <a:gd name="connsiteX84" fmla="*/ 5898178 w 10643798"/>
                <a:gd name="connsiteY84" fmla="*/ 2307069 h 8279606"/>
                <a:gd name="connsiteX85" fmla="*/ 5562512 w 10643798"/>
                <a:gd name="connsiteY85" fmla="*/ 1901955 h 8279606"/>
                <a:gd name="connsiteX86" fmla="*/ 5469915 w 10643798"/>
                <a:gd name="connsiteY86" fmla="*/ 1844082 h 8279606"/>
                <a:gd name="connsiteX87" fmla="*/ 5226846 w 10643798"/>
                <a:gd name="connsiteY87" fmla="*/ 1577864 h 8279606"/>
                <a:gd name="connsiteX88" fmla="*/ 4844882 w 10643798"/>
                <a:gd name="connsiteY88" fmla="*/ 1682036 h 8279606"/>
                <a:gd name="connsiteX89" fmla="*/ 4682836 w 10643798"/>
                <a:gd name="connsiteY89" fmla="*/ 1658887 h 8279606"/>
                <a:gd name="connsiteX90" fmla="*/ 4300872 w 10643798"/>
                <a:gd name="connsiteY90" fmla="*/ 1230623 h 8279606"/>
                <a:gd name="connsiteX91" fmla="*/ 4208274 w 10643798"/>
                <a:gd name="connsiteY91" fmla="*/ 1184325 h 8279606"/>
                <a:gd name="connsiteX92" fmla="*/ 4080953 w 10643798"/>
                <a:gd name="connsiteY92" fmla="*/ 1033854 h 8279606"/>
                <a:gd name="connsiteX93" fmla="*/ 4011504 w 10643798"/>
                <a:gd name="connsiteY93" fmla="*/ 871808 h 8279606"/>
                <a:gd name="connsiteX94" fmla="*/ 3837884 w 10643798"/>
                <a:gd name="connsiteY94" fmla="*/ 744487 h 8279606"/>
                <a:gd name="connsiteX95" fmla="*/ 3780011 w 10643798"/>
                <a:gd name="connsiteY95" fmla="*/ 698188 h 8279606"/>
                <a:gd name="connsiteX96" fmla="*/ 3814735 w 10643798"/>
                <a:gd name="connsiteY96" fmla="*/ 478269 h 8279606"/>
                <a:gd name="connsiteX97" fmla="*/ 3698988 w 10643798"/>
                <a:gd name="connsiteY97" fmla="*/ 350947 h 8279606"/>
                <a:gd name="connsiteX98" fmla="*/ 3479069 w 10643798"/>
                <a:gd name="connsiteY98" fmla="*/ 281499 h 8279606"/>
                <a:gd name="connsiteX99" fmla="*/ 3386472 w 10643798"/>
                <a:gd name="connsiteY99" fmla="*/ 281499 h 8279606"/>
                <a:gd name="connsiteX100" fmla="*/ 3259150 w 10643798"/>
                <a:gd name="connsiteY100" fmla="*/ 212051 h 8279606"/>
                <a:gd name="connsiteX101" fmla="*/ 3016082 w 10643798"/>
                <a:gd name="connsiteY101" fmla="*/ 316223 h 8279606"/>
                <a:gd name="connsiteX102" fmla="*/ 2761439 w 10643798"/>
                <a:gd name="connsiteY102" fmla="*/ 362522 h 8279606"/>
                <a:gd name="connsiteX103" fmla="*/ 2587818 w 10643798"/>
                <a:gd name="connsiteY103" fmla="*/ 397246 h 8279606"/>
                <a:gd name="connsiteX104" fmla="*/ 2483646 w 10643798"/>
                <a:gd name="connsiteY104" fmla="*/ 443545 h 8279606"/>
                <a:gd name="connsiteX105" fmla="*/ 2146227 w 10643798"/>
                <a:gd name="connsiteY105" fmla="*/ 51905 h 8279606"/>
                <a:gd name="connsiteX106" fmla="*/ 1768845 w 10643798"/>
                <a:gd name="connsiteY106" fmla="*/ 0 h 8279606"/>
                <a:gd name="connsiteX107" fmla="*/ 1709566 w 10643798"/>
                <a:gd name="connsiteY107" fmla="*/ 136861 h 8279606"/>
                <a:gd name="connsiteX108" fmla="*/ 1431793 w 10643798"/>
                <a:gd name="connsiteY108" fmla="*/ 76952 h 8279606"/>
                <a:gd name="connsiteX109" fmla="*/ 1285886 w 10643798"/>
                <a:gd name="connsiteY109" fmla="*/ 228092 h 8279606"/>
                <a:gd name="connsiteX110" fmla="*/ 1115424 w 10643798"/>
                <a:gd name="connsiteY110" fmla="*/ 447313 h 8279606"/>
                <a:gd name="connsiteX111" fmla="*/ 1168021 w 10643798"/>
                <a:gd name="connsiteY111" fmla="*/ 613262 h 8279606"/>
                <a:gd name="connsiteX112" fmla="*/ 1153270 w 10643798"/>
                <a:gd name="connsiteY112" fmla="*/ 715731 h 8279606"/>
                <a:gd name="connsiteX113" fmla="*/ 877943 w 10643798"/>
                <a:gd name="connsiteY113" fmla="*/ 678639 h 8279606"/>
                <a:gd name="connsiteX114" fmla="*/ 741492 w 10643798"/>
                <a:gd name="connsiteY114" fmla="*/ 738547 h 8279606"/>
                <a:gd name="connsiteX115" fmla="*/ 499483 w 10643798"/>
                <a:gd name="connsiteY115" fmla="*/ 816836 h 8279606"/>
                <a:gd name="connsiteX116" fmla="*/ 219938 w 10643798"/>
                <a:gd name="connsiteY116" fmla="*/ 1039458 h 8279606"/>
                <a:gd name="connsiteX117" fmla="*/ 0 w 10643798"/>
                <a:gd name="connsiteY117" fmla="*/ 942624 h 8279606"/>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2761439 w 10643798"/>
                <a:gd name="connsiteY102" fmla="*/ 408988 h 8326072"/>
                <a:gd name="connsiteX103" fmla="*/ 2587818 w 10643798"/>
                <a:gd name="connsiteY103" fmla="*/ 443712 h 8326072"/>
                <a:gd name="connsiteX104" fmla="*/ 2483646 w 10643798"/>
                <a:gd name="connsiteY104" fmla="*/ 49001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2761439 w 10643798"/>
                <a:gd name="connsiteY102" fmla="*/ 408988 h 8326072"/>
                <a:gd name="connsiteX103" fmla="*/ 2587818 w 10643798"/>
                <a:gd name="connsiteY103" fmla="*/ 443712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587818 w 10643798"/>
                <a:gd name="connsiteY103" fmla="*/ 443712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462547 w 10643798"/>
                <a:gd name="connsiteY101" fmla="*/ 1165884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3674488 w 10643798"/>
                <a:gd name="connsiteY90" fmla="*/ 2870204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3629978 w 10643798"/>
                <a:gd name="connsiteY89" fmla="*/ 3026310 h 8326072"/>
                <a:gd name="connsiteX90" fmla="*/ 3674488 w 10643798"/>
                <a:gd name="connsiteY90" fmla="*/ 2870204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85226 w 10643798"/>
                <a:gd name="connsiteY88" fmla="*/ 2783940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85226 w 10643798"/>
                <a:gd name="connsiteY88" fmla="*/ 2783940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4230475 w 10643798"/>
                <a:gd name="connsiteY86" fmla="*/ 3125211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56435 w 10643798"/>
                <a:gd name="connsiteY85" fmla="*/ 3236188 h 8326072"/>
                <a:gd name="connsiteX86" fmla="*/ 4230475 w 10643798"/>
                <a:gd name="connsiteY86" fmla="*/ 3125211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56435 w 10643798"/>
                <a:gd name="connsiteY85" fmla="*/ 3236188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47385 w 10643798"/>
                <a:gd name="connsiteY3" fmla="*/ 1806289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47385 w 10643798"/>
                <a:gd name="connsiteY3" fmla="*/ 1806289 h 8326072"/>
                <a:gd name="connsiteX4" fmla="*/ 46391 w 10643798"/>
                <a:gd name="connsiteY4" fmla="*/ 1921535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1409902 w 10658074"/>
                <a:gd name="connsiteY7" fmla="*/ 217991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363707 w 10658074"/>
                <a:gd name="connsiteY7" fmla="*/ 2153363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1223319 w 10658074"/>
                <a:gd name="connsiteY7" fmla="*/ 168870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377035 w 10658074"/>
                <a:gd name="connsiteY6" fmla="*/ 2106897 h 8326072"/>
                <a:gd name="connsiteX7" fmla="*/ 1223319 w 10658074"/>
                <a:gd name="connsiteY7" fmla="*/ 168870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1269965 w 10704720"/>
                <a:gd name="connsiteY7" fmla="*/ 1688705 h 8326072"/>
                <a:gd name="connsiteX8" fmla="*/ 1780639 w 10704720"/>
                <a:gd name="connsiteY8" fmla="*/ 2098892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780639 w 10704720"/>
                <a:gd name="connsiteY8" fmla="*/ 2098892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72423 w 10704720"/>
                <a:gd name="connsiteY16" fmla="*/ 4148249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72423 w 10704720"/>
                <a:gd name="connsiteY16" fmla="*/ 4148249 h 8326072"/>
                <a:gd name="connsiteX17" fmla="*/ 1749895 w 10704720"/>
                <a:gd name="connsiteY17" fmla="*/ 4212259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5765178 w 10704720"/>
                <a:gd name="connsiteY34" fmla="*/ 7961698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6065043 w 10704720"/>
                <a:gd name="connsiteY34" fmla="*/ 8140924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65043 w 10704720"/>
                <a:gd name="connsiteY34" fmla="*/ 8140924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05070 w 10704720"/>
                <a:gd name="connsiteY34" fmla="*/ 8160838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05070 w 10704720"/>
                <a:gd name="connsiteY34" fmla="*/ 8160838 h 8326072"/>
                <a:gd name="connsiteX35" fmla="*/ 6261812 w 10704720"/>
                <a:gd name="connsiteY35" fmla="*/ 799678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033514 w 10704720"/>
                <a:gd name="connsiteY39" fmla="*/ 6772421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033514 w 10704720"/>
                <a:gd name="connsiteY39" fmla="*/ 6772421 h 8326072"/>
                <a:gd name="connsiteX40" fmla="*/ 6088229 w 10704720"/>
                <a:gd name="connsiteY40" fmla="*/ 6514906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6580354 w 10704720"/>
                <a:gd name="connsiteY44" fmla="*/ 4965890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5280940 w 10704720"/>
                <a:gd name="connsiteY44" fmla="*/ 5470377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14497"/>
                <a:gd name="connsiteX1" fmla="*/ 96358 w 10704720"/>
                <a:gd name="connsiteY1" fmla="*/ 1263646 h 8314497"/>
                <a:gd name="connsiteX2" fmla="*/ 93583 w 10704720"/>
                <a:gd name="connsiteY2" fmla="*/ 1599981 h 8314497"/>
                <a:gd name="connsiteX3" fmla="*/ 208307 w 10704720"/>
                <a:gd name="connsiteY3" fmla="*/ 1806289 h 8314497"/>
                <a:gd name="connsiteX4" fmla="*/ 107313 w 10704720"/>
                <a:gd name="connsiteY4" fmla="*/ 1921535 h 8314497"/>
                <a:gd name="connsiteX5" fmla="*/ 0 w 10704720"/>
                <a:gd name="connsiteY5" fmla="*/ 2261605 h 8314497"/>
                <a:gd name="connsiteX6" fmla="*/ 423681 w 10704720"/>
                <a:gd name="connsiteY6" fmla="*/ 2106897 h 8314497"/>
                <a:gd name="connsiteX7" fmla="*/ 743536 w 10704720"/>
                <a:gd name="connsiteY7" fmla="*/ 2392330 h 8314497"/>
                <a:gd name="connsiteX8" fmla="*/ 987663 w 10704720"/>
                <a:gd name="connsiteY8" fmla="*/ 2477256 h 8314497"/>
                <a:gd name="connsiteX9" fmla="*/ 1101311 w 10704720"/>
                <a:gd name="connsiteY9" fmla="*/ 2754548 h 8314497"/>
                <a:gd name="connsiteX10" fmla="*/ 1513088 w 10704720"/>
                <a:gd name="connsiteY10" fmla="*/ 2913525 h 8314497"/>
                <a:gd name="connsiteX11" fmla="*/ 1827686 w 10704720"/>
                <a:gd name="connsiteY11" fmla="*/ 2901616 h 8314497"/>
                <a:gd name="connsiteX12" fmla="*/ 1829823 w 10704720"/>
                <a:gd name="connsiteY12" fmla="*/ 3030138 h 8314497"/>
                <a:gd name="connsiteX13" fmla="*/ 1622555 w 10704720"/>
                <a:gd name="connsiteY13" fmla="*/ 3398628 h 8314497"/>
                <a:gd name="connsiteX14" fmla="*/ 1515590 w 10704720"/>
                <a:gd name="connsiteY14" fmla="*/ 3514376 h 8314497"/>
                <a:gd name="connsiteX15" fmla="*/ 1404060 w 10704720"/>
                <a:gd name="connsiteY15" fmla="*/ 3720684 h 8314497"/>
                <a:gd name="connsiteX16" fmla="*/ 1552432 w 10704720"/>
                <a:gd name="connsiteY16" fmla="*/ 4141611 h 8314497"/>
                <a:gd name="connsiteX17" fmla="*/ 1749895 w 10704720"/>
                <a:gd name="connsiteY17" fmla="*/ 4212259 h 8314497"/>
                <a:gd name="connsiteX18" fmla="*/ 1679789 w 10704720"/>
                <a:gd name="connsiteY18" fmla="*/ 4392487 h 8314497"/>
                <a:gd name="connsiteX19" fmla="*/ 2098906 w 10704720"/>
                <a:gd name="connsiteY19" fmla="*/ 4568310 h 8314497"/>
                <a:gd name="connsiteX20" fmla="*/ 2469278 w 10704720"/>
                <a:gd name="connsiteY20" fmla="*/ 4745165 h 8314497"/>
                <a:gd name="connsiteX21" fmla="*/ 2652720 w 10704720"/>
                <a:gd name="connsiteY21" fmla="*/ 4986168 h 8314497"/>
                <a:gd name="connsiteX22" fmla="*/ 3039230 w 10704720"/>
                <a:gd name="connsiteY22" fmla="*/ 5347187 h 8314497"/>
                <a:gd name="connsiteX23" fmla="*/ 3459406 w 10704720"/>
                <a:gd name="connsiteY23" fmla="*/ 5751601 h 8314497"/>
                <a:gd name="connsiteX24" fmla="*/ 3692652 w 10704720"/>
                <a:gd name="connsiteY24" fmla="*/ 6044704 h 8314497"/>
                <a:gd name="connsiteX25" fmla="*/ 3967268 w 10704720"/>
                <a:gd name="connsiteY25" fmla="*/ 6406923 h 8314497"/>
                <a:gd name="connsiteX26" fmla="*/ 4107278 w 10704720"/>
                <a:gd name="connsiteY26" fmla="*/ 6737819 h 8314497"/>
                <a:gd name="connsiteX27" fmla="*/ 4260196 w 10704720"/>
                <a:gd name="connsiteY27" fmla="*/ 6967945 h 8314497"/>
                <a:gd name="connsiteX28" fmla="*/ 4311076 w 10704720"/>
                <a:gd name="connsiteY28" fmla="*/ 7271090 h 8314497"/>
                <a:gd name="connsiteX29" fmla="*/ 4544304 w 10704720"/>
                <a:gd name="connsiteY29" fmla="*/ 7568964 h 8314497"/>
                <a:gd name="connsiteX30" fmla="*/ 4913965 w 10704720"/>
                <a:gd name="connsiteY30" fmla="*/ 7694583 h 8314497"/>
                <a:gd name="connsiteX31" fmla="*/ 5257316 w 10704720"/>
                <a:gd name="connsiteY31" fmla="*/ 7823105 h 8314497"/>
                <a:gd name="connsiteX32" fmla="*/ 5586994 w 10704720"/>
                <a:gd name="connsiteY32" fmla="*/ 7791814 h 8314497"/>
                <a:gd name="connsiteX33" fmla="*/ 5648044 w 10704720"/>
                <a:gd name="connsiteY33" fmla="*/ 7914032 h 8314497"/>
                <a:gd name="connsiteX34" fmla="*/ 5971752 w 10704720"/>
                <a:gd name="connsiteY34" fmla="*/ 8253770 h 8314497"/>
                <a:gd name="connsiteX35" fmla="*/ 6261812 w 10704720"/>
                <a:gd name="connsiteY35" fmla="*/ 7996787 h 8314497"/>
                <a:gd name="connsiteX36" fmla="*/ 6006147 w 10704720"/>
                <a:gd name="connsiteY36" fmla="*/ 7720057 h 8314497"/>
                <a:gd name="connsiteX37" fmla="*/ 5953203 w 10704720"/>
                <a:gd name="connsiteY37" fmla="*/ 7399398 h 8314497"/>
                <a:gd name="connsiteX38" fmla="*/ 5823782 w 10704720"/>
                <a:gd name="connsiteY38" fmla="*/ 7116562 h 8314497"/>
                <a:gd name="connsiteX39" fmla="*/ 5986869 w 10704720"/>
                <a:gd name="connsiteY39" fmla="*/ 6838801 h 8314497"/>
                <a:gd name="connsiteX40" fmla="*/ 6088229 w 10704720"/>
                <a:gd name="connsiteY40" fmla="*/ 6514906 h 8314497"/>
                <a:gd name="connsiteX41" fmla="*/ 6085436 w 10704720"/>
                <a:gd name="connsiteY41" fmla="*/ 6368538 h 8314497"/>
                <a:gd name="connsiteX42" fmla="*/ 5728774 w 10704720"/>
                <a:gd name="connsiteY42" fmla="*/ 6036806 h 8314497"/>
                <a:gd name="connsiteX43" fmla="*/ 5460841 w 10704720"/>
                <a:gd name="connsiteY43" fmla="*/ 5825758 h 8314497"/>
                <a:gd name="connsiteX44" fmla="*/ 5280940 w 10704720"/>
                <a:gd name="connsiteY44" fmla="*/ 5470377 h 8314497"/>
                <a:gd name="connsiteX45" fmla="*/ 7028937 w 10704720"/>
                <a:gd name="connsiteY45" fmla="*/ 4887601 h 8314497"/>
                <a:gd name="connsiteX46" fmla="*/ 7857348 w 10704720"/>
                <a:gd name="connsiteY46" fmla="*/ 8314497 h 8314497"/>
                <a:gd name="connsiteX47" fmla="*/ 7949945 w 10704720"/>
                <a:gd name="connsiteY47" fmla="*/ 8245049 h 8314497"/>
                <a:gd name="connsiteX48" fmla="*/ 7961520 w 10704720"/>
                <a:gd name="connsiteY48" fmla="*/ 8071429 h 8314497"/>
                <a:gd name="connsiteX49" fmla="*/ 8586553 w 10704720"/>
                <a:gd name="connsiteY49" fmla="*/ 7990406 h 8314497"/>
                <a:gd name="connsiteX50" fmla="*/ 8713875 w 10704720"/>
                <a:gd name="connsiteY50" fmla="*/ 8048279 h 8314497"/>
                <a:gd name="connsiteX51" fmla="*/ 9049540 w 10704720"/>
                <a:gd name="connsiteY51" fmla="*/ 8059854 h 8314497"/>
                <a:gd name="connsiteX52" fmla="*/ 9234735 w 10704720"/>
                <a:gd name="connsiteY52" fmla="*/ 8106153 h 8314497"/>
                <a:gd name="connsiteX53" fmla="*/ 9686148 w 10704720"/>
                <a:gd name="connsiteY53" fmla="*/ 8094578 h 8314497"/>
                <a:gd name="connsiteX54" fmla="*/ 9975515 w 10704720"/>
                <a:gd name="connsiteY54" fmla="*/ 7608441 h 8314497"/>
                <a:gd name="connsiteX55" fmla="*/ 10264882 w 10704720"/>
                <a:gd name="connsiteY55" fmla="*/ 7214902 h 8314497"/>
                <a:gd name="connsiteX56" fmla="*/ 10253307 w 10704720"/>
                <a:gd name="connsiteY56" fmla="*/ 6971834 h 8314497"/>
                <a:gd name="connsiteX57" fmla="*/ 10461652 w 10704720"/>
                <a:gd name="connsiteY57" fmla="*/ 6902385 h 8314497"/>
                <a:gd name="connsiteX58" fmla="*/ 10542675 w 10704720"/>
                <a:gd name="connsiteY58" fmla="*/ 6844512 h 8314497"/>
                <a:gd name="connsiteX59" fmla="*/ 10588973 w 10704720"/>
                <a:gd name="connsiteY59" fmla="*/ 6682467 h 8314497"/>
                <a:gd name="connsiteX60" fmla="*/ 10704720 w 10704720"/>
                <a:gd name="connsiteY60" fmla="*/ 6254203 h 8314497"/>
                <a:gd name="connsiteX61" fmla="*/ 10380629 w 10704720"/>
                <a:gd name="connsiteY61" fmla="*/ 6381525 h 8314497"/>
                <a:gd name="connsiteX62" fmla="*/ 10241733 w 10704720"/>
                <a:gd name="connsiteY62" fmla="*/ 6485697 h 8314497"/>
                <a:gd name="connsiteX63" fmla="*/ 10079687 w 10704720"/>
                <a:gd name="connsiteY63" fmla="*/ 6474122 h 8314497"/>
                <a:gd name="connsiteX64" fmla="*/ 9940791 w 10704720"/>
                <a:gd name="connsiteY64" fmla="*/ 6393099 h 8314497"/>
                <a:gd name="connsiteX65" fmla="*/ 9848194 w 10704720"/>
                <a:gd name="connsiteY65" fmla="*/ 6358375 h 8314497"/>
                <a:gd name="connsiteX66" fmla="*/ 9825044 w 10704720"/>
                <a:gd name="connsiteY66" fmla="*/ 6288927 h 8314497"/>
                <a:gd name="connsiteX67" fmla="*/ 9871343 w 10704720"/>
                <a:gd name="connsiteY67" fmla="*/ 6126882 h 8314497"/>
                <a:gd name="connsiteX68" fmla="*/ 9825044 w 10704720"/>
                <a:gd name="connsiteY68" fmla="*/ 5953261 h 8314497"/>
                <a:gd name="connsiteX69" fmla="*/ 9686148 w 10704720"/>
                <a:gd name="connsiteY69" fmla="*/ 5802791 h 8314497"/>
                <a:gd name="connsiteX70" fmla="*/ 9350482 w 10704720"/>
                <a:gd name="connsiteY70" fmla="*/ 5733342 h 8314497"/>
                <a:gd name="connsiteX71" fmla="*/ 8517105 w 10704720"/>
                <a:gd name="connsiteY71" fmla="*/ 4263358 h 8314497"/>
                <a:gd name="connsiteX72" fmla="*/ 8424507 w 10704720"/>
                <a:gd name="connsiteY72" fmla="*/ 4170760 h 8314497"/>
                <a:gd name="connsiteX73" fmla="*/ 8204588 w 10704720"/>
                <a:gd name="connsiteY73" fmla="*/ 3904542 h 8314497"/>
                <a:gd name="connsiteX74" fmla="*/ 8193014 w 10704720"/>
                <a:gd name="connsiteY74" fmla="*/ 3684623 h 8314497"/>
                <a:gd name="connsiteX75" fmla="*/ 8100416 w 10704720"/>
                <a:gd name="connsiteY75" fmla="*/ 3499429 h 8314497"/>
                <a:gd name="connsiteX76" fmla="*/ 7984669 w 10704720"/>
                <a:gd name="connsiteY76" fmla="*/ 3348958 h 8314497"/>
                <a:gd name="connsiteX77" fmla="*/ 7776325 w 10704720"/>
                <a:gd name="connsiteY77" fmla="*/ 3152188 h 8314497"/>
                <a:gd name="connsiteX78" fmla="*/ 7591130 w 10704720"/>
                <a:gd name="connsiteY78" fmla="*/ 3082740 h 8314497"/>
                <a:gd name="connsiteX79" fmla="*/ 7255464 w 10704720"/>
                <a:gd name="connsiteY79" fmla="*/ 3186912 h 8314497"/>
                <a:gd name="connsiteX80" fmla="*/ 7081844 w 10704720"/>
                <a:gd name="connsiteY80" fmla="*/ 3244785 h 8314497"/>
                <a:gd name="connsiteX81" fmla="*/ 6723029 w 10704720"/>
                <a:gd name="connsiteY81" fmla="*/ 3059591 h 8314497"/>
                <a:gd name="connsiteX82" fmla="*/ 4772311 w 10704720"/>
                <a:gd name="connsiteY82" fmla="*/ 3544497 h 8314497"/>
                <a:gd name="connsiteX83" fmla="*/ 4416654 w 10704720"/>
                <a:gd name="connsiteY83" fmla="*/ 3524887 h 8314497"/>
                <a:gd name="connsiteX84" fmla="*/ 4413131 w 10704720"/>
                <a:gd name="connsiteY84" fmla="*/ 3442163 h 8314497"/>
                <a:gd name="connsiteX85" fmla="*/ 4270712 w 10704720"/>
                <a:gd name="connsiteY85" fmla="*/ 3282654 h 8314497"/>
                <a:gd name="connsiteX86" fmla="*/ 4211433 w 10704720"/>
                <a:gd name="connsiteY86" fmla="*/ 3145125 h 8314497"/>
                <a:gd name="connsiteX87" fmla="*/ 4108300 w 10704720"/>
                <a:gd name="connsiteY87" fmla="*/ 3024943 h 8314497"/>
                <a:gd name="connsiteX88" fmla="*/ 4126158 w 10704720"/>
                <a:gd name="connsiteY88" fmla="*/ 2876872 h 8314497"/>
                <a:gd name="connsiteX89" fmla="*/ 3690900 w 10704720"/>
                <a:gd name="connsiteY89" fmla="*/ 3026310 h 8314497"/>
                <a:gd name="connsiteX90" fmla="*/ 3588809 w 10704720"/>
                <a:gd name="connsiteY90" fmla="*/ 2863566 h 8314497"/>
                <a:gd name="connsiteX91" fmla="*/ 3402920 w 10704720"/>
                <a:gd name="connsiteY91" fmla="*/ 2976579 h 8314497"/>
                <a:gd name="connsiteX92" fmla="*/ 3248945 w 10704720"/>
                <a:gd name="connsiteY92" fmla="*/ 2799555 h 8314497"/>
                <a:gd name="connsiteX93" fmla="*/ 3246133 w 10704720"/>
                <a:gd name="connsiteY93" fmla="*/ 2637510 h 8314497"/>
                <a:gd name="connsiteX94" fmla="*/ 3152476 w 10704720"/>
                <a:gd name="connsiteY94" fmla="*/ 2550017 h 8314497"/>
                <a:gd name="connsiteX95" fmla="*/ 3214549 w 10704720"/>
                <a:gd name="connsiteY95" fmla="*/ 2437338 h 8314497"/>
                <a:gd name="connsiteX96" fmla="*/ 3395874 w 10704720"/>
                <a:gd name="connsiteY96" fmla="*/ 2237333 h 8314497"/>
                <a:gd name="connsiteX97" fmla="*/ 3300117 w 10704720"/>
                <a:gd name="connsiteY97" fmla="*/ 2090097 h 8314497"/>
                <a:gd name="connsiteX98" fmla="*/ 3453363 w 10704720"/>
                <a:gd name="connsiteY98" fmla="*/ 1814871 h 8314497"/>
                <a:gd name="connsiteX99" fmla="*/ 3700614 w 10704720"/>
                <a:gd name="connsiteY99" fmla="*/ 1562628 h 8314497"/>
                <a:gd name="connsiteX100" fmla="*/ 3719892 w 10704720"/>
                <a:gd name="connsiteY100" fmla="*/ 1333869 h 8314497"/>
                <a:gd name="connsiteX101" fmla="*/ 3523469 w 10704720"/>
                <a:gd name="connsiteY101" fmla="*/ 1165884 h 8314497"/>
                <a:gd name="connsiteX102" fmla="*/ 3242172 w 10704720"/>
                <a:gd name="connsiteY102" fmla="*/ 986492 h 8314497"/>
                <a:gd name="connsiteX103" fmla="*/ 2802005 w 10704720"/>
                <a:gd name="connsiteY103" fmla="*/ 337504 h 8314497"/>
                <a:gd name="connsiteX104" fmla="*/ 2671178 w 10704720"/>
                <a:gd name="connsiteY104" fmla="*/ 98371 h 8314497"/>
                <a:gd name="connsiteX105" fmla="*/ 2207149 w 10704720"/>
                <a:gd name="connsiteY105" fmla="*/ 98371 h 8314497"/>
                <a:gd name="connsiteX106" fmla="*/ 1829767 w 10704720"/>
                <a:gd name="connsiteY106" fmla="*/ 0 h 8314497"/>
                <a:gd name="connsiteX107" fmla="*/ 1770488 w 10704720"/>
                <a:gd name="connsiteY107" fmla="*/ 183327 h 8314497"/>
                <a:gd name="connsiteX108" fmla="*/ 1492715 w 10704720"/>
                <a:gd name="connsiteY108" fmla="*/ 123418 h 8314497"/>
                <a:gd name="connsiteX109" fmla="*/ 1346808 w 10704720"/>
                <a:gd name="connsiteY109" fmla="*/ 274558 h 8314497"/>
                <a:gd name="connsiteX110" fmla="*/ 1176346 w 10704720"/>
                <a:gd name="connsiteY110" fmla="*/ 493779 h 8314497"/>
                <a:gd name="connsiteX111" fmla="*/ 1228943 w 10704720"/>
                <a:gd name="connsiteY111" fmla="*/ 659728 h 8314497"/>
                <a:gd name="connsiteX112" fmla="*/ 1214192 w 10704720"/>
                <a:gd name="connsiteY112" fmla="*/ 762197 h 8314497"/>
                <a:gd name="connsiteX113" fmla="*/ 938865 w 10704720"/>
                <a:gd name="connsiteY113" fmla="*/ 725105 h 8314497"/>
                <a:gd name="connsiteX114" fmla="*/ 802414 w 10704720"/>
                <a:gd name="connsiteY114" fmla="*/ 785013 h 8314497"/>
                <a:gd name="connsiteX115" fmla="*/ 560405 w 10704720"/>
                <a:gd name="connsiteY115" fmla="*/ 863302 h 8314497"/>
                <a:gd name="connsiteX116" fmla="*/ 280860 w 10704720"/>
                <a:gd name="connsiteY116" fmla="*/ 1085924 h 8314497"/>
                <a:gd name="connsiteX117" fmla="*/ 60922 w 10704720"/>
                <a:gd name="connsiteY117" fmla="*/ 989090 h 8314497"/>
                <a:gd name="connsiteX0" fmla="*/ 60922 w 10704720"/>
                <a:gd name="connsiteY0" fmla="*/ 989090 h 8314497"/>
                <a:gd name="connsiteX1" fmla="*/ 96358 w 10704720"/>
                <a:gd name="connsiteY1" fmla="*/ 1263646 h 8314497"/>
                <a:gd name="connsiteX2" fmla="*/ 93583 w 10704720"/>
                <a:gd name="connsiteY2" fmla="*/ 1599981 h 8314497"/>
                <a:gd name="connsiteX3" fmla="*/ 208307 w 10704720"/>
                <a:gd name="connsiteY3" fmla="*/ 1806289 h 8314497"/>
                <a:gd name="connsiteX4" fmla="*/ 107313 w 10704720"/>
                <a:gd name="connsiteY4" fmla="*/ 1921535 h 8314497"/>
                <a:gd name="connsiteX5" fmla="*/ 0 w 10704720"/>
                <a:gd name="connsiteY5" fmla="*/ 2261605 h 8314497"/>
                <a:gd name="connsiteX6" fmla="*/ 423681 w 10704720"/>
                <a:gd name="connsiteY6" fmla="*/ 2106897 h 8314497"/>
                <a:gd name="connsiteX7" fmla="*/ 743536 w 10704720"/>
                <a:gd name="connsiteY7" fmla="*/ 2392330 h 8314497"/>
                <a:gd name="connsiteX8" fmla="*/ 987663 w 10704720"/>
                <a:gd name="connsiteY8" fmla="*/ 2477256 h 8314497"/>
                <a:gd name="connsiteX9" fmla="*/ 1101311 w 10704720"/>
                <a:gd name="connsiteY9" fmla="*/ 2754548 h 8314497"/>
                <a:gd name="connsiteX10" fmla="*/ 1513088 w 10704720"/>
                <a:gd name="connsiteY10" fmla="*/ 2913525 h 8314497"/>
                <a:gd name="connsiteX11" fmla="*/ 1827686 w 10704720"/>
                <a:gd name="connsiteY11" fmla="*/ 2901616 h 8314497"/>
                <a:gd name="connsiteX12" fmla="*/ 1829823 w 10704720"/>
                <a:gd name="connsiteY12" fmla="*/ 3030138 h 8314497"/>
                <a:gd name="connsiteX13" fmla="*/ 1622555 w 10704720"/>
                <a:gd name="connsiteY13" fmla="*/ 3398628 h 8314497"/>
                <a:gd name="connsiteX14" fmla="*/ 1515590 w 10704720"/>
                <a:gd name="connsiteY14" fmla="*/ 3514376 h 8314497"/>
                <a:gd name="connsiteX15" fmla="*/ 1404060 w 10704720"/>
                <a:gd name="connsiteY15" fmla="*/ 3720684 h 8314497"/>
                <a:gd name="connsiteX16" fmla="*/ 1552432 w 10704720"/>
                <a:gd name="connsiteY16" fmla="*/ 4141611 h 8314497"/>
                <a:gd name="connsiteX17" fmla="*/ 1749895 w 10704720"/>
                <a:gd name="connsiteY17" fmla="*/ 4212259 h 8314497"/>
                <a:gd name="connsiteX18" fmla="*/ 1679789 w 10704720"/>
                <a:gd name="connsiteY18" fmla="*/ 4392487 h 8314497"/>
                <a:gd name="connsiteX19" fmla="*/ 2098906 w 10704720"/>
                <a:gd name="connsiteY19" fmla="*/ 4568310 h 8314497"/>
                <a:gd name="connsiteX20" fmla="*/ 2469278 w 10704720"/>
                <a:gd name="connsiteY20" fmla="*/ 4745165 h 8314497"/>
                <a:gd name="connsiteX21" fmla="*/ 2652720 w 10704720"/>
                <a:gd name="connsiteY21" fmla="*/ 4986168 h 8314497"/>
                <a:gd name="connsiteX22" fmla="*/ 3039230 w 10704720"/>
                <a:gd name="connsiteY22" fmla="*/ 5347187 h 8314497"/>
                <a:gd name="connsiteX23" fmla="*/ 3459406 w 10704720"/>
                <a:gd name="connsiteY23" fmla="*/ 5751601 h 8314497"/>
                <a:gd name="connsiteX24" fmla="*/ 3692652 w 10704720"/>
                <a:gd name="connsiteY24" fmla="*/ 6044704 h 8314497"/>
                <a:gd name="connsiteX25" fmla="*/ 3967268 w 10704720"/>
                <a:gd name="connsiteY25" fmla="*/ 6406923 h 8314497"/>
                <a:gd name="connsiteX26" fmla="*/ 4107278 w 10704720"/>
                <a:gd name="connsiteY26" fmla="*/ 6737819 h 8314497"/>
                <a:gd name="connsiteX27" fmla="*/ 4260196 w 10704720"/>
                <a:gd name="connsiteY27" fmla="*/ 6967945 h 8314497"/>
                <a:gd name="connsiteX28" fmla="*/ 4311076 w 10704720"/>
                <a:gd name="connsiteY28" fmla="*/ 7271090 h 8314497"/>
                <a:gd name="connsiteX29" fmla="*/ 4544304 w 10704720"/>
                <a:gd name="connsiteY29" fmla="*/ 7568964 h 8314497"/>
                <a:gd name="connsiteX30" fmla="*/ 4913965 w 10704720"/>
                <a:gd name="connsiteY30" fmla="*/ 7694583 h 8314497"/>
                <a:gd name="connsiteX31" fmla="*/ 5257316 w 10704720"/>
                <a:gd name="connsiteY31" fmla="*/ 7823105 h 8314497"/>
                <a:gd name="connsiteX32" fmla="*/ 5586994 w 10704720"/>
                <a:gd name="connsiteY32" fmla="*/ 7791814 h 8314497"/>
                <a:gd name="connsiteX33" fmla="*/ 5648044 w 10704720"/>
                <a:gd name="connsiteY33" fmla="*/ 7914032 h 8314497"/>
                <a:gd name="connsiteX34" fmla="*/ 5971752 w 10704720"/>
                <a:gd name="connsiteY34" fmla="*/ 8253770 h 8314497"/>
                <a:gd name="connsiteX35" fmla="*/ 6261812 w 10704720"/>
                <a:gd name="connsiteY35" fmla="*/ 7996787 h 8314497"/>
                <a:gd name="connsiteX36" fmla="*/ 6006147 w 10704720"/>
                <a:gd name="connsiteY36" fmla="*/ 7720057 h 8314497"/>
                <a:gd name="connsiteX37" fmla="*/ 5953203 w 10704720"/>
                <a:gd name="connsiteY37" fmla="*/ 7399398 h 8314497"/>
                <a:gd name="connsiteX38" fmla="*/ 5823782 w 10704720"/>
                <a:gd name="connsiteY38" fmla="*/ 7116562 h 8314497"/>
                <a:gd name="connsiteX39" fmla="*/ 5986869 w 10704720"/>
                <a:gd name="connsiteY39" fmla="*/ 6838801 h 8314497"/>
                <a:gd name="connsiteX40" fmla="*/ 6088229 w 10704720"/>
                <a:gd name="connsiteY40" fmla="*/ 6514906 h 8314497"/>
                <a:gd name="connsiteX41" fmla="*/ 6085436 w 10704720"/>
                <a:gd name="connsiteY41" fmla="*/ 6368538 h 8314497"/>
                <a:gd name="connsiteX42" fmla="*/ 5728774 w 10704720"/>
                <a:gd name="connsiteY42" fmla="*/ 6036806 h 8314497"/>
                <a:gd name="connsiteX43" fmla="*/ 5460841 w 10704720"/>
                <a:gd name="connsiteY43" fmla="*/ 5825758 h 8314497"/>
                <a:gd name="connsiteX44" fmla="*/ 5280940 w 10704720"/>
                <a:gd name="connsiteY44" fmla="*/ 5470377 h 8314497"/>
                <a:gd name="connsiteX45" fmla="*/ 5143122 w 10704720"/>
                <a:gd name="connsiteY45" fmla="*/ 4940706 h 8314497"/>
                <a:gd name="connsiteX46" fmla="*/ 7857348 w 10704720"/>
                <a:gd name="connsiteY46" fmla="*/ 8314497 h 8314497"/>
                <a:gd name="connsiteX47" fmla="*/ 7949945 w 10704720"/>
                <a:gd name="connsiteY47" fmla="*/ 8245049 h 8314497"/>
                <a:gd name="connsiteX48" fmla="*/ 7961520 w 10704720"/>
                <a:gd name="connsiteY48" fmla="*/ 8071429 h 8314497"/>
                <a:gd name="connsiteX49" fmla="*/ 8586553 w 10704720"/>
                <a:gd name="connsiteY49" fmla="*/ 7990406 h 8314497"/>
                <a:gd name="connsiteX50" fmla="*/ 8713875 w 10704720"/>
                <a:gd name="connsiteY50" fmla="*/ 8048279 h 8314497"/>
                <a:gd name="connsiteX51" fmla="*/ 9049540 w 10704720"/>
                <a:gd name="connsiteY51" fmla="*/ 8059854 h 8314497"/>
                <a:gd name="connsiteX52" fmla="*/ 9234735 w 10704720"/>
                <a:gd name="connsiteY52" fmla="*/ 8106153 h 8314497"/>
                <a:gd name="connsiteX53" fmla="*/ 9686148 w 10704720"/>
                <a:gd name="connsiteY53" fmla="*/ 8094578 h 8314497"/>
                <a:gd name="connsiteX54" fmla="*/ 9975515 w 10704720"/>
                <a:gd name="connsiteY54" fmla="*/ 7608441 h 8314497"/>
                <a:gd name="connsiteX55" fmla="*/ 10264882 w 10704720"/>
                <a:gd name="connsiteY55" fmla="*/ 7214902 h 8314497"/>
                <a:gd name="connsiteX56" fmla="*/ 10253307 w 10704720"/>
                <a:gd name="connsiteY56" fmla="*/ 6971834 h 8314497"/>
                <a:gd name="connsiteX57" fmla="*/ 10461652 w 10704720"/>
                <a:gd name="connsiteY57" fmla="*/ 6902385 h 8314497"/>
                <a:gd name="connsiteX58" fmla="*/ 10542675 w 10704720"/>
                <a:gd name="connsiteY58" fmla="*/ 6844512 h 8314497"/>
                <a:gd name="connsiteX59" fmla="*/ 10588973 w 10704720"/>
                <a:gd name="connsiteY59" fmla="*/ 6682467 h 8314497"/>
                <a:gd name="connsiteX60" fmla="*/ 10704720 w 10704720"/>
                <a:gd name="connsiteY60" fmla="*/ 6254203 h 8314497"/>
                <a:gd name="connsiteX61" fmla="*/ 10380629 w 10704720"/>
                <a:gd name="connsiteY61" fmla="*/ 6381525 h 8314497"/>
                <a:gd name="connsiteX62" fmla="*/ 10241733 w 10704720"/>
                <a:gd name="connsiteY62" fmla="*/ 6485697 h 8314497"/>
                <a:gd name="connsiteX63" fmla="*/ 10079687 w 10704720"/>
                <a:gd name="connsiteY63" fmla="*/ 6474122 h 8314497"/>
                <a:gd name="connsiteX64" fmla="*/ 9940791 w 10704720"/>
                <a:gd name="connsiteY64" fmla="*/ 6393099 h 8314497"/>
                <a:gd name="connsiteX65" fmla="*/ 9848194 w 10704720"/>
                <a:gd name="connsiteY65" fmla="*/ 6358375 h 8314497"/>
                <a:gd name="connsiteX66" fmla="*/ 9825044 w 10704720"/>
                <a:gd name="connsiteY66" fmla="*/ 6288927 h 8314497"/>
                <a:gd name="connsiteX67" fmla="*/ 9871343 w 10704720"/>
                <a:gd name="connsiteY67" fmla="*/ 6126882 h 8314497"/>
                <a:gd name="connsiteX68" fmla="*/ 9825044 w 10704720"/>
                <a:gd name="connsiteY68" fmla="*/ 5953261 h 8314497"/>
                <a:gd name="connsiteX69" fmla="*/ 9686148 w 10704720"/>
                <a:gd name="connsiteY69" fmla="*/ 5802791 h 8314497"/>
                <a:gd name="connsiteX70" fmla="*/ 9350482 w 10704720"/>
                <a:gd name="connsiteY70" fmla="*/ 5733342 h 8314497"/>
                <a:gd name="connsiteX71" fmla="*/ 8517105 w 10704720"/>
                <a:gd name="connsiteY71" fmla="*/ 4263358 h 8314497"/>
                <a:gd name="connsiteX72" fmla="*/ 8424507 w 10704720"/>
                <a:gd name="connsiteY72" fmla="*/ 4170760 h 8314497"/>
                <a:gd name="connsiteX73" fmla="*/ 8204588 w 10704720"/>
                <a:gd name="connsiteY73" fmla="*/ 3904542 h 8314497"/>
                <a:gd name="connsiteX74" fmla="*/ 8193014 w 10704720"/>
                <a:gd name="connsiteY74" fmla="*/ 3684623 h 8314497"/>
                <a:gd name="connsiteX75" fmla="*/ 8100416 w 10704720"/>
                <a:gd name="connsiteY75" fmla="*/ 3499429 h 8314497"/>
                <a:gd name="connsiteX76" fmla="*/ 7984669 w 10704720"/>
                <a:gd name="connsiteY76" fmla="*/ 3348958 h 8314497"/>
                <a:gd name="connsiteX77" fmla="*/ 7776325 w 10704720"/>
                <a:gd name="connsiteY77" fmla="*/ 3152188 h 8314497"/>
                <a:gd name="connsiteX78" fmla="*/ 7591130 w 10704720"/>
                <a:gd name="connsiteY78" fmla="*/ 3082740 h 8314497"/>
                <a:gd name="connsiteX79" fmla="*/ 7255464 w 10704720"/>
                <a:gd name="connsiteY79" fmla="*/ 3186912 h 8314497"/>
                <a:gd name="connsiteX80" fmla="*/ 7081844 w 10704720"/>
                <a:gd name="connsiteY80" fmla="*/ 3244785 h 8314497"/>
                <a:gd name="connsiteX81" fmla="*/ 6723029 w 10704720"/>
                <a:gd name="connsiteY81" fmla="*/ 3059591 h 8314497"/>
                <a:gd name="connsiteX82" fmla="*/ 4772311 w 10704720"/>
                <a:gd name="connsiteY82" fmla="*/ 3544497 h 8314497"/>
                <a:gd name="connsiteX83" fmla="*/ 4416654 w 10704720"/>
                <a:gd name="connsiteY83" fmla="*/ 3524887 h 8314497"/>
                <a:gd name="connsiteX84" fmla="*/ 4413131 w 10704720"/>
                <a:gd name="connsiteY84" fmla="*/ 3442163 h 8314497"/>
                <a:gd name="connsiteX85" fmla="*/ 4270712 w 10704720"/>
                <a:gd name="connsiteY85" fmla="*/ 3282654 h 8314497"/>
                <a:gd name="connsiteX86" fmla="*/ 4211433 w 10704720"/>
                <a:gd name="connsiteY86" fmla="*/ 3145125 h 8314497"/>
                <a:gd name="connsiteX87" fmla="*/ 4108300 w 10704720"/>
                <a:gd name="connsiteY87" fmla="*/ 3024943 h 8314497"/>
                <a:gd name="connsiteX88" fmla="*/ 4126158 w 10704720"/>
                <a:gd name="connsiteY88" fmla="*/ 2876872 h 8314497"/>
                <a:gd name="connsiteX89" fmla="*/ 3690900 w 10704720"/>
                <a:gd name="connsiteY89" fmla="*/ 3026310 h 8314497"/>
                <a:gd name="connsiteX90" fmla="*/ 3588809 w 10704720"/>
                <a:gd name="connsiteY90" fmla="*/ 2863566 h 8314497"/>
                <a:gd name="connsiteX91" fmla="*/ 3402920 w 10704720"/>
                <a:gd name="connsiteY91" fmla="*/ 2976579 h 8314497"/>
                <a:gd name="connsiteX92" fmla="*/ 3248945 w 10704720"/>
                <a:gd name="connsiteY92" fmla="*/ 2799555 h 8314497"/>
                <a:gd name="connsiteX93" fmla="*/ 3246133 w 10704720"/>
                <a:gd name="connsiteY93" fmla="*/ 2637510 h 8314497"/>
                <a:gd name="connsiteX94" fmla="*/ 3152476 w 10704720"/>
                <a:gd name="connsiteY94" fmla="*/ 2550017 h 8314497"/>
                <a:gd name="connsiteX95" fmla="*/ 3214549 w 10704720"/>
                <a:gd name="connsiteY95" fmla="*/ 2437338 h 8314497"/>
                <a:gd name="connsiteX96" fmla="*/ 3395874 w 10704720"/>
                <a:gd name="connsiteY96" fmla="*/ 2237333 h 8314497"/>
                <a:gd name="connsiteX97" fmla="*/ 3300117 w 10704720"/>
                <a:gd name="connsiteY97" fmla="*/ 2090097 h 8314497"/>
                <a:gd name="connsiteX98" fmla="*/ 3453363 w 10704720"/>
                <a:gd name="connsiteY98" fmla="*/ 1814871 h 8314497"/>
                <a:gd name="connsiteX99" fmla="*/ 3700614 w 10704720"/>
                <a:gd name="connsiteY99" fmla="*/ 1562628 h 8314497"/>
                <a:gd name="connsiteX100" fmla="*/ 3719892 w 10704720"/>
                <a:gd name="connsiteY100" fmla="*/ 1333869 h 8314497"/>
                <a:gd name="connsiteX101" fmla="*/ 3523469 w 10704720"/>
                <a:gd name="connsiteY101" fmla="*/ 1165884 h 8314497"/>
                <a:gd name="connsiteX102" fmla="*/ 3242172 w 10704720"/>
                <a:gd name="connsiteY102" fmla="*/ 986492 h 8314497"/>
                <a:gd name="connsiteX103" fmla="*/ 2802005 w 10704720"/>
                <a:gd name="connsiteY103" fmla="*/ 337504 h 8314497"/>
                <a:gd name="connsiteX104" fmla="*/ 2671178 w 10704720"/>
                <a:gd name="connsiteY104" fmla="*/ 98371 h 8314497"/>
                <a:gd name="connsiteX105" fmla="*/ 2207149 w 10704720"/>
                <a:gd name="connsiteY105" fmla="*/ 98371 h 8314497"/>
                <a:gd name="connsiteX106" fmla="*/ 1829767 w 10704720"/>
                <a:gd name="connsiteY106" fmla="*/ 0 h 8314497"/>
                <a:gd name="connsiteX107" fmla="*/ 1770488 w 10704720"/>
                <a:gd name="connsiteY107" fmla="*/ 183327 h 8314497"/>
                <a:gd name="connsiteX108" fmla="*/ 1492715 w 10704720"/>
                <a:gd name="connsiteY108" fmla="*/ 123418 h 8314497"/>
                <a:gd name="connsiteX109" fmla="*/ 1346808 w 10704720"/>
                <a:gd name="connsiteY109" fmla="*/ 274558 h 8314497"/>
                <a:gd name="connsiteX110" fmla="*/ 1176346 w 10704720"/>
                <a:gd name="connsiteY110" fmla="*/ 493779 h 8314497"/>
                <a:gd name="connsiteX111" fmla="*/ 1228943 w 10704720"/>
                <a:gd name="connsiteY111" fmla="*/ 659728 h 8314497"/>
                <a:gd name="connsiteX112" fmla="*/ 1214192 w 10704720"/>
                <a:gd name="connsiteY112" fmla="*/ 762197 h 8314497"/>
                <a:gd name="connsiteX113" fmla="*/ 938865 w 10704720"/>
                <a:gd name="connsiteY113" fmla="*/ 725105 h 8314497"/>
                <a:gd name="connsiteX114" fmla="*/ 802414 w 10704720"/>
                <a:gd name="connsiteY114" fmla="*/ 785013 h 8314497"/>
                <a:gd name="connsiteX115" fmla="*/ 560405 w 10704720"/>
                <a:gd name="connsiteY115" fmla="*/ 863302 h 8314497"/>
                <a:gd name="connsiteX116" fmla="*/ 280860 w 10704720"/>
                <a:gd name="connsiteY116" fmla="*/ 1085924 h 8314497"/>
                <a:gd name="connsiteX117" fmla="*/ 60922 w 10704720"/>
                <a:gd name="connsiteY117" fmla="*/ 989090 h 8314497"/>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591130 w 10704720"/>
                <a:gd name="connsiteY78" fmla="*/ 3082740 h 8253770"/>
                <a:gd name="connsiteX79" fmla="*/ 7255464 w 10704720"/>
                <a:gd name="connsiteY79" fmla="*/ 3186912 h 8253770"/>
                <a:gd name="connsiteX80" fmla="*/ 7081844 w 10704720"/>
                <a:gd name="connsiteY80" fmla="*/ 3244785 h 8253770"/>
                <a:gd name="connsiteX81" fmla="*/ 6723029 w 10704720"/>
                <a:gd name="connsiteY81" fmla="*/ 3059591 h 8253770"/>
                <a:gd name="connsiteX82" fmla="*/ 4772311 w 10704720"/>
                <a:gd name="connsiteY82" fmla="*/ 3544497 h 8253770"/>
                <a:gd name="connsiteX83" fmla="*/ 4416654 w 10704720"/>
                <a:gd name="connsiteY83" fmla="*/ 3524887 h 8253770"/>
                <a:gd name="connsiteX84" fmla="*/ 4413131 w 10704720"/>
                <a:gd name="connsiteY84" fmla="*/ 3442163 h 8253770"/>
                <a:gd name="connsiteX85" fmla="*/ 4270712 w 10704720"/>
                <a:gd name="connsiteY85" fmla="*/ 3282654 h 8253770"/>
                <a:gd name="connsiteX86" fmla="*/ 4211433 w 10704720"/>
                <a:gd name="connsiteY86" fmla="*/ 3145125 h 8253770"/>
                <a:gd name="connsiteX87" fmla="*/ 4108300 w 10704720"/>
                <a:gd name="connsiteY87" fmla="*/ 3024943 h 8253770"/>
                <a:gd name="connsiteX88" fmla="*/ 4126158 w 10704720"/>
                <a:gd name="connsiteY88" fmla="*/ 2876872 h 8253770"/>
                <a:gd name="connsiteX89" fmla="*/ 3690900 w 10704720"/>
                <a:gd name="connsiteY89" fmla="*/ 3026310 h 8253770"/>
                <a:gd name="connsiteX90" fmla="*/ 3588809 w 10704720"/>
                <a:gd name="connsiteY90" fmla="*/ 2863566 h 8253770"/>
                <a:gd name="connsiteX91" fmla="*/ 3402920 w 10704720"/>
                <a:gd name="connsiteY91" fmla="*/ 2976579 h 8253770"/>
                <a:gd name="connsiteX92" fmla="*/ 3248945 w 10704720"/>
                <a:gd name="connsiteY92" fmla="*/ 2799555 h 8253770"/>
                <a:gd name="connsiteX93" fmla="*/ 3246133 w 10704720"/>
                <a:gd name="connsiteY93" fmla="*/ 2637510 h 8253770"/>
                <a:gd name="connsiteX94" fmla="*/ 3152476 w 10704720"/>
                <a:gd name="connsiteY94" fmla="*/ 2550017 h 8253770"/>
                <a:gd name="connsiteX95" fmla="*/ 3214549 w 10704720"/>
                <a:gd name="connsiteY95" fmla="*/ 2437338 h 8253770"/>
                <a:gd name="connsiteX96" fmla="*/ 3395874 w 10704720"/>
                <a:gd name="connsiteY96" fmla="*/ 2237333 h 8253770"/>
                <a:gd name="connsiteX97" fmla="*/ 3300117 w 10704720"/>
                <a:gd name="connsiteY97" fmla="*/ 2090097 h 8253770"/>
                <a:gd name="connsiteX98" fmla="*/ 3453363 w 10704720"/>
                <a:gd name="connsiteY98" fmla="*/ 1814871 h 8253770"/>
                <a:gd name="connsiteX99" fmla="*/ 3700614 w 10704720"/>
                <a:gd name="connsiteY99" fmla="*/ 1562628 h 8253770"/>
                <a:gd name="connsiteX100" fmla="*/ 3719892 w 10704720"/>
                <a:gd name="connsiteY100" fmla="*/ 1333869 h 8253770"/>
                <a:gd name="connsiteX101" fmla="*/ 3523469 w 10704720"/>
                <a:gd name="connsiteY101" fmla="*/ 1165884 h 8253770"/>
                <a:gd name="connsiteX102" fmla="*/ 3242172 w 10704720"/>
                <a:gd name="connsiteY102" fmla="*/ 986492 h 8253770"/>
                <a:gd name="connsiteX103" fmla="*/ 2802005 w 10704720"/>
                <a:gd name="connsiteY103" fmla="*/ 337504 h 8253770"/>
                <a:gd name="connsiteX104" fmla="*/ 2671178 w 10704720"/>
                <a:gd name="connsiteY104" fmla="*/ 98371 h 8253770"/>
                <a:gd name="connsiteX105" fmla="*/ 2207149 w 10704720"/>
                <a:gd name="connsiteY105" fmla="*/ 98371 h 8253770"/>
                <a:gd name="connsiteX106" fmla="*/ 1829767 w 10704720"/>
                <a:gd name="connsiteY106" fmla="*/ 0 h 8253770"/>
                <a:gd name="connsiteX107" fmla="*/ 1770488 w 10704720"/>
                <a:gd name="connsiteY107" fmla="*/ 183327 h 8253770"/>
                <a:gd name="connsiteX108" fmla="*/ 1492715 w 10704720"/>
                <a:gd name="connsiteY108" fmla="*/ 123418 h 8253770"/>
                <a:gd name="connsiteX109" fmla="*/ 1346808 w 10704720"/>
                <a:gd name="connsiteY109" fmla="*/ 274558 h 8253770"/>
                <a:gd name="connsiteX110" fmla="*/ 1176346 w 10704720"/>
                <a:gd name="connsiteY110" fmla="*/ 493779 h 8253770"/>
                <a:gd name="connsiteX111" fmla="*/ 1228943 w 10704720"/>
                <a:gd name="connsiteY111" fmla="*/ 659728 h 8253770"/>
                <a:gd name="connsiteX112" fmla="*/ 1214192 w 10704720"/>
                <a:gd name="connsiteY112" fmla="*/ 762197 h 8253770"/>
                <a:gd name="connsiteX113" fmla="*/ 938865 w 10704720"/>
                <a:gd name="connsiteY113" fmla="*/ 725105 h 8253770"/>
                <a:gd name="connsiteX114" fmla="*/ 802414 w 10704720"/>
                <a:gd name="connsiteY114" fmla="*/ 785013 h 8253770"/>
                <a:gd name="connsiteX115" fmla="*/ 560405 w 10704720"/>
                <a:gd name="connsiteY115" fmla="*/ 863302 h 8253770"/>
                <a:gd name="connsiteX116" fmla="*/ 280860 w 10704720"/>
                <a:gd name="connsiteY116" fmla="*/ 1085924 h 8253770"/>
                <a:gd name="connsiteX117" fmla="*/ 60922 w 10704720"/>
                <a:gd name="connsiteY11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591130 w 10704720"/>
                <a:gd name="connsiteY78" fmla="*/ 3082740 h 8253770"/>
                <a:gd name="connsiteX79" fmla="*/ 7081844 w 10704720"/>
                <a:gd name="connsiteY79" fmla="*/ 3244785 h 8253770"/>
                <a:gd name="connsiteX80" fmla="*/ 6723029 w 10704720"/>
                <a:gd name="connsiteY80" fmla="*/ 3059591 h 8253770"/>
                <a:gd name="connsiteX81" fmla="*/ 4772311 w 10704720"/>
                <a:gd name="connsiteY81" fmla="*/ 3544497 h 8253770"/>
                <a:gd name="connsiteX82" fmla="*/ 4416654 w 10704720"/>
                <a:gd name="connsiteY82" fmla="*/ 3524887 h 8253770"/>
                <a:gd name="connsiteX83" fmla="*/ 4413131 w 10704720"/>
                <a:gd name="connsiteY83" fmla="*/ 3442163 h 8253770"/>
                <a:gd name="connsiteX84" fmla="*/ 4270712 w 10704720"/>
                <a:gd name="connsiteY84" fmla="*/ 3282654 h 8253770"/>
                <a:gd name="connsiteX85" fmla="*/ 4211433 w 10704720"/>
                <a:gd name="connsiteY85" fmla="*/ 3145125 h 8253770"/>
                <a:gd name="connsiteX86" fmla="*/ 4108300 w 10704720"/>
                <a:gd name="connsiteY86" fmla="*/ 3024943 h 8253770"/>
                <a:gd name="connsiteX87" fmla="*/ 4126158 w 10704720"/>
                <a:gd name="connsiteY87" fmla="*/ 2876872 h 8253770"/>
                <a:gd name="connsiteX88" fmla="*/ 3690900 w 10704720"/>
                <a:gd name="connsiteY88" fmla="*/ 3026310 h 8253770"/>
                <a:gd name="connsiteX89" fmla="*/ 3588809 w 10704720"/>
                <a:gd name="connsiteY89" fmla="*/ 2863566 h 8253770"/>
                <a:gd name="connsiteX90" fmla="*/ 3402920 w 10704720"/>
                <a:gd name="connsiteY90" fmla="*/ 2976579 h 8253770"/>
                <a:gd name="connsiteX91" fmla="*/ 3248945 w 10704720"/>
                <a:gd name="connsiteY91" fmla="*/ 2799555 h 8253770"/>
                <a:gd name="connsiteX92" fmla="*/ 3246133 w 10704720"/>
                <a:gd name="connsiteY92" fmla="*/ 2637510 h 8253770"/>
                <a:gd name="connsiteX93" fmla="*/ 3152476 w 10704720"/>
                <a:gd name="connsiteY93" fmla="*/ 2550017 h 8253770"/>
                <a:gd name="connsiteX94" fmla="*/ 3214549 w 10704720"/>
                <a:gd name="connsiteY94" fmla="*/ 2437338 h 8253770"/>
                <a:gd name="connsiteX95" fmla="*/ 3395874 w 10704720"/>
                <a:gd name="connsiteY95" fmla="*/ 2237333 h 8253770"/>
                <a:gd name="connsiteX96" fmla="*/ 3300117 w 10704720"/>
                <a:gd name="connsiteY96" fmla="*/ 2090097 h 8253770"/>
                <a:gd name="connsiteX97" fmla="*/ 3453363 w 10704720"/>
                <a:gd name="connsiteY97" fmla="*/ 1814871 h 8253770"/>
                <a:gd name="connsiteX98" fmla="*/ 3700614 w 10704720"/>
                <a:gd name="connsiteY98" fmla="*/ 1562628 h 8253770"/>
                <a:gd name="connsiteX99" fmla="*/ 3719892 w 10704720"/>
                <a:gd name="connsiteY99" fmla="*/ 1333869 h 8253770"/>
                <a:gd name="connsiteX100" fmla="*/ 3523469 w 10704720"/>
                <a:gd name="connsiteY100" fmla="*/ 1165884 h 8253770"/>
                <a:gd name="connsiteX101" fmla="*/ 3242172 w 10704720"/>
                <a:gd name="connsiteY101" fmla="*/ 986492 h 8253770"/>
                <a:gd name="connsiteX102" fmla="*/ 2802005 w 10704720"/>
                <a:gd name="connsiteY102" fmla="*/ 337504 h 8253770"/>
                <a:gd name="connsiteX103" fmla="*/ 2671178 w 10704720"/>
                <a:gd name="connsiteY103" fmla="*/ 98371 h 8253770"/>
                <a:gd name="connsiteX104" fmla="*/ 2207149 w 10704720"/>
                <a:gd name="connsiteY104" fmla="*/ 98371 h 8253770"/>
                <a:gd name="connsiteX105" fmla="*/ 1829767 w 10704720"/>
                <a:gd name="connsiteY105" fmla="*/ 0 h 8253770"/>
                <a:gd name="connsiteX106" fmla="*/ 1770488 w 10704720"/>
                <a:gd name="connsiteY106" fmla="*/ 183327 h 8253770"/>
                <a:gd name="connsiteX107" fmla="*/ 1492715 w 10704720"/>
                <a:gd name="connsiteY107" fmla="*/ 123418 h 8253770"/>
                <a:gd name="connsiteX108" fmla="*/ 1346808 w 10704720"/>
                <a:gd name="connsiteY108" fmla="*/ 274558 h 8253770"/>
                <a:gd name="connsiteX109" fmla="*/ 1176346 w 10704720"/>
                <a:gd name="connsiteY109" fmla="*/ 493779 h 8253770"/>
                <a:gd name="connsiteX110" fmla="*/ 1228943 w 10704720"/>
                <a:gd name="connsiteY110" fmla="*/ 659728 h 8253770"/>
                <a:gd name="connsiteX111" fmla="*/ 1214192 w 10704720"/>
                <a:gd name="connsiteY111" fmla="*/ 762197 h 8253770"/>
                <a:gd name="connsiteX112" fmla="*/ 938865 w 10704720"/>
                <a:gd name="connsiteY112" fmla="*/ 725105 h 8253770"/>
                <a:gd name="connsiteX113" fmla="*/ 802414 w 10704720"/>
                <a:gd name="connsiteY113" fmla="*/ 785013 h 8253770"/>
                <a:gd name="connsiteX114" fmla="*/ 560405 w 10704720"/>
                <a:gd name="connsiteY114" fmla="*/ 863302 h 8253770"/>
                <a:gd name="connsiteX115" fmla="*/ 280860 w 10704720"/>
                <a:gd name="connsiteY115" fmla="*/ 1085924 h 8253770"/>
                <a:gd name="connsiteX116" fmla="*/ 60922 w 10704720"/>
                <a:gd name="connsiteY11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081844 w 10704720"/>
                <a:gd name="connsiteY78" fmla="*/ 3244785 h 8253770"/>
                <a:gd name="connsiteX79" fmla="*/ 6723029 w 10704720"/>
                <a:gd name="connsiteY79" fmla="*/ 3059591 h 8253770"/>
                <a:gd name="connsiteX80" fmla="*/ 4772311 w 10704720"/>
                <a:gd name="connsiteY80" fmla="*/ 3544497 h 8253770"/>
                <a:gd name="connsiteX81" fmla="*/ 4416654 w 10704720"/>
                <a:gd name="connsiteY81" fmla="*/ 3524887 h 8253770"/>
                <a:gd name="connsiteX82" fmla="*/ 4413131 w 10704720"/>
                <a:gd name="connsiteY82" fmla="*/ 3442163 h 8253770"/>
                <a:gd name="connsiteX83" fmla="*/ 4270712 w 10704720"/>
                <a:gd name="connsiteY83" fmla="*/ 3282654 h 8253770"/>
                <a:gd name="connsiteX84" fmla="*/ 4211433 w 10704720"/>
                <a:gd name="connsiteY84" fmla="*/ 3145125 h 8253770"/>
                <a:gd name="connsiteX85" fmla="*/ 4108300 w 10704720"/>
                <a:gd name="connsiteY85" fmla="*/ 3024943 h 8253770"/>
                <a:gd name="connsiteX86" fmla="*/ 4126158 w 10704720"/>
                <a:gd name="connsiteY86" fmla="*/ 2876872 h 8253770"/>
                <a:gd name="connsiteX87" fmla="*/ 3690900 w 10704720"/>
                <a:gd name="connsiteY87" fmla="*/ 3026310 h 8253770"/>
                <a:gd name="connsiteX88" fmla="*/ 3588809 w 10704720"/>
                <a:gd name="connsiteY88" fmla="*/ 2863566 h 8253770"/>
                <a:gd name="connsiteX89" fmla="*/ 3402920 w 10704720"/>
                <a:gd name="connsiteY89" fmla="*/ 2976579 h 8253770"/>
                <a:gd name="connsiteX90" fmla="*/ 3248945 w 10704720"/>
                <a:gd name="connsiteY90" fmla="*/ 2799555 h 8253770"/>
                <a:gd name="connsiteX91" fmla="*/ 3246133 w 10704720"/>
                <a:gd name="connsiteY91" fmla="*/ 2637510 h 8253770"/>
                <a:gd name="connsiteX92" fmla="*/ 3152476 w 10704720"/>
                <a:gd name="connsiteY92" fmla="*/ 2550017 h 8253770"/>
                <a:gd name="connsiteX93" fmla="*/ 3214549 w 10704720"/>
                <a:gd name="connsiteY93" fmla="*/ 2437338 h 8253770"/>
                <a:gd name="connsiteX94" fmla="*/ 3395874 w 10704720"/>
                <a:gd name="connsiteY94" fmla="*/ 2237333 h 8253770"/>
                <a:gd name="connsiteX95" fmla="*/ 3300117 w 10704720"/>
                <a:gd name="connsiteY95" fmla="*/ 2090097 h 8253770"/>
                <a:gd name="connsiteX96" fmla="*/ 3453363 w 10704720"/>
                <a:gd name="connsiteY96" fmla="*/ 1814871 h 8253770"/>
                <a:gd name="connsiteX97" fmla="*/ 3700614 w 10704720"/>
                <a:gd name="connsiteY97" fmla="*/ 1562628 h 8253770"/>
                <a:gd name="connsiteX98" fmla="*/ 3719892 w 10704720"/>
                <a:gd name="connsiteY98" fmla="*/ 1333869 h 8253770"/>
                <a:gd name="connsiteX99" fmla="*/ 3523469 w 10704720"/>
                <a:gd name="connsiteY99" fmla="*/ 1165884 h 8253770"/>
                <a:gd name="connsiteX100" fmla="*/ 3242172 w 10704720"/>
                <a:gd name="connsiteY100" fmla="*/ 986492 h 8253770"/>
                <a:gd name="connsiteX101" fmla="*/ 2802005 w 10704720"/>
                <a:gd name="connsiteY101" fmla="*/ 337504 h 8253770"/>
                <a:gd name="connsiteX102" fmla="*/ 2671178 w 10704720"/>
                <a:gd name="connsiteY102" fmla="*/ 98371 h 8253770"/>
                <a:gd name="connsiteX103" fmla="*/ 2207149 w 10704720"/>
                <a:gd name="connsiteY103" fmla="*/ 98371 h 8253770"/>
                <a:gd name="connsiteX104" fmla="*/ 1829767 w 10704720"/>
                <a:gd name="connsiteY104" fmla="*/ 0 h 8253770"/>
                <a:gd name="connsiteX105" fmla="*/ 1770488 w 10704720"/>
                <a:gd name="connsiteY105" fmla="*/ 183327 h 8253770"/>
                <a:gd name="connsiteX106" fmla="*/ 1492715 w 10704720"/>
                <a:gd name="connsiteY106" fmla="*/ 123418 h 8253770"/>
                <a:gd name="connsiteX107" fmla="*/ 1346808 w 10704720"/>
                <a:gd name="connsiteY107" fmla="*/ 274558 h 8253770"/>
                <a:gd name="connsiteX108" fmla="*/ 1176346 w 10704720"/>
                <a:gd name="connsiteY108" fmla="*/ 493779 h 8253770"/>
                <a:gd name="connsiteX109" fmla="*/ 1228943 w 10704720"/>
                <a:gd name="connsiteY109" fmla="*/ 659728 h 8253770"/>
                <a:gd name="connsiteX110" fmla="*/ 1214192 w 10704720"/>
                <a:gd name="connsiteY110" fmla="*/ 762197 h 8253770"/>
                <a:gd name="connsiteX111" fmla="*/ 938865 w 10704720"/>
                <a:gd name="connsiteY111" fmla="*/ 725105 h 8253770"/>
                <a:gd name="connsiteX112" fmla="*/ 802414 w 10704720"/>
                <a:gd name="connsiteY112" fmla="*/ 785013 h 8253770"/>
                <a:gd name="connsiteX113" fmla="*/ 560405 w 10704720"/>
                <a:gd name="connsiteY113" fmla="*/ 863302 h 8253770"/>
                <a:gd name="connsiteX114" fmla="*/ 280860 w 10704720"/>
                <a:gd name="connsiteY114" fmla="*/ 1085924 h 8253770"/>
                <a:gd name="connsiteX115" fmla="*/ 60922 w 10704720"/>
                <a:gd name="connsiteY115"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081844 w 10704720"/>
                <a:gd name="connsiteY77" fmla="*/ 3244785 h 8253770"/>
                <a:gd name="connsiteX78" fmla="*/ 6723029 w 10704720"/>
                <a:gd name="connsiteY78" fmla="*/ 3059591 h 8253770"/>
                <a:gd name="connsiteX79" fmla="*/ 4772311 w 10704720"/>
                <a:gd name="connsiteY79" fmla="*/ 3544497 h 8253770"/>
                <a:gd name="connsiteX80" fmla="*/ 4416654 w 10704720"/>
                <a:gd name="connsiteY80" fmla="*/ 3524887 h 8253770"/>
                <a:gd name="connsiteX81" fmla="*/ 4413131 w 10704720"/>
                <a:gd name="connsiteY81" fmla="*/ 3442163 h 8253770"/>
                <a:gd name="connsiteX82" fmla="*/ 4270712 w 10704720"/>
                <a:gd name="connsiteY82" fmla="*/ 3282654 h 8253770"/>
                <a:gd name="connsiteX83" fmla="*/ 4211433 w 10704720"/>
                <a:gd name="connsiteY83" fmla="*/ 3145125 h 8253770"/>
                <a:gd name="connsiteX84" fmla="*/ 4108300 w 10704720"/>
                <a:gd name="connsiteY84" fmla="*/ 3024943 h 8253770"/>
                <a:gd name="connsiteX85" fmla="*/ 4126158 w 10704720"/>
                <a:gd name="connsiteY85" fmla="*/ 2876872 h 8253770"/>
                <a:gd name="connsiteX86" fmla="*/ 3690900 w 10704720"/>
                <a:gd name="connsiteY86" fmla="*/ 3026310 h 8253770"/>
                <a:gd name="connsiteX87" fmla="*/ 3588809 w 10704720"/>
                <a:gd name="connsiteY87" fmla="*/ 2863566 h 8253770"/>
                <a:gd name="connsiteX88" fmla="*/ 3402920 w 10704720"/>
                <a:gd name="connsiteY88" fmla="*/ 2976579 h 8253770"/>
                <a:gd name="connsiteX89" fmla="*/ 3248945 w 10704720"/>
                <a:gd name="connsiteY89" fmla="*/ 2799555 h 8253770"/>
                <a:gd name="connsiteX90" fmla="*/ 3246133 w 10704720"/>
                <a:gd name="connsiteY90" fmla="*/ 2637510 h 8253770"/>
                <a:gd name="connsiteX91" fmla="*/ 3152476 w 10704720"/>
                <a:gd name="connsiteY91" fmla="*/ 2550017 h 8253770"/>
                <a:gd name="connsiteX92" fmla="*/ 3214549 w 10704720"/>
                <a:gd name="connsiteY92" fmla="*/ 2437338 h 8253770"/>
                <a:gd name="connsiteX93" fmla="*/ 3395874 w 10704720"/>
                <a:gd name="connsiteY93" fmla="*/ 2237333 h 8253770"/>
                <a:gd name="connsiteX94" fmla="*/ 3300117 w 10704720"/>
                <a:gd name="connsiteY94" fmla="*/ 2090097 h 8253770"/>
                <a:gd name="connsiteX95" fmla="*/ 3453363 w 10704720"/>
                <a:gd name="connsiteY95" fmla="*/ 1814871 h 8253770"/>
                <a:gd name="connsiteX96" fmla="*/ 3700614 w 10704720"/>
                <a:gd name="connsiteY96" fmla="*/ 1562628 h 8253770"/>
                <a:gd name="connsiteX97" fmla="*/ 3719892 w 10704720"/>
                <a:gd name="connsiteY97" fmla="*/ 1333869 h 8253770"/>
                <a:gd name="connsiteX98" fmla="*/ 3523469 w 10704720"/>
                <a:gd name="connsiteY98" fmla="*/ 1165884 h 8253770"/>
                <a:gd name="connsiteX99" fmla="*/ 3242172 w 10704720"/>
                <a:gd name="connsiteY99" fmla="*/ 986492 h 8253770"/>
                <a:gd name="connsiteX100" fmla="*/ 2802005 w 10704720"/>
                <a:gd name="connsiteY100" fmla="*/ 337504 h 8253770"/>
                <a:gd name="connsiteX101" fmla="*/ 2671178 w 10704720"/>
                <a:gd name="connsiteY101" fmla="*/ 98371 h 8253770"/>
                <a:gd name="connsiteX102" fmla="*/ 2207149 w 10704720"/>
                <a:gd name="connsiteY102" fmla="*/ 98371 h 8253770"/>
                <a:gd name="connsiteX103" fmla="*/ 1829767 w 10704720"/>
                <a:gd name="connsiteY103" fmla="*/ 0 h 8253770"/>
                <a:gd name="connsiteX104" fmla="*/ 1770488 w 10704720"/>
                <a:gd name="connsiteY104" fmla="*/ 183327 h 8253770"/>
                <a:gd name="connsiteX105" fmla="*/ 1492715 w 10704720"/>
                <a:gd name="connsiteY105" fmla="*/ 123418 h 8253770"/>
                <a:gd name="connsiteX106" fmla="*/ 1346808 w 10704720"/>
                <a:gd name="connsiteY106" fmla="*/ 274558 h 8253770"/>
                <a:gd name="connsiteX107" fmla="*/ 1176346 w 10704720"/>
                <a:gd name="connsiteY107" fmla="*/ 493779 h 8253770"/>
                <a:gd name="connsiteX108" fmla="*/ 1228943 w 10704720"/>
                <a:gd name="connsiteY108" fmla="*/ 659728 h 8253770"/>
                <a:gd name="connsiteX109" fmla="*/ 1214192 w 10704720"/>
                <a:gd name="connsiteY109" fmla="*/ 762197 h 8253770"/>
                <a:gd name="connsiteX110" fmla="*/ 938865 w 10704720"/>
                <a:gd name="connsiteY110" fmla="*/ 725105 h 8253770"/>
                <a:gd name="connsiteX111" fmla="*/ 802414 w 10704720"/>
                <a:gd name="connsiteY111" fmla="*/ 785013 h 8253770"/>
                <a:gd name="connsiteX112" fmla="*/ 560405 w 10704720"/>
                <a:gd name="connsiteY112" fmla="*/ 863302 h 8253770"/>
                <a:gd name="connsiteX113" fmla="*/ 280860 w 10704720"/>
                <a:gd name="connsiteY113" fmla="*/ 1085924 h 8253770"/>
                <a:gd name="connsiteX114" fmla="*/ 60922 w 10704720"/>
                <a:gd name="connsiteY114"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081844 w 10704720"/>
                <a:gd name="connsiteY76" fmla="*/ 3244785 h 8253770"/>
                <a:gd name="connsiteX77" fmla="*/ 6723029 w 10704720"/>
                <a:gd name="connsiteY77" fmla="*/ 3059591 h 8253770"/>
                <a:gd name="connsiteX78" fmla="*/ 4772311 w 10704720"/>
                <a:gd name="connsiteY78" fmla="*/ 3544497 h 8253770"/>
                <a:gd name="connsiteX79" fmla="*/ 4416654 w 10704720"/>
                <a:gd name="connsiteY79" fmla="*/ 3524887 h 8253770"/>
                <a:gd name="connsiteX80" fmla="*/ 4413131 w 10704720"/>
                <a:gd name="connsiteY80" fmla="*/ 3442163 h 8253770"/>
                <a:gd name="connsiteX81" fmla="*/ 4270712 w 10704720"/>
                <a:gd name="connsiteY81" fmla="*/ 3282654 h 8253770"/>
                <a:gd name="connsiteX82" fmla="*/ 4211433 w 10704720"/>
                <a:gd name="connsiteY82" fmla="*/ 3145125 h 8253770"/>
                <a:gd name="connsiteX83" fmla="*/ 4108300 w 10704720"/>
                <a:gd name="connsiteY83" fmla="*/ 3024943 h 8253770"/>
                <a:gd name="connsiteX84" fmla="*/ 4126158 w 10704720"/>
                <a:gd name="connsiteY84" fmla="*/ 2876872 h 8253770"/>
                <a:gd name="connsiteX85" fmla="*/ 3690900 w 10704720"/>
                <a:gd name="connsiteY85" fmla="*/ 3026310 h 8253770"/>
                <a:gd name="connsiteX86" fmla="*/ 3588809 w 10704720"/>
                <a:gd name="connsiteY86" fmla="*/ 2863566 h 8253770"/>
                <a:gd name="connsiteX87" fmla="*/ 3402920 w 10704720"/>
                <a:gd name="connsiteY87" fmla="*/ 2976579 h 8253770"/>
                <a:gd name="connsiteX88" fmla="*/ 3248945 w 10704720"/>
                <a:gd name="connsiteY88" fmla="*/ 2799555 h 8253770"/>
                <a:gd name="connsiteX89" fmla="*/ 3246133 w 10704720"/>
                <a:gd name="connsiteY89" fmla="*/ 2637510 h 8253770"/>
                <a:gd name="connsiteX90" fmla="*/ 3152476 w 10704720"/>
                <a:gd name="connsiteY90" fmla="*/ 2550017 h 8253770"/>
                <a:gd name="connsiteX91" fmla="*/ 3214549 w 10704720"/>
                <a:gd name="connsiteY91" fmla="*/ 2437338 h 8253770"/>
                <a:gd name="connsiteX92" fmla="*/ 3395874 w 10704720"/>
                <a:gd name="connsiteY92" fmla="*/ 2237333 h 8253770"/>
                <a:gd name="connsiteX93" fmla="*/ 3300117 w 10704720"/>
                <a:gd name="connsiteY93" fmla="*/ 2090097 h 8253770"/>
                <a:gd name="connsiteX94" fmla="*/ 3453363 w 10704720"/>
                <a:gd name="connsiteY94" fmla="*/ 1814871 h 8253770"/>
                <a:gd name="connsiteX95" fmla="*/ 3700614 w 10704720"/>
                <a:gd name="connsiteY95" fmla="*/ 1562628 h 8253770"/>
                <a:gd name="connsiteX96" fmla="*/ 3719892 w 10704720"/>
                <a:gd name="connsiteY96" fmla="*/ 1333869 h 8253770"/>
                <a:gd name="connsiteX97" fmla="*/ 3523469 w 10704720"/>
                <a:gd name="connsiteY97" fmla="*/ 1165884 h 8253770"/>
                <a:gd name="connsiteX98" fmla="*/ 3242172 w 10704720"/>
                <a:gd name="connsiteY98" fmla="*/ 986492 h 8253770"/>
                <a:gd name="connsiteX99" fmla="*/ 2802005 w 10704720"/>
                <a:gd name="connsiteY99" fmla="*/ 337504 h 8253770"/>
                <a:gd name="connsiteX100" fmla="*/ 2671178 w 10704720"/>
                <a:gd name="connsiteY100" fmla="*/ 98371 h 8253770"/>
                <a:gd name="connsiteX101" fmla="*/ 2207149 w 10704720"/>
                <a:gd name="connsiteY101" fmla="*/ 98371 h 8253770"/>
                <a:gd name="connsiteX102" fmla="*/ 1829767 w 10704720"/>
                <a:gd name="connsiteY102" fmla="*/ 0 h 8253770"/>
                <a:gd name="connsiteX103" fmla="*/ 1770488 w 10704720"/>
                <a:gd name="connsiteY103" fmla="*/ 183327 h 8253770"/>
                <a:gd name="connsiteX104" fmla="*/ 1492715 w 10704720"/>
                <a:gd name="connsiteY104" fmla="*/ 123418 h 8253770"/>
                <a:gd name="connsiteX105" fmla="*/ 1346808 w 10704720"/>
                <a:gd name="connsiteY105" fmla="*/ 274558 h 8253770"/>
                <a:gd name="connsiteX106" fmla="*/ 1176346 w 10704720"/>
                <a:gd name="connsiteY106" fmla="*/ 493779 h 8253770"/>
                <a:gd name="connsiteX107" fmla="*/ 1228943 w 10704720"/>
                <a:gd name="connsiteY107" fmla="*/ 659728 h 8253770"/>
                <a:gd name="connsiteX108" fmla="*/ 1214192 w 10704720"/>
                <a:gd name="connsiteY108" fmla="*/ 762197 h 8253770"/>
                <a:gd name="connsiteX109" fmla="*/ 938865 w 10704720"/>
                <a:gd name="connsiteY109" fmla="*/ 725105 h 8253770"/>
                <a:gd name="connsiteX110" fmla="*/ 802414 w 10704720"/>
                <a:gd name="connsiteY110" fmla="*/ 785013 h 8253770"/>
                <a:gd name="connsiteX111" fmla="*/ 560405 w 10704720"/>
                <a:gd name="connsiteY111" fmla="*/ 863302 h 8253770"/>
                <a:gd name="connsiteX112" fmla="*/ 280860 w 10704720"/>
                <a:gd name="connsiteY112" fmla="*/ 1085924 h 8253770"/>
                <a:gd name="connsiteX113" fmla="*/ 60922 w 10704720"/>
                <a:gd name="connsiteY113"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00416 w 10704720"/>
                <a:gd name="connsiteY74" fmla="*/ 3499429 h 8253770"/>
                <a:gd name="connsiteX75" fmla="*/ 7081844 w 10704720"/>
                <a:gd name="connsiteY75" fmla="*/ 3244785 h 8253770"/>
                <a:gd name="connsiteX76" fmla="*/ 6723029 w 10704720"/>
                <a:gd name="connsiteY76" fmla="*/ 3059591 h 8253770"/>
                <a:gd name="connsiteX77" fmla="*/ 4772311 w 10704720"/>
                <a:gd name="connsiteY77" fmla="*/ 3544497 h 8253770"/>
                <a:gd name="connsiteX78" fmla="*/ 4416654 w 10704720"/>
                <a:gd name="connsiteY78" fmla="*/ 3524887 h 8253770"/>
                <a:gd name="connsiteX79" fmla="*/ 4413131 w 10704720"/>
                <a:gd name="connsiteY79" fmla="*/ 3442163 h 8253770"/>
                <a:gd name="connsiteX80" fmla="*/ 4270712 w 10704720"/>
                <a:gd name="connsiteY80" fmla="*/ 3282654 h 8253770"/>
                <a:gd name="connsiteX81" fmla="*/ 4211433 w 10704720"/>
                <a:gd name="connsiteY81" fmla="*/ 3145125 h 8253770"/>
                <a:gd name="connsiteX82" fmla="*/ 4108300 w 10704720"/>
                <a:gd name="connsiteY82" fmla="*/ 3024943 h 8253770"/>
                <a:gd name="connsiteX83" fmla="*/ 4126158 w 10704720"/>
                <a:gd name="connsiteY83" fmla="*/ 2876872 h 8253770"/>
                <a:gd name="connsiteX84" fmla="*/ 3690900 w 10704720"/>
                <a:gd name="connsiteY84" fmla="*/ 3026310 h 8253770"/>
                <a:gd name="connsiteX85" fmla="*/ 3588809 w 10704720"/>
                <a:gd name="connsiteY85" fmla="*/ 2863566 h 8253770"/>
                <a:gd name="connsiteX86" fmla="*/ 3402920 w 10704720"/>
                <a:gd name="connsiteY86" fmla="*/ 2976579 h 8253770"/>
                <a:gd name="connsiteX87" fmla="*/ 3248945 w 10704720"/>
                <a:gd name="connsiteY87" fmla="*/ 2799555 h 8253770"/>
                <a:gd name="connsiteX88" fmla="*/ 3246133 w 10704720"/>
                <a:gd name="connsiteY88" fmla="*/ 2637510 h 8253770"/>
                <a:gd name="connsiteX89" fmla="*/ 3152476 w 10704720"/>
                <a:gd name="connsiteY89" fmla="*/ 2550017 h 8253770"/>
                <a:gd name="connsiteX90" fmla="*/ 3214549 w 10704720"/>
                <a:gd name="connsiteY90" fmla="*/ 2437338 h 8253770"/>
                <a:gd name="connsiteX91" fmla="*/ 3395874 w 10704720"/>
                <a:gd name="connsiteY91" fmla="*/ 2237333 h 8253770"/>
                <a:gd name="connsiteX92" fmla="*/ 3300117 w 10704720"/>
                <a:gd name="connsiteY92" fmla="*/ 2090097 h 8253770"/>
                <a:gd name="connsiteX93" fmla="*/ 3453363 w 10704720"/>
                <a:gd name="connsiteY93" fmla="*/ 1814871 h 8253770"/>
                <a:gd name="connsiteX94" fmla="*/ 3700614 w 10704720"/>
                <a:gd name="connsiteY94" fmla="*/ 1562628 h 8253770"/>
                <a:gd name="connsiteX95" fmla="*/ 3719892 w 10704720"/>
                <a:gd name="connsiteY95" fmla="*/ 1333869 h 8253770"/>
                <a:gd name="connsiteX96" fmla="*/ 3523469 w 10704720"/>
                <a:gd name="connsiteY96" fmla="*/ 1165884 h 8253770"/>
                <a:gd name="connsiteX97" fmla="*/ 3242172 w 10704720"/>
                <a:gd name="connsiteY97" fmla="*/ 986492 h 8253770"/>
                <a:gd name="connsiteX98" fmla="*/ 2802005 w 10704720"/>
                <a:gd name="connsiteY98" fmla="*/ 337504 h 8253770"/>
                <a:gd name="connsiteX99" fmla="*/ 2671178 w 10704720"/>
                <a:gd name="connsiteY99" fmla="*/ 98371 h 8253770"/>
                <a:gd name="connsiteX100" fmla="*/ 2207149 w 10704720"/>
                <a:gd name="connsiteY100" fmla="*/ 98371 h 8253770"/>
                <a:gd name="connsiteX101" fmla="*/ 1829767 w 10704720"/>
                <a:gd name="connsiteY101" fmla="*/ 0 h 8253770"/>
                <a:gd name="connsiteX102" fmla="*/ 1770488 w 10704720"/>
                <a:gd name="connsiteY102" fmla="*/ 183327 h 8253770"/>
                <a:gd name="connsiteX103" fmla="*/ 1492715 w 10704720"/>
                <a:gd name="connsiteY103" fmla="*/ 123418 h 8253770"/>
                <a:gd name="connsiteX104" fmla="*/ 1346808 w 10704720"/>
                <a:gd name="connsiteY104" fmla="*/ 274558 h 8253770"/>
                <a:gd name="connsiteX105" fmla="*/ 1176346 w 10704720"/>
                <a:gd name="connsiteY105" fmla="*/ 493779 h 8253770"/>
                <a:gd name="connsiteX106" fmla="*/ 1228943 w 10704720"/>
                <a:gd name="connsiteY106" fmla="*/ 659728 h 8253770"/>
                <a:gd name="connsiteX107" fmla="*/ 1214192 w 10704720"/>
                <a:gd name="connsiteY107" fmla="*/ 762197 h 8253770"/>
                <a:gd name="connsiteX108" fmla="*/ 938865 w 10704720"/>
                <a:gd name="connsiteY108" fmla="*/ 725105 h 8253770"/>
                <a:gd name="connsiteX109" fmla="*/ 802414 w 10704720"/>
                <a:gd name="connsiteY109" fmla="*/ 785013 h 8253770"/>
                <a:gd name="connsiteX110" fmla="*/ 560405 w 10704720"/>
                <a:gd name="connsiteY110" fmla="*/ 863302 h 8253770"/>
                <a:gd name="connsiteX111" fmla="*/ 280860 w 10704720"/>
                <a:gd name="connsiteY111" fmla="*/ 1085924 h 8253770"/>
                <a:gd name="connsiteX112" fmla="*/ 60922 w 10704720"/>
                <a:gd name="connsiteY11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100416 w 10704720"/>
                <a:gd name="connsiteY73" fmla="*/ 3499429 h 8253770"/>
                <a:gd name="connsiteX74" fmla="*/ 7081844 w 10704720"/>
                <a:gd name="connsiteY74" fmla="*/ 3244785 h 8253770"/>
                <a:gd name="connsiteX75" fmla="*/ 6723029 w 10704720"/>
                <a:gd name="connsiteY75" fmla="*/ 3059591 h 8253770"/>
                <a:gd name="connsiteX76" fmla="*/ 4772311 w 10704720"/>
                <a:gd name="connsiteY76" fmla="*/ 3544497 h 8253770"/>
                <a:gd name="connsiteX77" fmla="*/ 4416654 w 10704720"/>
                <a:gd name="connsiteY77" fmla="*/ 3524887 h 8253770"/>
                <a:gd name="connsiteX78" fmla="*/ 4413131 w 10704720"/>
                <a:gd name="connsiteY78" fmla="*/ 3442163 h 8253770"/>
                <a:gd name="connsiteX79" fmla="*/ 4270712 w 10704720"/>
                <a:gd name="connsiteY79" fmla="*/ 3282654 h 8253770"/>
                <a:gd name="connsiteX80" fmla="*/ 4211433 w 10704720"/>
                <a:gd name="connsiteY80" fmla="*/ 3145125 h 8253770"/>
                <a:gd name="connsiteX81" fmla="*/ 4108300 w 10704720"/>
                <a:gd name="connsiteY81" fmla="*/ 3024943 h 8253770"/>
                <a:gd name="connsiteX82" fmla="*/ 4126158 w 10704720"/>
                <a:gd name="connsiteY82" fmla="*/ 2876872 h 8253770"/>
                <a:gd name="connsiteX83" fmla="*/ 3690900 w 10704720"/>
                <a:gd name="connsiteY83" fmla="*/ 3026310 h 8253770"/>
                <a:gd name="connsiteX84" fmla="*/ 3588809 w 10704720"/>
                <a:gd name="connsiteY84" fmla="*/ 2863566 h 8253770"/>
                <a:gd name="connsiteX85" fmla="*/ 3402920 w 10704720"/>
                <a:gd name="connsiteY85" fmla="*/ 2976579 h 8253770"/>
                <a:gd name="connsiteX86" fmla="*/ 3248945 w 10704720"/>
                <a:gd name="connsiteY86" fmla="*/ 2799555 h 8253770"/>
                <a:gd name="connsiteX87" fmla="*/ 3246133 w 10704720"/>
                <a:gd name="connsiteY87" fmla="*/ 2637510 h 8253770"/>
                <a:gd name="connsiteX88" fmla="*/ 3152476 w 10704720"/>
                <a:gd name="connsiteY88" fmla="*/ 2550017 h 8253770"/>
                <a:gd name="connsiteX89" fmla="*/ 3214549 w 10704720"/>
                <a:gd name="connsiteY89" fmla="*/ 2437338 h 8253770"/>
                <a:gd name="connsiteX90" fmla="*/ 3395874 w 10704720"/>
                <a:gd name="connsiteY90" fmla="*/ 2237333 h 8253770"/>
                <a:gd name="connsiteX91" fmla="*/ 3300117 w 10704720"/>
                <a:gd name="connsiteY91" fmla="*/ 2090097 h 8253770"/>
                <a:gd name="connsiteX92" fmla="*/ 3453363 w 10704720"/>
                <a:gd name="connsiteY92" fmla="*/ 1814871 h 8253770"/>
                <a:gd name="connsiteX93" fmla="*/ 3700614 w 10704720"/>
                <a:gd name="connsiteY93" fmla="*/ 1562628 h 8253770"/>
                <a:gd name="connsiteX94" fmla="*/ 3719892 w 10704720"/>
                <a:gd name="connsiteY94" fmla="*/ 1333869 h 8253770"/>
                <a:gd name="connsiteX95" fmla="*/ 3523469 w 10704720"/>
                <a:gd name="connsiteY95" fmla="*/ 1165884 h 8253770"/>
                <a:gd name="connsiteX96" fmla="*/ 3242172 w 10704720"/>
                <a:gd name="connsiteY96" fmla="*/ 986492 h 8253770"/>
                <a:gd name="connsiteX97" fmla="*/ 2802005 w 10704720"/>
                <a:gd name="connsiteY97" fmla="*/ 337504 h 8253770"/>
                <a:gd name="connsiteX98" fmla="*/ 2671178 w 10704720"/>
                <a:gd name="connsiteY98" fmla="*/ 98371 h 8253770"/>
                <a:gd name="connsiteX99" fmla="*/ 2207149 w 10704720"/>
                <a:gd name="connsiteY99" fmla="*/ 98371 h 8253770"/>
                <a:gd name="connsiteX100" fmla="*/ 1829767 w 10704720"/>
                <a:gd name="connsiteY100" fmla="*/ 0 h 8253770"/>
                <a:gd name="connsiteX101" fmla="*/ 1770488 w 10704720"/>
                <a:gd name="connsiteY101" fmla="*/ 183327 h 8253770"/>
                <a:gd name="connsiteX102" fmla="*/ 1492715 w 10704720"/>
                <a:gd name="connsiteY102" fmla="*/ 123418 h 8253770"/>
                <a:gd name="connsiteX103" fmla="*/ 1346808 w 10704720"/>
                <a:gd name="connsiteY103" fmla="*/ 274558 h 8253770"/>
                <a:gd name="connsiteX104" fmla="*/ 1176346 w 10704720"/>
                <a:gd name="connsiteY104" fmla="*/ 493779 h 8253770"/>
                <a:gd name="connsiteX105" fmla="*/ 1228943 w 10704720"/>
                <a:gd name="connsiteY105" fmla="*/ 659728 h 8253770"/>
                <a:gd name="connsiteX106" fmla="*/ 1214192 w 10704720"/>
                <a:gd name="connsiteY106" fmla="*/ 762197 h 8253770"/>
                <a:gd name="connsiteX107" fmla="*/ 938865 w 10704720"/>
                <a:gd name="connsiteY107" fmla="*/ 725105 h 8253770"/>
                <a:gd name="connsiteX108" fmla="*/ 802414 w 10704720"/>
                <a:gd name="connsiteY108" fmla="*/ 785013 h 8253770"/>
                <a:gd name="connsiteX109" fmla="*/ 560405 w 10704720"/>
                <a:gd name="connsiteY109" fmla="*/ 863302 h 8253770"/>
                <a:gd name="connsiteX110" fmla="*/ 280860 w 10704720"/>
                <a:gd name="connsiteY110" fmla="*/ 1085924 h 8253770"/>
                <a:gd name="connsiteX111" fmla="*/ 60922 w 10704720"/>
                <a:gd name="connsiteY111"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424507 w 10704720"/>
                <a:gd name="connsiteY71" fmla="*/ 4170760 h 8253770"/>
                <a:gd name="connsiteX72" fmla="*/ 8100416 w 10704720"/>
                <a:gd name="connsiteY72" fmla="*/ 3499429 h 8253770"/>
                <a:gd name="connsiteX73" fmla="*/ 7081844 w 10704720"/>
                <a:gd name="connsiteY73" fmla="*/ 3244785 h 8253770"/>
                <a:gd name="connsiteX74" fmla="*/ 6723029 w 10704720"/>
                <a:gd name="connsiteY74" fmla="*/ 3059591 h 8253770"/>
                <a:gd name="connsiteX75" fmla="*/ 4772311 w 10704720"/>
                <a:gd name="connsiteY75" fmla="*/ 3544497 h 8253770"/>
                <a:gd name="connsiteX76" fmla="*/ 4416654 w 10704720"/>
                <a:gd name="connsiteY76" fmla="*/ 3524887 h 8253770"/>
                <a:gd name="connsiteX77" fmla="*/ 4413131 w 10704720"/>
                <a:gd name="connsiteY77" fmla="*/ 3442163 h 8253770"/>
                <a:gd name="connsiteX78" fmla="*/ 4270712 w 10704720"/>
                <a:gd name="connsiteY78" fmla="*/ 3282654 h 8253770"/>
                <a:gd name="connsiteX79" fmla="*/ 4211433 w 10704720"/>
                <a:gd name="connsiteY79" fmla="*/ 3145125 h 8253770"/>
                <a:gd name="connsiteX80" fmla="*/ 4108300 w 10704720"/>
                <a:gd name="connsiteY80" fmla="*/ 3024943 h 8253770"/>
                <a:gd name="connsiteX81" fmla="*/ 4126158 w 10704720"/>
                <a:gd name="connsiteY81" fmla="*/ 2876872 h 8253770"/>
                <a:gd name="connsiteX82" fmla="*/ 3690900 w 10704720"/>
                <a:gd name="connsiteY82" fmla="*/ 3026310 h 8253770"/>
                <a:gd name="connsiteX83" fmla="*/ 3588809 w 10704720"/>
                <a:gd name="connsiteY83" fmla="*/ 2863566 h 8253770"/>
                <a:gd name="connsiteX84" fmla="*/ 3402920 w 10704720"/>
                <a:gd name="connsiteY84" fmla="*/ 2976579 h 8253770"/>
                <a:gd name="connsiteX85" fmla="*/ 3248945 w 10704720"/>
                <a:gd name="connsiteY85" fmla="*/ 2799555 h 8253770"/>
                <a:gd name="connsiteX86" fmla="*/ 3246133 w 10704720"/>
                <a:gd name="connsiteY86" fmla="*/ 2637510 h 8253770"/>
                <a:gd name="connsiteX87" fmla="*/ 3152476 w 10704720"/>
                <a:gd name="connsiteY87" fmla="*/ 2550017 h 8253770"/>
                <a:gd name="connsiteX88" fmla="*/ 3214549 w 10704720"/>
                <a:gd name="connsiteY88" fmla="*/ 2437338 h 8253770"/>
                <a:gd name="connsiteX89" fmla="*/ 3395874 w 10704720"/>
                <a:gd name="connsiteY89" fmla="*/ 2237333 h 8253770"/>
                <a:gd name="connsiteX90" fmla="*/ 3300117 w 10704720"/>
                <a:gd name="connsiteY90" fmla="*/ 2090097 h 8253770"/>
                <a:gd name="connsiteX91" fmla="*/ 3453363 w 10704720"/>
                <a:gd name="connsiteY91" fmla="*/ 1814871 h 8253770"/>
                <a:gd name="connsiteX92" fmla="*/ 3700614 w 10704720"/>
                <a:gd name="connsiteY92" fmla="*/ 1562628 h 8253770"/>
                <a:gd name="connsiteX93" fmla="*/ 3719892 w 10704720"/>
                <a:gd name="connsiteY93" fmla="*/ 1333869 h 8253770"/>
                <a:gd name="connsiteX94" fmla="*/ 3523469 w 10704720"/>
                <a:gd name="connsiteY94" fmla="*/ 1165884 h 8253770"/>
                <a:gd name="connsiteX95" fmla="*/ 3242172 w 10704720"/>
                <a:gd name="connsiteY95" fmla="*/ 986492 h 8253770"/>
                <a:gd name="connsiteX96" fmla="*/ 2802005 w 10704720"/>
                <a:gd name="connsiteY96" fmla="*/ 337504 h 8253770"/>
                <a:gd name="connsiteX97" fmla="*/ 2671178 w 10704720"/>
                <a:gd name="connsiteY97" fmla="*/ 98371 h 8253770"/>
                <a:gd name="connsiteX98" fmla="*/ 2207149 w 10704720"/>
                <a:gd name="connsiteY98" fmla="*/ 98371 h 8253770"/>
                <a:gd name="connsiteX99" fmla="*/ 1829767 w 10704720"/>
                <a:gd name="connsiteY99" fmla="*/ 0 h 8253770"/>
                <a:gd name="connsiteX100" fmla="*/ 1770488 w 10704720"/>
                <a:gd name="connsiteY100" fmla="*/ 183327 h 8253770"/>
                <a:gd name="connsiteX101" fmla="*/ 1492715 w 10704720"/>
                <a:gd name="connsiteY101" fmla="*/ 123418 h 8253770"/>
                <a:gd name="connsiteX102" fmla="*/ 1346808 w 10704720"/>
                <a:gd name="connsiteY102" fmla="*/ 274558 h 8253770"/>
                <a:gd name="connsiteX103" fmla="*/ 1176346 w 10704720"/>
                <a:gd name="connsiteY103" fmla="*/ 493779 h 8253770"/>
                <a:gd name="connsiteX104" fmla="*/ 1228943 w 10704720"/>
                <a:gd name="connsiteY104" fmla="*/ 659728 h 8253770"/>
                <a:gd name="connsiteX105" fmla="*/ 1214192 w 10704720"/>
                <a:gd name="connsiteY105" fmla="*/ 762197 h 8253770"/>
                <a:gd name="connsiteX106" fmla="*/ 938865 w 10704720"/>
                <a:gd name="connsiteY106" fmla="*/ 725105 h 8253770"/>
                <a:gd name="connsiteX107" fmla="*/ 802414 w 10704720"/>
                <a:gd name="connsiteY107" fmla="*/ 785013 h 8253770"/>
                <a:gd name="connsiteX108" fmla="*/ 560405 w 10704720"/>
                <a:gd name="connsiteY108" fmla="*/ 863302 h 8253770"/>
                <a:gd name="connsiteX109" fmla="*/ 280860 w 10704720"/>
                <a:gd name="connsiteY109" fmla="*/ 1085924 h 8253770"/>
                <a:gd name="connsiteX110" fmla="*/ 60922 w 10704720"/>
                <a:gd name="connsiteY11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100416 w 10704720"/>
                <a:gd name="connsiteY71" fmla="*/ 3499429 h 8253770"/>
                <a:gd name="connsiteX72" fmla="*/ 7081844 w 10704720"/>
                <a:gd name="connsiteY72" fmla="*/ 3244785 h 8253770"/>
                <a:gd name="connsiteX73" fmla="*/ 6723029 w 10704720"/>
                <a:gd name="connsiteY73" fmla="*/ 3059591 h 8253770"/>
                <a:gd name="connsiteX74" fmla="*/ 4772311 w 10704720"/>
                <a:gd name="connsiteY74" fmla="*/ 3544497 h 8253770"/>
                <a:gd name="connsiteX75" fmla="*/ 4416654 w 10704720"/>
                <a:gd name="connsiteY75" fmla="*/ 3524887 h 8253770"/>
                <a:gd name="connsiteX76" fmla="*/ 4413131 w 10704720"/>
                <a:gd name="connsiteY76" fmla="*/ 3442163 h 8253770"/>
                <a:gd name="connsiteX77" fmla="*/ 4270712 w 10704720"/>
                <a:gd name="connsiteY77" fmla="*/ 3282654 h 8253770"/>
                <a:gd name="connsiteX78" fmla="*/ 4211433 w 10704720"/>
                <a:gd name="connsiteY78" fmla="*/ 3145125 h 8253770"/>
                <a:gd name="connsiteX79" fmla="*/ 4108300 w 10704720"/>
                <a:gd name="connsiteY79" fmla="*/ 3024943 h 8253770"/>
                <a:gd name="connsiteX80" fmla="*/ 4126158 w 10704720"/>
                <a:gd name="connsiteY80" fmla="*/ 2876872 h 8253770"/>
                <a:gd name="connsiteX81" fmla="*/ 3690900 w 10704720"/>
                <a:gd name="connsiteY81" fmla="*/ 3026310 h 8253770"/>
                <a:gd name="connsiteX82" fmla="*/ 3588809 w 10704720"/>
                <a:gd name="connsiteY82" fmla="*/ 2863566 h 8253770"/>
                <a:gd name="connsiteX83" fmla="*/ 3402920 w 10704720"/>
                <a:gd name="connsiteY83" fmla="*/ 2976579 h 8253770"/>
                <a:gd name="connsiteX84" fmla="*/ 3248945 w 10704720"/>
                <a:gd name="connsiteY84" fmla="*/ 2799555 h 8253770"/>
                <a:gd name="connsiteX85" fmla="*/ 3246133 w 10704720"/>
                <a:gd name="connsiteY85" fmla="*/ 2637510 h 8253770"/>
                <a:gd name="connsiteX86" fmla="*/ 3152476 w 10704720"/>
                <a:gd name="connsiteY86" fmla="*/ 2550017 h 8253770"/>
                <a:gd name="connsiteX87" fmla="*/ 3214549 w 10704720"/>
                <a:gd name="connsiteY87" fmla="*/ 2437338 h 8253770"/>
                <a:gd name="connsiteX88" fmla="*/ 3395874 w 10704720"/>
                <a:gd name="connsiteY88" fmla="*/ 2237333 h 8253770"/>
                <a:gd name="connsiteX89" fmla="*/ 3300117 w 10704720"/>
                <a:gd name="connsiteY89" fmla="*/ 2090097 h 8253770"/>
                <a:gd name="connsiteX90" fmla="*/ 3453363 w 10704720"/>
                <a:gd name="connsiteY90" fmla="*/ 1814871 h 8253770"/>
                <a:gd name="connsiteX91" fmla="*/ 3700614 w 10704720"/>
                <a:gd name="connsiteY91" fmla="*/ 1562628 h 8253770"/>
                <a:gd name="connsiteX92" fmla="*/ 3719892 w 10704720"/>
                <a:gd name="connsiteY92" fmla="*/ 1333869 h 8253770"/>
                <a:gd name="connsiteX93" fmla="*/ 3523469 w 10704720"/>
                <a:gd name="connsiteY93" fmla="*/ 1165884 h 8253770"/>
                <a:gd name="connsiteX94" fmla="*/ 3242172 w 10704720"/>
                <a:gd name="connsiteY94" fmla="*/ 986492 h 8253770"/>
                <a:gd name="connsiteX95" fmla="*/ 2802005 w 10704720"/>
                <a:gd name="connsiteY95" fmla="*/ 337504 h 8253770"/>
                <a:gd name="connsiteX96" fmla="*/ 2671178 w 10704720"/>
                <a:gd name="connsiteY96" fmla="*/ 98371 h 8253770"/>
                <a:gd name="connsiteX97" fmla="*/ 2207149 w 10704720"/>
                <a:gd name="connsiteY97" fmla="*/ 98371 h 8253770"/>
                <a:gd name="connsiteX98" fmla="*/ 1829767 w 10704720"/>
                <a:gd name="connsiteY98" fmla="*/ 0 h 8253770"/>
                <a:gd name="connsiteX99" fmla="*/ 1770488 w 10704720"/>
                <a:gd name="connsiteY99" fmla="*/ 183327 h 8253770"/>
                <a:gd name="connsiteX100" fmla="*/ 1492715 w 10704720"/>
                <a:gd name="connsiteY100" fmla="*/ 123418 h 8253770"/>
                <a:gd name="connsiteX101" fmla="*/ 1346808 w 10704720"/>
                <a:gd name="connsiteY101" fmla="*/ 274558 h 8253770"/>
                <a:gd name="connsiteX102" fmla="*/ 1176346 w 10704720"/>
                <a:gd name="connsiteY102" fmla="*/ 493779 h 8253770"/>
                <a:gd name="connsiteX103" fmla="*/ 1228943 w 10704720"/>
                <a:gd name="connsiteY103" fmla="*/ 659728 h 8253770"/>
                <a:gd name="connsiteX104" fmla="*/ 1214192 w 10704720"/>
                <a:gd name="connsiteY104" fmla="*/ 762197 h 8253770"/>
                <a:gd name="connsiteX105" fmla="*/ 938865 w 10704720"/>
                <a:gd name="connsiteY105" fmla="*/ 725105 h 8253770"/>
                <a:gd name="connsiteX106" fmla="*/ 802414 w 10704720"/>
                <a:gd name="connsiteY106" fmla="*/ 785013 h 8253770"/>
                <a:gd name="connsiteX107" fmla="*/ 560405 w 10704720"/>
                <a:gd name="connsiteY107" fmla="*/ 863302 h 8253770"/>
                <a:gd name="connsiteX108" fmla="*/ 280860 w 10704720"/>
                <a:gd name="connsiteY108" fmla="*/ 1085924 h 8253770"/>
                <a:gd name="connsiteX109" fmla="*/ 60922 w 10704720"/>
                <a:gd name="connsiteY109"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686148 w 10704720"/>
                <a:gd name="connsiteY68" fmla="*/ 5802791 h 8253770"/>
                <a:gd name="connsiteX69" fmla="*/ 9350482 w 10704720"/>
                <a:gd name="connsiteY69" fmla="*/ 5733342 h 8253770"/>
                <a:gd name="connsiteX70" fmla="*/ 8100416 w 10704720"/>
                <a:gd name="connsiteY70" fmla="*/ 3499429 h 8253770"/>
                <a:gd name="connsiteX71" fmla="*/ 7081844 w 10704720"/>
                <a:gd name="connsiteY71" fmla="*/ 3244785 h 8253770"/>
                <a:gd name="connsiteX72" fmla="*/ 6723029 w 10704720"/>
                <a:gd name="connsiteY72" fmla="*/ 3059591 h 8253770"/>
                <a:gd name="connsiteX73" fmla="*/ 4772311 w 10704720"/>
                <a:gd name="connsiteY73" fmla="*/ 3544497 h 8253770"/>
                <a:gd name="connsiteX74" fmla="*/ 4416654 w 10704720"/>
                <a:gd name="connsiteY74" fmla="*/ 3524887 h 8253770"/>
                <a:gd name="connsiteX75" fmla="*/ 4413131 w 10704720"/>
                <a:gd name="connsiteY75" fmla="*/ 3442163 h 8253770"/>
                <a:gd name="connsiteX76" fmla="*/ 4270712 w 10704720"/>
                <a:gd name="connsiteY76" fmla="*/ 3282654 h 8253770"/>
                <a:gd name="connsiteX77" fmla="*/ 4211433 w 10704720"/>
                <a:gd name="connsiteY77" fmla="*/ 3145125 h 8253770"/>
                <a:gd name="connsiteX78" fmla="*/ 4108300 w 10704720"/>
                <a:gd name="connsiteY78" fmla="*/ 3024943 h 8253770"/>
                <a:gd name="connsiteX79" fmla="*/ 4126158 w 10704720"/>
                <a:gd name="connsiteY79" fmla="*/ 2876872 h 8253770"/>
                <a:gd name="connsiteX80" fmla="*/ 3690900 w 10704720"/>
                <a:gd name="connsiteY80" fmla="*/ 3026310 h 8253770"/>
                <a:gd name="connsiteX81" fmla="*/ 3588809 w 10704720"/>
                <a:gd name="connsiteY81" fmla="*/ 2863566 h 8253770"/>
                <a:gd name="connsiteX82" fmla="*/ 3402920 w 10704720"/>
                <a:gd name="connsiteY82" fmla="*/ 2976579 h 8253770"/>
                <a:gd name="connsiteX83" fmla="*/ 3248945 w 10704720"/>
                <a:gd name="connsiteY83" fmla="*/ 2799555 h 8253770"/>
                <a:gd name="connsiteX84" fmla="*/ 3246133 w 10704720"/>
                <a:gd name="connsiteY84" fmla="*/ 2637510 h 8253770"/>
                <a:gd name="connsiteX85" fmla="*/ 3152476 w 10704720"/>
                <a:gd name="connsiteY85" fmla="*/ 2550017 h 8253770"/>
                <a:gd name="connsiteX86" fmla="*/ 3214549 w 10704720"/>
                <a:gd name="connsiteY86" fmla="*/ 2437338 h 8253770"/>
                <a:gd name="connsiteX87" fmla="*/ 3395874 w 10704720"/>
                <a:gd name="connsiteY87" fmla="*/ 2237333 h 8253770"/>
                <a:gd name="connsiteX88" fmla="*/ 3300117 w 10704720"/>
                <a:gd name="connsiteY88" fmla="*/ 2090097 h 8253770"/>
                <a:gd name="connsiteX89" fmla="*/ 3453363 w 10704720"/>
                <a:gd name="connsiteY89" fmla="*/ 1814871 h 8253770"/>
                <a:gd name="connsiteX90" fmla="*/ 3700614 w 10704720"/>
                <a:gd name="connsiteY90" fmla="*/ 1562628 h 8253770"/>
                <a:gd name="connsiteX91" fmla="*/ 3719892 w 10704720"/>
                <a:gd name="connsiteY91" fmla="*/ 1333869 h 8253770"/>
                <a:gd name="connsiteX92" fmla="*/ 3523469 w 10704720"/>
                <a:gd name="connsiteY92" fmla="*/ 1165884 h 8253770"/>
                <a:gd name="connsiteX93" fmla="*/ 3242172 w 10704720"/>
                <a:gd name="connsiteY93" fmla="*/ 986492 h 8253770"/>
                <a:gd name="connsiteX94" fmla="*/ 2802005 w 10704720"/>
                <a:gd name="connsiteY94" fmla="*/ 337504 h 8253770"/>
                <a:gd name="connsiteX95" fmla="*/ 2671178 w 10704720"/>
                <a:gd name="connsiteY95" fmla="*/ 98371 h 8253770"/>
                <a:gd name="connsiteX96" fmla="*/ 2207149 w 10704720"/>
                <a:gd name="connsiteY96" fmla="*/ 98371 h 8253770"/>
                <a:gd name="connsiteX97" fmla="*/ 1829767 w 10704720"/>
                <a:gd name="connsiteY97" fmla="*/ 0 h 8253770"/>
                <a:gd name="connsiteX98" fmla="*/ 1770488 w 10704720"/>
                <a:gd name="connsiteY98" fmla="*/ 183327 h 8253770"/>
                <a:gd name="connsiteX99" fmla="*/ 1492715 w 10704720"/>
                <a:gd name="connsiteY99" fmla="*/ 123418 h 8253770"/>
                <a:gd name="connsiteX100" fmla="*/ 1346808 w 10704720"/>
                <a:gd name="connsiteY100" fmla="*/ 274558 h 8253770"/>
                <a:gd name="connsiteX101" fmla="*/ 1176346 w 10704720"/>
                <a:gd name="connsiteY101" fmla="*/ 493779 h 8253770"/>
                <a:gd name="connsiteX102" fmla="*/ 1228943 w 10704720"/>
                <a:gd name="connsiteY102" fmla="*/ 659728 h 8253770"/>
                <a:gd name="connsiteX103" fmla="*/ 1214192 w 10704720"/>
                <a:gd name="connsiteY103" fmla="*/ 762197 h 8253770"/>
                <a:gd name="connsiteX104" fmla="*/ 938865 w 10704720"/>
                <a:gd name="connsiteY104" fmla="*/ 725105 h 8253770"/>
                <a:gd name="connsiteX105" fmla="*/ 802414 w 10704720"/>
                <a:gd name="connsiteY105" fmla="*/ 785013 h 8253770"/>
                <a:gd name="connsiteX106" fmla="*/ 560405 w 10704720"/>
                <a:gd name="connsiteY106" fmla="*/ 863302 h 8253770"/>
                <a:gd name="connsiteX107" fmla="*/ 280860 w 10704720"/>
                <a:gd name="connsiteY107" fmla="*/ 1085924 h 8253770"/>
                <a:gd name="connsiteX108" fmla="*/ 60922 w 10704720"/>
                <a:gd name="connsiteY108"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686148 w 10704720"/>
                <a:gd name="connsiteY67" fmla="*/ 5802791 h 8253770"/>
                <a:gd name="connsiteX68" fmla="*/ 9350482 w 10704720"/>
                <a:gd name="connsiteY68" fmla="*/ 5733342 h 8253770"/>
                <a:gd name="connsiteX69" fmla="*/ 8100416 w 10704720"/>
                <a:gd name="connsiteY69" fmla="*/ 3499429 h 8253770"/>
                <a:gd name="connsiteX70" fmla="*/ 7081844 w 10704720"/>
                <a:gd name="connsiteY70" fmla="*/ 3244785 h 8253770"/>
                <a:gd name="connsiteX71" fmla="*/ 6723029 w 10704720"/>
                <a:gd name="connsiteY71" fmla="*/ 3059591 h 8253770"/>
                <a:gd name="connsiteX72" fmla="*/ 4772311 w 10704720"/>
                <a:gd name="connsiteY72" fmla="*/ 3544497 h 8253770"/>
                <a:gd name="connsiteX73" fmla="*/ 4416654 w 10704720"/>
                <a:gd name="connsiteY73" fmla="*/ 3524887 h 8253770"/>
                <a:gd name="connsiteX74" fmla="*/ 4413131 w 10704720"/>
                <a:gd name="connsiteY74" fmla="*/ 3442163 h 8253770"/>
                <a:gd name="connsiteX75" fmla="*/ 4270712 w 10704720"/>
                <a:gd name="connsiteY75" fmla="*/ 3282654 h 8253770"/>
                <a:gd name="connsiteX76" fmla="*/ 4211433 w 10704720"/>
                <a:gd name="connsiteY76" fmla="*/ 3145125 h 8253770"/>
                <a:gd name="connsiteX77" fmla="*/ 4108300 w 10704720"/>
                <a:gd name="connsiteY77" fmla="*/ 3024943 h 8253770"/>
                <a:gd name="connsiteX78" fmla="*/ 4126158 w 10704720"/>
                <a:gd name="connsiteY78" fmla="*/ 2876872 h 8253770"/>
                <a:gd name="connsiteX79" fmla="*/ 3690900 w 10704720"/>
                <a:gd name="connsiteY79" fmla="*/ 3026310 h 8253770"/>
                <a:gd name="connsiteX80" fmla="*/ 3588809 w 10704720"/>
                <a:gd name="connsiteY80" fmla="*/ 2863566 h 8253770"/>
                <a:gd name="connsiteX81" fmla="*/ 3402920 w 10704720"/>
                <a:gd name="connsiteY81" fmla="*/ 2976579 h 8253770"/>
                <a:gd name="connsiteX82" fmla="*/ 3248945 w 10704720"/>
                <a:gd name="connsiteY82" fmla="*/ 2799555 h 8253770"/>
                <a:gd name="connsiteX83" fmla="*/ 3246133 w 10704720"/>
                <a:gd name="connsiteY83" fmla="*/ 2637510 h 8253770"/>
                <a:gd name="connsiteX84" fmla="*/ 3152476 w 10704720"/>
                <a:gd name="connsiteY84" fmla="*/ 2550017 h 8253770"/>
                <a:gd name="connsiteX85" fmla="*/ 3214549 w 10704720"/>
                <a:gd name="connsiteY85" fmla="*/ 2437338 h 8253770"/>
                <a:gd name="connsiteX86" fmla="*/ 3395874 w 10704720"/>
                <a:gd name="connsiteY86" fmla="*/ 2237333 h 8253770"/>
                <a:gd name="connsiteX87" fmla="*/ 3300117 w 10704720"/>
                <a:gd name="connsiteY87" fmla="*/ 2090097 h 8253770"/>
                <a:gd name="connsiteX88" fmla="*/ 3453363 w 10704720"/>
                <a:gd name="connsiteY88" fmla="*/ 1814871 h 8253770"/>
                <a:gd name="connsiteX89" fmla="*/ 3700614 w 10704720"/>
                <a:gd name="connsiteY89" fmla="*/ 1562628 h 8253770"/>
                <a:gd name="connsiteX90" fmla="*/ 3719892 w 10704720"/>
                <a:gd name="connsiteY90" fmla="*/ 1333869 h 8253770"/>
                <a:gd name="connsiteX91" fmla="*/ 3523469 w 10704720"/>
                <a:gd name="connsiteY91" fmla="*/ 1165884 h 8253770"/>
                <a:gd name="connsiteX92" fmla="*/ 3242172 w 10704720"/>
                <a:gd name="connsiteY92" fmla="*/ 986492 h 8253770"/>
                <a:gd name="connsiteX93" fmla="*/ 2802005 w 10704720"/>
                <a:gd name="connsiteY93" fmla="*/ 337504 h 8253770"/>
                <a:gd name="connsiteX94" fmla="*/ 2671178 w 10704720"/>
                <a:gd name="connsiteY94" fmla="*/ 98371 h 8253770"/>
                <a:gd name="connsiteX95" fmla="*/ 2207149 w 10704720"/>
                <a:gd name="connsiteY95" fmla="*/ 98371 h 8253770"/>
                <a:gd name="connsiteX96" fmla="*/ 1829767 w 10704720"/>
                <a:gd name="connsiteY96" fmla="*/ 0 h 8253770"/>
                <a:gd name="connsiteX97" fmla="*/ 1770488 w 10704720"/>
                <a:gd name="connsiteY97" fmla="*/ 183327 h 8253770"/>
                <a:gd name="connsiteX98" fmla="*/ 1492715 w 10704720"/>
                <a:gd name="connsiteY98" fmla="*/ 123418 h 8253770"/>
                <a:gd name="connsiteX99" fmla="*/ 1346808 w 10704720"/>
                <a:gd name="connsiteY99" fmla="*/ 274558 h 8253770"/>
                <a:gd name="connsiteX100" fmla="*/ 1176346 w 10704720"/>
                <a:gd name="connsiteY100" fmla="*/ 493779 h 8253770"/>
                <a:gd name="connsiteX101" fmla="*/ 1228943 w 10704720"/>
                <a:gd name="connsiteY101" fmla="*/ 659728 h 8253770"/>
                <a:gd name="connsiteX102" fmla="*/ 1214192 w 10704720"/>
                <a:gd name="connsiteY102" fmla="*/ 762197 h 8253770"/>
                <a:gd name="connsiteX103" fmla="*/ 938865 w 10704720"/>
                <a:gd name="connsiteY103" fmla="*/ 725105 h 8253770"/>
                <a:gd name="connsiteX104" fmla="*/ 802414 w 10704720"/>
                <a:gd name="connsiteY104" fmla="*/ 785013 h 8253770"/>
                <a:gd name="connsiteX105" fmla="*/ 560405 w 10704720"/>
                <a:gd name="connsiteY105" fmla="*/ 863302 h 8253770"/>
                <a:gd name="connsiteX106" fmla="*/ 280860 w 10704720"/>
                <a:gd name="connsiteY106" fmla="*/ 1085924 h 8253770"/>
                <a:gd name="connsiteX107" fmla="*/ 60922 w 10704720"/>
                <a:gd name="connsiteY10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686148 w 10704720"/>
                <a:gd name="connsiteY66" fmla="*/ 5802791 h 8253770"/>
                <a:gd name="connsiteX67" fmla="*/ 9350482 w 10704720"/>
                <a:gd name="connsiteY67" fmla="*/ 5733342 h 8253770"/>
                <a:gd name="connsiteX68" fmla="*/ 8100416 w 10704720"/>
                <a:gd name="connsiteY68" fmla="*/ 3499429 h 8253770"/>
                <a:gd name="connsiteX69" fmla="*/ 7081844 w 10704720"/>
                <a:gd name="connsiteY69" fmla="*/ 3244785 h 8253770"/>
                <a:gd name="connsiteX70" fmla="*/ 6723029 w 10704720"/>
                <a:gd name="connsiteY70" fmla="*/ 3059591 h 8253770"/>
                <a:gd name="connsiteX71" fmla="*/ 4772311 w 10704720"/>
                <a:gd name="connsiteY71" fmla="*/ 3544497 h 8253770"/>
                <a:gd name="connsiteX72" fmla="*/ 4416654 w 10704720"/>
                <a:gd name="connsiteY72" fmla="*/ 3524887 h 8253770"/>
                <a:gd name="connsiteX73" fmla="*/ 4413131 w 10704720"/>
                <a:gd name="connsiteY73" fmla="*/ 3442163 h 8253770"/>
                <a:gd name="connsiteX74" fmla="*/ 4270712 w 10704720"/>
                <a:gd name="connsiteY74" fmla="*/ 3282654 h 8253770"/>
                <a:gd name="connsiteX75" fmla="*/ 4211433 w 10704720"/>
                <a:gd name="connsiteY75" fmla="*/ 3145125 h 8253770"/>
                <a:gd name="connsiteX76" fmla="*/ 4108300 w 10704720"/>
                <a:gd name="connsiteY76" fmla="*/ 3024943 h 8253770"/>
                <a:gd name="connsiteX77" fmla="*/ 4126158 w 10704720"/>
                <a:gd name="connsiteY77" fmla="*/ 2876872 h 8253770"/>
                <a:gd name="connsiteX78" fmla="*/ 3690900 w 10704720"/>
                <a:gd name="connsiteY78" fmla="*/ 3026310 h 8253770"/>
                <a:gd name="connsiteX79" fmla="*/ 3588809 w 10704720"/>
                <a:gd name="connsiteY79" fmla="*/ 2863566 h 8253770"/>
                <a:gd name="connsiteX80" fmla="*/ 3402920 w 10704720"/>
                <a:gd name="connsiteY80" fmla="*/ 2976579 h 8253770"/>
                <a:gd name="connsiteX81" fmla="*/ 3248945 w 10704720"/>
                <a:gd name="connsiteY81" fmla="*/ 2799555 h 8253770"/>
                <a:gd name="connsiteX82" fmla="*/ 3246133 w 10704720"/>
                <a:gd name="connsiteY82" fmla="*/ 2637510 h 8253770"/>
                <a:gd name="connsiteX83" fmla="*/ 3152476 w 10704720"/>
                <a:gd name="connsiteY83" fmla="*/ 2550017 h 8253770"/>
                <a:gd name="connsiteX84" fmla="*/ 3214549 w 10704720"/>
                <a:gd name="connsiteY84" fmla="*/ 2437338 h 8253770"/>
                <a:gd name="connsiteX85" fmla="*/ 3395874 w 10704720"/>
                <a:gd name="connsiteY85" fmla="*/ 2237333 h 8253770"/>
                <a:gd name="connsiteX86" fmla="*/ 3300117 w 10704720"/>
                <a:gd name="connsiteY86" fmla="*/ 2090097 h 8253770"/>
                <a:gd name="connsiteX87" fmla="*/ 3453363 w 10704720"/>
                <a:gd name="connsiteY87" fmla="*/ 1814871 h 8253770"/>
                <a:gd name="connsiteX88" fmla="*/ 3700614 w 10704720"/>
                <a:gd name="connsiteY88" fmla="*/ 1562628 h 8253770"/>
                <a:gd name="connsiteX89" fmla="*/ 3719892 w 10704720"/>
                <a:gd name="connsiteY89" fmla="*/ 1333869 h 8253770"/>
                <a:gd name="connsiteX90" fmla="*/ 3523469 w 10704720"/>
                <a:gd name="connsiteY90" fmla="*/ 1165884 h 8253770"/>
                <a:gd name="connsiteX91" fmla="*/ 3242172 w 10704720"/>
                <a:gd name="connsiteY91" fmla="*/ 986492 h 8253770"/>
                <a:gd name="connsiteX92" fmla="*/ 2802005 w 10704720"/>
                <a:gd name="connsiteY92" fmla="*/ 337504 h 8253770"/>
                <a:gd name="connsiteX93" fmla="*/ 2671178 w 10704720"/>
                <a:gd name="connsiteY93" fmla="*/ 98371 h 8253770"/>
                <a:gd name="connsiteX94" fmla="*/ 2207149 w 10704720"/>
                <a:gd name="connsiteY94" fmla="*/ 98371 h 8253770"/>
                <a:gd name="connsiteX95" fmla="*/ 1829767 w 10704720"/>
                <a:gd name="connsiteY95" fmla="*/ 0 h 8253770"/>
                <a:gd name="connsiteX96" fmla="*/ 1770488 w 10704720"/>
                <a:gd name="connsiteY96" fmla="*/ 183327 h 8253770"/>
                <a:gd name="connsiteX97" fmla="*/ 1492715 w 10704720"/>
                <a:gd name="connsiteY97" fmla="*/ 123418 h 8253770"/>
                <a:gd name="connsiteX98" fmla="*/ 1346808 w 10704720"/>
                <a:gd name="connsiteY98" fmla="*/ 274558 h 8253770"/>
                <a:gd name="connsiteX99" fmla="*/ 1176346 w 10704720"/>
                <a:gd name="connsiteY99" fmla="*/ 493779 h 8253770"/>
                <a:gd name="connsiteX100" fmla="*/ 1228943 w 10704720"/>
                <a:gd name="connsiteY100" fmla="*/ 659728 h 8253770"/>
                <a:gd name="connsiteX101" fmla="*/ 1214192 w 10704720"/>
                <a:gd name="connsiteY101" fmla="*/ 762197 h 8253770"/>
                <a:gd name="connsiteX102" fmla="*/ 938865 w 10704720"/>
                <a:gd name="connsiteY102" fmla="*/ 725105 h 8253770"/>
                <a:gd name="connsiteX103" fmla="*/ 802414 w 10704720"/>
                <a:gd name="connsiteY103" fmla="*/ 785013 h 8253770"/>
                <a:gd name="connsiteX104" fmla="*/ 560405 w 10704720"/>
                <a:gd name="connsiteY104" fmla="*/ 863302 h 8253770"/>
                <a:gd name="connsiteX105" fmla="*/ 280860 w 10704720"/>
                <a:gd name="connsiteY105" fmla="*/ 1085924 h 8253770"/>
                <a:gd name="connsiteX106" fmla="*/ 60922 w 10704720"/>
                <a:gd name="connsiteY10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686148 w 10704720"/>
                <a:gd name="connsiteY65" fmla="*/ 5802791 h 8253770"/>
                <a:gd name="connsiteX66" fmla="*/ 9350482 w 10704720"/>
                <a:gd name="connsiteY66" fmla="*/ 5733342 h 8253770"/>
                <a:gd name="connsiteX67" fmla="*/ 8100416 w 10704720"/>
                <a:gd name="connsiteY67" fmla="*/ 3499429 h 8253770"/>
                <a:gd name="connsiteX68" fmla="*/ 7081844 w 10704720"/>
                <a:gd name="connsiteY68" fmla="*/ 3244785 h 8253770"/>
                <a:gd name="connsiteX69" fmla="*/ 6723029 w 10704720"/>
                <a:gd name="connsiteY69" fmla="*/ 3059591 h 8253770"/>
                <a:gd name="connsiteX70" fmla="*/ 4772311 w 10704720"/>
                <a:gd name="connsiteY70" fmla="*/ 3544497 h 8253770"/>
                <a:gd name="connsiteX71" fmla="*/ 4416654 w 10704720"/>
                <a:gd name="connsiteY71" fmla="*/ 3524887 h 8253770"/>
                <a:gd name="connsiteX72" fmla="*/ 4413131 w 10704720"/>
                <a:gd name="connsiteY72" fmla="*/ 3442163 h 8253770"/>
                <a:gd name="connsiteX73" fmla="*/ 4270712 w 10704720"/>
                <a:gd name="connsiteY73" fmla="*/ 3282654 h 8253770"/>
                <a:gd name="connsiteX74" fmla="*/ 4211433 w 10704720"/>
                <a:gd name="connsiteY74" fmla="*/ 3145125 h 8253770"/>
                <a:gd name="connsiteX75" fmla="*/ 4108300 w 10704720"/>
                <a:gd name="connsiteY75" fmla="*/ 3024943 h 8253770"/>
                <a:gd name="connsiteX76" fmla="*/ 4126158 w 10704720"/>
                <a:gd name="connsiteY76" fmla="*/ 2876872 h 8253770"/>
                <a:gd name="connsiteX77" fmla="*/ 3690900 w 10704720"/>
                <a:gd name="connsiteY77" fmla="*/ 3026310 h 8253770"/>
                <a:gd name="connsiteX78" fmla="*/ 3588809 w 10704720"/>
                <a:gd name="connsiteY78" fmla="*/ 2863566 h 8253770"/>
                <a:gd name="connsiteX79" fmla="*/ 3402920 w 10704720"/>
                <a:gd name="connsiteY79" fmla="*/ 2976579 h 8253770"/>
                <a:gd name="connsiteX80" fmla="*/ 3248945 w 10704720"/>
                <a:gd name="connsiteY80" fmla="*/ 2799555 h 8253770"/>
                <a:gd name="connsiteX81" fmla="*/ 3246133 w 10704720"/>
                <a:gd name="connsiteY81" fmla="*/ 2637510 h 8253770"/>
                <a:gd name="connsiteX82" fmla="*/ 3152476 w 10704720"/>
                <a:gd name="connsiteY82" fmla="*/ 2550017 h 8253770"/>
                <a:gd name="connsiteX83" fmla="*/ 3214549 w 10704720"/>
                <a:gd name="connsiteY83" fmla="*/ 2437338 h 8253770"/>
                <a:gd name="connsiteX84" fmla="*/ 3395874 w 10704720"/>
                <a:gd name="connsiteY84" fmla="*/ 2237333 h 8253770"/>
                <a:gd name="connsiteX85" fmla="*/ 3300117 w 10704720"/>
                <a:gd name="connsiteY85" fmla="*/ 2090097 h 8253770"/>
                <a:gd name="connsiteX86" fmla="*/ 3453363 w 10704720"/>
                <a:gd name="connsiteY86" fmla="*/ 1814871 h 8253770"/>
                <a:gd name="connsiteX87" fmla="*/ 3700614 w 10704720"/>
                <a:gd name="connsiteY87" fmla="*/ 1562628 h 8253770"/>
                <a:gd name="connsiteX88" fmla="*/ 3719892 w 10704720"/>
                <a:gd name="connsiteY88" fmla="*/ 1333869 h 8253770"/>
                <a:gd name="connsiteX89" fmla="*/ 3523469 w 10704720"/>
                <a:gd name="connsiteY89" fmla="*/ 1165884 h 8253770"/>
                <a:gd name="connsiteX90" fmla="*/ 3242172 w 10704720"/>
                <a:gd name="connsiteY90" fmla="*/ 986492 h 8253770"/>
                <a:gd name="connsiteX91" fmla="*/ 2802005 w 10704720"/>
                <a:gd name="connsiteY91" fmla="*/ 337504 h 8253770"/>
                <a:gd name="connsiteX92" fmla="*/ 2671178 w 10704720"/>
                <a:gd name="connsiteY92" fmla="*/ 98371 h 8253770"/>
                <a:gd name="connsiteX93" fmla="*/ 2207149 w 10704720"/>
                <a:gd name="connsiteY93" fmla="*/ 98371 h 8253770"/>
                <a:gd name="connsiteX94" fmla="*/ 1829767 w 10704720"/>
                <a:gd name="connsiteY94" fmla="*/ 0 h 8253770"/>
                <a:gd name="connsiteX95" fmla="*/ 1770488 w 10704720"/>
                <a:gd name="connsiteY95" fmla="*/ 183327 h 8253770"/>
                <a:gd name="connsiteX96" fmla="*/ 1492715 w 10704720"/>
                <a:gd name="connsiteY96" fmla="*/ 123418 h 8253770"/>
                <a:gd name="connsiteX97" fmla="*/ 1346808 w 10704720"/>
                <a:gd name="connsiteY97" fmla="*/ 274558 h 8253770"/>
                <a:gd name="connsiteX98" fmla="*/ 1176346 w 10704720"/>
                <a:gd name="connsiteY98" fmla="*/ 493779 h 8253770"/>
                <a:gd name="connsiteX99" fmla="*/ 1228943 w 10704720"/>
                <a:gd name="connsiteY99" fmla="*/ 659728 h 8253770"/>
                <a:gd name="connsiteX100" fmla="*/ 1214192 w 10704720"/>
                <a:gd name="connsiteY100" fmla="*/ 762197 h 8253770"/>
                <a:gd name="connsiteX101" fmla="*/ 938865 w 10704720"/>
                <a:gd name="connsiteY101" fmla="*/ 725105 h 8253770"/>
                <a:gd name="connsiteX102" fmla="*/ 802414 w 10704720"/>
                <a:gd name="connsiteY102" fmla="*/ 785013 h 8253770"/>
                <a:gd name="connsiteX103" fmla="*/ 560405 w 10704720"/>
                <a:gd name="connsiteY103" fmla="*/ 863302 h 8253770"/>
                <a:gd name="connsiteX104" fmla="*/ 280860 w 10704720"/>
                <a:gd name="connsiteY104" fmla="*/ 1085924 h 8253770"/>
                <a:gd name="connsiteX105" fmla="*/ 60922 w 10704720"/>
                <a:gd name="connsiteY105"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686148 w 10704720"/>
                <a:gd name="connsiteY64" fmla="*/ 5802791 h 8253770"/>
                <a:gd name="connsiteX65" fmla="*/ 9350482 w 10704720"/>
                <a:gd name="connsiteY65" fmla="*/ 5733342 h 8253770"/>
                <a:gd name="connsiteX66" fmla="*/ 8100416 w 10704720"/>
                <a:gd name="connsiteY66" fmla="*/ 3499429 h 8253770"/>
                <a:gd name="connsiteX67" fmla="*/ 7081844 w 10704720"/>
                <a:gd name="connsiteY67" fmla="*/ 3244785 h 8253770"/>
                <a:gd name="connsiteX68" fmla="*/ 6723029 w 10704720"/>
                <a:gd name="connsiteY68" fmla="*/ 3059591 h 8253770"/>
                <a:gd name="connsiteX69" fmla="*/ 4772311 w 10704720"/>
                <a:gd name="connsiteY69" fmla="*/ 3544497 h 8253770"/>
                <a:gd name="connsiteX70" fmla="*/ 4416654 w 10704720"/>
                <a:gd name="connsiteY70" fmla="*/ 3524887 h 8253770"/>
                <a:gd name="connsiteX71" fmla="*/ 4413131 w 10704720"/>
                <a:gd name="connsiteY71" fmla="*/ 3442163 h 8253770"/>
                <a:gd name="connsiteX72" fmla="*/ 4270712 w 10704720"/>
                <a:gd name="connsiteY72" fmla="*/ 3282654 h 8253770"/>
                <a:gd name="connsiteX73" fmla="*/ 4211433 w 10704720"/>
                <a:gd name="connsiteY73" fmla="*/ 3145125 h 8253770"/>
                <a:gd name="connsiteX74" fmla="*/ 4108300 w 10704720"/>
                <a:gd name="connsiteY74" fmla="*/ 3024943 h 8253770"/>
                <a:gd name="connsiteX75" fmla="*/ 4126158 w 10704720"/>
                <a:gd name="connsiteY75" fmla="*/ 2876872 h 8253770"/>
                <a:gd name="connsiteX76" fmla="*/ 3690900 w 10704720"/>
                <a:gd name="connsiteY76" fmla="*/ 3026310 h 8253770"/>
                <a:gd name="connsiteX77" fmla="*/ 3588809 w 10704720"/>
                <a:gd name="connsiteY77" fmla="*/ 2863566 h 8253770"/>
                <a:gd name="connsiteX78" fmla="*/ 3402920 w 10704720"/>
                <a:gd name="connsiteY78" fmla="*/ 2976579 h 8253770"/>
                <a:gd name="connsiteX79" fmla="*/ 3248945 w 10704720"/>
                <a:gd name="connsiteY79" fmla="*/ 2799555 h 8253770"/>
                <a:gd name="connsiteX80" fmla="*/ 3246133 w 10704720"/>
                <a:gd name="connsiteY80" fmla="*/ 2637510 h 8253770"/>
                <a:gd name="connsiteX81" fmla="*/ 3152476 w 10704720"/>
                <a:gd name="connsiteY81" fmla="*/ 2550017 h 8253770"/>
                <a:gd name="connsiteX82" fmla="*/ 3214549 w 10704720"/>
                <a:gd name="connsiteY82" fmla="*/ 2437338 h 8253770"/>
                <a:gd name="connsiteX83" fmla="*/ 3395874 w 10704720"/>
                <a:gd name="connsiteY83" fmla="*/ 2237333 h 8253770"/>
                <a:gd name="connsiteX84" fmla="*/ 3300117 w 10704720"/>
                <a:gd name="connsiteY84" fmla="*/ 2090097 h 8253770"/>
                <a:gd name="connsiteX85" fmla="*/ 3453363 w 10704720"/>
                <a:gd name="connsiteY85" fmla="*/ 1814871 h 8253770"/>
                <a:gd name="connsiteX86" fmla="*/ 3700614 w 10704720"/>
                <a:gd name="connsiteY86" fmla="*/ 1562628 h 8253770"/>
                <a:gd name="connsiteX87" fmla="*/ 3719892 w 10704720"/>
                <a:gd name="connsiteY87" fmla="*/ 1333869 h 8253770"/>
                <a:gd name="connsiteX88" fmla="*/ 3523469 w 10704720"/>
                <a:gd name="connsiteY88" fmla="*/ 1165884 h 8253770"/>
                <a:gd name="connsiteX89" fmla="*/ 3242172 w 10704720"/>
                <a:gd name="connsiteY89" fmla="*/ 986492 h 8253770"/>
                <a:gd name="connsiteX90" fmla="*/ 2802005 w 10704720"/>
                <a:gd name="connsiteY90" fmla="*/ 337504 h 8253770"/>
                <a:gd name="connsiteX91" fmla="*/ 2671178 w 10704720"/>
                <a:gd name="connsiteY91" fmla="*/ 98371 h 8253770"/>
                <a:gd name="connsiteX92" fmla="*/ 2207149 w 10704720"/>
                <a:gd name="connsiteY92" fmla="*/ 98371 h 8253770"/>
                <a:gd name="connsiteX93" fmla="*/ 1829767 w 10704720"/>
                <a:gd name="connsiteY93" fmla="*/ 0 h 8253770"/>
                <a:gd name="connsiteX94" fmla="*/ 1770488 w 10704720"/>
                <a:gd name="connsiteY94" fmla="*/ 183327 h 8253770"/>
                <a:gd name="connsiteX95" fmla="*/ 1492715 w 10704720"/>
                <a:gd name="connsiteY95" fmla="*/ 123418 h 8253770"/>
                <a:gd name="connsiteX96" fmla="*/ 1346808 w 10704720"/>
                <a:gd name="connsiteY96" fmla="*/ 274558 h 8253770"/>
                <a:gd name="connsiteX97" fmla="*/ 1176346 w 10704720"/>
                <a:gd name="connsiteY97" fmla="*/ 493779 h 8253770"/>
                <a:gd name="connsiteX98" fmla="*/ 1228943 w 10704720"/>
                <a:gd name="connsiteY98" fmla="*/ 659728 h 8253770"/>
                <a:gd name="connsiteX99" fmla="*/ 1214192 w 10704720"/>
                <a:gd name="connsiteY99" fmla="*/ 762197 h 8253770"/>
                <a:gd name="connsiteX100" fmla="*/ 938865 w 10704720"/>
                <a:gd name="connsiteY100" fmla="*/ 725105 h 8253770"/>
                <a:gd name="connsiteX101" fmla="*/ 802414 w 10704720"/>
                <a:gd name="connsiteY101" fmla="*/ 785013 h 8253770"/>
                <a:gd name="connsiteX102" fmla="*/ 560405 w 10704720"/>
                <a:gd name="connsiteY102" fmla="*/ 863302 h 8253770"/>
                <a:gd name="connsiteX103" fmla="*/ 280860 w 10704720"/>
                <a:gd name="connsiteY103" fmla="*/ 1085924 h 8253770"/>
                <a:gd name="connsiteX104" fmla="*/ 60922 w 10704720"/>
                <a:gd name="connsiteY104"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9686148 w 10704720"/>
                <a:gd name="connsiteY63" fmla="*/ 5802791 h 8253770"/>
                <a:gd name="connsiteX64" fmla="*/ 9350482 w 10704720"/>
                <a:gd name="connsiteY64" fmla="*/ 5733342 h 8253770"/>
                <a:gd name="connsiteX65" fmla="*/ 8100416 w 10704720"/>
                <a:gd name="connsiteY65" fmla="*/ 3499429 h 8253770"/>
                <a:gd name="connsiteX66" fmla="*/ 7081844 w 10704720"/>
                <a:gd name="connsiteY66" fmla="*/ 3244785 h 8253770"/>
                <a:gd name="connsiteX67" fmla="*/ 6723029 w 10704720"/>
                <a:gd name="connsiteY67" fmla="*/ 3059591 h 8253770"/>
                <a:gd name="connsiteX68" fmla="*/ 4772311 w 10704720"/>
                <a:gd name="connsiteY68" fmla="*/ 3544497 h 8253770"/>
                <a:gd name="connsiteX69" fmla="*/ 4416654 w 10704720"/>
                <a:gd name="connsiteY69" fmla="*/ 3524887 h 8253770"/>
                <a:gd name="connsiteX70" fmla="*/ 4413131 w 10704720"/>
                <a:gd name="connsiteY70" fmla="*/ 3442163 h 8253770"/>
                <a:gd name="connsiteX71" fmla="*/ 4270712 w 10704720"/>
                <a:gd name="connsiteY71" fmla="*/ 3282654 h 8253770"/>
                <a:gd name="connsiteX72" fmla="*/ 4211433 w 10704720"/>
                <a:gd name="connsiteY72" fmla="*/ 3145125 h 8253770"/>
                <a:gd name="connsiteX73" fmla="*/ 4108300 w 10704720"/>
                <a:gd name="connsiteY73" fmla="*/ 3024943 h 8253770"/>
                <a:gd name="connsiteX74" fmla="*/ 4126158 w 10704720"/>
                <a:gd name="connsiteY74" fmla="*/ 2876872 h 8253770"/>
                <a:gd name="connsiteX75" fmla="*/ 3690900 w 10704720"/>
                <a:gd name="connsiteY75" fmla="*/ 3026310 h 8253770"/>
                <a:gd name="connsiteX76" fmla="*/ 3588809 w 10704720"/>
                <a:gd name="connsiteY76" fmla="*/ 2863566 h 8253770"/>
                <a:gd name="connsiteX77" fmla="*/ 3402920 w 10704720"/>
                <a:gd name="connsiteY77" fmla="*/ 2976579 h 8253770"/>
                <a:gd name="connsiteX78" fmla="*/ 3248945 w 10704720"/>
                <a:gd name="connsiteY78" fmla="*/ 2799555 h 8253770"/>
                <a:gd name="connsiteX79" fmla="*/ 3246133 w 10704720"/>
                <a:gd name="connsiteY79" fmla="*/ 2637510 h 8253770"/>
                <a:gd name="connsiteX80" fmla="*/ 3152476 w 10704720"/>
                <a:gd name="connsiteY80" fmla="*/ 2550017 h 8253770"/>
                <a:gd name="connsiteX81" fmla="*/ 3214549 w 10704720"/>
                <a:gd name="connsiteY81" fmla="*/ 2437338 h 8253770"/>
                <a:gd name="connsiteX82" fmla="*/ 3395874 w 10704720"/>
                <a:gd name="connsiteY82" fmla="*/ 2237333 h 8253770"/>
                <a:gd name="connsiteX83" fmla="*/ 3300117 w 10704720"/>
                <a:gd name="connsiteY83" fmla="*/ 2090097 h 8253770"/>
                <a:gd name="connsiteX84" fmla="*/ 3453363 w 10704720"/>
                <a:gd name="connsiteY84" fmla="*/ 1814871 h 8253770"/>
                <a:gd name="connsiteX85" fmla="*/ 3700614 w 10704720"/>
                <a:gd name="connsiteY85" fmla="*/ 1562628 h 8253770"/>
                <a:gd name="connsiteX86" fmla="*/ 3719892 w 10704720"/>
                <a:gd name="connsiteY86" fmla="*/ 1333869 h 8253770"/>
                <a:gd name="connsiteX87" fmla="*/ 3523469 w 10704720"/>
                <a:gd name="connsiteY87" fmla="*/ 1165884 h 8253770"/>
                <a:gd name="connsiteX88" fmla="*/ 3242172 w 10704720"/>
                <a:gd name="connsiteY88" fmla="*/ 986492 h 8253770"/>
                <a:gd name="connsiteX89" fmla="*/ 2802005 w 10704720"/>
                <a:gd name="connsiteY89" fmla="*/ 337504 h 8253770"/>
                <a:gd name="connsiteX90" fmla="*/ 2671178 w 10704720"/>
                <a:gd name="connsiteY90" fmla="*/ 98371 h 8253770"/>
                <a:gd name="connsiteX91" fmla="*/ 2207149 w 10704720"/>
                <a:gd name="connsiteY91" fmla="*/ 98371 h 8253770"/>
                <a:gd name="connsiteX92" fmla="*/ 1829767 w 10704720"/>
                <a:gd name="connsiteY92" fmla="*/ 0 h 8253770"/>
                <a:gd name="connsiteX93" fmla="*/ 1770488 w 10704720"/>
                <a:gd name="connsiteY93" fmla="*/ 183327 h 8253770"/>
                <a:gd name="connsiteX94" fmla="*/ 1492715 w 10704720"/>
                <a:gd name="connsiteY94" fmla="*/ 123418 h 8253770"/>
                <a:gd name="connsiteX95" fmla="*/ 1346808 w 10704720"/>
                <a:gd name="connsiteY95" fmla="*/ 274558 h 8253770"/>
                <a:gd name="connsiteX96" fmla="*/ 1176346 w 10704720"/>
                <a:gd name="connsiteY96" fmla="*/ 493779 h 8253770"/>
                <a:gd name="connsiteX97" fmla="*/ 1228943 w 10704720"/>
                <a:gd name="connsiteY97" fmla="*/ 659728 h 8253770"/>
                <a:gd name="connsiteX98" fmla="*/ 1214192 w 10704720"/>
                <a:gd name="connsiteY98" fmla="*/ 762197 h 8253770"/>
                <a:gd name="connsiteX99" fmla="*/ 938865 w 10704720"/>
                <a:gd name="connsiteY99" fmla="*/ 725105 h 8253770"/>
                <a:gd name="connsiteX100" fmla="*/ 802414 w 10704720"/>
                <a:gd name="connsiteY100" fmla="*/ 785013 h 8253770"/>
                <a:gd name="connsiteX101" fmla="*/ 560405 w 10704720"/>
                <a:gd name="connsiteY101" fmla="*/ 863302 h 8253770"/>
                <a:gd name="connsiteX102" fmla="*/ 280860 w 10704720"/>
                <a:gd name="connsiteY102" fmla="*/ 1085924 h 8253770"/>
                <a:gd name="connsiteX103" fmla="*/ 60922 w 10704720"/>
                <a:gd name="connsiteY103"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88973 w 10704720"/>
                <a:gd name="connsiteY58" fmla="*/ 6682467 h 8253770"/>
                <a:gd name="connsiteX59" fmla="*/ 10704720 w 10704720"/>
                <a:gd name="connsiteY59" fmla="*/ 6254203 h 8253770"/>
                <a:gd name="connsiteX60" fmla="*/ 10380629 w 10704720"/>
                <a:gd name="connsiteY60" fmla="*/ 6381525 h 8253770"/>
                <a:gd name="connsiteX61" fmla="*/ 10241733 w 10704720"/>
                <a:gd name="connsiteY61" fmla="*/ 6485697 h 8253770"/>
                <a:gd name="connsiteX62" fmla="*/ 9686148 w 10704720"/>
                <a:gd name="connsiteY62" fmla="*/ 5802791 h 8253770"/>
                <a:gd name="connsiteX63" fmla="*/ 9350482 w 10704720"/>
                <a:gd name="connsiteY63" fmla="*/ 5733342 h 8253770"/>
                <a:gd name="connsiteX64" fmla="*/ 8100416 w 10704720"/>
                <a:gd name="connsiteY64" fmla="*/ 3499429 h 8253770"/>
                <a:gd name="connsiteX65" fmla="*/ 7081844 w 10704720"/>
                <a:gd name="connsiteY65" fmla="*/ 3244785 h 8253770"/>
                <a:gd name="connsiteX66" fmla="*/ 6723029 w 10704720"/>
                <a:gd name="connsiteY66" fmla="*/ 3059591 h 8253770"/>
                <a:gd name="connsiteX67" fmla="*/ 4772311 w 10704720"/>
                <a:gd name="connsiteY67" fmla="*/ 3544497 h 8253770"/>
                <a:gd name="connsiteX68" fmla="*/ 4416654 w 10704720"/>
                <a:gd name="connsiteY68" fmla="*/ 3524887 h 8253770"/>
                <a:gd name="connsiteX69" fmla="*/ 4413131 w 10704720"/>
                <a:gd name="connsiteY69" fmla="*/ 3442163 h 8253770"/>
                <a:gd name="connsiteX70" fmla="*/ 4270712 w 10704720"/>
                <a:gd name="connsiteY70" fmla="*/ 3282654 h 8253770"/>
                <a:gd name="connsiteX71" fmla="*/ 4211433 w 10704720"/>
                <a:gd name="connsiteY71" fmla="*/ 3145125 h 8253770"/>
                <a:gd name="connsiteX72" fmla="*/ 4108300 w 10704720"/>
                <a:gd name="connsiteY72" fmla="*/ 3024943 h 8253770"/>
                <a:gd name="connsiteX73" fmla="*/ 4126158 w 10704720"/>
                <a:gd name="connsiteY73" fmla="*/ 2876872 h 8253770"/>
                <a:gd name="connsiteX74" fmla="*/ 3690900 w 10704720"/>
                <a:gd name="connsiteY74" fmla="*/ 3026310 h 8253770"/>
                <a:gd name="connsiteX75" fmla="*/ 3588809 w 10704720"/>
                <a:gd name="connsiteY75" fmla="*/ 2863566 h 8253770"/>
                <a:gd name="connsiteX76" fmla="*/ 3402920 w 10704720"/>
                <a:gd name="connsiteY76" fmla="*/ 2976579 h 8253770"/>
                <a:gd name="connsiteX77" fmla="*/ 3248945 w 10704720"/>
                <a:gd name="connsiteY77" fmla="*/ 2799555 h 8253770"/>
                <a:gd name="connsiteX78" fmla="*/ 3246133 w 10704720"/>
                <a:gd name="connsiteY78" fmla="*/ 2637510 h 8253770"/>
                <a:gd name="connsiteX79" fmla="*/ 3152476 w 10704720"/>
                <a:gd name="connsiteY79" fmla="*/ 2550017 h 8253770"/>
                <a:gd name="connsiteX80" fmla="*/ 3214549 w 10704720"/>
                <a:gd name="connsiteY80" fmla="*/ 2437338 h 8253770"/>
                <a:gd name="connsiteX81" fmla="*/ 3395874 w 10704720"/>
                <a:gd name="connsiteY81" fmla="*/ 2237333 h 8253770"/>
                <a:gd name="connsiteX82" fmla="*/ 3300117 w 10704720"/>
                <a:gd name="connsiteY82" fmla="*/ 2090097 h 8253770"/>
                <a:gd name="connsiteX83" fmla="*/ 3453363 w 10704720"/>
                <a:gd name="connsiteY83" fmla="*/ 1814871 h 8253770"/>
                <a:gd name="connsiteX84" fmla="*/ 3700614 w 10704720"/>
                <a:gd name="connsiteY84" fmla="*/ 1562628 h 8253770"/>
                <a:gd name="connsiteX85" fmla="*/ 3719892 w 10704720"/>
                <a:gd name="connsiteY85" fmla="*/ 1333869 h 8253770"/>
                <a:gd name="connsiteX86" fmla="*/ 3523469 w 10704720"/>
                <a:gd name="connsiteY86" fmla="*/ 1165884 h 8253770"/>
                <a:gd name="connsiteX87" fmla="*/ 3242172 w 10704720"/>
                <a:gd name="connsiteY87" fmla="*/ 986492 h 8253770"/>
                <a:gd name="connsiteX88" fmla="*/ 2802005 w 10704720"/>
                <a:gd name="connsiteY88" fmla="*/ 337504 h 8253770"/>
                <a:gd name="connsiteX89" fmla="*/ 2671178 w 10704720"/>
                <a:gd name="connsiteY89" fmla="*/ 98371 h 8253770"/>
                <a:gd name="connsiteX90" fmla="*/ 2207149 w 10704720"/>
                <a:gd name="connsiteY90" fmla="*/ 98371 h 8253770"/>
                <a:gd name="connsiteX91" fmla="*/ 1829767 w 10704720"/>
                <a:gd name="connsiteY91" fmla="*/ 0 h 8253770"/>
                <a:gd name="connsiteX92" fmla="*/ 1770488 w 10704720"/>
                <a:gd name="connsiteY92" fmla="*/ 183327 h 8253770"/>
                <a:gd name="connsiteX93" fmla="*/ 1492715 w 10704720"/>
                <a:gd name="connsiteY93" fmla="*/ 123418 h 8253770"/>
                <a:gd name="connsiteX94" fmla="*/ 1346808 w 10704720"/>
                <a:gd name="connsiteY94" fmla="*/ 274558 h 8253770"/>
                <a:gd name="connsiteX95" fmla="*/ 1176346 w 10704720"/>
                <a:gd name="connsiteY95" fmla="*/ 493779 h 8253770"/>
                <a:gd name="connsiteX96" fmla="*/ 1228943 w 10704720"/>
                <a:gd name="connsiteY96" fmla="*/ 659728 h 8253770"/>
                <a:gd name="connsiteX97" fmla="*/ 1214192 w 10704720"/>
                <a:gd name="connsiteY97" fmla="*/ 762197 h 8253770"/>
                <a:gd name="connsiteX98" fmla="*/ 938865 w 10704720"/>
                <a:gd name="connsiteY98" fmla="*/ 725105 h 8253770"/>
                <a:gd name="connsiteX99" fmla="*/ 802414 w 10704720"/>
                <a:gd name="connsiteY99" fmla="*/ 785013 h 8253770"/>
                <a:gd name="connsiteX100" fmla="*/ 560405 w 10704720"/>
                <a:gd name="connsiteY100" fmla="*/ 863302 h 8253770"/>
                <a:gd name="connsiteX101" fmla="*/ 280860 w 10704720"/>
                <a:gd name="connsiteY101" fmla="*/ 1085924 h 8253770"/>
                <a:gd name="connsiteX102" fmla="*/ 60922 w 10704720"/>
                <a:gd name="connsiteY10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33316 w 10704720"/>
                <a:gd name="connsiteY56" fmla="*/ 6971834 h 8253770"/>
                <a:gd name="connsiteX57" fmla="*/ 10461652 w 10704720"/>
                <a:gd name="connsiteY57" fmla="*/ 6902385 h 8253770"/>
                <a:gd name="connsiteX58" fmla="*/ 10588973 w 10704720"/>
                <a:gd name="connsiteY58" fmla="*/ 6682467 h 8253770"/>
                <a:gd name="connsiteX59" fmla="*/ 10704720 w 10704720"/>
                <a:gd name="connsiteY59" fmla="*/ 6254203 h 8253770"/>
                <a:gd name="connsiteX60" fmla="*/ 10380629 w 10704720"/>
                <a:gd name="connsiteY60" fmla="*/ 6381525 h 8253770"/>
                <a:gd name="connsiteX61" fmla="*/ 10241733 w 10704720"/>
                <a:gd name="connsiteY61" fmla="*/ 6485697 h 8253770"/>
                <a:gd name="connsiteX62" fmla="*/ 9686148 w 10704720"/>
                <a:gd name="connsiteY62" fmla="*/ 5802791 h 8253770"/>
                <a:gd name="connsiteX63" fmla="*/ 9350482 w 10704720"/>
                <a:gd name="connsiteY63" fmla="*/ 5733342 h 8253770"/>
                <a:gd name="connsiteX64" fmla="*/ 8100416 w 10704720"/>
                <a:gd name="connsiteY64" fmla="*/ 3499429 h 8253770"/>
                <a:gd name="connsiteX65" fmla="*/ 7081844 w 10704720"/>
                <a:gd name="connsiteY65" fmla="*/ 3244785 h 8253770"/>
                <a:gd name="connsiteX66" fmla="*/ 6723029 w 10704720"/>
                <a:gd name="connsiteY66" fmla="*/ 3059591 h 8253770"/>
                <a:gd name="connsiteX67" fmla="*/ 4772311 w 10704720"/>
                <a:gd name="connsiteY67" fmla="*/ 3544497 h 8253770"/>
                <a:gd name="connsiteX68" fmla="*/ 4416654 w 10704720"/>
                <a:gd name="connsiteY68" fmla="*/ 3524887 h 8253770"/>
                <a:gd name="connsiteX69" fmla="*/ 4413131 w 10704720"/>
                <a:gd name="connsiteY69" fmla="*/ 3442163 h 8253770"/>
                <a:gd name="connsiteX70" fmla="*/ 4270712 w 10704720"/>
                <a:gd name="connsiteY70" fmla="*/ 3282654 h 8253770"/>
                <a:gd name="connsiteX71" fmla="*/ 4211433 w 10704720"/>
                <a:gd name="connsiteY71" fmla="*/ 3145125 h 8253770"/>
                <a:gd name="connsiteX72" fmla="*/ 4108300 w 10704720"/>
                <a:gd name="connsiteY72" fmla="*/ 3024943 h 8253770"/>
                <a:gd name="connsiteX73" fmla="*/ 4126158 w 10704720"/>
                <a:gd name="connsiteY73" fmla="*/ 2876872 h 8253770"/>
                <a:gd name="connsiteX74" fmla="*/ 3690900 w 10704720"/>
                <a:gd name="connsiteY74" fmla="*/ 3026310 h 8253770"/>
                <a:gd name="connsiteX75" fmla="*/ 3588809 w 10704720"/>
                <a:gd name="connsiteY75" fmla="*/ 2863566 h 8253770"/>
                <a:gd name="connsiteX76" fmla="*/ 3402920 w 10704720"/>
                <a:gd name="connsiteY76" fmla="*/ 2976579 h 8253770"/>
                <a:gd name="connsiteX77" fmla="*/ 3248945 w 10704720"/>
                <a:gd name="connsiteY77" fmla="*/ 2799555 h 8253770"/>
                <a:gd name="connsiteX78" fmla="*/ 3246133 w 10704720"/>
                <a:gd name="connsiteY78" fmla="*/ 2637510 h 8253770"/>
                <a:gd name="connsiteX79" fmla="*/ 3152476 w 10704720"/>
                <a:gd name="connsiteY79" fmla="*/ 2550017 h 8253770"/>
                <a:gd name="connsiteX80" fmla="*/ 3214549 w 10704720"/>
                <a:gd name="connsiteY80" fmla="*/ 2437338 h 8253770"/>
                <a:gd name="connsiteX81" fmla="*/ 3395874 w 10704720"/>
                <a:gd name="connsiteY81" fmla="*/ 2237333 h 8253770"/>
                <a:gd name="connsiteX82" fmla="*/ 3300117 w 10704720"/>
                <a:gd name="connsiteY82" fmla="*/ 2090097 h 8253770"/>
                <a:gd name="connsiteX83" fmla="*/ 3453363 w 10704720"/>
                <a:gd name="connsiteY83" fmla="*/ 1814871 h 8253770"/>
                <a:gd name="connsiteX84" fmla="*/ 3700614 w 10704720"/>
                <a:gd name="connsiteY84" fmla="*/ 1562628 h 8253770"/>
                <a:gd name="connsiteX85" fmla="*/ 3719892 w 10704720"/>
                <a:gd name="connsiteY85" fmla="*/ 1333869 h 8253770"/>
                <a:gd name="connsiteX86" fmla="*/ 3523469 w 10704720"/>
                <a:gd name="connsiteY86" fmla="*/ 1165884 h 8253770"/>
                <a:gd name="connsiteX87" fmla="*/ 3242172 w 10704720"/>
                <a:gd name="connsiteY87" fmla="*/ 986492 h 8253770"/>
                <a:gd name="connsiteX88" fmla="*/ 2802005 w 10704720"/>
                <a:gd name="connsiteY88" fmla="*/ 337504 h 8253770"/>
                <a:gd name="connsiteX89" fmla="*/ 2671178 w 10704720"/>
                <a:gd name="connsiteY89" fmla="*/ 98371 h 8253770"/>
                <a:gd name="connsiteX90" fmla="*/ 2207149 w 10704720"/>
                <a:gd name="connsiteY90" fmla="*/ 98371 h 8253770"/>
                <a:gd name="connsiteX91" fmla="*/ 1829767 w 10704720"/>
                <a:gd name="connsiteY91" fmla="*/ 0 h 8253770"/>
                <a:gd name="connsiteX92" fmla="*/ 1770488 w 10704720"/>
                <a:gd name="connsiteY92" fmla="*/ 183327 h 8253770"/>
                <a:gd name="connsiteX93" fmla="*/ 1492715 w 10704720"/>
                <a:gd name="connsiteY93" fmla="*/ 123418 h 8253770"/>
                <a:gd name="connsiteX94" fmla="*/ 1346808 w 10704720"/>
                <a:gd name="connsiteY94" fmla="*/ 274558 h 8253770"/>
                <a:gd name="connsiteX95" fmla="*/ 1176346 w 10704720"/>
                <a:gd name="connsiteY95" fmla="*/ 493779 h 8253770"/>
                <a:gd name="connsiteX96" fmla="*/ 1228943 w 10704720"/>
                <a:gd name="connsiteY96" fmla="*/ 659728 h 8253770"/>
                <a:gd name="connsiteX97" fmla="*/ 1214192 w 10704720"/>
                <a:gd name="connsiteY97" fmla="*/ 762197 h 8253770"/>
                <a:gd name="connsiteX98" fmla="*/ 938865 w 10704720"/>
                <a:gd name="connsiteY98" fmla="*/ 725105 h 8253770"/>
                <a:gd name="connsiteX99" fmla="*/ 802414 w 10704720"/>
                <a:gd name="connsiteY99" fmla="*/ 785013 h 8253770"/>
                <a:gd name="connsiteX100" fmla="*/ 560405 w 10704720"/>
                <a:gd name="connsiteY100" fmla="*/ 863302 h 8253770"/>
                <a:gd name="connsiteX101" fmla="*/ 280860 w 10704720"/>
                <a:gd name="connsiteY101" fmla="*/ 1085924 h 8253770"/>
                <a:gd name="connsiteX102" fmla="*/ 60922 w 10704720"/>
                <a:gd name="connsiteY10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461652 w 10704720"/>
                <a:gd name="connsiteY56" fmla="*/ 6902385 h 8253770"/>
                <a:gd name="connsiteX57" fmla="*/ 10588973 w 10704720"/>
                <a:gd name="connsiteY57" fmla="*/ 6682467 h 8253770"/>
                <a:gd name="connsiteX58" fmla="*/ 10704720 w 10704720"/>
                <a:gd name="connsiteY58" fmla="*/ 6254203 h 8253770"/>
                <a:gd name="connsiteX59" fmla="*/ 10380629 w 10704720"/>
                <a:gd name="connsiteY59" fmla="*/ 6381525 h 8253770"/>
                <a:gd name="connsiteX60" fmla="*/ 10241733 w 10704720"/>
                <a:gd name="connsiteY60" fmla="*/ 6485697 h 8253770"/>
                <a:gd name="connsiteX61" fmla="*/ 9686148 w 10704720"/>
                <a:gd name="connsiteY61" fmla="*/ 5802791 h 8253770"/>
                <a:gd name="connsiteX62" fmla="*/ 9350482 w 10704720"/>
                <a:gd name="connsiteY62" fmla="*/ 5733342 h 8253770"/>
                <a:gd name="connsiteX63" fmla="*/ 8100416 w 10704720"/>
                <a:gd name="connsiteY63" fmla="*/ 3499429 h 8253770"/>
                <a:gd name="connsiteX64" fmla="*/ 7081844 w 10704720"/>
                <a:gd name="connsiteY64" fmla="*/ 3244785 h 8253770"/>
                <a:gd name="connsiteX65" fmla="*/ 6723029 w 10704720"/>
                <a:gd name="connsiteY65" fmla="*/ 3059591 h 8253770"/>
                <a:gd name="connsiteX66" fmla="*/ 4772311 w 10704720"/>
                <a:gd name="connsiteY66" fmla="*/ 3544497 h 8253770"/>
                <a:gd name="connsiteX67" fmla="*/ 4416654 w 10704720"/>
                <a:gd name="connsiteY67" fmla="*/ 3524887 h 8253770"/>
                <a:gd name="connsiteX68" fmla="*/ 4413131 w 10704720"/>
                <a:gd name="connsiteY68" fmla="*/ 3442163 h 8253770"/>
                <a:gd name="connsiteX69" fmla="*/ 4270712 w 10704720"/>
                <a:gd name="connsiteY69" fmla="*/ 3282654 h 8253770"/>
                <a:gd name="connsiteX70" fmla="*/ 4211433 w 10704720"/>
                <a:gd name="connsiteY70" fmla="*/ 3145125 h 8253770"/>
                <a:gd name="connsiteX71" fmla="*/ 4108300 w 10704720"/>
                <a:gd name="connsiteY71" fmla="*/ 3024943 h 8253770"/>
                <a:gd name="connsiteX72" fmla="*/ 4126158 w 10704720"/>
                <a:gd name="connsiteY72" fmla="*/ 2876872 h 8253770"/>
                <a:gd name="connsiteX73" fmla="*/ 3690900 w 10704720"/>
                <a:gd name="connsiteY73" fmla="*/ 3026310 h 8253770"/>
                <a:gd name="connsiteX74" fmla="*/ 3588809 w 10704720"/>
                <a:gd name="connsiteY74" fmla="*/ 2863566 h 8253770"/>
                <a:gd name="connsiteX75" fmla="*/ 3402920 w 10704720"/>
                <a:gd name="connsiteY75" fmla="*/ 2976579 h 8253770"/>
                <a:gd name="connsiteX76" fmla="*/ 3248945 w 10704720"/>
                <a:gd name="connsiteY76" fmla="*/ 2799555 h 8253770"/>
                <a:gd name="connsiteX77" fmla="*/ 3246133 w 10704720"/>
                <a:gd name="connsiteY77" fmla="*/ 2637510 h 8253770"/>
                <a:gd name="connsiteX78" fmla="*/ 3152476 w 10704720"/>
                <a:gd name="connsiteY78" fmla="*/ 2550017 h 8253770"/>
                <a:gd name="connsiteX79" fmla="*/ 3214549 w 10704720"/>
                <a:gd name="connsiteY79" fmla="*/ 2437338 h 8253770"/>
                <a:gd name="connsiteX80" fmla="*/ 3395874 w 10704720"/>
                <a:gd name="connsiteY80" fmla="*/ 2237333 h 8253770"/>
                <a:gd name="connsiteX81" fmla="*/ 3300117 w 10704720"/>
                <a:gd name="connsiteY81" fmla="*/ 2090097 h 8253770"/>
                <a:gd name="connsiteX82" fmla="*/ 3453363 w 10704720"/>
                <a:gd name="connsiteY82" fmla="*/ 1814871 h 8253770"/>
                <a:gd name="connsiteX83" fmla="*/ 3700614 w 10704720"/>
                <a:gd name="connsiteY83" fmla="*/ 1562628 h 8253770"/>
                <a:gd name="connsiteX84" fmla="*/ 3719892 w 10704720"/>
                <a:gd name="connsiteY84" fmla="*/ 1333869 h 8253770"/>
                <a:gd name="connsiteX85" fmla="*/ 3523469 w 10704720"/>
                <a:gd name="connsiteY85" fmla="*/ 1165884 h 8253770"/>
                <a:gd name="connsiteX86" fmla="*/ 3242172 w 10704720"/>
                <a:gd name="connsiteY86" fmla="*/ 986492 h 8253770"/>
                <a:gd name="connsiteX87" fmla="*/ 2802005 w 10704720"/>
                <a:gd name="connsiteY87" fmla="*/ 337504 h 8253770"/>
                <a:gd name="connsiteX88" fmla="*/ 2671178 w 10704720"/>
                <a:gd name="connsiteY88" fmla="*/ 98371 h 8253770"/>
                <a:gd name="connsiteX89" fmla="*/ 2207149 w 10704720"/>
                <a:gd name="connsiteY89" fmla="*/ 98371 h 8253770"/>
                <a:gd name="connsiteX90" fmla="*/ 1829767 w 10704720"/>
                <a:gd name="connsiteY90" fmla="*/ 0 h 8253770"/>
                <a:gd name="connsiteX91" fmla="*/ 1770488 w 10704720"/>
                <a:gd name="connsiteY91" fmla="*/ 183327 h 8253770"/>
                <a:gd name="connsiteX92" fmla="*/ 1492715 w 10704720"/>
                <a:gd name="connsiteY92" fmla="*/ 123418 h 8253770"/>
                <a:gd name="connsiteX93" fmla="*/ 1346808 w 10704720"/>
                <a:gd name="connsiteY93" fmla="*/ 274558 h 8253770"/>
                <a:gd name="connsiteX94" fmla="*/ 1176346 w 10704720"/>
                <a:gd name="connsiteY94" fmla="*/ 493779 h 8253770"/>
                <a:gd name="connsiteX95" fmla="*/ 1228943 w 10704720"/>
                <a:gd name="connsiteY95" fmla="*/ 659728 h 8253770"/>
                <a:gd name="connsiteX96" fmla="*/ 1214192 w 10704720"/>
                <a:gd name="connsiteY96" fmla="*/ 762197 h 8253770"/>
                <a:gd name="connsiteX97" fmla="*/ 938865 w 10704720"/>
                <a:gd name="connsiteY97" fmla="*/ 725105 h 8253770"/>
                <a:gd name="connsiteX98" fmla="*/ 802414 w 10704720"/>
                <a:gd name="connsiteY98" fmla="*/ 785013 h 8253770"/>
                <a:gd name="connsiteX99" fmla="*/ 560405 w 10704720"/>
                <a:gd name="connsiteY99" fmla="*/ 863302 h 8253770"/>
                <a:gd name="connsiteX100" fmla="*/ 280860 w 10704720"/>
                <a:gd name="connsiteY100" fmla="*/ 1085924 h 8253770"/>
                <a:gd name="connsiteX101" fmla="*/ 60922 w 10704720"/>
                <a:gd name="connsiteY101"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8586553 w 10704720"/>
                <a:gd name="connsiteY48" fmla="*/ 7990406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8586553 w 10704720"/>
                <a:gd name="connsiteY48" fmla="*/ 7990406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686148 w 10704720"/>
                <a:gd name="connsiteY51" fmla="*/ 8094578 h 8253770"/>
                <a:gd name="connsiteX52" fmla="*/ 9975515 w 10704720"/>
                <a:gd name="connsiteY52" fmla="*/ 7608441 h 8253770"/>
                <a:gd name="connsiteX53" fmla="*/ 10264882 w 10704720"/>
                <a:gd name="connsiteY53" fmla="*/ 7214902 h 8253770"/>
                <a:gd name="connsiteX54" fmla="*/ 10461652 w 10704720"/>
                <a:gd name="connsiteY54" fmla="*/ 6902385 h 8253770"/>
                <a:gd name="connsiteX55" fmla="*/ 10588973 w 10704720"/>
                <a:gd name="connsiteY55" fmla="*/ 6682467 h 8253770"/>
                <a:gd name="connsiteX56" fmla="*/ 10704720 w 10704720"/>
                <a:gd name="connsiteY56" fmla="*/ 6254203 h 8253770"/>
                <a:gd name="connsiteX57" fmla="*/ 10380629 w 10704720"/>
                <a:gd name="connsiteY57" fmla="*/ 6381525 h 8253770"/>
                <a:gd name="connsiteX58" fmla="*/ 10241733 w 10704720"/>
                <a:gd name="connsiteY58" fmla="*/ 6485697 h 8253770"/>
                <a:gd name="connsiteX59" fmla="*/ 9686148 w 10704720"/>
                <a:gd name="connsiteY59" fmla="*/ 5802791 h 8253770"/>
                <a:gd name="connsiteX60" fmla="*/ 9350482 w 10704720"/>
                <a:gd name="connsiteY60" fmla="*/ 5733342 h 8253770"/>
                <a:gd name="connsiteX61" fmla="*/ 8100416 w 10704720"/>
                <a:gd name="connsiteY61" fmla="*/ 3499429 h 8253770"/>
                <a:gd name="connsiteX62" fmla="*/ 7081844 w 10704720"/>
                <a:gd name="connsiteY62" fmla="*/ 3244785 h 8253770"/>
                <a:gd name="connsiteX63" fmla="*/ 6723029 w 10704720"/>
                <a:gd name="connsiteY63" fmla="*/ 3059591 h 8253770"/>
                <a:gd name="connsiteX64" fmla="*/ 4772311 w 10704720"/>
                <a:gd name="connsiteY64" fmla="*/ 3544497 h 8253770"/>
                <a:gd name="connsiteX65" fmla="*/ 4416654 w 10704720"/>
                <a:gd name="connsiteY65" fmla="*/ 3524887 h 8253770"/>
                <a:gd name="connsiteX66" fmla="*/ 4413131 w 10704720"/>
                <a:gd name="connsiteY66" fmla="*/ 3442163 h 8253770"/>
                <a:gd name="connsiteX67" fmla="*/ 4270712 w 10704720"/>
                <a:gd name="connsiteY67" fmla="*/ 3282654 h 8253770"/>
                <a:gd name="connsiteX68" fmla="*/ 4211433 w 10704720"/>
                <a:gd name="connsiteY68" fmla="*/ 3145125 h 8253770"/>
                <a:gd name="connsiteX69" fmla="*/ 4108300 w 10704720"/>
                <a:gd name="connsiteY69" fmla="*/ 3024943 h 8253770"/>
                <a:gd name="connsiteX70" fmla="*/ 4126158 w 10704720"/>
                <a:gd name="connsiteY70" fmla="*/ 2876872 h 8253770"/>
                <a:gd name="connsiteX71" fmla="*/ 3690900 w 10704720"/>
                <a:gd name="connsiteY71" fmla="*/ 3026310 h 8253770"/>
                <a:gd name="connsiteX72" fmla="*/ 3588809 w 10704720"/>
                <a:gd name="connsiteY72" fmla="*/ 2863566 h 8253770"/>
                <a:gd name="connsiteX73" fmla="*/ 3402920 w 10704720"/>
                <a:gd name="connsiteY73" fmla="*/ 2976579 h 8253770"/>
                <a:gd name="connsiteX74" fmla="*/ 3248945 w 10704720"/>
                <a:gd name="connsiteY74" fmla="*/ 2799555 h 8253770"/>
                <a:gd name="connsiteX75" fmla="*/ 3246133 w 10704720"/>
                <a:gd name="connsiteY75" fmla="*/ 2637510 h 8253770"/>
                <a:gd name="connsiteX76" fmla="*/ 3152476 w 10704720"/>
                <a:gd name="connsiteY76" fmla="*/ 2550017 h 8253770"/>
                <a:gd name="connsiteX77" fmla="*/ 3214549 w 10704720"/>
                <a:gd name="connsiteY77" fmla="*/ 2437338 h 8253770"/>
                <a:gd name="connsiteX78" fmla="*/ 3395874 w 10704720"/>
                <a:gd name="connsiteY78" fmla="*/ 2237333 h 8253770"/>
                <a:gd name="connsiteX79" fmla="*/ 3300117 w 10704720"/>
                <a:gd name="connsiteY79" fmla="*/ 2090097 h 8253770"/>
                <a:gd name="connsiteX80" fmla="*/ 3453363 w 10704720"/>
                <a:gd name="connsiteY80" fmla="*/ 1814871 h 8253770"/>
                <a:gd name="connsiteX81" fmla="*/ 3700614 w 10704720"/>
                <a:gd name="connsiteY81" fmla="*/ 1562628 h 8253770"/>
                <a:gd name="connsiteX82" fmla="*/ 3719892 w 10704720"/>
                <a:gd name="connsiteY82" fmla="*/ 1333869 h 8253770"/>
                <a:gd name="connsiteX83" fmla="*/ 3523469 w 10704720"/>
                <a:gd name="connsiteY83" fmla="*/ 1165884 h 8253770"/>
                <a:gd name="connsiteX84" fmla="*/ 3242172 w 10704720"/>
                <a:gd name="connsiteY84" fmla="*/ 986492 h 8253770"/>
                <a:gd name="connsiteX85" fmla="*/ 2802005 w 10704720"/>
                <a:gd name="connsiteY85" fmla="*/ 337504 h 8253770"/>
                <a:gd name="connsiteX86" fmla="*/ 2671178 w 10704720"/>
                <a:gd name="connsiteY86" fmla="*/ 98371 h 8253770"/>
                <a:gd name="connsiteX87" fmla="*/ 2207149 w 10704720"/>
                <a:gd name="connsiteY87" fmla="*/ 98371 h 8253770"/>
                <a:gd name="connsiteX88" fmla="*/ 1829767 w 10704720"/>
                <a:gd name="connsiteY88" fmla="*/ 0 h 8253770"/>
                <a:gd name="connsiteX89" fmla="*/ 1770488 w 10704720"/>
                <a:gd name="connsiteY89" fmla="*/ 183327 h 8253770"/>
                <a:gd name="connsiteX90" fmla="*/ 1492715 w 10704720"/>
                <a:gd name="connsiteY90" fmla="*/ 123418 h 8253770"/>
                <a:gd name="connsiteX91" fmla="*/ 1346808 w 10704720"/>
                <a:gd name="connsiteY91" fmla="*/ 274558 h 8253770"/>
                <a:gd name="connsiteX92" fmla="*/ 1176346 w 10704720"/>
                <a:gd name="connsiteY92" fmla="*/ 493779 h 8253770"/>
                <a:gd name="connsiteX93" fmla="*/ 1228943 w 10704720"/>
                <a:gd name="connsiteY93" fmla="*/ 659728 h 8253770"/>
                <a:gd name="connsiteX94" fmla="*/ 1214192 w 10704720"/>
                <a:gd name="connsiteY94" fmla="*/ 762197 h 8253770"/>
                <a:gd name="connsiteX95" fmla="*/ 938865 w 10704720"/>
                <a:gd name="connsiteY95" fmla="*/ 725105 h 8253770"/>
                <a:gd name="connsiteX96" fmla="*/ 802414 w 10704720"/>
                <a:gd name="connsiteY96" fmla="*/ 785013 h 8253770"/>
                <a:gd name="connsiteX97" fmla="*/ 560405 w 10704720"/>
                <a:gd name="connsiteY97" fmla="*/ 863302 h 8253770"/>
                <a:gd name="connsiteX98" fmla="*/ 280860 w 10704720"/>
                <a:gd name="connsiteY98" fmla="*/ 1085924 h 8253770"/>
                <a:gd name="connsiteX99" fmla="*/ 60922 w 10704720"/>
                <a:gd name="connsiteY99"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975515 w 10704720"/>
                <a:gd name="connsiteY51" fmla="*/ 7608441 h 8253770"/>
                <a:gd name="connsiteX52" fmla="*/ 10264882 w 10704720"/>
                <a:gd name="connsiteY52" fmla="*/ 7214902 h 8253770"/>
                <a:gd name="connsiteX53" fmla="*/ 10461652 w 10704720"/>
                <a:gd name="connsiteY53" fmla="*/ 6902385 h 8253770"/>
                <a:gd name="connsiteX54" fmla="*/ 10588973 w 10704720"/>
                <a:gd name="connsiteY54" fmla="*/ 6682467 h 8253770"/>
                <a:gd name="connsiteX55" fmla="*/ 10704720 w 10704720"/>
                <a:gd name="connsiteY55" fmla="*/ 6254203 h 8253770"/>
                <a:gd name="connsiteX56" fmla="*/ 10380629 w 10704720"/>
                <a:gd name="connsiteY56" fmla="*/ 6381525 h 8253770"/>
                <a:gd name="connsiteX57" fmla="*/ 10241733 w 10704720"/>
                <a:gd name="connsiteY57" fmla="*/ 6485697 h 8253770"/>
                <a:gd name="connsiteX58" fmla="*/ 9686148 w 10704720"/>
                <a:gd name="connsiteY58" fmla="*/ 5802791 h 8253770"/>
                <a:gd name="connsiteX59" fmla="*/ 9350482 w 10704720"/>
                <a:gd name="connsiteY59" fmla="*/ 5733342 h 8253770"/>
                <a:gd name="connsiteX60" fmla="*/ 8100416 w 10704720"/>
                <a:gd name="connsiteY60" fmla="*/ 3499429 h 8253770"/>
                <a:gd name="connsiteX61" fmla="*/ 7081844 w 10704720"/>
                <a:gd name="connsiteY61" fmla="*/ 3244785 h 8253770"/>
                <a:gd name="connsiteX62" fmla="*/ 6723029 w 10704720"/>
                <a:gd name="connsiteY62" fmla="*/ 3059591 h 8253770"/>
                <a:gd name="connsiteX63" fmla="*/ 4772311 w 10704720"/>
                <a:gd name="connsiteY63" fmla="*/ 3544497 h 8253770"/>
                <a:gd name="connsiteX64" fmla="*/ 4416654 w 10704720"/>
                <a:gd name="connsiteY64" fmla="*/ 3524887 h 8253770"/>
                <a:gd name="connsiteX65" fmla="*/ 4413131 w 10704720"/>
                <a:gd name="connsiteY65" fmla="*/ 3442163 h 8253770"/>
                <a:gd name="connsiteX66" fmla="*/ 4270712 w 10704720"/>
                <a:gd name="connsiteY66" fmla="*/ 3282654 h 8253770"/>
                <a:gd name="connsiteX67" fmla="*/ 4211433 w 10704720"/>
                <a:gd name="connsiteY67" fmla="*/ 3145125 h 8253770"/>
                <a:gd name="connsiteX68" fmla="*/ 4108300 w 10704720"/>
                <a:gd name="connsiteY68" fmla="*/ 3024943 h 8253770"/>
                <a:gd name="connsiteX69" fmla="*/ 4126158 w 10704720"/>
                <a:gd name="connsiteY69" fmla="*/ 2876872 h 8253770"/>
                <a:gd name="connsiteX70" fmla="*/ 3690900 w 10704720"/>
                <a:gd name="connsiteY70" fmla="*/ 3026310 h 8253770"/>
                <a:gd name="connsiteX71" fmla="*/ 3588809 w 10704720"/>
                <a:gd name="connsiteY71" fmla="*/ 2863566 h 8253770"/>
                <a:gd name="connsiteX72" fmla="*/ 3402920 w 10704720"/>
                <a:gd name="connsiteY72" fmla="*/ 2976579 h 8253770"/>
                <a:gd name="connsiteX73" fmla="*/ 3248945 w 10704720"/>
                <a:gd name="connsiteY73" fmla="*/ 2799555 h 8253770"/>
                <a:gd name="connsiteX74" fmla="*/ 3246133 w 10704720"/>
                <a:gd name="connsiteY74" fmla="*/ 2637510 h 8253770"/>
                <a:gd name="connsiteX75" fmla="*/ 3152476 w 10704720"/>
                <a:gd name="connsiteY75" fmla="*/ 2550017 h 8253770"/>
                <a:gd name="connsiteX76" fmla="*/ 3214549 w 10704720"/>
                <a:gd name="connsiteY76" fmla="*/ 2437338 h 8253770"/>
                <a:gd name="connsiteX77" fmla="*/ 3395874 w 10704720"/>
                <a:gd name="connsiteY77" fmla="*/ 2237333 h 8253770"/>
                <a:gd name="connsiteX78" fmla="*/ 3300117 w 10704720"/>
                <a:gd name="connsiteY78" fmla="*/ 2090097 h 8253770"/>
                <a:gd name="connsiteX79" fmla="*/ 3453363 w 10704720"/>
                <a:gd name="connsiteY79" fmla="*/ 1814871 h 8253770"/>
                <a:gd name="connsiteX80" fmla="*/ 3700614 w 10704720"/>
                <a:gd name="connsiteY80" fmla="*/ 1562628 h 8253770"/>
                <a:gd name="connsiteX81" fmla="*/ 3719892 w 10704720"/>
                <a:gd name="connsiteY81" fmla="*/ 1333869 h 8253770"/>
                <a:gd name="connsiteX82" fmla="*/ 3523469 w 10704720"/>
                <a:gd name="connsiteY82" fmla="*/ 1165884 h 8253770"/>
                <a:gd name="connsiteX83" fmla="*/ 3242172 w 10704720"/>
                <a:gd name="connsiteY83" fmla="*/ 986492 h 8253770"/>
                <a:gd name="connsiteX84" fmla="*/ 2802005 w 10704720"/>
                <a:gd name="connsiteY84" fmla="*/ 337504 h 8253770"/>
                <a:gd name="connsiteX85" fmla="*/ 2671178 w 10704720"/>
                <a:gd name="connsiteY85" fmla="*/ 98371 h 8253770"/>
                <a:gd name="connsiteX86" fmla="*/ 2207149 w 10704720"/>
                <a:gd name="connsiteY86" fmla="*/ 98371 h 8253770"/>
                <a:gd name="connsiteX87" fmla="*/ 1829767 w 10704720"/>
                <a:gd name="connsiteY87" fmla="*/ 0 h 8253770"/>
                <a:gd name="connsiteX88" fmla="*/ 1770488 w 10704720"/>
                <a:gd name="connsiteY88" fmla="*/ 183327 h 8253770"/>
                <a:gd name="connsiteX89" fmla="*/ 1492715 w 10704720"/>
                <a:gd name="connsiteY89" fmla="*/ 123418 h 8253770"/>
                <a:gd name="connsiteX90" fmla="*/ 1346808 w 10704720"/>
                <a:gd name="connsiteY90" fmla="*/ 274558 h 8253770"/>
                <a:gd name="connsiteX91" fmla="*/ 1176346 w 10704720"/>
                <a:gd name="connsiteY91" fmla="*/ 493779 h 8253770"/>
                <a:gd name="connsiteX92" fmla="*/ 1228943 w 10704720"/>
                <a:gd name="connsiteY92" fmla="*/ 659728 h 8253770"/>
                <a:gd name="connsiteX93" fmla="*/ 1214192 w 10704720"/>
                <a:gd name="connsiteY93" fmla="*/ 762197 h 8253770"/>
                <a:gd name="connsiteX94" fmla="*/ 938865 w 10704720"/>
                <a:gd name="connsiteY94" fmla="*/ 725105 h 8253770"/>
                <a:gd name="connsiteX95" fmla="*/ 802414 w 10704720"/>
                <a:gd name="connsiteY95" fmla="*/ 785013 h 8253770"/>
                <a:gd name="connsiteX96" fmla="*/ 560405 w 10704720"/>
                <a:gd name="connsiteY96" fmla="*/ 863302 h 8253770"/>
                <a:gd name="connsiteX97" fmla="*/ 280860 w 10704720"/>
                <a:gd name="connsiteY97" fmla="*/ 1085924 h 8253770"/>
                <a:gd name="connsiteX98" fmla="*/ 60922 w 10704720"/>
                <a:gd name="connsiteY98"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588973 w 10704720"/>
                <a:gd name="connsiteY53" fmla="*/ 6682467 h 8253770"/>
                <a:gd name="connsiteX54" fmla="*/ 10704720 w 10704720"/>
                <a:gd name="connsiteY54" fmla="*/ 6254203 h 8253770"/>
                <a:gd name="connsiteX55" fmla="*/ 10380629 w 10704720"/>
                <a:gd name="connsiteY55" fmla="*/ 6381525 h 8253770"/>
                <a:gd name="connsiteX56" fmla="*/ 10241733 w 10704720"/>
                <a:gd name="connsiteY56" fmla="*/ 6485697 h 8253770"/>
                <a:gd name="connsiteX57" fmla="*/ 9686148 w 10704720"/>
                <a:gd name="connsiteY57" fmla="*/ 5802791 h 8253770"/>
                <a:gd name="connsiteX58" fmla="*/ 9350482 w 10704720"/>
                <a:gd name="connsiteY58" fmla="*/ 5733342 h 8253770"/>
                <a:gd name="connsiteX59" fmla="*/ 8100416 w 10704720"/>
                <a:gd name="connsiteY59" fmla="*/ 3499429 h 8253770"/>
                <a:gd name="connsiteX60" fmla="*/ 7081844 w 10704720"/>
                <a:gd name="connsiteY60" fmla="*/ 3244785 h 8253770"/>
                <a:gd name="connsiteX61" fmla="*/ 6723029 w 10704720"/>
                <a:gd name="connsiteY61" fmla="*/ 3059591 h 8253770"/>
                <a:gd name="connsiteX62" fmla="*/ 4772311 w 10704720"/>
                <a:gd name="connsiteY62" fmla="*/ 3544497 h 8253770"/>
                <a:gd name="connsiteX63" fmla="*/ 4416654 w 10704720"/>
                <a:gd name="connsiteY63" fmla="*/ 3524887 h 8253770"/>
                <a:gd name="connsiteX64" fmla="*/ 4413131 w 10704720"/>
                <a:gd name="connsiteY64" fmla="*/ 3442163 h 8253770"/>
                <a:gd name="connsiteX65" fmla="*/ 4270712 w 10704720"/>
                <a:gd name="connsiteY65" fmla="*/ 3282654 h 8253770"/>
                <a:gd name="connsiteX66" fmla="*/ 4211433 w 10704720"/>
                <a:gd name="connsiteY66" fmla="*/ 3145125 h 8253770"/>
                <a:gd name="connsiteX67" fmla="*/ 4108300 w 10704720"/>
                <a:gd name="connsiteY67" fmla="*/ 3024943 h 8253770"/>
                <a:gd name="connsiteX68" fmla="*/ 4126158 w 10704720"/>
                <a:gd name="connsiteY68" fmla="*/ 2876872 h 8253770"/>
                <a:gd name="connsiteX69" fmla="*/ 3690900 w 10704720"/>
                <a:gd name="connsiteY69" fmla="*/ 3026310 h 8253770"/>
                <a:gd name="connsiteX70" fmla="*/ 3588809 w 10704720"/>
                <a:gd name="connsiteY70" fmla="*/ 2863566 h 8253770"/>
                <a:gd name="connsiteX71" fmla="*/ 3402920 w 10704720"/>
                <a:gd name="connsiteY71" fmla="*/ 2976579 h 8253770"/>
                <a:gd name="connsiteX72" fmla="*/ 3248945 w 10704720"/>
                <a:gd name="connsiteY72" fmla="*/ 2799555 h 8253770"/>
                <a:gd name="connsiteX73" fmla="*/ 3246133 w 10704720"/>
                <a:gd name="connsiteY73" fmla="*/ 2637510 h 8253770"/>
                <a:gd name="connsiteX74" fmla="*/ 3152476 w 10704720"/>
                <a:gd name="connsiteY74" fmla="*/ 2550017 h 8253770"/>
                <a:gd name="connsiteX75" fmla="*/ 3214549 w 10704720"/>
                <a:gd name="connsiteY75" fmla="*/ 2437338 h 8253770"/>
                <a:gd name="connsiteX76" fmla="*/ 3395874 w 10704720"/>
                <a:gd name="connsiteY76" fmla="*/ 2237333 h 8253770"/>
                <a:gd name="connsiteX77" fmla="*/ 3300117 w 10704720"/>
                <a:gd name="connsiteY77" fmla="*/ 2090097 h 8253770"/>
                <a:gd name="connsiteX78" fmla="*/ 3453363 w 10704720"/>
                <a:gd name="connsiteY78" fmla="*/ 1814871 h 8253770"/>
                <a:gd name="connsiteX79" fmla="*/ 3700614 w 10704720"/>
                <a:gd name="connsiteY79" fmla="*/ 1562628 h 8253770"/>
                <a:gd name="connsiteX80" fmla="*/ 3719892 w 10704720"/>
                <a:gd name="connsiteY80" fmla="*/ 1333869 h 8253770"/>
                <a:gd name="connsiteX81" fmla="*/ 3523469 w 10704720"/>
                <a:gd name="connsiteY81" fmla="*/ 1165884 h 8253770"/>
                <a:gd name="connsiteX82" fmla="*/ 3242172 w 10704720"/>
                <a:gd name="connsiteY82" fmla="*/ 986492 h 8253770"/>
                <a:gd name="connsiteX83" fmla="*/ 2802005 w 10704720"/>
                <a:gd name="connsiteY83" fmla="*/ 337504 h 8253770"/>
                <a:gd name="connsiteX84" fmla="*/ 2671178 w 10704720"/>
                <a:gd name="connsiteY84" fmla="*/ 98371 h 8253770"/>
                <a:gd name="connsiteX85" fmla="*/ 2207149 w 10704720"/>
                <a:gd name="connsiteY85" fmla="*/ 98371 h 8253770"/>
                <a:gd name="connsiteX86" fmla="*/ 1829767 w 10704720"/>
                <a:gd name="connsiteY86" fmla="*/ 0 h 8253770"/>
                <a:gd name="connsiteX87" fmla="*/ 1770488 w 10704720"/>
                <a:gd name="connsiteY87" fmla="*/ 183327 h 8253770"/>
                <a:gd name="connsiteX88" fmla="*/ 1492715 w 10704720"/>
                <a:gd name="connsiteY88" fmla="*/ 123418 h 8253770"/>
                <a:gd name="connsiteX89" fmla="*/ 1346808 w 10704720"/>
                <a:gd name="connsiteY89" fmla="*/ 274558 h 8253770"/>
                <a:gd name="connsiteX90" fmla="*/ 1176346 w 10704720"/>
                <a:gd name="connsiteY90" fmla="*/ 493779 h 8253770"/>
                <a:gd name="connsiteX91" fmla="*/ 1228943 w 10704720"/>
                <a:gd name="connsiteY91" fmla="*/ 659728 h 8253770"/>
                <a:gd name="connsiteX92" fmla="*/ 1214192 w 10704720"/>
                <a:gd name="connsiteY92" fmla="*/ 762197 h 8253770"/>
                <a:gd name="connsiteX93" fmla="*/ 938865 w 10704720"/>
                <a:gd name="connsiteY93" fmla="*/ 725105 h 8253770"/>
                <a:gd name="connsiteX94" fmla="*/ 802414 w 10704720"/>
                <a:gd name="connsiteY94" fmla="*/ 785013 h 8253770"/>
                <a:gd name="connsiteX95" fmla="*/ 560405 w 10704720"/>
                <a:gd name="connsiteY95" fmla="*/ 863302 h 8253770"/>
                <a:gd name="connsiteX96" fmla="*/ 280860 w 10704720"/>
                <a:gd name="connsiteY96" fmla="*/ 1085924 h 8253770"/>
                <a:gd name="connsiteX97" fmla="*/ 60922 w 10704720"/>
                <a:gd name="connsiteY9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704720 w 10704720"/>
                <a:gd name="connsiteY53" fmla="*/ 6254203 h 8253770"/>
                <a:gd name="connsiteX54" fmla="*/ 10380629 w 10704720"/>
                <a:gd name="connsiteY54" fmla="*/ 6381525 h 8253770"/>
                <a:gd name="connsiteX55" fmla="*/ 10241733 w 10704720"/>
                <a:gd name="connsiteY55" fmla="*/ 6485697 h 8253770"/>
                <a:gd name="connsiteX56" fmla="*/ 9686148 w 10704720"/>
                <a:gd name="connsiteY56" fmla="*/ 5802791 h 8253770"/>
                <a:gd name="connsiteX57" fmla="*/ 9350482 w 10704720"/>
                <a:gd name="connsiteY57" fmla="*/ 5733342 h 8253770"/>
                <a:gd name="connsiteX58" fmla="*/ 8100416 w 10704720"/>
                <a:gd name="connsiteY58" fmla="*/ 3499429 h 8253770"/>
                <a:gd name="connsiteX59" fmla="*/ 7081844 w 10704720"/>
                <a:gd name="connsiteY59" fmla="*/ 3244785 h 8253770"/>
                <a:gd name="connsiteX60" fmla="*/ 6723029 w 10704720"/>
                <a:gd name="connsiteY60" fmla="*/ 3059591 h 8253770"/>
                <a:gd name="connsiteX61" fmla="*/ 4772311 w 10704720"/>
                <a:gd name="connsiteY61" fmla="*/ 3544497 h 8253770"/>
                <a:gd name="connsiteX62" fmla="*/ 4416654 w 10704720"/>
                <a:gd name="connsiteY62" fmla="*/ 3524887 h 8253770"/>
                <a:gd name="connsiteX63" fmla="*/ 4413131 w 10704720"/>
                <a:gd name="connsiteY63" fmla="*/ 3442163 h 8253770"/>
                <a:gd name="connsiteX64" fmla="*/ 4270712 w 10704720"/>
                <a:gd name="connsiteY64" fmla="*/ 3282654 h 8253770"/>
                <a:gd name="connsiteX65" fmla="*/ 4211433 w 10704720"/>
                <a:gd name="connsiteY65" fmla="*/ 3145125 h 8253770"/>
                <a:gd name="connsiteX66" fmla="*/ 4108300 w 10704720"/>
                <a:gd name="connsiteY66" fmla="*/ 3024943 h 8253770"/>
                <a:gd name="connsiteX67" fmla="*/ 4126158 w 10704720"/>
                <a:gd name="connsiteY67" fmla="*/ 2876872 h 8253770"/>
                <a:gd name="connsiteX68" fmla="*/ 3690900 w 10704720"/>
                <a:gd name="connsiteY68" fmla="*/ 3026310 h 8253770"/>
                <a:gd name="connsiteX69" fmla="*/ 3588809 w 10704720"/>
                <a:gd name="connsiteY69" fmla="*/ 2863566 h 8253770"/>
                <a:gd name="connsiteX70" fmla="*/ 3402920 w 10704720"/>
                <a:gd name="connsiteY70" fmla="*/ 2976579 h 8253770"/>
                <a:gd name="connsiteX71" fmla="*/ 3248945 w 10704720"/>
                <a:gd name="connsiteY71" fmla="*/ 2799555 h 8253770"/>
                <a:gd name="connsiteX72" fmla="*/ 3246133 w 10704720"/>
                <a:gd name="connsiteY72" fmla="*/ 2637510 h 8253770"/>
                <a:gd name="connsiteX73" fmla="*/ 3152476 w 10704720"/>
                <a:gd name="connsiteY73" fmla="*/ 2550017 h 8253770"/>
                <a:gd name="connsiteX74" fmla="*/ 3214549 w 10704720"/>
                <a:gd name="connsiteY74" fmla="*/ 2437338 h 8253770"/>
                <a:gd name="connsiteX75" fmla="*/ 3395874 w 10704720"/>
                <a:gd name="connsiteY75" fmla="*/ 2237333 h 8253770"/>
                <a:gd name="connsiteX76" fmla="*/ 3300117 w 10704720"/>
                <a:gd name="connsiteY76" fmla="*/ 2090097 h 8253770"/>
                <a:gd name="connsiteX77" fmla="*/ 3453363 w 10704720"/>
                <a:gd name="connsiteY77" fmla="*/ 1814871 h 8253770"/>
                <a:gd name="connsiteX78" fmla="*/ 3700614 w 10704720"/>
                <a:gd name="connsiteY78" fmla="*/ 1562628 h 8253770"/>
                <a:gd name="connsiteX79" fmla="*/ 3719892 w 10704720"/>
                <a:gd name="connsiteY79" fmla="*/ 1333869 h 8253770"/>
                <a:gd name="connsiteX80" fmla="*/ 3523469 w 10704720"/>
                <a:gd name="connsiteY80" fmla="*/ 1165884 h 8253770"/>
                <a:gd name="connsiteX81" fmla="*/ 3242172 w 10704720"/>
                <a:gd name="connsiteY81" fmla="*/ 986492 h 8253770"/>
                <a:gd name="connsiteX82" fmla="*/ 2802005 w 10704720"/>
                <a:gd name="connsiteY82" fmla="*/ 337504 h 8253770"/>
                <a:gd name="connsiteX83" fmla="*/ 2671178 w 10704720"/>
                <a:gd name="connsiteY83" fmla="*/ 98371 h 8253770"/>
                <a:gd name="connsiteX84" fmla="*/ 2207149 w 10704720"/>
                <a:gd name="connsiteY84" fmla="*/ 98371 h 8253770"/>
                <a:gd name="connsiteX85" fmla="*/ 1829767 w 10704720"/>
                <a:gd name="connsiteY85" fmla="*/ 0 h 8253770"/>
                <a:gd name="connsiteX86" fmla="*/ 1770488 w 10704720"/>
                <a:gd name="connsiteY86" fmla="*/ 183327 h 8253770"/>
                <a:gd name="connsiteX87" fmla="*/ 1492715 w 10704720"/>
                <a:gd name="connsiteY87" fmla="*/ 123418 h 8253770"/>
                <a:gd name="connsiteX88" fmla="*/ 1346808 w 10704720"/>
                <a:gd name="connsiteY88" fmla="*/ 274558 h 8253770"/>
                <a:gd name="connsiteX89" fmla="*/ 1176346 w 10704720"/>
                <a:gd name="connsiteY89" fmla="*/ 493779 h 8253770"/>
                <a:gd name="connsiteX90" fmla="*/ 1228943 w 10704720"/>
                <a:gd name="connsiteY90" fmla="*/ 659728 h 8253770"/>
                <a:gd name="connsiteX91" fmla="*/ 1214192 w 10704720"/>
                <a:gd name="connsiteY91" fmla="*/ 762197 h 8253770"/>
                <a:gd name="connsiteX92" fmla="*/ 938865 w 10704720"/>
                <a:gd name="connsiteY92" fmla="*/ 725105 h 8253770"/>
                <a:gd name="connsiteX93" fmla="*/ 802414 w 10704720"/>
                <a:gd name="connsiteY93" fmla="*/ 785013 h 8253770"/>
                <a:gd name="connsiteX94" fmla="*/ 560405 w 10704720"/>
                <a:gd name="connsiteY94" fmla="*/ 863302 h 8253770"/>
                <a:gd name="connsiteX95" fmla="*/ 280860 w 10704720"/>
                <a:gd name="connsiteY95" fmla="*/ 1085924 h 8253770"/>
                <a:gd name="connsiteX96" fmla="*/ 60922 w 10704720"/>
                <a:gd name="connsiteY9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704720 w 10704720"/>
                <a:gd name="connsiteY53" fmla="*/ 6254203 h 8253770"/>
                <a:gd name="connsiteX54" fmla="*/ 10241733 w 10704720"/>
                <a:gd name="connsiteY54" fmla="*/ 6485697 h 8253770"/>
                <a:gd name="connsiteX55" fmla="*/ 9686148 w 10704720"/>
                <a:gd name="connsiteY55" fmla="*/ 5802791 h 8253770"/>
                <a:gd name="connsiteX56" fmla="*/ 9350482 w 10704720"/>
                <a:gd name="connsiteY56" fmla="*/ 5733342 h 8253770"/>
                <a:gd name="connsiteX57" fmla="*/ 8100416 w 10704720"/>
                <a:gd name="connsiteY57" fmla="*/ 3499429 h 8253770"/>
                <a:gd name="connsiteX58" fmla="*/ 7081844 w 10704720"/>
                <a:gd name="connsiteY58" fmla="*/ 3244785 h 8253770"/>
                <a:gd name="connsiteX59" fmla="*/ 6723029 w 10704720"/>
                <a:gd name="connsiteY59" fmla="*/ 3059591 h 8253770"/>
                <a:gd name="connsiteX60" fmla="*/ 4772311 w 10704720"/>
                <a:gd name="connsiteY60" fmla="*/ 3544497 h 8253770"/>
                <a:gd name="connsiteX61" fmla="*/ 4416654 w 10704720"/>
                <a:gd name="connsiteY61" fmla="*/ 3524887 h 8253770"/>
                <a:gd name="connsiteX62" fmla="*/ 4413131 w 10704720"/>
                <a:gd name="connsiteY62" fmla="*/ 3442163 h 8253770"/>
                <a:gd name="connsiteX63" fmla="*/ 4270712 w 10704720"/>
                <a:gd name="connsiteY63" fmla="*/ 3282654 h 8253770"/>
                <a:gd name="connsiteX64" fmla="*/ 4211433 w 10704720"/>
                <a:gd name="connsiteY64" fmla="*/ 3145125 h 8253770"/>
                <a:gd name="connsiteX65" fmla="*/ 4108300 w 10704720"/>
                <a:gd name="connsiteY65" fmla="*/ 3024943 h 8253770"/>
                <a:gd name="connsiteX66" fmla="*/ 4126158 w 10704720"/>
                <a:gd name="connsiteY66" fmla="*/ 2876872 h 8253770"/>
                <a:gd name="connsiteX67" fmla="*/ 3690900 w 10704720"/>
                <a:gd name="connsiteY67" fmla="*/ 3026310 h 8253770"/>
                <a:gd name="connsiteX68" fmla="*/ 3588809 w 10704720"/>
                <a:gd name="connsiteY68" fmla="*/ 2863566 h 8253770"/>
                <a:gd name="connsiteX69" fmla="*/ 3402920 w 10704720"/>
                <a:gd name="connsiteY69" fmla="*/ 2976579 h 8253770"/>
                <a:gd name="connsiteX70" fmla="*/ 3248945 w 10704720"/>
                <a:gd name="connsiteY70" fmla="*/ 2799555 h 8253770"/>
                <a:gd name="connsiteX71" fmla="*/ 3246133 w 10704720"/>
                <a:gd name="connsiteY71" fmla="*/ 2637510 h 8253770"/>
                <a:gd name="connsiteX72" fmla="*/ 3152476 w 10704720"/>
                <a:gd name="connsiteY72" fmla="*/ 2550017 h 8253770"/>
                <a:gd name="connsiteX73" fmla="*/ 3214549 w 10704720"/>
                <a:gd name="connsiteY73" fmla="*/ 2437338 h 8253770"/>
                <a:gd name="connsiteX74" fmla="*/ 3395874 w 10704720"/>
                <a:gd name="connsiteY74" fmla="*/ 2237333 h 8253770"/>
                <a:gd name="connsiteX75" fmla="*/ 3300117 w 10704720"/>
                <a:gd name="connsiteY75" fmla="*/ 2090097 h 8253770"/>
                <a:gd name="connsiteX76" fmla="*/ 3453363 w 10704720"/>
                <a:gd name="connsiteY76" fmla="*/ 1814871 h 8253770"/>
                <a:gd name="connsiteX77" fmla="*/ 3700614 w 10704720"/>
                <a:gd name="connsiteY77" fmla="*/ 1562628 h 8253770"/>
                <a:gd name="connsiteX78" fmla="*/ 3719892 w 10704720"/>
                <a:gd name="connsiteY78" fmla="*/ 1333869 h 8253770"/>
                <a:gd name="connsiteX79" fmla="*/ 3523469 w 10704720"/>
                <a:gd name="connsiteY79" fmla="*/ 1165884 h 8253770"/>
                <a:gd name="connsiteX80" fmla="*/ 3242172 w 10704720"/>
                <a:gd name="connsiteY80" fmla="*/ 986492 h 8253770"/>
                <a:gd name="connsiteX81" fmla="*/ 2802005 w 10704720"/>
                <a:gd name="connsiteY81" fmla="*/ 337504 h 8253770"/>
                <a:gd name="connsiteX82" fmla="*/ 2671178 w 10704720"/>
                <a:gd name="connsiteY82" fmla="*/ 98371 h 8253770"/>
                <a:gd name="connsiteX83" fmla="*/ 2207149 w 10704720"/>
                <a:gd name="connsiteY83" fmla="*/ 98371 h 8253770"/>
                <a:gd name="connsiteX84" fmla="*/ 1829767 w 10704720"/>
                <a:gd name="connsiteY84" fmla="*/ 0 h 8253770"/>
                <a:gd name="connsiteX85" fmla="*/ 1770488 w 10704720"/>
                <a:gd name="connsiteY85" fmla="*/ 183327 h 8253770"/>
                <a:gd name="connsiteX86" fmla="*/ 1492715 w 10704720"/>
                <a:gd name="connsiteY86" fmla="*/ 123418 h 8253770"/>
                <a:gd name="connsiteX87" fmla="*/ 1346808 w 10704720"/>
                <a:gd name="connsiteY87" fmla="*/ 274558 h 8253770"/>
                <a:gd name="connsiteX88" fmla="*/ 1176346 w 10704720"/>
                <a:gd name="connsiteY88" fmla="*/ 493779 h 8253770"/>
                <a:gd name="connsiteX89" fmla="*/ 1228943 w 10704720"/>
                <a:gd name="connsiteY89" fmla="*/ 659728 h 8253770"/>
                <a:gd name="connsiteX90" fmla="*/ 1214192 w 10704720"/>
                <a:gd name="connsiteY90" fmla="*/ 762197 h 8253770"/>
                <a:gd name="connsiteX91" fmla="*/ 938865 w 10704720"/>
                <a:gd name="connsiteY91" fmla="*/ 725105 h 8253770"/>
                <a:gd name="connsiteX92" fmla="*/ 802414 w 10704720"/>
                <a:gd name="connsiteY92" fmla="*/ 785013 h 8253770"/>
                <a:gd name="connsiteX93" fmla="*/ 560405 w 10704720"/>
                <a:gd name="connsiteY93" fmla="*/ 863302 h 8253770"/>
                <a:gd name="connsiteX94" fmla="*/ 280860 w 10704720"/>
                <a:gd name="connsiteY94" fmla="*/ 1085924 h 8253770"/>
                <a:gd name="connsiteX95" fmla="*/ 60922 w 10704720"/>
                <a:gd name="connsiteY95" fmla="*/ 989090 h 8253770"/>
                <a:gd name="connsiteX0" fmla="*/ 60922 w 10684729"/>
                <a:gd name="connsiteY0" fmla="*/ 989090 h 8253770"/>
                <a:gd name="connsiteX1" fmla="*/ 96358 w 10684729"/>
                <a:gd name="connsiteY1" fmla="*/ 1263646 h 8253770"/>
                <a:gd name="connsiteX2" fmla="*/ 93583 w 10684729"/>
                <a:gd name="connsiteY2" fmla="*/ 1599981 h 8253770"/>
                <a:gd name="connsiteX3" fmla="*/ 208307 w 10684729"/>
                <a:gd name="connsiteY3" fmla="*/ 1806289 h 8253770"/>
                <a:gd name="connsiteX4" fmla="*/ 107313 w 10684729"/>
                <a:gd name="connsiteY4" fmla="*/ 1921535 h 8253770"/>
                <a:gd name="connsiteX5" fmla="*/ 0 w 10684729"/>
                <a:gd name="connsiteY5" fmla="*/ 2261605 h 8253770"/>
                <a:gd name="connsiteX6" fmla="*/ 423681 w 10684729"/>
                <a:gd name="connsiteY6" fmla="*/ 2106897 h 8253770"/>
                <a:gd name="connsiteX7" fmla="*/ 743536 w 10684729"/>
                <a:gd name="connsiteY7" fmla="*/ 2392330 h 8253770"/>
                <a:gd name="connsiteX8" fmla="*/ 987663 w 10684729"/>
                <a:gd name="connsiteY8" fmla="*/ 2477256 h 8253770"/>
                <a:gd name="connsiteX9" fmla="*/ 1101311 w 10684729"/>
                <a:gd name="connsiteY9" fmla="*/ 2754548 h 8253770"/>
                <a:gd name="connsiteX10" fmla="*/ 1513088 w 10684729"/>
                <a:gd name="connsiteY10" fmla="*/ 2913525 h 8253770"/>
                <a:gd name="connsiteX11" fmla="*/ 1827686 w 10684729"/>
                <a:gd name="connsiteY11" fmla="*/ 2901616 h 8253770"/>
                <a:gd name="connsiteX12" fmla="*/ 1829823 w 10684729"/>
                <a:gd name="connsiteY12" fmla="*/ 3030138 h 8253770"/>
                <a:gd name="connsiteX13" fmla="*/ 1622555 w 10684729"/>
                <a:gd name="connsiteY13" fmla="*/ 3398628 h 8253770"/>
                <a:gd name="connsiteX14" fmla="*/ 1515590 w 10684729"/>
                <a:gd name="connsiteY14" fmla="*/ 3514376 h 8253770"/>
                <a:gd name="connsiteX15" fmla="*/ 1404060 w 10684729"/>
                <a:gd name="connsiteY15" fmla="*/ 3720684 h 8253770"/>
                <a:gd name="connsiteX16" fmla="*/ 1552432 w 10684729"/>
                <a:gd name="connsiteY16" fmla="*/ 4141611 h 8253770"/>
                <a:gd name="connsiteX17" fmla="*/ 1749895 w 10684729"/>
                <a:gd name="connsiteY17" fmla="*/ 4212259 h 8253770"/>
                <a:gd name="connsiteX18" fmla="*/ 1679789 w 10684729"/>
                <a:gd name="connsiteY18" fmla="*/ 4392487 h 8253770"/>
                <a:gd name="connsiteX19" fmla="*/ 2098906 w 10684729"/>
                <a:gd name="connsiteY19" fmla="*/ 4568310 h 8253770"/>
                <a:gd name="connsiteX20" fmla="*/ 2469278 w 10684729"/>
                <a:gd name="connsiteY20" fmla="*/ 4745165 h 8253770"/>
                <a:gd name="connsiteX21" fmla="*/ 2652720 w 10684729"/>
                <a:gd name="connsiteY21" fmla="*/ 4986168 h 8253770"/>
                <a:gd name="connsiteX22" fmla="*/ 3039230 w 10684729"/>
                <a:gd name="connsiteY22" fmla="*/ 5347187 h 8253770"/>
                <a:gd name="connsiteX23" fmla="*/ 3459406 w 10684729"/>
                <a:gd name="connsiteY23" fmla="*/ 5751601 h 8253770"/>
                <a:gd name="connsiteX24" fmla="*/ 3692652 w 10684729"/>
                <a:gd name="connsiteY24" fmla="*/ 6044704 h 8253770"/>
                <a:gd name="connsiteX25" fmla="*/ 3967268 w 10684729"/>
                <a:gd name="connsiteY25" fmla="*/ 6406923 h 8253770"/>
                <a:gd name="connsiteX26" fmla="*/ 4107278 w 10684729"/>
                <a:gd name="connsiteY26" fmla="*/ 6737819 h 8253770"/>
                <a:gd name="connsiteX27" fmla="*/ 4260196 w 10684729"/>
                <a:gd name="connsiteY27" fmla="*/ 6967945 h 8253770"/>
                <a:gd name="connsiteX28" fmla="*/ 4311076 w 10684729"/>
                <a:gd name="connsiteY28" fmla="*/ 7271090 h 8253770"/>
                <a:gd name="connsiteX29" fmla="*/ 4544304 w 10684729"/>
                <a:gd name="connsiteY29" fmla="*/ 7568964 h 8253770"/>
                <a:gd name="connsiteX30" fmla="*/ 4913965 w 10684729"/>
                <a:gd name="connsiteY30" fmla="*/ 7694583 h 8253770"/>
                <a:gd name="connsiteX31" fmla="*/ 5257316 w 10684729"/>
                <a:gd name="connsiteY31" fmla="*/ 7823105 h 8253770"/>
                <a:gd name="connsiteX32" fmla="*/ 5586994 w 10684729"/>
                <a:gd name="connsiteY32" fmla="*/ 7791814 h 8253770"/>
                <a:gd name="connsiteX33" fmla="*/ 5648044 w 10684729"/>
                <a:gd name="connsiteY33" fmla="*/ 7914032 h 8253770"/>
                <a:gd name="connsiteX34" fmla="*/ 5971752 w 10684729"/>
                <a:gd name="connsiteY34" fmla="*/ 8253770 h 8253770"/>
                <a:gd name="connsiteX35" fmla="*/ 6261812 w 10684729"/>
                <a:gd name="connsiteY35" fmla="*/ 7996787 h 8253770"/>
                <a:gd name="connsiteX36" fmla="*/ 6006147 w 10684729"/>
                <a:gd name="connsiteY36" fmla="*/ 7720057 h 8253770"/>
                <a:gd name="connsiteX37" fmla="*/ 5953203 w 10684729"/>
                <a:gd name="connsiteY37" fmla="*/ 7399398 h 8253770"/>
                <a:gd name="connsiteX38" fmla="*/ 5823782 w 10684729"/>
                <a:gd name="connsiteY38" fmla="*/ 7116562 h 8253770"/>
                <a:gd name="connsiteX39" fmla="*/ 5986869 w 10684729"/>
                <a:gd name="connsiteY39" fmla="*/ 6838801 h 8253770"/>
                <a:gd name="connsiteX40" fmla="*/ 6088229 w 10684729"/>
                <a:gd name="connsiteY40" fmla="*/ 6514906 h 8253770"/>
                <a:gd name="connsiteX41" fmla="*/ 6085436 w 10684729"/>
                <a:gd name="connsiteY41" fmla="*/ 6368538 h 8253770"/>
                <a:gd name="connsiteX42" fmla="*/ 5728774 w 10684729"/>
                <a:gd name="connsiteY42" fmla="*/ 6036806 h 8253770"/>
                <a:gd name="connsiteX43" fmla="*/ 5460841 w 10684729"/>
                <a:gd name="connsiteY43" fmla="*/ 5825758 h 8253770"/>
                <a:gd name="connsiteX44" fmla="*/ 5280940 w 10684729"/>
                <a:gd name="connsiteY44" fmla="*/ 5470377 h 8253770"/>
                <a:gd name="connsiteX45" fmla="*/ 5143122 w 10684729"/>
                <a:gd name="connsiteY45" fmla="*/ 4940706 h 8253770"/>
                <a:gd name="connsiteX46" fmla="*/ 4892019 w 10684729"/>
                <a:gd name="connsiteY46" fmla="*/ 4849474 h 8253770"/>
                <a:gd name="connsiteX47" fmla="*/ 4957962 w 10684729"/>
                <a:gd name="connsiteY47" fmla="*/ 4620714 h 8253770"/>
                <a:gd name="connsiteX48" fmla="*/ 4921540 w 10684729"/>
                <a:gd name="connsiteY48" fmla="*/ 4465641 h 8253770"/>
                <a:gd name="connsiteX49" fmla="*/ 5102172 w 10684729"/>
                <a:gd name="connsiteY49" fmla="*/ 4291185 h 8253770"/>
                <a:gd name="connsiteX50" fmla="*/ 9049540 w 10684729"/>
                <a:gd name="connsiteY50" fmla="*/ 8059854 h 8253770"/>
                <a:gd name="connsiteX51" fmla="*/ 10264882 w 10684729"/>
                <a:gd name="connsiteY51" fmla="*/ 7214902 h 8253770"/>
                <a:gd name="connsiteX52" fmla="*/ 10461652 w 10684729"/>
                <a:gd name="connsiteY52" fmla="*/ 6902385 h 8253770"/>
                <a:gd name="connsiteX53" fmla="*/ 10684729 w 10684729"/>
                <a:gd name="connsiteY53" fmla="*/ 6254203 h 8253770"/>
                <a:gd name="connsiteX54" fmla="*/ 10241733 w 10684729"/>
                <a:gd name="connsiteY54" fmla="*/ 6485697 h 8253770"/>
                <a:gd name="connsiteX55" fmla="*/ 9686148 w 10684729"/>
                <a:gd name="connsiteY55" fmla="*/ 5802791 h 8253770"/>
                <a:gd name="connsiteX56" fmla="*/ 9350482 w 10684729"/>
                <a:gd name="connsiteY56" fmla="*/ 5733342 h 8253770"/>
                <a:gd name="connsiteX57" fmla="*/ 8100416 w 10684729"/>
                <a:gd name="connsiteY57" fmla="*/ 3499429 h 8253770"/>
                <a:gd name="connsiteX58" fmla="*/ 7081844 w 10684729"/>
                <a:gd name="connsiteY58" fmla="*/ 3244785 h 8253770"/>
                <a:gd name="connsiteX59" fmla="*/ 6723029 w 10684729"/>
                <a:gd name="connsiteY59" fmla="*/ 3059591 h 8253770"/>
                <a:gd name="connsiteX60" fmla="*/ 4772311 w 10684729"/>
                <a:gd name="connsiteY60" fmla="*/ 3544497 h 8253770"/>
                <a:gd name="connsiteX61" fmla="*/ 4416654 w 10684729"/>
                <a:gd name="connsiteY61" fmla="*/ 3524887 h 8253770"/>
                <a:gd name="connsiteX62" fmla="*/ 4413131 w 10684729"/>
                <a:gd name="connsiteY62" fmla="*/ 3442163 h 8253770"/>
                <a:gd name="connsiteX63" fmla="*/ 4270712 w 10684729"/>
                <a:gd name="connsiteY63" fmla="*/ 3282654 h 8253770"/>
                <a:gd name="connsiteX64" fmla="*/ 4211433 w 10684729"/>
                <a:gd name="connsiteY64" fmla="*/ 3145125 h 8253770"/>
                <a:gd name="connsiteX65" fmla="*/ 4108300 w 10684729"/>
                <a:gd name="connsiteY65" fmla="*/ 3024943 h 8253770"/>
                <a:gd name="connsiteX66" fmla="*/ 4126158 w 10684729"/>
                <a:gd name="connsiteY66" fmla="*/ 2876872 h 8253770"/>
                <a:gd name="connsiteX67" fmla="*/ 3690900 w 10684729"/>
                <a:gd name="connsiteY67" fmla="*/ 3026310 h 8253770"/>
                <a:gd name="connsiteX68" fmla="*/ 3588809 w 10684729"/>
                <a:gd name="connsiteY68" fmla="*/ 2863566 h 8253770"/>
                <a:gd name="connsiteX69" fmla="*/ 3402920 w 10684729"/>
                <a:gd name="connsiteY69" fmla="*/ 2976579 h 8253770"/>
                <a:gd name="connsiteX70" fmla="*/ 3248945 w 10684729"/>
                <a:gd name="connsiteY70" fmla="*/ 2799555 h 8253770"/>
                <a:gd name="connsiteX71" fmla="*/ 3246133 w 10684729"/>
                <a:gd name="connsiteY71" fmla="*/ 2637510 h 8253770"/>
                <a:gd name="connsiteX72" fmla="*/ 3152476 w 10684729"/>
                <a:gd name="connsiteY72" fmla="*/ 2550017 h 8253770"/>
                <a:gd name="connsiteX73" fmla="*/ 3214549 w 10684729"/>
                <a:gd name="connsiteY73" fmla="*/ 2437338 h 8253770"/>
                <a:gd name="connsiteX74" fmla="*/ 3395874 w 10684729"/>
                <a:gd name="connsiteY74" fmla="*/ 2237333 h 8253770"/>
                <a:gd name="connsiteX75" fmla="*/ 3300117 w 10684729"/>
                <a:gd name="connsiteY75" fmla="*/ 2090097 h 8253770"/>
                <a:gd name="connsiteX76" fmla="*/ 3453363 w 10684729"/>
                <a:gd name="connsiteY76" fmla="*/ 1814871 h 8253770"/>
                <a:gd name="connsiteX77" fmla="*/ 3700614 w 10684729"/>
                <a:gd name="connsiteY77" fmla="*/ 1562628 h 8253770"/>
                <a:gd name="connsiteX78" fmla="*/ 3719892 w 10684729"/>
                <a:gd name="connsiteY78" fmla="*/ 1333869 h 8253770"/>
                <a:gd name="connsiteX79" fmla="*/ 3523469 w 10684729"/>
                <a:gd name="connsiteY79" fmla="*/ 1165884 h 8253770"/>
                <a:gd name="connsiteX80" fmla="*/ 3242172 w 10684729"/>
                <a:gd name="connsiteY80" fmla="*/ 986492 h 8253770"/>
                <a:gd name="connsiteX81" fmla="*/ 2802005 w 10684729"/>
                <a:gd name="connsiteY81" fmla="*/ 337504 h 8253770"/>
                <a:gd name="connsiteX82" fmla="*/ 2671178 w 10684729"/>
                <a:gd name="connsiteY82" fmla="*/ 98371 h 8253770"/>
                <a:gd name="connsiteX83" fmla="*/ 2207149 w 10684729"/>
                <a:gd name="connsiteY83" fmla="*/ 98371 h 8253770"/>
                <a:gd name="connsiteX84" fmla="*/ 1829767 w 10684729"/>
                <a:gd name="connsiteY84" fmla="*/ 0 h 8253770"/>
                <a:gd name="connsiteX85" fmla="*/ 1770488 w 10684729"/>
                <a:gd name="connsiteY85" fmla="*/ 183327 h 8253770"/>
                <a:gd name="connsiteX86" fmla="*/ 1492715 w 10684729"/>
                <a:gd name="connsiteY86" fmla="*/ 123418 h 8253770"/>
                <a:gd name="connsiteX87" fmla="*/ 1346808 w 10684729"/>
                <a:gd name="connsiteY87" fmla="*/ 274558 h 8253770"/>
                <a:gd name="connsiteX88" fmla="*/ 1176346 w 10684729"/>
                <a:gd name="connsiteY88" fmla="*/ 493779 h 8253770"/>
                <a:gd name="connsiteX89" fmla="*/ 1228943 w 10684729"/>
                <a:gd name="connsiteY89" fmla="*/ 659728 h 8253770"/>
                <a:gd name="connsiteX90" fmla="*/ 1214192 w 10684729"/>
                <a:gd name="connsiteY90" fmla="*/ 762197 h 8253770"/>
                <a:gd name="connsiteX91" fmla="*/ 938865 w 10684729"/>
                <a:gd name="connsiteY91" fmla="*/ 725105 h 8253770"/>
                <a:gd name="connsiteX92" fmla="*/ 802414 w 10684729"/>
                <a:gd name="connsiteY92" fmla="*/ 785013 h 8253770"/>
                <a:gd name="connsiteX93" fmla="*/ 560405 w 10684729"/>
                <a:gd name="connsiteY93" fmla="*/ 863302 h 8253770"/>
                <a:gd name="connsiteX94" fmla="*/ 280860 w 10684729"/>
                <a:gd name="connsiteY94" fmla="*/ 1085924 h 8253770"/>
                <a:gd name="connsiteX95" fmla="*/ 60922 w 10684729"/>
                <a:gd name="connsiteY95"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686148 w 10461652"/>
                <a:gd name="connsiteY54" fmla="*/ 5802791 h 8253770"/>
                <a:gd name="connsiteX55" fmla="*/ 9350482 w 10461652"/>
                <a:gd name="connsiteY55" fmla="*/ 5733342 h 8253770"/>
                <a:gd name="connsiteX56" fmla="*/ 8100416 w 10461652"/>
                <a:gd name="connsiteY56" fmla="*/ 3499429 h 8253770"/>
                <a:gd name="connsiteX57" fmla="*/ 7081844 w 10461652"/>
                <a:gd name="connsiteY57" fmla="*/ 3244785 h 8253770"/>
                <a:gd name="connsiteX58" fmla="*/ 6723029 w 10461652"/>
                <a:gd name="connsiteY58" fmla="*/ 3059591 h 8253770"/>
                <a:gd name="connsiteX59" fmla="*/ 4772311 w 10461652"/>
                <a:gd name="connsiteY59" fmla="*/ 3544497 h 8253770"/>
                <a:gd name="connsiteX60" fmla="*/ 4416654 w 10461652"/>
                <a:gd name="connsiteY60" fmla="*/ 3524887 h 8253770"/>
                <a:gd name="connsiteX61" fmla="*/ 4413131 w 10461652"/>
                <a:gd name="connsiteY61" fmla="*/ 3442163 h 8253770"/>
                <a:gd name="connsiteX62" fmla="*/ 4270712 w 10461652"/>
                <a:gd name="connsiteY62" fmla="*/ 3282654 h 8253770"/>
                <a:gd name="connsiteX63" fmla="*/ 4211433 w 10461652"/>
                <a:gd name="connsiteY63" fmla="*/ 3145125 h 8253770"/>
                <a:gd name="connsiteX64" fmla="*/ 4108300 w 10461652"/>
                <a:gd name="connsiteY64" fmla="*/ 3024943 h 8253770"/>
                <a:gd name="connsiteX65" fmla="*/ 4126158 w 10461652"/>
                <a:gd name="connsiteY65" fmla="*/ 2876872 h 8253770"/>
                <a:gd name="connsiteX66" fmla="*/ 3690900 w 10461652"/>
                <a:gd name="connsiteY66" fmla="*/ 3026310 h 8253770"/>
                <a:gd name="connsiteX67" fmla="*/ 3588809 w 10461652"/>
                <a:gd name="connsiteY67" fmla="*/ 2863566 h 8253770"/>
                <a:gd name="connsiteX68" fmla="*/ 3402920 w 10461652"/>
                <a:gd name="connsiteY68" fmla="*/ 2976579 h 8253770"/>
                <a:gd name="connsiteX69" fmla="*/ 3248945 w 10461652"/>
                <a:gd name="connsiteY69" fmla="*/ 2799555 h 8253770"/>
                <a:gd name="connsiteX70" fmla="*/ 3246133 w 10461652"/>
                <a:gd name="connsiteY70" fmla="*/ 2637510 h 8253770"/>
                <a:gd name="connsiteX71" fmla="*/ 3152476 w 10461652"/>
                <a:gd name="connsiteY71" fmla="*/ 2550017 h 8253770"/>
                <a:gd name="connsiteX72" fmla="*/ 3214549 w 10461652"/>
                <a:gd name="connsiteY72" fmla="*/ 2437338 h 8253770"/>
                <a:gd name="connsiteX73" fmla="*/ 3395874 w 10461652"/>
                <a:gd name="connsiteY73" fmla="*/ 2237333 h 8253770"/>
                <a:gd name="connsiteX74" fmla="*/ 3300117 w 10461652"/>
                <a:gd name="connsiteY74" fmla="*/ 2090097 h 8253770"/>
                <a:gd name="connsiteX75" fmla="*/ 3453363 w 10461652"/>
                <a:gd name="connsiteY75" fmla="*/ 1814871 h 8253770"/>
                <a:gd name="connsiteX76" fmla="*/ 3700614 w 10461652"/>
                <a:gd name="connsiteY76" fmla="*/ 1562628 h 8253770"/>
                <a:gd name="connsiteX77" fmla="*/ 3719892 w 10461652"/>
                <a:gd name="connsiteY77" fmla="*/ 1333869 h 8253770"/>
                <a:gd name="connsiteX78" fmla="*/ 3523469 w 10461652"/>
                <a:gd name="connsiteY78" fmla="*/ 1165884 h 8253770"/>
                <a:gd name="connsiteX79" fmla="*/ 3242172 w 10461652"/>
                <a:gd name="connsiteY79" fmla="*/ 986492 h 8253770"/>
                <a:gd name="connsiteX80" fmla="*/ 2802005 w 10461652"/>
                <a:gd name="connsiteY80" fmla="*/ 337504 h 8253770"/>
                <a:gd name="connsiteX81" fmla="*/ 2671178 w 10461652"/>
                <a:gd name="connsiteY81" fmla="*/ 98371 h 8253770"/>
                <a:gd name="connsiteX82" fmla="*/ 2207149 w 10461652"/>
                <a:gd name="connsiteY82" fmla="*/ 98371 h 8253770"/>
                <a:gd name="connsiteX83" fmla="*/ 1829767 w 10461652"/>
                <a:gd name="connsiteY83" fmla="*/ 0 h 8253770"/>
                <a:gd name="connsiteX84" fmla="*/ 1770488 w 10461652"/>
                <a:gd name="connsiteY84" fmla="*/ 183327 h 8253770"/>
                <a:gd name="connsiteX85" fmla="*/ 1492715 w 10461652"/>
                <a:gd name="connsiteY85" fmla="*/ 123418 h 8253770"/>
                <a:gd name="connsiteX86" fmla="*/ 1346808 w 10461652"/>
                <a:gd name="connsiteY86" fmla="*/ 274558 h 8253770"/>
                <a:gd name="connsiteX87" fmla="*/ 1176346 w 10461652"/>
                <a:gd name="connsiteY87" fmla="*/ 493779 h 8253770"/>
                <a:gd name="connsiteX88" fmla="*/ 1228943 w 10461652"/>
                <a:gd name="connsiteY88" fmla="*/ 659728 h 8253770"/>
                <a:gd name="connsiteX89" fmla="*/ 1214192 w 10461652"/>
                <a:gd name="connsiteY89" fmla="*/ 762197 h 8253770"/>
                <a:gd name="connsiteX90" fmla="*/ 938865 w 10461652"/>
                <a:gd name="connsiteY90" fmla="*/ 725105 h 8253770"/>
                <a:gd name="connsiteX91" fmla="*/ 802414 w 10461652"/>
                <a:gd name="connsiteY91" fmla="*/ 785013 h 8253770"/>
                <a:gd name="connsiteX92" fmla="*/ 560405 w 10461652"/>
                <a:gd name="connsiteY92" fmla="*/ 863302 h 8253770"/>
                <a:gd name="connsiteX93" fmla="*/ 280860 w 10461652"/>
                <a:gd name="connsiteY93" fmla="*/ 1085924 h 8253770"/>
                <a:gd name="connsiteX94" fmla="*/ 60922 w 10461652"/>
                <a:gd name="connsiteY94"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8100416 w 10461652"/>
                <a:gd name="connsiteY55" fmla="*/ 3499429 h 8253770"/>
                <a:gd name="connsiteX56" fmla="*/ 7081844 w 10461652"/>
                <a:gd name="connsiteY56" fmla="*/ 3244785 h 8253770"/>
                <a:gd name="connsiteX57" fmla="*/ 6723029 w 10461652"/>
                <a:gd name="connsiteY57" fmla="*/ 3059591 h 8253770"/>
                <a:gd name="connsiteX58" fmla="*/ 4772311 w 10461652"/>
                <a:gd name="connsiteY58" fmla="*/ 3544497 h 8253770"/>
                <a:gd name="connsiteX59" fmla="*/ 4416654 w 10461652"/>
                <a:gd name="connsiteY59" fmla="*/ 3524887 h 8253770"/>
                <a:gd name="connsiteX60" fmla="*/ 4413131 w 10461652"/>
                <a:gd name="connsiteY60" fmla="*/ 3442163 h 8253770"/>
                <a:gd name="connsiteX61" fmla="*/ 4270712 w 10461652"/>
                <a:gd name="connsiteY61" fmla="*/ 3282654 h 8253770"/>
                <a:gd name="connsiteX62" fmla="*/ 4211433 w 10461652"/>
                <a:gd name="connsiteY62" fmla="*/ 3145125 h 8253770"/>
                <a:gd name="connsiteX63" fmla="*/ 4108300 w 10461652"/>
                <a:gd name="connsiteY63" fmla="*/ 3024943 h 8253770"/>
                <a:gd name="connsiteX64" fmla="*/ 4126158 w 10461652"/>
                <a:gd name="connsiteY64" fmla="*/ 2876872 h 8253770"/>
                <a:gd name="connsiteX65" fmla="*/ 3690900 w 10461652"/>
                <a:gd name="connsiteY65" fmla="*/ 3026310 h 8253770"/>
                <a:gd name="connsiteX66" fmla="*/ 3588809 w 10461652"/>
                <a:gd name="connsiteY66" fmla="*/ 2863566 h 8253770"/>
                <a:gd name="connsiteX67" fmla="*/ 3402920 w 10461652"/>
                <a:gd name="connsiteY67" fmla="*/ 2976579 h 8253770"/>
                <a:gd name="connsiteX68" fmla="*/ 3248945 w 10461652"/>
                <a:gd name="connsiteY68" fmla="*/ 2799555 h 8253770"/>
                <a:gd name="connsiteX69" fmla="*/ 3246133 w 10461652"/>
                <a:gd name="connsiteY69" fmla="*/ 2637510 h 8253770"/>
                <a:gd name="connsiteX70" fmla="*/ 3152476 w 10461652"/>
                <a:gd name="connsiteY70" fmla="*/ 2550017 h 8253770"/>
                <a:gd name="connsiteX71" fmla="*/ 3214549 w 10461652"/>
                <a:gd name="connsiteY71" fmla="*/ 2437338 h 8253770"/>
                <a:gd name="connsiteX72" fmla="*/ 3395874 w 10461652"/>
                <a:gd name="connsiteY72" fmla="*/ 2237333 h 8253770"/>
                <a:gd name="connsiteX73" fmla="*/ 3300117 w 10461652"/>
                <a:gd name="connsiteY73" fmla="*/ 2090097 h 8253770"/>
                <a:gd name="connsiteX74" fmla="*/ 3453363 w 10461652"/>
                <a:gd name="connsiteY74" fmla="*/ 1814871 h 8253770"/>
                <a:gd name="connsiteX75" fmla="*/ 3700614 w 10461652"/>
                <a:gd name="connsiteY75" fmla="*/ 1562628 h 8253770"/>
                <a:gd name="connsiteX76" fmla="*/ 3719892 w 10461652"/>
                <a:gd name="connsiteY76" fmla="*/ 1333869 h 8253770"/>
                <a:gd name="connsiteX77" fmla="*/ 3523469 w 10461652"/>
                <a:gd name="connsiteY77" fmla="*/ 1165884 h 8253770"/>
                <a:gd name="connsiteX78" fmla="*/ 3242172 w 10461652"/>
                <a:gd name="connsiteY78" fmla="*/ 986492 h 8253770"/>
                <a:gd name="connsiteX79" fmla="*/ 2802005 w 10461652"/>
                <a:gd name="connsiteY79" fmla="*/ 337504 h 8253770"/>
                <a:gd name="connsiteX80" fmla="*/ 2671178 w 10461652"/>
                <a:gd name="connsiteY80" fmla="*/ 98371 h 8253770"/>
                <a:gd name="connsiteX81" fmla="*/ 2207149 w 10461652"/>
                <a:gd name="connsiteY81" fmla="*/ 98371 h 8253770"/>
                <a:gd name="connsiteX82" fmla="*/ 1829767 w 10461652"/>
                <a:gd name="connsiteY82" fmla="*/ 0 h 8253770"/>
                <a:gd name="connsiteX83" fmla="*/ 1770488 w 10461652"/>
                <a:gd name="connsiteY83" fmla="*/ 183327 h 8253770"/>
                <a:gd name="connsiteX84" fmla="*/ 1492715 w 10461652"/>
                <a:gd name="connsiteY84" fmla="*/ 123418 h 8253770"/>
                <a:gd name="connsiteX85" fmla="*/ 1346808 w 10461652"/>
                <a:gd name="connsiteY85" fmla="*/ 274558 h 8253770"/>
                <a:gd name="connsiteX86" fmla="*/ 1176346 w 10461652"/>
                <a:gd name="connsiteY86" fmla="*/ 493779 h 8253770"/>
                <a:gd name="connsiteX87" fmla="*/ 1228943 w 10461652"/>
                <a:gd name="connsiteY87" fmla="*/ 659728 h 8253770"/>
                <a:gd name="connsiteX88" fmla="*/ 1214192 w 10461652"/>
                <a:gd name="connsiteY88" fmla="*/ 762197 h 8253770"/>
                <a:gd name="connsiteX89" fmla="*/ 938865 w 10461652"/>
                <a:gd name="connsiteY89" fmla="*/ 725105 h 8253770"/>
                <a:gd name="connsiteX90" fmla="*/ 802414 w 10461652"/>
                <a:gd name="connsiteY90" fmla="*/ 785013 h 8253770"/>
                <a:gd name="connsiteX91" fmla="*/ 560405 w 10461652"/>
                <a:gd name="connsiteY91" fmla="*/ 863302 h 8253770"/>
                <a:gd name="connsiteX92" fmla="*/ 280860 w 10461652"/>
                <a:gd name="connsiteY92" fmla="*/ 1085924 h 8253770"/>
                <a:gd name="connsiteX93" fmla="*/ 60922 w 10461652"/>
                <a:gd name="connsiteY93"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7081844 w 10461652"/>
                <a:gd name="connsiteY55" fmla="*/ 3244785 h 8253770"/>
                <a:gd name="connsiteX56" fmla="*/ 6723029 w 10461652"/>
                <a:gd name="connsiteY56" fmla="*/ 3059591 h 8253770"/>
                <a:gd name="connsiteX57" fmla="*/ 4772311 w 10461652"/>
                <a:gd name="connsiteY57" fmla="*/ 3544497 h 8253770"/>
                <a:gd name="connsiteX58" fmla="*/ 4416654 w 10461652"/>
                <a:gd name="connsiteY58" fmla="*/ 3524887 h 8253770"/>
                <a:gd name="connsiteX59" fmla="*/ 4413131 w 10461652"/>
                <a:gd name="connsiteY59" fmla="*/ 3442163 h 8253770"/>
                <a:gd name="connsiteX60" fmla="*/ 4270712 w 10461652"/>
                <a:gd name="connsiteY60" fmla="*/ 3282654 h 8253770"/>
                <a:gd name="connsiteX61" fmla="*/ 4211433 w 10461652"/>
                <a:gd name="connsiteY61" fmla="*/ 3145125 h 8253770"/>
                <a:gd name="connsiteX62" fmla="*/ 4108300 w 10461652"/>
                <a:gd name="connsiteY62" fmla="*/ 3024943 h 8253770"/>
                <a:gd name="connsiteX63" fmla="*/ 4126158 w 10461652"/>
                <a:gd name="connsiteY63" fmla="*/ 2876872 h 8253770"/>
                <a:gd name="connsiteX64" fmla="*/ 3690900 w 10461652"/>
                <a:gd name="connsiteY64" fmla="*/ 3026310 h 8253770"/>
                <a:gd name="connsiteX65" fmla="*/ 3588809 w 10461652"/>
                <a:gd name="connsiteY65" fmla="*/ 2863566 h 8253770"/>
                <a:gd name="connsiteX66" fmla="*/ 3402920 w 10461652"/>
                <a:gd name="connsiteY66" fmla="*/ 2976579 h 8253770"/>
                <a:gd name="connsiteX67" fmla="*/ 3248945 w 10461652"/>
                <a:gd name="connsiteY67" fmla="*/ 2799555 h 8253770"/>
                <a:gd name="connsiteX68" fmla="*/ 3246133 w 10461652"/>
                <a:gd name="connsiteY68" fmla="*/ 2637510 h 8253770"/>
                <a:gd name="connsiteX69" fmla="*/ 3152476 w 10461652"/>
                <a:gd name="connsiteY69" fmla="*/ 2550017 h 8253770"/>
                <a:gd name="connsiteX70" fmla="*/ 3214549 w 10461652"/>
                <a:gd name="connsiteY70" fmla="*/ 2437338 h 8253770"/>
                <a:gd name="connsiteX71" fmla="*/ 3395874 w 10461652"/>
                <a:gd name="connsiteY71" fmla="*/ 2237333 h 8253770"/>
                <a:gd name="connsiteX72" fmla="*/ 3300117 w 10461652"/>
                <a:gd name="connsiteY72" fmla="*/ 2090097 h 8253770"/>
                <a:gd name="connsiteX73" fmla="*/ 3453363 w 10461652"/>
                <a:gd name="connsiteY73" fmla="*/ 1814871 h 8253770"/>
                <a:gd name="connsiteX74" fmla="*/ 3700614 w 10461652"/>
                <a:gd name="connsiteY74" fmla="*/ 1562628 h 8253770"/>
                <a:gd name="connsiteX75" fmla="*/ 3719892 w 10461652"/>
                <a:gd name="connsiteY75" fmla="*/ 1333869 h 8253770"/>
                <a:gd name="connsiteX76" fmla="*/ 3523469 w 10461652"/>
                <a:gd name="connsiteY76" fmla="*/ 1165884 h 8253770"/>
                <a:gd name="connsiteX77" fmla="*/ 3242172 w 10461652"/>
                <a:gd name="connsiteY77" fmla="*/ 986492 h 8253770"/>
                <a:gd name="connsiteX78" fmla="*/ 2802005 w 10461652"/>
                <a:gd name="connsiteY78" fmla="*/ 337504 h 8253770"/>
                <a:gd name="connsiteX79" fmla="*/ 2671178 w 10461652"/>
                <a:gd name="connsiteY79" fmla="*/ 98371 h 8253770"/>
                <a:gd name="connsiteX80" fmla="*/ 2207149 w 10461652"/>
                <a:gd name="connsiteY80" fmla="*/ 98371 h 8253770"/>
                <a:gd name="connsiteX81" fmla="*/ 1829767 w 10461652"/>
                <a:gd name="connsiteY81" fmla="*/ 0 h 8253770"/>
                <a:gd name="connsiteX82" fmla="*/ 1770488 w 10461652"/>
                <a:gd name="connsiteY82" fmla="*/ 183327 h 8253770"/>
                <a:gd name="connsiteX83" fmla="*/ 1492715 w 10461652"/>
                <a:gd name="connsiteY83" fmla="*/ 123418 h 8253770"/>
                <a:gd name="connsiteX84" fmla="*/ 1346808 w 10461652"/>
                <a:gd name="connsiteY84" fmla="*/ 274558 h 8253770"/>
                <a:gd name="connsiteX85" fmla="*/ 1176346 w 10461652"/>
                <a:gd name="connsiteY85" fmla="*/ 493779 h 8253770"/>
                <a:gd name="connsiteX86" fmla="*/ 1228943 w 10461652"/>
                <a:gd name="connsiteY86" fmla="*/ 659728 h 8253770"/>
                <a:gd name="connsiteX87" fmla="*/ 1214192 w 10461652"/>
                <a:gd name="connsiteY87" fmla="*/ 762197 h 8253770"/>
                <a:gd name="connsiteX88" fmla="*/ 938865 w 10461652"/>
                <a:gd name="connsiteY88" fmla="*/ 725105 h 8253770"/>
                <a:gd name="connsiteX89" fmla="*/ 802414 w 10461652"/>
                <a:gd name="connsiteY89" fmla="*/ 785013 h 8253770"/>
                <a:gd name="connsiteX90" fmla="*/ 560405 w 10461652"/>
                <a:gd name="connsiteY90" fmla="*/ 863302 h 8253770"/>
                <a:gd name="connsiteX91" fmla="*/ 280860 w 10461652"/>
                <a:gd name="connsiteY91" fmla="*/ 1085924 h 8253770"/>
                <a:gd name="connsiteX92" fmla="*/ 60922 w 10461652"/>
                <a:gd name="connsiteY92"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7081844 w 10461652"/>
                <a:gd name="connsiteY55" fmla="*/ 3244785 h 8253770"/>
                <a:gd name="connsiteX56" fmla="*/ 4530685 w 10461652"/>
                <a:gd name="connsiteY56" fmla="*/ 3716750 h 8253770"/>
                <a:gd name="connsiteX57" fmla="*/ 4772311 w 10461652"/>
                <a:gd name="connsiteY57" fmla="*/ 3544497 h 8253770"/>
                <a:gd name="connsiteX58" fmla="*/ 4416654 w 10461652"/>
                <a:gd name="connsiteY58" fmla="*/ 3524887 h 8253770"/>
                <a:gd name="connsiteX59" fmla="*/ 4413131 w 10461652"/>
                <a:gd name="connsiteY59" fmla="*/ 3442163 h 8253770"/>
                <a:gd name="connsiteX60" fmla="*/ 4270712 w 10461652"/>
                <a:gd name="connsiteY60" fmla="*/ 3282654 h 8253770"/>
                <a:gd name="connsiteX61" fmla="*/ 4211433 w 10461652"/>
                <a:gd name="connsiteY61" fmla="*/ 3145125 h 8253770"/>
                <a:gd name="connsiteX62" fmla="*/ 4108300 w 10461652"/>
                <a:gd name="connsiteY62" fmla="*/ 3024943 h 8253770"/>
                <a:gd name="connsiteX63" fmla="*/ 4126158 w 10461652"/>
                <a:gd name="connsiteY63" fmla="*/ 2876872 h 8253770"/>
                <a:gd name="connsiteX64" fmla="*/ 3690900 w 10461652"/>
                <a:gd name="connsiteY64" fmla="*/ 3026310 h 8253770"/>
                <a:gd name="connsiteX65" fmla="*/ 3588809 w 10461652"/>
                <a:gd name="connsiteY65" fmla="*/ 2863566 h 8253770"/>
                <a:gd name="connsiteX66" fmla="*/ 3402920 w 10461652"/>
                <a:gd name="connsiteY66" fmla="*/ 2976579 h 8253770"/>
                <a:gd name="connsiteX67" fmla="*/ 3248945 w 10461652"/>
                <a:gd name="connsiteY67" fmla="*/ 2799555 h 8253770"/>
                <a:gd name="connsiteX68" fmla="*/ 3246133 w 10461652"/>
                <a:gd name="connsiteY68" fmla="*/ 2637510 h 8253770"/>
                <a:gd name="connsiteX69" fmla="*/ 3152476 w 10461652"/>
                <a:gd name="connsiteY69" fmla="*/ 2550017 h 8253770"/>
                <a:gd name="connsiteX70" fmla="*/ 3214549 w 10461652"/>
                <a:gd name="connsiteY70" fmla="*/ 2437338 h 8253770"/>
                <a:gd name="connsiteX71" fmla="*/ 3395874 w 10461652"/>
                <a:gd name="connsiteY71" fmla="*/ 2237333 h 8253770"/>
                <a:gd name="connsiteX72" fmla="*/ 3300117 w 10461652"/>
                <a:gd name="connsiteY72" fmla="*/ 2090097 h 8253770"/>
                <a:gd name="connsiteX73" fmla="*/ 3453363 w 10461652"/>
                <a:gd name="connsiteY73" fmla="*/ 1814871 h 8253770"/>
                <a:gd name="connsiteX74" fmla="*/ 3700614 w 10461652"/>
                <a:gd name="connsiteY74" fmla="*/ 1562628 h 8253770"/>
                <a:gd name="connsiteX75" fmla="*/ 3719892 w 10461652"/>
                <a:gd name="connsiteY75" fmla="*/ 1333869 h 8253770"/>
                <a:gd name="connsiteX76" fmla="*/ 3523469 w 10461652"/>
                <a:gd name="connsiteY76" fmla="*/ 1165884 h 8253770"/>
                <a:gd name="connsiteX77" fmla="*/ 3242172 w 10461652"/>
                <a:gd name="connsiteY77" fmla="*/ 986492 h 8253770"/>
                <a:gd name="connsiteX78" fmla="*/ 2802005 w 10461652"/>
                <a:gd name="connsiteY78" fmla="*/ 337504 h 8253770"/>
                <a:gd name="connsiteX79" fmla="*/ 2671178 w 10461652"/>
                <a:gd name="connsiteY79" fmla="*/ 98371 h 8253770"/>
                <a:gd name="connsiteX80" fmla="*/ 2207149 w 10461652"/>
                <a:gd name="connsiteY80" fmla="*/ 98371 h 8253770"/>
                <a:gd name="connsiteX81" fmla="*/ 1829767 w 10461652"/>
                <a:gd name="connsiteY81" fmla="*/ 0 h 8253770"/>
                <a:gd name="connsiteX82" fmla="*/ 1770488 w 10461652"/>
                <a:gd name="connsiteY82" fmla="*/ 183327 h 8253770"/>
                <a:gd name="connsiteX83" fmla="*/ 1492715 w 10461652"/>
                <a:gd name="connsiteY83" fmla="*/ 123418 h 8253770"/>
                <a:gd name="connsiteX84" fmla="*/ 1346808 w 10461652"/>
                <a:gd name="connsiteY84" fmla="*/ 274558 h 8253770"/>
                <a:gd name="connsiteX85" fmla="*/ 1176346 w 10461652"/>
                <a:gd name="connsiteY85" fmla="*/ 493779 h 8253770"/>
                <a:gd name="connsiteX86" fmla="*/ 1228943 w 10461652"/>
                <a:gd name="connsiteY86" fmla="*/ 659728 h 8253770"/>
                <a:gd name="connsiteX87" fmla="*/ 1214192 w 10461652"/>
                <a:gd name="connsiteY87" fmla="*/ 762197 h 8253770"/>
                <a:gd name="connsiteX88" fmla="*/ 938865 w 10461652"/>
                <a:gd name="connsiteY88" fmla="*/ 725105 h 8253770"/>
                <a:gd name="connsiteX89" fmla="*/ 802414 w 10461652"/>
                <a:gd name="connsiteY89" fmla="*/ 785013 h 8253770"/>
                <a:gd name="connsiteX90" fmla="*/ 560405 w 10461652"/>
                <a:gd name="connsiteY90" fmla="*/ 863302 h 8253770"/>
                <a:gd name="connsiteX91" fmla="*/ 280860 w 10461652"/>
                <a:gd name="connsiteY91" fmla="*/ 1085924 h 8253770"/>
                <a:gd name="connsiteX92" fmla="*/ 60922 w 10461652"/>
                <a:gd name="connsiteY92"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4530685 w 10461652"/>
                <a:gd name="connsiteY55" fmla="*/ 3716750 h 8253770"/>
                <a:gd name="connsiteX56" fmla="*/ 4772311 w 10461652"/>
                <a:gd name="connsiteY56" fmla="*/ 3544497 h 8253770"/>
                <a:gd name="connsiteX57" fmla="*/ 4416654 w 10461652"/>
                <a:gd name="connsiteY57" fmla="*/ 3524887 h 8253770"/>
                <a:gd name="connsiteX58" fmla="*/ 4413131 w 10461652"/>
                <a:gd name="connsiteY58" fmla="*/ 3442163 h 8253770"/>
                <a:gd name="connsiteX59" fmla="*/ 4270712 w 10461652"/>
                <a:gd name="connsiteY59" fmla="*/ 3282654 h 8253770"/>
                <a:gd name="connsiteX60" fmla="*/ 4211433 w 10461652"/>
                <a:gd name="connsiteY60" fmla="*/ 3145125 h 8253770"/>
                <a:gd name="connsiteX61" fmla="*/ 4108300 w 10461652"/>
                <a:gd name="connsiteY61" fmla="*/ 3024943 h 8253770"/>
                <a:gd name="connsiteX62" fmla="*/ 4126158 w 10461652"/>
                <a:gd name="connsiteY62" fmla="*/ 2876872 h 8253770"/>
                <a:gd name="connsiteX63" fmla="*/ 3690900 w 10461652"/>
                <a:gd name="connsiteY63" fmla="*/ 3026310 h 8253770"/>
                <a:gd name="connsiteX64" fmla="*/ 3588809 w 10461652"/>
                <a:gd name="connsiteY64" fmla="*/ 2863566 h 8253770"/>
                <a:gd name="connsiteX65" fmla="*/ 3402920 w 10461652"/>
                <a:gd name="connsiteY65" fmla="*/ 2976579 h 8253770"/>
                <a:gd name="connsiteX66" fmla="*/ 3248945 w 10461652"/>
                <a:gd name="connsiteY66" fmla="*/ 2799555 h 8253770"/>
                <a:gd name="connsiteX67" fmla="*/ 3246133 w 10461652"/>
                <a:gd name="connsiteY67" fmla="*/ 2637510 h 8253770"/>
                <a:gd name="connsiteX68" fmla="*/ 3152476 w 10461652"/>
                <a:gd name="connsiteY68" fmla="*/ 2550017 h 8253770"/>
                <a:gd name="connsiteX69" fmla="*/ 3214549 w 10461652"/>
                <a:gd name="connsiteY69" fmla="*/ 2437338 h 8253770"/>
                <a:gd name="connsiteX70" fmla="*/ 3395874 w 10461652"/>
                <a:gd name="connsiteY70" fmla="*/ 2237333 h 8253770"/>
                <a:gd name="connsiteX71" fmla="*/ 3300117 w 10461652"/>
                <a:gd name="connsiteY71" fmla="*/ 2090097 h 8253770"/>
                <a:gd name="connsiteX72" fmla="*/ 3453363 w 10461652"/>
                <a:gd name="connsiteY72" fmla="*/ 1814871 h 8253770"/>
                <a:gd name="connsiteX73" fmla="*/ 3700614 w 10461652"/>
                <a:gd name="connsiteY73" fmla="*/ 1562628 h 8253770"/>
                <a:gd name="connsiteX74" fmla="*/ 3719892 w 10461652"/>
                <a:gd name="connsiteY74" fmla="*/ 1333869 h 8253770"/>
                <a:gd name="connsiteX75" fmla="*/ 3523469 w 10461652"/>
                <a:gd name="connsiteY75" fmla="*/ 1165884 h 8253770"/>
                <a:gd name="connsiteX76" fmla="*/ 3242172 w 10461652"/>
                <a:gd name="connsiteY76" fmla="*/ 986492 h 8253770"/>
                <a:gd name="connsiteX77" fmla="*/ 2802005 w 10461652"/>
                <a:gd name="connsiteY77" fmla="*/ 337504 h 8253770"/>
                <a:gd name="connsiteX78" fmla="*/ 2671178 w 10461652"/>
                <a:gd name="connsiteY78" fmla="*/ 98371 h 8253770"/>
                <a:gd name="connsiteX79" fmla="*/ 2207149 w 10461652"/>
                <a:gd name="connsiteY79" fmla="*/ 98371 h 8253770"/>
                <a:gd name="connsiteX80" fmla="*/ 1829767 w 10461652"/>
                <a:gd name="connsiteY80" fmla="*/ 0 h 8253770"/>
                <a:gd name="connsiteX81" fmla="*/ 1770488 w 10461652"/>
                <a:gd name="connsiteY81" fmla="*/ 183327 h 8253770"/>
                <a:gd name="connsiteX82" fmla="*/ 1492715 w 10461652"/>
                <a:gd name="connsiteY82" fmla="*/ 123418 h 8253770"/>
                <a:gd name="connsiteX83" fmla="*/ 1346808 w 10461652"/>
                <a:gd name="connsiteY83" fmla="*/ 274558 h 8253770"/>
                <a:gd name="connsiteX84" fmla="*/ 1176346 w 10461652"/>
                <a:gd name="connsiteY84" fmla="*/ 493779 h 8253770"/>
                <a:gd name="connsiteX85" fmla="*/ 1228943 w 10461652"/>
                <a:gd name="connsiteY85" fmla="*/ 659728 h 8253770"/>
                <a:gd name="connsiteX86" fmla="*/ 1214192 w 10461652"/>
                <a:gd name="connsiteY86" fmla="*/ 762197 h 8253770"/>
                <a:gd name="connsiteX87" fmla="*/ 938865 w 10461652"/>
                <a:gd name="connsiteY87" fmla="*/ 725105 h 8253770"/>
                <a:gd name="connsiteX88" fmla="*/ 802414 w 10461652"/>
                <a:gd name="connsiteY88" fmla="*/ 785013 h 8253770"/>
                <a:gd name="connsiteX89" fmla="*/ 560405 w 10461652"/>
                <a:gd name="connsiteY89" fmla="*/ 863302 h 8253770"/>
                <a:gd name="connsiteX90" fmla="*/ 280860 w 10461652"/>
                <a:gd name="connsiteY90" fmla="*/ 1085924 h 8253770"/>
                <a:gd name="connsiteX91" fmla="*/ 60922 w 10461652"/>
                <a:gd name="connsiteY91"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9350482 w 10461652"/>
                <a:gd name="connsiteY53" fmla="*/ 5733342 h 8253770"/>
                <a:gd name="connsiteX54" fmla="*/ 4530685 w 10461652"/>
                <a:gd name="connsiteY54" fmla="*/ 3716750 h 8253770"/>
                <a:gd name="connsiteX55" fmla="*/ 4772311 w 10461652"/>
                <a:gd name="connsiteY55" fmla="*/ 3544497 h 8253770"/>
                <a:gd name="connsiteX56" fmla="*/ 4416654 w 10461652"/>
                <a:gd name="connsiteY56" fmla="*/ 3524887 h 8253770"/>
                <a:gd name="connsiteX57" fmla="*/ 4413131 w 10461652"/>
                <a:gd name="connsiteY57" fmla="*/ 3442163 h 8253770"/>
                <a:gd name="connsiteX58" fmla="*/ 4270712 w 10461652"/>
                <a:gd name="connsiteY58" fmla="*/ 3282654 h 8253770"/>
                <a:gd name="connsiteX59" fmla="*/ 4211433 w 10461652"/>
                <a:gd name="connsiteY59" fmla="*/ 3145125 h 8253770"/>
                <a:gd name="connsiteX60" fmla="*/ 4108300 w 10461652"/>
                <a:gd name="connsiteY60" fmla="*/ 3024943 h 8253770"/>
                <a:gd name="connsiteX61" fmla="*/ 4126158 w 10461652"/>
                <a:gd name="connsiteY61" fmla="*/ 2876872 h 8253770"/>
                <a:gd name="connsiteX62" fmla="*/ 3690900 w 10461652"/>
                <a:gd name="connsiteY62" fmla="*/ 3026310 h 8253770"/>
                <a:gd name="connsiteX63" fmla="*/ 3588809 w 10461652"/>
                <a:gd name="connsiteY63" fmla="*/ 2863566 h 8253770"/>
                <a:gd name="connsiteX64" fmla="*/ 3402920 w 10461652"/>
                <a:gd name="connsiteY64" fmla="*/ 2976579 h 8253770"/>
                <a:gd name="connsiteX65" fmla="*/ 3248945 w 10461652"/>
                <a:gd name="connsiteY65" fmla="*/ 2799555 h 8253770"/>
                <a:gd name="connsiteX66" fmla="*/ 3246133 w 10461652"/>
                <a:gd name="connsiteY66" fmla="*/ 2637510 h 8253770"/>
                <a:gd name="connsiteX67" fmla="*/ 3152476 w 10461652"/>
                <a:gd name="connsiteY67" fmla="*/ 2550017 h 8253770"/>
                <a:gd name="connsiteX68" fmla="*/ 3214549 w 10461652"/>
                <a:gd name="connsiteY68" fmla="*/ 2437338 h 8253770"/>
                <a:gd name="connsiteX69" fmla="*/ 3395874 w 10461652"/>
                <a:gd name="connsiteY69" fmla="*/ 2237333 h 8253770"/>
                <a:gd name="connsiteX70" fmla="*/ 3300117 w 10461652"/>
                <a:gd name="connsiteY70" fmla="*/ 2090097 h 8253770"/>
                <a:gd name="connsiteX71" fmla="*/ 3453363 w 10461652"/>
                <a:gd name="connsiteY71" fmla="*/ 1814871 h 8253770"/>
                <a:gd name="connsiteX72" fmla="*/ 3700614 w 10461652"/>
                <a:gd name="connsiteY72" fmla="*/ 1562628 h 8253770"/>
                <a:gd name="connsiteX73" fmla="*/ 3719892 w 10461652"/>
                <a:gd name="connsiteY73" fmla="*/ 1333869 h 8253770"/>
                <a:gd name="connsiteX74" fmla="*/ 3523469 w 10461652"/>
                <a:gd name="connsiteY74" fmla="*/ 1165884 h 8253770"/>
                <a:gd name="connsiteX75" fmla="*/ 3242172 w 10461652"/>
                <a:gd name="connsiteY75" fmla="*/ 986492 h 8253770"/>
                <a:gd name="connsiteX76" fmla="*/ 2802005 w 10461652"/>
                <a:gd name="connsiteY76" fmla="*/ 337504 h 8253770"/>
                <a:gd name="connsiteX77" fmla="*/ 2671178 w 10461652"/>
                <a:gd name="connsiteY77" fmla="*/ 98371 h 8253770"/>
                <a:gd name="connsiteX78" fmla="*/ 2207149 w 10461652"/>
                <a:gd name="connsiteY78" fmla="*/ 98371 h 8253770"/>
                <a:gd name="connsiteX79" fmla="*/ 1829767 w 10461652"/>
                <a:gd name="connsiteY79" fmla="*/ 0 h 8253770"/>
                <a:gd name="connsiteX80" fmla="*/ 1770488 w 10461652"/>
                <a:gd name="connsiteY80" fmla="*/ 183327 h 8253770"/>
                <a:gd name="connsiteX81" fmla="*/ 1492715 w 10461652"/>
                <a:gd name="connsiteY81" fmla="*/ 123418 h 8253770"/>
                <a:gd name="connsiteX82" fmla="*/ 1346808 w 10461652"/>
                <a:gd name="connsiteY82" fmla="*/ 274558 h 8253770"/>
                <a:gd name="connsiteX83" fmla="*/ 1176346 w 10461652"/>
                <a:gd name="connsiteY83" fmla="*/ 493779 h 8253770"/>
                <a:gd name="connsiteX84" fmla="*/ 1228943 w 10461652"/>
                <a:gd name="connsiteY84" fmla="*/ 659728 h 8253770"/>
                <a:gd name="connsiteX85" fmla="*/ 1214192 w 10461652"/>
                <a:gd name="connsiteY85" fmla="*/ 762197 h 8253770"/>
                <a:gd name="connsiteX86" fmla="*/ 938865 w 10461652"/>
                <a:gd name="connsiteY86" fmla="*/ 725105 h 8253770"/>
                <a:gd name="connsiteX87" fmla="*/ 802414 w 10461652"/>
                <a:gd name="connsiteY87" fmla="*/ 785013 h 8253770"/>
                <a:gd name="connsiteX88" fmla="*/ 560405 w 10461652"/>
                <a:gd name="connsiteY88" fmla="*/ 863302 h 8253770"/>
                <a:gd name="connsiteX89" fmla="*/ 280860 w 10461652"/>
                <a:gd name="connsiteY89" fmla="*/ 1085924 h 8253770"/>
                <a:gd name="connsiteX90" fmla="*/ 60922 w 10461652"/>
                <a:gd name="connsiteY90"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4530685 w 10461652"/>
                <a:gd name="connsiteY53" fmla="*/ 3716750 h 8253770"/>
                <a:gd name="connsiteX54" fmla="*/ 4772311 w 10461652"/>
                <a:gd name="connsiteY54" fmla="*/ 3544497 h 8253770"/>
                <a:gd name="connsiteX55" fmla="*/ 4416654 w 10461652"/>
                <a:gd name="connsiteY55" fmla="*/ 3524887 h 8253770"/>
                <a:gd name="connsiteX56" fmla="*/ 4413131 w 10461652"/>
                <a:gd name="connsiteY56" fmla="*/ 3442163 h 8253770"/>
                <a:gd name="connsiteX57" fmla="*/ 4270712 w 10461652"/>
                <a:gd name="connsiteY57" fmla="*/ 3282654 h 8253770"/>
                <a:gd name="connsiteX58" fmla="*/ 4211433 w 10461652"/>
                <a:gd name="connsiteY58" fmla="*/ 3145125 h 8253770"/>
                <a:gd name="connsiteX59" fmla="*/ 4108300 w 10461652"/>
                <a:gd name="connsiteY59" fmla="*/ 3024943 h 8253770"/>
                <a:gd name="connsiteX60" fmla="*/ 4126158 w 10461652"/>
                <a:gd name="connsiteY60" fmla="*/ 2876872 h 8253770"/>
                <a:gd name="connsiteX61" fmla="*/ 3690900 w 10461652"/>
                <a:gd name="connsiteY61" fmla="*/ 3026310 h 8253770"/>
                <a:gd name="connsiteX62" fmla="*/ 3588809 w 10461652"/>
                <a:gd name="connsiteY62" fmla="*/ 2863566 h 8253770"/>
                <a:gd name="connsiteX63" fmla="*/ 3402920 w 10461652"/>
                <a:gd name="connsiteY63" fmla="*/ 2976579 h 8253770"/>
                <a:gd name="connsiteX64" fmla="*/ 3248945 w 10461652"/>
                <a:gd name="connsiteY64" fmla="*/ 2799555 h 8253770"/>
                <a:gd name="connsiteX65" fmla="*/ 3246133 w 10461652"/>
                <a:gd name="connsiteY65" fmla="*/ 2637510 h 8253770"/>
                <a:gd name="connsiteX66" fmla="*/ 3152476 w 10461652"/>
                <a:gd name="connsiteY66" fmla="*/ 2550017 h 8253770"/>
                <a:gd name="connsiteX67" fmla="*/ 3214549 w 10461652"/>
                <a:gd name="connsiteY67" fmla="*/ 2437338 h 8253770"/>
                <a:gd name="connsiteX68" fmla="*/ 3395874 w 10461652"/>
                <a:gd name="connsiteY68" fmla="*/ 2237333 h 8253770"/>
                <a:gd name="connsiteX69" fmla="*/ 3300117 w 10461652"/>
                <a:gd name="connsiteY69" fmla="*/ 2090097 h 8253770"/>
                <a:gd name="connsiteX70" fmla="*/ 3453363 w 10461652"/>
                <a:gd name="connsiteY70" fmla="*/ 1814871 h 8253770"/>
                <a:gd name="connsiteX71" fmla="*/ 3700614 w 10461652"/>
                <a:gd name="connsiteY71" fmla="*/ 1562628 h 8253770"/>
                <a:gd name="connsiteX72" fmla="*/ 3719892 w 10461652"/>
                <a:gd name="connsiteY72" fmla="*/ 1333869 h 8253770"/>
                <a:gd name="connsiteX73" fmla="*/ 3523469 w 10461652"/>
                <a:gd name="connsiteY73" fmla="*/ 1165884 h 8253770"/>
                <a:gd name="connsiteX74" fmla="*/ 3242172 w 10461652"/>
                <a:gd name="connsiteY74" fmla="*/ 986492 h 8253770"/>
                <a:gd name="connsiteX75" fmla="*/ 2802005 w 10461652"/>
                <a:gd name="connsiteY75" fmla="*/ 337504 h 8253770"/>
                <a:gd name="connsiteX76" fmla="*/ 2671178 w 10461652"/>
                <a:gd name="connsiteY76" fmla="*/ 98371 h 8253770"/>
                <a:gd name="connsiteX77" fmla="*/ 2207149 w 10461652"/>
                <a:gd name="connsiteY77" fmla="*/ 98371 h 8253770"/>
                <a:gd name="connsiteX78" fmla="*/ 1829767 w 10461652"/>
                <a:gd name="connsiteY78" fmla="*/ 0 h 8253770"/>
                <a:gd name="connsiteX79" fmla="*/ 1770488 w 10461652"/>
                <a:gd name="connsiteY79" fmla="*/ 183327 h 8253770"/>
                <a:gd name="connsiteX80" fmla="*/ 1492715 w 10461652"/>
                <a:gd name="connsiteY80" fmla="*/ 123418 h 8253770"/>
                <a:gd name="connsiteX81" fmla="*/ 1346808 w 10461652"/>
                <a:gd name="connsiteY81" fmla="*/ 274558 h 8253770"/>
                <a:gd name="connsiteX82" fmla="*/ 1176346 w 10461652"/>
                <a:gd name="connsiteY82" fmla="*/ 493779 h 8253770"/>
                <a:gd name="connsiteX83" fmla="*/ 1228943 w 10461652"/>
                <a:gd name="connsiteY83" fmla="*/ 659728 h 8253770"/>
                <a:gd name="connsiteX84" fmla="*/ 1214192 w 10461652"/>
                <a:gd name="connsiteY84" fmla="*/ 762197 h 8253770"/>
                <a:gd name="connsiteX85" fmla="*/ 938865 w 10461652"/>
                <a:gd name="connsiteY85" fmla="*/ 725105 h 8253770"/>
                <a:gd name="connsiteX86" fmla="*/ 802414 w 10461652"/>
                <a:gd name="connsiteY86" fmla="*/ 785013 h 8253770"/>
                <a:gd name="connsiteX87" fmla="*/ 560405 w 10461652"/>
                <a:gd name="connsiteY87" fmla="*/ 863302 h 8253770"/>
                <a:gd name="connsiteX88" fmla="*/ 280860 w 10461652"/>
                <a:gd name="connsiteY88" fmla="*/ 1085924 h 8253770"/>
                <a:gd name="connsiteX89" fmla="*/ 60922 w 10461652"/>
                <a:gd name="connsiteY89" fmla="*/ 989090 h 8253770"/>
                <a:gd name="connsiteX0" fmla="*/ 60922 w 10264882"/>
                <a:gd name="connsiteY0" fmla="*/ 989090 h 8253770"/>
                <a:gd name="connsiteX1" fmla="*/ 96358 w 10264882"/>
                <a:gd name="connsiteY1" fmla="*/ 1263646 h 8253770"/>
                <a:gd name="connsiteX2" fmla="*/ 93583 w 10264882"/>
                <a:gd name="connsiteY2" fmla="*/ 1599981 h 8253770"/>
                <a:gd name="connsiteX3" fmla="*/ 208307 w 10264882"/>
                <a:gd name="connsiteY3" fmla="*/ 1806289 h 8253770"/>
                <a:gd name="connsiteX4" fmla="*/ 107313 w 10264882"/>
                <a:gd name="connsiteY4" fmla="*/ 1921535 h 8253770"/>
                <a:gd name="connsiteX5" fmla="*/ 0 w 10264882"/>
                <a:gd name="connsiteY5" fmla="*/ 2261605 h 8253770"/>
                <a:gd name="connsiteX6" fmla="*/ 423681 w 10264882"/>
                <a:gd name="connsiteY6" fmla="*/ 2106897 h 8253770"/>
                <a:gd name="connsiteX7" fmla="*/ 743536 w 10264882"/>
                <a:gd name="connsiteY7" fmla="*/ 2392330 h 8253770"/>
                <a:gd name="connsiteX8" fmla="*/ 987663 w 10264882"/>
                <a:gd name="connsiteY8" fmla="*/ 2477256 h 8253770"/>
                <a:gd name="connsiteX9" fmla="*/ 1101311 w 10264882"/>
                <a:gd name="connsiteY9" fmla="*/ 2754548 h 8253770"/>
                <a:gd name="connsiteX10" fmla="*/ 1513088 w 10264882"/>
                <a:gd name="connsiteY10" fmla="*/ 2913525 h 8253770"/>
                <a:gd name="connsiteX11" fmla="*/ 1827686 w 10264882"/>
                <a:gd name="connsiteY11" fmla="*/ 2901616 h 8253770"/>
                <a:gd name="connsiteX12" fmla="*/ 1829823 w 10264882"/>
                <a:gd name="connsiteY12" fmla="*/ 3030138 h 8253770"/>
                <a:gd name="connsiteX13" fmla="*/ 1622555 w 10264882"/>
                <a:gd name="connsiteY13" fmla="*/ 3398628 h 8253770"/>
                <a:gd name="connsiteX14" fmla="*/ 1515590 w 10264882"/>
                <a:gd name="connsiteY14" fmla="*/ 3514376 h 8253770"/>
                <a:gd name="connsiteX15" fmla="*/ 1404060 w 10264882"/>
                <a:gd name="connsiteY15" fmla="*/ 3720684 h 8253770"/>
                <a:gd name="connsiteX16" fmla="*/ 1552432 w 10264882"/>
                <a:gd name="connsiteY16" fmla="*/ 4141611 h 8253770"/>
                <a:gd name="connsiteX17" fmla="*/ 1749895 w 10264882"/>
                <a:gd name="connsiteY17" fmla="*/ 4212259 h 8253770"/>
                <a:gd name="connsiteX18" fmla="*/ 1679789 w 10264882"/>
                <a:gd name="connsiteY18" fmla="*/ 4392487 h 8253770"/>
                <a:gd name="connsiteX19" fmla="*/ 2098906 w 10264882"/>
                <a:gd name="connsiteY19" fmla="*/ 4568310 h 8253770"/>
                <a:gd name="connsiteX20" fmla="*/ 2469278 w 10264882"/>
                <a:gd name="connsiteY20" fmla="*/ 4745165 h 8253770"/>
                <a:gd name="connsiteX21" fmla="*/ 2652720 w 10264882"/>
                <a:gd name="connsiteY21" fmla="*/ 4986168 h 8253770"/>
                <a:gd name="connsiteX22" fmla="*/ 3039230 w 10264882"/>
                <a:gd name="connsiteY22" fmla="*/ 5347187 h 8253770"/>
                <a:gd name="connsiteX23" fmla="*/ 3459406 w 10264882"/>
                <a:gd name="connsiteY23" fmla="*/ 5751601 h 8253770"/>
                <a:gd name="connsiteX24" fmla="*/ 3692652 w 10264882"/>
                <a:gd name="connsiteY24" fmla="*/ 6044704 h 8253770"/>
                <a:gd name="connsiteX25" fmla="*/ 3967268 w 10264882"/>
                <a:gd name="connsiteY25" fmla="*/ 6406923 h 8253770"/>
                <a:gd name="connsiteX26" fmla="*/ 4107278 w 10264882"/>
                <a:gd name="connsiteY26" fmla="*/ 6737819 h 8253770"/>
                <a:gd name="connsiteX27" fmla="*/ 4260196 w 10264882"/>
                <a:gd name="connsiteY27" fmla="*/ 6967945 h 8253770"/>
                <a:gd name="connsiteX28" fmla="*/ 4311076 w 10264882"/>
                <a:gd name="connsiteY28" fmla="*/ 7271090 h 8253770"/>
                <a:gd name="connsiteX29" fmla="*/ 4544304 w 10264882"/>
                <a:gd name="connsiteY29" fmla="*/ 7568964 h 8253770"/>
                <a:gd name="connsiteX30" fmla="*/ 4913965 w 10264882"/>
                <a:gd name="connsiteY30" fmla="*/ 7694583 h 8253770"/>
                <a:gd name="connsiteX31" fmla="*/ 5257316 w 10264882"/>
                <a:gd name="connsiteY31" fmla="*/ 7823105 h 8253770"/>
                <a:gd name="connsiteX32" fmla="*/ 5586994 w 10264882"/>
                <a:gd name="connsiteY32" fmla="*/ 7791814 h 8253770"/>
                <a:gd name="connsiteX33" fmla="*/ 5648044 w 10264882"/>
                <a:gd name="connsiteY33" fmla="*/ 7914032 h 8253770"/>
                <a:gd name="connsiteX34" fmla="*/ 5971752 w 10264882"/>
                <a:gd name="connsiteY34" fmla="*/ 8253770 h 8253770"/>
                <a:gd name="connsiteX35" fmla="*/ 6261812 w 10264882"/>
                <a:gd name="connsiteY35" fmla="*/ 7996787 h 8253770"/>
                <a:gd name="connsiteX36" fmla="*/ 6006147 w 10264882"/>
                <a:gd name="connsiteY36" fmla="*/ 7720057 h 8253770"/>
                <a:gd name="connsiteX37" fmla="*/ 5953203 w 10264882"/>
                <a:gd name="connsiteY37" fmla="*/ 7399398 h 8253770"/>
                <a:gd name="connsiteX38" fmla="*/ 5823782 w 10264882"/>
                <a:gd name="connsiteY38" fmla="*/ 7116562 h 8253770"/>
                <a:gd name="connsiteX39" fmla="*/ 5986869 w 10264882"/>
                <a:gd name="connsiteY39" fmla="*/ 6838801 h 8253770"/>
                <a:gd name="connsiteX40" fmla="*/ 6088229 w 10264882"/>
                <a:gd name="connsiteY40" fmla="*/ 6514906 h 8253770"/>
                <a:gd name="connsiteX41" fmla="*/ 6085436 w 10264882"/>
                <a:gd name="connsiteY41" fmla="*/ 6368538 h 8253770"/>
                <a:gd name="connsiteX42" fmla="*/ 5728774 w 10264882"/>
                <a:gd name="connsiteY42" fmla="*/ 6036806 h 8253770"/>
                <a:gd name="connsiteX43" fmla="*/ 5460841 w 10264882"/>
                <a:gd name="connsiteY43" fmla="*/ 5825758 h 8253770"/>
                <a:gd name="connsiteX44" fmla="*/ 5280940 w 10264882"/>
                <a:gd name="connsiteY44" fmla="*/ 5470377 h 8253770"/>
                <a:gd name="connsiteX45" fmla="*/ 5143122 w 10264882"/>
                <a:gd name="connsiteY45" fmla="*/ 4940706 h 8253770"/>
                <a:gd name="connsiteX46" fmla="*/ 4892019 w 10264882"/>
                <a:gd name="connsiteY46" fmla="*/ 4849474 h 8253770"/>
                <a:gd name="connsiteX47" fmla="*/ 4957962 w 10264882"/>
                <a:gd name="connsiteY47" fmla="*/ 4620714 h 8253770"/>
                <a:gd name="connsiteX48" fmla="*/ 4921540 w 10264882"/>
                <a:gd name="connsiteY48" fmla="*/ 4465641 h 8253770"/>
                <a:gd name="connsiteX49" fmla="*/ 5102172 w 10264882"/>
                <a:gd name="connsiteY49" fmla="*/ 4291185 h 8253770"/>
                <a:gd name="connsiteX50" fmla="*/ 9049540 w 10264882"/>
                <a:gd name="connsiteY50" fmla="*/ 8059854 h 8253770"/>
                <a:gd name="connsiteX51" fmla="*/ 10264882 w 10264882"/>
                <a:gd name="connsiteY51" fmla="*/ 7214902 h 8253770"/>
                <a:gd name="connsiteX52" fmla="*/ 4530685 w 10264882"/>
                <a:gd name="connsiteY52" fmla="*/ 3716750 h 8253770"/>
                <a:gd name="connsiteX53" fmla="*/ 4772311 w 10264882"/>
                <a:gd name="connsiteY53" fmla="*/ 3544497 h 8253770"/>
                <a:gd name="connsiteX54" fmla="*/ 4416654 w 10264882"/>
                <a:gd name="connsiteY54" fmla="*/ 3524887 h 8253770"/>
                <a:gd name="connsiteX55" fmla="*/ 4413131 w 10264882"/>
                <a:gd name="connsiteY55" fmla="*/ 3442163 h 8253770"/>
                <a:gd name="connsiteX56" fmla="*/ 4270712 w 10264882"/>
                <a:gd name="connsiteY56" fmla="*/ 3282654 h 8253770"/>
                <a:gd name="connsiteX57" fmla="*/ 4211433 w 10264882"/>
                <a:gd name="connsiteY57" fmla="*/ 3145125 h 8253770"/>
                <a:gd name="connsiteX58" fmla="*/ 4108300 w 10264882"/>
                <a:gd name="connsiteY58" fmla="*/ 3024943 h 8253770"/>
                <a:gd name="connsiteX59" fmla="*/ 4126158 w 10264882"/>
                <a:gd name="connsiteY59" fmla="*/ 2876872 h 8253770"/>
                <a:gd name="connsiteX60" fmla="*/ 3690900 w 10264882"/>
                <a:gd name="connsiteY60" fmla="*/ 3026310 h 8253770"/>
                <a:gd name="connsiteX61" fmla="*/ 3588809 w 10264882"/>
                <a:gd name="connsiteY61" fmla="*/ 2863566 h 8253770"/>
                <a:gd name="connsiteX62" fmla="*/ 3402920 w 10264882"/>
                <a:gd name="connsiteY62" fmla="*/ 2976579 h 8253770"/>
                <a:gd name="connsiteX63" fmla="*/ 3248945 w 10264882"/>
                <a:gd name="connsiteY63" fmla="*/ 2799555 h 8253770"/>
                <a:gd name="connsiteX64" fmla="*/ 3246133 w 10264882"/>
                <a:gd name="connsiteY64" fmla="*/ 2637510 h 8253770"/>
                <a:gd name="connsiteX65" fmla="*/ 3152476 w 10264882"/>
                <a:gd name="connsiteY65" fmla="*/ 2550017 h 8253770"/>
                <a:gd name="connsiteX66" fmla="*/ 3214549 w 10264882"/>
                <a:gd name="connsiteY66" fmla="*/ 2437338 h 8253770"/>
                <a:gd name="connsiteX67" fmla="*/ 3395874 w 10264882"/>
                <a:gd name="connsiteY67" fmla="*/ 2237333 h 8253770"/>
                <a:gd name="connsiteX68" fmla="*/ 3300117 w 10264882"/>
                <a:gd name="connsiteY68" fmla="*/ 2090097 h 8253770"/>
                <a:gd name="connsiteX69" fmla="*/ 3453363 w 10264882"/>
                <a:gd name="connsiteY69" fmla="*/ 1814871 h 8253770"/>
                <a:gd name="connsiteX70" fmla="*/ 3700614 w 10264882"/>
                <a:gd name="connsiteY70" fmla="*/ 1562628 h 8253770"/>
                <a:gd name="connsiteX71" fmla="*/ 3719892 w 10264882"/>
                <a:gd name="connsiteY71" fmla="*/ 1333869 h 8253770"/>
                <a:gd name="connsiteX72" fmla="*/ 3523469 w 10264882"/>
                <a:gd name="connsiteY72" fmla="*/ 1165884 h 8253770"/>
                <a:gd name="connsiteX73" fmla="*/ 3242172 w 10264882"/>
                <a:gd name="connsiteY73" fmla="*/ 986492 h 8253770"/>
                <a:gd name="connsiteX74" fmla="*/ 2802005 w 10264882"/>
                <a:gd name="connsiteY74" fmla="*/ 337504 h 8253770"/>
                <a:gd name="connsiteX75" fmla="*/ 2671178 w 10264882"/>
                <a:gd name="connsiteY75" fmla="*/ 98371 h 8253770"/>
                <a:gd name="connsiteX76" fmla="*/ 2207149 w 10264882"/>
                <a:gd name="connsiteY76" fmla="*/ 98371 h 8253770"/>
                <a:gd name="connsiteX77" fmla="*/ 1829767 w 10264882"/>
                <a:gd name="connsiteY77" fmla="*/ 0 h 8253770"/>
                <a:gd name="connsiteX78" fmla="*/ 1770488 w 10264882"/>
                <a:gd name="connsiteY78" fmla="*/ 183327 h 8253770"/>
                <a:gd name="connsiteX79" fmla="*/ 1492715 w 10264882"/>
                <a:gd name="connsiteY79" fmla="*/ 123418 h 8253770"/>
                <a:gd name="connsiteX80" fmla="*/ 1346808 w 10264882"/>
                <a:gd name="connsiteY80" fmla="*/ 274558 h 8253770"/>
                <a:gd name="connsiteX81" fmla="*/ 1176346 w 10264882"/>
                <a:gd name="connsiteY81" fmla="*/ 493779 h 8253770"/>
                <a:gd name="connsiteX82" fmla="*/ 1228943 w 10264882"/>
                <a:gd name="connsiteY82" fmla="*/ 659728 h 8253770"/>
                <a:gd name="connsiteX83" fmla="*/ 1214192 w 10264882"/>
                <a:gd name="connsiteY83" fmla="*/ 762197 h 8253770"/>
                <a:gd name="connsiteX84" fmla="*/ 938865 w 10264882"/>
                <a:gd name="connsiteY84" fmla="*/ 725105 h 8253770"/>
                <a:gd name="connsiteX85" fmla="*/ 802414 w 10264882"/>
                <a:gd name="connsiteY85" fmla="*/ 785013 h 8253770"/>
                <a:gd name="connsiteX86" fmla="*/ 560405 w 10264882"/>
                <a:gd name="connsiteY86" fmla="*/ 863302 h 8253770"/>
                <a:gd name="connsiteX87" fmla="*/ 280860 w 10264882"/>
                <a:gd name="connsiteY87" fmla="*/ 1085924 h 8253770"/>
                <a:gd name="connsiteX88" fmla="*/ 60922 w 10264882"/>
                <a:gd name="connsiteY88" fmla="*/ 989090 h 8253770"/>
                <a:gd name="connsiteX0" fmla="*/ 60922 w 9049540"/>
                <a:gd name="connsiteY0" fmla="*/ 989090 h 8253770"/>
                <a:gd name="connsiteX1" fmla="*/ 96358 w 9049540"/>
                <a:gd name="connsiteY1" fmla="*/ 1263646 h 8253770"/>
                <a:gd name="connsiteX2" fmla="*/ 93583 w 9049540"/>
                <a:gd name="connsiteY2" fmla="*/ 1599981 h 8253770"/>
                <a:gd name="connsiteX3" fmla="*/ 208307 w 9049540"/>
                <a:gd name="connsiteY3" fmla="*/ 1806289 h 8253770"/>
                <a:gd name="connsiteX4" fmla="*/ 107313 w 9049540"/>
                <a:gd name="connsiteY4" fmla="*/ 1921535 h 8253770"/>
                <a:gd name="connsiteX5" fmla="*/ 0 w 9049540"/>
                <a:gd name="connsiteY5" fmla="*/ 2261605 h 8253770"/>
                <a:gd name="connsiteX6" fmla="*/ 423681 w 9049540"/>
                <a:gd name="connsiteY6" fmla="*/ 2106897 h 8253770"/>
                <a:gd name="connsiteX7" fmla="*/ 743536 w 9049540"/>
                <a:gd name="connsiteY7" fmla="*/ 2392330 h 8253770"/>
                <a:gd name="connsiteX8" fmla="*/ 987663 w 9049540"/>
                <a:gd name="connsiteY8" fmla="*/ 2477256 h 8253770"/>
                <a:gd name="connsiteX9" fmla="*/ 1101311 w 9049540"/>
                <a:gd name="connsiteY9" fmla="*/ 2754548 h 8253770"/>
                <a:gd name="connsiteX10" fmla="*/ 1513088 w 9049540"/>
                <a:gd name="connsiteY10" fmla="*/ 2913525 h 8253770"/>
                <a:gd name="connsiteX11" fmla="*/ 1827686 w 9049540"/>
                <a:gd name="connsiteY11" fmla="*/ 2901616 h 8253770"/>
                <a:gd name="connsiteX12" fmla="*/ 1829823 w 9049540"/>
                <a:gd name="connsiteY12" fmla="*/ 3030138 h 8253770"/>
                <a:gd name="connsiteX13" fmla="*/ 1622555 w 9049540"/>
                <a:gd name="connsiteY13" fmla="*/ 3398628 h 8253770"/>
                <a:gd name="connsiteX14" fmla="*/ 1515590 w 9049540"/>
                <a:gd name="connsiteY14" fmla="*/ 3514376 h 8253770"/>
                <a:gd name="connsiteX15" fmla="*/ 1404060 w 9049540"/>
                <a:gd name="connsiteY15" fmla="*/ 3720684 h 8253770"/>
                <a:gd name="connsiteX16" fmla="*/ 1552432 w 9049540"/>
                <a:gd name="connsiteY16" fmla="*/ 4141611 h 8253770"/>
                <a:gd name="connsiteX17" fmla="*/ 1749895 w 9049540"/>
                <a:gd name="connsiteY17" fmla="*/ 4212259 h 8253770"/>
                <a:gd name="connsiteX18" fmla="*/ 1679789 w 9049540"/>
                <a:gd name="connsiteY18" fmla="*/ 4392487 h 8253770"/>
                <a:gd name="connsiteX19" fmla="*/ 2098906 w 9049540"/>
                <a:gd name="connsiteY19" fmla="*/ 4568310 h 8253770"/>
                <a:gd name="connsiteX20" fmla="*/ 2469278 w 9049540"/>
                <a:gd name="connsiteY20" fmla="*/ 4745165 h 8253770"/>
                <a:gd name="connsiteX21" fmla="*/ 2652720 w 9049540"/>
                <a:gd name="connsiteY21" fmla="*/ 4986168 h 8253770"/>
                <a:gd name="connsiteX22" fmla="*/ 3039230 w 9049540"/>
                <a:gd name="connsiteY22" fmla="*/ 5347187 h 8253770"/>
                <a:gd name="connsiteX23" fmla="*/ 3459406 w 9049540"/>
                <a:gd name="connsiteY23" fmla="*/ 5751601 h 8253770"/>
                <a:gd name="connsiteX24" fmla="*/ 3692652 w 9049540"/>
                <a:gd name="connsiteY24" fmla="*/ 6044704 h 8253770"/>
                <a:gd name="connsiteX25" fmla="*/ 3967268 w 9049540"/>
                <a:gd name="connsiteY25" fmla="*/ 6406923 h 8253770"/>
                <a:gd name="connsiteX26" fmla="*/ 4107278 w 9049540"/>
                <a:gd name="connsiteY26" fmla="*/ 6737819 h 8253770"/>
                <a:gd name="connsiteX27" fmla="*/ 4260196 w 9049540"/>
                <a:gd name="connsiteY27" fmla="*/ 6967945 h 8253770"/>
                <a:gd name="connsiteX28" fmla="*/ 4311076 w 9049540"/>
                <a:gd name="connsiteY28" fmla="*/ 7271090 h 8253770"/>
                <a:gd name="connsiteX29" fmla="*/ 4544304 w 9049540"/>
                <a:gd name="connsiteY29" fmla="*/ 7568964 h 8253770"/>
                <a:gd name="connsiteX30" fmla="*/ 4913965 w 9049540"/>
                <a:gd name="connsiteY30" fmla="*/ 7694583 h 8253770"/>
                <a:gd name="connsiteX31" fmla="*/ 5257316 w 9049540"/>
                <a:gd name="connsiteY31" fmla="*/ 7823105 h 8253770"/>
                <a:gd name="connsiteX32" fmla="*/ 5586994 w 9049540"/>
                <a:gd name="connsiteY32" fmla="*/ 7791814 h 8253770"/>
                <a:gd name="connsiteX33" fmla="*/ 5648044 w 9049540"/>
                <a:gd name="connsiteY33" fmla="*/ 7914032 h 8253770"/>
                <a:gd name="connsiteX34" fmla="*/ 5971752 w 9049540"/>
                <a:gd name="connsiteY34" fmla="*/ 8253770 h 8253770"/>
                <a:gd name="connsiteX35" fmla="*/ 6261812 w 9049540"/>
                <a:gd name="connsiteY35" fmla="*/ 7996787 h 8253770"/>
                <a:gd name="connsiteX36" fmla="*/ 6006147 w 9049540"/>
                <a:gd name="connsiteY36" fmla="*/ 7720057 h 8253770"/>
                <a:gd name="connsiteX37" fmla="*/ 5953203 w 9049540"/>
                <a:gd name="connsiteY37" fmla="*/ 7399398 h 8253770"/>
                <a:gd name="connsiteX38" fmla="*/ 5823782 w 9049540"/>
                <a:gd name="connsiteY38" fmla="*/ 7116562 h 8253770"/>
                <a:gd name="connsiteX39" fmla="*/ 5986869 w 9049540"/>
                <a:gd name="connsiteY39" fmla="*/ 6838801 h 8253770"/>
                <a:gd name="connsiteX40" fmla="*/ 6088229 w 9049540"/>
                <a:gd name="connsiteY40" fmla="*/ 6514906 h 8253770"/>
                <a:gd name="connsiteX41" fmla="*/ 6085436 w 9049540"/>
                <a:gd name="connsiteY41" fmla="*/ 6368538 h 8253770"/>
                <a:gd name="connsiteX42" fmla="*/ 5728774 w 9049540"/>
                <a:gd name="connsiteY42" fmla="*/ 6036806 h 8253770"/>
                <a:gd name="connsiteX43" fmla="*/ 5460841 w 9049540"/>
                <a:gd name="connsiteY43" fmla="*/ 5825758 h 8253770"/>
                <a:gd name="connsiteX44" fmla="*/ 5280940 w 9049540"/>
                <a:gd name="connsiteY44" fmla="*/ 5470377 h 8253770"/>
                <a:gd name="connsiteX45" fmla="*/ 5143122 w 9049540"/>
                <a:gd name="connsiteY45" fmla="*/ 4940706 h 8253770"/>
                <a:gd name="connsiteX46" fmla="*/ 4892019 w 9049540"/>
                <a:gd name="connsiteY46" fmla="*/ 4849474 h 8253770"/>
                <a:gd name="connsiteX47" fmla="*/ 4957962 w 9049540"/>
                <a:gd name="connsiteY47" fmla="*/ 4620714 h 8253770"/>
                <a:gd name="connsiteX48" fmla="*/ 4921540 w 9049540"/>
                <a:gd name="connsiteY48" fmla="*/ 4465641 h 8253770"/>
                <a:gd name="connsiteX49" fmla="*/ 5102172 w 9049540"/>
                <a:gd name="connsiteY49" fmla="*/ 4291185 h 8253770"/>
                <a:gd name="connsiteX50" fmla="*/ 9049540 w 9049540"/>
                <a:gd name="connsiteY50" fmla="*/ 8059854 h 8253770"/>
                <a:gd name="connsiteX51" fmla="*/ 4530685 w 9049540"/>
                <a:gd name="connsiteY51" fmla="*/ 3716750 h 8253770"/>
                <a:gd name="connsiteX52" fmla="*/ 4772311 w 9049540"/>
                <a:gd name="connsiteY52" fmla="*/ 3544497 h 8253770"/>
                <a:gd name="connsiteX53" fmla="*/ 4416654 w 9049540"/>
                <a:gd name="connsiteY53" fmla="*/ 3524887 h 8253770"/>
                <a:gd name="connsiteX54" fmla="*/ 4413131 w 9049540"/>
                <a:gd name="connsiteY54" fmla="*/ 3442163 h 8253770"/>
                <a:gd name="connsiteX55" fmla="*/ 4270712 w 9049540"/>
                <a:gd name="connsiteY55" fmla="*/ 3282654 h 8253770"/>
                <a:gd name="connsiteX56" fmla="*/ 4211433 w 9049540"/>
                <a:gd name="connsiteY56" fmla="*/ 3145125 h 8253770"/>
                <a:gd name="connsiteX57" fmla="*/ 4108300 w 9049540"/>
                <a:gd name="connsiteY57" fmla="*/ 3024943 h 8253770"/>
                <a:gd name="connsiteX58" fmla="*/ 4126158 w 9049540"/>
                <a:gd name="connsiteY58" fmla="*/ 2876872 h 8253770"/>
                <a:gd name="connsiteX59" fmla="*/ 3690900 w 9049540"/>
                <a:gd name="connsiteY59" fmla="*/ 3026310 h 8253770"/>
                <a:gd name="connsiteX60" fmla="*/ 3588809 w 9049540"/>
                <a:gd name="connsiteY60" fmla="*/ 2863566 h 8253770"/>
                <a:gd name="connsiteX61" fmla="*/ 3402920 w 9049540"/>
                <a:gd name="connsiteY61" fmla="*/ 2976579 h 8253770"/>
                <a:gd name="connsiteX62" fmla="*/ 3248945 w 9049540"/>
                <a:gd name="connsiteY62" fmla="*/ 2799555 h 8253770"/>
                <a:gd name="connsiteX63" fmla="*/ 3246133 w 9049540"/>
                <a:gd name="connsiteY63" fmla="*/ 2637510 h 8253770"/>
                <a:gd name="connsiteX64" fmla="*/ 3152476 w 9049540"/>
                <a:gd name="connsiteY64" fmla="*/ 2550017 h 8253770"/>
                <a:gd name="connsiteX65" fmla="*/ 3214549 w 9049540"/>
                <a:gd name="connsiteY65" fmla="*/ 2437338 h 8253770"/>
                <a:gd name="connsiteX66" fmla="*/ 3395874 w 9049540"/>
                <a:gd name="connsiteY66" fmla="*/ 2237333 h 8253770"/>
                <a:gd name="connsiteX67" fmla="*/ 3300117 w 9049540"/>
                <a:gd name="connsiteY67" fmla="*/ 2090097 h 8253770"/>
                <a:gd name="connsiteX68" fmla="*/ 3453363 w 9049540"/>
                <a:gd name="connsiteY68" fmla="*/ 1814871 h 8253770"/>
                <a:gd name="connsiteX69" fmla="*/ 3700614 w 9049540"/>
                <a:gd name="connsiteY69" fmla="*/ 1562628 h 8253770"/>
                <a:gd name="connsiteX70" fmla="*/ 3719892 w 9049540"/>
                <a:gd name="connsiteY70" fmla="*/ 1333869 h 8253770"/>
                <a:gd name="connsiteX71" fmla="*/ 3523469 w 9049540"/>
                <a:gd name="connsiteY71" fmla="*/ 1165884 h 8253770"/>
                <a:gd name="connsiteX72" fmla="*/ 3242172 w 9049540"/>
                <a:gd name="connsiteY72" fmla="*/ 986492 h 8253770"/>
                <a:gd name="connsiteX73" fmla="*/ 2802005 w 9049540"/>
                <a:gd name="connsiteY73" fmla="*/ 337504 h 8253770"/>
                <a:gd name="connsiteX74" fmla="*/ 2671178 w 9049540"/>
                <a:gd name="connsiteY74" fmla="*/ 98371 h 8253770"/>
                <a:gd name="connsiteX75" fmla="*/ 2207149 w 9049540"/>
                <a:gd name="connsiteY75" fmla="*/ 98371 h 8253770"/>
                <a:gd name="connsiteX76" fmla="*/ 1829767 w 9049540"/>
                <a:gd name="connsiteY76" fmla="*/ 0 h 8253770"/>
                <a:gd name="connsiteX77" fmla="*/ 1770488 w 9049540"/>
                <a:gd name="connsiteY77" fmla="*/ 183327 h 8253770"/>
                <a:gd name="connsiteX78" fmla="*/ 1492715 w 9049540"/>
                <a:gd name="connsiteY78" fmla="*/ 123418 h 8253770"/>
                <a:gd name="connsiteX79" fmla="*/ 1346808 w 9049540"/>
                <a:gd name="connsiteY79" fmla="*/ 274558 h 8253770"/>
                <a:gd name="connsiteX80" fmla="*/ 1176346 w 9049540"/>
                <a:gd name="connsiteY80" fmla="*/ 493779 h 8253770"/>
                <a:gd name="connsiteX81" fmla="*/ 1228943 w 9049540"/>
                <a:gd name="connsiteY81" fmla="*/ 659728 h 8253770"/>
                <a:gd name="connsiteX82" fmla="*/ 1214192 w 9049540"/>
                <a:gd name="connsiteY82" fmla="*/ 762197 h 8253770"/>
                <a:gd name="connsiteX83" fmla="*/ 938865 w 9049540"/>
                <a:gd name="connsiteY83" fmla="*/ 725105 h 8253770"/>
                <a:gd name="connsiteX84" fmla="*/ 802414 w 9049540"/>
                <a:gd name="connsiteY84" fmla="*/ 785013 h 8253770"/>
                <a:gd name="connsiteX85" fmla="*/ 560405 w 9049540"/>
                <a:gd name="connsiteY85" fmla="*/ 863302 h 8253770"/>
                <a:gd name="connsiteX86" fmla="*/ 280860 w 9049540"/>
                <a:gd name="connsiteY86" fmla="*/ 1085924 h 8253770"/>
                <a:gd name="connsiteX87" fmla="*/ 60922 w 9049540"/>
                <a:gd name="connsiteY87" fmla="*/ 989090 h 8253770"/>
                <a:gd name="connsiteX0" fmla="*/ 60922 w 9049540"/>
                <a:gd name="connsiteY0" fmla="*/ 989090 h 8253770"/>
                <a:gd name="connsiteX1" fmla="*/ 96358 w 9049540"/>
                <a:gd name="connsiteY1" fmla="*/ 1263646 h 8253770"/>
                <a:gd name="connsiteX2" fmla="*/ 93583 w 9049540"/>
                <a:gd name="connsiteY2" fmla="*/ 1599981 h 8253770"/>
                <a:gd name="connsiteX3" fmla="*/ 208307 w 9049540"/>
                <a:gd name="connsiteY3" fmla="*/ 1806289 h 8253770"/>
                <a:gd name="connsiteX4" fmla="*/ 107313 w 9049540"/>
                <a:gd name="connsiteY4" fmla="*/ 1921535 h 8253770"/>
                <a:gd name="connsiteX5" fmla="*/ 0 w 9049540"/>
                <a:gd name="connsiteY5" fmla="*/ 2261605 h 8253770"/>
                <a:gd name="connsiteX6" fmla="*/ 423681 w 9049540"/>
                <a:gd name="connsiteY6" fmla="*/ 2106897 h 8253770"/>
                <a:gd name="connsiteX7" fmla="*/ 743536 w 9049540"/>
                <a:gd name="connsiteY7" fmla="*/ 2392330 h 8253770"/>
                <a:gd name="connsiteX8" fmla="*/ 987663 w 9049540"/>
                <a:gd name="connsiteY8" fmla="*/ 2477256 h 8253770"/>
                <a:gd name="connsiteX9" fmla="*/ 1101311 w 9049540"/>
                <a:gd name="connsiteY9" fmla="*/ 2754548 h 8253770"/>
                <a:gd name="connsiteX10" fmla="*/ 1513088 w 9049540"/>
                <a:gd name="connsiteY10" fmla="*/ 2913525 h 8253770"/>
                <a:gd name="connsiteX11" fmla="*/ 1827686 w 9049540"/>
                <a:gd name="connsiteY11" fmla="*/ 2901616 h 8253770"/>
                <a:gd name="connsiteX12" fmla="*/ 1829823 w 9049540"/>
                <a:gd name="connsiteY12" fmla="*/ 3030138 h 8253770"/>
                <a:gd name="connsiteX13" fmla="*/ 1622555 w 9049540"/>
                <a:gd name="connsiteY13" fmla="*/ 3398628 h 8253770"/>
                <a:gd name="connsiteX14" fmla="*/ 1515590 w 9049540"/>
                <a:gd name="connsiteY14" fmla="*/ 3514376 h 8253770"/>
                <a:gd name="connsiteX15" fmla="*/ 1404060 w 9049540"/>
                <a:gd name="connsiteY15" fmla="*/ 3720684 h 8253770"/>
                <a:gd name="connsiteX16" fmla="*/ 1552432 w 9049540"/>
                <a:gd name="connsiteY16" fmla="*/ 4141611 h 8253770"/>
                <a:gd name="connsiteX17" fmla="*/ 1749895 w 9049540"/>
                <a:gd name="connsiteY17" fmla="*/ 4212259 h 8253770"/>
                <a:gd name="connsiteX18" fmla="*/ 1679789 w 9049540"/>
                <a:gd name="connsiteY18" fmla="*/ 4392487 h 8253770"/>
                <a:gd name="connsiteX19" fmla="*/ 2098906 w 9049540"/>
                <a:gd name="connsiteY19" fmla="*/ 4568310 h 8253770"/>
                <a:gd name="connsiteX20" fmla="*/ 2469278 w 9049540"/>
                <a:gd name="connsiteY20" fmla="*/ 4745165 h 8253770"/>
                <a:gd name="connsiteX21" fmla="*/ 2652720 w 9049540"/>
                <a:gd name="connsiteY21" fmla="*/ 4986168 h 8253770"/>
                <a:gd name="connsiteX22" fmla="*/ 3039230 w 9049540"/>
                <a:gd name="connsiteY22" fmla="*/ 5347187 h 8253770"/>
                <a:gd name="connsiteX23" fmla="*/ 3459406 w 9049540"/>
                <a:gd name="connsiteY23" fmla="*/ 5751601 h 8253770"/>
                <a:gd name="connsiteX24" fmla="*/ 3692652 w 9049540"/>
                <a:gd name="connsiteY24" fmla="*/ 6044704 h 8253770"/>
                <a:gd name="connsiteX25" fmla="*/ 3967268 w 9049540"/>
                <a:gd name="connsiteY25" fmla="*/ 6406923 h 8253770"/>
                <a:gd name="connsiteX26" fmla="*/ 4107278 w 9049540"/>
                <a:gd name="connsiteY26" fmla="*/ 6737819 h 8253770"/>
                <a:gd name="connsiteX27" fmla="*/ 4260196 w 9049540"/>
                <a:gd name="connsiteY27" fmla="*/ 6967945 h 8253770"/>
                <a:gd name="connsiteX28" fmla="*/ 4311076 w 9049540"/>
                <a:gd name="connsiteY28" fmla="*/ 7271090 h 8253770"/>
                <a:gd name="connsiteX29" fmla="*/ 4544304 w 9049540"/>
                <a:gd name="connsiteY29" fmla="*/ 7568964 h 8253770"/>
                <a:gd name="connsiteX30" fmla="*/ 4913965 w 9049540"/>
                <a:gd name="connsiteY30" fmla="*/ 7694583 h 8253770"/>
                <a:gd name="connsiteX31" fmla="*/ 5257316 w 9049540"/>
                <a:gd name="connsiteY31" fmla="*/ 7823105 h 8253770"/>
                <a:gd name="connsiteX32" fmla="*/ 5586994 w 9049540"/>
                <a:gd name="connsiteY32" fmla="*/ 7791814 h 8253770"/>
                <a:gd name="connsiteX33" fmla="*/ 5648044 w 9049540"/>
                <a:gd name="connsiteY33" fmla="*/ 7914032 h 8253770"/>
                <a:gd name="connsiteX34" fmla="*/ 5971752 w 9049540"/>
                <a:gd name="connsiteY34" fmla="*/ 8253770 h 8253770"/>
                <a:gd name="connsiteX35" fmla="*/ 6261812 w 9049540"/>
                <a:gd name="connsiteY35" fmla="*/ 7996787 h 8253770"/>
                <a:gd name="connsiteX36" fmla="*/ 6006147 w 9049540"/>
                <a:gd name="connsiteY36" fmla="*/ 7720057 h 8253770"/>
                <a:gd name="connsiteX37" fmla="*/ 5953203 w 9049540"/>
                <a:gd name="connsiteY37" fmla="*/ 7399398 h 8253770"/>
                <a:gd name="connsiteX38" fmla="*/ 5823782 w 9049540"/>
                <a:gd name="connsiteY38" fmla="*/ 7116562 h 8253770"/>
                <a:gd name="connsiteX39" fmla="*/ 5986869 w 9049540"/>
                <a:gd name="connsiteY39" fmla="*/ 6838801 h 8253770"/>
                <a:gd name="connsiteX40" fmla="*/ 6088229 w 9049540"/>
                <a:gd name="connsiteY40" fmla="*/ 6514906 h 8253770"/>
                <a:gd name="connsiteX41" fmla="*/ 6085436 w 9049540"/>
                <a:gd name="connsiteY41" fmla="*/ 6368538 h 8253770"/>
                <a:gd name="connsiteX42" fmla="*/ 5728774 w 9049540"/>
                <a:gd name="connsiteY42" fmla="*/ 6036806 h 8253770"/>
                <a:gd name="connsiteX43" fmla="*/ 5460841 w 9049540"/>
                <a:gd name="connsiteY43" fmla="*/ 5825758 h 8253770"/>
                <a:gd name="connsiteX44" fmla="*/ 5280940 w 9049540"/>
                <a:gd name="connsiteY44" fmla="*/ 5470377 h 8253770"/>
                <a:gd name="connsiteX45" fmla="*/ 5143122 w 9049540"/>
                <a:gd name="connsiteY45" fmla="*/ 4940706 h 8253770"/>
                <a:gd name="connsiteX46" fmla="*/ 4892019 w 9049540"/>
                <a:gd name="connsiteY46" fmla="*/ 4849474 h 8253770"/>
                <a:gd name="connsiteX47" fmla="*/ 4957962 w 9049540"/>
                <a:gd name="connsiteY47" fmla="*/ 4620714 h 8253770"/>
                <a:gd name="connsiteX48" fmla="*/ 4921540 w 9049540"/>
                <a:gd name="connsiteY48" fmla="*/ 4465641 h 8253770"/>
                <a:gd name="connsiteX49" fmla="*/ 5102172 w 9049540"/>
                <a:gd name="connsiteY49" fmla="*/ 4291185 h 8253770"/>
                <a:gd name="connsiteX50" fmla="*/ 9049540 w 9049540"/>
                <a:gd name="connsiteY50" fmla="*/ 8059854 h 8253770"/>
                <a:gd name="connsiteX51" fmla="*/ 7281089 w 9049540"/>
                <a:gd name="connsiteY51" fmla="*/ 3957466 h 8253770"/>
                <a:gd name="connsiteX52" fmla="*/ 4530685 w 9049540"/>
                <a:gd name="connsiteY52" fmla="*/ 3716750 h 8253770"/>
                <a:gd name="connsiteX53" fmla="*/ 4772311 w 9049540"/>
                <a:gd name="connsiteY53" fmla="*/ 3544497 h 8253770"/>
                <a:gd name="connsiteX54" fmla="*/ 4416654 w 9049540"/>
                <a:gd name="connsiteY54" fmla="*/ 3524887 h 8253770"/>
                <a:gd name="connsiteX55" fmla="*/ 4413131 w 9049540"/>
                <a:gd name="connsiteY55" fmla="*/ 3442163 h 8253770"/>
                <a:gd name="connsiteX56" fmla="*/ 4270712 w 9049540"/>
                <a:gd name="connsiteY56" fmla="*/ 3282654 h 8253770"/>
                <a:gd name="connsiteX57" fmla="*/ 4211433 w 9049540"/>
                <a:gd name="connsiteY57" fmla="*/ 3145125 h 8253770"/>
                <a:gd name="connsiteX58" fmla="*/ 4108300 w 9049540"/>
                <a:gd name="connsiteY58" fmla="*/ 3024943 h 8253770"/>
                <a:gd name="connsiteX59" fmla="*/ 4126158 w 9049540"/>
                <a:gd name="connsiteY59" fmla="*/ 2876872 h 8253770"/>
                <a:gd name="connsiteX60" fmla="*/ 3690900 w 9049540"/>
                <a:gd name="connsiteY60" fmla="*/ 3026310 h 8253770"/>
                <a:gd name="connsiteX61" fmla="*/ 3588809 w 9049540"/>
                <a:gd name="connsiteY61" fmla="*/ 2863566 h 8253770"/>
                <a:gd name="connsiteX62" fmla="*/ 3402920 w 9049540"/>
                <a:gd name="connsiteY62" fmla="*/ 2976579 h 8253770"/>
                <a:gd name="connsiteX63" fmla="*/ 3248945 w 9049540"/>
                <a:gd name="connsiteY63" fmla="*/ 2799555 h 8253770"/>
                <a:gd name="connsiteX64" fmla="*/ 3246133 w 9049540"/>
                <a:gd name="connsiteY64" fmla="*/ 2637510 h 8253770"/>
                <a:gd name="connsiteX65" fmla="*/ 3152476 w 9049540"/>
                <a:gd name="connsiteY65" fmla="*/ 2550017 h 8253770"/>
                <a:gd name="connsiteX66" fmla="*/ 3214549 w 9049540"/>
                <a:gd name="connsiteY66" fmla="*/ 2437338 h 8253770"/>
                <a:gd name="connsiteX67" fmla="*/ 3395874 w 9049540"/>
                <a:gd name="connsiteY67" fmla="*/ 2237333 h 8253770"/>
                <a:gd name="connsiteX68" fmla="*/ 3300117 w 9049540"/>
                <a:gd name="connsiteY68" fmla="*/ 2090097 h 8253770"/>
                <a:gd name="connsiteX69" fmla="*/ 3453363 w 9049540"/>
                <a:gd name="connsiteY69" fmla="*/ 1814871 h 8253770"/>
                <a:gd name="connsiteX70" fmla="*/ 3700614 w 9049540"/>
                <a:gd name="connsiteY70" fmla="*/ 1562628 h 8253770"/>
                <a:gd name="connsiteX71" fmla="*/ 3719892 w 9049540"/>
                <a:gd name="connsiteY71" fmla="*/ 1333869 h 8253770"/>
                <a:gd name="connsiteX72" fmla="*/ 3523469 w 9049540"/>
                <a:gd name="connsiteY72" fmla="*/ 1165884 h 8253770"/>
                <a:gd name="connsiteX73" fmla="*/ 3242172 w 9049540"/>
                <a:gd name="connsiteY73" fmla="*/ 986492 h 8253770"/>
                <a:gd name="connsiteX74" fmla="*/ 2802005 w 9049540"/>
                <a:gd name="connsiteY74" fmla="*/ 337504 h 8253770"/>
                <a:gd name="connsiteX75" fmla="*/ 2671178 w 9049540"/>
                <a:gd name="connsiteY75" fmla="*/ 98371 h 8253770"/>
                <a:gd name="connsiteX76" fmla="*/ 2207149 w 9049540"/>
                <a:gd name="connsiteY76" fmla="*/ 98371 h 8253770"/>
                <a:gd name="connsiteX77" fmla="*/ 1829767 w 9049540"/>
                <a:gd name="connsiteY77" fmla="*/ 0 h 8253770"/>
                <a:gd name="connsiteX78" fmla="*/ 1770488 w 9049540"/>
                <a:gd name="connsiteY78" fmla="*/ 183327 h 8253770"/>
                <a:gd name="connsiteX79" fmla="*/ 1492715 w 9049540"/>
                <a:gd name="connsiteY79" fmla="*/ 123418 h 8253770"/>
                <a:gd name="connsiteX80" fmla="*/ 1346808 w 9049540"/>
                <a:gd name="connsiteY80" fmla="*/ 274558 h 8253770"/>
                <a:gd name="connsiteX81" fmla="*/ 1176346 w 9049540"/>
                <a:gd name="connsiteY81" fmla="*/ 493779 h 8253770"/>
                <a:gd name="connsiteX82" fmla="*/ 1228943 w 9049540"/>
                <a:gd name="connsiteY82" fmla="*/ 659728 h 8253770"/>
                <a:gd name="connsiteX83" fmla="*/ 1214192 w 9049540"/>
                <a:gd name="connsiteY83" fmla="*/ 762197 h 8253770"/>
                <a:gd name="connsiteX84" fmla="*/ 938865 w 9049540"/>
                <a:gd name="connsiteY84" fmla="*/ 725105 h 8253770"/>
                <a:gd name="connsiteX85" fmla="*/ 802414 w 9049540"/>
                <a:gd name="connsiteY85" fmla="*/ 785013 h 8253770"/>
                <a:gd name="connsiteX86" fmla="*/ 560405 w 9049540"/>
                <a:gd name="connsiteY86" fmla="*/ 863302 h 8253770"/>
                <a:gd name="connsiteX87" fmla="*/ 280860 w 9049540"/>
                <a:gd name="connsiteY87" fmla="*/ 1085924 h 8253770"/>
                <a:gd name="connsiteX88" fmla="*/ 60922 w 9049540"/>
                <a:gd name="connsiteY88" fmla="*/ 989090 h 8253770"/>
                <a:gd name="connsiteX0" fmla="*/ 60922 w 7281222"/>
                <a:gd name="connsiteY0" fmla="*/ 989090 h 8253770"/>
                <a:gd name="connsiteX1" fmla="*/ 96358 w 7281222"/>
                <a:gd name="connsiteY1" fmla="*/ 1263646 h 8253770"/>
                <a:gd name="connsiteX2" fmla="*/ 93583 w 7281222"/>
                <a:gd name="connsiteY2" fmla="*/ 1599981 h 8253770"/>
                <a:gd name="connsiteX3" fmla="*/ 208307 w 7281222"/>
                <a:gd name="connsiteY3" fmla="*/ 1806289 h 8253770"/>
                <a:gd name="connsiteX4" fmla="*/ 107313 w 7281222"/>
                <a:gd name="connsiteY4" fmla="*/ 1921535 h 8253770"/>
                <a:gd name="connsiteX5" fmla="*/ 0 w 7281222"/>
                <a:gd name="connsiteY5" fmla="*/ 2261605 h 8253770"/>
                <a:gd name="connsiteX6" fmla="*/ 423681 w 7281222"/>
                <a:gd name="connsiteY6" fmla="*/ 2106897 h 8253770"/>
                <a:gd name="connsiteX7" fmla="*/ 743536 w 7281222"/>
                <a:gd name="connsiteY7" fmla="*/ 2392330 h 8253770"/>
                <a:gd name="connsiteX8" fmla="*/ 987663 w 7281222"/>
                <a:gd name="connsiteY8" fmla="*/ 2477256 h 8253770"/>
                <a:gd name="connsiteX9" fmla="*/ 1101311 w 7281222"/>
                <a:gd name="connsiteY9" fmla="*/ 2754548 h 8253770"/>
                <a:gd name="connsiteX10" fmla="*/ 1513088 w 7281222"/>
                <a:gd name="connsiteY10" fmla="*/ 2913525 h 8253770"/>
                <a:gd name="connsiteX11" fmla="*/ 1827686 w 7281222"/>
                <a:gd name="connsiteY11" fmla="*/ 2901616 h 8253770"/>
                <a:gd name="connsiteX12" fmla="*/ 1829823 w 7281222"/>
                <a:gd name="connsiteY12" fmla="*/ 3030138 h 8253770"/>
                <a:gd name="connsiteX13" fmla="*/ 1622555 w 7281222"/>
                <a:gd name="connsiteY13" fmla="*/ 3398628 h 8253770"/>
                <a:gd name="connsiteX14" fmla="*/ 1515590 w 7281222"/>
                <a:gd name="connsiteY14" fmla="*/ 3514376 h 8253770"/>
                <a:gd name="connsiteX15" fmla="*/ 1404060 w 7281222"/>
                <a:gd name="connsiteY15" fmla="*/ 3720684 h 8253770"/>
                <a:gd name="connsiteX16" fmla="*/ 1552432 w 7281222"/>
                <a:gd name="connsiteY16" fmla="*/ 4141611 h 8253770"/>
                <a:gd name="connsiteX17" fmla="*/ 1749895 w 7281222"/>
                <a:gd name="connsiteY17" fmla="*/ 4212259 h 8253770"/>
                <a:gd name="connsiteX18" fmla="*/ 1679789 w 7281222"/>
                <a:gd name="connsiteY18" fmla="*/ 4392487 h 8253770"/>
                <a:gd name="connsiteX19" fmla="*/ 2098906 w 7281222"/>
                <a:gd name="connsiteY19" fmla="*/ 4568310 h 8253770"/>
                <a:gd name="connsiteX20" fmla="*/ 2469278 w 7281222"/>
                <a:gd name="connsiteY20" fmla="*/ 4745165 h 8253770"/>
                <a:gd name="connsiteX21" fmla="*/ 2652720 w 7281222"/>
                <a:gd name="connsiteY21" fmla="*/ 4986168 h 8253770"/>
                <a:gd name="connsiteX22" fmla="*/ 3039230 w 7281222"/>
                <a:gd name="connsiteY22" fmla="*/ 5347187 h 8253770"/>
                <a:gd name="connsiteX23" fmla="*/ 3459406 w 7281222"/>
                <a:gd name="connsiteY23" fmla="*/ 5751601 h 8253770"/>
                <a:gd name="connsiteX24" fmla="*/ 3692652 w 7281222"/>
                <a:gd name="connsiteY24" fmla="*/ 6044704 h 8253770"/>
                <a:gd name="connsiteX25" fmla="*/ 3967268 w 7281222"/>
                <a:gd name="connsiteY25" fmla="*/ 6406923 h 8253770"/>
                <a:gd name="connsiteX26" fmla="*/ 4107278 w 7281222"/>
                <a:gd name="connsiteY26" fmla="*/ 6737819 h 8253770"/>
                <a:gd name="connsiteX27" fmla="*/ 4260196 w 7281222"/>
                <a:gd name="connsiteY27" fmla="*/ 6967945 h 8253770"/>
                <a:gd name="connsiteX28" fmla="*/ 4311076 w 7281222"/>
                <a:gd name="connsiteY28" fmla="*/ 7271090 h 8253770"/>
                <a:gd name="connsiteX29" fmla="*/ 4544304 w 7281222"/>
                <a:gd name="connsiteY29" fmla="*/ 7568964 h 8253770"/>
                <a:gd name="connsiteX30" fmla="*/ 4913965 w 7281222"/>
                <a:gd name="connsiteY30" fmla="*/ 7694583 h 8253770"/>
                <a:gd name="connsiteX31" fmla="*/ 5257316 w 7281222"/>
                <a:gd name="connsiteY31" fmla="*/ 7823105 h 8253770"/>
                <a:gd name="connsiteX32" fmla="*/ 5586994 w 7281222"/>
                <a:gd name="connsiteY32" fmla="*/ 7791814 h 8253770"/>
                <a:gd name="connsiteX33" fmla="*/ 5648044 w 7281222"/>
                <a:gd name="connsiteY33" fmla="*/ 7914032 h 8253770"/>
                <a:gd name="connsiteX34" fmla="*/ 5971752 w 7281222"/>
                <a:gd name="connsiteY34" fmla="*/ 8253770 h 8253770"/>
                <a:gd name="connsiteX35" fmla="*/ 6261812 w 7281222"/>
                <a:gd name="connsiteY35" fmla="*/ 7996787 h 8253770"/>
                <a:gd name="connsiteX36" fmla="*/ 6006147 w 7281222"/>
                <a:gd name="connsiteY36" fmla="*/ 7720057 h 8253770"/>
                <a:gd name="connsiteX37" fmla="*/ 5953203 w 7281222"/>
                <a:gd name="connsiteY37" fmla="*/ 7399398 h 8253770"/>
                <a:gd name="connsiteX38" fmla="*/ 5823782 w 7281222"/>
                <a:gd name="connsiteY38" fmla="*/ 7116562 h 8253770"/>
                <a:gd name="connsiteX39" fmla="*/ 5986869 w 7281222"/>
                <a:gd name="connsiteY39" fmla="*/ 6838801 h 8253770"/>
                <a:gd name="connsiteX40" fmla="*/ 6088229 w 7281222"/>
                <a:gd name="connsiteY40" fmla="*/ 6514906 h 8253770"/>
                <a:gd name="connsiteX41" fmla="*/ 6085436 w 7281222"/>
                <a:gd name="connsiteY41" fmla="*/ 6368538 h 8253770"/>
                <a:gd name="connsiteX42" fmla="*/ 5728774 w 7281222"/>
                <a:gd name="connsiteY42" fmla="*/ 6036806 h 8253770"/>
                <a:gd name="connsiteX43" fmla="*/ 5460841 w 7281222"/>
                <a:gd name="connsiteY43" fmla="*/ 5825758 h 8253770"/>
                <a:gd name="connsiteX44" fmla="*/ 5280940 w 7281222"/>
                <a:gd name="connsiteY44" fmla="*/ 5470377 h 8253770"/>
                <a:gd name="connsiteX45" fmla="*/ 5143122 w 7281222"/>
                <a:gd name="connsiteY45" fmla="*/ 4940706 h 8253770"/>
                <a:gd name="connsiteX46" fmla="*/ 4892019 w 7281222"/>
                <a:gd name="connsiteY46" fmla="*/ 4849474 h 8253770"/>
                <a:gd name="connsiteX47" fmla="*/ 4957962 w 7281222"/>
                <a:gd name="connsiteY47" fmla="*/ 4620714 h 8253770"/>
                <a:gd name="connsiteX48" fmla="*/ 4921540 w 7281222"/>
                <a:gd name="connsiteY48" fmla="*/ 4465641 h 8253770"/>
                <a:gd name="connsiteX49" fmla="*/ 5102172 w 7281222"/>
                <a:gd name="connsiteY49" fmla="*/ 4291185 h 8253770"/>
                <a:gd name="connsiteX50" fmla="*/ 4898080 w 7281222"/>
                <a:gd name="connsiteY50" fmla="*/ 4136810 h 8253770"/>
                <a:gd name="connsiteX51" fmla="*/ 7281089 w 7281222"/>
                <a:gd name="connsiteY51" fmla="*/ 3957466 h 8253770"/>
                <a:gd name="connsiteX52" fmla="*/ 4530685 w 7281222"/>
                <a:gd name="connsiteY52" fmla="*/ 3716750 h 8253770"/>
                <a:gd name="connsiteX53" fmla="*/ 4772311 w 7281222"/>
                <a:gd name="connsiteY53" fmla="*/ 3544497 h 8253770"/>
                <a:gd name="connsiteX54" fmla="*/ 4416654 w 7281222"/>
                <a:gd name="connsiteY54" fmla="*/ 3524887 h 8253770"/>
                <a:gd name="connsiteX55" fmla="*/ 4413131 w 7281222"/>
                <a:gd name="connsiteY55" fmla="*/ 3442163 h 8253770"/>
                <a:gd name="connsiteX56" fmla="*/ 4270712 w 7281222"/>
                <a:gd name="connsiteY56" fmla="*/ 3282654 h 8253770"/>
                <a:gd name="connsiteX57" fmla="*/ 4211433 w 7281222"/>
                <a:gd name="connsiteY57" fmla="*/ 3145125 h 8253770"/>
                <a:gd name="connsiteX58" fmla="*/ 4108300 w 7281222"/>
                <a:gd name="connsiteY58" fmla="*/ 3024943 h 8253770"/>
                <a:gd name="connsiteX59" fmla="*/ 4126158 w 7281222"/>
                <a:gd name="connsiteY59" fmla="*/ 2876872 h 8253770"/>
                <a:gd name="connsiteX60" fmla="*/ 3690900 w 7281222"/>
                <a:gd name="connsiteY60" fmla="*/ 3026310 h 8253770"/>
                <a:gd name="connsiteX61" fmla="*/ 3588809 w 7281222"/>
                <a:gd name="connsiteY61" fmla="*/ 2863566 h 8253770"/>
                <a:gd name="connsiteX62" fmla="*/ 3402920 w 7281222"/>
                <a:gd name="connsiteY62" fmla="*/ 2976579 h 8253770"/>
                <a:gd name="connsiteX63" fmla="*/ 3248945 w 7281222"/>
                <a:gd name="connsiteY63" fmla="*/ 2799555 h 8253770"/>
                <a:gd name="connsiteX64" fmla="*/ 3246133 w 7281222"/>
                <a:gd name="connsiteY64" fmla="*/ 2637510 h 8253770"/>
                <a:gd name="connsiteX65" fmla="*/ 3152476 w 7281222"/>
                <a:gd name="connsiteY65" fmla="*/ 2550017 h 8253770"/>
                <a:gd name="connsiteX66" fmla="*/ 3214549 w 7281222"/>
                <a:gd name="connsiteY66" fmla="*/ 2437338 h 8253770"/>
                <a:gd name="connsiteX67" fmla="*/ 3395874 w 7281222"/>
                <a:gd name="connsiteY67" fmla="*/ 2237333 h 8253770"/>
                <a:gd name="connsiteX68" fmla="*/ 3300117 w 7281222"/>
                <a:gd name="connsiteY68" fmla="*/ 2090097 h 8253770"/>
                <a:gd name="connsiteX69" fmla="*/ 3453363 w 7281222"/>
                <a:gd name="connsiteY69" fmla="*/ 1814871 h 8253770"/>
                <a:gd name="connsiteX70" fmla="*/ 3700614 w 7281222"/>
                <a:gd name="connsiteY70" fmla="*/ 1562628 h 8253770"/>
                <a:gd name="connsiteX71" fmla="*/ 3719892 w 7281222"/>
                <a:gd name="connsiteY71" fmla="*/ 1333869 h 8253770"/>
                <a:gd name="connsiteX72" fmla="*/ 3523469 w 7281222"/>
                <a:gd name="connsiteY72" fmla="*/ 1165884 h 8253770"/>
                <a:gd name="connsiteX73" fmla="*/ 3242172 w 7281222"/>
                <a:gd name="connsiteY73" fmla="*/ 986492 h 8253770"/>
                <a:gd name="connsiteX74" fmla="*/ 2802005 w 7281222"/>
                <a:gd name="connsiteY74" fmla="*/ 337504 h 8253770"/>
                <a:gd name="connsiteX75" fmla="*/ 2671178 w 7281222"/>
                <a:gd name="connsiteY75" fmla="*/ 98371 h 8253770"/>
                <a:gd name="connsiteX76" fmla="*/ 2207149 w 7281222"/>
                <a:gd name="connsiteY76" fmla="*/ 98371 h 8253770"/>
                <a:gd name="connsiteX77" fmla="*/ 1829767 w 7281222"/>
                <a:gd name="connsiteY77" fmla="*/ 0 h 8253770"/>
                <a:gd name="connsiteX78" fmla="*/ 1770488 w 7281222"/>
                <a:gd name="connsiteY78" fmla="*/ 183327 h 8253770"/>
                <a:gd name="connsiteX79" fmla="*/ 1492715 w 7281222"/>
                <a:gd name="connsiteY79" fmla="*/ 123418 h 8253770"/>
                <a:gd name="connsiteX80" fmla="*/ 1346808 w 7281222"/>
                <a:gd name="connsiteY80" fmla="*/ 274558 h 8253770"/>
                <a:gd name="connsiteX81" fmla="*/ 1176346 w 7281222"/>
                <a:gd name="connsiteY81" fmla="*/ 493779 h 8253770"/>
                <a:gd name="connsiteX82" fmla="*/ 1228943 w 7281222"/>
                <a:gd name="connsiteY82" fmla="*/ 659728 h 8253770"/>
                <a:gd name="connsiteX83" fmla="*/ 1214192 w 7281222"/>
                <a:gd name="connsiteY83" fmla="*/ 762197 h 8253770"/>
                <a:gd name="connsiteX84" fmla="*/ 938865 w 7281222"/>
                <a:gd name="connsiteY84" fmla="*/ 725105 h 8253770"/>
                <a:gd name="connsiteX85" fmla="*/ 802414 w 7281222"/>
                <a:gd name="connsiteY85" fmla="*/ 785013 h 8253770"/>
                <a:gd name="connsiteX86" fmla="*/ 560405 w 7281222"/>
                <a:gd name="connsiteY86" fmla="*/ 863302 h 8253770"/>
                <a:gd name="connsiteX87" fmla="*/ 280860 w 7281222"/>
                <a:gd name="connsiteY87" fmla="*/ 1085924 h 8253770"/>
                <a:gd name="connsiteX88" fmla="*/ 60922 w 7281222"/>
                <a:gd name="connsiteY88" fmla="*/ 989090 h 8253770"/>
                <a:gd name="connsiteX0" fmla="*/ 60922 w 6261812"/>
                <a:gd name="connsiteY0" fmla="*/ 989090 h 8253770"/>
                <a:gd name="connsiteX1" fmla="*/ 96358 w 6261812"/>
                <a:gd name="connsiteY1" fmla="*/ 1263646 h 8253770"/>
                <a:gd name="connsiteX2" fmla="*/ 93583 w 6261812"/>
                <a:gd name="connsiteY2" fmla="*/ 1599981 h 8253770"/>
                <a:gd name="connsiteX3" fmla="*/ 208307 w 6261812"/>
                <a:gd name="connsiteY3" fmla="*/ 1806289 h 8253770"/>
                <a:gd name="connsiteX4" fmla="*/ 107313 w 6261812"/>
                <a:gd name="connsiteY4" fmla="*/ 1921535 h 8253770"/>
                <a:gd name="connsiteX5" fmla="*/ 0 w 6261812"/>
                <a:gd name="connsiteY5" fmla="*/ 2261605 h 8253770"/>
                <a:gd name="connsiteX6" fmla="*/ 423681 w 6261812"/>
                <a:gd name="connsiteY6" fmla="*/ 2106897 h 8253770"/>
                <a:gd name="connsiteX7" fmla="*/ 743536 w 6261812"/>
                <a:gd name="connsiteY7" fmla="*/ 2392330 h 8253770"/>
                <a:gd name="connsiteX8" fmla="*/ 987663 w 6261812"/>
                <a:gd name="connsiteY8" fmla="*/ 2477256 h 8253770"/>
                <a:gd name="connsiteX9" fmla="*/ 1101311 w 6261812"/>
                <a:gd name="connsiteY9" fmla="*/ 2754548 h 8253770"/>
                <a:gd name="connsiteX10" fmla="*/ 1513088 w 6261812"/>
                <a:gd name="connsiteY10" fmla="*/ 2913525 h 8253770"/>
                <a:gd name="connsiteX11" fmla="*/ 1827686 w 6261812"/>
                <a:gd name="connsiteY11" fmla="*/ 2901616 h 8253770"/>
                <a:gd name="connsiteX12" fmla="*/ 1829823 w 6261812"/>
                <a:gd name="connsiteY12" fmla="*/ 3030138 h 8253770"/>
                <a:gd name="connsiteX13" fmla="*/ 1622555 w 6261812"/>
                <a:gd name="connsiteY13" fmla="*/ 3398628 h 8253770"/>
                <a:gd name="connsiteX14" fmla="*/ 1515590 w 6261812"/>
                <a:gd name="connsiteY14" fmla="*/ 3514376 h 8253770"/>
                <a:gd name="connsiteX15" fmla="*/ 1404060 w 6261812"/>
                <a:gd name="connsiteY15" fmla="*/ 3720684 h 8253770"/>
                <a:gd name="connsiteX16" fmla="*/ 1552432 w 6261812"/>
                <a:gd name="connsiteY16" fmla="*/ 4141611 h 8253770"/>
                <a:gd name="connsiteX17" fmla="*/ 1749895 w 6261812"/>
                <a:gd name="connsiteY17" fmla="*/ 4212259 h 8253770"/>
                <a:gd name="connsiteX18" fmla="*/ 1679789 w 6261812"/>
                <a:gd name="connsiteY18" fmla="*/ 4392487 h 8253770"/>
                <a:gd name="connsiteX19" fmla="*/ 2098906 w 6261812"/>
                <a:gd name="connsiteY19" fmla="*/ 4568310 h 8253770"/>
                <a:gd name="connsiteX20" fmla="*/ 2469278 w 6261812"/>
                <a:gd name="connsiteY20" fmla="*/ 4745165 h 8253770"/>
                <a:gd name="connsiteX21" fmla="*/ 2652720 w 6261812"/>
                <a:gd name="connsiteY21" fmla="*/ 4986168 h 8253770"/>
                <a:gd name="connsiteX22" fmla="*/ 3039230 w 6261812"/>
                <a:gd name="connsiteY22" fmla="*/ 5347187 h 8253770"/>
                <a:gd name="connsiteX23" fmla="*/ 3459406 w 6261812"/>
                <a:gd name="connsiteY23" fmla="*/ 5751601 h 8253770"/>
                <a:gd name="connsiteX24" fmla="*/ 3692652 w 6261812"/>
                <a:gd name="connsiteY24" fmla="*/ 6044704 h 8253770"/>
                <a:gd name="connsiteX25" fmla="*/ 3967268 w 6261812"/>
                <a:gd name="connsiteY25" fmla="*/ 6406923 h 8253770"/>
                <a:gd name="connsiteX26" fmla="*/ 4107278 w 6261812"/>
                <a:gd name="connsiteY26" fmla="*/ 6737819 h 8253770"/>
                <a:gd name="connsiteX27" fmla="*/ 4260196 w 6261812"/>
                <a:gd name="connsiteY27" fmla="*/ 6967945 h 8253770"/>
                <a:gd name="connsiteX28" fmla="*/ 4311076 w 6261812"/>
                <a:gd name="connsiteY28" fmla="*/ 7271090 h 8253770"/>
                <a:gd name="connsiteX29" fmla="*/ 4544304 w 6261812"/>
                <a:gd name="connsiteY29" fmla="*/ 7568964 h 8253770"/>
                <a:gd name="connsiteX30" fmla="*/ 4913965 w 6261812"/>
                <a:gd name="connsiteY30" fmla="*/ 7694583 h 8253770"/>
                <a:gd name="connsiteX31" fmla="*/ 5257316 w 6261812"/>
                <a:gd name="connsiteY31" fmla="*/ 7823105 h 8253770"/>
                <a:gd name="connsiteX32" fmla="*/ 5586994 w 6261812"/>
                <a:gd name="connsiteY32" fmla="*/ 7791814 h 8253770"/>
                <a:gd name="connsiteX33" fmla="*/ 5648044 w 6261812"/>
                <a:gd name="connsiteY33" fmla="*/ 7914032 h 8253770"/>
                <a:gd name="connsiteX34" fmla="*/ 5971752 w 6261812"/>
                <a:gd name="connsiteY34" fmla="*/ 8253770 h 8253770"/>
                <a:gd name="connsiteX35" fmla="*/ 6261812 w 6261812"/>
                <a:gd name="connsiteY35" fmla="*/ 7996787 h 8253770"/>
                <a:gd name="connsiteX36" fmla="*/ 6006147 w 6261812"/>
                <a:gd name="connsiteY36" fmla="*/ 7720057 h 8253770"/>
                <a:gd name="connsiteX37" fmla="*/ 5953203 w 6261812"/>
                <a:gd name="connsiteY37" fmla="*/ 7399398 h 8253770"/>
                <a:gd name="connsiteX38" fmla="*/ 5823782 w 6261812"/>
                <a:gd name="connsiteY38" fmla="*/ 7116562 h 8253770"/>
                <a:gd name="connsiteX39" fmla="*/ 5986869 w 6261812"/>
                <a:gd name="connsiteY39" fmla="*/ 6838801 h 8253770"/>
                <a:gd name="connsiteX40" fmla="*/ 6088229 w 6261812"/>
                <a:gd name="connsiteY40" fmla="*/ 6514906 h 8253770"/>
                <a:gd name="connsiteX41" fmla="*/ 6085436 w 6261812"/>
                <a:gd name="connsiteY41" fmla="*/ 6368538 h 8253770"/>
                <a:gd name="connsiteX42" fmla="*/ 5728774 w 6261812"/>
                <a:gd name="connsiteY42" fmla="*/ 6036806 h 8253770"/>
                <a:gd name="connsiteX43" fmla="*/ 5460841 w 6261812"/>
                <a:gd name="connsiteY43" fmla="*/ 5825758 h 8253770"/>
                <a:gd name="connsiteX44" fmla="*/ 5280940 w 6261812"/>
                <a:gd name="connsiteY44" fmla="*/ 5470377 h 8253770"/>
                <a:gd name="connsiteX45" fmla="*/ 5143122 w 6261812"/>
                <a:gd name="connsiteY45" fmla="*/ 4940706 h 8253770"/>
                <a:gd name="connsiteX46" fmla="*/ 4892019 w 6261812"/>
                <a:gd name="connsiteY46" fmla="*/ 4849474 h 8253770"/>
                <a:gd name="connsiteX47" fmla="*/ 4957962 w 6261812"/>
                <a:gd name="connsiteY47" fmla="*/ 4620714 h 8253770"/>
                <a:gd name="connsiteX48" fmla="*/ 4921540 w 6261812"/>
                <a:gd name="connsiteY48" fmla="*/ 4465641 h 8253770"/>
                <a:gd name="connsiteX49" fmla="*/ 5102172 w 6261812"/>
                <a:gd name="connsiteY49" fmla="*/ 4291185 h 8253770"/>
                <a:gd name="connsiteX50" fmla="*/ 4898080 w 6261812"/>
                <a:gd name="connsiteY50" fmla="*/ 4136810 h 8253770"/>
                <a:gd name="connsiteX51" fmla="*/ 4735571 w 6261812"/>
                <a:gd name="connsiteY51" fmla="*/ 3964104 h 8253770"/>
                <a:gd name="connsiteX52" fmla="*/ 4530685 w 6261812"/>
                <a:gd name="connsiteY52" fmla="*/ 3716750 h 8253770"/>
                <a:gd name="connsiteX53" fmla="*/ 4772311 w 6261812"/>
                <a:gd name="connsiteY53" fmla="*/ 3544497 h 8253770"/>
                <a:gd name="connsiteX54" fmla="*/ 4416654 w 6261812"/>
                <a:gd name="connsiteY54" fmla="*/ 3524887 h 8253770"/>
                <a:gd name="connsiteX55" fmla="*/ 4413131 w 6261812"/>
                <a:gd name="connsiteY55" fmla="*/ 3442163 h 8253770"/>
                <a:gd name="connsiteX56" fmla="*/ 4270712 w 6261812"/>
                <a:gd name="connsiteY56" fmla="*/ 3282654 h 8253770"/>
                <a:gd name="connsiteX57" fmla="*/ 4211433 w 6261812"/>
                <a:gd name="connsiteY57" fmla="*/ 3145125 h 8253770"/>
                <a:gd name="connsiteX58" fmla="*/ 4108300 w 6261812"/>
                <a:gd name="connsiteY58" fmla="*/ 3024943 h 8253770"/>
                <a:gd name="connsiteX59" fmla="*/ 4126158 w 6261812"/>
                <a:gd name="connsiteY59" fmla="*/ 2876872 h 8253770"/>
                <a:gd name="connsiteX60" fmla="*/ 3690900 w 6261812"/>
                <a:gd name="connsiteY60" fmla="*/ 3026310 h 8253770"/>
                <a:gd name="connsiteX61" fmla="*/ 3588809 w 6261812"/>
                <a:gd name="connsiteY61" fmla="*/ 2863566 h 8253770"/>
                <a:gd name="connsiteX62" fmla="*/ 3402920 w 6261812"/>
                <a:gd name="connsiteY62" fmla="*/ 2976579 h 8253770"/>
                <a:gd name="connsiteX63" fmla="*/ 3248945 w 6261812"/>
                <a:gd name="connsiteY63" fmla="*/ 2799555 h 8253770"/>
                <a:gd name="connsiteX64" fmla="*/ 3246133 w 6261812"/>
                <a:gd name="connsiteY64" fmla="*/ 2637510 h 8253770"/>
                <a:gd name="connsiteX65" fmla="*/ 3152476 w 6261812"/>
                <a:gd name="connsiteY65" fmla="*/ 2550017 h 8253770"/>
                <a:gd name="connsiteX66" fmla="*/ 3214549 w 6261812"/>
                <a:gd name="connsiteY66" fmla="*/ 2437338 h 8253770"/>
                <a:gd name="connsiteX67" fmla="*/ 3395874 w 6261812"/>
                <a:gd name="connsiteY67" fmla="*/ 2237333 h 8253770"/>
                <a:gd name="connsiteX68" fmla="*/ 3300117 w 6261812"/>
                <a:gd name="connsiteY68" fmla="*/ 2090097 h 8253770"/>
                <a:gd name="connsiteX69" fmla="*/ 3453363 w 6261812"/>
                <a:gd name="connsiteY69" fmla="*/ 1814871 h 8253770"/>
                <a:gd name="connsiteX70" fmla="*/ 3700614 w 6261812"/>
                <a:gd name="connsiteY70" fmla="*/ 1562628 h 8253770"/>
                <a:gd name="connsiteX71" fmla="*/ 3719892 w 6261812"/>
                <a:gd name="connsiteY71" fmla="*/ 1333869 h 8253770"/>
                <a:gd name="connsiteX72" fmla="*/ 3523469 w 6261812"/>
                <a:gd name="connsiteY72" fmla="*/ 1165884 h 8253770"/>
                <a:gd name="connsiteX73" fmla="*/ 3242172 w 6261812"/>
                <a:gd name="connsiteY73" fmla="*/ 986492 h 8253770"/>
                <a:gd name="connsiteX74" fmla="*/ 2802005 w 6261812"/>
                <a:gd name="connsiteY74" fmla="*/ 337504 h 8253770"/>
                <a:gd name="connsiteX75" fmla="*/ 2671178 w 6261812"/>
                <a:gd name="connsiteY75" fmla="*/ 98371 h 8253770"/>
                <a:gd name="connsiteX76" fmla="*/ 2207149 w 6261812"/>
                <a:gd name="connsiteY76" fmla="*/ 98371 h 8253770"/>
                <a:gd name="connsiteX77" fmla="*/ 1829767 w 6261812"/>
                <a:gd name="connsiteY77" fmla="*/ 0 h 8253770"/>
                <a:gd name="connsiteX78" fmla="*/ 1770488 w 6261812"/>
                <a:gd name="connsiteY78" fmla="*/ 183327 h 8253770"/>
                <a:gd name="connsiteX79" fmla="*/ 1492715 w 6261812"/>
                <a:gd name="connsiteY79" fmla="*/ 123418 h 8253770"/>
                <a:gd name="connsiteX80" fmla="*/ 1346808 w 6261812"/>
                <a:gd name="connsiteY80" fmla="*/ 274558 h 8253770"/>
                <a:gd name="connsiteX81" fmla="*/ 1176346 w 6261812"/>
                <a:gd name="connsiteY81" fmla="*/ 493779 h 8253770"/>
                <a:gd name="connsiteX82" fmla="*/ 1228943 w 6261812"/>
                <a:gd name="connsiteY82" fmla="*/ 659728 h 8253770"/>
                <a:gd name="connsiteX83" fmla="*/ 1214192 w 6261812"/>
                <a:gd name="connsiteY83" fmla="*/ 762197 h 8253770"/>
                <a:gd name="connsiteX84" fmla="*/ 938865 w 6261812"/>
                <a:gd name="connsiteY84" fmla="*/ 725105 h 8253770"/>
                <a:gd name="connsiteX85" fmla="*/ 802414 w 6261812"/>
                <a:gd name="connsiteY85" fmla="*/ 785013 h 8253770"/>
                <a:gd name="connsiteX86" fmla="*/ 560405 w 6261812"/>
                <a:gd name="connsiteY86" fmla="*/ 863302 h 8253770"/>
                <a:gd name="connsiteX87" fmla="*/ 280860 w 6261812"/>
                <a:gd name="connsiteY87" fmla="*/ 1085924 h 8253770"/>
                <a:gd name="connsiteX88" fmla="*/ 60922 w 6261812"/>
                <a:gd name="connsiteY88" fmla="*/ 989090 h 82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261812" h="8253770">
                  <a:moveTo>
                    <a:pt x="60922" y="989090"/>
                  </a:moveTo>
                  <a:lnTo>
                    <a:pt x="96358" y="1263646"/>
                  </a:lnTo>
                  <a:lnTo>
                    <a:pt x="93583" y="1599981"/>
                  </a:lnTo>
                  <a:lnTo>
                    <a:pt x="208307" y="1806289"/>
                  </a:lnTo>
                  <a:lnTo>
                    <a:pt x="107313" y="1921535"/>
                  </a:lnTo>
                  <a:lnTo>
                    <a:pt x="0" y="2261605"/>
                  </a:lnTo>
                  <a:lnTo>
                    <a:pt x="423681" y="2106897"/>
                  </a:lnTo>
                  <a:lnTo>
                    <a:pt x="743536" y="2392330"/>
                  </a:lnTo>
                  <a:lnTo>
                    <a:pt x="987663" y="2477256"/>
                  </a:lnTo>
                  <a:cubicBezTo>
                    <a:pt x="1032209" y="2565261"/>
                    <a:pt x="956810" y="2679819"/>
                    <a:pt x="1101311" y="2754548"/>
                  </a:cubicBezTo>
                  <a:lnTo>
                    <a:pt x="1513088" y="2913525"/>
                  </a:lnTo>
                  <a:cubicBezTo>
                    <a:pt x="1617954" y="2909555"/>
                    <a:pt x="1616202" y="2825931"/>
                    <a:pt x="1827686" y="2901616"/>
                  </a:cubicBezTo>
                  <a:cubicBezTo>
                    <a:pt x="1828398" y="2944457"/>
                    <a:pt x="1829111" y="2987297"/>
                    <a:pt x="1829823" y="3030138"/>
                  </a:cubicBezTo>
                  <a:lnTo>
                    <a:pt x="1622555" y="3398628"/>
                  </a:lnTo>
                  <a:lnTo>
                    <a:pt x="1515590" y="3514376"/>
                  </a:lnTo>
                  <a:lnTo>
                    <a:pt x="1404060" y="3720684"/>
                  </a:lnTo>
                  <a:lnTo>
                    <a:pt x="1552432" y="4141611"/>
                  </a:lnTo>
                  <a:lnTo>
                    <a:pt x="1749895" y="4212259"/>
                  </a:lnTo>
                  <a:lnTo>
                    <a:pt x="1679789" y="4392487"/>
                  </a:lnTo>
                  <a:lnTo>
                    <a:pt x="2098906" y="4568310"/>
                  </a:lnTo>
                  <a:lnTo>
                    <a:pt x="2469278" y="4745165"/>
                  </a:lnTo>
                  <a:lnTo>
                    <a:pt x="2652720" y="4986168"/>
                  </a:lnTo>
                  <a:cubicBezTo>
                    <a:pt x="2781557" y="5106508"/>
                    <a:pt x="2743801" y="4954690"/>
                    <a:pt x="3039230" y="5347187"/>
                  </a:cubicBezTo>
                  <a:cubicBezTo>
                    <a:pt x="3179289" y="5481992"/>
                    <a:pt x="3252711" y="5377830"/>
                    <a:pt x="3459406" y="5751601"/>
                  </a:cubicBezTo>
                  <a:lnTo>
                    <a:pt x="3692652" y="6044704"/>
                  </a:lnTo>
                  <a:lnTo>
                    <a:pt x="3967268" y="6406923"/>
                  </a:lnTo>
                  <a:lnTo>
                    <a:pt x="4107278" y="6737819"/>
                  </a:lnTo>
                  <a:lnTo>
                    <a:pt x="4260196" y="6967945"/>
                  </a:lnTo>
                  <a:cubicBezTo>
                    <a:pt x="4277156" y="7068993"/>
                    <a:pt x="4140852" y="7123576"/>
                    <a:pt x="4311076" y="7271090"/>
                  </a:cubicBezTo>
                  <a:lnTo>
                    <a:pt x="4544304" y="7568964"/>
                  </a:lnTo>
                  <a:lnTo>
                    <a:pt x="4913965" y="7694583"/>
                  </a:lnTo>
                  <a:lnTo>
                    <a:pt x="5257316" y="7823105"/>
                  </a:lnTo>
                  <a:lnTo>
                    <a:pt x="5586994" y="7791814"/>
                  </a:lnTo>
                  <a:lnTo>
                    <a:pt x="5648044" y="7914032"/>
                  </a:lnTo>
                  <a:lnTo>
                    <a:pt x="5971752" y="8253770"/>
                  </a:lnTo>
                  <a:lnTo>
                    <a:pt x="6261812" y="7996787"/>
                  </a:lnTo>
                  <a:lnTo>
                    <a:pt x="6006147" y="7720057"/>
                  </a:lnTo>
                  <a:lnTo>
                    <a:pt x="5953203" y="7399398"/>
                  </a:lnTo>
                  <a:lnTo>
                    <a:pt x="5823782" y="7116562"/>
                  </a:lnTo>
                  <a:lnTo>
                    <a:pt x="5986869" y="6838801"/>
                  </a:lnTo>
                  <a:lnTo>
                    <a:pt x="6088229" y="6514906"/>
                  </a:lnTo>
                  <a:lnTo>
                    <a:pt x="6085436" y="6368538"/>
                  </a:lnTo>
                  <a:lnTo>
                    <a:pt x="5728774" y="6036806"/>
                  </a:lnTo>
                  <a:lnTo>
                    <a:pt x="5460841" y="5825758"/>
                  </a:lnTo>
                  <a:lnTo>
                    <a:pt x="5280940" y="5470377"/>
                  </a:lnTo>
                  <a:lnTo>
                    <a:pt x="5143122" y="4940706"/>
                  </a:lnTo>
                  <a:lnTo>
                    <a:pt x="4892019" y="4849474"/>
                  </a:lnTo>
                  <a:lnTo>
                    <a:pt x="4957962" y="4620714"/>
                  </a:lnTo>
                  <a:lnTo>
                    <a:pt x="4921540" y="4465641"/>
                  </a:lnTo>
                  <a:lnTo>
                    <a:pt x="5102172" y="4291185"/>
                  </a:lnTo>
                  <a:lnTo>
                    <a:pt x="4898080" y="4136810"/>
                  </a:lnTo>
                  <a:cubicBezTo>
                    <a:pt x="4877229" y="4123495"/>
                    <a:pt x="4756422" y="3977419"/>
                    <a:pt x="4735571" y="3964104"/>
                  </a:cubicBezTo>
                  <a:lnTo>
                    <a:pt x="4530685" y="3716750"/>
                  </a:lnTo>
                  <a:lnTo>
                    <a:pt x="4772311" y="3544497"/>
                  </a:lnTo>
                  <a:lnTo>
                    <a:pt x="4416654" y="3524887"/>
                  </a:lnTo>
                  <a:lnTo>
                    <a:pt x="4413131" y="3442163"/>
                  </a:lnTo>
                  <a:lnTo>
                    <a:pt x="4270712" y="3282654"/>
                  </a:lnTo>
                  <a:lnTo>
                    <a:pt x="4211433" y="3145125"/>
                  </a:lnTo>
                  <a:lnTo>
                    <a:pt x="4108300" y="3024943"/>
                  </a:lnTo>
                  <a:lnTo>
                    <a:pt x="4126158" y="2876872"/>
                  </a:lnTo>
                  <a:cubicBezTo>
                    <a:pt x="3874455" y="2858093"/>
                    <a:pt x="3842649" y="2945520"/>
                    <a:pt x="3690900" y="3026310"/>
                  </a:cubicBezTo>
                  <a:lnTo>
                    <a:pt x="3588809" y="2863566"/>
                  </a:lnTo>
                  <a:lnTo>
                    <a:pt x="3402920" y="2976579"/>
                  </a:lnTo>
                  <a:lnTo>
                    <a:pt x="3248945" y="2799555"/>
                  </a:lnTo>
                  <a:cubicBezTo>
                    <a:pt x="3248008" y="2745540"/>
                    <a:pt x="3247070" y="2691525"/>
                    <a:pt x="3246133" y="2637510"/>
                  </a:cubicBezTo>
                  <a:lnTo>
                    <a:pt x="3152476" y="2550017"/>
                  </a:lnTo>
                  <a:lnTo>
                    <a:pt x="3214549" y="2437338"/>
                  </a:lnTo>
                  <a:lnTo>
                    <a:pt x="3395874" y="2237333"/>
                  </a:lnTo>
                  <a:lnTo>
                    <a:pt x="3300117" y="2090097"/>
                  </a:lnTo>
                  <a:lnTo>
                    <a:pt x="3453363" y="1814871"/>
                  </a:lnTo>
                  <a:lnTo>
                    <a:pt x="3700614" y="1562628"/>
                  </a:lnTo>
                  <a:lnTo>
                    <a:pt x="3719892" y="1333869"/>
                  </a:lnTo>
                  <a:lnTo>
                    <a:pt x="3523469" y="1165884"/>
                  </a:lnTo>
                  <a:lnTo>
                    <a:pt x="3242172" y="986492"/>
                  </a:lnTo>
                  <a:cubicBezTo>
                    <a:pt x="3097671" y="805565"/>
                    <a:pt x="2839888" y="764036"/>
                    <a:pt x="2802005" y="337504"/>
                  </a:cubicBezTo>
                  <a:lnTo>
                    <a:pt x="2671178" y="98371"/>
                  </a:lnTo>
                  <a:lnTo>
                    <a:pt x="2207149" y="98371"/>
                  </a:lnTo>
                  <a:lnTo>
                    <a:pt x="1829767" y="0"/>
                  </a:lnTo>
                  <a:lnTo>
                    <a:pt x="1770488" y="183327"/>
                  </a:lnTo>
                  <a:lnTo>
                    <a:pt x="1492715" y="123418"/>
                  </a:lnTo>
                  <a:lnTo>
                    <a:pt x="1346808" y="274558"/>
                  </a:lnTo>
                  <a:lnTo>
                    <a:pt x="1176346" y="493779"/>
                  </a:lnTo>
                  <a:lnTo>
                    <a:pt x="1228943" y="659728"/>
                  </a:lnTo>
                  <a:lnTo>
                    <a:pt x="1214192" y="762197"/>
                  </a:lnTo>
                  <a:lnTo>
                    <a:pt x="938865" y="725105"/>
                  </a:lnTo>
                  <a:lnTo>
                    <a:pt x="802414" y="785013"/>
                  </a:lnTo>
                  <a:lnTo>
                    <a:pt x="560405" y="863302"/>
                  </a:lnTo>
                  <a:lnTo>
                    <a:pt x="280860" y="1085924"/>
                  </a:lnTo>
                  <a:lnTo>
                    <a:pt x="60922" y="989090"/>
                  </a:lnTo>
                  <a:close/>
                </a:path>
              </a:pathLst>
            </a:custGeom>
            <a:noFill/>
            <a:ln w="92075">
              <a:solidFill>
                <a:srgbClr val="3399FF"/>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テキスト ボックス 31">
              <a:extLst>
                <a:ext uri="{FF2B5EF4-FFF2-40B4-BE49-F238E27FC236}">
                  <a16:creationId xmlns:a16="http://schemas.microsoft.com/office/drawing/2014/main" id="{593D7374-6812-411B-B135-0C9AA70F17F6}"/>
                </a:ext>
              </a:extLst>
            </p:cNvPr>
            <p:cNvSpPr txBox="1"/>
            <p:nvPr/>
          </p:nvSpPr>
          <p:spPr>
            <a:xfrm>
              <a:off x="8757983" y="3215736"/>
              <a:ext cx="520946" cy="213264"/>
            </a:xfrm>
            <a:prstGeom prst="rect">
              <a:avLst/>
            </a:prstGeom>
            <a:noFill/>
            <a:ln>
              <a:noFill/>
            </a:ln>
          </p:spPr>
          <p:txBody>
            <a:bodyPr wrap="square" rtlCol="0">
              <a:spAutoFit/>
            </a:bodyPr>
            <a:lstStyle/>
            <a:p>
              <a:r>
                <a:rPr lang="ja-JP" altLang="en-US" sz="786" b="1" dirty="0">
                  <a:latin typeface="BIZ UDゴシック" panose="020B0400000000000000" pitchFamily="49" charset="-128"/>
                  <a:ea typeface="BIZ UDゴシック" panose="020B0400000000000000" pitchFamily="49" charset="-128"/>
                </a:rPr>
                <a:t>佐保</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33" name="テキスト ボックス 32">
              <a:extLst>
                <a:ext uri="{FF2B5EF4-FFF2-40B4-BE49-F238E27FC236}">
                  <a16:creationId xmlns:a16="http://schemas.microsoft.com/office/drawing/2014/main" id="{2278A6F6-1EFD-46B0-B3B4-C3AD3971BBA7}"/>
                </a:ext>
              </a:extLst>
            </p:cNvPr>
            <p:cNvSpPr txBox="1"/>
            <p:nvPr/>
          </p:nvSpPr>
          <p:spPr>
            <a:xfrm>
              <a:off x="7585861" y="1136928"/>
              <a:ext cx="520946" cy="213264"/>
            </a:xfrm>
            <a:prstGeom prst="rect">
              <a:avLst/>
            </a:prstGeom>
            <a:noFill/>
            <a:ln>
              <a:noFill/>
            </a:ln>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上音羽</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34" name="テキスト ボックス 33">
              <a:extLst>
                <a:ext uri="{FF2B5EF4-FFF2-40B4-BE49-F238E27FC236}">
                  <a16:creationId xmlns:a16="http://schemas.microsoft.com/office/drawing/2014/main" id="{9A6AE3D3-15F7-4E3D-A851-5CD450E1AB9E}"/>
                </a:ext>
              </a:extLst>
            </p:cNvPr>
            <p:cNvSpPr txBox="1"/>
            <p:nvPr/>
          </p:nvSpPr>
          <p:spPr>
            <a:xfrm>
              <a:off x="7846334" y="1938565"/>
              <a:ext cx="520946" cy="213264"/>
            </a:xfrm>
            <a:prstGeom prst="rect">
              <a:avLst/>
            </a:prstGeom>
            <a:noFill/>
            <a:ln>
              <a:noFill/>
            </a:ln>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泉原</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36" name="テキスト ボックス 35">
              <a:extLst>
                <a:ext uri="{FF2B5EF4-FFF2-40B4-BE49-F238E27FC236}">
                  <a16:creationId xmlns:a16="http://schemas.microsoft.com/office/drawing/2014/main" id="{24870257-952C-4BB4-991A-6F0122AA525F}"/>
                </a:ext>
              </a:extLst>
            </p:cNvPr>
            <p:cNvSpPr txBox="1"/>
            <p:nvPr/>
          </p:nvSpPr>
          <p:spPr>
            <a:xfrm>
              <a:off x="8757983" y="4502341"/>
              <a:ext cx="520946" cy="213264"/>
            </a:xfrm>
            <a:prstGeom prst="rect">
              <a:avLst/>
            </a:prstGeom>
            <a:noFill/>
            <a:ln>
              <a:noFill/>
            </a:ln>
          </p:spPr>
          <p:txBody>
            <a:bodyPr wrap="square" rtlCol="0">
              <a:spAutoFit/>
            </a:bodyPr>
            <a:lstStyle/>
            <a:p>
              <a:r>
                <a:rPr lang="ja-JP" altLang="en-US" sz="786" b="1" dirty="0">
                  <a:latin typeface="BIZ UDゴシック" panose="020B0400000000000000" pitchFamily="49" charset="-128"/>
                  <a:ea typeface="BIZ UDゴシック" panose="020B0400000000000000" pitchFamily="49" charset="-128"/>
                </a:rPr>
                <a:t>宿久庄</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35" name="テキスト ボックス 34">
              <a:extLst>
                <a:ext uri="{FF2B5EF4-FFF2-40B4-BE49-F238E27FC236}">
                  <a16:creationId xmlns:a16="http://schemas.microsoft.com/office/drawing/2014/main" id="{29B678FB-432E-4869-8B0D-07E5E8F7B8CE}"/>
                </a:ext>
              </a:extLst>
            </p:cNvPr>
            <p:cNvSpPr txBox="1"/>
            <p:nvPr/>
          </p:nvSpPr>
          <p:spPr>
            <a:xfrm>
              <a:off x="9438093" y="4395709"/>
              <a:ext cx="520946" cy="213264"/>
            </a:xfrm>
            <a:prstGeom prst="rect">
              <a:avLst/>
            </a:prstGeom>
            <a:noFill/>
            <a:ln>
              <a:noFill/>
            </a:ln>
          </p:spPr>
          <p:txBody>
            <a:bodyPr wrap="square" rtlCol="0">
              <a:spAutoFit/>
            </a:bodyPr>
            <a:lstStyle/>
            <a:p>
              <a:r>
                <a:rPr kumimoji="1" lang="ja-JP" altLang="en-US" sz="786" b="1" dirty="0">
                  <a:latin typeface="BIZ UDゴシック" panose="020B0400000000000000" pitchFamily="49" charset="-128"/>
                  <a:ea typeface="BIZ UDゴシック" panose="020B0400000000000000" pitchFamily="49" charset="-128"/>
                </a:rPr>
                <a:t>福井</a:t>
              </a:r>
              <a:endParaRPr kumimoji="1" lang="ja-JP" altLang="en-US" sz="1143" b="1" dirty="0">
                <a:latin typeface="BIZ UDゴシック" panose="020B0400000000000000" pitchFamily="49" charset="-128"/>
                <a:ea typeface="BIZ UDゴシック" panose="020B0400000000000000" pitchFamily="49" charset="-128"/>
              </a:endParaRPr>
            </a:p>
          </p:txBody>
        </p:sp>
        <p:sp>
          <p:nvSpPr>
            <p:cNvPr id="37" name="テキスト ボックス 36">
              <a:extLst>
                <a:ext uri="{FF2B5EF4-FFF2-40B4-BE49-F238E27FC236}">
                  <a16:creationId xmlns:a16="http://schemas.microsoft.com/office/drawing/2014/main" id="{77DD808C-9A12-4476-97D8-1AFB8445A531}"/>
                </a:ext>
              </a:extLst>
            </p:cNvPr>
            <p:cNvSpPr txBox="1"/>
            <p:nvPr/>
          </p:nvSpPr>
          <p:spPr>
            <a:xfrm>
              <a:off x="9534193" y="5521707"/>
              <a:ext cx="520946" cy="213264"/>
            </a:xfrm>
            <a:prstGeom prst="rect">
              <a:avLst/>
            </a:prstGeom>
            <a:noFill/>
            <a:ln>
              <a:noFill/>
            </a:ln>
          </p:spPr>
          <p:txBody>
            <a:bodyPr wrap="square" rtlCol="0">
              <a:spAutoFit/>
            </a:bodyPr>
            <a:lstStyle/>
            <a:p>
              <a:r>
                <a:rPr lang="ja-JP" altLang="en-US" sz="786" b="1" dirty="0">
                  <a:latin typeface="BIZ UDゴシック" panose="020B0400000000000000" pitchFamily="49" charset="-128"/>
                  <a:ea typeface="BIZ UDゴシック" panose="020B0400000000000000" pitchFamily="49" charset="-128"/>
                </a:rPr>
                <a:t>安威</a:t>
              </a:r>
              <a:endParaRPr kumimoji="1" lang="ja-JP" altLang="en-US" sz="1143" b="1" dirty="0">
                <a:latin typeface="BIZ UDゴシック" panose="020B0400000000000000" pitchFamily="49" charset="-128"/>
                <a:ea typeface="BIZ UDゴシック" panose="020B0400000000000000" pitchFamily="49" charset="-128"/>
              </a:endParaRPr>
            </a:p>
          </p:txBody>
        </p:sp>
      </p:grpSp>
      <p:sp>
        <p:nvSpPr>
          <p:cNvPr id="55" name="テキスト ボックス 54">
            <a:extLst>
              <a:ext uri="{FF2B5EF4-FFF2-40B4-BE49-F238E27FC236}">
                <a16:creationId xmlns:a16="http://schemas.microsoft.com/office/drawing/2014/main" id="{47615CA4-D5F9-41D4-9484-8516B45C034A}"/>
              </a:ext>
            </a:extLst>
          </p:cNvPr>
          <p:cNvSpPr txBox="1"/>
          <p:nvPr/>
        </p:nvSpPr>
        <p:spPr>
          <a:xfrm>
            <a:off x="8182672" y="5809854"/>
            <a:ext cx="829147" cy="268215"/>
          </a:xfrm>
          <a:prstGeom prst="rect">
            <a:avLst/>
          </a:prstGeom>
          <a:noFill/>
        </p:spPr>
        <p:txBody>
          <a:bodyPr wrap="square" rtlCol="0">
            <a:spAutoFit/>
          </a:bodyPr>
          <a:lstStyle/>
          <a:p>
            <a:r>
              <a:rPr kumimoji="1" lang="ja-JP" altLang="en-US" sz="1143" b="1" dirty="0">
                <a:latin typeface="BIZ UDゴシック" panose="020B0400000000000000" pitchFamily="49" charset="-128"/>
                <a:ea typeface="BIZ UDゴシック" panose="020B0400000000000000" pitchFamily="49" charset="-128"/>
              </a:rPr>
              <a:t>河川流域</a:t>
            </a:r>
            <a:endParaRPr kumimoji="1" lang="ja-JP" altLang="en-US" sz="1714" b="1" dirty="0">
              <a:latin typeface="BIZ UDゴシック" panose="020B0400000000000000" pitchFamily="49" charset="-128"/>
              <a:ea typeface="BIZ UDゴシック" panose="020B0400000000000000" pitchFamily="49" charset="-128"/>
            </a:endParaRPr>
          </a:p>
        </p:txBody>
      </p:sp>
      <p:sp>
        <p:nvSpPr>
          <p:cNvPr id="56" name="四角形: 角を丸くする 55">
            <a:extLst>
              <a:ext uri="{FF2B5EF4-FFF2-40B4-BE49-F238E27FC236}">
                <a16:creationId xmlns:a16="http://schemas.microsoft.com/office/drawing/2014/main" id="{2D4BACBA-EF03-4886-9F93-72A2581FF38E}"/>
              </a:ext>
            </a:extLst>
          </p:cNvPr>
          <p:cNvSpPr/>
          <p:nvPr/>
        </p:nvSpPr>
        <p:spPr>
          <a:xfrm>
            <a:off x="7220498" y="5740739"/>
            <a:ext cx="908834" cy="400702"/>
          </a:xfrm>
          <a:prstGeom prst="roundRect">
            <a:avLst/>
          </a:prstGeom>
          <a:noFill/>
          <a:ln w="76200">
            <a:solidFill>
              <a:srgbClr val="00B0F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32881802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図 38">
            <a:extLst>
              <a:ext uri="{FF2B5EF4-FFF2-40B4-BE49-F238E27FC236}">
                <a16:creationId xmlns:a16="http://schemas.microsoft.com/office/drawing/2014/main" id="{455FC4B7-171D-4563-8E60-7E5359EA2E9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431844" y="748672"/>
            <a:ext cx="4859108" cy="5651443"/>
          </a:xfrm>
          <a:prstGeom prst="rect">
            <a:avLst/>
          </a:prstGeom>
        </p:spPr>
      </p:pic>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429"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各種区分・取組み案を踏まえた事業計画（ケーススタディー）②</a:t>
                </a:r>
                <a:endParaRPr lang="ja-JP" altLang="ja-JP" sz="1429" dirty="0">
                  <a:solidFill>
                    <a:schemeClr val="bg1"/>
                  </a:solidFill>
                  <a:latin typeface="Arial" panose="020B0604020202020204" pitchFamily="34" charset="0"/>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a:xfrm>
            <a:off x="6968060" y="6356354"/>
            <a:ext cx="2133601" cy="365125"/>
          </a:xfrm>
        </p:spPr>
        <p:txBody>
          <a:bodyPr/>
          <a:lstStyle/>
          <a:p>
            <a:fld id="{D2D8002D-B5B0-4BAC-B1F6-782DDCCE6D9C}" type="slidenum">
              <a:rPr kumimoji="1" lang="ja-JP" altLang="en-US" sz="2000" b="1"/>
              <a:t>35</a:t>
            </a:fld>
            <a:endParaRPr kumimoji="1" lang="ja-JP" altLang="en-US" sz="2000" b="1" dirty="0"/>
          </a:p>
        </p:txBody>
      </p:sp>
      <p:sp>
        <p:nvSpPr>
          <p:cNvPr id="28" name="テキスト ボックス 27">
            <a:extLst>
              <a:ext uri="{FF2B5EF4-FFF2-40B4-BE49-F238E27FC236}">
                <a16:creationId xmlns:a16="http://schemas.microsoft.com/office/drawing/2014/main" id="{FB154AA8-1EC6-43BE-9789-3317D5745BD3}"/>
              </a:ext>
            </a:extLst>
          </p:cNvPr>
          <p:cNvSpPr txBox="1"/>
          <p:nvPr/>
        </p:nvSpPr>
        <p:spPr>
          <a:xfrm>
            <a:off x="733382" y="2648268"/>
            <a:ext cx="1481916" cy="246221"/>
          </a:xfrm>
          <a:prstGeom prst="rect">
            <a:avLst/>
          </a:prstGeom>
          <a:noFill/>
        </p:spPr>
        <p:txBody>
          <a:bodyPr wrap="square" rtlCol="0">
            <a:spAutoFit/>
          </a:bodyPr>
          <a:lstStyle/>
          <a:p>
            <a:r>
              <a:rPr kumimoji="1" lang="ja-JP" altLang="en-US" sz="1000" b="1" dirty="0"/>
              <a:t>森林経営計画地</a:t>
            </a:r>
          </a:p>
        </p:txBody>
      </p:sp>
      <p:sp>
        <p:nvSpPr>
          <p:cNvPr id="29" name="正方形/長方形 28">
            <a:extLst>
              <a:ext uri="{FF2B5EF4-FFF2-40B4-BE49-F238E27FC236}">
                <a16:creationId xmlns:a16="http://schemas.microsoft.com/office/drawing/2014/main" id="{6FF69E25-999D-48F1-B988-BF89C7E3D4BC}"/>
              </a:ext>
            </a:extLst>
          </p:cNvPr>
          <p:cNvSpPr/>
          <p:nvPr/>
        </p:nvSpPr>
        <p:spPr>
          <a:xfrm>
            <a:off x="415838" y="2674984"/>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正方形/長方形 30">
            <a:extLst>
              <a:ext uri="{FF2B5EF4-FFF2-40B4-BE49-F238E27FC236}">
                <a16:creationId xmlns:a16="http://schemas.microsoft.com/office/drawing/2014/main" id="{0687225E-4DC9-4C68-92C9-E1590B3F4465}"/>
              </a:ext>
            </a:extLst>
          </p:cNvPr>
          <p:cNvSpPr/>
          <p:nvPr/>
        </p:nvSpPr>
        <p:spPr>
          <a:xfrm>
            <a:off x="5727700" y="747593"/>
            <a:ext cx="3710394" cy="832996"/>
          </a:xfrm>
          <a:prstGeom prst="rect">
            <a:avLst/>
          </a:prstGeom>
          <a:solidFill>
            <a:schemeClr val="bg1"/>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タイトル 1">
            <a:extLst>
              <a:ext uri="{FF2B5EF4-FFF2-40B4-BE49-F238E27FC236}">
                <a16:creationId xmlns:a16="http://schemas.microsoft.com/office/drawing/2014/main" id="{4FA2E148-D798-4006-A9DC-B6A5626D33F7}"/>
              </a:ext>
            </a:extLst>
          </p:cNvPr>
          <p:cNvSpPr txBox="1">
            <a:spLocks/>
          </p:cNvSpPr>
          <p:nvPr/>
        </p:nvSpPr>
        <p:spPr>
          <a:xfrm>
            <a:off x="7318151" y="1027221"/>
            <a:ext cx="1189182"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森林経営計画</a:t>
            </a:r>
          </a:p>
        </p:txBody>
      </p:sp>
      <p:sp>
        <p:nvSpPr>
          <p:cNvPr id="35" name="正方形/長方形 3">
            <a:extLst>
              <a:ext uri="{FF2B5EF4-FFF2-40B4-BE49-F238E27FC236}">
                <a16:creationId xmlns:a16="http://schemas.microsoft.com/office/drawing/2014/main" id="{ACD5D0F5-49A4-4017-84FE-A9D5301BD561}"/>
              </a:ext>
            </a:extLst>
          </p:cNvPr>
          <p:cNvSpPr/>
          <p:nvPr/>
        </p:nvSpPr>
        <p:spPr>
          <a:xfrm>
            <a:off x="5737249" y="1218097"/>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noFill/>
          <a:ln w="34925">
            <a:solidFill>
              <a:srgbClr val="2E75B6"/>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38" name="正方形/長方形 3">
            <a:extLst>
              <a:ext uri="{FF2B5EF4-FFF2-40B4-BE49-F238E27FC236}">
                <a16:creationId xmlns:a16="http://schemas.microsoft.com/office/drawing/2014/main" id="{6980A244-48B6-4995-A9AC-1D546D2ED08F}"/>
              </a:ext>
            </a:extLst>
          </p:cNvPr>
          <p:cNvSpPr/>
          <p:nvPr/>
        </p:nvSpPr>
        <p:spPr>
          <a:xfrm>
            <a:off x="5685294" y="1092880"/>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F15960">
              <a:alpha val="55686"/>
            </a:srgb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36" name="テキスト ボックス 35">
            <a:extLst>
              <a:ext uri="{FF2B5EF4-FFF2-40B4-BE49-F238E27FC236}">
                <a16:creationId xmlns:a16="http://schemas.microsoft.com/office/drawing/2014/main" id="{FB115E04-B3A6-4148-9EBE-6ACF08BEE769}"/>
              </a:ext>
            </a:extLst>
          </p:cNvPr>
          <p:cNvSpPr txBox="1"/>
          <p:nvPr/>
        </p:nvSpPr>
        <p:spPr>
          <a:xfrm>
            <a:off x="307276" y="3431234"/>
            <a:ext cx="1953324" cy="685957"/>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山間部の人工林の一部でのみ、森林経営計画が立てられている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sp>
        <p:nvSpPr>
          <p:cNvPr id="44" name="矢印: 下 43">
            <a:extLst>
              <a:ext uri="{FF2B5EF4-FFF2-40B4-BE49-F238E27FC236}">
                <a16:creationId xmlns:a16="http://schemas.microsoft.com/office/drawing/2014/main" id="{F7555CE2-BA6F-4733-9EC6-2A1F41ECCF5F}"/>
              </a:ext>
            </a:extLst>
          </p:cNvPr>
          <p:cNvSpPr/>
          <p:nvPr/>
        </p:nvSpPr>
        <p:spPr>
          <a:xfrm rot="10800000">
            <a:off x="6333334" y="856736"/>
            <a:ext cx="204940" cy="663699"/>
          </a:xfrm>
          <a:prstGeom prst="downArrow">
            <a:avLst/>
          </a:prstGeom>
          <a:solidFill>
            <a:schemeClr val="accent2">
              <a:lumMod val="50000"/>
            </a:schemeClr>
          </a:solidFill>
          <a:ln w="25400">
            <a:solidFill>
              <a:schemeClr val="accent2">
                <a:lumMod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矢印: 下 44">
            <a:extLst>
              <a:ext uri="{FF2B5EF4-FFF2-40B4-BE49-F238E27FC236}">
                <a16:creationId xmlns:a16="http://schemas.microsoft.com/office/drawing/2014/main" id="{9F4DA6E4-5468-4460-96B8-1A0E4B09F2F2}"/>
              </a:ext>
            </a:extLst>
          </p:cNvPr>
          <p:cNvSpPr/>
          <p:nvPr/>
        </p:nvSpPr>
        <p:spPr>
          <a:xfrm rot="10800000">
            <a:off x="6097906" y="865281"/>
            <a:ext cx="204940" cy="663699"/>
          </a:xfrm>
          <a:prstGeom prst="downArrow">
            <a:avLst/>
          </a:prstGeom>
          <a:solidFill>
            <a:srgbClr val="FFC000"/>
          </a:solidFill>
          <a:ln w="25400">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矢印: 下 45">
            <a:extLst>
              <a:ext uri="{FF2B5EF4-FFF2-40B4-BE49-F238E27FC236}">
                <a16:creationId xmlns:a16="http://schemas.microsoft.com/office/drawing/2014/main" id="{D0712655-1731-4B0D-8459-D8610B861681}"/>
              </a:ext>
            </a:extLst>
          </p:cNvPr>
          <p:cNvSpPr/>
          <p:nvPr/>
        </p:nvSpPr>
        <p:spPr>
          <a:xfrm rot="10800000">
            <a:off x="6848985" y="856736"/>
            <a:ext cx="204940" cy="663699"/>
          </a:xfrm>
          <a:prstGeom prst="downArrow">
            <a:avLst/>
          </a:prstGeom>
          <a:solidFill>
            <a:srgbClr val="007E39"/>
          </a:solidFill>
          <a:ln w="25400">
            <a:solidFill>
              <a:srgbClr val="007E39"/>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矢印: 下 46">
            <a:extLst>
              <a:ext uri="{FF2B5EF4-FFF2-40B4-BE49-F238E27FC236}">
                <a16:creationId xmlns:a16="http://schemas.microsoft.com/office/drawing/2014/main" id="{7ACF7874-7D58-48C8-AA31-2F7AEDF12F32}"/>
              </a:ext>
            </a:extLst>
          </p:cNvPr>
          <p:cNvSpPr/>
          <p:nvPr/>
        </p:nvSpPr>
        <p:spPr>
          <a:xfrm rot="10800000">
            <a:off x="6613557" y="865281"/>
            <a:ext cx="204940" cy="663699"/>
          </a:xfrm>
          <a:prstGeom prst="downArrow">
            <a:avLst/>
          </a:prstGeom>
          <a:solidFill>
            <a:srgbClr val="5DD848"/>
          </a:solidFill>
          <a:ln w="25400">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0" name="直線矢印コネクタ 39">
            <a:extLst>
              <a:ext uri="{FF2B5EF4-FFF2-40B4-BE49-F238E27FC236}">
                <a16:creationId xmlns:a16="http://schemas.microsoft.com/office/drawing/2014/main" id="{64D891BB-3078-40E7-BAFC-81A0F526A153}"/>
              </a:ext>
            </a:extLst>
          </p:cNvPr>
          <p:cNvCxnSpPr>
            <a:cxnSpLocks/>
          </p:cNvCxnSpPr>
          <p:nvPr/>
        </p:nvCxnSpPr>
        <p:spPr>
          <a:xfrm>
            <a:off x="1258841" y="2983329"/>
            <a:ext cx="0" cy="44567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2A82E41C-3715-4C2B-B6B7-D034518CDD52}"/>
              </a:ext>
            </a:extLst>
          </p:cNvPr>
          <p:cNvSpPr txBox="1"/>
          <p:nvPr/>
        </p:nvSpPr>
        <p:spPr>
          <a:xfrm>
            <a:off x="709555" y="1705317"/>
            <a:ext cx="1015662" cy="246221"/>
          </a:xfrm>
          <a:prstGeom prst="rect">
            <a:avLst/>
          </a:prstGeom>
          <a:noFill/>
        </p:spPr>
        <p:txBody>
          <a:bodyPr wrap="square" rtlCol="0">
            <a:spAutoFit/>
          </a:bodyPr>
          <a:lstStyle/>
          <a:p>
            <a:r>
              <a:rPr kumimoji="1" lang="ja-JP" altLang="en-US" sz="1000" b="1" dirty="0"/>
              <a:t>①資源循環林</a:t>
            </a:r>
          </a:p>
        </p:txBody>
      </p:sp>
      <p:sp>
        <p:nvSpPr>
          <p:cNvPr id="42" name="テキスト ボックス 41">
            <a:extLst>
              <a:ext uri="{FF2B5EF4-FFF2-40B4-BE49-F238E27FC236}">
                <a16:creationId xmlns:a16="http://schemas.microsoft.com/office/drawing/2014/main" id="{C9CD9718-BA39-40FF-82D3-18B50A9911E8}"/>
              </a:ext>
            </a:extLst>
          </p:cNvPr>
          <p:cNvSpPr txBox="1"/>
          <p:nvPr/>
        </p:nvSpPr>
        <p:spPr>
          <a:xfrm>
            <a:off x="701241"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43" name="テキスト ボックス 42">
            <a:extLst>
              <a:ext uri="{FF2B5EF4-FFF2-40B4-BE49-F238E27FC236}">
                <a16:creationId xmlns:a16="http://schemas.microsoft.com/office/drawing/2014/main" id="{6CA9D76D-D439-402B-BFA8-AEEDAE127118}"/>
              </a:ext>
            </a:extLst>
          </p:cNvPr>
          <p:cNvSpPr txBox="1"/>
          <p:nvPr/>
        </p:nvSpPr>
        <p:spPr>
          <a:xfrm>
            <a:off x="709554"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48" name="テキスト ボックス 47">
            <a:extLst>
              <a:ext uri="{FF2B5EF4-FFF2-40B4-BE49-F238E27FC236}">
                <a16:creationId xmlns:a16="http://schemas.microsoft.com/office/drawing/2014/main" id="{1E838BA3-2526-46D2-9BE0-A1C328F4644A}"/>
              </a:ext>
            </a:extLst>
          </p:cNvPr>
          <p:cNvSpPr txBox="1"/>
          <p:nvPr/>
        </p:nvSpPr>
        <p:spPr>
          <a:xfrm>
            <a:off x="706833"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49" name="正方形/長方形 48">
            <a:extLst>
              <a:ext uri="{FF2B5EF4-FFF2-40B4-BE49-F238E27FC236}">
                <a16:creationId xmlns:a16="http://schemas.microsoft.com/office/drawing/2014/main" id="{F7F448D7-45A9-4C87-B587-6A9F33F96B48}"/>
              </a:ext>
            </a:extLst>
          </p:cNvPr>
          <p:cNvSpPr/>
          <p:nvPr/>
        </p:nvSpPr>
        <p:spPr>
          <a:xfrm>
            <a:off x="410154"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正方形/長方形 49">
            <a:extLst>
              <a:ext uri="{FF2B5EF4-FFF2-40B4-BE49-F238E27FC236}">
                <a16:creationId xmlns:a16="http://schemas.microsoft.com/office/drawing/2014/main" id="{5497F38F-0B55-4FA1-B79D-A9A536DF4C84}"/>
              </a:ext>
            </a:extLst>
          </p:cNvPr>
          <p:cNvSpPr/>
          <p:nvPr/>
        </p:nvSpPr>
        <p:spPr>
          <a:xfrm>
            <a:off x="407432"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正方形/長方形 50">
            <a:extLst>
              <a:ext uri="{FF2B5EF4-FFF2-40B4-BE49-F238E27FC236}">
                <a16:creationId xmlns:a16="http://schemas.microsoft.com/office/drawing/2014/main" id="{C52A2D27-0620-4E7A-9FB1-9C777C8B0FB0}"/>
              </a:ext>
            </a:extLst>
          </p:cNvPr>
          <p:cNvSpPr/>
          <p:nvPr/>
        </p:nvSpPr>
        <p:spPr>
          <a:xfrm>
            <a:off x="405618"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正方形/長方形 51">
            <a:extLst>
              <a:ext uri="{FF2B5EF4-FFF2-40B4-BE49-F238E27FC236}">
                <a16:creationId xmlns:a16="http://schemas.microsoft.com/office/drawing/2014/main" id="{DE623A24-B2C4-4479-85A9-7A2A78D632CC}"/>
              </a:ext>
            </a:extLst>
          </p:cNvPr>
          <p:cNvSpPr/>
          <p:nvPr/>
        </p:nvSpPr>
        <p:spPr>
          <a:xfrm>
            <a:off x="411061"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52">
            <a:extLst>
              <a:ext uri="{FF2B5EF4-FFF2-40B4-BE49-F238E27FC236}">
                <a16:creationId xmlns:a16="http://schemas.microsoft.com/office/drawing/2014/main" id="{F12B41E6-7F44-4885-9322-72192B3454D5}"/>
              </a:ext>
            </a:extLst>
          </p:cNvPr>
          <p:cNvSpPr txBox="1"/>
          <p:nvPr/>
        </p:nvSpPr>
        <p:spPr>
          <a:xfrm>
            <a:off x="350878"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54" name="正方形/長方形 53">
            <a:extLst>
              <a:ext uri="{FF2B5EF4-FFF2-40B4-BE49-F238E27FC236}">
                <a16:creationId xmlns:a16="http://schemas.microsoft.com/office/drawing/2014/main" id="{427BB18B-9B63-4722-B4F2-B505FE17DACA}"/>
              </a:ext>
            </a:extLst>
          </p:cNvPr>
          <p:cNvSpPr/>
          <p:nvPr/>
        </p:nvSpPr>
        <p:spPr>
          <a:xfrm>
            <a:off x="350877" y="1440955"/>
            <a:ext cx="1845810" cy="1453534"/>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テキスト ボックス 54">
            <a:extLst>
              <a:ext uri="{FF2B5EF4-FFF2-40B4-BE49-F238E27FC236}">
                <a16:creationId xmlns:a16="http://schemas.microsoft.com/office/drawing/2014/main" id="{15D9248D-E5F9-4BAB-B0C4-91E8A59304B6}"/>
              </a:ext>
            </a:extLst>
          </p:cNvPr>
          <p:cNvSpPr txBox="1"/>
          <p:nvPr/>
        </p:nvSpPr>
        <p:spPr>
          <a:xfrm>
            <a:off x="55579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a:t>
            </a:r>
            <a:r>
              <a:rPr lang="en-US" altLang="ja-JP" sz="1286" dirty="0">
                <a:latin typeface="HG丸ｺﾞｼｯｸM-PRO" panose="020F0600000000000000" pitchFamily="50" charset="-128"/>
                <a:ea typeface="HG丸ｺﾞｼｯｸM-PRO" panose="020F0600000000000000" pitchFamily="50" charset="-128"/>
              </a:rPr>
              <a:t>2</a:t>
            </a:r>
          </a:p>
          <a:p>
            <a:r>
              <a:rPr lang="ja-JP" altLang="en-US" sz="1286" dirty="0">
                <a:latin typeface="HG丸ｺﾞｼｯｸM-PRO" panose="020F0600000000000000" pitchFamily="50" charset="-128"/>
                <a:ea typeface="HG丸ｺﾞｼｯｸM-PRO" panose="020F0600000000000000" pitchFamily="50" charset="-128"/>
              </a:rPr>
              <a:t>茨木市域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（佐保川流域）</a:t>
            </a:r>
            <a:endParaRPr kumimoji="1" lang="ja-JP" altLang="en-US" sz="1286" dirty="0"/>
          </a:p>
        </p:txBody>
      </p:sp>
      <p:sp>
        <p:nvSpPr>
          <p:cNvPr id="56" name="テキスト ボックス 55">
            <a:extLst>
              <a:ext uri="{FF2B5EF4-FFF2-40B4-BE49-F238E27FC236}">
                <a16:creationId xmlns:a16="http://schemas.microsoft.com/office/drawing/2014/main" id="{DB407AE1-6684-4102-9093-3C5D721E3BBB}"/>
              </a:ext>
            </a:extLst>
          </p:cNvPr>
          <p:cNvSpPr txBox="1"/>
          <p:nvPr/>
        </p:nvSpPr>
        <p:spPr>
          <a:xfrm>
            <a:off x="7478870" y="1349442"/>
            <a:ext cx="929530" cy="290208"/>
          </a:xfrm>
          <a:prstGeom prst="rect">
            <a:avLst/>
          </a:prstGeom>
          <a:noFill/>
        </p:spPr>
        <p:txBody>
          <a:bodyPr wrap="square" rtlCol="0">
            <a:spAutoFit/>
          </a:bodyPr>
          <a:lstStyle/>
          <a:p>
            <a:r>
              <a:rPr kumimoji="1" lang="ja-JP" altLang="en-US" sz="1286" dirty="0"/>
              <a:t>河川流域</a:t>
            </a:r>
          </a:p>
        </p:txBody>
      </p:sp>
      <p:sp>
        <p:nvSpPr>
          <p:cNvPr id="62" name="フリーフォーム: 図形 61">
            <a:extLst>
              <a:ext uri="{FF2B5EF4-FFF2-40B4-BE49-F238E27FC236}">
                <a16:creationId xmlns:a16="http://schemas.microsoft.com/office/drawing/2014/main" id="{A07CEEEC-9D37-455F-BF73-51058E0D52DD}"/>
              </a:ext>
            </a:extLst>
          </p:cNvPr>
          <p:cNvSpPr/>
          <p:nvPr/>
        </p:nvSpPr>
        <p:spPr>
          <a:xfrm>
            <a:off x="2912313" y="867297"/>
            <a:ext cx="4091703" cy="5414191"/>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712720 w 10643798"/>
              <a:gd name="connsiteY115" fmla="*/ 717631 h 8067555"/>
              <a:gd name="connsiteX116" fmla="*/ 446502 w 10643798"/>
              <a:gd name="connsiteY116" fmla="*/ 648182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712720 w 10643798"/>
              <a:gd name="connsiteY115" fmla="*/ 717631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168021 w 10643798"/>
              <a:gd name="connsiteY111" fmla="*/ 401211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115424 w 10643798"/>
              <a:gd name="connsiteY110" fmla="*/ 235262 h 8067555"/>
              <a:gd name="connsiteX111" fmla="*/ 1168021 w 10643798"/>
              <a:gd name="connsiteY111" fmla="*/ 401211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54360 h 8091342"/>
              <a:gd name="connsiteX1" fmla="*/ 168709 w 10643798"/>
              <a:gd name="connsiteY1" fmla="*/ 1088658 h 8091342"/>
              <a:gd name="connsiteX2" fmla="*/ 539099 w 10643798"/>
              <a:gd name="connsiteY2" fmla="*/ 1239129 h 8091342"/>
              <a:gd name="connsiteX3" fmla="*/ 1013661 w 10643798"/>
              <a:gd name="connsiteY3" fmla="*/ 1551645 h 8091342"/>
              <a:gd name="connsiteX4" fmla="*/ 1152558 w 10643798"/>
              <a:gd name="connsiteY4" fmla="*/ 1806288 h 8091342"/>
              <a:gd name="connsiteX5" fmla="*/ 1245155 w 10643798"/>
              <a:gd name="connsiteY5" fmla="*/ 1841012 h 8091342"/>
              <a:gd name="connsiteX6" fmla="*/ 1395626 w 10643798"/>
              <a:gd name="connsiteY6" fmla="*/ 1945185 h 8091342"/>
              <a:gd name="connsiteX7" fmla="*/ 1395626 w 10643798"/>
              <a:gd name="connsiteY7" fmla="*/ 1945185 h 8091342"/>
              <a:gd name="connsiteX8" fmla="*/ 1719717 w 10643798"/>
              <a:gd name="connsiteY8" fmla="*/ 1864162 h 8091342"/>
              <a:gd name="connsiteX9" fmla="*/ 1893337 w 10643798"/>
              <a:gd name="connsiteY9" fmla="*/ 2280850 h 8091342"/>
              <a:gd name="connsiteX10" fmla="*/ 2298451 w 10643798"/>
              <a:gd name="connsiteY10" fmla="*/ 2373448 h 8091342"/>
              <a:gd name="connsiteX11" fmla="*/ 2333175 w 10643798"/>
              <a:gd name="connsiteY11" fmla="*/ 2454471 h 8091342"/>
              <a:gd name="connsiteX12" fmla="*/ 2715140 w 10643798"/>
              <a:gd name="connsiteY12" fmla="*/ 2709114 h 8091342"/>
              <a:gd name="connsiteX13" fmla="*/ 2807737 w 10643798"/>
              <a:gd name="connsiteY13" fmla="*/ 2685964 h 8091342"/>
              <a:gd name="connsiteX14" fmla="*/ 2854036 w 10643798"/>
              <a:gd name="connsiteY14" fmla="*/ 2801711 h 8091342"/>
              <a:gd name="connsiteX15" fmla="*/ 2842461 w 10643798"/>
              <a:gd name="connsiteY15" fmla="*/ 3114228 h 8091342"/>
              <a:gd name="connsiteX16" fmla="*/ 3050806 w 10643798"/>
              <a:gd name="connsiteY16" fmla="*/ 3276273 h 8091342"/>
              <a:gd name="connsiteX17" fmla="*/ 3154978 w 10643798"/>
              <a:gd name="connsiteY17" fmla="*/ 3473043 h 8091342"/>
              <a:gd name="connsiteX18" fmla="*/ 3617965 w 10643798"/>
              <a:gd name="connsiteY18" fmla="*/ 3195250 h 8091342"/>
              <a:gd name="connsiteX19" fmla="*/ 3710563 w 10643798"/>
              <a:gd name="connsiteY19" fmla="*/ 3218400 h 8091342"/>
              <a:gd name="connsiteX20" fmla="*/ 3861034 w 10643798"/>
              <a:gd name="connsiteY20" fmla="*/ 3415169 h 8091342"/>
              <a:gd name="connsiteX21" fmla="*/ 4057803 w 10643798"/>
              <a:gd name="connsiteY21" fmla="*/ 3310997 h 8091342"/>
              <a:gd name="connsiteX22" fmla="*/ 4277722 w 10643798"/>
              <a:gd name="connsiteY22" fmla="*/ 3519342 h 8091342"/>
              <a:gd name="connsiteX23" fmla="*/ 4451342 w 10643798"/>
              <a:gd name="connsiteY23" fmla="*/ 3658238 h 8091342"/>
              <a:gd name="connsiteX24" fmla="*/ 4671261 w 10643798"/>
              <a:gd name="connsiteY24" fmla="*/ 3831858 h 8091342"/>
              <a:gd name="connsiteX25" fmla="*/ 4705985 w 10643798"/>
              <a:gd name="connsiteY25" fmla="*/ 4167524 h 8091342"/>
              <a:gd name="connsiteX26" fmla="*/ 5585661 w 10643798"/>
              <a:gd name="connsiteY26" fmla="*/ 4445316 h 8091342"/>
              <a:gd name="connsiteX27" fmla="*/ 5631960 w 10643798"/>
              <a:gd name="connsiteY27" fmla="*/ 4595787 h 8091342"/>
              <a:gd name="connsiteX28" fmla="*/ 5956051 w 10643798"/>
              <a:gd name="connsiteY28" fmla="*/ 4746258 h 8091342"/>
              <a:gd name="connsiteX29" fmla="*/ 5956051 w 10643798"/>
              <a:gd name="connsiteY29" fmla="*/ 4977752 h 8091342"/>
              <a:gd name="connsiteX30" fmla="*/ 5979201 w 10643798"/>
              <a:gd name="connsiteY30" fmla="*/ 5116648 h 8091342"/>
              <a:gd name="connsiteX31" fmla="*/ 5956051 w 10643798"/>
              <a:gd name="connsiteY31" fmla="*/ 5371291 h 8091342"/>
              <a:gd name="connsiteX32" fmla="*/ 5979201 w 10643798"/>
              <a:gd name="connsiteY32" fmla="*/ 5764830 h 8091342"/>
              <a:gd name="connsiteX33" fmla="*/ 6280142 w 10643798"/>
              <a:gd name="connsiteY33" fmla="*/ 5926876 h 8091342"/>
              <a:gd name="connsiteX34" fmla="*/ 6210694 w 10643798"/>
              <a:gd name="connsiteY34" fmla="*/ 6054197 h 8091342"/>
              <a:gd name="connsiteX35" fmla="*/ 6407464 w 10643798"/>
              <a:gd name="connsiteY35" fmla="*/ 6447737 h 8091342"/>
              <a:gd name="connsiteX36" fmla="*/ 6511636 w 10643798"/>
              <a:gd name="connsiteY36" fmla="*/ 6794977 h 8091342"/>
              <a:gd name="connsiteX37" fmla="*/ 6685256 w 10643798"/>
              <a:gd name="connsiteY37" fmla="*/ 6899149 h 8091342"/>
              <a:gd name="connsiteX38" fmla="*/ 6615808 w 10643798"/>
              <a:gd name="connsiteY38" fmla="*/ 7558906 h 8091342"/>
              <a:gd name="connsiteX39" fmla="*/ 6638958 w 10643798"/>
              <a:gd name="connsiteY39" fmla="*/ 7732526 h 8091342"/>
              <a:gd name="connsiteX40" fmla="*/ 6673682 w 10643798"/>
              <a:gd name="connsiteY40" fmla="*/ 7813549 h 8091342"/>
              <a:gd name="connsiteX41" fmla="*/ 6824153 w 10643798"/>
              <a:gd name="connsiteY41" fmla="*/ 7906147 h 8091342"/>
              <a:gd name="connsiteX42" fmla="*/ 7067221 w 10643798"/>
              <a:gd name="connsiteY42" fmla="*/ 7859848 h 8091342"/>
              <a:gd name="connsiteX43" fmla="*/ 7252416 w 10643798"/>
              <a:gd name="connsiteY43" fmla="*/ 7940871 h 8091342"/>
              <a:gd name="connsiteX44" fmla="*/ 7472335 w 10643798"/>
              <a:gd name="connsiteY44" fmla="*/ 8010319 h 8091342"/>
              <a:gd name="connsiteX45" fmla="*/ 7634380 w 10643798"/>
              <a:gd name="connsiteY45" fmla="*/ 8091342 h 8091342"/>
              <a:gd name="connsiteX46" fmla="*/ 7796426 w 10643798"/>
              <a:gd name="connsiteY46" fmla="*/ 8079767 h 8091342"/>
              <a:gd name="connsiteX47" fmla="*/ 7889023 w 10643798"/>
              <a:gd name="connsiteY47" fmla="*/ 8010319 h 8091342"/>
              <a:gd name="connsiteX48" fmla="*/ 7900598 w 10643798"/>
              <a:gd name="connsiteY48" fmla="*/ 7836699 h 8091342"/>
              <a:gd name="connsiteX49" fmla="*/ 8525631 w 10643798"/>
              <a:gd name="connsiteY49" fmla="*/ 7755676 h 8091342"/>
              <a:gd name="connsiteX50" fmla="*/ 8652953 w 10643798"/>
              <a:gd name="connsiteY50" fmla="*/ 7813549 h 8091342"/>
              <a:gd name="connsiteX51" fmla="*/ 8988618 w 10643798"/>
              <a:gd name="connsiteY51" fmla="*/ 7825124 h 8091342"/>
              <a:gd name="connsiteX52" fmla="*/ 9173813 w 10643798"/>
              <a:gd name="connsiteY52" fmla="*/ 7871423 h 8091342"/>
              <a:gd name="connsiteX53" fmla="*/ 9625226 w 10643798"/>
              <a:gd name="connsiteY53" fmla="*/ 7859848 h 8091342"/>
              <a:gd name="connsiteX54" fmla="*/ 9914593 w 10643798"/>
              <a:gd name="connsiteY54" fmla="*/ 7373711 h 8091342"/>
              <a:gd name="connsiteX55" fmla="*/ 10203960 w 10643798"/>
              <a:gd name="connsiteY55" fmla="*/ 6980172 h 8091342"/>
              <a:gd name="connsiteX56" fmla="*/ 10192385 w 10643798"/>
              <a:gd name="connsiteY56" fmla="*/ 6737104 h 8091342"/>
              <a:gd name="connsiteX57" fmla="*/ 10400730 w 10643798"/>
              <a:gd name="connsiteY57" fmla="*/ 6667655 h 8091342"/>
              <a:gd name="connsiteX58" fmla="*/ 10481753 w 10643798"/>
              <a:gd name="connsiteY58" fmla="*/ 6609782 h 8091342"/>
              <a:gd name="connsiteX59" fmla="*/ 10528051 w 10643798"/>
              <a:gd name="connsiteY59" fmla="*/ 6447737 h 8091342"/>
              <a:gd name="connsiteX60" fmla="*/ 10643798 w 10643798"/>
              <a:gd name="connsiteY60" fmla="*/ 6019473 h 8091342"/>
              <a:gd name="connsiteX61" fmla="*/ 10319707 w 10643798"/>
              <a:gd name="connsiteY61" fmla="*/ 6146795 h 8091342"/>
              <a:gd name="connsiteX62" fmla="*/ 10180811 w 10643798"/>
              <a:gd name="connsiteY62" fmla="*/ 6250967 h 8091342"/>
              <a:gd name="connsiteX63" fmla="*/ 10018765 w 10643798"/>
              <a:gd name="connsiteY63" fmla="*/ 6239392 h 8091342"/>
              <a:gd name="connsiteX64" fmla="*/ 9879869 w 10643798"/>
              <a:gd name="connsiteY64" fmla="*/ 6158369 h 8091342"/>
              <a:gd name="connsiteX65" fmla="*/ 9787272 w 10643798"/>
              <a:gd name="connsiteY65" fmla="*/ 6123645 h 8091342"/>
              <a:gd name="connsiteX66" fmla="*/ 9764122 w 10643798"/>
              <a:gd name="connsiteY66" fmla="*/ 6054197 h 8091342"/>
              <a:gd name="connsiteX67" fmla="*/ 9810421 w 10643798"/>
              <a:gd name="connsiteY67" fmla="*/ 5892152 h 8091342"/>
              <a:gd name="connsiteX68" fmla="*/ 9764122 w 10643798"/>
              <a:gd name="connsiteY68" fmla="*/ 5718531 h 8091342"/>
              <a:gd name="connsiteX69" fmla="*/ 9625226 w 10643798"/>
              <a:gd name="connsiteY69" fmla="*/ 5568061 h 8091342"/>
              <a:gd name="connsiteX70" fmla="*/ 9289560 w 10643798"/>
              <a:gd name="connsiteY70" fmla="*/ 5498612 h 8091342"/>
              <a:gd name="connsiteX71" fmla="*/ 8456183 w 10643798"/>
              <a:gd name="connsiteY71" fmla="*/ 4028628 h 8091342"/>
              <a:gd name="connsiteX72" fmla="*/ 8363585 w 10643798"/>
              <a:gd name="connsiteY72" fmla="*/ 3936030 h 8091342"/>
              <a:gd name="connsiteX73" fmla="*/ 8143666 w 10643798"/>
              <a:gd name="connsiteY73" fmla="*/ 3669812 h 8091342"/>
              <a:gd name="connsiteX74" fmla="*/ 8132092 w 10643798"/>
              <a:gd name="connsiteY74" fmla="*/ 3449893 h 8091342"/>
              <a:gd name="connsiteX75" fmla="*/ 8039494 w 10643798"/>
              <a:gd name="connsiteY75" fmla="*/ 3264699 h 8091342"/>
              <a:gd name="connsiteX76" fmla="*/ 7923747 w 10643798"/>
              <a:gd name="connsiteY76" fmla="*/ 3114228 h 8091342"/>
              <a:gd name="connsiteX77" fmla="*/ 7715403 w 10643798"/>
              <a:gd name="connsiteY77" fmla="*/ 2917458 h 8091342"/>
              <a:gd name="connsiteX78" fmla="*/ 7530208 w 10643798"/>
              <a:gd name="connsiteY78" fmla="*/ 2848010 h 8091342"/>
              <a:gd name="connsiteX79" fmla="*/ 7194542 w 10643798"/>
              <a:gd name="connsiteY79" fmla="*/ 2952182 h 8091342"/>
              <a:gd name="connsiteX80" fmla="*/ 7020922 w 10643798"/>
              <a:gd name="connsiteY80" fmla="*/ 3010055 h 8091342"/>
              <a:gd name="connsiteX81" fmla="*/ 6662107 w 10643798"/>
              <a:gd name="connsiteY81" fmla="*/ 2824861 h 8091342"/>
              <a:gd name="connsiteX82" fmla="*/ 6430613 w 10643798"/>
              <a:gd name="connsiteY82" fmla="*/ 2732263 h 8091342"/>
              <a:gd name="connsiteX83" fmla="*/ 6094947 w 10643798"/>
              <a:gd name="connsiteY83" fmla="*/ 2188253 h 8091342"/>
              <a:gd name="connsiteX84" fmla="*/ 5898178 w 10643798"/>
              <a:gd name="connsiteY84" fmla="*/ 2118805 h 8091342"/>
              <a:gd name="connsiteX85" fmla="*/ 5562512 w 10643798"/>
              <a:gd name="connsiteY85" fmla="*/ 1713691 h 8091342"/>
              <a:gd name="connsiteX86" fmla="*/ 5469915 w 10643798"/>
              <a:gd name="connsiteY86" fmla="*/ 1655818 h 8091342"/>
              <a:gd name="connsiteX87" fmla="*/ 5226846 w 10643798"/>
              <a:gd name="connsiteY87" fmla="*/ 1389600 h 8091342"/>
              <a:gd name="connsiteX88" fmla="*/ 4844882 w 10643798"/>
              <a:gd name="connsiteY88" fmla="*/ 1493772 h 8091342"/>
              <a:gd name="connsiteX89" fmla="*/ 4682836 w 10643798"/>
              <a:gd name="connsiteY89" fmla="*/ 1470623 h 8091342"/>
              <a:gd name="connsiteX90" fmla="*/ 4300872 w 10643798"/>
              <a:gd name="connsiteY90" fmla="*/ 1042359 h 8091342"/>
              <a:gd name="connsiteX91" fmla="*/ 4208274 w 10643798"/>
              <a:gd name="connsiteY91" fmla="*/ 996061 h 8091342"/>
              <a:gd name="connsiteX92" fmla="*/ 4080953 w 10643798"/>
              <a:gd name="connsiteY92" fmla="*/ 845590 h 8091342"/>
              <a:gd name="connsiteX93" fmla="*/ 4011504 w 10643798"/>
              <a:gd name="connsiteY93" fmla="*/ 683544 h 8091342"/>
              <a:gd name="connsiteX94" fmla="*/ 3837884 w 10643798"/>
              <a:gd name="connsiteY94" fmla="*/ 556223 h 8091342"/>
              <a:gd name="connsiteX95" fmla="*/ 3780011 w 10643798"/>
              <a:gd name="connsiteY95" fmla="*/ 509924 h 8091342"/>
              <a:gd name="connsiteX96" fmla="*/ 3814735 w 10643798"/>
              <a:gd name="connsiteY96" fmla="*/ 290005 h 8091342"/>
              <a:gd name="connsiteX97" fmla="*/ 3698988 w 10643798"/>
              <a:gd name="connsiteY97" fmla="*/ 162683 h 8091342"/>
              <a:gd name="connsiteX98" fmla="*/ 3479069 w 10643798"/>
              <a:gd name="connsiteY98" fmla="*/ 93235 h 8091342"/>
              <a:gd name="connsiteX99" fmla="*/ 3386472 w 10643798"/>
              <a:gd name="connsiteY99" fmla="*/ 93235 h 8091342"/>
              <a:gd name="connsiteX100" fmla="*/ 3259150 w 10643798"/>
              <a:gd name="connsiteY100" fmla="*/ 23787 h 8091342"/>
              <a:gd name="connsiteX101" fmla="*/ 3016082 w 10643798"/>
              <a:gd name="connsiteY101" fmla="*/ 127959 h 8091342"/>
              <a:gd name="connsiteX102" fmla="*/ 2761439 w 10643798"/>
              <a:gd name="connsiteY102" fmla="*/ 174258 h 8091342"/>
              <a:gd name="connsiteX103" fmla="*/ 2587818 w 10643798"/>
              <a:gd name="connsiteY103" fmla="*/ 208982 h 8091342"/>
              <a:gd name="connsiteX104" fmla="*/ 2483646 w 10643798"/>
              <a:gd name="connsiteY104" fmla="*/ 255281 h 8091342"/>
              <a:gd name="connsiteX105" fmla="*/ 2159555 w 10643798"/>
              <a:gd name="connsiteY105" fmla="*/ 255281 h 8091342"/>
              <a:gd name="connsiteX106" fmla="*/ 2055383 w 10643798"/>
              <a:gd name="connsiteY106" fmla="*/ 382602 h 8091342"/>
              <a:gd name="connsiteX107" fmla="*/ 1962785 w 10643798"/>
              <a:gd name="connsiteY107" fmla="*/ 625671 h 8091342"/>
              <a:gd name="connsiteX108" fmla="*/ 1904912 w 10643798"/>
              <a:gd name="connsiteY108" fmla="*/ 671969 h 8091342"/>
              <a:gd name="connsiteX109" fmla="*/ 1372514 w 10643798"/>
              <a:gd name="connsiteY109" fmla="*/ 0 h 8091342"/>
              <a:gd name="connsiteX110" fmla="*/ 1115424 w 10643798"/>
              <a:gd name="connsiteY110" fmla="*/ 259049 h 8091342"/>
              <a:gd name="connsiteX111" fmla="*/ 1168021 w 10643798"/>
              <a:gd name="connsiteY111" fmla="*/ 424998 h 8091342"/>
              <a:gd name="connsiteX112" fmla="*/ 1153270 w 10643798"/>
              <a:gd name="connsiteY112" fmla="*/ 527467 h 8091342"/>
              <a:gd name="connsiteX113" fmla="*/ 877943 w 10643798"/>
              <a:gd name="connsiteY113" fmla="*/ 490375 h 8091342"/>
              <a:gd name="connsiteX114" fmla="*/ 741492 w 10643798"/>
              <a:gd name="connsiteY114" fmla="*/ 550283 h 8091342"/>
              <a:gd name="connsiteX115" fmla="*/ 499483 w 10643798"/>
              <a:gd name="connsiteY115" fmla="*/ 628572 h 8091342"/>
              <a:gd name="connsiteX116" fmla="*/ 219938 w 10643798"/>
              <a:gd name="connsiteY116" fmla="*/ 851194 h 8091342"/>
              <a:gd name="connsiteX117" fmla="*/ 0 w 10643798"/>
              <a:gd name="connsiteY117" fmla="*/ 754360 h 8091342"/>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962785 w 10643798"/>
              <a:gd name="connsiteY107" fmla="*/ 736983 h 8202654"/>
              <a:gd name="connsiteX108" fmla="*/ 1431793 w 10643798"/>
              <a:gd name="connsiteY108" fmla="*/ 0 h 8202654"/>
              <a:gd name="connsiteX109" fmla="*/ 1372514 w 10643798"/>
              <a:gd name="connsiteY109" fmla="*/ 111312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962785 w 10643798"/>
              <a:gd name="connsiteY107" fmla="*/ 736983 h 8202654"/>
              <a:gd name="connsiteX108" fmla="*/ 1431793 w 10643798"/>
              <a:gd name="connsiteY108" fmla="*/ 0 h 8202654"/>
              <a:gd name="connsiteX109" fmla="*/ 1285886 w 10643798"/>
              <a:gd name="connsiteY109" fmla="*/ 151140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709566 w 10643798"/>
              <a:gd name="connsiteY107" fmla="*/ 59909 h 8202654"/>
              <a:gd name="connsiteX108" fmla="*/ 1431793 w 10643798"/>
              <a:gd name="connsiteY108" fmla="*/ 0 h 8202654"/>
              <a:gd name="connsiteX109" fmla="*/ 1285886 w 10643798"/>
              <a:gd name="connsiteY109" fmla="*/ 151140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942624 h 8279606"/>
              <a:gd name="connsiteX1" fmla="*/ 168709 w 10643798"/>
              <a:gd name="connsiteY1" fmla="*/ 1276922 h 8279606"/>
              <a:gd name="connsiteX2" fmla="*/ 539099 w 10643798"/>
              <a:gd name="connsiteY2" fmla="*/ 1427393 h 8279606"/>
              <a:gd name="connsiteX3" fmla="*/ 1013661 w 10643798"/>
              <a:gd name="connsiteY3" fmla="*/ 1739909 h 8279606"/>
              <a:gd name="connsiteX4" fmla="*/ 1152558 w 10643798"/>
              <a:gd name="connsiteY4" fmla="*/ 1994552 h 8279606"/>
              <a:gd name="connsiteX5" fmla="*/ 1245155 w 10643798"/>
              <a:gd name="connsiteY5" fmla="*/ 2029276 h 8279606"/>
              <a:gd name="connsiteX6" fmla="*/ 1395626 w 10643798"/>
              <a:gd name="connsiteY6" fmla="*/ 2133449 h 8279606"/>
              <a:gd name="connsiteX7" fmla="*/ 1395626 w 10643798"/>
              <a:gd name="connsiteY7" fmla="*/ 2133449 h 8279606"/>
              <a:gd name="connsiteX8" fmla="*/ 1719717 w 10643798"/>
              <a:gd name="connsiteY8" fmla="*/ 2052426 h 8279606"/>
              <a:gd name="connsiteX9" fmla="*/ 1893337 w 10643798"/>
              <a:gd name="connsiteY9" fmla="*/ 2469114 h 8279606"/>
              <a:gd name="connsiteX10" fmla="*/ 2298451 w 10643798"/>
              <a:gd name="connsiteY10" fmla="*/ 2561712 h 8279606"/>
              <a:gd name="connsiteX11" fmla="*/ 2333175 w 10643798"/>
              <a:gd name="connsiteY11" fmla="*/ 2642735 h 8279606"/>
              <a:gd name="connsiteX12" fmla="*/ 2715140 w 10643798"/>
              <a:gd name="connsiteY12" fmla="*/ 2897378 h 8279606"/>
              <a:gd name="connsiteX13" fmla="*/ 2807737 w 10643798"/>
              <a:gd name="connsiteY13" fmla="*/ 2874228 h 8279606"/>
              <a:gd name="connsiteX14" fmla="*/ 2854036 w 10643798"/>
              <a:gd name="connsiteY14" fmla="*/ 2989975 h 8279606"/>
              <a:gd name="connsiteX15" fmla="*/ 2842461 w 10643798"/>
              <a:gd name="connsiteY15" fmla="*/ 3302492 h 8279606"/>
              <a:gd name="connsiteX16" fmla="*/ 3050806 w 10643798"/>
              <a:gd name="connsiteY16" fmla="*/ 3464537 h 8279606"/>
              <a:gd name="connsiteX17" fmla="*/ 3154978 w 10643798"/>
              <a:gd name="connsiteY17" fmla="*/ 3661307 h 8279606"/>
              <a:gd name="connsiteX18" fmla="*/ 3617965 w 10643798"/>
              <a:gd name="connsiteY18" fmla="*/ 3383514 h 8279606"/>
              <a:gd name="connsiteX19" fmla="*/ 3710563 w 10643798"/>
              <a:gd name="connsiteY19" fmla="*/ 3406664 h 8279606"/>
              <a:gd name="connsiteX20" fmla="*/ 3861034 w 10643798"/>
              <a:gd name="connsiteY20" fmla="*/ 3603433 h 8279606"/>
              <a:gd name="connsiteX21" fmla="*/ 4057803 w 10643798"/>
              <a:gd name="connsiteY21" fmla="*/ 3499261 h 8279606"/>
              <a:gd name="connsiteX22" fmla="*/ 4277722 w 10643798"/>
              <a:gd name="connsiteY22" fmla="*/ 3707606 h 8279606"/>
              <a:gd name="connsiteX23" fmla="*/ 4451342 w 10643798"/>
              <a:gd name="connsiteY23" fmla="*/ 3846502 h 8279606"/>
              <a:gd name="connsiteX24" fmla="*/ 4671261 w 10643798"/>
              <a:gd name="connsiteY24" fmla="*/ 4020122 h 8279606"/>
              <a:gd name="connsiteX25" fmla="*/ 4705985 w 10643798"/>
              <a:gd name="connsiteY25" fmla="*/ 4355788 h 8279606"/>
              <a:gd name="connsiteX26" fmla="*/ 5585661 w 10643798"/>
              <a:gd name="connsiteY26" fmla="*/ 4633580 h 8279606"/>
              <a:gd name="connsiteX27" fmla="*/ 5631960 w 10643798"/>
              <a:gd name="connsiteY27" fmla="*/ 4784051 h 8279606"/>
              <a:gd name="connsiteX28" fmla="*/ 5956051 w 10643798"/>
              <a:gd name="connsiteY28" fmla="*/ 4934522 h 8279606"/>
              <a:gd name="connsiteX29" fmla="*/ 5956051 w 10643798"/>
              <a:gd name="connsiteY29" fmla="*/ 5166016 h 8279606"/>
              <a:gd name="connsiteX30" fmla="*/ 5979201 w 10643798"/>
              <a:gd name="connsiteY30" fmla="*/ 5304912 h 8279606"/>
              <a:gd name="connsiteX31" fmla="*/ 5956051 w 10643798"/>
              <a:gd name="connsiteY31" fmla="*/ 5559555 h 8279606"/>
              <a:gd name="connsiteX32" fmla="*/ 5979201 w 10643798"/>
              <a:gd name="connsiteY32" fmla="*/ 5953094 h 8279606"/>
              <a:gd name="connsiteX33" fmla="*/ 6280142 w 10643798"/>
              <a:gd name="connsiteY33" fmla="*/ 6115140 h 8279606"/>
              <a:gd name="connsiteX34" fmla="*/ 6210694 w 10643798"/>
              <a:gd name="connsiteY34" fmla="*/ 6242461 h 8279606"/>
              <a:gd name="connsiteX35" fmla="*/ 6407464 w 10643798"/>
              <a:gd name="connsiteY35" fmla="*/ 6636001 h 8279606"/>
              <a:gd name="connsiteX36" fmla="*/ 6511636 w 10643798"/>
              <a:gd name="connsiteY36" fmla="*/ 6983241 h 8279606"/>
              <a:gd name="connsiteX37" fmla="*/ 6685256 w 10643798"/>
              <a:gd name="connsiteY37" fmla="*/ 7087413 h 8279606"/>
              <a:gd name="connsiteX38" fmla="*/ 6615808 w 10643798"/>
              <a:gd name="connsiteY38" fmla="*/ 7747170 h 8279606"/>
              <a:gd name="connsiteX39" fmla="*/ 6638958 w 10643798"/>
              <a:gd name="connsiteY39" fmla="*/ 7920790 h 8279606"/>
              <a:gd name="connsiteX40" fmla="*/ 6673682 w 10643798"/>
              <a:gd name="connsiteY40" fmla="*/ 8001813 h 8279606"/>
              <a:gd name="connsiteX41" fmla="*/ 6824153 w 10643798"/>
              <a:gd name="connsiteY41" fmla="*/ 8094411 h 8279606"/>
              <a:gd name="connsiteX42" fmla="*/ 7067221 w 10643798"/>
              <a:gd name="connsiteY42" fmla="*/ 8048112 h 8279606"/>
              <a:gd name="connsiteX43" fmla="*/ 7252416 w 10643798"/>
              <a:gd name="connsiteY43" fmla="*/ 8129135 h 8279606"/>
              <a:gd name="connsiteX44" fmla="*/ 7472335 w 10643798"/>
              <a:gd name="connsiteY44" fmla="*/ 8198583 h 8279606"/>
              <a:gd name="connsiteX45" fmla="*/ 7634380 w 10643798"/>
              <a:gd name="connsiteY45" fmla="*/ 8279606 h 8279606"/>
              <a:gd name="connsiteX46" fmla="*/ 7796426 w 10643798"/>
              <a:gd name="connsiteY46" fmla="*/ 8268031 h 8279606"/>
              <a:gd name="connsiteX47" fmla="*/ 7889023 w 10643798"/>
              <a:gd name="connsiteY47" fmla="*/ 8198583 h 8279606"/>
              <a:gd name="connsiteX48" fmla="*/ 7900598 w 10643798"/>
              <a:gd name="connsiteY48" fmla="*/ 8024963 h 8279606"/>
              <a:gd name="connsiteX49" fmla="*/ 8525631 w 10643798"/>
              <a:gd name="connsiteY49" fmla="*/ 7943940 h 8279606"/>
              <a:gd name="connsiteX50" fmla="*/ 8652953 w 10643798"/>
              <a:gd name="connsiteY50" fmla="*/ 8001813 h 8279606"/>
              <a:gd name="connsiteX51" fmla="*/ 8988618 w 10643798"/>
              <a:gd name="connsiteY51" fmla="*/ 8013388 h 8279606"/>
              <a:gd name="connsiteX52" fmla="*/ 9173813 w 10643798"/>
              <a:gd name="connsiteY52" fmla="*/ 8059687 h 8279606"/>
              <a:gd name="connsiteX53" fmla="*/ 9625226 w 10643798"/>
              <a:gd name="connsiteY53" fmla="*/ 8048112 h 8279606"/>
              <a:gd name="connsiteX54" fmla="*/ 9914593 w 10643798"/>
              <a:gd name="connsiteY54" fmla="*/ 7561975 h 8279606"/>
              <a:gd name="connsiteX55" fmla="*/ 10203960 w 10643798"/>
              <a:gd name="connsiteY55" fmla="*/ 7168436 h 8279606"/>
              <a:gd name="connsiteX56" fmla="*/ 10192385 w 10643798"/>
              <a:gd name="connsiteY56" fmla="*/ 6925368 h 8279606"/>
              <a:gd name="connsiteX57" fmla="*/ 10400730 w 10643798"/>
              <a:gd name="connsiteY57" fmla="*/ 6855919 h 8279606"/>
              <a:gd name="connsiteX58" fmla="*/ 10481753 w 10643798"/>
              <a:gd name="connsiteY58" fmla="*/ 6798046 h 8279606"/>
              <a:gd name="connsiteX59" fmla="*/ 10528051 w 10643798"/>
              <a:gd name="connsiteY59" fmla="*/ 6636001 h 8279606"/>
              <a:gd name="connsiteX60" fmla="*/ 10643798 w 10643798"/>
              <a:gd name="connsiteY60" fmla="*/ 6207737 h 8279606"/>
              <a:gd name="connsiteX61" fmla="*/ 10319707 w 10643798"/>
              <a:gd name="connsiteY61" fmla="*/ 6335059 h 8279606"/>
              <a:gd name="connsiteX62" fmla="*/ 10180811 w 10643798"/>
              <a:gd name="connsiteY62" fmla="*/ 6439231 h 8279606"/>
              <a:gd name="connsiteX63" fmla="*/ 10018765 w 10643798"/>
              <a:gd name="connsiteY63" fmla="*/ 6427656 h 8279606"/>
              <a:gd name="connsiteX64" fmla="*/ 9879869 w 10643798"/>
              <a:gd name="connsiteY64" fmla="*/ 6346633 h 8279606"/>
              <a:gd name="connsiteX65" fmla="*/ 9787272 w 10643798"/>
              <a:gd name="connsiteY65" fmla="*/ 6311909 h 8279606"/>
              <a:gd name="connsiteX66" fmla="*/ 9764122 w 10643798"/>
              <a:gd name="connsiteY66" fmla="*/ 6242461 h 8279606"/>
              <a:gd name="connsiteX67" fmla="*/ 9810421 w 10643798"/>
              <a:gd name="connsiteY67" fmla="*/ 6080416 h 8279606"/>
              <a:gd name="connsiteX68" fmla="*/ 9764122 w 10643798"/>
              <a:gd name="connsiteY68" fmla="*/ 5906795 h 8279606"/>
              <a:gd name="connsiteX69" fmla="*/ 9625226 w 10643798"/>
              <a:gd name="connsiteY69" fmla="*/ 5756325 h 8279606"/>
              <a:gd name="connsiteX70" fmla="*/ 9289560 w 10643798"/>
              <a:gd name="connsiteY70" fmla="*/ 5686876 h 8279606"/>
              <a:gd name="connsiteX71" fmla="*/ 8456183 w 10643798"/>
              <a:gd name="connsiteY71" fmla="*/ 4216892 h 8279606"/>
              <a:gd name="connsiteX72" fmla="*/ 8363585 w 10643798"/>
              <a:gd name="connsiteY72" fmla="*/ 4124294 h 8279606"/>
              <a:gd name="connsiteX73" fmla="*/ 8143666 w 10643798"/>
              <a:gd name="connsiteY73" fmla="*/ 3858076 h 8279606"/>
              <a:gd name="connsiteX74" fmla="*/ 8132092 w 10643798"/>
              <a:gd name="connsiteY74" fmla="*/ 3638157 h 8279606"/>
              <a:gd name="connsiteX75" fmla="*/ 8039494 w 10643798"/>
              <a:gd name="connsiteY75" fmla="*/ 3452963 h 8279606"/>
              <a:gd name="connsiteX76" fmla="*/ 7923747 w 10643798"/>
              <a:gd name="connsiteY76" fmla="*/ 3302492 h 8279606"/>
              <a:gd name="connsiteX77" fmla="*/ 7715403 w 10643798"/>
              <a:gd name="connsiteY77" fmla="*/ 3105722 h 8279606"/>
              <a:gd name="connsiteX78" fmla="*/ 7530208 w 10643798"/>
              <a:gd name="connsiteY78" fmla="*/ 3036274 h 8279606"/>
              <a:gd name="connsiteX79" fmla="*/ 7194542 w 10643798"/>
              <a:gd name="connsiteY79" fmla="*/ 3140446 h 8279606"/>
              <a:gd name="connsiteX80" fmla="*/ 7020922 w 10643798"/>
              <a:gd name="connsiteY80" fmla="*/ 3198319 h 8279606"/>
              <a:gd name="connsiteX81" fmla="*/ 6662107 w 10643798"/>
              <a:gd name="connsiteY81" fmla="*/ 3013125 h 8279606"/>
              <a:gd name="connsiteX82" fmla="*/ 6430613 w 10643798"/>
              <a:gd name="connsiteY82" fmla="*/ 2920527 h 8279606"/>
              <a:gd name="connsiteX83" fmla="*/ 6094947 w 10643798"/>
              <a:gd name="connsiteY83" fmla="*/ 2376517 h 8279606"/>
              <a:gd name="connsiteX84" fmla="*/ 5898178 w 10643798"/>
              <a:gd name="connsiteY84" fmla="*/ 2307069 h 8279606"/>
              <a:gd name="connsiteX85" fmla="*/ 5562512 w 10643798"/>
              <a:gd name="connsiteY85" fmla="*/ 1901955 h 8279606"/>
              <a:gd name="connsiteX86" fmla="*/ 5469915 w 10643798"/>
              <a:gd name="connsiteY86" fmla="*/ 1844082 h 8279606"/>
              <a:gd name="connsiteX87" fmla="*/ 5226846 w 10643798"/>
              <a:gd name="connsiteY87" fmla="*/ 1577864 h 8279606"/>
              <a:gd name="connsiteX88" fmla="*/ 4844882 w 10643798"/>
              <a:gd name="connsiteY88" fmla="*/ 1682036 h 8279606"/>
              <a:gd name="connsiteX89" fmla="*/ 4682836 w 10643798"/>
              <a:gd name="connsiteY89" fmla="*/ 1658887 h 8279606"/>
              <a:gd name="connsiteX90" fmla="*/ 4300872 w 10643798"/>
              <a:gd name="connsiteY90" fmla="*/ 1230623 h 8279606"/>
              <a:gd name="connsiteX91" fmla="*/ 4208274 w 10643798"/>
              <a:gd name="connsiteY91" fmla="*/ 1184325 h 8279606"/>
              <a:gd name="connsiteX92" fmla="*/ 4080953 w 10643798"/>
              <a:gd name="connsiteY92" fmla="*/ 1033854 h 8279606"/>
              <a:gd name="connsiteX93" fmla="*/ 4011504 w 10643798"/>
              <a:gd name="connsiteY93" fmla="*/ 871808 h 8279606"/>
              <a:gd name="connsiteX94" fmla="*/ 3837884 w 10643798"/>
              <a:gd name="connsiteY94" fmla="*/ 744487 h 8279606"/>
              <a:gd name="connsiteX95" fmla="*/ 3780011 w 10643798"/>
              <a:gd name="connsiteY95" fmla="*/ 698188 h 8279606"/>
              <a:gd name="connsiteX96" fmla="*/ 3814735 w 10643798"/>
              <a:gd name="connsiteY96" fmla="*/ 478269 h 8279606"/>
              <a:gd name="connsiteX97" fmla="*/ 3698988 w 10643798"/>
              <a:gd name="connsiteY97" fmla="*/ 350947 h 8279606"/>
              <a:gd name="connsiteX98" fmla="*/ 3479069 w 10643798"/>
              <a:gd name="connsiteY98" fmla="*/ 281499 h 8279606"/>
              <a:gd name="connsiteX99" fmla="*/ 3386472 w 10643798"/>
              <a:gd name="connsiteY99" fmla="*/ 281499 h 8279606"/>
              <a:gd name="connsiteX100" fmla="*/ 3259150 w 10643798"/>
              <a:gd name="connsiteY100" fmla="*/ 212051 h 8279606"/>
              <a:gd name="connsiteX101" fmla="*/ 3016082 w 10643798"/>
              <a:gd name="connsiteY101" fmla="*/ 316223 h 8279606"/>
              <a:gd name="connsiteX102" fmla="*/ 2761439 w 10643798"/>
              <a:gd name="connsiteY102" fmla="*/ 362522 h 8279606"/>
              <a:gd name="connsiteX103" fmla="*/ 2587818 w 10643798"/>
              <a:gd name="connsiteY103" fmla="*/ 397246 h 8279606"/>
              <a:gd name="connsiteX104" fmla="*/ 2483646 w 10643798"/>
              <a:gd name="connsiteY104" fmla="*/ 443545 h 8279606"/>
              <a:gd name="connsiteX105" fmla="*/ 2159555 w 10643798"/>
              <a:gd name="connsiteY105" fmla="*/ 443545 h 8279606"/>
              <a:gd name="connsiteX106" fmla="*/ 1768845 w 10643798"/>
              <a:gd name="connsiteY106" fmla="*/ 0 h 8279606"/>
              <a:gd name="connsiteX107" fmla="*/ 1709566 w 10643798"/>
              <a:gd name="connsiteY107" fmla="*/ 136861 h 8279606"/>
              <a:gd name="connsiteX108" fmla="*/ 1431793 w 10643798"/>
              <a:gd name="connsiteY108" fmla="*/ 76952 h 8279606"/>
              <a:gd name="connsiteX109" fmla="*/ 1285886 w 10643798"/>
              <a:gd name="connsiteY109" fmla="*/ 228092 h 8279606"/>
              <a:gd name="connsiteX110" fmla="*/ 1115424 w 10643798"/>
              <a:gd name="connsiteY110" fmla="*/ 447313 h 8279606"/>
              <a:gd name="connsiteX111" fmla="*/ 1168021 w 10643798"/>
              <a:gd name="connsiteY111" fmla="*/ 613262 h 8279606"/>
              <a:gd name="connsiteX112" fmla="*/ 1153270 w 10643798"/>
              <a:gd name="connsiteY112" fmla="*/ 715731 h 8279606"/>
              <a:gd name="connsiteX113" fmla="*/ 877943 w 10643798"/>
              <a:gd name="connsiteY113" fmla="*/ 678639 h 8279606"/>
              <a:gd name="connsiteX114" fmla="*/ 741492 w 10643798"/>
              <a:gd name="connsiteY114" fmla="*/ 738547 h 8279606"/>
              <a:gd name="connsiteX115" fmla="*/ 499483 w 10643798"/>
              <a:gd name="connsiteY115" fmla="*/ 816836 h 8279606"/>
              <a:gd name="connsiteX116" fmla="*/ 219938 w 10643798"/>
              <a:gd name="connsiteY116" fmla="*/ 1039458 h 8279606"/>
              <a:gd name="connsiteX117" fmla="*/ 0 w 10643798"/>
              <a:gd name="connsiteY117" fmla="*/ 942624 h 8279606"/>
              <a:gd name="connsiteX0" fmla="*/ 0 w 10643798"/>
              <a:gd name="connsiteY0" fmla="*/ 942624 h 8279606"/>
              <a:gd name="connsiteX1" fmla="*/ 168709 w 10643798"/>
              <a:gd name="connsiteY1" fmla="*/ 1276922 h 8279606"/>
              <a:gd name="connsiteX2" fmla="*/ 539099 w 10643798"/>
              <a:gd name="connsiteY2" fmla="*/ 1427393 h 8279606"/>
              <a:gd name="connsiteX3" fmla="*/ 1013661 w 10643798"/>
              <a:gd name="connsiteY3" fmla="*/ 1739909 h 8279606"/>
              <a:gd name="connsiteX4" fmla="*/ 1152558 w 10643798"/>
              <a:gd name="connsiteY4" fmla="*/ 1994552 h 8279606"/>
              <a:gd name="connsiteX5" fmla="*/ 1245155 w 10643798"/>
              <a:gd name="connsiteY5" fmla="*/ 2029276 h 8279606"/>
              <a:gd name="connsiteX6" fmla="*/ 1395626 w 10643798"/>
              <a:gd name="connsiteY6" fmla="*/ 2133449 h 8279606"/>
              <a:gd name="connsiteX7" fmla="*/ 1395626 w 10643798"/>
              <a:gd name="connsiteY7" fmla="*/ 2133449 h 8279606"/>
              <a:gd name="connsiteX8" fmla="*/ 1719717 w 10643798"/>
              <a:gd name="connsiteY8" fmla="*/ 2052426 h 8279606"/>
              <a:gd name="connsiteX9" fmla="*/ 1893337 w 10643798"/>
              <a:gd name="connsiteY9" fmla="*/ 2469114 h 8279606"/>
              <a:gd name="connsiteX10" fmla="*/ 2298451 w 10643798"/>
              <a:gd name="connsiteY10" fmla="*/ 2561712 h 8279606"/>
              <a:gd name="connsiteX11" fmla="*/ 2333175 w 10643798"/>
              <a:gd name="connsiteY11" fmla="*/ 2642735 h 8279606"/>
              <a:gd name="connsiteX12" fmla="*/ 2715140 w 10643798"/>
              <a:gd name="connsiteY12" fmla="*/ 2897378 h 8279606"/>
              <a:gd name="connsiteX13" fmla="*/ 2807737 w 10643798"/>
              <a:gd name="connsiteY13" fmla="*/ 2874228 h 8279606"/>
              <a:gd name="connsiteX14" fmla="*/ 2854036 w 10643798"/>
              <a:gd name="connsiteY14" fmla="*/ 2989975 h 8279606"/>
              <a:gd name="connsiteX15" fmla="*/ 2842461 w 10643798"/>
              <a:gd name="connsiteY15" fmla="*/ 3302492 h 8279606"/>
              <a:gd name="connsiteX16" fmla="*/ 3050806 w 10643798"/>
              <a:gd name="connsiteY16" fmla="*/ 3464537 h 8279606"/>
              <a:gd name="connsiteX17" fmla="*/ 3154978 w 10643798"/>
              <a:gd name="connsiteY17" fmla="*/ 3661307 h 8279606"/>
              <a:gd name="connsiteX18" fmla="*/ 3617965 w 10643798"/>
              <a:gd name="connsiteY18" fmla="*/ 3383514 h 8279606"/>
              <a:gd name="connsiteX19" fmla="*/ 3710563 w 10643798"/>
              <a:gd name="connsiteY19" fmla="*/ 3406664 h 8279606"/>
              <a:gd name="connsiteX20" fmla="*/ 3861034 w 10643798"/>
              <a:gd name="connsiteY20" fmla="*/ 3603433 h 8279606"/>
              <a:gd name="connsiteX21" fmla="*/ 4057803 w 10643798"/>
              <a:gd name="connsiteY21" fmla="*/ 3499261 h 8279606"/>
              <a:gd name="connsiteX22" fmla="*/ 4277722 w 10643798"/>
              <a:gd name="connsiteY22" fmla="*/ 3707606 h 8279606"/>
              <a:gd name="connsiteX23" fmla="*/ 4451342 w 10643798"/>
              <a:gd name="connsiteY23" fmla="*/ 3846502 h 8279606"/>
              <a:gd name="connsiteX24" fmla="*/ 4671261 w 10643798"/>
              <a:gd name="connsiteY24" fmla="*/ 4020122 h 8279606"/>
              <a:gd name="connsiteX25" fmla="*/ 4705985 w 10643798"/>
              <a:gd name="connsiteY25" fmla="*/ 4355788 h 8279606"/>
              <a:gd name="connsiteX26" fmla="*/ 5585661 w 10643798"/>
              <a:gd name="connsiteY26" fmla="*/ 4633580 h 8279606"/>
              <a:gd name="connsiteX27" fmla="*/ 5631960 w 10643798"/>
              <a:gd name="connsiteY27" fmla="*/ 4784051 h 8279606"/>
              <a:gd name="connsiteX28" fmla="*/ 5956051 w 10643798"/>
              <a:gd name="connsiteY28" fmla="*/ 4934522 h 8279606"/>
              <a:gd name="connsiteX29" fmla="*/ 5956051 w 10643798"/>
              <a:gd name="connsiteY29" fmla="*/ 5166016 h 8279606"/>
              <a:gd name="connsiteX30" fmla="*/ 5979201 w 10643798"/>
              <a:gd name="connsiteY30" fmla="*/ 5304912 h 8279606"/>
              <a:gd name="connsiteX31" fmla="*/ 5956051 w 10643798"/>
              <a:gd name="connsiteY31" fmla="*/ 5559555 h 8279606"/>
              <a:gd name="connsiteX32" fmla="*/ 5979201 w 10643798"/>
              <a:gd name="connsiteY32" fmla="*/ 5953094 h 8279606"/>
              <a:gd name="connsiteX33" fmla="*/ 6280142 w 10643798"/>
              <a:gd name="connsiteY33" fmla="*/ 6115140 h 8279606"/>
              <a:gd name="connsiteX34" fmla="*/ 6210694 w 10643798"/>
              <a:gd name="connsiteY34" fmla="*/ 6242461 h 8279606"/>
              <a:gd name="connsiteX35" fmla="*/ 6407464 w 10643798"/>
              <a:gd name="connsiteY35" fmla="*/ 6636001 h 8279606"/>
              <a:gd name="connsiteX36" fmla="*/ 6511636 w 10643798"/>
              <a:gd name="connsiteY36" fmla="*/ 6983241 h 8279606"/>
              <a:gd name="connsiteX37" fmla="*/ 6685256 w 10643798"/>
              <a:gd name="connsiteY37" fmla="*/ 7087413 h 8279606"/>
              <a:gd name="connsiteX38" fmla="*/ 6615808 w 10643798"/>
              <a:gd name="connsiteY38" fmla="*/ 7747170 h 8279606"/>
              <a:gd name="connsiteX39" fmla="*/ 6638958 w 10643798"/>
              <a:gd name="connsiteY39" fmla="*/ 7920790 h 8279606"/>
              <a:gd name="connsiteX40" fmla="*/ 6673682 w 10643798"/>
              <a:gd name="connsiteY40" fmla="*/ 8001813 h 8279606"/>
              <a:gd name="connsiteX41" fmla="*/ 6824153 w 10643798"/>
              <a:gd name="connsiteY41" fmla="*/ 8094411 h 8279606"/>
              <a:gd name="connsiteX42" fmla="*/ 7067221 w 10643798"/>
              <a:gd name="connsiteY42" fmla="*/ 8048112 h 8279606"/>
              <a:gd name="connsiteX43" fmla="*/ 7252416 w 10643798"/>
              <a:gd name="connsiteY43" fmla="*/ 8129135 h 8279606"/>
              <a:gd name="connsiteX44" fmla="*/ 7472335 w 10643798"/>
              <a:gd name="connsiteY44" fmla="*/ 8198583 h 8279606"/>
              <a:gd name="connsiteX45" fmla="*/ 7634380 w 10643798"/>
              <a:gd name="connsiteY45" fmla="*/ 8279606 h 8279606"/>
              <a:gd name="connsiteX46" fmla="*/ 7796426 w 10643798"/>
              <a:gd name="connsiteY46" fmla="*/ 8268031 h 8279606"/>
              <a:gd name="connsiteX47" fmla="*/ 7889023 w 10643798"/>
              <a:gd name="connsiteY47" fmla="*/ 8198583 h 8279606"/>
              <a:gd name="connsiteX48" fmla="*/ 7900598 w 10643798"/>
              <a:gd name="connsiteY48" fmla="*/ 8024963 h 8279606"/>
              <a:gd name="connsiteX49" fmla="*/ 8525631 w 10643798"/>
              <a:gd name="connsiteY49" fmla="*/ 7943940 h 8279606"/>
              <a:gd name="connsiteX50" fmla="*/ 8652953 w 10643798"/>
              <a:gd name="connsiteY50" fmla="*/ 8001813 h 8279606"/>
              <a:gd name="connsiteX51" fmla="*/ 8988618 w 10643798"/>
              <a:gd name="connsiteY51" fmla="*/ 8013388 h 8279606"/>
              <a:gd name="connsiteX52" fmla="*/ 9173813 w 10643798"/>
              <a:gd name="connsiteY52" fmla="*/ 8059687 h 8279606"/>
              <a:gd name="connsiteX53" fmla="*/ 9625226 w 10643798"/>
              <a:gd name="connsiteY53" fmla="*/ 8048112 h 8279606"/>
              <a:gd name="connsiteX54" fmla="*/ 9914593 w 10643798"/>
              <a:gd name="connsiteY54" fmla="*/ 7561975 h 8279606"/>
              <a:gd name="connsiteX55" fmla="*/ 10203960 w 10643798"/>
              <a:gd name="connsiteY55" fmla="*/ 7168436 h 8279606"/>
              <a:gd name="connsiteX56" fmla="*/ 10192385 w 10643798"/>
              <a:gd name="connsiteY56" fmla="*/ 6925368 h 8279606"/>
              <a:gd name="connsiteX57" fmla="*/ 10400730 w 10643798"/>
              <a:gd name="connsiteY57" fmla="*/ 6855919 h 8279606"/>
              <a:gd name="connsiteX58" fmla="*/ 10481753 w 10643798"/>
              <a:gd name="connsiteY58" fmla="*/ 6798046 h 8279606"/>
              <a:gd name="connsiteX59" fmla="*/ 10528051 w 10643798"/>
              <a:gd name="connsiteY59" fmla="*/ 6636001 h 8279606"/>
              <a:gd name="connsiteX60" fmla="*/ 10643798 w 10643798"/>
              <a:gd name="connsiteY60" fmla="*/ 6207737 h 8279606"/>
              <a:gd name="connsiteX61" fmla="*/ 10319707 w 10643798"/>
              <a:gd name="connsiteY61" fmla="*/ 6335059 h 8279606"/>
              <a:gd name="connsiteX62" fmla="*/ 10180811 w 10643798"/>
              <a:gd name="connsiteY62" fmla="*/ 6439231 h 8279606"/>
              <a:gd name="connsiteX63" fmla="*/ 10018765 w 10643798"/>
              <a:gd name="connsiteY63" fmla="*/ 6427656 h 8279606"/>
              <a:gd name="connsiteX64" fmla="*/ 9879869 w 10643798"/>
              <a:gd name="connsiteY64" fmla="*/ 6346633 h 8279606"/>
              <a:gd name="connsiteX65" fmla="*/ 9787272 w 10643798"/>
              <a:gd name="connsiteY65" fmla="*/ 6311909 h 8279606"/>
              <a:gd name="connsiteX66" fmla="*/ 9764122 w 10643798"/>
              <a:gd name="connsiteY66" fmla="*/ 6242461 h 8279606"/>
              <a:gd name="connsiteX67" fmla="*/ 9810421 w 10643798"/>
              <a:gd name="connsiteY67" fmla="*/ 6080416 h 8279606"/>
              <a:gd name="connsiteX68" fmla="*/ 9764122 w 10643798"/>
              <a:gd name="connsiteY68" fmla="*/ 5906795 h 8279606"/>
              <a:gd name="connsiteX69" fmla="*/ 9625226 w 10643798"/>
              <a:gd name="connsiteY69" fmla="*/ 5756325 h 8279606"/>
              <a:gd name="connsiteX70" fmla="*/ 9289560 w 10643798"/>
              <a:gd name="connsiteY70" fmla="*/ 5686876 h 8279606"/>
              <a:gd name="connsiteX71" fmla="*/ 8456183 w 10643798"/>
              <a:gd name="connsiteY71" fmla="*/ 4216892 h 8279606"/>
              <a:gd name="connsiteX72" fmla="*/ 8363585 w 10643798"/>
              <a:gd name="connsiteY72" fmla="*/ 4124294 h 8279606"/>
              <a:gd name="connsiteX73" fmla="*/ 8143666 w 10643798"/>
              <a:gd name="connsiteY73" fmla="*/ 3858076 h 8279606"/>
              <a:gd name="connsiteX74" fmla="*/ 8132092 w 10643798"/>
              <a:gd name="connsiteY74" fmla="*/ 3638157 h 8279606"/>
              <a:gd name="connsiteX75" fmla="*/ 8039494 w 10643798"/>
              <a:gd name="connsiteY75" fmla="*/ 3452963 h 8279606"/>
              <a:gd name="connsiteX76" fmla="*/ 7923747 w 10643798"/>
              <a:gd name="connsiteY76" fmla="*/ 3302492 h 8279606"/>
              <a:gd name="connsiteX77" fmla="*/ 7715403 w 10643798"/>
              <a:gd name="connsiteY77" fmla="*/ 3105722 h 8279606"/>
              <a:gd name="connsiteX78" fmla="*/ 7530208 w 10643798"/>
              <a:gd name="connsiteY78" fmla="*/ 3036274 h 8279606"/>
              <a:gd name="connsiteX79" fmla="*/ 7194542 w 10643798"/>
              <a:gd name="connsiteY79" fmla="*/ 3140446 h 8279606"/>
              <a:gd name="connsiteX80" fmla="*/ 7020922 w 10643798"/>
              <a:gd name="connsiteY80" fmla="*/ 3198319 h 8279606"/>
              <a:gd name="connsiteX81" fmla="*/ 6662107 w 10643798"/>
              <a:gd name="connsiteY81" fmla="*/ 3013125 h 8279606"/>
              <a:gd name="connsiteX82" fmla="*/ 6430613 w 10643798"/>
              <a:gd name="connsiteY82" fmla="*/ 2920527 h 8279606"/>
              <a:gd name="connsiteX83" fmla="*/ 6094947 w 10643798"/>
              <a:gd name="connsiteY83" fmla="*/ 2376517 h 8279606"/>
              <a:gd name="connsiteX84" fmla="*/ 5898178 w 10643798"/>
              <a:gd name="connsiteY84" fmla="*/ 2307069 h 8279606"/>
              <a:gd name="connsiteX85" fmla="*/ 5562512 w 10643798"/>
              <a:gd name="connsiteY85" fmla="*/ 1901955 h 8279606"/>
              <a:gd name="connsiteX86" fmla="*/ 5469915 w 10643798"/>
              <a:gd name="connsiteY86" fmla="*/ 1844082 h 8279606"/>
              <a:gd name="connsiteX87" fmla="*/ 5226846 w 10643798"/>
              <a:gd name="connsiteY87" fmla="*/ 1577864 h 8279606"/>
              <a:gd name="connsiteX88" fmla="*/ 4844882 w 10643798"/>
              <a:gd name="connsiteY88" fmla="*/ 1682036 h 8279606"/>
              <a:gd name="connsiteX89" fmla="*/ 4682836 w 10643798"/>
              <a:gd name="connsiteY89" fmla="*/ 1658887 h 8279606"/>
              <a:gd name="connsiteX90" fmla="*/ 4300872 w 10643798"/>
              <a:gd name="connsiteY90" fmla="*/ 1230623 h 8279606"/>
              <a:gd name="connsiteX91" fmla="*/ 4208274 w 10643798"/>
              <a:gd name="connsiteY91" fmla="*/ 1184325 h 8279606"/>
              <a:gd name="connsiteX92" fmla="*/ 4080953 w 10643798"/>
              <a:gd name="connsiteY92" fmla="*/ 1033854 h 8279606"/>
              <a:gd name="connsiteX93" fmla="*/ 4011504 w 10643798"/>
              <a:gd name="connsiteY93" fmla="*/ 871808 h 8279606"/>
              <a:gd name="connsiteX94" fmla="*/ 3837884 w 10643798"/>
              <a:gd name="connsiteY94" fmla="*/ 744487 h 8279606"/>
              <a:gd name="connsiteX95" fmla="*/ 3780011 w 10643798"/>
              <a:gd name="connsiteY95" fmla="*/ 698188 h 8279606"/>
              <a:gd name="connsiteX96" fmla="*/ 3814735 w 10643798"/>
              <a:gd name="connsiteY96" fmla="*/ 478269 h 8279606"/>
              <a:gd name="connsiteX97" fmla="*/ 3698988 w 10643798"/>
              <a:gd name="connsiteY97" fmla="*/ 350947 h 8279606"/>
              <a:gd name="connsiteX98" fmla="*/ 3479069 w 10643798"/>
              <a:gd name="connsiteY98" fmla="*/ 281499 h 8279606"/>
              <a:gd name="connsiteX99" fmla="*/ 3386472 w 10643798"/>
              <a:gd name="connsiteY99" fmla="*/ 281499 h 8279606"/>
              <a:gd name="connsiteX100" fmla="*/ 3259150 w 10643798"/>
              <a:gd name="connsiteY100" fmla="*/ 212051 h 8279606"/>
              <a:gd name="connsiteX101" fmla="*/ 3016082 w 10643798"/>
              <a:gd name="connsiteY101" fmla="*/ 316223 h 8279606"/>
              <a:gd name="connsiteX102" fmla="*/ 2761439 w 10643798"/>
              <a:gd name="connsiteY102" fmla="*/ 362522 h 8279606"/>
              <a:gd name="connsiteX103" fmla="*/ 2587818 w 10643798"/>
              <a:gd name="connsiteY103" fmla="*/ 397246 h 8279606"/>
              <a:gd name="connsiteX104" fmla="*/ 2483646 w 10643798"/>
              <a:gd name="connsiteY104" fmla="*/ 443545 h 8279606"/>
              <a:gd name="connsiteX105" fmla="*/ 2146227 w 10643798"/>
              <a:gd name="connsiteY105" fmla="*/ 51905 h 8279606"/>
              <a:gd name="connsiteX106" fmla="*/ 1768845 w 10643798"/>
              <a:gd name="connsiteY106" fmla="*/ 0 h 8279606"/>
              <a:gd name="connsiteX107" fmla="*/ 1709566 w 10643798"/>
              <a:gd name="connsiteY107" fmla="*/ 136861 h 8279606"/>
              <a:gd name="connsiteX108" fmla="*/ 1431793 w 10643798"/>
              <a:gd name="connsiteY108" fmla="*/ 76952 h 8279606"/>
              <a:gd name="connsiteX109" fmla="*/ 1285886 w 10643798"/>
              <a:gd name="connsiteY109" fmla="*/ 228092 h 8279606"/>
              <a:gd name="connsiteX110" fmla="*/ 1115424 w 10643798"/>
              <a:gd name="connsiteY110" fmla="*/ 447313 h 8279606"/>
              <a:gd name="connsiteX111" fmla="*/ 1168021 w 10643798"/>
              <a:gd name="connsiteY111" fmla="*/ 613262 h 8279606"/>
              <a:gd name="connsiteX112" fmla="*/ 1153270 w 10643798"/>
              <a:gd name="connsiteY112" fmla="*/ 715731 h 8279606"/>
              <a:gd name="connsiteX113" fmla="*/ 877943 w 10643798"/>
              <a:gd name="connsiteY113" fmla="*/ 678639 h 8279606"/>
              <a:gd name="connsiteX114" fmla="*/ 741492 w 10643798"/>
              <a:gd name="connsiteY114" fmla="*/ 738547 h 8279606"/>
              <a:gd name="connsiteX115" fmla="*/ 499483 w 10643798"/>
              <a:gd name="connsiteY115" fmla="*/ 816836 h 8279606"/>
              <a:gd name="connsiteX116" fmla="*/ 219938 w 10643798"/>
              <a:gd name="connsiteY116" fmla="*/ 1039458 h 8279606"/>
              <a:gd name="connsiteX117" fmla="*/ 0 w 10643798"/>
              <a:gd name="connsiteY117" fmla="*/ 942624 h 8279606"/>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2761439 w 10643798"/>
              <a:gd name="connsiteY102" fmla="*/ 408988 h 8326072"/>
              <a:gd name="connsiteX103" fmla="*/ 2587818 w 10643798"/>
              <a:gd name="connsiteY103" fmla="*/ 443712 h 8326072"/>
              <a:gd name="connsiteX104" fmla="*/ 2483646 w 10643798"/>
              <a:gd name="connsiteY104" fmla="*/ 49001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2761439 w 10643798"/>
              <a:gd name="connsiteY102" fmla="*/ 408988 h 8326072"/>
              <a:gd name="connsiteX103" fmla="*/ 2587818 w 10643798"/>
              <a:gd name="connsiteY103" fmla="*/ 443712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587818 w 10643798"/>
              <a:gd name="connsiteY103" fmla="*/ 443712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462547 w 10643798"/>
              <a:gd name="connsiteY101" fmla="*/ 1165884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3674488 w 10643798"/>
              <a:gd name="connsiteY90" fmla="*/ 2870204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3629978 w 10643798"/>
              <a:gd name="connsiteY89" fmla="*/ 3026310 h 8326072"/>
              <a:gd name="connsiteX90" fmla="*/ 3674488 w 10643798"/>
              <a:gd name="connsiteY90" fmla="*/ 2870204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85226 w 10643798"/>
              <a:gd name="connsiteY88" fmla="*/ 2783940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85226 w 10643798"/>
              <a:gd name="connsiteY88" fmla="*/ 2783940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4230475 w 10643798"/>
              <a:gd name="connsiteY86" fmla="*/ 3125211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56435 w 10643798"/>
              <a:gd name="connsiteY85" fmla="*/ 3236188 h 8326072"/>
              <a:gd name="connsiteX86" fmla="*/ 4230475 w 10643798"/>
              <a:gd name="connsiteY86" fmla="*/ 3125211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56435 w 10643798"/>
              <a:gd name="connsiteY85" fmla="*/ 3236188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47385 w 10643798"/>
              <a:gd name="connsiteY3" fmla="*/ 1806289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47385 w 10643798"/>
              <a:gd name="connsiteY3" fmla="*/ 1806289 h 8326072"/>
              <a:gd name="connsiteX4" fmla="*/ 46391 w 10643798"/>
              <a:gd name="connsiteY4" fmla="*/ 1921535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1409902 w 10658074"/>
              <a:gd name="connsiteY7" fmla="*/ 217991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363707 w 10658074"/>
              <a:gd name="connsiteY7" fmla="*/ 2153363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1223319 w 10658074"/>
              <a:gd name="connsiteY7" fmla="*/ 168870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377035 w 10658074"/>
              <a:gd name="connsiteY6" fmla="*/ 2106897 h 8326072"/>
              <a:gd name="connsiteX7" fmla="*/ 1223319 w 10658074"/>
              <a:gd name="connsiteY7" fmla="*/ 168870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1269965 w 10704720"/>
              <a:gd name="connsiteY7" fmla="*/ 1688705 h 8326072"/>
              <a:gd name="connsiteX8" fmla="*/ 1780639 w 10704720"/>
              <a:gd name="connsiteY8" fmla="*/ 2098892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780639 w 10704720"/>
              <a:gd name="connsiteY8" fmla="*/ 2098892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72423 w 10704720"/>
              <a:gd name="connsiteY16" fmla="*/ 4148249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72423 w 10704720"/>
              <a:gd name="connsiteY16" fmla="*/ 4148249 h 8326072"/>
              <a:gd name="connsiteX17" fmla="*/ 1749895 w 10704720"/>
              <a:gd name="connsiteY17" fmla="*/ 4212259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5765178 w 10704720"/>
              <a:gd name="connsiteY34" fmla="*/ 7961698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6065043 w 10704720"/>
              <a:gd name="connsiteY34" fmla="*/ 8140924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65043 w 10704720"/>
              <a:gd name="connsiteY34" fmla="*/ 8140924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05070 w 10704720"/>
              <a:gd name="connsiteY34" fmla="*/ 8160838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05070 w 10704720"/>
              <a:gd name="connsiteY34" fmla="*/ 8160838 h 8326072"/>
              <a:gd name="connsiteX35" fmla="*/ 6261812 w 10704720"/>
              <a:gd name="connsiteY35" fmla="*/ 799678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033514 w 10704720"/>
              <a:gd name="connsiteY39" fmla="*/ 6772421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033514 w 10704720"/>
              <a:gd name="connsiteY39" fmla="*/ 6772421 h 8326072"/>
              <a:gd name="connsiteX40" fmla="*/ 6088229 w 10704720"/>
              <a:gd name="connsiteY40" fmla="*/ 6514906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6580354 w 10704720"/>
              <a:gd name="connsiteY44" fmla="*/ 4965890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5280940 w 10704720"/>
              <a:gd name="connsiteY44" fmla="*/ 5470377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14497"/>
              <a:gd name="connsiteX1" fmla="*/ 96358 w 10704720"/>
              <a:gd name="connsiteY1" fmla="*/ 1263646 h 8314497"/>
              <a:gd name="connsiteX2" fmla="*/ 93583 w 10704720"/>
              <a:gd name="connsiteY2" fmla="*/ 1599981 h 8314497"/>
              <a:gd name="connsiteX3" fmla="*/ 208307 w 10704720"/>
              <a:gd name="connsiteY3" fmla="*/ 1806289 h 8314497"/>
              <a:gd name="connsiteX4" fmla="*/ 107313 w 10704720"/>
              <a:gd name="connsiteY4" fmla="*/ 1921535 h 8314497"/>
              <a:gd name="connsiteX5" fmla="*/ 0 w 10704720"/>
              <a:gd name="connsiteY5" fmla="*/ 2261605 h 8314497"/>
              <a:gd name="connsiteX6" fmla="*/ 423681 w 10704720"/>
              <a:gd name="connsiteY6" fmla="*/ 2106897 h 8314497"/>
              <a:gd name="connsiteX7" fmla="*/ 743536 w 10704720"/>
              <a:gd name="connsiteY7" fmla="*/ 2392330 h 8314497"/>
              <a:gd name="connsiteX8" fmla="*/ 987663 w 10704720"/>
              <a:gd name="connsiteY8" fmla="*/ 2477256 h 8314497"/>
              <a:gd name="connsiteX9" fmla="*/ 1101311 w 10704720"/>
              <a:gd name="connsiteY9" fmla="*/ 2754548 h 8314497"/>
              <a:gd name="connsiteX10" fmla="*/ 1513088 w 10704720"/>
              <a:gd name="connsiteY10" fmla="*/ 2913525 h 8314497"/>
              <a:gd name="connsiteX11" fmla="*/ 1827686 w 10704720"/>
              <a:gd name="connsiteY11" fmla="*/ 2901616 h 8314497"/>
              <a:gd name="connsiteX12" fmla="*/ 1829823 w 10704720"/>
              <a:gd name="connsiteY12" fmla="*/ 3030138 h 8314497"/>
              <a:gd name="connsiteX13" fmla="*/ 1622555 w 10704720"/>
              <a:gd name="connsiteY13" fmla="*/ 3398628 h 8314497"/>
              <a:gd name="connsiteX14" fmla="*/ 1515590 w 10704720"/>
              <a:gd name="connsiteY14" fmla="*/ 3514376 h 8314497"/>
              <a:gd name="connsiteX15" fmla="*/ 1404060 w 10704720"/>
              <a:gd name="connsiteY15" fmla="*/ 3720684 h 8314497"/>
              <a:gd name="connsiteX16" fmla="*/ 1552432 w 10704720"/>
              <a:gd name="connsiteY16" fmla="*/ 4141611 h 8314497"/>
              <a:gd name="connsiteX17" fmla="*/ 1749895 w 10704720"/>
              <a:gd name="connsiteY17" fmla="*/ 4212259 h 8314497"/>
              <a:gd name="connsiteX18" fmla="*/ 1679789 w 10704720"/>
              <a:gd name="connsiteY18" fmla="*/ 4392487 h 8314497"/>
              <a:gd name="connsiteX19" fmla="*/ 2098906 w 10704720"/>
              <a:gd name="connsiteY19" fmla="*/ 4568310 h 8314497"/>
              <a:gd name="connsiteX20" fmla="*/ 2469278 w 10704720"/>
              <a:gd name="connsiteY20" fmla="*/ 4745165 h 8314497"/>
              <a:gd name="connsiteX21" fmla="*/ 2652720 w 10704720"/>
              <a:gd name="connsiteY21" fmla="*/ 4986168 h 8314497"/>
              <a:gd name="connsiteX22" fmla="*/ 3039230 w 10704720"/>
              <a:gd name="connsiteY22" fmla="*/ 5347187 h 8314497"/>
              <a:gd name="connsiteX23" fmla="*/ 3459406 w 10704720"/>
              <a:gd name="connsiteY23" fmla="*/ 5751601 h 8314497"/>
              <a:gd name="connsiteX24" fmla="*/ 3692652 w 10704720"/>
              <a:gd name="connsiteY24" fmla="*/ 6044704 h 8314497"/>
              <a:gd name="connsiteX25" fmla="*/ 3967268 w 10704720"/>
              <a:gd name="connsiteY25" fmla="*/ 6406923 h 8314497"/>
              <a:gd name="connsiteX26" fmla="*/ 4107278 w 10704720"/>
              <a:gd name="connsiteY26" fmla="*/ 6737819 h 8314497"/>
              <a:gd name="connsiteX27" fmla="*/ 4260196 w 10704720"/>
              <a:gd name="connsiteY27" fmla="*/ 6967945 h 8314497"/>
              <a:gd name="connsiteX28" fmla="*/ 4311076 w 10704720"/>
              <a:gd name="connsiteY28" fmla="*/ 7271090 h 8314497"/>
              <a:gd name="connsiteX29" fmla="*/ 4544304 w 10704720"/>
              <a:gd name="connsiteY29" fmla="*/ 7568964 h 8314497"/>
              <a:gd name="connsiteX30" fmla="*/ 4913965 w 10704720"/>
              <a:gd name="connsiteY30" fmla="*/ 7694583 h 8314497"/>
              <a:gd name="connsiteX31" fmla="*/ 5257316 w 10704720"/>
              <a:gd name="connsiteY31" fmla="*/ 7823105 h 8314497"/>
              <a:gd name="connsiteX32" fmla="*/ 5586994 w 10704720"/>
              <a:gd name="connsiteY32" fmla="*/ 7791814 h 8314497"/>
              <a:gd name="connsiteX33" fmla="*/ 5648044 w 10704720"/>
              <a:gd name="connsiteY33" fmla="*/ 7914032 h 8314497"/>
              <a:gd name="connsiteX34" fmla="*/ 5971752 w 10704720"/>
              <a:gd name="connsiteY34" fmla="*/ 8253770 h 8314497"/>
              <a:gd name="connsiteX35" fmla="*/ 6261812 w 10704720"/>
              <a:gd name="connsiteY35" fmla="*/ 7996787 h 8314497"/>
              <a:gd name="connsiteX36" fmla="*/ 6006147 w 10704720"/>
              <a:gd name="connsiteY36" fmla="*/ 7720057 h 8314497"/>
              <a:gd name="connsiteX37" fmla="*/ 5953203 w 10704720"/>
              <a:gd name="connsiteY37" fmla="*/ 7399398 h 8314497"/>
              <a:gd name="connsiteX38" fmla="*/ 5823782 w 10704720"/>
              <a:gd name="connsiteY38" fmla="*/ 7116562 h 8314497"/>
              <a:gd name="connsiteX39" fmla="*/ 5986869 w 10704720"/>
              <a:gd name="connsiteY39" fmla="*/ 6838801 h 8314497"/>
              <a:gd name="connsiteX40" fmla="*/ 6088229 w 10704720"/>
              <a:gd name="connsiteY40" fmla="*/ 6514906 h 8314497"/>
              <a:gd name="connsiteX41" fmla="*/ 6085436 w 10704720"/>
              <a:gd name="connsiteY41" fmla="*/ 6368538 h 8314497"/>
              <a:gd name="connsiteX42" fmla="*/ 5728774 w 10704720"/>
              <a:gd name="connsiteY42" fmla="*/ 6036806 h 8314497"/>
              <a:gd name="connsiteX43" fmla="*/ 5460841 w 10704720"/>
              <a:gd name="connsiteY43" fmla="*/ 5825758 h 8314497"/>
              <a:gd name="connsiteX44" fmla="*/ 5280940 w 10704720"/>
              <a:gd name="connsiteY44" fmla="*/ 5470377 h 8314497"/>
              <a:gd name="connsiteX45" fmla="*/ 7028937 w 10704720"/>
              <a:gd name="connsiteY45" fmla="*/ 4887601 h 8314497"/>
              <a:gd name="connsiteX46" fmla="*/ 7857348 w 10704720"/>
              <a:gd name="connsiteY46" fmla="*/ 8314497 h 8314497"/>
              <a:gd name="connsiteX47" fmla="*/ 7949945 w 10704720"/>
              <a:gd name="connsiteY47" fmla="*/ 8245049 h 8314497"/>
              <a:gd name="connsiteX48" fmla="*/ 7961520 w 10704720"/>
              <a:gd name="connsiteY48" fmla="*/ 8071429 h 8314497"/>
              <a:gd name="connsiteX49" fmla="*/ 8586553 w 10704720"/>
              <a:gd name="connsiteY49" fmla="*/ 7990406 h 8314497"/>
              <a:gd name="connsiteX50" fmla="*/ 8713875 w 10704720"/>
              <a:gd name="connsiteY50" fmla="*/ 8048279 h 8314497"/>
              <a:gd name="connsiteX51" fmla="*/ 9049540 w 10704720"/>
              <a:gd name="connsiteY51" fmla="*/ 8059854 h 8314497"/>
              <a:gd name="connsiteX52" fmla="*/ 9234735 w 10704720"/>
              <a:gd name="connsiteY52" fmla="*/ 8106153 h 8314497"/>
              <a:gd name="connsiteX53" fmla="*/ 9686148 w 10704720"/>
              <a:gd name="connsiteY53" fmla="*/ 8094578 h 8314497"/>
              <a:gd name="connsiteX54" fmla="*/ 9975515 w 10704720"/>
              <a:gd name="connsiteY54" fmla="*/ 7608441 h 8314497"/>
              <a:gd name="connsiteX55" fmla="*/ 10264882 w 10704720"/>
              <a:gd name="connsiteY55" fmla="*/ 7214902 h 8314497"/>
              <a:gd name="connsiteX56" fmla="*/ 10253307 w 10704720"/>
              <a:gd name="connsiteY56" fmla="*/ 6971834 h 8314497"/>
              <a:gd name="connsiteX57" fmla="*/ 10461652 w 10704720"/>
              <a:gd name="connsiteY57" fmla="*/ 6902385 h 8314497"/>
              <a:gd name="connsiteX58" fmla="*/ 10542675 w 10704720"/>
              <a:gd name="connsiteY58" fmla="*/ 6844512 h 8314497"/>
              <a:gd name="connsiteX59" fmla="*/ 10588973 w 10704720"/>
              <a:gd name="connsiteY59" fmla="*/ 6682467 h 8314497"/>
              <a:gd name="connsiteX60" fmla="*/ 10704720 w 10704720"/>
              <a:gd name="connsiteY60" fmla="*/ 6254203 h 8314497"/>
              <a:gd name="connsiteX61" fmla="*/ 10380629 w 10704720"/>
              <a:gd name="connsiteY61" fmla="*/ 6381525 h 8314497"/>
              <a:gd name="connsiteX62" fmla="*/ 10241733 w 10704720"/>
              <a:gd name="connsiteY62" fmla="*/ 6485697 h 8314497"/>
              <a:gd name="connsiteX63" fmla="*/ 10079687 w 10704720"/>
              <a:gd name="connsiteY63" fmla="*/ 6474122 h 8314497"/>
              <a:gd name="connsiteX64" fmla="*/ 9940791 w 10704720"/>
              <a:gd name="connsiteY64" fmla="*/ 6393099 h 8314497"/>
              <a:gd name="connsiteX65" fmla="*/ 9848194 w 10704720"/>
              <a:gd name="connsiteY65" fmla="*/ 6358375 h 8314497"/>
              <a:gd name="connsiteX66" fmla="*/ 9825044 w 10704720"/>
              <a:gd name="connsiteY66" fmla="*/ 6288927 h 8314497"/>
              <a:gd name="connsiteX67" fmla="*/ 9871343 w 10704720"/>
              <a:gd name="connsiteY67" fmla="*/ 6126882 h 8314497"/>
              <a:gd name="connsiteX68" fmla="*/ 9825044 w 10704720"/>
              <a:gd name="connsiteY68" fmla="*/ 5953261 h 8314497"/>
              <a:gd name="connsiteX69" fmla="*/ 9686148 w 10704720"/>
              <a:gd name="connsiteY69" fmla="*/ 5802791 h 8314497"/>
              <a:gd name="connsiteX70" fmla="*/ 9350482 w 10704720"/>
              <a:gd name="connsiteY70" fmla="*/ 5733342 h 8314497"/>
              <a:gd name="connsiteX71" fmla="*/ 8517105 w 10704720"/>
              <a:gd name="connsiteY71" fmla="*/ 4263358 h 8314497"/>
              <a:gd name="connsiteX72" fmla="*/ 8424507 w 10704720"/>
              <a:gd name="connsiteY72" fmla="*/ 4170760 h 8314497"/>
              <a:gd name="connsiteX73" fmla="*/ 8204588 w 10704720"/>
              <a:gd name="connsiteY73" fmla="*/ 3904542 h 8314497"/>
              <a:gd name="connsiteX74" fmla="*/ 8193014 w 10704720"/>
              <a:gd name="connsiteY74" fmla="*/ 3684623 h 8314497"/>
              <a:gd name="connsiteX75" fmla="*/ 8100416 w 10704720"/>
              <a:gd name="connsiteY75" fmla="*/ 3499429 h 8314497"/>
              <a:gd name="connsiteX76" fmla="*/ 7984669 w 10704720"/>
              <a:gd name="connsiteY76" fmla="*/ 3348958 h 8314497"/>
              <a:gd name="connsiteX77" fmla="*/ 7776325 w 10704720"/>
              <a:gd name="connsiteY77" fmla="*/ 3152188 h 8314497"/>
              <a:gd name="connsiteX78" fmla="*/ 7591130 w 10704720"/>
              <a:gd name="connsiteY78" fmla="*/ 3082740 h 8314497"/>
              <a:gd name="connsiteX79" fmla="*/ 7255464 w 10704720"/>
              <a:gd name="connsiteY79" fmla="*/ 3186912 h 8314497"/>
              <a:gd name="connsiteX80" fmla="*/ 7081844 w 10704720"/>
              <a:gd name="connsiteY80" fmla="*/ 3244785 h 8314497"/>
              <a:gd name="connsiteX81" fmla="*/ 6723029 w 10704720"/>
              <a:gd name="connsiteY81" fmla="*/ 3059591 h 8314497"/>
              <a:gd name="connsiteX82" fmla="*/ 4772311 w 10704720"/>
              <a:gd name="connsiteY82" fmla="*/ 3544497 h 8314497"/>
              <a:gd name="connsiteX83" fmla="*/ 4416654 w 10704720"/>
              <a:gd name="connsiteY83" fmla="*/ 3524887 h 8314497"/>
              <a:gd name="connsiteX84" fmla="*/ 4413131 w 10704720"/>
              <a:gd name="connsiteY84" fmla="*/ 3442163 h 8314497"/>
              <a:gd name="connsiteX85" fmla="*/ 4270712 w 10704720"/>
              <a:gd name="connsiteY85" fmla="*/ 3282654 h 8314497"/>
              <a:gd name="connsiteX86" fmla="*/ 4211433 w 10704720"/>
              <a:gd name="connsiteY86" fmla="*/ 3145125 h 8314497"/>
              <a:gd name="connsiteX87" fmla="*/ 4108300 w 10704720"/>
              <a:gd name="connsiteY87" fmla="*/ 3024943 h 8314497"/>
              <a:gd name="connsiteX88" fmla="*/ 4126158 w 10704720"/>
              <a:gd name="connsiteY88" fmla="*/ 2876872 h 8314497"/>
              <a:gd name="connsiteX89" fmla="*/ 3690900 w 10704720"/>
              <a:gd name="connsiteY89" fmla="*/ 3026310 h 8314497"/>
              <a:gd name="connsiteX90" fmla="*/ 3588809 w 10704720"/>
              <a:gd name="connsiteY90" fmla="*/ 2863566 h 8314497"/>
              <a:gd name="connsiteX91" fmla="*/ 3402920 w 10704720"/>
              <a:gd name="connsiteY91" fmla="*/ 2976579 h 8314497"/>
              <a:gd name="connsiteX92" fmla="*/ 3248945 w 10704720"/>
              <a:gd name="connsiteY92" fmla="*/ 2799555 h 8314497"/>
              <a:gd name="connsiteX93" fmla="*/ 3246133 w 10704720"/>
              <a:gd name="connsiteY93" fmla="*/ 2637510 h 8314497"/>
              <a:gd name="connsiteX94" fmla="*/ 3152476 w 10704720"/>
              <a:gd name="connsiteY94" fmla="*/ 2550017 h 8314497"/>
              <a:gd name="connsiteX95" fmla="*/ 3214549 w 10704720"/>
              <a:gd name="connsiteY95" fmla="*/ 2437338 h 8314497"/>
              <a:gd name="connsiteX96" fmla="*/ 3395874 w 10704720"/>
              <a:gd name="connsiteY96" fmla="*/ 2237333 h 8314497"/>
              <a:gd name="connsiteX97" fmla="*/ 3300117 w 10704720"/>
              <a:gd name="connsiteY97" fmla="*/ 2090097 h 8314497"/>
              <a:gd name="connsiteX98" fmla="*/ 3453363 w 10704720"/>
              <a:gd name="connsiteY98" fmla="*/ 1814871 h 8314497"/>
              <a:gd name="connsiteX99" fmla="*/ 3700614 w 10704720"/>
              <a:gd name="connsiteY99" fmla="*/ 1562628 h 8314497"/>
              <a:gd name="connsiteX100" fmla="*/ 3719892 w 10704720"/>
              <a:gd name="connsiteY100" fmla="*/ 1333869 h 8314497"/>
              <a:gd name="connsiteX101" fmla="*/ 3523469 w 10704720"/>
              <a:gd name="connsiteY101" fmla="*/ 1165884 h 8314497"/>
              <a:gd name="connsiteX102" fmla="*/ 3242172 w 10704720"/>
              <a:gd name="connsiteY102" fmla="*/ 986492 h 8314497"/>
              <a:gd name="connsiteX103" fmla="*/ 2802005 w 10704720"/>
              <a:gd name="connsiteY103" fmla="*/ 337504 h 8314497"/>
              <a:gd name="connsiteX104" fmla="*/ 2671178 w 10704720"/>
              <a:gd name="connsiteY104" fmla="*/ 98371 h 8314497"/>
              <a:gd name="connsiteX105" fmla="*/ 2207149 w 10704720"/>
              <a:gd name="connsiteY105" fmla="*/ 98371 h 8314497"/>
              <a:gd name="connsiteX106" fmla="*/ 1829767 w 10704720"/>
              <a:gd name="connsiteY106" fmla="*/ 0 h 8314497"/>
              <a:gd name="connsiteX107" fmla="*/ 1770488 w 10704720"/>
              <a:gd name="connsiteY107" fmla="*/ 183327 h 8314497"/>
              <a:gd name="connsiteX108" fmla="*/ 1492715 w 10704720"/>
              <a:gd name="connsiteY108" fmla="*/ 123418 h 8314497"/>
              <a:gd name="connsiteX109" fmla="*/ 1346808 w 10704720"/>
              <a:gd name="connsiteY109" fmla="*/ 274558 h 8314497"/>
              <a:gd name="connsiteX110" fmla="*/ 1176346 w 10704720"/>
              <a:gd name="connsiteY110" fmla="*/ 493779 h 8314497"/>
              <a:gd name="connsiteX111" fmla="*/ 1228943 w 10704720"/>
              <a:gd name="connsiteY111" fmla="*/ 659728 h 8314497"/>
              <a:gd name="connsiteX112" fmla="*/ 1214192 w 10704720"/>
              <a:gd name="connsiteY112" fmla="*/ 762197 h 8314497"/>
              <a:gd name="connsiteX113" fmla="*/ 938865 w 10704720"/>
              <a:gd name="connsiteY113" fmla="*/ 725105 h 8314497"/>
              <a:gd name="connsiteX114" fmla="*/ 802414 w 10704720"/>
              <a:gd name="connsiteY114" fmla="*/ 785013 h 8314497"/>
              <a:gd name="connsiteX115" fmla="*/ 560405 w 10704720"/>
              <a:gd name="connsiteY115" fmla="*/ 863302 h 8314497"/>
              <a:gd name="connsiteX116" fmla="*/ 280860 w 10704720"/>
              <a:gd name="connsiteY116" fmla="*/ 1085924 h 8314497"/>
              <a:gd name="connsiteX117" fmla="*/ 60922 w 10704720"/>
              <a:gd name="connsiteY117" fmla="*/ 989090 h 8314497"/>
              <a:gd name="connsiteX0" fmla="*/ 60922 w 10704720"/>
              <a:gd name="connsiteY0" fmla="*/ 989090 h 8314497"/>
              <a:gd name="connsiteX1" fmla="*/ 96358 w 10704720"/>
              <a:gd name="connsiteY1" fmla="*/ 1263646 h 8314497"/>
              <a:gd name="connsiteX2" fmla="*/ 93583 w 10704720"/>
              <a:gd name="connsiteY2" fmla="*/ 1599981 h 8314497"/>
              <a:gd name="connsiteX3" fmla="*/ 208307 w 10704720"/>
              <a:gd name="connsiteY3" fmla="*/ 1806289 h 8314497"/>
              <a:gd name="connsiteX4" fmla="*/ 107313 w 10704720"/>
              <a:gd name="connsiteY4" fmla="*/ 1921535 h 8314497"/>
              <a:gd name="connsiteX5" fmla="*/ 0 w 10704720"/>
              <a:gd name="connsiteY5" fmla="*/ 2261605 h 8314497"/>
              <a:gd name="connsiteX6" fmla="*/ 423681 w 10704720"/>
              <a:gd name="connsiteY6" fmla="*/ 2106897 h 8314497"/>
              <a:gd name="connsiteX7" fmla="*/ 743536 w 10704720"/>
              <a:gd name="connsiteY7" fmla="*/ 2392330 h 8314497"/>
              <a:gd name="connsiteX8" fmla="*/ 987663 w 10704720"/>
              <a:gd name="connsiteY8" fmla="*/ 2477256 h 8314497"/>
              <a:gd name="connsiteX9" fmla="*/ 1101311 w 10704720"/>
              <a:gd name="connsiteY9" fmla="*/ 2754548 h 8314497"/>
              <a:gd name="connsiteX10" fmla="*/ 1513088 w 10704720"/>
              <a:gd name="connsiteY10" fmla="*/ 2913525 h 8314497"/>
              <a:gd name="connsiteX11" fmla="*/ 1827686 w 10704720"/>
              <a:gd name="connsiteY11" fmla="*/ 2901616 h 8314497"/>
              <a:gd name="connsiteX12" fmla="*/ 1829823 w 10704720"/>
              <a:gd name="connsiteY12" fmla="*/ 3030138 h 8314497"/>
              <a:gd name="connsiteX13" fmla="*/ 1622555 w 10704720"/>
              <a:gd name="connsiteY13" fmla="*/ 3398628 h 8314497"/>
              <a:gd name="connsiteX14" fmla="*/ 1515590 w 10704720"/>
              <a:gd name="connsiteY14" fmla="*/ 3514376 h 8314497"/>
              <a:gd name="connsiteX15" fmla="*/ 1404060 w 10704720"/>
              <a:gd name="connsiteY15" fmla="*/ 3720684 h 8314497"/>
              <a:gd name="connsiteX16" fmla="*/ 1552432 w 10704720"/>
              <a:gd name="connsiteY16" fmla="*/ 4141611 h 8314497"/>
              <a:gd name="connsiteX17" fmla="*/ 1749895 w 10704720"/>
              <a:gd name="connsiteY17" fmla="*/ 4212259 h 8314497"/>
              <a:gd name="connsiteX18" fmla="*/ 1679789 w 10704720"/>
              <a:gd name="connsiteY18" fmla="*/ 4392487 h 8314497"/>
              <a:gd name="connsiteX19" fmla="*/ 2098906 w 10704720"/>
              <a:gd name="connsiteY19" fmla="*/ 4568310 h 8314497"/>
              <a:gd name="connsiteX20" fmla="*/ 2469278 w 10704720"/>
              <a:gd name="connsiteY20" fmla="*/ 4745165 h 8314497"/>
              <a:gd name="connsiteX21" fmla="*/ 2652720 w 10704720"/>
              <a:gd name="connsiteY21" fmla="*/ 4986168 h 8314497"/>
              <a:gd name="connsiteX22" fmla="*/ 3039230 w 10704720"/>
              <a:gd name="connsiteY22" fmla="*/ 5347187 h 8314497"/>
              <a:gd name="connsiteX23" fmla="*/ 3459406 w 10704720"/>
              <a:gd name="connsiteY23" fmla="*/ 5751601 h 8314497"/>
              <a:gd name="connsiteX24" fmla="*/ 3692652 w 10704720"/>
              <a:gd name="connsiteY24" fmla="*/ 6044704 h 8314497"/>
              <a:gd name="connsiteX25" fmla="*/ 3967268 w 10704720"/>
              <a:gd name="connsiteY25" fmla="*/ 6406923 h 8314497"/>
              <a:gd name="connsiteX26" fmla="*/ 4107278 w 10704720"/>
              <a:gd name="connsiteY26" fmla="*/ 6737819 h 8314497"/>
              <a:gd name="connsiteX27" fmla="*/ 4260196 w 10704720"/>
              <a:gd name="connsiteY27" fmla="*/ 6967945 h 8314497"/>
              <a:gd name="connsiteX28" fmla="*/ 4311076 w 10704720"/>
              <a:gd name="connsiteY28" fmla="*/ 7271090 h 8314497"/>
              <a:gd name="connsiteX29" fmla="*/ 4544304 w 10704720"/>
              <a:gd name="connsiteY29" fmla="*/ 7568964 h 8314497"/>
              <a:gd name="connsiteX30" fmla="*/ 4913965 w 10704720"/>
              <a:gd name="connsiteY30" fmla="*/ 7694583 h 8314497"/>
              <a:gd name="connsiteX31" fmla="*/ 5257316 w 10704720"/>
              <a:gd name="connsiteY31" fmla="*/ 7823105 h 8314497"/>
              <a:gd name="connsiteX32" fmla="*/ 5586994 w 10704720"/>
              <a:gd name="connsiteY32" fmla="*/ 7791814 h 8314497"/>
              <a:gd name="connsiteX33" fmla="*/ 5648044 w 10704720"/>
              <a:gd name="connsiteY33" fmla="*/ 7914032 h 8314497"/>
              <a:gd name="connsiteX34" fmla="*/ 5971752 w 10704720"/>
              <a:gd name="connsiteY34" fmla="*/ 8253770 h 8314497"/>
              <a:gd name="connsiteX35" fmla="*/ 6261812 w 10704720"/>
              <a:gd name="connsiteY35" fmla="*/ 7996787 h 8314497"/>
              <a:gd name="connsiteX36" fmla="*/ 6006147 w 10704720"/>
              <a:gd name="connsiteY36" fmla="*/ 7720057 h 8314497"/>
              <a:gd name="connsiteX37" fmla="*/ 5953203 w 10704720"/>
              <a:gd name="connsiteY37" fmla="*/ 7399398 h 8314497"/>
              <a:gd name="connsiteX38" fmla="*/ 5823782 w 10704720"/>
              <a:gd name="connsiteY38" fmla="*/ 7116562 h 8314497"/>
              <a:gd name="connsiteX39" fmla="*/ 5986869 w 10704720"/>
              <a:gd name="connsiteY39" fmla="*/ 6838801 h 8314497"/>
              <a:gd name="connsiteX40" fmla="*/ 6088229 w 10704720"/>
              <a:gd name="connsiteY40" fmla="*/ 6514906 h 8314497"/>
              <a:gd name="connsiteX41" fmla="*/ 6085436 w 10704720"/>
              <a:gd name="connsiteY41" fmla="*/ 6368538 h 8314497"/>
              <a:gd name="connsiteX42" fmla="*/ 5728774 w 10704720"/>
              <a:gd name="connsiteY42" fmla="*/ 6036806 h 8314497"/>
              <a:gd name="connsiteX43" fmla="*/ 5460841 w 10704720"/>
              <a:gd name="connsiteY43" fmla="*/ 5825758 h 8314497"/>
              <a:gd name="connsiteX44" fmla="*/ 5280940 w 10704720"/>
              <a:gd name="connsiteY44" fmla="*/ 5470377 h 8314497"/>
              <a:gd name="connsiteX45" fmla="*/ 5143122 w 10704720"/>
              <a:gd name="connsiteY45" fmla="*/ 4940706 h 8314497"/>
              <a:gd name="connsiteX46" fmla="*/ 7857348 w 10704720"/>
              <a:gd name="connsiteY46" fmla="*/ 8314497 h 8314497"/>
              <a:gd name="connsiteX47" fmla="*/ 7949945 w 10704720"/>
              <a:gd name="connsiteY47" fmla="*/ 8245049 h 8314497"/>
              <a:gd name="connsiteX48" fmla="*/ 7961520 w 10704720"/>
              <a:gd name="connsiteY48" fmla="*/ 8071429 h 8314497"/>
              <a:gd name="connsiteX49" fmla="*/ 8586553 w 10704720"/>
              <a:gd name="connsiteY49" fmla="*/ 7990406 h 8314497"/>
              <a:gd name="connsiteX50" fmla="*/ 8713875 w 10704720"/>
              <a:gd name="connsiteY50" fmla="*/ 8048279 h 8314497"/>
              <a:gd name="connsiteX51" fmla="*/ 9049540 w 10704720"/>
              <a:gd name="connsiteY51" fmla="*/ 8059854 h 8314497"/>
              <a:gd name="connsiteX52" fmla="*/ 9234735 w 10704720"/>
              <a:gd name="connsiteY52" fmla="*/ 8106153 h 8314497"/>
              <a:gd name="connsiteX53" fmla="*/ 9686148 w 10704720"/>
              <a:gd name="connsiteY53" fmla="*/ 8094578 h 8314497"/>
              <a:gd name="connsiteX54" fmla="*/ 9975515 w 10704720"/>
              <a:gd name="connsiteY54" fmla="*/ 7608441 h 8314497"/>
              <a:gd name="connsiteX55" fmla="*/ 10264882 w 10704720"/>
              <a:gd name="connsiteY55" fmla="*/ 7214902 h 8314497"/>
              <a:gd name="connsiteX56" fmla="*/ 10253307 w 10704720"/>
              <a:gd name="connsiteY56" fmla="*/ 6971834 h 8314497"/>
              <a:gd name="connsiteX57" fmla="*/ 10461652 w 10704720"/>
              <a:gd name="connsiteY57" fmla="*/ 6902385 h 8314497"/>
              <a:gd name="connsiteX58" fmla="*/ 10542675 w 10704720"/>
              <a:gd name="connsiteY58" fmla="*/ 6844512 h 8314497"/>
              <a:gd name="connsiteX59" fmla="*/ 10588973 w 10704720"/>
              <a:gd name="connsiteY59" fmla="*/ 6682467 h 8314497"/>
              <a:gd name="connsiteX60" fmla="*/ 10704720 w 10704720"/>
              <a:gd name="connsiteY60" fmla="*/ 6254203 h 8314497"/>
              <a:gd name="connsiteX61" fmla="*/ 10380629 w 10704720"/>
              <a:gd name="connsiteY61" fmla="*/ 6381525 h 8314497"/>
              <a:gd name="connsiteX62" fmla="*/ 10241733 w 10704720"/>
              <a:gd name="connsiteY62" fmla="*/ 6485697 h 8314497"/>
              <a:gd name="connsiteX63" fmla="*/ 10079687 w 10704720"/>
              <a:gd name="connsiteY63" fmla="*/ 6474122 h 8314497"/>
              <a:gd name="connsiteX64" fmla="*/ 9940791 w 10704720"/>
              <a:gd name="connsiteY64" fmla="*/ 6393099 h 8314497"/>
              <a:gd name="connsiteX65" fmla="*/ 9848194 w 10704720"/>
              <a:gd name="connsiteY65" fmla="*/ 6358375 h 8314497"/>
              <a:gd name="connsiteX66" fmla="*/ 9825044 w 10704720"/>
              <a:gd name="connsiteY66" fmla="*/ 6288927 h 8314497"/>
              <a:gd name="connsiteX67" fmla="*/ 9871343 w 10704720"/>
              <a:gd name="connsiteY67" fmla="*/ 6126882 h 8314497"/>
              <a:gd name="connsiteX68" fmla="*/ 9825044 w 10704720"/>
              <a:gd name="connsiteY68" fmla="*/ 5953261 h 8314497"/>
              <a:gd name="connsiteX69" fmla="*/ 9686148 w 10704720"/>
              <a:gd name="connsiteY69" fmla="*/ 5802791 h 8314497"/>
              <a:gd name="connsiteX70" fmla="*/ 9350482 w 10704720"/>
              <a:gd name="connsiteY70" fmla="*/ 5733342 h 8314497"/>
              <a:gd name="connsiteX71" fmla="*/ 8517105 w 10704720"/>
              <a:gd name="connsiteY71" fmla="*/ 4263358 h 8314497"/>
              <a:gd name="connsiteX72" fmla="*/ 8424507 w 10704720"/>
              <a:gd name="connsiteY72" fmla="*/ 4170760 h 8314497"/>
              <a:gd name="connsiteX73" fmla="*/ 8204588 w 10704720"/>
              <a:gd name="connsiteY73" fmla="*/ 3904542 h 8314497"/>
              <a:gd name="connsiteX74" fmla="*/ 8193014 w 10704720"/>
              <a:gd name="connsiteY74" fmla="*/ 3684623 h 8314497"/>
              <a:gd name="connsiteX75" fmla="*/ 8100416 w 10704720"/>
              <a:gd name="connsiteY75" fmla="*/ 3499429 h 8314497"/>
              <a:gd name="connsiteX76" fmla="*/ 7984669 w 10704720"/>
              <a:gd name="connsiteY76" fmla="*/ 3348958 h 8314497"/>
              <a:gd name="connsiteX77" fmla="*/ 7776325 w 10704720"/>
              <a:gd name="connsiteY77" fmla="*/ 3152188 h 8314497"/>
              <a:gd name="connsiteX78" fmla="*/ 7591130 w 10704720"/>
              <a:gd name="connsiteY78" fmla="*/ 3082740 h 8314497"/>
              <a:gd name="connsiteX79" fmla="*/ 7255464 w 10704720"/>
              <a:gd name="connsiteY79" fmla="*/ 3186912 h 8314497"/>
              <a:gd name="connsiteX80" fmla="*/ 7081844 w 10704720"/>
              <a:gd name="connsiteY80" fmla="*/ 3244785 h 8314497"/>
              <a:gd name="connsiteX81" fmla="*/ 6723029 w 10704720"/>
              <a:gd name="connsiteY81" fmla="*/ 3059591 h 8314497"/>
              <a:gd name="connsiteX82" fmla="*/ 4772311 w 10704720"/>
              <a:gd name="connsiteY82" fmla="*/ 3544497 h 8314497"/>
              <a:gd name="connsiteX83" fmla="*/ 4416654 w 10704720"/>
              <a:gd name="connsiteY83" fmla="*/ 3524887 h 8314497"/>
              <a:gd name="connsiteX84" fmla="*/ 4413131 w 10704720"/>
              <a:gd name="connsiteY84" fmla="*/ 3442163 h 8314497"/>
              <a:gd name="connsiteX85" fmla="*/ 4270712 w 10704720"/>
              <a:gd name="connsiteY85" fmla="*/ 3282654 h 8314497"/>
              <a:gd name="connsiteX86" fmla="*/ 4211433 w 10704720"/>
              <a:gd name="connsiteY86" fmla="*/ 3145125 h 8314497"/>
              <a:gd name="connsiteX87" fmla="*/ 4108300 w 10704720"/>
              <a:gd name="connsiteY87" fmla="*/ 3024943 h 8314497"/>
              <a:gd name="connsiteX88" fmla="*/ 4126158 w 10704720"/>
              <a:gd name="connsiteY88" fmla="*/ 2876872 h 8314497"/>
              <a:gd name="connsiteX89" fmla="*/ 3690900 w 10704720"/>
              <a:gd name="connsiteY89" fmla="*/ 3026310 h 8314497"/>
              <a:gd name="connsiteX90" fmla="*/ 3588809 w 10704720"/>
              <a:gd name="connsiteY90" fmla="*/ 2863566 h 8314497"/>
              <a:gd name="connsiteX91" fmla="*/ 3402920 w 10704720"/>
              <a:gd name="connsiteY91" fmla="*/ 2976579 h 8314497"/>
              <a:gd name="connsiteX92" fmla="*/ 3248945 w 10704720"/>
              <a:gd name="connsiteY92" fmla="*/ 2799555 h 8314497"/>
              <a:gd name="connsiteX93" fmla="*/ 3246133 w 10704720"/>
              <a:gd name="connsiteY93" fmla="*/ 2637510 h 8314497"/>
              <a:gd name="connsiteX94" fmla="*/ 3152476 w 10704720"/>
              <a:gd name="connsiteY94" fmla="*/ 2550017 h 8314497"/>
              <a:gd name="connsiteX95" fmla="*/ 3214549 w 10704720"/>
              <a:gd name="connsiteY95" fmla="*/ 2437338 h 8314497"/>
              <a:gd name="connsiteX96" fmla="*/ 3395874 w 10704720"/>
              <a:gd name="connsiteY96" fmla="*/ 2237333 h 8314497"/>
              <a:gd name="connsiteX97" fmla="*/ 3300117 w 10704720"/>
              <a:gd name="connsiteY97" fmla="*/ 2090097 h 8314497"/>
              <a:gd name="connsiteX98" fmla="*/ 3453363 w 10704720"/>
              <a:gd name="connsiteY98" fmla="*/ 1814871 h 8314497"/>
              <a:gd name="connsiteX99" fmla="*/ 3700614 w 10704720"/>
              <a:gd name="connsiteY99" fmla="*/ 1562628 h 8314497"/>
              <a:gd name="connsiteX100" fmla="*/ 3719892 w 10704720"/>
              <a:gd name="connsiteY100" fmla="*/ 1333869 h 8314497"/>
              <a:gd name="connsiteX101" fmla="*/ 3523469 w 10704720"/>
              <a:gd name="connsiteY101" fmla="*/ 1165884 h 8314497"/>
              <a:gd name="connsiteX102" fmla="*/ 3242172 w 10704720"/>
              <a:gd name="connsiteY102" fmla="*/ 986492 h 8314497"/>
              <a:gd name="connsiteX103" fmla="*/ 2802005 w 10704720"/>
              <a:gd name="connsiteY103" fmla="*/ 337504 h 8314497"/>
              <a:gd name="connsiteX104" fmla="*/ 2671178 w 10704720"/>
              <a:gd name="connsiteY104" fmla="*/ 98371 h 8314497"/>
              <a:gd name="connsiteX105" fmla="*/ 2207149 w 10704720"/>
              <a:gd name="connsiteY105" fmla="*/ 98371 h 8314497"/>
              <a:gd name="connsiteX106" fmla="*/ 1829767 w 10704720"/>
              <a:gd name="connsiteY106" fmla="*/ 0 h 8314497"/>
              <a:gd name="connsiteX107" fmla="*/ 1770488 w 10704720"/>
              <a:gd name="connsiteY107" fmla="*/ 183327 h 8314497"/>
              <a:gd name="connsiteX108" fmla="*/ 1492715 w 10704720"/>
              <a:gd name="connsiteY108" fmla="*/ 123418 h 8314497"/>
              <a:gd name="connsiteX109" fmla="*/ 1346808 w 10704720"/>
              <a:gd name="connsiteY109" fmla="*/ 274558 h 8314497"/>
              <a:gd name="connsiteX110" fmla="*/ 1176346 w 10704720"/>
              <a:gd name="connsiteY110" fmla="*/ 493779 h 8314497"/>
              <a:gd name="connsiteX111" fmla="*/ 1228943 w 10704720"/>
              <a:gd name="connsiteY111" fmla="*/ 659728 h 8314497"/>
              <a:gd name="connsiteX112" fmla="*/ 1214192 w 10704720"/>
              <a:gd name="connsiteY112" fmla="*/ 762197 h 8314497"/>
              <a:gd name="connsiteX113" fmla="*/ 938865 w 10704720"/>
              <a:gd name="connsiteY113" fmla="*/ 725105 h 8314497"/>
              <a:gd name="connsiteX114" fmla="*/ 802414 w 10704720"/>
              <a:gd name="connsiteY114" fmla="*/ 785013 h 8314497"/>
              <a:gd name="connsiteX115" fmla="*/ 560405 w 10704720"/>
              <a:gd name="connsiteY115" fmla="*/ 863302 h 8314497"/>
              <a:gd name="connsiteX116" fmla="*/ 280860 w 10704720"/>
              <a:gd name="connsiteY116" fmla="*/ 1085924 h 8314497"/>
              <a:gd name="connsiteX117" fmla="*/ 60922 w 10704720"/>
              <a:gd name="connsiteY117" fmla="*/ 989090 h 8314497"/>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591130 w 10704720"/>
              <a:gd name="connsiteY78" fmla="*/ 3082740 h 8253770"/>
              <a:gd name="connsiteX79" fmla="*/ 7255464 w 10704720"/>
              <a:gd name="connsiteY79" fmla="*/ 3186912 h 8253770"/>
              <a:gd name="connsiteX80" fmla="*/ 7081844 w 10704720"/>
              <a:gd name="connsiteY80" fmla="*/ 3244785 h 8253770"/>
              <a:gd name="connsiteX81" fmla="*/ 6723029 w 10704720"/>
              <a:gd name="connsiteY81" fmla="*/ 3059591 h 8253770"/>
              <a:gd name="connsiteX82" fmla="*/ 4772311 w 10704720"/>
              <a:gd name="connsiteY82" fmla="*/ 3544497 h 8253770"/>
              <a:gd name="connsiteX83" fmla="*/ 4416654 w 10704720"/>
              <a:gd name="connsiteY83" fmla="*/ 3524887 h 8253770"/>
              <a:gd name="connsiteX84" fmla="*/ 4413131 w 10704720"/>
              <a:gd name="connsiteY84" fmla="*/ 3442163 h 8253770"/>
              <a:gd name="connsiteX85" fmla="*/ 4270712 w 10704720"/>
              <a:gd name="connsiteY85" fmla="*/ 3282654 h 8253770"/>
              <a:gd name="connsiteX86" fmla="*/ 4211433 w 10704720"/>
              <a:gd name="connsiteY86" fmla="*/ 3145125 h 8253770"/>
              <a:gd name="connsiteX87" fmla="*/ 4108300 w 10704720"/>
              <a:gd name="connsiteY87" fmla="*/ 3024943 h 8253770"/>
              <a:gd name="connsiteX88" fmla="*/ 4126158 w 10704720"/>
              <a:gd name="connsiteY88" fmla="*/ 2876872 h 8253770"/>
              <a:gd name="connsiteX89" fmla="*/ 3690900 w 10704720"/>
              <a:gd name="connsiteY89" fmla="*/ 3026310 h 8253770"/>
              <a:gd name="connsiteX90" fmla="*/ 3588809 w 10704720"/>
              <a:gd name="connsiteY90" fmla="*/ 2863566 h 8253770"/>
              <a:gd name="connsiteX91" fmla="*/ 3402920 w 10704720"/>
              <a:gd name="connsiteY91" fmla="*/ 2976579 h 8253770"/>
              <a:gd name="connsiteX92" fmla="*/ 3248945 w 10704720"/>
              <a:gd name="connsiteY92" fmla="*/ 2799555 h 8253770"/>
              <a:gd name="connsiteX93" fmla="*/ 3246133 w 10704720"/>
              <a:gd name="connsiteY93" fmla="*/ 2637510 h 8253770"/>
              <a:gd name="connsiteX94" fmla="*/ 3152476 w 10704720"/>
              <a:gd name="connsiteY94" fmla="*/ 2550017 h 8253770"/>
              <a:gd name="connsiteX95" fmla="*/ 3214549 w 10704720"/>
              <a:gd name="connsiteY95" fmla="*/ 2437338 h 8253770"/>
              <a:gd name="connsiteX96" fmla="*/ 3395874 w 10704720"/>
              <a:gd name="connsiteY96" fmla="*/ 2237333 h 8253770"/>
              <a:gd name="connsiteX97" fmla="*/ 3300117 w 10704720"/>
              <a:gd name="connsiteY97" fmla="*/ 2090097 h 8253770"/>
              <a:gd name="connsiteX98" fmla="*/ 3453363 w 10704720"/>
              <a:gd name="connsiteY98" fmla="*/ 1814871 h 8253770"/>
              <a:gd name="connsiteX99" fmla="*/ 3700614 w 10704720"/>
              <a:gd name="connsiteY99" fmla="*/ 1562628 h 8253770"/>
              <a:gd name="connsiteX100" fmla="*/ 3719892 w 10704720"/>
              <a:gd name="connsiteY100" fmla="*/ 1333869 h 8253770"/>
              <a:gd name="connsiteX101" fmla="*/ 3523469 w 10704720"/>
              <a:gd name="connsiteY101" fmla="*/ 1165884 h 8253770"/>
              <a:gd name="connsiteX102" fmla="*/ 3242172 w 10704720"/>
              <a:gd name="connsiteY102" fmla="*/ 986492 h 8253770"/>
              <a:gd name="connsiteX103" fmla="*/ 2802005 w 10704720"/>
              <a:gd name="connsiteY103" fmla="*/ 337504 h 8253770"/>
              <a:gd name="connsiteX104" fmla="*/ 2671178 w 10704720"/>
              <a:gd name="connsiteY104" fmla="*/ 98371 h 8253770"/>
              <a:gd name="connsiteX105" fmla="*/ 2207149 w 10704720"/>
              <a:gd name="connsiteY105" fmla="*/ 98371 h 8253770"/>
              <a:gd name="connsiteX106" fmla="*/ 1829767 w 10704720"/>
              <a:gd name="connsiteY106" fmla="*/ 0 h 8253770"/>
              <a:gd name="connsiteX107" fmla="*/ 1770488 w 10704720"/>
              <a:gd name="connsiteY107" fmla="*/ 183327 h 8253770"/>
              <a:gd name="connsiteX108" fmla="*/ 1492715 w 10704720"/>
              <a:gd name="connsiteY108" fmla="*/ 123418 h 8253770"/>
              <a:gd name="connsiteX109" fmla="*/ 1346808 w 10704720"/>
              <a:gd name="connsiteY109" fmla="*/ 274558 h 8253770"/>
              <a:gd name="connsiteX110" fmla="*/ 1176346 w 10704720"/>
              <a:gd name="connsiteY110" fmla="*/ 493779 h 8253770"/>
              <a:gd name="connsiteX111" fmla="*/ 1228943 w 10704720"/>
              <a:gd name="connsiteY111" fmla="*/ 659728 h 8253770"/>
              <a:gd name="connsiteX112" fmla="*/ 1214192 w 10704720"/>
              <a:gd name="connsiteY112" fmla="*/ 762197 h 8253770"/>
              <a:gd name="connsiteX113" fmla="*/ 938865 w 10704720"/>
              <a:gd name="connsiteY113" fmla="*/ 725105 h 8253770"/>
              <a:gd name="connsiteX114" fmla="*/ 802414 w 10704720"/>
              <a:gd name="connsiteY114" fmla="*/ 785013 h 8253770"/>
              <a:gd name="connsiteX115" fmla="*/ 560405 w 10704720"/>
              <a:gd name="connsiteY115" fmla="*/ 863302 h 8253770"/>
              <a:gd name="connsiteX116" fmla="*/ 280860 w 10704720"/>
              <a:gd name="connsiteY116" fmla="*/ 1085924 h 8253770"/>
              <a:gd name="connsiteX117" fmla="*/ 60922 w 10704720"/>
              <a:gd name="connsiteY11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591130 w 10704720"/>
              <a:gd name="connsiteY78" fmla="*/ 3082740 h 8253770"/>
              <a:gd name="connsiteX79" fmla="*/ 7081844 w 10704720"/>
              <a:gd name="connsiteY79" fmla="*/ 3244785 h 8253770"/>
              <a:gd name="connsiteX80" fmla="*/ 6723029 w 10704720"/>
              <a:gd name="connsiteY80" fmla="*/ 3059591 h 8253770"/>
              <a:gd name="connsiteX81" fmla="*/ 4772311 w 10704720"/>
              <a:gd name="connsiteY81" fmla="*/ 3544497 h 8253770"/>
              <a:gd name="connsiteX82" fmla="*/ 4416654 w 10704720"/>
              <a:gd name="connsiteY82" fmla="*/ 3524887 h 8253770"/>
              <a:gd name="connsiteX83" fmla="*/ 4413131 w 10704720"/>
              <a:gd name="connsiteY83" fmla="*/ 3442163 h 8253770"/>
              <a:gd name="connsiteX84" fmla="*/ 4270712 w 10704720"/>
              <a:gd name="connsiteY84" fmla="*/ 3282654 h 8253770"/>
              <a:gd name="connsiteX85" fmla="*/ 4211433 w 10704720"/>
              <a:gd name="connsiteY85" fmla="*/ 3145125 h 8253770"/>
              <a:gd name="connsiteX86" fmla="*/ 4108300 w 10704720"/>
              <a:gd name="connsiteY86" fmla="*/ 3024943 h 8253770"/>
              <a:gd name="connsiteX87" fmla="*/ 4126158 w 10704720"/>
              <a:gd name="connsiteY87" fmla="*/ 2876872 h 8253770"/>
              <a:gd name="connsiteX88" fmla="*/ 3690900 w 10704720"/>
              <a:gd name="connsiteY88" fmla="*/ 3026310 h 8253770"/>
              <a:gd name="connsiteX89" fmla="*/ 3588809 w 10704720"/>
              <a:gd name="connsiteY89" fmla="*/ 2863566 h 8253770"/>
              <a:gd name="connsiteX90" fmla="*/ 3402920 w 10704720"/>
              <a:gd name="connsiteY90" fmla="*/ 2976579 h 8253770"/>
              <a:gd name="connsiteX91" fmla="*/ 3248945 w 10704720"/>
              <a:gd name="connsiteY91" fmla="*/ 2799555 h 8253770"/>
              <a:gd name="connsiteX92" fmla="*/ 3246133 w 10704720"/>
              <a:gd name="connsiteY92" fmla="*/ 2637510 h 8253770"/>
              <a:gd name="connsiteX93" fmla="*/ 3152476 w 10704720"/>
              <a:gd name="connsiteY93" fmla="*/ 2550017 h 8253770"/>
              <a:gd name="connsiteX94" fmla="*/ 3214549 w 10704720"/>
              <a:gd name="connsiteY94" fmla="*/ 2437338 h 8253770"/>
              <a:gd name="connsiteX95" fmla="*/ 3395874 w 10704720"/>
              <a:gd name="connsiteY95" fmla="*/ 2237333 h 8253770"/>
              <a:gd name="connsiteX96" fmla="*/ 3300117 w 10704720"/>
              <a:gd name="connsiteY96" fmla="*/ 2090097 h 8253770"/>
              <a:gd name="connsiteX97" fmla="*/ 3453363 w 10704720"/>
              <a:gd name="connsiteY97" fmla="*/ 1814871 h 8253770"/>
              <a:gd name="connsiteX98" fmla="*/ 3700614 w 10704720"/>
              <a:gd name="connsiteY98" fmla="*/ 1562628 h 8253770"/>
              <a:gd name="connsiteX99" fmla="*/ 3719892 w 10704720"/>
              <a:gd name="connsiteY99" fmla="*/ 1333869 h 8253770"/>
              <a:gd name="connsiteX100" fmla="*/ 3523469 w 10704720"/>
              <a:gd name="connsiteY100" fmla="*/ 1165884 h 8253770"/>
              <a:gd name="connsiteX101" fmla="*/ 3242172 w 10704720"/>
              <a:gd name="connsiteY101" fmla="*/ 986492 h 8253770"/>
              <a:gd name="connsiteX102" fmla="*/ 2802005 w 10704720"/>
              <a:gd name="connsiteY102" fmla="*/ 337504 h 8253770"/>
              <a:gd name="connsiteX103" fmla="*/ 2671178 w 10704720"/>
              <a:gd name="connsiteY103" fmla="*/ 98371 h 8253770"/>
              <a:gd name="connsiteX104" fmla="*/ 2207149 w 10704720"/>
              <a:gd name="connsiteY104" fmla="*/ 98371 h 8253770"/>
              <a:gd name="connsiteX105" fmla="*/ 1829767 w 10704720"/>
              <a:gd name="connsiteY105" fmla="*/ 0 h 8253770"/>
              <a:gd name="connsiteX106" fmla="*/ 1770488 w 10704720"/>
              <a:gd name="connsiteY106" fmla="*/ 183327 h 8253770"/>
              <a:gd name="connsiteX107" fmla="*/ 1492715 w 10704720"/>
              <a:gd name="connsiteY107" fmla="*/ 123418 h 8253770"/>
              <a:gd name="connsiteX108" fmla="*/ 1346808 w 10704720"/>
              <a:gd name="connsiteY108" fmla="*/ 274558 h 8253770"/>
              <a:gd name="connsiteX109" fmla="*/ 1176346 w 10704720"/>
              <a:gd name="connsiteY109" fmla="*/ 493779 h 8253770"/>
              <a:gd name="connsiteX110" fmla="*/ 1228943 w 10704720"/>
              <a:gd name="connsiteY110" fmla="*/ 659728 h 8253770"/>
              <a:gd name="connsiteX111" fmla="*/ 1214192 w 10704720"/>
              <a:gd name="connsiteY111" fmla="*/ 762197 h 8253770"/>
              <a:gd name="connsiteX112" fmla="*/ 938865 w 10704720"/>
              <a:gd name="connsiteY112" fmla="*/ 725105 h 8253770"/>
              <a:gd name="connsiteX113" fmla="*/ 802414 w 10704720"/>
              <a:gd name="connsiteY113" fmla="*/ 785013 h 8253770"/>
              <a:gd name="connsiteX114" fmla="*/ 560405 w 10704720"/>
              <a:gd name="connsiteY114" fmla="*/ 863302 h 8253770"/>
              <a:gd name="connsiteX115" fmla="*/ 280860 w 10704720"/>
              <a:gd name="connsiteY115" fmla="*/ 1085924 h 8253770"/>
              <a:gd name="connsiteX116" fmla="*/ 60922 w 10704720"/>
              <a:gd name="connsiteY11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081844 w 10704720"/>
              <a:gd name="connsiteY78" fmla="*/ 3244785 h 8253770"/>
              <a:gd name="connsiteX79" fmla="*/ 6723029 w 10704720"/>
              <a:gd name="connsiteY79" fmla="*/ 3059591 h 8253770"/>
              <a:gd name="connsiteX80" fmla="*/ 4772311 w 10704720"/>
              <a:gd name="connsiteY80" fmla="*/ 3544497 h 8253770"/>
              <a:gd name="connsiteX81" fmla="*/ 4416654 w 10704720"/>
              <a:gd name="connsiteY81" fmla="*/ 3524887 h 8253770"/>
              <a:gd name="connsiteX82" fmla="*/ 4413131 w 10704720"/>
              <a:gd name="connsiteY82" fmla="*/ 3442163 h 8253770"/>
              <a:gd name="connsiteX83" fmla="*/ 4270712 w 10704720"/>
              <a:gd name="connsiteY83" fmla="*/ 3282654 h 8253770"/>
              <a:gd name="connsiteX84" fmla="*/ 4211433 w 10704720"/>
              <a:gd name="connsiteY84" fmla="*/ 3145125 h 8253770"/>
              <a:gd name="connsiteX85" fmla="*/ 4108300 w 10704720"/>
              <a:gd name="connsiteY85" fmla="*/ 3024943 h 8253770"/>
              <a:gd name="connsiteX86" fmla="*/ 4126158 w 10704720"/>
              <a:gd name="connsiteY86" fmla="*/ 2876872 h 8253770"/>
              <a:gd name="connsiteX87" fmla="*/ 3690900 w 10704720"/>
              <a:gd name="connsiteY87" fmla="*/ 3026310 h 8253770"/>
              <a:gd name="connsiteX88" fmla="*/ 3588809 w 10704720"/>
              <a:gd name="connsiteY88" fmla="*/ 2863566 h 8253770"/>
              <a:gd name="connsiteX89" fmla="*/ 3402920 w 10704720"/>
              <a:gd name="connsiteY89" fmla="*/ 2976579 h 8253770"/>
              <a:gd name="connsiteX90" fmla="*/ 3248945 w 10704720"/>
              <a:gd name="connsiteY90" fmla="*/ 2799555 h 8253770"/>
              <a:gd name="connsiteX91" fmla="*/ 3246133 w 10704720"/>
              <a:gd name="connsiteY91" fmla="*/ 2637510 h 8253770"/>
              <a:gd name="connsiteX92" fmla="*/ 3152476 w 10704720"/>
              <a:gd name="connsiteY92" fmla="*/ 2550017 h 8253770"/>
              <a:gd name="connsiteX93" fmla="*/ 3214549 w 10704720"/>
              <a:gd name="connsiteY93" fmla="*/ 2437338 h 8253770"/>
              <a:gd name="connsiteX94" fmla="*/ 3395874 w 10704720"/>
              <a:gd name="connsiteY94" fmla="*/ 2237333 h 8253770"/>
              <a:gd name="connsiteX95" fmla="*/ 3300117 w 10704720"/>
              <a:gd name="connsiteY95" fmla="*/ 2090097 h 8253770"/>
              <a:gd name="connsiteX96" fmla="*/ 3453363 w 10704720"/>
              <a:gd name="connsiteY96" fmla="*/ 1814871 h 8253770"/>
              <a:gd name="connsiteX97" fmla="*/ 3700614 w 10704720"/>
              <a:gd name="connsiteY97" fmla="*/ 1562628 h 8253770"/>
              <a:gd name="connsiteX98" fmla="*/ 3719892 w 10704720"/>
              <a:gd name="connsiteY98" fmla="*/ 1333869 h 8253770"/>
              <a:gd name="connsiteX99" fmla="*/ 3523469 w 10704720"/>
              <a:gd name="connsiteY99" fmla="*/ 1165884 h 8253770"/>
              <a:gd name="connsiteX100" fmla="*/ 3242172 w 10704720"/>
              <a:gd name="connsiteY100" fmla="*/ 986492 h 8253770"/>
              <a:gd name="connsiteX101" fmla="*/ 2802005 w 10704720"/>
              <a:gd name="connsiteY101" fmla="*/ 337504 h 8253770"/>
              <a:gd name="connsiteX102" fmla="*/ 2671178 w 10704720"/>
              <a:gd name="connsiteY102" fmla="*/ 98371 h 8253770"/>
              <a:gd name="connsiteX103" fmla="*/ 2207149 w 10704720"/>
              <a:gd name="connsiteY103" fmla="*/ 98371 h 8253770"/>
              <a:gd name="connsiteX104" fmla="*/ 1829767 w 10704720"/>
              <a:gd name="connsiteY104" fmla="*/ 0 h 8253770"/>
              <a:gd name="connsiteX105" fmla="*/ 1770488 w 10704720"/>
              <a:gd name="connsiteY105" fmla="*/ 183327 h 8253770"/>
              <a:gd name="connsiteX106" fmla="*/ 1492715 w 10704720"/>
              <a:gd name="connsiteY106" fmla="*/ 123418 h 8253770"/>
              <a:gd name="connsiteX107" fmla="*/ 1346808 w 10704720"/>
              <a:gd name="connsiteY107" fmla="*/ 274558 h 8253770"/>
              <a:gd name="connsiteX108" fmla="*/ 1176346 w 10704720"/>
              <a:gd name="connsiteY108" fmla="*/ 493779 h 8253770"/>
              <a:gd name="connsiteX109" fmla="*/ 1228943 w 10704720"/>
              <a:gd name="connsiteY109" fmla="*/ 659728 h 8253770"/>
              <a:gd name="connsiteX110" fmla="*/ 1214192 w 10704720"/>
              <a:gd name="connsiteY110" fmla="*/ 762197 h 8253770"/>
              <a:gd name="connsiteX111" fmla="*/ 938865 w 10704720"/>
              <a:gd name="connsiteY111" fmla="*/ 725105 h 8253770"/>
              <a:gd name="connsiteX112" fmla="*/ 802414 w 10704720"/>
              <a:gd name="connsiteY112" fmla="*/ 785013 h 8253770"/>
              <a:gd name="connsiteX113" fmla="*/ 560405 w 10704720"/>
              <a:gd name="connsiteY113" fmla="*/ 863302 h 8253770"/>
              <a:gd name="connsiteX114" fmla="*/ 280860 w 10704720"/>
              <a:gd name="connsiteY114" fmla="*/ 1085924 h 8253770"/>
              <a:gd name="connsiteX115" fmla="*/ 60922 w 10704720"/>
              <a:gd name="connsiteY115"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081844 w 10704720"/>
              <a:gd name="connsiteY77" fmla="*/ 3244785 h 8253770"/>
              <a:gd name="connsiteX78" fmla="*/ 6723029 w 10704720"/>
              <a:gd name="connsiteY78" fmla="*/ 3059591 h 8253770"/>
              <a:gd name="connsiteX79" fmla="*/ 4772311 w 10704720"/>
              <a:gd name="connsiteY79" fmla="*/ 3544497 h 8253770"/>
              <a:gd name="connsiteX80" fmla="*/ 4416654 w 10704720"/>
              <a:gd name="connsiteY80" fmla="*/ 3524887 h 8253770"/>
              <a:gd name="connsiteX81" fmla="*/ 4413131 w 10704720"/>
              <a:gd name="connsiteY81" fmla="*/ 3442163 h 8253770"/>
              <a:gd name="connsiteX82" fmla="*/ 4270712 w 10704720"/>
              <a:gd name="connsiteY82" fmla="*/ 3282654 h 8253770"/>
              <a:gd name="connsiteX83" fmla="*/ 4211433 w 10704720"/>
              <a:gd name="connsiteY83" fmla="*/ 3145125 h 8253770"/>
              <a:gd name="connsiteX84" fmla="*/ 4108300 w 10704720"/>
              <a:gd name="connsiteY84" fmla="*/ 3024943 h 8253770"/>
              <a:gd name="connsiteX85" fmla="*/ 4126158 w 10704720"/>
              <a:gd name="connsiteY85" fmla="*/ 2876872 h 8253770"/>
              <a:gd name="connsiteX86" fmla="*/ 3690900 w 10704720"/>
              <a:gd name="connsiteY86" fmla="*/ 3026310 h 8253770"/>
              <a:gd name="connsiteX87" fmla="*/ 3588809 w 10704720"/>
              <a:gd name="connsiteY87" fmla="*/ 2863566 h 8253770"/>
              <a:gd name="connsiteX88" fmla="*/ 3402920 w 10704720"/>
              <a:gd name="connsiteY88" fmla="*/ 2976579 h 8253770"/>
              <a:gd name="connsiteX89" fmla="*/ 3248945 w 10704720"/>
              <a:gd name="connsiteY89" fmla="*/ 2799555 h 8253770"/>
              <a:gd name="connsiteX90" fmla="*/ 3246133 w 10704720"/>
              <a:gd name="connsiteY90" fmla="*/ 2637510 h 8253770"/>
              <a:gd name="connsiteX91" fmla="*/ 3152476 w 10704720"/>
              <a:gd name="connsiteY91" fmla="*/ 2550017 h 8253770"/>
              <a:gd name="connsiteX92" fmla="*/ 3214549 w 10704720"/>
              <a:gd name="connsiteY92" fmla="*/ 2437338 h 8253770"/>
              <a:gd name="connsiteX93" fmla="*/ 3395874 w 10704720"/>
              <a:gd name="connsiteY93" fmla="*/ 2237333 h 8253770"/>
              <a:gd name="connsiteX94" fmla="*/ 3300117 w 10704720"/>
              <a:gd name="connsiteY94" fmla="*/ 2090097 h 8253770"/>
              <a:gd name="connsiteX95" fmla="*/ 3453363 w 10704720"/>
              <a:gd name="connsiteY95" fmla="*/ 1814871 h 8253770"/>
              <a:gd name="connsiteX96" fmla="*/ 3700614 w 10704720"/>
              <a:gd name="connsiteY96" fmla="*/ 1562628 h 8253770"/>
              <a:gd name="connsiteX97" fmla="*/ 3719892 w 10704720"/>
              <a:gd name="connsiteY97" fmla="*/ 1333869 h 8253770"/>
              <a:gd name="connsiteX98" fmla="*/ 3523469 w 10704720"/>
              <a:gd name="connsiteY98" fmla="*/ 1165884 h 8253770"/>
              <a:gd name="connsiteX99" fmla="*/ 3242172 w 10704720"/>
              <a:gd name="connsiteY99" fmla="*/ 986492 h 8253770"/>
              <a:gd name="connsiteX100" fmla="*/ 2802005 w 10704720"/>
              <a:gd name="connsiteY100" fmla="*/ 337504 h 8253770"/>
              <a:gd name="connsiteX101" fmla="*/ 2671178 w 10704720"/>
              <a:gd name="connsiteY101" fmla="*/ 98371 h 8253770"/>
              <a:gd name="connsiteX102" fmla="*/ 2207149 w 10704720"/>
              <a:gd name="connsiteY102" fmla="*/ 98371 h 8253770"/>
              <a:gd name="connsiteX103" fmla="*/ 1829767 w 10704720"/>
              <a:gd name="connsiteY103" fmla="*/ 0 h 8253770"/>
              <a:gd name="connsiteX104" fmla="*/ 1770488 w 10704720"/>
              <a:gd name="connsiteY104" fmla="*/ 183327 h 8253770"/>
              <a:gd name="connsiteX105" fmla="*/ 1492715 w 10704720"/>
              <a:gd name="connsiteY105" fmla="*/ 123418 h 8253770"/>
              <a:gd name="connsiteX106" fmla="*/ 1346808 w 10704720"/>
              <a:gd name="connsiteY106" fmla="*/ 274558 h 8253770"/>
              <a:gd name="connsiteX107" fmla="*/ 1176346 w 10704720"/>
              <a:gd name="connsiteY107" fmla="*/ 493779 h 8253770"/>
              <a:gd name="connsiteX108" fmla="*/ 1228943 w 10704720"/>
              <a:gd name="connsiteY108" fmla="*/ 659728 h 8253770"/>
              <a:gd name="connsiteX109" fmla="*/ 1214192 w 10704720"/>
              <a:gd name="connsiteY109" fmla="*/ 762197 h 8253770"/>
              <a:gd name="connsiteX110" fmla="*/ 938865 w 10704720"/>
              <a:gd name="connsiteY110" fmla="*/ 725105 h 8253770"/>
              <a:gd name="connsiteX111" fmla="*/ 802414 w 10704720"/>
              <a:gd name="connsiteY111" fmla="*/ 785013 h 8253770"/>
              <a:gd name="connsiteX112" fmla="*/ 560405 w 10704720"/>
              <a:gd name="connsiteY112" fmla="*/ 863302 h 8253770"/>
              <a:gd name="connsiteX113" fmla="*/ 280860 w 10704720"/>
              <a:gd name="connsiteY113" fmla="*/ 1085924 h 8253770"/>
              <a:gd name="connsiteX114" fmla="*/ 60922 w 10704720"/>
              <a:gd name="connsiteY114"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081844 w 10704720"/>
              <a:gd name="connsiteY76" fmla="*/ 3244785 h 8253770"/>
              <a:gd name="connsiteX77" fmla="*/ 6723029 w 10704720"/>
              <a:gd name="connsiteY77" fmla="*/ 3059591 h 8253770"/>
              <a:gd name="connsiteX78" fmla="*/ 4772311 w 10704720"/>
              <a:gd name="connsiteY78" fmla="*/ 3544497 h 8253770"/>
              <a:gd name="connsiteX79" fmla="*/ 4416654 w 10704720"/>
              <a:gd name="connsiteY79" fmla="*/ 3524887 h 8253770"/>
              <a:gd name="connsiteX80" fmla="*/ 4413131 w 10704720"/>
              <a:gd name="connsiteY80" fmla="*/ 3442163 h 8253770"/>
              <a:gd name="connsiteX81" fmla="*/ 4270712 w 10704720"/>
              <a:gd name="connsiteY81" fmla="*/ 3282654 h 8253770"/>
              <a:gd name="connsiteX82" fmla="*/ 4211433 w 10704720"/>
              <a:gd name="connsiteY82" fmla="*/ 3145125 h 8253770"/>
              <a:gd name="connsiteX83" fmla="*/ 4108300 w 10704720"/>
              <a:gd name="connsiteY83" fmla="*/ 3024943 h 8253770"/>
              <a:gd name="connsiteX84" fmla="*/ 4126158 w 10704720"/>
              <a:gd name="connsiteY84" fmla="*/ 2876872 h 8253770"/>
              <a:gd name="connsiteX85" fmla="*/ 3690900 w 10704720"/>
              <a:gd name="connsiteY85" fmla="*/ 3026310 h 8253770"/>
              <a:gd name="connsiteX86" fmla="*/ 3588809 w 10704720"/>
              <a:gd name="connsiteY86" fmla="*/ 2863566 h 8253770"/>
              <a:gd name="connsiteX87" fmla="*/ 3402920 w 10704720"/>
              <a:gd name="connsiteY87" fmla="*/ 2976579 h 8253770"/>
              <a:gd name="connsiteX88" fmla="*/ 3248945 w 10704720"/>
              <a:gd name="connsiteY88" fmla="*/ 2799555 h 8253770"/>
              <a:gd name="connsiteX89" fmla="*/ 3246133 w 10704720"/>
              <a:gd name="connsiteY89" fmla="*/ 2637510 h 8253770"/>
              <a:gd name="connsiteX90" fmla="*/ 3152476 w 10704720"/>
              <a:gd name="connsiteY90" fmla="*/ 2550017 h 8253770"/>
              <a:gd name="connsiteX91" fmla="*/ 3214549 w 10704720"/>
              <a:gd name="connsiteY91" fmla="*/ 2437338 h 8253770"/>
              <a:gd name="connsiteX92" fmla="*/ 3395874 w 10704720"/>
              <a:gd name="connsiteY92" fmla="*/ 2237333 h 8253770"/>
              <a:gd name="connsiteX93" fmla="*/ 3300117 w 10704720"/>
              <a:gd name="connsiteY93" fmla="*/ 2090097 h 8253770"/>
              <a:gd name="connsiteX94" fmla="*/ 3453363 w 10704720"/>
              <a:gd name="connsiteY94" fmla="*/ 1814871 h 8253770"/>
              <a:gd name="connsiteX95" fmla="*/ 3700614 w 10704720"/>
              <a:gd name="connsiteY95" fmla="*/ 1562628 h 8253770"/>
              <a:gd name="connsiteX96" fmla="*/ 3719892 w 10704720"/>
              <a:gd name="connsiteY96" fmla="*/ 1333869 h 8253770"/>
              <a:gd name="connsiteX97" fmla="*/ 3523469 w 10704720"/>
              <a:gd name="connsiteY97" fmla="*/ 1165884 h 8253770"/>
              <a:gd name="connsiteX98" fmla="*/ 3242172 w 10704720"/>
              <a:gd name="connsiteY98" fmla="*/ 986492 h 8253770"/>
              <a:gd name="connsiteX99" fmla="*/ 2802005 w 10704720"/>
              <a:gd name="connsiteY99" fmla="*/ 337504 h 8253770"/>
              <a:gd name="connsiteX100" fmla="*/ 2671178 w 10704720"/>
              <a:gd name="connsiteY100" fmla="*/ 98371 h 8253770"/>
              <a:gd name="connsiteX101" fmla="*/ 2207149 w 10704720"/>
              <a:gd name="connsiteY101" fmla="*/ 98371 h 8253770"/>
              <a:gd name="connsiteX102" fmla="*/ 1829767 w 10704720"/>
              <a:gd name="connsiteY102" fmla="*/ 0 h 8253770"/>
              <a:gd name="connsiteX103" fmla="*/ 1770488 w 10704720"/>
              <a:gd name="connsiteY103" fmla="*/ 183327 h 8253770"/>
              <a:gd name="connsiteX104" fmla="*/ 1492715 w 10704720"/>
              <a:gd name="connsiteY104" fmla="*/ 123418 h 8253770"/>
              <a:gd name="connsiteX105" fmla="*/ 1346808 w 10704720"/>
              <a:gd name="connsiteY105" fmla="*/ 274558 h 8253770"/>
              <a:gd name="connsiteX106" fmla="*/ 1176346 w 10704720"/>
              <a:gd name="connsiteY106" fmla="*/ 493779 h 8253770"/>
              <a:gd name="connsiteX107" fmla="*/ 1228943 w 10704720"/>
              <a:gd name="connsiteY107" fmla="*/ 659728 h 8253770"/>
              <a:gd name="connsiteX108" fmla="*/ 1214192 w 10704720"/>
              <a:gd name="connsiteY108" fmla="*/ 762197 h 8253770"/>
              <a:gd name="connsiteX109" fmla="*/ 938865 w 10704720"/>
              <a:gd name="connsiteY109" fmla="*/ 725105 h 8253770"/>
              <a:gd name="connsiteX110" fmla="*/ 802414 w 10704720"/>
              <a:gd name="connsiteY110" fmla="*/ 785013 h 8253770"/>
              <a:gd name="connsiteX111" fmla="*/ 560405 w 10704720"/>
              <a:gd name="connsiteY111" fmla="*/ 863302 h 8253770"/>
              <a:gd name="connsiteX112" fmla="*/ 280860 w 10704720"/>
              <a:gd name="connsiteY112" fmla="*/ 1085924 h 8253770"/>
              <a:gd name="connsiteX113" fmla="*/ 60922 w 10704720"/>
              <a:gd name="connsiteY113"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00416 w 10704720"/>
              <a:gd name="connsiteY74" fmla="*/ 3499429 h 8253770"/>
              <a:gd name="connsiteX75" fmla="*/ 7081844 w 10704720"/>
              <a:gd name="connsiteY75" fmla="*/ 3244785 h 8253770"/>
              <a:gd name="connsiteX76" fmla="*/ 6723029 w 10704720"/>
              <a:gd name="connsiteY76" fmla="*/ 3059591 h 8253770"/>
              <a:gd name="connsiteX77" fmla="*/ 4772311 w 10704720"/>
              <a:gd name="connsiteY77" fmla="*/ 3544497 h 8253770"/>
              <a:gd name="connsiteX78" fmla="*/ 4416654 w 10704720"/>
              <a:gd name="connsiteY78" fmla="*/ 3524887 h 8253770"/>
              <a:gd name="connsiteX79" fmla="*/ 4413131 w 10704720"/>
              <a:gd name="connsiteY79" fmla="*/ 3442163 h 8253770"/>
              <a:gd name="connsiteX80" fmla="*/ 4270712 w 10704720"/>
              <a:gd name="connsiteY80" fmla="*/ 3282654 h 8253770"/>
              <a:gd name="connsiteX81" fmla="*/ 4211433 w 10704720"/>
              <a:gd name="connsiteY81" fmla="*/ 3145125 h 8253770"/>
              <a:gd name="connsiteX82" fmla="*/ 4108300 w 10704720"/>
              <a:gd name="connsiteY82" fmla="*/ 3024943 h 8253770"/>
              <a:gd name="connsiteX83" fmla="*/ 4126158 w 10704720"/>
              <a:gd name="connsiteY83" fmla="*/ 2876872 h 8253770"/>
              <a:gd name="connsiteX84" fmla="*/ 3690900 w 10704720"/>
              <a:gd name="connsiteY84" fmla="*/ 3026310 h 8253770"/>
              <a:gd name="connsiteX85" fmla="*/ 3588809 w 10704720"/>
              <a:gd name="connsiteY85" fmla="*/ 2863566 h 8253770"/>
              <a:gd name="connsiteX86" fmla="*/ 3402920 w 10704720"/>
              <a:gd name="connsiteY86" fmla="*/ 2976579 h 8253770"/>
              <a:gd name="connsiteX87" fmla="*/ 3248945 w 10704720"/>
              <a:gd name="connsiteY87" fmla="*/ 2799555 h 8253770"/>
              <a:gd name="connsiteX88" fmla="*/ 3246133 w 10704720"/>
              <a:gd name="connsiteY88" fmla="*/ 2637510 h 8253770"/>
              <a:gd name="connsiteX89" fmla="*/ 3152476 w 10704720"/>
              <a:gd name="connsiteY89" fmla="*/ 2550017 h 8253770"/>
              <a:gd name="connsiteX90" fmla="*/ 3214549 w 10704720"/>
              <a:gd name="connsiteY90" fmla="*/ 2437338 h 8253770"/>
              <a:gd name="connsiteX91" fmla="*/ 3395874 w 10704720"/>
              <a:gd name="connsiteY91" fmla="*/ 2237333 h 8253770"/>
              <a:gd name="connsiteX92" fmla="*/ 3300117 w 10704720"/>
              <a:gd name="connsiteY92" fmla="*/ 2090097 h 8253770"/>
              <a:gd name="connsiteX93" fmla="*/ 3453363 w 10704720"/>
              <a:gd name="connsiteY93" fmla="*/ 1814871 h 8253770"/>
              <a:gd name="connsiteX94" fmla="*/ 3700614 w 10704720"/>
              <a:gd name="connsiteY94" fmla="*/ 1562628 h 8253770"/>
              <a:gd name="connsiteX95" fmla="*/ 3719892 w 10704720"/>
              <a:gd name="connsiteY95" fmla="*/ 1333869 h 8253770"/>
              <a:gd name="connsiteX96" fmla="*/ 3523469 w 10704720"/>
              <a:gd name="connsiteY96" fmla="*/ 1165884 h 8253770"/>
              <a:gd name="connsiteX97" fmla="*/ 3242172 w 10704720"/>
              <a:gd name="connsiteY97" fmla="*/ 986492 h 8253770"/>
              <a:gd name="connsiteX98" fmla="*/ 2802005 w 10704720"/>
              <a:gd name="connsiteY98" fmla="*/ 337504 h 8253770"/>
              <a:gd name="connsiteX99" fmla="*/ 2671178 w 10704720"/>
              <a:gd name="connsiteY99" fmla="*/ 98371 h 8253770"/>
              <a:gd name="connsiteX100" fmla="*/ 2207149 w 10704720"/>
              <a:gd name="connsiteY100" fmla="*/ 98371 h 8253770"/>
              <a:gd name="connsiteX101" fmla="*/ 1829767 w 10704720"/>
              <a:gd name="connsiteY101" fmla="*/ 0 h 8253770"/>
              <a:gd name="connsiteX102" fmla="*/ 1770488 w 10704720"/>
              <a:gd name="connsiteY102" fmla="*/ 183327 h 8253770"/>
              <a:gd name="connsiteX103" fmla="*/ 1492715 w 10704720"/>
              <a:gd name="connsiteY103" fmla="*/ 123418 h 8253770"/>
              <a:gd name="connsiteX104" fmla="*/ 1346808 w 10704720"/>
              <a:gd name="connsiteY104" fmla="*/ 274558 h 8253770"/>
              <a:gd name="connsiteX105" fmla="*/ 1176346 w 10704720"/>
              <a:gd name="connsiteY105" fmla="*/ 493779 h 8253770"/>
              <a:gd name="connsiteX106" fmla="*/ 1228943 w 10704720"/>
              <a:gd name="connsiteY106" fmla="*/ 659728 h 8253770"/>
              <a:gd name="connsiteX107" fmla="*/ 1214192 w 10704720"/>
              <a:gd name="connsiteY107" fmla="*/ 762197 h 8253770"/>
              <a:gd name="connsiteX108" fmla="*/ 938865 w 10704720"/>
              <a:gd name="connsiteY108" fmla="*/ 725105 h 8253770"/>
              <a:gd name="connsiteX109" fmla="*/ 802414 w 10704720"/>
              <a:gd name="connsiteY109" fmla="*/ 785013 h 8253770"/>
              <a:gd name="connsiteX110" fmla="*/ 560405 w 10704720"/>
              <a:gd name="connsiteY110" fmla="*/ 863302 h 8253770"/>
              <a:gd name="connsiteX111" fmla="*/ 280860 w 10704720"/>
              <a:gd name="connsiteY111" fmla="*/ 1085924 h 8253770"/>
              <a:gd name="connsiteX112" fmla="*/ 60922 w 10704720"/>
              <a:gd name="connsiteY11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100416 w 10704720"/>
              <a:gd name="connsiteY73" fmla="*/ 3499429 h 8253770"/>
              <a:gd name="connsiteX74" fmla="*/ 7081844 w 10704720"/>
              <a:gd name="connsiteY74" fmla="*/ 3244785 h 8253770"/>
              <a:gd name="connsiteX75" fmla="*/ 6723029 w 10704720"/>
              <a:gd name="connsiteY75" fmla="*/ 3059591 h 8253770"/>
              <a:gd name="connsiteX76" fmla="*/ 4772311 w 10704720"/>
              <a:gd name="connsiteY76" fmla="*/ 3544497 h 8253770"/>
              <a:gd name="connsiteX77" fmla="*/ 4416654 w 10704720"/>
              <a:gd name="connsiteY77" fmla="*/ 3524887 h 8253770"/>
              <a:gd name="connsiteX78" fmla="*/ 4413131 w 10704720"/>
              <a:gd name="connsiteY78" fmla="*/ 3442163 h 8253770"/>
              <a:gd name="connsiteX79" fmla="*/ 4270712 w 10704720"/>
              <a:gd name="connsiteY79" fmla="*/ 3282654 h 8253770"/>
              <a:gd name="connsiteX80" fmla="*/ 4211433 w 10704720"/>
              <a:gd name="connsiteY80" fmla="*/ 3145125 h 8253770"/>
              <a:gd name="connsiteX81" fmla="*/ 4108300 w 10704720"/>
              <a:gd name="connsiteY81" fmla="*/ 3024943 h 8253770"/>
              <a:gd name="connsiteX82" fmla="*/ 4126158 w 10704720"/>
              <a:gd name="connsiteY82" fmla="*/ 2876872 h 8253770"/>
              <a:gd name="connsiteX83" fmla="*/ 3690900 w 10704720"/>
              <a:gd name="connsiteY83" fmla="*/ 3026310 h 8253770"/>
              <a:gd name="connsiteX84" fmla="*/ 3588809 w 10704720"/>
              <a:gd name="connsiteY84" fmla="*/ 2863566 h 8253770"/>
              <a:gd name="connsiteX85" fmla="*/ 3402920 w 10704720"/>
              <a:gd name="connsiteY85" fmla="*/ 2976579 h 8253770"/>
              <a:gd name="connsiteX86" fmla="*/ 3248945 w 10704720"/>
              <a:gd name="connsiteY86" fmla="*/ 2799555 h 8253770"/>
              <a:gd name="connsiteX87" fmla="*/ 3246133 w 10704720"/>
              <a:gd name="connsiteY87" fmla="*/ 2637510 h 8253770"/>
              <a:gd name="connsiteX88" fmla="*/ 3152476 w 10704720"/>
              <a:gd name="connsiteY88" fmla="*/ 2550017 h 8253770"/>
              <a:gd name="connsiteX89" fmla="*/ 3214549 w 10704720"/>
              <a:gd name="connsiteY89" fmla="*/ 2437338 h 8253770"/>
              <a:gd name="connsiteX90" fmla="*/ 3395874 w 10704720"/>
              <a:gd name="connsiteY90" fmla="*/ 2237333 h 8253770"/>
              <a:gd name="connsiteX91" fmla="*/ 3300117 w 10704720"/>
              <a:gd name="connsiteY91" fmla="*/ 2090097 h 8253770"/>
              <a:gd name="connsiteX92" fmla="*/ 3453363 w 10704720"/>
              <a:gd name="connsiteY92" fmla="*/ 1814871 h 8253770"/>
              <a:gd name="connsiteX93" fmla="*/ 3700614 w 10704720"/>
              <a:gd name="connsiteY93" fmla="*/ 1562628 h 8253770"/>
              <a:gd name="connsiteX94" fmla="*/ 3719892 w 10704720"/>
              <a:gd name="connsiteY94" fmla="*/ 1333869 h 8253770"/>
              <a:gd name="connsiteX95" fmla="*/ 3523469 w 10704720"/>
              <a:gd name="connsiteY95" fmla="*/ 1165884 h 8253770"/>
              <a:gd name="connsiteX96" fmla="*/ 3242172 w 10704720"/>
              <a:gd name="connsiteY96" fmla="*/ 986492 h 8253770"/>
              <a:gd name="connsiteX97" fmla="*/ 2802005 w 10704720"/>
              <a:gd name="connsiteY97" fmla="*/ 337504 h 8253770"/>
              <a:gd name="connsiteX98" fmla="*/ 2671178 w 10704720"/>
              <a:gd name="connsiteY98" fmla="*/ 98371 h 8253770"/>
              <a:gd name="connsiteX99" fmla="*/ 2207149 w 10704720"/>
              <a:gd name="connsiteY99" fmla="*/ 98371 h 8253770"/>
              <a:gd name="connsiteX100" fmla="*/ 1829767 w 10704720"/>
              <a:gd name="connsiteY100" fmla="*/ 0 h 8253770"/>
              <a:gd name="connsiteX101" fmla="*/ 1770488 w 10704720"/>
              <a:gd name="connsiteY101" fmla="*/ 183327 h 8253770"/>
              <a:gd name="connsiteX102" fmla="*/ 1492715 w 10704720"/>
              <a:gd name="connsiteY102" fmla="*/ 123418 h 8253770"/>
              <a:gd name="connsiteX103" fmla="*/ 1346808 w 10704720"/>
              <a:gd name="connsiteY103" fmla="*/ 274558 h 8253770"/>
              <a:gd name="connsiteX104" fmla="*/ 1176346 w 10704720"/>
              <a:gd name="connsiteY104" fmla="*/ 493779 h 8253770"/>
              <a:gd name="connsiteX105" fmla="*/ 1228943 w 10704720"/>
              <a:gd name="connsiteY105" fmla="*/ 659728 h 8253770"/>
              <a:gd name="connsiteX106" fmla="*/ 1214192 w 10704720"/>
              <a:gd name="connsiteY106" fmla="*/ 762197 h 8253770"/>
              <a:gd name="connsiteX107" fmla="*/ 938865 w 10704720"/>
              <a:gd name="connsiteY107" fmla="*/ 725105 h 8253770"/>
              <a:gd name="connsiteX108" fmla="*/ 802414 w 10704720"/>
              <a:gd name="connsiteY108" fmla="*/ 785013 h 8253770"/>
              <a:gd name="connsiteX109" fmla="*/ 560405 w 10704720"/>
              <a:gd name="connsiteY109" fmla="*/ 863302 h 8253770"/>
              <a:gd name="connsiteX110" fmla="*/ 280860 w 10704720"/>
              <a:gd name="connsiteY110" fmla="*/ 1085924 h 8253770"/>
              <a:gd name="connsiteX111" fmla="*/ 60922 w 10704720"/>
              <a:gd name="connsiteY111"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424507 w 10704720"/>
              <a:gd name="connsiteY71" fmla="*/ 4170760 h 8253770"/>
              <a:gd name="connsiteX72" fmla="*/ 8100416 w 10704720"/>
              <a:gd name="connsiteY72" fmla="*/ 3499429 h 8253770"/>
              <a:gd name="connsiteX73" fmla="*/ 7081844 w 10704720"/>
              <a:gd name="connsiteY73" fmla="*/ 3244785 h 8253770"/>
              <a:gd name="connsiteX74" fmla="*/ 6723029 w 10704720"/>
              <a:gd name="connsiteY74" fmla="*/ 3059591 h 8253770"/>
              <a:gd name="connsiteX75" fmla="*/ 4772311 w 10704720"/>
              <a:gd name="connsiteY75" fmla="*/ 3544497 h 8253770"/>
              <a:gd name="connsiteX76" fmla="*/ 4416654 w 10704720"/>
              <a:gd name="connsiteY76" fmla="*/ 3524887 h 8253770"/>
              <a:gd name="connsiteX77" fmla="*/ 4413131 w 10704720"/>
              <a:gd name="connsiteY77" fmla="*/ 3442163 h 8253770"/>
              <a:gd name="connsiteX78" fmla="*/ 4270712 w 10704720"/>
              <a:gd name="connsiteY78" fmla="*/ 3282654 h 8253770"/>
              <a:gd name="connsiteX79" fmla="*/ 4211433 w 10704720"/>
              <a:gd name="connsiteY79" fmla="*/ 3145125 h 8253770"/>
              <a:gd name="connsiteX80" fmla="*/ 4108300 w 10704720"/>
              <a:gd name="connsiteY80" fmla="*/ 3024943 h 8253770"/>
              <a:gd name="connsiteX81" fmla="*/ 4126158 w 10704720"/>
              <a:gd name="connsiteY81" fmla="*/ 2876872 h 8253770"/>
              <a:gd name="connsiteX82" fmla="*/ 3690900 w 10704720"/>
              <a:gd name="connsiteY82" fmla="*/ 3026310 h 8253770"/>
              <a:gd name="connsiteX83" fmla="*/ 3588809 w 10704720"/>
              <a:gd name="connsiteY83" fmla="*/ 2863566 h 8253770"/>
              <a:gd name="connsiteX84" fmla="*/ 3402920 w 10704720"/>
              <a:gd name="connsiteY84" fmla="*/ 2976579 h 8253770"/>
              <a:gd name="connsiteX85" fmla="*/ 3248945 w 10704720"/>
              <a:gd name="connsiteY85" fmla="*/ 2799555 h 8253770"/>
              <a:gd name="connsiteX86" fmla="*/ 3246133 w 10704720"/>
              <a:gd name="connsiteY86" fmla="*/ 2637510 h 8253770"/>
              <a:gd name="connsiteX87" fmla="*/ 3152476 w 10704720"/>
              <a:gd name="connsiteY87" fmla="*/ 2550017 h 8253770"/>
              <a:gd name="connsiteX88" fmla="*/ 3214549 w 10704720"/>
              <a:gd name="connsiteY88" fmla="*/ 2437338 h 8253770"/>
              <a:gd name="connsiteX89" fmla="*/ 3395874 w 10704720"/>
              <a:gd name="connsiteY89" fmla="*/ 2237333 h 8253770"/>
              <a:gd name="connsiteX90" fmla="*/ 3300117 w 10704720"/>
              <a:gd name="connsiteY90" fmla="*/ 2090097 h 8253770"/>
              <a:gd name="connsiteX91" fmla="*/ 3453363 w 10704720"/>
              <a:gd name="connsiteY91" fmla="*/ 1814871 h 8253770"/>
              <a:gd name="connsiteX92" fmla="*/ 3700614 w 10704720"/>
              <a:gd name="connsiteY92" fmla="*/ 1562628 h 8253770"/>
              <a:gd name="connsiteX93" fmla="*/ 3719892 w 10704720"/>
              <a:gd name="connsiteY93" fmla="*/ 1333869 h 8253770"/>
              <a:gd name="connsiteX94" fmla="*/ 3523469 w 10704720"/>
              <a:gd name="connsiteY94" fmla="*/ 1165884 h 8253770"/>
              <a:gd name="connsiteX95" fmla="*/ 3242172 w 10704720"/>
              <a:gd name="connsiteY95" fmla="*/ 986492 h 8253770"/>
              <a:gd name="connsiteX96" fmla="*/ 2802005 w 10704720"/>
              <a:gd name="connsiteY96" fmla="*/ 337504 h 8253770"/>
              <a:gd name="connsiteX97" fmla="*/ 2671178 w 10704720"/>
              <a:gd name="connsiteY97" fmla="*/ 98371 h 8253770"/>
              <a:gd name="connsiteX98" fmla="*/ 2207149 w 10704720"/>
              <a:gd name="connsiteY98" fmla="*/ 98371 h 8253770"/>
              <a:gd name="connsiteX99" fmla="*/ 1829767 w 10704720"/>
              <a:gd name="connsiteY99" fmla="*/ 0 h 8253770"/>
              <a:gd name="connsiteX100" fmla="*/ 1770488 w 10704720"/>
              <a:gd name="connsiteY100" fmla="*/ 183327 h 8253770"/>
              <a:gd name="connsiteX101" fmla="*/ 1492715 w 10704720"/>
              <a:gd name="connsiteY101" fmla="*/ 123418 h 8253770"/>
              <a:gd name="connsiteX102" fmla="*/ 1346808 w 10704720"/>
              <a:gd name="connsiteY102" fmla="*/ 274558 h 8253770"/>
              <a:gd name="connsiteX103" fmla="*/ 1176346 w 10704720"/>
              <a:gd name="connsiteY103" fmla="*/ 493779 h 8253770"/>
              <a:gd name="connsiteX104" fmla="*/ 1228943 w 10704720"/>
              <a:gd name="connsiteY104" fmla="*/ 659728 h 8253770"/>
              <a:gd name="connsiteX105" fmla="*/ 1214192 w 10704720"/>
              <a:gd name="connsiteY105" fmla="*/ 762197 h 8253770"/>
              <a:gd name="connsiteX106" fmla="*/ 938865 w 10704720"/>
              <a:gd name="connsiteY106" fmla="*/ 725105 h 8253770"/>
              <a:gd name="connsiteX107" fmla="*/ 802414 w 10704720"/>
              <a:gd name="connsiteY107" fmla="*/ 785013 h 8253770"/>
              <a:gd name="connsiteX108" fmla="*/ 560405 w 10704720"/>
              <a:gd name="connsiteY108" fmla="*/ 863302 h 8253770"/>
              <a:gd name="connsiteX109" fmla="*/ 280860 w 10704720"/>
              <a:gd name="connsiteY109" fmla="*/ 1085924 h 8253770"/>
              <a:gd name="connsiteX110" fmla="*/ 60922 w 10704720"/>
              <a:gd name="connsiteY11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100416 w 10704720"/>
              <a:gd name="connsiteY71" fmla="*/ 3499429 h 8253770"/>
              <a:gd name="connsiteX72" fmla="*/ 7081844 w 10704720"/>
              <a:gd name="connsiteY72" fmla="*/ 3244785 h 8253770"/>
              <a:gd name="connsiteX73" fmla="*/ 6723029 w 10704720"/>
              <a:gd name="connsiteY73" fmla="*/ 3059591 h 8253770"/>
              <a:gd name="connsiteX74" fmla="*/ 4772311 w 10704720"/>
              <a:gd name="connsiteY74" fmla="*/ 3544497 h 8253770"/>
              <a:gd name="connsiteX75" fmla="*/ 4416654 w 10704720"/>
              <a:gd name="connsiteY75" fmla="*/ 3524887 h 8253770"/>
              <a:gd name="connsiteX76" fmla="*/ 4413131 w 10704720"/>
              <a:gd name="connsiteY76" fmla="*/ 3442163 h 8253770"/>
              <a:gd name="connsiteX77" fmla="*/ 4270712 w 10704720"/>
              <a:gd name="connsiteY77" fmla="*/ 3282654 h 8253770"/>
              <a:gd name="connsiteX78" fmla="*/ 4211433 w 10704720"/>
              <a:gd name="connsiteY78" fmla="*/ 3145125 h 8253770"/>
              <a:gd name="connsiteX79" fmla="*/ 4108300 w 10704720"/>
              <a:gd name="connsiteY79" fmla="*/ 3024943 h 8253770"/>
              <a:gd name="connsiteX80" fmla="*/ 4126158 w 10704720"/>
              <a:gd name="connsiteY80" fmla="*/ 2876872 h 8253770"/>
              <a:gd name="connsiteX81" fmla="*/ 3690900 w 10704720"/>
              <a:gd name="connsiteY81" fmla="*/ 3026310 h 8253770"/>
              <a:gd name="connsiteX82" fmla="*/ 3588809 w 10704720"/>
              <a:gd name="connsiteY82" fmla="*/ 2863566 h 8253770"/>
              <a:gd name="connsiteX83" fmla="*/ 3402920 w 10704720"/>
              <a:gd name="connsiteY83" fmla="*/ 2976579 h 8253770"/>
              <a:gd name="connsiteX84" fmla="*/ 3248945 w 10704720"/>
              <a:gd name="connsiteY84" fmla="*/ 2799555 h 8253770"/>
              <a:gd name="connsiteX85" fmla="*/ 3246133 w 10704720"/>
              <a:gd name="connsiteY85" fmla="*/ 2637510 h 8253770"/>
              <a:gd name="connsiteX86" fmla="*/ 3152476 w 10704720"/>
              <a:gd name="connsiteY86" fmla="*/ 2550017 h 8253770"/>
              <a:gd name="connsiteX87" fmla="*/ 3214549 w 10704720"/>
              <a:gd name="connsiteY87" fmla="*/ 2437338 h 8253770"/>
              <a:gd name="connsiteX88" fmla="*/ 3395874 w 10704720"/>
              <a:gd name="connsiteY88" fmla="*/ 2237333 h 8253770"/>
              <a:gd name="connsiteX89" fmla="*/ 3300117 w 10704720"/>
              <a:gd name="connsiteY89" fmla="*/ 2090097 h 8253770"/>
              <a:gd name="connsiteX90" fmla="*/ 3453363 w 10704720"/>
              <a:gd name="connsiteY90" fmla="*/ 1814871 h 8253770"/>
              <a:gd name="connsiteX91" fmla="*/ 3700614 w 10704720"/>
              <a:gd name="connsiteY91" fmla="*/ 1562628 h 8253770"/>
              <a:gd name="connsiteX92" fmla="*/ 3719892 w 10704720"/>
              <a:gd name="connsiteY92" fmla="*/ 1333869 h 8253770"/>
              <a:gd name="connsiteX93" fmla="*/ 3523469 w 10704720"/>
              <a:gd name="connsiteY93" fmla="*/ 1165884 h 8253770"/>
              <a:gd name="connsiteX94" fmla="*/ 3242172 w 10704720"/>
              <a:gd name="connsiteY94" fmla="*/ 986492 h 8253770"/>
              <a:gd name="connsiteX95" fmla="*/ 2802005 w 10704720"/>
              <a:gd name="connsiteY95" fmla="*/ 337504 h 8253770"/>
              <a:gd name="connsiteX96" fmla="*/ 2671178 w 10704720"/>
              <a:gd name="connsiteY96" fmla="*/ 98371 h 8253770"/>
              <a:gd name="connsiteX97" fmla="*/ 2207149 w 10704720"/>
              <a:gd name="connsiteY97" fmla="*/ 98371 h 8253770"/>
              <a:gd name="connsiteX98" fmla="*/ 1829767 w 10704720"/>
              <a:gd name="connsiteY98" fmla="*/ 0 h 8253770"/>
              <a:gd name="connsiteX99" fmla="*/ 1770488 w 10704720"/>
              <a:gd name="connsiteY99" fmla="*/ 183327 h 8253770"/>
              <a:gd name="connsiteX100" fmla="*/ 1492715 w 10704720"/>
              <a:gd name="connsiteY100" fmla="*/ 123418 h 8253770"/>
              <a:gd name="connsiteX101" fmla="*/ 1346808 w 10704720"/>
              <a:gd name="connsiteY101" fmla="*/ 274558 h 8253770"/>
              <a:gd name="connsiteX102" fmla="*/ 1176346 w 10704720"/>
              <a:gd name="connsiteY102" fmla="*/ 493779 h 8253770"/>
              <a:gd name="connsiteX103" fmla="*/ 1228943 w 10704720"/>
              <a:gd name="connsiteY103" fmla="*/ 659728 h 8253770"/>
              <a:gd name="connsiteX104" fmla="*/ 1214192 w 10704720"/>
              <a:gd name="connsiteY104" fmla="*/ 762197 h 8253770"/>
              <a:gd name="connsiteX105" fmla="*/ 938865 w 10704720"/>
              <a:gd name="connsiteY105" fmla="*/ 725105 h 8253770"/>
              <a:gd name="connsiteX106" fmla="*/ 802414 w 10704720"/>
              <a:gd name="connsiteY106" fmla="*/ 785013 h 8253770"/>
              <a:gd name="connsiteX107" fmla="*/ 560405 w 10704720"/>
              <a:gd name="connsiteY107" fmla="*/ 863302 h 8253770"/>
              <a:gd name="connsiteX108" fmla="*/ 280860 w 10704720"/>
              <a:gd name="connsiteY108" fmla="*/ 1085924 h 8253770"/>
              <a:gd name="connsiteX109" fmla="*/ 60922 w 10704720"/>
              <a:gd name="connsiteY109"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686148 w 10704720"/>
              <a:gd name="connsiteY68" fmla="*/ 5802791 h 8253770"/>
              <a:gd name="connsiteX69" fmla="*/ 9350482 w 10704720"/>
              <a:gd name="connsiteY69" fmla="*/ 5733342 h 8253770"/>
              <a:gd name="connsiteX70" fmla="*/ 8100416 w 10704720"/>
              <a:gd name="connsiteY70" fmla="*/ 3499429 h 8253770"/>
              <a:gd name="connsiteX71" fmla="*/ 7081844 w 10704720"/>
              <a:gd name="connsiteY71" fmla="*/ 3244785 h 8253770"/>
              <a:gd name="connsiteX72" fmla="*/ 6723029 w 10704720"/>
              <a:gd name="connsiteY72" fmla="*/ 3059591 h 8253770"/>
              <a:gd name="connsiteX73" fmla="*/ 4772311 w 10704720"/>
              <a:gd name="connsiteY73" fmla="*/ 3544497 h 8253770"/>
              <a:gd name="connsiteX74" fmla="*/ 4416654 w 10704720"/>
              <a:gd name="connsiteY74" fmla="*/ 3524887 h 8253770"/>
              <a:gd name="connsiteX75" fmla="*/ 4413131 w 10704720"/>
              <a:gd name="connsiteY75" fmla="*/ 3442163 h 8253770"/>
              <a:gd name="connsiteX76" fmla="*/ 4270712 w 10704720"/>
              <a:gd name="connsiteY76" fmla="*/ 3282654 h 8253770"/>
              <a:gd name="connsiteX77" fmla="*/ 4211433 w 10704720"/>
              <a:gd name="connsiteY77" fmla="*/ 3145125 h 8253770"/>
              <a:gd name="connsiteX78" fmla="*/ 4108300 w 10704720"/>
              <a:gd name="connsiteY78" fmla="*/ 3024943 h 8253770"/>
              <a:gd name="connsiteX79" fmla="*/ 4126158 w 10704720"/>
              <a:gd name="connsiteY79" fmla="*/ 2876872 h 8253770"/>
              <a:gd name="connsiteX80" fmla="*/ 3690900 w 10704720"/>
              <a:gd name="connsiteY80" fmla="*/ 3026310 h 8253770"/>
              <a:gd name="connsiteX81" fmla="*/ 3588809 w 10704720"/>
              <a:gd name="connsiteY81" fmla="*/ 2863566 h 8253770"/>
              <a:gd name="connsiteX82" fmla="*/ 3402920 w 10704720"/>
              <a:gd name="connsiteY82" fmla="*/ 2976579 h 8253770"/>
              <a:gd name="connsiteX83" fmla="*/ 3248945 w 10704720"/>
              <a:gd name="connsiteY83" fmla="*/ 2799555 h 8253770"/>
              <a:gd name="connsiteX84" fmla="*/ 3246133 w 10704720"/>
              <a:gd name="connsiteY84" fmla="*/ 2637510 h 8253770"/>
              <a:gd name="connsiteX85" fmla="*/ 3152476 w 10704720"/>
              <a:gd name="connsiteY85" fmla="*/ 2550017 h 8253770"/>
              <a:gd name="connsiteX86" fmla="*/ 3214549 w 10704720"/>
              <a:gd name="connsiteY86" fmla="*/ 2437338 h 8253770"/>
              <a:gd name="connsiteX87" fmla="*/ 3395874 w 10704720"/>
              <a:gd name="connsiteY87" fmla="*/ 2237333 h 8253770"/>
              <a:gd name="connsiteX88" fmla="*/ 3300117 w 10704720"/>
              <a:gd name="connsiteY88" fmla="*/ 2090097 h 8253770"/>
              <a:gd name="connsiteX89" fmla="*/ 3453363 w 10704720"/>
              <a:gd name="connsiteY89" fmla="*/ 1814871 h 8253770"/>
              <a:gd name="connsiteX90" fmla="*/ 3700614 w 10704720"/>
              <a:gd name="connsiteY90" fmla="*/ 1562628 h 8253770"/>
              <a:gd name="connsiteX91" fmla="*/ 3719892 w 10704720"/>
              <a:gd name="connsiteY91" fmla="*/ 1333869 h 8253770"/>
              <a:gd name="connsiteX92" fmla="*/ 3523469 w 10704720"/>
              <a:gd name="connsiteY92" fmla="*/ 1165884 h 8253770"/>
              <a:gd name="connsiteX93" fmla="*/ 3242172 w 10704720"/>
              <a:gd name="connsiteY93" fmla="*/ 986492 h 8253770"/>
              <a:gd name="connsiteX94" fmla="*/ 2802005 w 10704720"/>
              <a:gd name="connsiteY94" fmla="*/ 337504 h 8253770"/>
              <a:gd name="connsiteX95" fmla="*/ 2671178 w 10704720"/>
              <a:gd name="connsiteY95" fmla="*/ 98371 h 8253770"/>
              <a:gd name="connsiteX96" fmla="*/ 2207149 w 10704720"/>
              <a:gd name="connsiteY96" fmla="*/ 98371 h 8253770"/>
              <a:gd name="connsiteX97" fmla="*/ 1829767 w 10704720"/>
              <a:gd name="connsiteY97" fmla="*/ 0 h 8253770"/>
              <a:gd name="connsiteX98" fmla="*/ 1770488 w 10704720"/>
              <a:gd name="connsiteY98" fmla="*/ 183327 h 8253770"/>
              <a:gd name="connsiteX99" fmla="*/ 1492715 w 10704720"/>
              <a:gd name="connsiteY99" fmla="*/ 123418 h 8253770"/>
              <a:gd name="connsiteX100" fmla="*/ 1346808 w 10704720"/>
              <a:gd name="connsiteY100" fmla="*/ 274558 h 8253770"/>
              <a:gd name="connsiteX101" fmla="*/ 1176346 w 10704720"/>
              <a:gd name="connsiteY101" fmla="*/ 493779 h 8253770"/>
              <a:gd name="connsiteX102" fmla="*/ 1228943 w 10704720"/>
              <a:gd name="connsiteY102" fmla="*/ 659728 h 8253770"/>
              <a:gd name="connsiteX103" fmla="*/ 1214192 w 10704720"/>
              <a:gd name="connsiteY103" fmla="*/ 762197 h 8253770"/>
              <a:gd name="connsiteX104" fmla="*/ 938865 w 10704720"/>
              <a:gd name="connsiteY104" fmla="*/ 725105 h 8253770"/>
              <a:gd name="connsiteX105" fmla="*/ 802414 w 10704720"/>
              <a:gd name="connsiteY105" fmla="*/ 785013 h 8253770"/>
              <a:gd name="connsiteX106" fmla="*/ 560405 w 10704720"/>
              <a:gd name="connsiteY106" fmla="*/ 863302 h 8253770"/>
              <a:gd name="connsiteX107" fmla="*/ 280860 w 10704720"/>
              <a:gd name="connsiteY107" fmla="*/ 1085924 h 8253770"/>
              <a:gd name="connsiteX108" fmla="*/ 60922 w 10704720"/>
              <a:gd name="connsiteY108"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686148 w 10704720"/>
              <a:gd name="connsiteY67" fmla="*/ 5802791 h 8253770"/>
              <a:gd name="connsiteX68" fmla="*/ 9350482 w 10704720"/>
              <a:gd name="connsiteY68" fmla="*/ 5733342 h 8253770"/>
              <a:gd name="connsiteX69" fmla="*/ 8100416 w 10704720"/>
              <a:gd name="connsiteY69" fmla="*/ 3499429 h 8253770"/>
              <a:gd name="connsiteX70" fmla="*/ 7081844 w 10704720"/>
              <a:gd name="connsiteY70" fmla="*/ 3244785 h 8253770"/>
              <a:gd name="connsiteX71" fmla="*/ 6723029 w 10704720"/>
              <a:gd name="connsiteY71" fmla="*/ 3059591 h 8253770"/>
              <a:gd name="connsiteX72" fmla="*/ 4772311 w 10704720"/>
              <a:gd name="connsiteY72" fmla="*/ 3544497 h 8253770"/>
              <a:gd name="connsiteX73" fmla="*/ 4416654 w 10704720"/>
              <a:gd name="connsiteY73" fmla="*/ 3524887 h 8253770"/>
              <a:gd name="connsiteX74" fmla="*/ 4413131 w 10704720"/>
              <a:gd name="connsiteY74" fmla="*/ 3442163 h 8253770"/>
              <a:gd name="connsiteX75" fmla="*/ 4270712 w 10704720"/>
              <a:gd name="connsiteY75" fmla="*/ 3282654 h 8253770"/>
              <a:gd name="connsiteX76" fmla="*/ 4211433 w 10704720"/>
              <a:gd name="connsiteY76" fmla="*/ 3145125 h 8253770"/>
              <a:gd name="connsiteX77" fmla="*/ 4108300 w 10704720"/>
              <a:gd name="connsiteY77" fmla="*/ 3024943 h 8253770"/>
              <a:gd name="connsiteX78" fmla="*/ 4126158 w 10704720"/>
              <a:gd name="connsiteY78" fmla="*/ 2876872 h 8253770"/>
              <a:gd name="connsiteX79" fmla="*/ 3690900 w 10704720"/>
              <a:gd name="connsiteY79" fmla="*/ 3026310 h 8253770"/>
              <a:gd name="connsiteX80" fmla="*/ 3588809 w 10704720"/>
              <a:gd name="connsiteY80" fmla="*/ 2863566 h 8253770"/>
              <a:gd name="connsiteX81" fmla="*/ 3402920 w 10704720"/>
              <a:gd name="connsiteY81" fmla="*/ 2976579 h 8253770"/>
              <a:gd name="connsiteX82" fmla="*/ 3248945 w 10704720"/>
              <a:gd name="connsiteY82" fmla="*/ 2799555 h 8253770"/>
              <a:gd name="connsiteX83" fmla="*/ 3246133 w 10704720"/>
              <a:gd name="connsiteY83" fmla="*/ 2637510 h 8253770"/>
              <a:gd name="connsiteX84" fmla="*/ 3152476 w 10704720"/>
              <a:gd name="connsiteY84" fmla="*/ 2550017 h 8253770"/>
              <a:gd name="connsiteX85" fmla="*/ 3214549 w 10704720"/>
              <a:gd name="connsiteY85" fmla="*/ 2437338 h 8253770"/>
              <a:gd name="connsiteX86" fmla="*/ 3395874 w 10704720"/>
              <a:gd name="connsiteY86" fmla="*/ 2237333 h 8253770"/>
              <a:gd name="connsiteX87" fmla="*/ 3300117 w 10704720"/>
              <a:gd name="connsiteY87" fmla="*/ 2090097 h 8253770"/>
              <a:gd name="connsiteX88" fmla="*/ 3453363 w 10704720"/>
              <a:gd name="connsiteY88" fmla="*/ 1814871 h 8253770"/>
              <a:gd name="connsiteX89" fmla="*/ 3700614 w 10704720"/>
              <a:gd name="connsiteY89" fmla="*/ 1562628 h 8253770"/>
              <a:gd name="connsiteX90" fmla="*/ 3719892 w 10704720"/>
              <a:gd name="connsiteY90" fmla="*/ 1333869 h 8253770"/>
              <a:gd name="connsiteX91" fmla="*/ 3523469 w 10704720"/>
              <a:gd name="connsiteY91" fmla="*/ 1165884 h 8253770"/>
              <a:gd name="connsiteX92" fmla="*/ 3242172 w 10704720"/>
              <a:gd name="connsiteY92" fmla="*/ 986492 h 8253770"/>
              <a:gd name="connsiteX93" fmla="*/ 2802005 w 10704720"/>
              <a:gd name="connsiteY93" fmla="*/ 337504 h 8253770"/>
              <a:gd name="connsiteX94" fmla="*/ 2671178 w 10704720"/>
              <a:gd name="connsiteY94" fmla="*/ 98371 h 8253770"/>
              <a:gd name="connsiteX95" fmla="*/ 2207149 w 10704720"/>
              <a:gd name="connsiteY95" fmla="*/ 98371 h 8253770"/>
              <a:gd name="connsiteX96" fmla="*/ 1829767 w 10704720"/>
              <a:gd name="connsiteY96" fmla="*/ 0 h 8253770"/>
              <a:gd name="connsiteX97" fmla="*/ 1770488 w 10704720"/>
              <a:gd name="connsiteY97" fmla="*/ 183327 h 8253770"/>
              <a:gd name="connsiteX98" fmla="*/ 1492715 w 10704720"/>
              <a:gd name="connsiteY98" fmla="*/ 123418 h 8253770"/>
              <a:gd name="connsiteX99" fmla="*/ 1346808 w 10704720"/>
              <a:gd name="connsiteY99" fmla="*/ 274558 h 8253770"/>
              <a:gd name="connsiteX100" fmla="*/ 1176346 w 10704720"/>
              <a:gd name="connsiteY100" fmla="*/ 493779 h 8253770"/>
              <a:gd name="connsiteX101" fmla="*/ 1228943 w 10704720"/>
              <a:gd name="connsiteY101" fmla="*/ 659728 h 8253770"/>
              <a:gd name="connsiteX102" fmla="*/ 1214192 w 10704720"/>
              <a:gd name="connsiteY102" fmla="*/ 762197 h 8253770"/>
              <a:gd name="connsiteX103" fmla="*/ 938865 w 10704720"/>
              <a:gd name="connsiteY103" fmla="*/ 725105 h 8253770"/>
              <a:gd name="connsiteX104" fmla="*/ 802414 w 10704720"/>
              <a:gd name="connsiteY104" fmla="*/ 785013 h 8253770"/>
              <a:gd name="connsiteX105" fmla="*/ 560405 w 10704720"/>
              <a:gd name="connsiteY105" fmla="*/ 863302 h 8253770"/>
              <a:gd name="connsiteX106" fmla="*/ 280860 w 10704720"/>
              <a:gd name="connsiteY106" fmla="*/ 1085924 h 8253770"/>
              <a:gd name="connsiteX107" fmla="*/ 60922 w 10704720"/>
              <a:gd name="connsiteY10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686148 w 10704720"/>
              <a:gd name="connsiteY66" fmla="*/ 5802791 h 8253770"/>
              <a:gd name="connsiteX67" fmla="*/ 9350482 w 10704720"/>
              <a:gd name="connsiteY67" fmla="*/ 5733342 h 8253770"/>
              <a:gd name="connsiteX68" fmla="*/ 8100416 w 10704720"/>
              <a:gd name="connsiteY68" fmla="*/ 3499429 h 8253770"/>
              <a:gd name="connsiteX69" fmla="*/ 7081844 w 10704720"/>
              <a:gd name="connsiteY69" fmla="*/ 3244785 h 8253770"/>
              <a:gd name="connsiteX70" fmla="*/ 6723029 w 10704720"/>
              <a:gd name="connsiteY70" fmla="*/ 3059591 h 8253770"/>
              <a:gd name="connsiteX71" fmla="*/ 4772311 w 10704720"/>
              <a:gd name="connsiteY71" fmla="*/ 3544497 h 8253770"/>
              <a:gd name="connsiteX72" fmla="*/ 4416654 w 10704720"/>
              <a:gd name="connsiteY72" fmla="*/ 3524887 h 8253770"/>
              <a:gd name="connsiteX73" fmla="*/ 4413131 w 10704720"/>
              <a:gd name="connsiteY73" fmla="*/ 3442163 h 8253770"/>
              <a:gd name="connsiteX74" fmla="*/ 4270712 w 10704720"/>
              <a:gd name="connsiteY74" fmla="*/ 3282654 h 8253770"/>
              <a:gd name="connsiteX75" fmla="*/ 4211433 w 10704720"/>
              <a:gd name="connsiteY75" fmla="*/ 3145125 h 8253770"/>
              <a:gd name="connsiteX76" fmla="*/ 4108300 w 10704720"/>
              <a:gd name="connsiteY76" fmla="*/ 3024943 h 8253770"/>
              <a:gd name="connsiteX77" fmla="*/ 4126158 w 10704720"/>
              <a:gd name="connsiteY77" fmla="*/ 2876872 h 8253770"/>
              <a:gd name="connsiteX78" fmla="*/ 3690900 w 10704720"/>
              <a:gd name="connsiteY78" fmla="*/ 3026310 h 8253770"/>
              <a:gd name="connsiteX79" fmla="*/ 3588809 w 10704720"/>
              <a:gd name="connsiteY79" fmla="*/ 2863566 h 8253770"/>
              <a:gd name="connsiteX80" fmla="*/ 3402920 w 10704720"/>
              <a:gd name="connsiteY80" fmla="*/ 2976579 h 8253770"/>
              <a:gd name="connsiteX81" fmla="*/ 3248945 w 10704720"/>
              <a:gd name="connsiteY81" fmla="*/ 2799555 h 8253770"/>
              <a:gd name="connsiteX82" fmla="*/ 3246133 w 10704720"/>
              <a:gd name="connsiteY82" fmla="*/ 2637510 h 8253770"/>
              <a:gd name="connsiteX83" fmla="*/ 3152476 w 10704720"/>
              <a:gd name="connsiteY83" fmla="*/ 2550017 h 8253770"/>
              <a:gd name="connsiteX84" fmla="*/ 3214549 w 10704720"/>
              <a:gd name="connsiteY84" fmla="*/ 2437338 h 8253770"/>
              <a:gd name="connsiteX85" fmla="*/ 3395874 w 10704720"/>
              <a:gd name="connsiteY85" fmla="*/ 2237333 h 8253770"/>
              <a:gd name="connsiteX86" fmla="*/ 3300117 w 10704720"/>
              <a:gd name="connsiteY86" fmla="*/ 2090097 h 8253770"/>
              <a:gd name="connsiteX87" fmla="*/ 3453363 w 10704720"/>
              <a:gd name="connsiteY87" fmla="*/ 1814871 h 8253770"/>
              <a:gd name="connsiteX88" fmla="*/ 3700614 w 10704720"/>
              <a:gd name="connsiteY88" fmla="*/ 1562628 h 8253770"/>
              <a:gd name="connsiteX89" fmla="*/ 3719892 w 10704720"/>
              <a:gd name="connsiteY89" fmla="*/ 1333869 h 8253770"/>
              <a:gd name="connsiteX90" fmla="*/ 3523469 w 10704720"/>
              <a:gd name="connsiteY90" fmla="*/ 1165884 h 8253770"/>
              <a:gd name="connsiteX91" fmla="*/ 3242172 w 10704720"/>
              <a:gd name="connsiteY91" fmla="*/ 986492 h 8253770"/>
              <a:gd name="connsiteX92" fmla="*/ 2802005 w 10704720"/>
              <a:gd name="connsiteY92" fmla="*/ 337504 h 8253770"/>
              <a:gd name="connsiteX93" fmla="*/ 2671178 w 10704720"/>
              <a:gd name="connsiteY93" fmla="*/ 98371 h 8253770"/>
              <a:gd name="connsiteX94" fmla="*/ 2207149 w 10704720"/>
              <a:gd name="connsiteY94" fmla="*/ 98371 h 8253770"/>
              <a:gd name="connsiteX95" fmla="*/ 1829767 w 10704720"/>
              <a:gd name="connsiteY95" fmla="*/ 0 h 8253770"/>
              <a:gd name="connsiteX96" fmla="*/ 1770488 w 10704720"/>
              <a:gd name="connsiteY96" fmla="*/ 183327 h 8253770"/>
              <a:gd name="connsiteX97" fmla="*/ 1492715 w 10704720"/>
              <a:gd name="connsiteY97" fmla="*/ 123418 h 8253770"/>
              <a:gd name="connsiteX98" fmla="*/ 1346808 w 10704720"/>
              <a:gd name="connsiteY98" fmla="*/ 274558 h 8253770"/>
              <a:gd name="connsiteX99" fmla="*/ 1176346 w 10704720"/>
              <a:gd name="connsiteY99" fmla="*/ 493779 h 8253770"/>
              <a:gd name="connsiteX100" fmla="*/ 1228943 w 10704720"/>
              <a:gd name="connsiteY100" fmla="*/ 659728 h 8253770"/>
              <a:gd name="connsiteX101" fmla="*/ 1214192 w 10704720"/>
              <a:gd name="connsiteY101" fmla="*/ 762197 h 8253770"/>
              <a:gd name="connsiteX102" fmla="*/ 938865 w 10704720"/>
              <a:gd name="connsiteY102" fmla="*/ 725105 h 8253770"/>
              <a:gd name="connsiteX103" fmla="*/ 802414 w 10704720"/>
              <a:gd name="connsiteY103" fmla="*/ 785013 h 8253770"/>
              <a:gd name="connsiteX104" fmla="*/ 560405 w 10704720"/>
              <a:gd name="connsiteY104" fmla="*/ 863302 h 8253770"/>
              <a:gd name="connsiteX105" fmla="*/ 280860 w 10704720"/>
              <a:gd name="connsiteY105" fmla="*/ 1085924 h 8253770"/>
              <a:gd name="connsiteX106" fmla="*/ 60922 w 10704720"/>
              <a:gd name="connsiteY10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686148 w 10704720"/>
              <a:gd name="connsiteY65" fmla="*/ 5802791 h 8253770"/>
              <a:gd name="connsiteX66" fmla="*/ 9350482 w 10704720"/>
              <a:gd name="connsiteY66" fmla="*/ 5733342 h 8253770"/>
              <a:gd name="connsiteX67" fmla="*/ 8100416 w 10704720"/>
              <a:gd name="connsiteY67" fmla="*/ 3499429 h 8253770"/>
              <a:gd name="connsiteX68" fmla="*/ 7081844 w 10704720"/>
              <a:gd name="connsiteY68" fmla="*/ 3244785 h 8253770"/>
              <a:gd name="connsiteX69" fmla="*/ 6723029 w 10704720"/>
              <a:gd name="connsiteY69" fmla="*/ 3059591 h 8253770"/>
              <a:gd name="connsiteX70" fmla="*/ 4772311 w 10704720"/>
              <a:gd name="connsiteY70" fmla="*/ 3544497 h 8253770"/>
              <a:gd name="connsiteX71" fmla="*/ 4416654 w 10704720"/>
              <a:gd name="connsiteY71" fmla="*/ 3524887 h 8253770"/>
              <a:gd name="connsiteX72" fmla="*/ 4413131 w 10704720"/>
              <a:gd name="connsiteY72" fmla="*/ 3442163 h 8253770"/>
              <a:gd name="connsiteX73" fmla="*/ 4270712 w 10704720"/>
              <a:gd name="connsiteY73" fmla="*/ 3282654 h 8253770"/>
              <a:gd name="connsiteX74" fmla="*/ 4211433 w 10704720"/>
              <a:gd name="connsiteY74" fmla="*/ 3145125 h 8253770"/>
              <a:gd name="connsiteX75" fmla="*/ 4108300 w 10704720"/>
              <a:gd name="connsiteY75" fmla="*/ 3024943 h 8253770"/>
              <a:gd name="connsiteX76" fmla="*/ 4126158 w 10704720"/>
              <a:gd name="connsiteY76" fmla="*/ 2876872 h 8253770"/>
              <a:gd name="connsiteX77" fmla="*/ 3690900 w 10704720"/>
              <a:gd name="connsiteY77" fmla="*/ 3026310 h 8253770"/>
              <a:gd name="connsiteX78" fmla="*/ 3588809 w 10704720"/>
              <a:gd name="connsiteY78" fmla="*/ 2863566 h 8253770"/>
              <a:gd name="connsiteX79" fmla="*/ 3402920 w 10704720"/>
              <a:gd name="connsiteY79" fmla="*/ 2976579 h 8253770"/>
              <a:gd name="connsiteX80" fmla="*/ 3248945 w 10704720"/>
              <a:gd name="connsiteY80" fmla="*/ 2799555 h 8253770"/>
              <a:gd name="connsiteX81" fmla="*/ 3246133 w 10704720"/>
              <a:gd name="connsiteY81" fmla="*/ 2637510 h 8253770"/>
              <a:gd name="connsiteX82" fmla="*/ 3152476 w 10704720"/>
              <a:gd name="connsiteY82" fmla="*/ 2550017 h 8253770"/>
              <a:gd name="connsiteX83" fmla="*/ 3214549 w 10704720"/>
              <a:gd name="connsiteY83" fmla="*/ 2437338 h 8253770"/>
              <a:gd name="connsiteX84" fmla="*/ 3395874 w 10704720"/>
              <a:gd name="connsiteY84" fmla="*/ 2237333 h 8253770"/>
              <a:gd name="connsiteX85" fmla="*/ 3300117 w 10704720"/>
              <a:gd name="connsiteY85" fmla="*/ 2090097 h 8253770"/>
              <a:gd name="connsiteX86" fmla="*/ 3453363 w 10704720"/>
              <a:gd name="connsiteY86" fmla="*/ 1814871 h 8253770"/>
              <a:gd name="connsiteX87" fmla="*/ 3700614 w 10704720"/>
              <a:gd name="connsiteY87" fmla="*/ 1562628 h 8253770"/>
              <a:gd name="connsiteX88" fmla="*/ 3719892 w 10704720"/>
              <a:gd name="connsiteY88" fmla="*/ 1333869 h 8253770"/>
              <a:gd name="connsiteX89" fmla="*/ 3523469 w 10704720"/>
              <a:gd name="connsiteY89" fmla="*/ 1165884 h 8253770"/>
              <a:gd name="connsiteX90" fmla="*/ 3242172 w 10704720"/>
              <a:gd name="connsiteY90" fmla="*/ 986492 h 8253770"/>
              <a:gd name="connsiteX91" fmla="*/ 2802005 w 10704720"/>
              <a:gd name="connsiteY91" fmla="*/ 337504 h 8253770"/>
              <a:gd name="connsiteX92" fmla="*/ 2671178 w 10704720"/>
              <a:gd name="connsiteY92" fmla="*/ 98371 h 8253770"/>
              <a:gd name="connsiteX93" fmla="*/ 2207149 w 10704720"/>
              <a:gd name="connsiteY93" fmla="*/ 98371 h 8253770"/>
              <a:gd name="connsiteX94" fmla="*/ 1829767 w 10704720"/>
              <a:gd name="connsiteY94" fmla="*/ 0 h 8253770"/>
              <a:gd name="connsiteX95" fmla="*/ 1770488 w 10704720"/>
              <a:gd name="connsiteY95" fmla="*/ 183327 h 8253770"/>
              <a:gd name="connsiteX96" fmla="*/ 1492715 w 10704720"/>
              <a:gd name="connsiteY96" fmla="*/ 123418 h 8253770"/>
              <a:gd name="connsiteX97" fmla="*/ 1346808 w 10704720"/>
              <a:gd name="connsiteY97" fmla="*/ 274558 h 8253770"/>
              <a:gd name="connsiteX98" fmla="*/ 1176346 w 10704720"/>
              <a:gd name="connsiteY98" fmla="*/ 493779 h 8253770"/>
              <a:gd name="connsiteX99" fmla="*/ 1228943 w 10704720"/>
              <a:gd name="connsiteY99" fmla="*/ 659728 h 8253770"/>
              <a:gd name="connsiteX100" fmla="*/ 1214192 w 10704720"/>
              <a:gd name="connsiteY100" fmla="*/ 762197 h 8253770"/>
              <a:gd name="connsiteX101" fmla="*/ 938865 w 10704720"/>
              <a:gd name="connsiteY101" fmla="*/ 725105 h 8253770"/>
              <a:gd name="connsiteX102" fmla="*/ 802414 w 10704720"/>
              <a:gd name="connsiteY102" fmla="*/ 785013 h 8253770"/>
              <a:gd name="connsiteX103" fmla="*/ 560405 w 10704720"/>
              <a:gd name="connsiteY103" fmla="*/ 863302 h 8253770"/>
              <a:gd name="connsiteX104" fmla="*/ 280860 w 10704720"/>
              <a:gd name="connsiteY104" fmla="*/ 1085924 h 8253770"/>
              <a:gd name="connsiteX105" fmla="*/ 60922 w 10704720"/>
              <a:gd name="connsiteY105"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686148 w 10704720"/>
              <a:gd name="connsiteY64" fmla="*/ 5802791 h 8253770"/>
              <a:gd name="connsiteX65" fmla="*/ 9350482 w 10704720"/>
              <a:gd name="connsiteY65" fmla="*/ 5733342 h 8253770"/>
              <a:gd name="connsiteX66" fmla="*/ 8100416 w 10704720"/>
              <a:gd name="connsiteY66" fmla="*/ 3499429 h 8253770"/>
              <a:gd name="connsiteX67" fmla="*/ 7081844 w 10704720"/>
              <a:gd name="connsiteY67" fmla="*/ 3244785 h 8253770"/>
              <a:gd name="connsiteX68" fmla="*/ 6723029 w 10704720"/>
              <a:gd name="connsiteY68" fmla="*/ 3059591 h 8253770"/>
              <a:gd name="connsiteX69" fmla="*/ 4772311 w 10704720"/>
              <a:gd name="connsiteY69" fmla="*/ 3544497 h 8253770"/>
              <a:gd name="connsiteX70" fmla="*/ 4416654 w 10704720"/>
              <a:gd name="connsiteY70" fmla="*/ 3524887 h 8253770"/>
              <a:gd name="connsiteX71" fmla="*/ 4413131 w 10704720"/>
              <a:gd name="connsiteY71" fmla="*/ 3442163 h 8253770"/>
              <a:gd name="connsiteX72" fmla="*/ 4270712 w 10704720"/>
              <a:gd name="connsiteY72" fmla="*/ 3282654 h 8253770"/>
              <a:gd name="connsiteX73" fmla="*/ 4211433 w 10704720"/>
              <a:gd name="connsiteY73" fmla="*/ 3145125 h 8253770"/>
              <a:gd name="connsiteX74" fmla="*/ 4108300 w 10704720"/>
              <a:gd name="connsiteY74" fmla="*/ 3024943 h 8253770"/>
              <a:gd name="connsiteX75" fmla="*/ 4126158 w 10704720"/>
              <a:gd name="connsiteY75" fmla="*/ 2876872 h 8253770"/>
              <a:gd name="connsiteX76" fmla="*/ 3690900 w 10704720"/>
              <a:gd name="connsiteY76" fmla="*/ 3026310 h 8253770"/>
              <a:gd name="connsiteX77" fmla="*/ 3588809 w 10704720"/>
              <a:gd name="connsiteY77" fmla="*/ 2863566 h 8253770"/>
              <a:gd name="connsiteX78" fmla="*/ 3402920 w 10704720"/>
              <a:gd name="connsiteY78" fmla="*/ 2976579 h 8253770"/>
              <a:gd name="connsiteX79" fmla="*/ 3248945 w 10704720"/>
              <a:gd name="connsiteY79" fmla="*/ 2799555 h 8253770"/>
              <a:gd name="connsiteX80" fmla="*/ 3246133 w 10704720"/>
              <a:gd name="connsiteY80" fmla="*/ 2637510 h 8253770"/>
              <a:gd name="connsiteX81" fmla="*/ 3152476 w 10704720"/>
              <a:gd name="connsiteY81" fmla="*/ 2550017 h 8253770"/>
              <a:gd name="connsiteX82" fmla="*/ 3214549 w 10704720"/>
              <a:gd name="connsiteY82" fmla="*/ 2437338 h 8253770"/>
              <a:gd name="connsiteX83" fmla="*/ 3395874 w 10704720"/>
              <a:gd name="connsiteY83" fmla="*/ 2237333 h 8253770"/>
              <a:gd name="connsiteX84" fmla="*/ 3300117 w 10704720"/>
              <a:gd name="connsiteY84" fmla="*/ 2090097 h 8253770"/>
              <a:gd name="connsiteX85" fmla="*/ 3453363 w 10704720"/>
              <a:gd name="connsiteY85" fmla="*/ 1814871 h 8253770"/>
              <a:gd name="connsiteX86" fmla="*/ 3700614 w 10704720"/>
              <a:gd name="connsiteY86" fmla="*/ 1562628 h 8253770"/>
              <a:gd name="connsiteX87" fmla="*/ 3719892 w 10704720"/>
              <a:gd name="connsiteY87" fmla="*/ 1333869 h 8253770"/>
              <a:gd name="connsiteX88" fmla="*/ 3523469 w 10704720"/>
              <a:gd name="connsiteY88" fmla="*/ 1165884 h 8253770"/>
              <a:gd name="connsiteX89" fmla="*/ 3242172 w 10704720"/>
              <a:gd name="connsiteY89" fmla="*/ 986492 h 8253770"/>
              <a:gd name="connsiteX90" fmla="*/ 2802005 w 10704720"/>
              <a:gd name="connsiteY90" fmla="*/ 337504 h 8253770"/>
              <a:gd name="connsiteX91" fmla="*/ 2671178 w 10704720"/>
              <a:gd name="connsiteY91" fmla="*/ 98371 h 8253770"/>
              <a:gd name="connsiteX92" fmla="*/ 2207149 w 10704720"/>
              <a:gd name="connsiteY92" fmla="*/ 98371 h 8253770"/>
              <a:gd name="connsiteX93" fmla="*/ 1829767 w 10704720"/>
              <a:gd name="connsiteY93" fmla="*/ 0 h 8253770"/>
              <a:gd name="connsiteX94" fmla="*/ 1770488 w 10704720"/>
              <a:gd name="connsiteY94" fmla="*/ 183327 h 8253770"/>
              <a:gd name="connsiteX95" fmla="*/ 1492715 w 10704720"/>
              <a:gd name="connsiteY95" fmla="*/ 123418 h 8253770"/>
              <a:gd name="connsiteX96" fmla="*/ 1346808 w 10704720"/>
              <a:gd name="connsiteY96" fmla="*/ 274558 h 8253770"/>
              <a:gd name="connsiteX97" fmla="*/ 1176346 w 10704720"/>
              <a:gd name="connsiteY97" fmla="*/ 493779 h 8253770"/>
              <a:gd name="connsiteX98" fmla="*/ 1228943 w 10704720"/>
              <a:gd name="connsiteY98" fmla="*/ 659728 h 8253770"/>
              <a:gd name="connsiteX99" fmla="*/ 1214192 w 10704720"/>
              <a:gd name="connsiteY99" fmla="*/ 762197 h 8253770"/>
              <a:gd name="connsiteX100" fmla="*/ 938865 w 10704720"/>
              <a:gd name="connsiteY100" fmla="*/ 725105 h 8253770"/>
              <a:gd name="connsiteX101" fmla="*/ 802414 w 10704720"/>
              <a:gd name="connsiteY101" fmla="*/ 785013 h 8253770"/>
              <a:gd name="connsiteX102" fmla="*/ 560405 w 10704720"/>
              <a:gd name="connsiteY102" fmla="*/ 863302 h 8253770"/>
              <a:gd name="connsiteX103" fmla="*/ 280860 w 10704720"/>
              <a:gd name="connsiteY103" fmla="*/ 1085924 h 8253770"/>
              <a:gd name="connsiteX104" fmla="*/ 60922 w 10704720"/>
              <a:gd name="connsiteY104"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9686148 w 10704720"/>
              <a:gd name="connsiteY63" fmla="*/ 5802791 h 8253770"/>
              <a:gd name="connsiteX64" fmla="*/ 9350482 w 10704720"/>
              <a:gd name="connsiteY64" fmla="*/ 5733342 h 8253770"/>
              <a:gd name="connsiteX65" fmla="*/ 8100416 w 10704720"/>
              <a:gd name="connsiteY65" fmla="*/ 3499429 h 8253770"/>
              <a:gd name="connsiteX66" fmla="*/ 7081844 w 10704720"/>
              <a:gd name="connsiteY66" fmla="*/ 3244785 h 8253770"/>
              <a:gd name="connsiteX67" fmla="*/ 6723029 w 10704720"/>
              <a:gd name="connsiteY67" fmla="*/ 3059591 h 8253770"/>
              <a:gd name="connsiteX68" fmla="*/ 4772311 w 10704720"/>
              <a:gd name="connsiteY68" fmla="*/ 3544497 h 8253770"/>
              <a:gd name="connsiteX69" fmla="*/ 4416654 w 10704720"/>
              <a:gd name="connsiteY69" fmla="*/ 3524887 h 8253770"/>
              <a:gd name="connsiteX70" fmla="*/ 4413131 w 10704720"/>
              <a:gd name="connsiteY70" fmla="*/ 3442163 h 8253770"/>
              <a:gd name="connsiteX71" fmla="*/ 4270712 w 10704720"/>
              <a:gd name="connsiteY71" fmla="*/ 3282654 h 8253770"/>
              <a:gd name="connsiteX72" fmla="*/ 4211433 w 10704720"/>
              <a:gd name="connsiteY72" fmla="*/ 3145125 h 8253770"/>
              <a:gd name="connsiteX73" fmla="*/ 4108300 w 10704720"/>
              <a:gd name="connsiteY73" fmla="*/ 3024943 h 8253770"/>
              <a:gd name="connsiteX74" fmla="*/ 4126158 w 10704720"/>
              <a:gd name="connsiteY74" fmla="*/ 2876872 h 8253770"/>
              <a:gd name="connsiteX75" fmla="*/ 3690900 w 10704720"/>
              <a:gd name="connsiteY75" fmla="*/ 3026310 h 8253770"/>
              <a:gd name="connsiteX76" fmla="*/ 3588809 w 10704720"/>
              <a:gd name="connsiteY76" fmla="*/ 2863566 h 8253770"/>
              <a:gd name="connsiteX77" fmla="*/ 3402920 w 10704720"/>
              <a:gd name="connsiteY77" fmla="*/ 2976579 h 8253770"/>
              <a:gd name="connsiteX78" fmla="*/ 3248945 w 10704720"/>
              <a:gd name="connsiteY78" fmla="*/ 2799555 h 8253770"/>
              <a:gd name="connsiteX79" fmla="*/ 3246133 w 10704720"/>
              <a:gd name="connsiteY79" fmla="*/ 2637510 h 8253770"/>
              <a:gd name="connsiteX80" fmla="*/ 3152476 w 10704720"/>
              <a:gd name="connsiteY80" fmla="*/ 2550017 h 8253770"/>
              <a:gd name="connsiteX81" fmla="*/ 3214549 w 10704720"/>
              <a:gd name="connsiteY81" fmla="*/ 2437338 h 8253770"/>
              <a:gd name="connsiteX82" fmla="*/ 3395874 w 10704720"/>
              <a:gd name="connsiteY82" fmla="*/ 2237333 h 8253770"/>
              <a:gd name="connsiteX83" fmla="*/ 3300117 w 10704720"/>
              <a:gd name="connsiteY83" fmla="*/ 2090097 h 8253770"/>
              <a:gd name="connsiteX84" fmla="*/ 3453363 w 10704720"/>
              <a:gd name="connsiteY84" fmla="*/ 1814871 h 8253770"/>
              <a:gd name="connsiteX85" fmla="*/ 3700614 w 10704720"/>
              <a:gd name="connsiteY85" fmla="*/ 1562628 h 8253770"/>
              <a:gd name="connsiteX86" fmla="*/ 3719892 w 10704720"/>
              <a:gd name="connsiteY86" fmla="*/ 1333869 h 8253770"/>
              <a:gd name="connsiteX87" fmla="*/ 3523469 w 10704720"/>
              <a:gd name="connsiteY87" fmla="*/ 1165884 h 8253770"/>
              <a:gd name="connsiteX88" fmla="*/ 3242172 w 10704720"/>
              <a:gd name="connsiteY88" fmla="*/ 986492 h 8253770"/>
              <a:gd name="connsiteX89" fmla="*/ 2802005 w 10704720"/>
              <a:gd name="connsiteY89" fmla="*/ 337504 h 8253770"/>
              <a:gd name="connsiteX90" fmla="*/ 2671178 w 10704720"/>
              <a:gd name="connsiteY90" fmla="*/ 98371 h 8253770"/>
              <a:gd name="connsiteX91" fmla="*/ 2207149 w 10704720"/>
              <a:gd name="connsiteY91" fmla="*/ 98371 h 8253770"/>
              <a:gd name="connsiteX92" fmla="*/ 1829767 w 10704720"/>
              <a:gd name="connsiteY92" fmla="*/ 0 h 8253770"/>
              <a:gd name="connsiteX93" fmla="*/ 1770488 w 10704720"/>
              <a:gd name="connsiteY93" fmla="*/ 183327 h 8253770"/>
              <a:gd name="connsiteX94" fmla="*/ 1492715 w 10704720"/>
              <a:gd name="connsiteY94" fmla="*/ 123418 h 8253770"/>
              <a:gd name="connsiteX95" fmla="*/ 1346808 w 10704720"/>
              <a:gd name="connsiteY95" fmla="*/ 274558 h 8253770"/>
              <a:gd name="connsiteX96" fmla="*/ 1176346 w 10704720"/>
              <a:gd name="connsiteY96" fmla="*/ 493779 h 8253770"/>
              <a:gd name="connsiteX97" fmla="*/ 1228943 w 10704720"/>
              <a:gd name="connsiteY97" fmla="*/ 659728 h 8253770"/>
              <a:gd name="connsiteX98" fmla="*/ 1214192 w 10704720"/>
              <a:gd name="connsiteY98" fmla="*/ 762197 h 8253770"/>
              <a:gd name="connsiteX99" fmla="*/ 938865 w 10704720"/>
              <a:gd name="connsiteY99" fmla="*/ 725105 h 8253770"/>
              <a:gd name="connsiteX100" fmla="*/ 802414 w 10704720"/>
              <a:gd name="connsiteY100" fmla="*/ 785013 h 8253770"/>
              <a:gd name="connsiteX101" fmla="*/ 560405 w 10704720"/>
              <a:gd name="connsiteY101" fmla="*/ 863302 h 8253770"/>
              <a:gd name="connsiteX102" fmla="*/ 280860 w 10704720"/>
              <a:gd name="connsiteY102" fmla="*/ 1085924 h 8253770"/>
              <a:gd name="connsiteX103" fmla="*/ 60922 w 10704720"/>
              <a:gd name="connsiteY103"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88973 w 10704720"/>
              <a:gd name="connsiteY58" fmla="*/ 6682467 h 8253770"/>
              <a:gd name="connsiteX59" fmla="*/ 10704720 w 10704720"/>
              <a:gd name="connsiteY59" fmla="*/ 6254203 h 8253770"/>
              <a:gd name="connsiteX60" fmla="*/ 10380629 w 10704720"/>
              <a:gd name="connsiteY60" fmla="*/ 6381525 h 8253770"/>
              <a:gd name="connsiteX61" fmla="*/ 10241733 w 10704720"/>
              <a:gd name="connsiteY61" fmla="*/ 6485697 h 8253770"/>
              <a:gd name="connsiteX62" fmla="*/ 9686148 w 10704720"/>
              <a:gd name="connsiteY62" fmla="*/ 5802791 h 8253770"/>
              <a:gd name="connsiteX63" fmla="*/ 9350482 w 10704720"/>
              <a:gd name="connsiteY63" fmla="*/ 5733342 h 8253770"/>
              <a:gd name="connsiteX64" fmla="*/ 8100416 w 10704720"/>
              <a:gd name="connsiteY64" fmla="*/ 3499429 h 8253770"/>
              <a:gd name="connsiteX65" fmla="*/ 7081844 w 10704720"/>
              <a:gd name="connsiteY65" fmla="*/ 3244785 h 8253770"/>
              <a:gd name="connsiteX66" fmla="*/ 6723029 w 10704720"/>
              <a:gd name="connsiteY66" fmla="*/ 3059591 h 8253770"/>
              <a:gd name="connsiteX67" fmla="*/ 4772311 w 10704720"/>
              <a:gd name="connsiteY67" fmla="*/ 3544497 h 8253770"/>
              <a:gd name="connsiteX68" fmla="*/ 4416654 w 10704720"/>
              <a:gd name="connsiteY68" fmla="*/ 3524887 h 8253770"/>
              <a:gd name="connsiteX69" fmla="*/ 4413131 w 10704720"/>
              <a:gd name="connsiteY69" fmla="*/ 3442163 h 8253770"/>
              <a:gd name="connsiteX70" fmla="*/ 4270712 w 10704720"/>
              <a:gd name="connsiteY70" fmla="*/ 3282654 h 8253770"/>
              <a:gd name="connsiteX71" fmla="*/ 4211433 w 10704720"/>
              <a:gd name="connsiteY71" fmla="*/ 3145125 h 8253770"/>
              <a:gd name="connsiteX72" fmla="*/ 4108300 w 10704720"/>
              <a:gd name="connsiteY72" fmla="*/ 3024943 h 8253770"/>
              <a:gd name="connsiteX73" fmla="*/ 4126158 w 10704720"/>
              <a:gd name="connsiteY73" fmla="*/ 2876872 h 8253770"/>
              <a:gd name="connsiteX74" fmla="*/ 3690900 w 10704720"/>
              <a:gd name="connsiteY74" fmla="*/ 3026310 h 8253770"/>
              <a:gd name="connsiteX75" fmla="*/ 3588809 w 10704720"/>
              <a:gd name="connsiteY75" fmla="*/ 2863566 h 8253770"/>
              <a:gd name="connsiteX76" fmla="*/ 3402920 w 10704720"/>
              <a:gd name="connsiteY76" fmla="*/ 2976579 h 8253770"/>
              <a:gd name="connsiteX77" fmla="*/ 3248945 w 10704720"/>
              <a:gd name="connsiteY77" fmla="*/ 2799555 h 8253770"/>
              <a:gd name="connsiteX78" fmla="*/ 3246133 w 10704720"/>
              <a:gd name="connsiteY78" fmla="*/ 2637510 h 8253770"/>
              <a:gd name="connsiteX79" fmla="*/ 3152476 w 10704720"/>
              <a:gd name="connsiteY79" fmla="*/ 2550017 h 8253770"/>
              <a:gd name="connsiteX80" fmla="*/ 3214549 w 10704720"/>
              <a:gd name="connsiteY80" fmla="*/ 2437338 h 8253770"/>
              <a:gd name="connsiteX81" fmla="*/ 3395874 w 10704720"/>
              <a:gd name="connsiteY81" fmla="*/ 2237333 h 8253770"/>
              <a:gd name="connsiteX82" fmla="*/ 3300117 w 10704720"/>
              <a:gd name="connsiteY82" fmla="*/ 2090097 h 8253770"/>
              <a:gd name="connsiteX83" fmla="*/ 3453363 w 10704720"/>
              <a:gd name="connsiteY83" fmla="*/ 1814871 h 8253770"/>
              <a:gd name="connsiteX84" fmla="*/ 3700614 w 10704720"/>
              <a:gd name="connsiteY84" fmla="*/ 1562628 h 8253770"/>
              <a:gd name="connsiteX85" fmla="*/ 3719892 w 10704720"/>
              <a:gd name="connsiteY85" fmla="*/ 1333869 h 8253770"/>
              <a:gd name="connsiteX86" fmla="*/ 3523469 w 10704720"/>
              <a:gd name="connsiteY86" fmla="*/ 1165884 h 8253770"/>
              <a:gd name="connsiteX87" fmla="*/ 3242172 w 10704720"/>
              <a:gd name="connsiteY87" fmla="*/ 986492 h 8253770"/>
              <a:gd name="connsiteX88" fmla="*/ 2802005 w 10704720"/>
              <a:gd name="connsiteY88" fmla="*/ 337504 h 8253770"/>
              <a:gd name="connsiteX89" fmla="*/ 2671178 w 10704720"/>
              <a:gd name="connsiteY89" fmla="*/ 98371 h 8253770"/>
              <a:gd name="connsiteX90" fmla="*/ 2207149 w 10704720"/>
              <a:gd name="connsiteY90" fmla="*/ 98371 h 8253770"/>
              <a:gd name="connsiteX91" fmla="*/ 1829767 w 10704720"/>
              <a:gd name="connsiteY91" fmla="*/ 0 h 8253770"/>
              <a:gd name="connsiteX92" fmla="*/ 1770488 w 10704720"/>
              <a:gd name="connsiteY92" fmla="*/ 183327 h 8253770"/>
              <a:gd name="connsiteX93" fmla="*/ 1492715 w 10704720"/>
              <a:gd name="connsiteY93" fmla="*/ 123418 h 8253770"/>
              <a:gd name="connsiteX94" fmla="*/ 1346808 w 10704720"/>
              <a:gd name="connsiteY94" fmla="*/ 274558 h 8253770"/>
              <a:gd name="connsiteX95" fmla="*/ 1176346 w 10704720"/>
              <a:gd name="connsiteY95" fmla="*/ 493779 h 8253770"/>
              <a:gd name="connsiteX96" fmla="*/ 1228943 w 10704720"/>
              <a:gd name="connsiteY96" fmla="*/ 659728 h 8253770"/>
              <a:gd name="connsiteX97" fmla="*/ 1214192 w 10704720"/>
              <a:gd name="connsiteY97" fmla="*/ 762197 h 8253770"/>
              <a:gd name="connsiteX98" fmla="*/ 938865 w 10704720"/>
              <a:gd name="connsiteY98" fmla="*/ 725105 h 8253770"/>
              <a:gd name="connsiteX99" fmla="*/ 802414 w 10704720"/>
              <a:gd name="connsiteY99" fmla="*/ 785013 h 8253770"/>
              <a:gd name="connsiteX100" fmla="*/ 560405 w 10704720"/>
              <a:gd name="connsiteY100" fmla="*/ 863302 h 8253770"/>
              <a:gd name="connsiteX101" fmla="*/ 280860 w 10704720"/>
              <a:gd name="connsiteY101" fmla="*/ 1085924 h 8253770"/>
              <a:gd name="connsiteX102" fmla="*/ 60922 w 10704720"/>
              <a:gd name="connsiteY10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33316 w 10704720"/>
              <a:gd name="connsiteY56" fmla="*/ 6971834 h 8253770"/>
              <a:gd name="connsiteX57" fmla="*/ 10461652 w 10704720"/>
              <a:gd name="connsiteY57" fmla="*/ 6902385 h 8253770"/>
              <a:gd name="connsiteX58" fmla="*/ 10588973 w 10704720"/>
              <a:gd name="connsiteY58" fmla="*/ 6682467 h 8253770"/>
              <a:gd name="connsiteX59" fmla="*/ 10704720 w 10704720"/>
              <a:gd name="connsiteY59" fmla="*/ 6254203 h 8253770"/>
              <a:gd name="connsiteX60" fmla="*/ 10380629 w 10704720"/>
              <a:gd name="connsiteY60" fmla="*/ 6381525 h 8253770"/>
              <a:gd name="connsiteX61" fmla="*/ 10241733 w 10704720"/>
              <a:gd name="connsiteY61" fmla="*/ 6485697 h 8253770"/>
              <a:gd name="connsiteX62" fmla="*/ 9686148 w 10704720"/>
              <a:gd name="connsiteY62" fmla="*/ 5802791 h 8253770"/>
              <a:gd name="connsiteX63" fmla="*/ 9350482 w 10704720"/>
              <a:gd name="connsiteY63" fmla="*/ 5733342 h 8253770"/>
              <a:gd name="connsiteX64" fmla="*/ 8100416 w 10704720"/>
              <a:gd name="connsiteY64" fmla="*/ 3499429 h 8253770"/>
              <a:gd name="connsiteX65" fmla="*/ 7081844 w 10704720"/>
              <a:gd name="connsiteY65" fmla="*/ 3244785 h 8253770"/>
              <a:gd name="connsiteX66" fmla="*/ 6723029 w 10704720"/>
              <a:gd name="connsiteY66" fmla="*/ 3059591 h 8253770"/>
              <a:gd name="connsiteX67" fmla="*/ 4772311 w 10704720"/>
              <a:gd name="connsiteY67" fmla="*/ 3544497 h 8253770"/>
              <a:gd name="connsiteX68" fmla="*/ 4416654 w 10704720"/>
              <a:gd name="connsiteY68" fmla="*/ 3524887 h 8253770"/>
              <a:gd name="connsiteX69" fmla="*/ 4413131 w 10704720"/>
              <a:gd name="connsiteY69" fmla="*/ 3442163 h 8253770"/>
              <a:gd name="connsiteX70" fmla="*/ 4270712 w 10704720"/>
              <a:gd name="connsiteY70" fmla="*/ 3282654 h 8253770"/>
              <a:gd name="connsiteX71" fmla="*/ 4211433 w 10704720"/>
              <a:gd name="connsiteY71" fmla="*/ 3145125 h 8253770"/>
              <a:gd name="connsiteX72" fmla="*/ 4108300 w 10704720"/>
              <a:gd name="connsiteY72" fmla="*/ 3024943 h 8253770"/>
              <a:gd name="connsiteX73" fmla="*/ 4126158 w 10704720"/>
              <a:gd name="connsiteY73" fmla="*/ 2876872 h 8253770"/>
              <a:gd name="connsiteX74" fmla="*/ 3690900 w 10704720"/>
              <a:gd name="connsiteY74" fmla="*/ 3026310 h 8253770"/>
              <a:gd name="connsiteX75" fmla="*/ 3588809 w 10704720"/>
              <a:gd name="connsiteY75" fmla="*/ 2863566 h 8253770"/>
              <a:gd name="connsiteX76" fmla="*/ 3402920 w 10704720"/>
              <a:gd name="connsiteY76" fmla="*/ 2976579 h 8253770"/>
              <a:gd name="connsiteX77" fmla="*/ 3248945 w 10704720"/>
              <a:gd name="connsiteY77" fmla="*/ 2799555 h 8253770"/>
              <a:gd name="connsiteX78" fmla="*/ 3246133 w 10704720"/>
              <a:gd name="connsiteY78" fmla="*/ 2637510 h 8253770"/>
              <a:gd name="connsiteX79" fmla="*/ 3152476 w 10704720"/>
              <a:gd name="connsiteY79" fmla="*/ 2550017 h 8253770"/>
              <a:gd name="connsiteX80" fmla="*/ 3214549 w 10704720"/>
              <a:gd name="connsiteY80" fmla="*/ 2437338 h 8253770"/>
              <a:gd name="connsiteX81" fmla="*/ 3395874 w 10704720"/>
              <a:gd name="connsiteY81" fmla="*/ 2237333 h 8253770"/>
              <a:gd name="connsiteX82" fmla="*/ 3300117 w 10704720"/>
              <a:gd name="connsiteY82" fmla="*/ 2090097 h 8253770"/>
              <a:gd name="connsiteX83" fmla="*/ 3453363 w 10704720"/>
              <a:gd name="connsiteY83" fmla="*/ 1814871 h 8253770"/>
              <a:gd name="connsiteX84" fmla="*/ 3700614 w 10704720"/>
              <a:gd name="connsiteY84" fmla="*/ 1562628 h 8253770"/>
              <a:gd name="connsiteX85" fmla="*/ 3719892 w 10704720"/>
              <a:gd name="connsiteY85" fmla="*/ 1333869 h 8253770"/>
              <a:gd name="connsiteX86" fmla="*/ 3523469 w 10704720"/>
              <a:gd name="connsiteY86" fmla="*/ 1165884 h 8253770"/>
              <a:gd name="connsiteX87" fmla="*/ 3242172 w 10704720"/>
              <a:gd name="connsiteY87" fmla="*/ 986492 h 8253770"/>
              <a:gd name="connsiteX88" fmla="*/ 2802005 w 10704720"/>
              <a:gd name="connsiteY88" fmla="*/ 337504 h 8253770"/>
              <a:gd name="connsiteX89" fmla="*/ 2671178 w 10704720"/>
              <a:gd name="connsiteY89" fmla="*/ 98371 h 8253770"/>
              <a:gd name="connsiteX90" fmla="*/ 2207149 w 10704720"/>
              <a:gd name="connsiteY90" fmla="*/ 98371 h 8253770"/>
              <a:gd name="connsiteX91" fmla="*/ 1829767 w 10704720"/>
              <a:gd name="connsiteY91" fmla="*/ 0 h 8253770"/>
              <a:gd name="connsiteX92" fmla="*/ 1770488 w 10704720"/>
              <a:gd name="connsiteY92" fmla="*/ 183327 h 8253770"/>
              <a:gd name="connsiteX93" fmla="*/ 1492715 w 10704720"/>
              <a:gd name="connsiteY93" fmla="*/ 123418 h 8253770"/>
              <a:gd name="connsiteX94" fmla="*/ 1346808 w 10704720"/>
              <a:gd name="connsiteY94" fmla="*/ 274558 h 8253770"/>
              <a:gd name="connsiteX95" fmla="*/ 1176346 w 10704720"/>
              <a:gd name="connsiteY95" fmla="*/ 493779 h 8253770"/>
              <a:gd name="connsiteX96" fmla="*/ 1228943 w 10704720"/>
              <a:gd name="connsiteY96" fmla="*/ 659728 h 8253770"/>
              <a:gd name="connsiteX97" fmla="*/ 1214192 w 10704720"/>
              <a:gd name="connsiteY97" fmla="*/ 762197 h 8253770"/>
              <a:gd name="connsiteX98" fmla="*/ 938865 w 10704720"/>
              <a:gd name="connsiteY98" fmla="*/ 725105 h 8253770"/>
              <a:gd name="connsiteX99" fmla="*/ 802414 w 10704720"/>
              <a:gd name="connsiteY99" fmla="*/ 785013 h 8253770"/>
              <a:gd name="connsiteX100" fmla="*/ 560405 w 10704720"/>
              <a:gd name="connsiteY100" fmla="*/ 863302 h 8253770"/>
              <a:gd name="connsiteX101" fmla="*/ 280860 w 10704720"/>
              <a:gd name="connsiteY101" fmla="*/ 1085924 h 8253770"/>
              <a:gd name="connsiteX102" fmla="*/ 60922 w 10704720"/>
              <a:gd name="connsiteY10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461652 w 10704720"/>
              <a:gd name="connsiteY56" fmla="*/ 6902385 h 8253770"/>
              <a:gd name="connsiteX57" fmla="*/ 10588973 w 10704720"/>
              <a:gd name="connsiteY57" fmla="*/ 6682467 h 8253770"/>
              <a:gd name="connsiteX58" fmla="*/ 10704720 w 10704720"/>
              <a:gd name="connsiteY58" fmla="*/ 6254203 h 8253770"/>
              <a:gd name="connsiteX59" fmla="*/ 10380629 w 10704720"/>
              <a:gd name="connsiteY59" fmla="*/ 6381525 h 8253770"/>
              <a:gd name="connsiteX60" fmla="*/ 10241733 w 10704720"/>
              <a:gd name="connsiteY60" fmla="*/ 6485697 h 8253770"/>
              <a:gd name="connsiteX61" fmla="*/ 9686148 w 10704720"/>
              <a:gd name="connsiteY61" fmla="*/ 5802791 h 8253770"/>
              <a:gd name="connsiteX62" fmla="*/ 9350482 w 10704720"/>
              <a:gd name="connsiteY62" fmla="*/ 5733342 h 8253770"/>
              <a:gd name="connsiteX63" fmla="*/ 8100416 w 10704720"/>
              <a:gd name="connsiteY63" fmla="*/ 3499429 h 8253770"/>
              <a:gd name="connsiteX64" fmla="*/ 7081844 w 10704720"/>
              <a:gd name="connsiteY64" fmla="*/ 3244785 h 8253770"/>
              <a:gd name="connsiteX65" fmla="*/ 6723029 w 10704720"/>
              <a:gd name="connsiteY65" fmla="*/ 3059591 h 8253770"/>
              <a:gd name="connsiteX66" fmla="*/ 4772311 w 10704720"/>
              <a:gd name="connsiteY66" fmla="*/ 3544497 h 8253770"/>
              <a:gd name="connsiteX67" fmla="*/ 4416654 w 10704720"/>
              <a:gd name="connsiteY67" fmla="*/ 3524887 h 8253770"/>
              <a:gd name="connsiteX68" fmla="*/ 4413131 w 10704720"/>
              <a:gd name="connsiteY68" fmla="*/ 3442163 h 8253770"/>
              <a:gd name="connsiteX69" fmla="*/ 4270712 w 10704720"/>
              <a:gd name="connsiteY69" fmla="*/ 3282654 h 8253770"/>
              <a:gd name="connsiteX70" fmla="*/ 4211433 w 10704720"/>
              <a:gd name="connsiteY70" fmla="*/ 3145125 h 8253770"/>
              <a:gd name="connsiteX71" fmla="*/ 4108300 w 10704720"/>
              <a:gd name="connsiteY71" fmla="*/ 3024943 h 8253770"/>
              <a:gd name="connsiteX72" fmla="*/ 4126158 w 10704720"/>
              <a:gd name="connsiteY72" fmla="*/ 2876872 h 8253770"/>
              <a:gd name="connsiteX73" fmla="*/ 3690900 w 10704720"/>
              <a:gd name="connsiteY73" fmla="*/ 3026310 h 8253770"/>
              <a:gd name="connsiteX74" fmla="*/ 3588809 w 10704720"/>
              <a:gd name="connsiteY74" fmla="*/ 2863566 h 8253770"/>
              <a:gd name="connsiteX75" fmla="*/ 3402920 w 10704720"/>
              <a:gd name="connsiteY75" fmla="*/ 2976579 h 8253770"/>
              <a:gd name="connsiteX76" fmla="*/ 3248945 w 10704720"/>
              <a:gd name="connsiteY76" fmla="*/ 2799555 h 8253770"/>
              <a:gd name="connsiteX77" fmla="*/ 3246133 w 10704720"/>
              <a:gd name="connsiteY77" fmla="*/ 2637510 h 8253770"/>
              <a:gd name="connsiteX78" fmla="*/ 3152476 w 10704720"/>
              <a:gd name="connsiteY78" fmla="*/ 2550017 h 8253770"/>
              <a:gd name="connsiteX79" fmla="*/ 3214549 w 10704720"/>
              <a:gd name="connsiteY79" fmla="*/ 2437338 h 8253770"/>
              <a:gd name="connsiteX80" fmla="*/ 3395874 w 10704720"/>
              <a:gd name="connsiteY80" fmla="*/ 2237333 h 8253770"/>
              <a:gd name="connsiteX81" fmla="*/ 3300117 w 10704720"/>
              <a:gd name="connsiteY81" fmla="*/ 2090097 h 8253770"/>
              <a:gd name="connsiteX82" fmla="*/ 3453363 w 10704720"/>
              <a:gd name="connsiteY82" fmla="*/ 1814871 h 8253770"/>
              <a:gd name="connsiteX83" fmla="*/ 3700614 w 10704720"/>
              <a:gd name="connsiteY83" fmla="*/ 1562628 h 8253770"/>
              <a:gd name="connsiteX84" fmla="*/ 3719892 w 10704720"/>
              <a:gd name="connsiteY84" fmla="*/ 1333869 h 8253770"/>
              <a:gd name="connsiteX85" fmla="*/ 3523469 w 10704720"/>
              <a:gd name="connsiteY85" fmla="*/ 1165884 h 8253770"/>
              <a:gd name="connsiteX86" fmla="*/ 3242172 w 10704720"/>
              <a:gd name="connsiteY86" fmla="*/ 986492 h 8253770"/>
              <a:gd name="connsiteX87" fmla="*/ 2802005 w 10704720"/>
              <a:gd name="connsiteY87" fmla="*/ 337504 h 8253770"/>
              <a:gd name="connsiteX88" fmla="*/ 2671178 w 10704720"/>
              <a:gd name="connsiteY88" fmla="*/ 98371 h 8253770"/>
              <a:gd name="connsiteX89" fmla="*/ 2207149 w 10704720"/>
              <a:gd name="connsiteY89" fmla="*/ 98371 h 8253770"/>
              <a:gd name="connsiteX90" fmla="*/ 1829767 w 10704720"/>
              <a:gd name="connsiteY90" fmla="*/ 0 h 8253770"/>
              <a:gd name="connsiteX91" fmla="*/ 1770488 w 10704720"/>
              <a:gd name="connsiteY91" fmla="*/ 183327 h 8253770"/>
              <a:gd name="connsiteX92" fmla="*/ 1492715 w 10704720"/>
              <a:gd name="connsiteY92" fmla="*/ 123418 h 8253770"/>
              <a:gd name="connsiteX93" fmla="*/ 1346808 w 10704720"/>
              <a:gd name="connsiteY93" fmla="*/ 274558 h 8253770"/>
              <a:gd name="connsiteX94" fmla="*/ 1176346 w 10704720"/>
              <a:gd name="connsiteY94" fmla="*/ 493779 h 8253770"/>
              <a:gd name="connsiteX95" fmla="*/ 1228943 w 10704720"/>
              <a:gd name="connsiteY95" fmla="*/ 659728 h 8253770"/>
              <a:gd name="connsiteX96" fmla="*/ 1214192 w 10704720"/>
              <a:gd name="connsiteY96" fmla="*/ 762197 h 8253770"/>
              <a:gd name="connsiteX97" fmla="*/ 938865 w 10704720"/>
              <a:gd name="connsiteY97" fmla="*/ 725105 h 8253770"/>
              <a:gd name="connsiteX98" fmla="*/ 802414 w 10704720"/>
              <a:gd name="connsiteY98" fmla="*/ 785013 h 8253770"/>
              <a:gd name="connsiteX99" fmla="*/ 560405 w 10704720"/>
              <a:gd name="connsiteY99" fmla="*/ 863302 h 8253770"/>
              <a:gd name="connsiteX100" fmla="*/ 280860 w 10704720"/>
              <a:gd name="connsiteY100" fmla="*/ 1085924 h 8253770"/>
              <a:gd name="connsiteX101" fmla="*/ 60922 w 10704720"/>
              <a:gd name="connsiteY101"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8586553 w 10704720"/>
              <a:gd name="connsiteY48" fmla="*/ 7990406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8586553 w 10704720"/>
              <a:gd name="connsiteY48" fmla="*/ 7990406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686148 w 10704720"/>
              <a:gd name="connsiteY51" fmla="*/ 8094578 h 8253770"/>
              <a:gd name="connsiteX52" fmla="*/ 9975515 w 10704720"/>
              <a:gd name="connsiteY52" fmla="*/ 7608441 h 8253770"/>
              <a:gd name="connsiteX53" fmla="*/ 10264882 w 10704720"/>
              <a:gd name="connsiteY53" fmla="*/ 7214902 h 8253770"/>
              <a:gd name="connsiteX54" fmla="*/ 10461652 w 10704720"/>
              <a:gd name="connsiteY54" fmla="*/ 6902385 h 8253770"/>
              <a:gd name="connsiteX55" fmla="*/ 10588973 w 10704720"/>
              <a:gd name="connsiteY55" fmla="*/ 6682467 h 8253770"/>
              <a:gd name="connsiteX56" fmla="*/ 10704720 w 10704720"/>
              <a:gd name="connsiteY56" fmla="*/ 6254203 h 8253770"/>
              <a:gd name="connsiteX57" fmla="*/ 10380629 w 10704720"/>
              <a:gd name="connsiteY57" fmla="*/ 6381525 h 8253770"/>
              <a:gd name="connsiteX58" fmla="*/ 10241733 w 10704720"/>
              <a:gd name="connsiteY58" fmla="*/ 6485697 h 8253770"/>
              <a:gd name="connsiteX59" fmla="*/ 9686148 w 10704720"/>
              <a:gd name="connsiteY59" fmla="*/ 5802791 h 8253770"/>
              <a:gd name="connsiteX60" fmla="*/ 9350482 w 10704720"/>
              <a:gd name="connsiteY60" fmla="*/ 5733342 h 8253770"/>
              <a:gd name="connsiteX61" fmla="*/ 8100416 w 10704720"/>
              <a:gd name="connsiteY61" fmla="*/ 3499429 h 8253770"/>
              <a:gd name="connsiteX62" fmla="*/ 7081844 w 10704720"/>
              <a:gd name="connsiteY62" fmla="*/ 3244785 h 8253770"/>
              <a:gd name="connsiteX63" fmla="*/ 6723029 w 10704720"/>
              <a:gd name="connsiteY63" fmla="*/ 3059591 h 8253770"/>
              <a:gd name="connsiteX64" fmla="*/ 4772311 w 10704720"/>
              <a:gd name="connsiteY64" fmla="*/ 3544497 h 8253770"/>
              <a:gd name="connsiteX65" fmla="*/ 4416654 w 10704720"/>
              <a:gd name="connsiteY65" fmla="*/ 3524887 h 8253770"/>
              <a:gd name="connsiteX66" fmla="*/ 4413131 w 10704720"/>
              <a:gd name="connsiteY66" fmla="*/ 3442163 h 8253770"/>
              <a:gd name="connsiteX67" fmla="*/ 4270712 w 10704720"/>
              <a:gd name="connsiteY67" fmla="*/ 3282654 h 8253770"/>
              <a:gd name="connsiteX68" fmla="*/ 4211433 w 10704720"/>
              <a:gd name="connsiteY68" fmla="*/ 3145125 h 8253770"/>
              <a:gd name="connsiteX69" fmla="*/ 4108300 w 10704720"/>
              <a:gd name="connsiteY69" fmla="*/ 3024943 h 8253770"/>
              <a:gd name="connsiteX70" fmla="*/ 4126158 w 10704720"/>
              <a:gd name="connsiteY70" fmla="*/ 2876872 h 8253770"/>
              <a:gd name="connsiteX71" fmla="*/ 3690900 w 10704720"/>
              <a:gd name="connsiteY71" fmla="*/ 3026310 h 8253770"/>
              <a:gd name="connsiteX72" fmla="*/ 3588809 w 10704720"/>
              <a:gd name="connsiteY72" fmla="*/ 2863566 h 8253770"/>
              <a:gd name="connsiteX73" fmla="*/ 3402920 w 10704720"/>
              <a:gd name="connsiteY73" fmla="*/ 2976579 h 8253770"/>
              <a:gd name="connsiteX74" fmla="*/ 3248945 w 10704720"/>
              <a:gd name="connsiteY74" fmla="*/ 2799555 h 8253770"/>
              <a:gd name="connsiteX75" fmla="*/ 3246133 w 10704720"/>
              <a:gd name="connsiteY75" fmla="*/ 2637510 h 8253770"/>
              <a:gd name="connsiteX76" fmla="*/ 3152476 w 10704720"/>
              <a:gd name="connsiteY76" fmla="*/ 2550017 h 8253770"/>
              <a:gd name="connsiteX77" fmla="*/ 3214549 w 10704720"/>
              <a:gd name="connsiteY77" fmla="*/ 2437338 h 8253770"/>
              <a:gd name="connsiteX78" fmla="*/ 3395874 w 10704720"/>
              <a:gd name="connsiteY78" fmla="*/ 2237333 h 8253770"/>
              <a:gd name="connsiteX79" fmla="*/ 3300117 w 10704720"/>
              <a:gd name="connsiteY79" fmla="*/ 2090097 h 8253770"/>
              <a:gd name="connsiteX80" fmla="*/ 3453363 w 10704720"/>
              <a:gd name="connsiteY80" fmla="*/ 1814871 h 8253770"/>
              <a:gd name="connsiteX81" fmla="*/ 3700614 w 10704720"/>
              <a:gd name="connsiteY81" fmla="*/ 1562628 h 8253770"/>
              <a:gd name="connsiteX82" fmla="*/ 3719892 w 10704720"/>
              <a:gd name="connsiteY82" fmla="*/ 1333869 h 8253770"/>
              <a:gd name="connsiteX83" fmla="*/ 3523469 w 10704720"/>
              <a:gd name="connsiteY83" fmla="*/ 1165884 h 8253770"/>
              <a:gd name="connsiteX84" fmla="*/ 3242172 w 10704720"/>
              <a:gd name="connsiteY84" fmla="*/ 986492 h 8253770"/>
              <a:gd name="connsiteX85" fmla="*/ 2802005 w 10704720"/>
              <a:gd name="connsiteY85" fmla="*/ 337504 h 8253770"/>
              <a:gd name="connsiteX86" fmla="*/ 2671178 w 10704720"/>
              <a:gd name="connsiteY86" fmla="*/ 98371 h 8253770"/>
              <a:gd name="connsiteX87" fmla="*/ 2207149 w 10704720"/>
              <a:gd name="connsiteY87" fmla="*/ 98371 h 8253770"/>
              <a:gd name="connsiteX88" fmla="*/ 1829767 w 10704720"/>
              <a:gd name="connsiteY88" fmla="*/ 0 h 8253770"/>
              <a:gd name="connsiteX89" fmla="*/ 1770488 w 10704720"/>
              <a:gd name="connsiteY89" fmla="*/ 183327 h 8253770"/>
              <a:gd name="connsiteX90" fmla="*/ 1492715 w 10704720"/>
              <a:gd name="connsiteY90" fmla="*/ 123418 h 8253770"/>
              <a:gd name="connsiteX91" fmla="*/ 1346808 w 10704720"/>
              <a:gd name="connsiteY91" fmla="*/ 274558 h 8253770"/>
              <a:gd name="connsiteX92" fmla="*/ 1176346 w 10704720"/>
              <a:gd name="connsiteY92" fmla="*/ 493779 h 8253770"/>
              <a:gd name="connsiteX93" fmla="*/ 1228943 w 10704720"/>
              <a:gd name="connsiteY93" fmla="*/ 659728 h 8253770"/>
              <a:gd name="connsiteX94" fmla="*/ 1214192 w 10704720"/>
              <a:gd name="connsiteY94" fmla="*/ 762197 h 8253770"/>
              <a:gd name="connsiteX95" fmla="*/ 938865 w 10704720"/>
              <a:gd name="connsiteY95" fmla="*/ 725105 h 8253770"/>
              <a:gd name="connsiteX96" fmla="*/ 802414 w 10704720"/>
              <a:gd name="connsiteY96" fmla="*/ 785013 h 8253770"/>
              <a:gd name="connsiteX97" fmla="*/ 560405 w 10704720"/>
              <a:gd name="connsiteY97" fmla="*/ 863302 h 8253770"/>
              <a:gd name="connsiteX98" fmla="*/ 280860 w 10704720"/>
              <a:gd name="connsiteY98" fmla="*/ 1085924 h 8253770"/>
              <a:gd name="connsiteX99" fmla="*/ 60922 w 10704720"/>
              <a:gd name="connsiteY99"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975515 w 10704720"/>
              <a:gd name="connsiteY51" fmla="*/ 7608441 h 8253770"/>
              <a:gd name="connsiteX52" fmla="*/ 10264882 w 10704720"/>
              <a:gd name="connsiteY52" fmla="*/ 7214902 h 8253770"/>
              <a:gd name="connsiteX53" fmla="*/ 10461652 w 10704720"/>
              <a:gd name="connsiteY53" fmla="*/ 6902385 h 8253770"/>
              <a:gd name="connsiteX54" fmla="*/ 10588973 w 10704720"/>
              <a:gd name="connsiteY54" fmla="*/ 6682467 h 8253770"/>
              <a:gd name="connsiteX55" fmla="*/ 10704720 w 10704720"/>
              <a:gd name="connsiteY55" fmla="*/ 6254203 h 8253770"/>
              <a:gd name="connsiteX56" fmla="*/ 10380629 w 10704720"/>
              <a:gd name="connsiteY56" fmla="*/ 6381525 h 8253770"/>
              <a:gd name="connsiteX57" fmla="*/ 10241733 w 10704720"/>
              <a:gd name="connsiteY57" fmla="*/ 6485697 h 8253770"/>
              <a:gd name="connsiteX58" fmla="*/ 9686148 w 10704720"/>
              <a:gd name="connsiteY58" fmla="*/ 5802791 h 8253770"/>
              <a:gd name="connsiteX59" fmla="*/ 9350482 w 10704720"/>
              <a:gd name="connsiteY59" fmla="*/ 5733342 h 8253770"/>
              <a:gd name="connsiteX60" fmla="*/ 8100416 w 10704720"/>
              <a:gd name="connsiteY60" fmla="*/ 3499429 h 8253770"/>
              <a:gd name="connsiteX61" fmla="*/ 7081844 w 10704720"/>
              <a:gd name="connsiteY61" fmla="*/ 3244785 h 8253770"/>
              <a:gd name="connsiteX62" fmla="*/ 6723029 w 10704720"/>
              <a:gd name="connsiteY62" fmla="*/ 3059591 h 8253770"/>
              <a:gd name="connsiteX63" fmla="*/ 4772311 w 10704720"/>
              <a:gd name="connsiteY63" fmla="*/ 3544497 h 8253770"/>
              <a:gd name="connsiteX64" fmla="*/ 4416654 w 10704720"/>
              <a:gd name="connsiteY64" fmla="*/ 3524887 h 8253770"/>
              <a:gd name="connsiteX65" fmla="*/ 4413131 w 10704720"/>
              <a:gd name="connsiteY65" fmla="*/ 3442163 h 8253770"/>
              <a:gd name="connsiteX66" fmla="*/ 4270712 w 10704720"/>
              <a:gd name="connsiteY66" fmla="*/ 3282654 h 8253770"/>
              <a:gd name="connsiteX67" fmla="*/ 4211433 w 10704720"/>
              <a:gd name="connsiteY67" fmla="*/ 3145125 h 8253770"/>
              <a:gd name="connsiteX68" fmla="*/ 4108300 w 10704720"/>
              <a:gd name="connsiteY68" fmla="*/ 3024943 h 8253770"/>
              <a:gd name="connsiteX69" fmla="*/ 4126158 w 10704720"/>
              <a:gd name="connsiteY69" fmla="*/ 2876872 h 8253770"/>
              <a:gd name="connsiteX70" fmla="*/ 3690900 w 10704720"/>
              <a:gd name="connsiteY70" fmla="*/ 3026310 h 8253770"/>
              <a:gd name="connsiteX71" fmla="*/ 3588809 w 10704720"/>
              <a:gd name="connsiteY71" fmla="*/ 2863566 h 8253770"/>
              <a:gd name="connsiteX72" fmla="*/ 3402920 w 10704720"/>
              <a:gd name="connsiteY72" fmla="*/ 2976579 h 8253770"/>
              <a:gd name="connsiteX73" fmla="*/ 3248945 w 10704720"/>
              <a:gd name="connsiteY73" fmla="*/ 2799555 h 8253770"/>
              <a:gd name="connsiteX74" fmla="*/ 3246133 w 10704720"/>
              <a:gd name="connsiteY74" fmla="*/ 2637510 h 8253770"/>
              <a:gd name="connsiteX75" fmla="*/ 3152476 w 10704720"/>
              <a:gd name="connsiteY75" fmla="*/ 2550017 h 8253770"/>
              <a:gd name="connsiteX76" fmla="*/ 3214549 w 10704720"/>
              <a:gd name="connsiteY76" fmla="*/ 2437338 h 8253770"/>
              <a:gd name="connsiteX77" fmla="*/ 3395874 w 10704720"/>
              <a:gd name="connsiteY77" fmla="*/ 2237333 h 8253770"/>
              <a:gd name="connsiteX78" fmla="*/ 3300117 w 10704720"/>
              <a:gd name="connsiteY78" fmla="*/ 2090097 h 8253770"/>
              <a:gd name="connsiteX79" fmla="*/ 3453363 w 10704720"/>
              <a:gd name="connsiteY79" fmla="*/ 1814871 h 8253770"/>
              <a:gd name="connsiteX80" fmla="*/ 3700614 w 10704720"/>
              <a:gd name="connsiteY80" fmla="*/ 1562628 h 8253770"/>
              <a:gd name="connsiteX81" fmla="*/ 3719892 w 10704720"/>
              <a:gd name="connsiteY81" fmla="*/ 1333869 h 8253770"/>
              <a:gd name="connsiteX82" fmla="*/ 3523469 w 10704720"/>
              <a:gd name="connsiteY82" fmla="*/ 1165884 h 8253770"/>
              <a:gd name="connsiteX83" fmla="*/ 3242172 w 10704720"/>
              <a:gd name="connsiteY83" fmla="*/ 986492 h 8253770"/>
              <a:gd name="connsiteX84" fmla="*/ 2802005 w 10704720"/>
              <a:gd name="connsiteY84" fmla="*/ 337504 h 8253770"/>
              <a:gd name="connsiteX85" fmla="*/ 2671178 w 10704720"/>
              <a:gd name="connsiteY85" fmla="*/ 98371 h 8253770"/>
              <a:gd name="connsiteX86" fmla="*/ 2207149 w 10704720"/>
              <a:gd name="connsiteY86" fmla="*/ 98371 h 8253770"/>
              <a:gd name="connsiteX87" fmla="*/ 1829767 w 10704720"/>
              <a:gd name="connsiteY87" fmla="*/ 0 h 8253770"/>
              <a:gd name="connsiteX88" fmla="*/ 1770488 w 10704720"/>
              <a:gd name="connsiteY88" fmla="*/ 183327 h 8253770"/>
              <a:gd name="connsiteX89" fmla="*/ 1492715 w 10704720"/>
              <a:gd name="connsiteY89" fmla="*/ 123418 h 8253770"/>
              <a:gd name="connsiteX90" fmla="*/ 1346808 w 10704720"/>
              <a:gd name="connsiteY90" fmla="*/ 274558 h 8253770"/>
              <a:gd name="connsiteX91" fmla="*/ 1176346 w 10704720"/>
              <a:gd name="connsiteY91" fmla="*/ 493779 h 8253770"/>
              <a:gd name="connsiteX92" fmla="*/ 1228943 w 10704720"/>
              <a:gd name="connsiteY92" fmla="*/ 659728 h 8253770"/>
              <a:gd name="connsiteX93" fmla="*/ 1214192 w 10704720"/>
              <a:gd name="connsiteY93" fmla="*/ 762197 h 8253770"/>
              <a:gd name="connsiteX94" fmla="*/ 938865 w 10704720"/>
              <a:gd name="connsiteY94" fmla="*/ 725105 h 8253770"/>
              <a:gd name="connsiteX95" fmla="*/ 802414 w 10704720"/>
              <a:gd name="connsiteY95" fmla="*/ 785013 h 8253770"/>
              <a:gd name="connsiteX96" fmla="*/ 560405 w 10704720"/>
              <a:gd name="connsiteY96" fmla="*/ 863302 h 8253770"/>
              <a:gd name="connsiteX97" fmla="*/ 280860 w 10704720"/>
              <a:gd name="connsiteY97" fmla="*/ 1085924 h 8253770"/>
              <a:gd name="connsiteX98" fmla="*/ 60922 w 10704720"/>
              <a:gd name="connsiteY98"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588973 w 10704720"/>
              <a:gd name="connsiteY53" fmla="*/ 6682467 h 8253770"/>
              <a:gd name="connsiteX54" fmla="*/ 10704720 w 10704720"/>
              <a:gd name="connsiteY54" fmla="*/ 6254203 h 8253770"/>
              <a:gd name="connsiteX55" fmla="*/ 10380629 w 10704720"/>
              <a:gd name="connsiteY55" fmla="*/ 6381525 h 8253770"/>
              <a:gd name="connsiteX56" fmla="*/ 10241733 w 10704720"/>
              <a:gd name="connsiteY56" fmla="*/ 6485697 h 8253770"/>
              <a:gd name="connsiteX57" fmla="*/ 9686148 w 10704720"/>
              <a:gd name="connsiteY57" fmla="*/ 5802791 h 8253770"/>
              <a:gd name="connsiteX58" fmla="*/ 9350482 w 10704720"/>
              <a:gd name="connsiteY58" fmla="*/ 5733342 h 8253770"/>
              <a:gd name="connsiteX59" fmla="*/ 8100416 w 10704720"/>
              <a:gd name="connsiteY59" fmla="*/ 3499429 h 8253770"/>
              <a:gd name="connsiteX60" fmla="*/ 7081844 w 10704720"/>
              <a:gd name="connsiteY60" fmla="*/ 3244785 h 8253770"/>
              <a:gd name="connsiteX61" fmla="*/ 6723029 w 10704720"/>
              <a:gd name="connsiteY61" fmla="*/ 3059591 h 8253770"/>
              <a:gd name="connsiteX62" fmla="*/ 4772311 w 10704720"/>
              <a:gd name="connsiteY62" fmla="*/ 3544497 h 8253770"/>
              <a:gd name="connsiteX63" fmla="*/ 4416654 w 10704720"/>
              <a:gd name="connsiteY63" fmla="*/ 3524887 h 8253770"/>
              <a:gd name="connsiteX64" fmla="*/ 4413131 w 10704720"/>
              <a:gd name="connsiteY64" fmla="*/ 3442163 h 8253770"/>
              <a:gd name="connsiteX65" fmla="*/ 4270712 w 10704720"/>
              <a:gd name="connsiteY65" fmla="*/ 3282654 h 8253770"/>
              <a:gd name="connsiteX66" fmla="*/ 4211433 w 10704720"/>
              <a:gd name="connsiteY66" fmla="*/ 3145125 h 8253770"/>
              <a:gd name="connsiteX67" fmla="*/ 4108300 w 10704720"/>
              <a:gd name="connsiteY67" fmla="*/ 3024943 h 8253770"/>
              <a:gd name="connsiteX68" fmla="*/ 4126158 w 10704720"/>
              <a:gd name="connsiteY68" fmla="*/ 2876872 h 8253770"/>
              <a:gd name="connsiteX69" fmla="*/ 3690900 w 10704720"/>
              <a:gd name="connsiteY69" fmla="*/ 3026310 h 8253770"/>
              <a:gd name="connsiteX70" fmla="*/ 3588809 w 10704720"/>
              <a:gd name="connsiteY70" fmla="*/ 2863566 h 8253770"/>
              <a:gd name="connsiteX71" fmla="*/ 3402920 w 10704720"/>
              <a:gd name="connsiteY71" fmla="*/ 2976579 h 8253770"/>
              <a:gd name="connsiteX72" fmla="*/ 3248945 w 10704720"/>
              <a:gd name="connsiteY72" fmla="*/ 2799555 h 8253770"/>
              <a:gd name="connsiteX73" fmla="*/ 3246133 w 10704720"/>
              <a:gd name="connsiteY73" fmla="*/ 2637510 h 8253770"/>
              <a:gd name="connsiteX74" fmla="*/ 3152476 w 10704720"/>
              <a:gd name="connsiteY74" fmla="*/ 2550017 h 8253770"/>
              <a:gd name="connsiteX75" fmla="*/ 3214549 w 10704720"/>
              <a:gd name="connsiteY75" fmla="*/ 2437338 h 8253770"/>
              <a:gd name="connsiteX76" fmla="*/ 3395874 w 10704720"/>
              <a:gd name="connsiteY76" fmla="*/ 2237333 h 8253770"/>
              <a:gd name="connsiteX77" fmla="*/ 3300117 w 10704720"/>
              <a:gd name="connsiteY77" fmla="*/ 2090097 h 8253770"/>
              <a:gd name="connsiteX78" fmla="*/ 3453363 w 10704720"/>
              <a:gd name="connsiteY78" fmla="*/ 1814871 h 8253770"/>
              <a:gd name="connsiteX79" fmla="*/ 3700614 w 10704720"/>
              <a:gd name="connsiteY79" fmla="*/ 1562628 h 8253770"/>
              <a:gd name="connsiteX80" fmla="*/ 3719892 w 10704720"/>
              <a:gd name="connsiteY80" fmla="*/ 1333869 h 8253770"/>
              <a:gd name="connsiteX81" fmla="*/ 3523469 w 10704720"/>
              <a:gd name="connsiteY81" fmla="*/ 1165884 h 8253770"/>
              <a:gd name="connsiteX82" fmla="*/ 3242172 w 10704720"/>
              <a:gd name="connsiteY82" fmla="*/ 986492 h 8253770"/>
              <a:gd name="connsiteX83" fmla="*/ 2802005 w 10704720"/>
              <a:gd name="connsiteY83" fmla="*/ 337504 h 8253770"/>
              <a:gd name="connsiteX84" fmla="*/ 2671178 w 10704720"/>
              <a:gd name="connsiteY84" fmla="*/ 98371 h 8253770"/>
              <a:gd name="connsiteX85" fmla="*/ 2207149 w 10704720"/>
              <a:gd name="connsiteY85" fmla="*/ 98371 h 8253770"/>
              <a:gd name="connsiteX86" fmla="*/ 1829767 w 10704720"/>
              <a:gd name="connsiteY86" fmla="*/ 0 h 8253770"/>
              <a:gd name="connsiteX87" fmla="*/ 1770488 w 10704720"/>
              <a:gd name="connsiteY87" fmla="*/ 183327 h 8253770"/>
              <a:gd name="connsiteX88" fmla="*/ 1492715 w 10704720"/>
              <a:gd name="connsiteY88" fmla="*/ 123418 h 8253770"/>
              <a:gd name="connsiteX89" fmla="*/ 1346808 w 10704720"/>
              <a:gd name="connsiteY89" fmla="*/ 274558 h 8253770"/>
              <a:gd name="connsiteX90" fmla="*/ 1176346 w 10704720"/>
              <a:gd name="connsiteY90" fmla="*/ 493779 h 8253770"/>
              <a:gd name="connsiteX91" fmla="*/ 1228943 w 10704720"/>
              <a:gd name="connsiteY91" fmla="*/ 659728 h 8253770"/>
              <a:gd name="connsiteX92" fmla="*/ 1214192 w 10704720"/>
              <a:gd name="connsiteY92" fmla="*/ 762197 h 8253770"/>
              <a:gd name="connsiteX93" fmla="*/ 938865 w 10704720"/>
              <a:gd name="connsiteY93" fmla="*/ 725105 h 8253770"/>
              <a:gd name="connsiteX94" fmla="*/ 802414 w 10704720"/>
              <a:gd name="connsiteY94" fmla="*/ 785013 h 8253770"/>
              <a:gd name="connsiteX95" fmla="*/ 560405 w 10704720"/>
              <a:gd name="connsiteY95" fmla="*/ 863302 h 8253770"/>
              <a:gd name="connsiteX96" fmla="*/ 280860 w 10704720"/>
              <a:gd name="connsiteY96" fmla="*/ 1085924 h 8253770"/>
              <a:gd name="connsiteX97" fmla="*/ 60922 w 10704720"/>
              <a:gd name="connsiteY9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704720 w 10704720"/>
              <a:gd name="connsiteY53" fmla="*/ 6254203 h 8253770"/>
              <a:gd name="connsiteX54" fmla="*/ 10380629 w 10704720"/>
              <a:gd name="connsiteY54" fmla="*/ 6381525 h 8253770"/>
              <a:gd name="connsiteX55" fmla="*/ 10241733 w 10704720"/>
              <a:gd name="connsiteY55" fmla="*/ 6485697 h 8253770"/>
              <a:gd name="connsiteX56" fmla="*/ 9686148 w 10704720"/>
              <a:gd name="connsiteY56" fmla="*/ 5802791 h 8253770"/>
              <a:gd name="connsiteX57" fmla="*/ 9350482 w 10704720"/>
              <a:gd name="connsiteY57" fmla="*/ 5733342 h 8253770"/>
              <a:gd name="connsiteX58" fmla="*/ 8100416 w 10704720"/>
              <a:gd name="connsiteY58" fmla="*/ 3499429 h 8253770"/>
              <a:gd name="connsiteX59" fmla="*/ 7081844 w 10704720"/>
              <a:gd name="connsiteY59" fmla="*/ 3244785 h 8253770"/>
              <a:gd name="connsiteX60" fmla="*/ 6723029 w 10704720"/>
              <a:gd name="connsiteY60" fmla="*/ 3059591 h 8253770"/>
              <a:gd name="connsiteX61" fmla="*/ 4772311 w 10704720"/>
              <a:gd name="connsiteY61" fmla="*/ 3544497 h 8253770"/>
              <a:gd name="connsiteX62" fmla="*/ 4416654 w 10704720"/>
              <a:gd name="connsiteY62" fmla="*/ 3524887 h 8253770"/>
              <a:gd name="connsiteX63" fmla="*/ 4413131 w 10704720"/>
              <a:gd name="connsiteY63" fmla="*/ 3442163 h 8253770"/>
              <a:gd name="connsiteX64" fmla="*/ 4270712 w 10704720"/>
              <a:gd name="connsiteY64" fmla="*/ 3282654 h 8253770"/>
              <a:gd name="connsiteX65" fmla="*/ 4211433 w 10704720"/>
              <a:gd name="connsiteY65" fmla="*/ 3145125 h 8253770"/>
              <a:gd name="connsiteX66" fmla="*/ 4108300 w 10704720"/>
              <a:gd name="connsiteY66" fmla="*/ 3024943 h 8253770"/>
              <a:gd name="connsiteX67" fmla="*/ 4126158 w 10704720"/>
              <a:gd name="connsiteY67" fmla="*/ 2876872 h 8253770"/>
              <a:gd name="connsiteX68" fmla="*/ 3690900 w 10704720"/>
              <a:gd name="connsiteY68" fmla="*/ 3026310 h 8253770"/>
              <a:gd name="connsiteX69" fmla="*/ 3588809 w 10704720"/>
              <a:gd name="connsiteY69" fmla="*/ 2863566 h 8253770"/>
              <a:gd name="connsiteX70" fmla="*/ 3402920 w 10704720"/>
              <a:gd name="connsiteY70" fmla="*/ 2976579 h 8253770"/>
              <a:gd name="connsiteX71" fmla="*/ 3248945 w 10704720"/>
              <a:gd name="connsiteY71" fmla="*/ 2799555 h 8253770"/>
              <a:gd name="connsiteX72" fmla="*/ 3246133 w 10704720"/>
              <a:gd name="connsiteY72" fmla="*/ 2637510 h 8253770"/>
              <a:gd name="connsiteX73" fmla="*/ 3152476 w 10704720"/>
              <a:gd name="connsiteY73" fmla="*/ 2550017 h 8253770"/>
              <a:gd name="connsiteX74" fmla="*/ 3214549 w 10704720"/>
              <a:gd name="connsiteY74" fmla="*/ 2437338 h 8253770"/>
              <a:gd name="connsiteX75" fmla="*/ 3395874 w 10704720"/>
              <a:gd name="connsiteY75" fmla="*/ 2237333 h 8253770"/>
              <a:gd name="connsiteX76" fmla="*/ 3300117 w 10704720"/>
              <a:gd name="connsiteY76" fmla="*/ 2090097 h 8253770"/>
              <a:gd name="connsiteX77" fmla="*/ 3453363 w 10704720"/>
              <a:gd name="connsiteY77" fmla="*/ 1814871 h 8253770"/>
              <a:gd name="connsiteX78" fmla="*/ 3700614 w 10704720"/>
              <a:gd name="connsiteY78" fmla="*/ 1562628 h 8253770"/>
              <a:gd name="connsiteX79" fmla="*/ 3719892 w 10704720"/>
              <a:gd name="connsiteY79" fmla="*/ 1333869 h 8253770"/>
              <a:gd name="connsiteX80" fmla="*/ 3523469 w 10704720"/>
              <a:gd name="connsiteY80" fmla="*/ 1165884 h 8253770"/>
              <a:gd name="connsiteX81" fmla="*/ 3242172 w 10704720"/>
              <a:gd name="connsiteY81" fmla="*/ 986492 h 8253770"/>
              <a:gd name="connsiteX82" fmla="*/ 2802005 w 10704720"/>
              <a:gd name="connsiteY82" fmla="*/ 337504 h 8253770"/>
              <a:gd name="connsiteX83" fmla="*/ 2671178 w 10704720"/>
              <a:gd name="connsiteY83" fmla="*/ 98371 h 8253770"/>
              <a:gd name="connsiteX84" fmla="*/ 2207149 w 10704720"/>
              <a:gd name="connsiteY84" fmla="*/ 98371 h 8253770"/>
              <a:gd name="connsiteX85" fmla="*/ 1829767 w 10704720"/>
              <a:gd name="connsiteY85" fmla="*/ 0 h 8253770"/>
              <a:gd name="connsiteX86" fmla="*/ 1770488 w 10704720"/>
              <a:gd name="connsiteY86" fmla="*/ 183327 h 8253770"/>
              <a:gd name="connsiteX87" fmla="*/ 1492715 w 10704720"/>
              <a:gd name="connsiteY87" fmla="*/ 123418 h 8253770"/>
              <a:gd name="connsiteX88" fmla="*/ 1346808 w 10704720"/>
              <a:gd name="connsiteY88" fmla="*/ 274558 h 8253770"/>
              <a:gd name="connsiteX89" fmla="*/ 1176346 w 10704720"/>
              <a:gd name="connsiteY89" fmla="*/ 493779 h 8253770"/>
              <a:gd name="connsiteX90" fmla="*/ 1228943 w 10704720"/>
              <a:gd name="connsiteY90" fmla="*/ 659728 h 8253770"/>
              <a:gd name="connsiteX91" fmla="*/ 1214192 w 10704720"/>
              <a:gd name="connsiteY91" fmla="*/ 762197 h 8253770"/>
              <a:gd name="connsiteX92" fmla="*/ 938865 w 10704720"/>
              <a:gd name="connsiteY92" fmla="*/ 725105 h 8253770"/>
              <a:gd name="connsiteX93" fmla="*/ 802414 w 10704720"/>
              <a:gd name="connsiteY93" fmla="*/ 785013 h 8253770"/>
              <a:gd name="connsiteX94" fmla="*/ 560405 w 10704720"/>
              <a:gd name="connsiteY94" fmla="*/ 863302 h 8253770"/>
              <a:gd name="connsiteX95" fmla="*/ 280860 w 10704720"/>
              <a:gd name="connsiteY95" fmla="*/ 1085924 h 8253770"/>
              <a:gd name="connsiteX96" fmla="*/ 60922 w 10704720"/>
              <a:gd name="connsiteY9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704720 w 10704720"/>
              <a:gd name="connsiteY53" fmla="*/ 6254203 h 8253770"/>
              <a:gd name="connsiteX54" fmla="*/ 10241733 w 10704720"/>
              <a:gd name="connsiteY54" fmla="*/ 6485697 h 8253770"/>
              <a:gd name="connsiteX55" fmla="*/ 9686148 w 10704720"/>
              <a:gd name="connsiteY55" fmla="*/ 5802791 h 8253770"/>
              <a:gd name="connsiteX56" fmla="*/ 9350482 w 10704720"/>
              <a:gd name="connsiteY56" fmla="*/ 5733342 h 8253770"/>
              <a:gd name="connsiteX57" fmla="*/ 8100416 w 10704720"/>
              <a:gd name="connsiteY57" fmla="*/ 3499429 h 8253770"/>
              <a:gd name="connsiteX58" fmla="*/ 7081844 w 10704720"/>
              <a:gd name="connsiteY58" fmla="*/ 3244785 h 8253770"/>
              <a:gd name="connsiteX59" fmla="*/ 6723029 w 10704720"/>
              <a:gd name="connsiteY59" fmla="*/ 3059591 h 8253770"/>
              <a:gd name="connsiteX60" fmla="*/ 4772311 w 10704720"/>
              <a:gd name="connsiteY60" fmla="*/ 3544497 h 8253770"/>
              <a:gd name="connsiteX61" fmla="*/ 4416654 w 10704720"/>
              <a:gd name="connsiteY61" fmla="*/ 3524887 h 8253770"/>
              <a:gd name="connsiteX62" fmla="*/ 4413131 w 10704720"/>
              <a:gd name="connsiteY62" fmla="*/ 3442163 h 8253770"/>
              <a:gd name="connsiteX63" fmla="*/ 4270712 w 10704720"/>
              <a:gd name="connsiteY63" fmla="*/ 3282654 h 8253770"/>
              <a:gd name="connsiteX64" fmla="*/ 4211433 w 10704720"/>
              <a:gd name="connsiteY64" fmla="*/ 3145125 h 8253770"/>
              <a:gd name="connsiteX65" fmla="*/ 4108300 w 10704720"/>
              <a:gd name="connsiteY65" fmla="*/ 3024943 h 8253770"/>
              <a:gd name="connsiteX66" fmla="*/ 4126158 w 10704720"/>
              <a:gd name="connsiteY66" fmla="*/ 2876872 h 8253770"/>
              <a:gd name="connsiteX67" fmla="*/ 3690900 w 10704720"/>
              <a:gd name="connsiteY67" fmla="*/ 3026310 h 8253770"/>
              <a:gd name="connsiteX68" fmla="*/ 3588809 w 10704720"/>
              <a:gd name="connsiteY68" fmla="*/ 2863566 h 8253770"/>
              <a:gd name="connsiteX69" fmla="*/ 3402920 w 10704720"/>
              <a:gd name="connsiteY69" fmla="*/ 2976579 h 8253770"/>
              <a:gd name="connsiteX70" fmla="*/ 3248945 w 10704720"/>
              <a:gd name="connsiteY70" fmla="*/ 2799555 h 8253770"/>
              <a:gd name="connsiteX71" fmla="*/ 3246133 w 10704720"/>
              <a:gd name="connsiteY71" fmla="*/ 2637510 h 8253770"/>
              <a:gd name="connsiteX72" fmla="*/ 3152476 w 10704720"/>
              <a:gd name="connsiteY72" fmla="*/ 2550017 h 8253770"/>
              <a:gd name="connsiteX73" fmla="*/ 3214549 w 10704720"/>
              <a:gd name="connsiteY73" fmla="*/ 2437338 h 8253770"/>
              <a:gd name="connsiteX74" fmla="*/ 3395874 w 10704720"/>
              <a:gd name="connsiteY74" fmla="*/ 2237333 h 8253770"/>
              <a:gd name="connsiteX75" fmla="*/ 3300117 w 10704720"/>
              <a:gd name="connsiteY75" fmla="*/ 2090097 h 8253770"/>
              <a:gd name="connsiteX76" fmla="*/ 3453363 w 10704720"/>
              <a:gd name="connsiteY76" fmla="*/ 1814871 h 8253770"/>
              <a:gd name="connsiteX77" fmla="*/ 3700614 w 10704720"/>
              <a:gd name="connsiteY77" fmla="*/ 1562628 h 8253770"/>
              <a:gd name="connsiteX78" fmla="*/ 3719892 w 10704720"/>
              <a:gd name="connsiteY78" fmla="*/ 1333869 h 8253770"/>
              <a:gd name="connsiteX79" fmla="*/ 3523469 w 10704720"/>
              <a:gd name="connsiteY79" fmla="*/ 1165884 h 8253770"/>
              <a:gd name="connsiteX80" fmla="*/ 3242172 w 10704720"/>
              <a:gd name="connsiteY80" fmla="*/ 986492 h 8253770"/>
              <a:gd name="connsiteX81" fmla="*/ 2802005 w 10704720"/>
              <a:gd name="connsiteY81" fmla="*/ 337504 h 8253770"/>
              <a:gd name="connsiteX82" fmla="*/ 2671178 w 10704720"/>
              <a:gd name="connsiteY82" fmla="*/ 98371 h 8253770"/>
              <a:gd name="connsiteX83" fmla="*/ 2207149 w 10704720"/>
              <a:gd name="connsiteY83" fmla="*/ 98371 h 8253770"/>
              <a:gd name="connsiteX84" fmla="*/ 1829767 w 10704720"/>
              <a:gd name="connsiteY84" fmla="*/ 0 h 8253770"/>
              <a:gd name="connsiteX85" fmla="*/ 1770488 w 10704720"/>
              <a:gd name="connsiteY85" fmla="*/ 183327 h 8253770"/>
              <a:gd name="connsiteX86" fmla="*/ 1492715 w 10704720"/>
              <a:gd name="connsiteY86" fmla="*/ 123418 h 8253770"/>
              <a:gd name="connsiteX87" fmla="*/ 1346808 w 10704720"/>
              <a:gd name="connsiteY87" fmla="*/ 274558 h 8253770"/>
              <a:gd name="connsiteX88" fmla="*/ 1176346 w 10704720"/>
              <a:gd name="connsiteY88" fmla="*/ 493779 h 8253770"/>
              <a:gd name="connsiteX89" fmla="*/ 1228943 w 10704720"/>
              <a:gd name="connsiteY89" fmla="*/ 659728 h 8253770"/>
              <a:gd name="connsiteX90" fmla="*/ 1214192 w 10704720"/>
              <a:gd name="connsiteY90" fmla="*/ 762197 h 8253770"/>
              <a:gd name="connsiteX91" fmla="*/ 938865 w 10704720"/>
              <a:gd name="connsiteY91" fmla="*/ 725105 h 8253770"/>
              <a:gd name="connsiteX92" fmla="*/ 802414 w 10704720"/>
              <a:gd name="connsiteY92" fmla="*/ 785013 h 8253770"/>
              <a:gd name="connsiteX93" fmla="*/ 560405 w 10704720"/>
              <a:gd name="connsiteY93" fmla="*/ 863302 h 8253770"/>
              <a:gd name="connsiteX94" fmla="*/ 280860 w 10704720"/>
              <a:gd name="connsiteY94" fmla="*/ 1085924 h 8253770"/>
              <a:gd name="connsiteX95" fmla="*/ 60922 w 10704720"/>
              <a:gd name="connsiteY95" fmla="*/ 989090 h 8253770"/>
              <a:gd name="connsiteX0" fmla="*/ 60922 w 10684729"/>
              <a:gd name="connsiteY0" fmla="*/ 989090 h 8253770"/>
              <a:gd name="connsiteX1" fmla="*/ 96358 w 10684729"/>
              <a:gd name="connsiteY1" fmla="*/ 1263646 h 8253770"/>
              <a:gd name="connsiteX2" fmla="*/ 93583 w 10684729"/>
              <a:gd name="connsiteY2" fmla="*/ 1599981 h 8253770"/>
              <a:gd name="connsiteX3" fmla="*/ 208307 w 10684729"/>
              <a:gd name="connsiteY3" fmla="*/ 1806289 h 8253770"/>
              <a:gd name="connsiteX4" fmla="*/ 107313 w 10684729"/>
              <a:gd name="connsiteY4" fmla="*/ 1921535 h 8253770"/>
              <a:gd name="connsiteX5" fmla="*/ 0 w 10684729"/>
              <a:gd name="connsiteY5" fmla="*/ 2261605 h 8253770"/>
              <a:gd name="connsiteX6" fmla="*/ 423681 w 10684729"/>
              <a:gd name="connsiteY6" fmla="*/ 2106897 h 8253770"/>
              <a:gd name="connsiteX7" fmla="*/ 743536 w 10684729"/>
              <a:gd name="connsiteY7" fmla="*/ 2392330 h 8253770"/>
              <a:gd name="connsiteX8" fmla="*/ 987663 w 10684729"/>
              <a:gd name="connsiteY8" fmla="*/ 2477256 h 8253770"/>
              <a:gd name="connsiteX9" fmla="*/ 1101311 w 10684729"/>
              <a:gd name="connsiteY9" fmla="*/ 2754548 h 8253770"/>
              <a:gd name="connsiteX10" fmla="*/ 1513088 w 10684729"/>
              <a:gd name="connsiteY10" fmla="*/ 2913525 h 8253770"/>
              <a:gd name="connsiteX11" fmla="*/ 1827686 w 10684729"/>
              <a:gd name="connsiteY11" fmla="*/ 2901616 h 8253770"/>
              <a:gd name="connsiteX12" fmla="*/ 1829823 w 10684729"/>
              <a:gd name="connsiteY12" fmla="*/ 3030138 h 8253770"/>
              <a:gd name="connsiteX13" fmla="*/ 1622555 w 10684729"/>
              <a:gd name="connsiteY13" fmla="*/ 3398628 h 8253770"/>
              <a:gd name="connsiteX14" fmla="*/ 1515590 w 10684729"/>
              <a:gd name="connsiteY14" fmla="*/ 3514376 h 8253770"/>
              <a:gd name="connsiteX15" fmla="*/ 1404060 w 10684729"/>
              <a:gd name="connsiteY15" fmla="*/ 3720684 h 8253770"/>
              <a:gd name="connsiteX16" fmla="*/ 1552432 w 10684729"/>
              <a:gd name="connsiteY16" fmla="*/ 4141611 h 8253770"/>
              <a:gd name="connsiteX17" fmla="*/ 1749895 w 10684729"/>
              <a:gd name="connsiteY17" fmla="*/ 4212259 h 8253770"/>
              <a:gd name="connsiteX18" fmla="*/ 1679789 w 10684729"/>
              <a:gd name="connsiteY18" fmla="*/ 4392487 h 8253770"/>
              <a:gd name="connsiteX19" fmla="*/ 2098906 w 10684729"/>
              <a:gd name="connsiteY19" fmla="*/ 4568310 h 8253770"/>
              <a:gd name="connsiteX20" fmla="*/ 2469278 w 10684729"/>
              <a:gd name="connsiteY20" fmla="*/ 4745165 h 8253770"/>
              <a:gd name="connsiteX21" fmla="*/ 2652720 w 10684729"/>
              <a:gd name="connsiteY21" fmla="*/ 4986168 h 8253770"/>
              <a:gd name="connsiteX22" fmla="*/ 3039230 w 10684729"/>
              <a:gd name="connsiteY22" fmla="*/ 5347187 h 8253770"/>
              <a:gd name="connsiteX23" fmla="*/ 3459406 w 10684729"/>
              <a:gd name="connsiteY23" fmla="*/ 5751601 h 8253770"/>
              <a:gd name="connsiteX24" fmla="*/ 3692652 w 10684729"/>
              <a:gd name="connsiteY24" fmla="*/ 6044704 h 8253770"/>
              <a:gd name="connsiteX25" fmla="*/ 3967268 w 10684729"/>
              <a:gd name="connsiteY25" fmla="*/ 6406923 h 8253770"/>
              <a:gd name="connsiteX26" fmla="*/ 4107278 w 10684729"/>
              <a:gd name="connsiteY26" fmla="*/ 6737819 h 8253770"/>
              <a:gd name="connsiteX27" fmla="*/ 4260196 w 10684729"/>
              <a:gd name="connsiteY27" fmla="*/ 6967945 h 8253770"/>
              <a:gd name="connsiteX28" fmla="*/ 4311076 w 10684729"/>
              <a:gd name="connsiteY28" fmla="*/ 7271090 h 8253770"/>
              <a:gd name="connsiteX29" fmla="*/ 4544304 w 10684729"/>
              <a:gd name="connsiteY29" fmla="*/ 7568964 h 8253770"/>
              <a:gd name="connsiteX30" fmla="*/ 4913965 w 10684729"/>
              <a:gd name="connsiteY30" fmla="*/ 7694583 h 8253770"/>
              <a:gd name="connsiteX31" fmla="*/ 5257316 w 10684729"/>
              <a:gd name="connsiteY31" fmla="*/ 7823105 h 8253770"/>
              <a:gd name="connsiteX32" fmla="*/ 5586994 w 10684729"/>
              <a:gd name="connsiteY32" fmla="*/ 7791814 h 8253770"/>
              <a:gd name="connsiteX33" fmla="*/ 5648044 w 10684729"/>
              <a:gd name="connsiteY33" fmla="*/ 7914032 h 8253770"/>
              <a:gd name="connsiteX34" fmla="*/ 5971752 w 10684729"/>
              <a:gd name="connsiteY34" fmla="*/ 8253770 h 8253770"/>
              <a:gd name="connsiteX35" fmla="*/ 6261812 w 10684729"/>
              <a:gd name="connsiteY35" fmla="*/ 7996787 h 8253770"/>
              <a:gd name="connsiteX36" fmla="*/ 6006147 w 10684729"/>
              <a:gd name="connsiteY36" fmla="*/ 7720057 h 8253770"/>
              <a:gd name="connsiteX37" fmla="*/ 5953203 w 10684729"/>
              <a:gd name="connsiteY37" fmla="*/ 7399398 h 8253770"/>
              <a:gd name="connsiteX38" fmla="*/ 5823782 w 10684729"/>
              <a:gd name="connsiteY38" fmla="*/ 7116562 h 8253770"/>
              <a:gd name="connsiteX39" fmla="*/ 5986869 w 10684729"/>
              <a:gd name="connsiteY39" fmla="*/ 6838801 h 8253770"/>
              <a:gd name="connsiteX40" fmla="*/ 6088229 w 10684729"/>
              <a:gd name="connsiteY40" fmla="*/ 6514906 h 8253770"/>
              <a:gd name="connsiteX41" fmla="*/ 6085436 w 10684729"/>
              <a:gd name="connsiteY41" fmla="*/ 6368538 h 8253770"/>
              <a:gd name="connsiteX42" fmla="*/ 5728774 w 10684729"/>
              <a:gd name="connsiteY42" fmla="*/ 6036806 h 8253770"/>
              <a:gd name="connsiteX43" fmla="*/ 5460841 w 10684729"/>
              <a:gd name="connsiteY43" fmla="*/ 5825758 h 8253770"/>
              <a:gd name="connsiteX44" fmla="*/ 5280940 w 10684729"/>
              <a:gd name="connsiteY44" fmla="*/ 5470377 h 8253770"/>
              <a:gd name="connsiteX45" fmla="*/ 5143122 w 10684729"/>
              <a:gd name="connsiteY45" fmla="*/ 4940706 h 8253770"/>
              <a:gd name="connsiteX46" fmla="*/ 4892019 w 10684729"/>
              <a:gd name="connsiteY46" fmla="*/ 4849474 h 8253770"/>
              <a:gd name="connsiteX47" fmla="*/ 4957962 w 10684729"/>
              <a:gd name="connsiteY47" fmla="*/ 4620714 h 8253770"/>
              <a:gd name="connsiteX48" fmla="*/ 4921540 w 10684729"/>
              <a:gd name="connsiteY48" fmla="*/ 4465641 h 8253770"/>
              <a:gd name="connsiteX49" fmla="*/ 5102172 w 10684729"/>
              <a:gd name="connsiteY49" fmla="*/ 4291185 h 8253770"/>
              <a:gd name="connsiteX50" fmla="*/ 9049540 w 10684729"/>
              <a:gd name="connsiteY50" fmla="*/ 8059854 h 8253770"/>
              <a:gd name="connsiteX51" fmla="*/ 10264882 w 10684729"/>
              <a:gd name="connsiteY51" fmla="*/ 7214902 h 8253770"/>
              <a:gd name="connsiteX52" fmla="*/ 10461652 w 10684729"/>
              <a:gd name="connsiteY52" fmla="*/ 6902385 h 8253770"/>
              <a:gd name="connsiteX53" fmla="*/ 10684729 w 10684729"/>
              <a:gd name="connsiteY53" fmla="*/ 6254203 h 8253770"/>
              <a:gd name="connsiteX54" fmla="*/ 10241733 w 10684729"/>
              <a:gd name="connsiteY54" fmla="*/ 6485697 h 8253770"/>
              <a:gd name="connsiteX55" fmla="*/ 9686148 w 10684729"/>
              <a:gd name="connsiteY55" fmla="*/ 5802791 h 8253770"/>
              <a:gd name="connsiteX56" fmla="*/ 9350482 w 10684729"/>
              <a:gd name="connsiteY56" fmla="*/ 5733342 h 8253770"/>
              <a:gd name="connsiteX57" fmla="*/ 8100416 w 10684729"/>
              <a:gd name="connsiteY57" fmla="*/ 3499429 h 8253770"/>
              <a:gd name="connsiteX58" fmla="*/ 7081844 w 10684729"/>
              <a:gd name="connsiteY58" fmla="*/ 3244785 h 8253770"/>
              <a:gd name="connsiteX59" fmla="*/ 6723029 w 10684729"/>
              <a:gd name="connsiteY59" fmla="*/ 3059591 h 8253770"/>
              <a:gd name="connsiteX60" fmla="*/ 4772311 w 10684729"/>
              <a:gd name="connsiteY60" fmla="*/ 3544497 h 8253770"/>
              <a:gd name="connsiteX61" fmla="*/ 4416654 w 10684729"/>
              <a:gd name="connsiteY61" fmla="*/ 3524887 h 8253770"/>
              <a:gd name="connsiteX62" fmla="*/ 4413131 w 10684729"/>
              <a:gd name="connsiteY62" fmla="*/ 3442163 h 8253770"/>
              <a:gd name="connsiteX63" fmla="*/ 4270712 w 10684729"/>
              <a:gd name="connsiteY63" fmla="*/ 3282654 h 8253770"/>
              <a:gd name="connsiteX64" fmla="*/ 4211433 w 10684729"/>
              <a:gd name="connsiteY64" fmla="*/ 3145125 h 8253770"/>
              <a:gd name="connsiteX65" fmla="*/ 4108300 w 10684729"/>
              <a:gd name="connsiteY65" fmla="*/ 3024943 h 8253770"/>
              <a:gd name="connsiteX66" fmla="*/ 4126158 w 10684729"/>
              <a:gd name="connsiteY66" fmla="*/ 2876872 h 8253770"/>
              <a:gd name="connsiteX67" fmla="*/ 3690900 w 10684729"/>
              <a:gd name="connsiteY67" fmla="*/ 3026310 h 8253770"/>
              <a:gd name="connsiteX68" fmla="*/ 3588809 w 10684729"/>
              <a:gd name="connsiteY68" fmla="*/ 2863566 h 8253770"/>
              <a:gd name="connsiteX69" fmla="*/ 3402920 w 10684729"/>
              <a:gd name="connsiteY69" fmla="*/ 2976579 h 8253770"/>
              <a:gd name="connsiteX70" fmla="*/ 3248945 w 10684729"/>
              <a:gd name="connsiteY70" fmla="*/ 2799555 h 8253770"/>
              <a:gd name="connsiteX71" fmla="*/ 3246133 w 10684729"/>
              <a:gd name="connsiteY71" fmla="*/ 2637510 h 8253770"/>
              <a:gd name="connsiteX72" fmla="*/ 3152476 w 10684729"/>
              <a:gd name="connsiteY72" fmla="*/ 2550017 h 8253770"/>
              <a:gd name="connsiteX73" fmla="*/ 3214549 w 10684729"/>
              <a:gd name="connsiteY73" fmla="*/ 2437338 h 8253770"/>
              <a:gd name="connsiteX74" fmla="*/ 3395874 w 10684729"/>
              <a:gd name="connsiteY74" fmla="*/ 2237333 h 8253770"/>
              <a:gd name="connsiteX75" fmla="*/ 3300117 w 10684729"/>
              <a:gd name="connsiteY75" fmla="*/ 2090097 h 8253770"/>
              <a:gd name="connsiteX76" fmla="*/ 3453363 w 10684729"/>
              <a:gd name="connsiteY76" fmla="*/ 1814871 h 8253770"/>
              <a:gd name="connsiteX77" fmla="*/ 3700614 w 10684729"/>
              <a:gd name="connsiteY77" fmla="*/ 1562628 h 8253770"/>
              <a:gd name="connsiteX78" fmla="*/ 3719892 w 10684729"/>
              <a:gd name="connsiteY78" fmla="*/ 1333869 h 8253770"/>
              <a:gd name="connsiteX79" fmla="*/ 3523469 w 10684729"/>
              <a:gd name="connsiteY79" fmla="*/ 1165884 h 8253770"/>
              <a:gd name="connsiteX80" fmla="*/ 3242172 w 10684729"/>
              <a:gd name="connsiteY80" fmla="*/ 986492 h 8253770"/>
              <a:gd name="connsiteX81" fmla="*/ 2802005 w 10684729"/>
              <a:gd name="connsiteY81" fmla="*/ 337504 h 8253770"/>
              <a:gd name="connsiteX82" fmla="*/ 2671178 w 10684729"/>
              <a:gd name="connsiteY82" fmla="*/ 98371 h 8253770"/>
              <a:gd name="connsiteX83" fmla="*/ 2207149 w 10684729"/>
              <a:gd name="connsiteY83" fmla="*/ 98371 h 8253770"/>
              <a:gd name="connsiteX84" fmla="*/ 1829767 w 10684729"/>
              <a:gd name="connsiteY84" fmla="*/ 0 h 8253770"/>
              <a:gd name="connsiteX85" fmla="*/ 1770488 w 10684729"/>
              <a:gd name="connsiteY85" fmla="*/ 183327 h 8253770"/>
              <a:gd name="connsiteX86" fmla="*/ 1492715 w 10684729"/>
              <a:gd name="connsiteY86" fmla="*/ 123418 h 8253770"/>
              <a:gd name="connsiteX87" fmla="*/ 1346808 w 10684729"/>
              <a:gd name="connsiteY87" fmla="*/ 274558 h 8253770"/>
              <a:gd name="connsiteX88" fmla="*/ 1176346 w 10684729"/>
              <a:gd name="connsiteY88" fmla="*/ 493779 h 8253770"/>
              <a:gd name="connsiteX89" fmla="*/ 1228943 w 10684729"/>
              <a:gd name="connsiteY89" fmla="*/ 659728 h 8253770"/>
              <a:gd name="connsiteX90" fmla="*/ 1214192 w 10684729"/>
              <a:gd name="connsiteY90" fmla="*/ 762197 h 8253770"/>
              <a:gd name="connsiteX91" fmla="*/ 938865 w 10684729"/>
              <a:gd name="connsiteY91" fmla="*/ 725105 h 8253770"/>
              <a:gd name="connsiteX92" fmla="*/ 802414 w 10684729"/>
              <a:gd name="connsiteY92" fmla="*/ 785013 h 8253770"/>
              <a:gd name="connsiteX93" fmla="*/ 560405 w 10684729"/>
              <a:gd name="connsiteY93" fmla="*/ 863302 h 8253770"/>
              <a:gd name="connsiteX94" fmla="*/ 280860 w 10684729"/>
              <a:gd name="connsiteY94" fmla="*/ 1085924 h 8253770"/>
              <a:gd name="connsiteX95" fmla="*/ 60922 w 10684729"/>
              <a:gd name="connsiteY95"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686148 w 10461652"/>
              <a:gd name="connsiteY54" fmla="*/ 5802791 h 8253770"/>
              <a:gd name="connsiteX55" fmla="*/ 9350482 w 10461652"/>
              <a:gd name="connsiteY55" fmla="*/ 5733342 h 8253770"/>
              <a:gd name="connsiteX56" fmla="*/ 8100416 w 10461652"/>
              <a:gd name="connsiteY56" fmla="*/ 3499429 h 8253770"/>
              <a:gd name="connsiteX57" fmla="*/ 7081844 w 10461652"/>
              <a:gd name="connsiteY57" fmla="*/ 3244785 h 8253770"/>
              <a:gd name="connsiteX58" fmla="*/ 6723029 w 10461652"/>
              <a:gd name="connsiteY58" fmla="*/ 3059591 h 8253770"/>
              <a:gd name="connsiteX59" fmla="*/ 4772311 w 10461652"/>
              <a:gd name="connsiteY59" fmla="*/ 3544497 h 8253770"/>
              <a:gd name="connsiteX60" fmla="*/ 4416654 w 10461652"/>
              <a:gd name="connsiteY60" fmla="*/ 3524887 h 8253770"/>
              <a:gd name="connsiteX61" fmla="*/ 4413131 w 10461652"/>
              <a:gd name="connsiteY61" fmla="*/ 3442163 h 8253770"/>
              <a:gd name="connsiteX62" fmla="*/ 4270712 w 10461652"/>
              <a:gd name="connsiteY62" fmla="*/ 3282654 h 8253770"/>
              <a:gd name="connsiteX63" fmla="*/ 4211433 w 10461652"/>
              <a:gd name="connsiteY63" fmla="*/ 3145125 h 8253770"/>
              <a:gd name="connsiteX64" fmla="*/ 4108300 w 10461652"/>
              <a:gd name="connsiteY64" fmla="*/ 3024943 h 8253770"/>
              <a:gd name="connsiteX65" fmla="*/ 4126158 w 10461652"/>
              <a:gd name="connsiteY65" fmla="*/ 2876872 h 8253770"/>
              <a:gd name="connsiteX66" fmla="*/ 3690900 w 10461652"/>
              <a:gd name="connsiteY66" fmla="*/ 3026310 h 8253770"/>
              <a:gd name="connsiteX67" fmla="*/ 3588809 w 10461652"/>
              <a:gd name="connsiteY67" fmla="*/ 2863566 h 8253770"/>
              <a:gd name="connsiteX68" fmla="*/ 3402920 w 10461652"/>
              <a:gd name="connsiteY68" fmla="*/ 2976579 h 8253770"/>
              <a:gd name="connsiteX69" fmla="*/ 3248945 w 10461652"/>
              <a:gd name="connsiteY69" fmla="*/ 2799555 h 8253770"/>
              <a:gd name="connsiteX70" fmla="*/ 3246133 w 10461652"/>
              <a:gd name="connsiteY70" fmla="*/ 2637510 h 8253770"/>
              <a:gd name="connsiteX71" fmla="*/ 3152476 w 10461652"/>
              <a:gd name="connsiteY71" fmla="*/ 2550017 h 8253770"/>
              <a:gd name="connsiteX72" fmla="*/ 3214549 w 10461652"/>
              <a:gd name="connsiteY72" fmla="*/ 2437338 h 8253770"/>
              <a:gd name="connsiteX73" fmla="*/ 3395874 w 10461652"/>
              <a:gd name="connsiteY73" fmla="*/ 2237333 h 8253770"/>
              <a:gd name="connsiteX74" fmla="*/ 3300117 w 10461652"/>
              <a:gd name="connsiteY74" fmla="*/ 2090097 h 8253770"/>
              <a:gd name="connsiteX75" fmla="*/ 3453363 w 10461652"/>
              <a:gd name="connsiteY75" fmla="*/ 1814871 h 8253770"/>
              <a:gd name="connsiteX76" fmla="*/ 3700614 w 10461652"/>
              <a:gd name="connsiteY76" fmla="*/ 1562628 h 8253770"/>
              <a:gd name="connsiteX77" fmla="*/ 3719892 w 10461652"/>
              <a:gd name="connsiteY77" fmla="*/ 1333869 h 8253770"/>
              <a:gd name="connsiteX78" fmla="*/ 3523469 w 10461652"/>
              <a:gd name="connsiteY78" fmla="*/ 1165884 h 8253770"/>
              <a:gd name="connsiteX79" fmla="*/ 3242172 w 10461652"/>
              <a:gd name="connsiteY79" fmla="*/ 986492 h 8253770"/>
              <a:gd name="connsiteX80" fmla="*/ 2802005 w 10461652"/>
              <a:gd name="connsiteY80" fmla="*/ 337504 h 8253770"/>
              <a:gd name="connsiteX81" fmla="*/ 2671178 w 10461652"/>
              <a:gd name="connsiteY81" fmla="*/ 98371 h 8253770"/>
              <a:gd name="connsiteX82" fmla="*/ 2207149 w 10461652"/>
              <a:gd name="connsiteY82" fmla="*/ 98371 h 8253770"/>
              <a:gd name="connsiteX83" fmla="*/ 1829767 w 10461652"/>
              <a:gd name="connsiteY83" fmla="*/ 0 h 8253770"/>
              <a:gd name="connsiteX84" fmla="*/ 1770488 w 10461652"/>
              <a:gd name="connsiteY84" fmla="*/ 183327 h 8253770"/>
              <a:gd name="connsiteX85" fmla="*/ 1492715 w 10461652"/>
              <a:gd name="connsiteY85" fmla="*/ 123418 h 8253770"/>
              <a:gd name="connsiteX86" fmla="*/ 1346808 w 10461652"/>
              <a:gd name="connsiteY86" fmla="*/ 274558 h 8253770"/>
              <a:gd name="connsiteX87" fmla="*/ 1176346 w 10461652"/>
              <a:gd name="connsiteY87" fmla="*/ 493779 h 8253770"/>
              <a:gd name="connsiteX88" fmla="*/ 1228943 w 10461652"/>
              <a:gd name="connsiteY88" fmla="*/ 659728 h 8253770"/>
              <a:gd name="connsiteX89" fmla="*/ 1214192 w 10461652"/>
              <a:gd name="connsiteY89" fmla="*/ 762197 h 8253770"/>
              <a:gd name="connsiteX90" fmla="*/ 938865 w 10461652"/>
              <a:gd name="connsiteY90" fmla="*/ 725105 h 8253770"/>
              <a:gd name="connsiteX91" fmla="*/ 802414 w 10461652"/>
              <a:gd name="connsiteY91" fmla="*/ 785013 h 8253770"/>
              <a:gd name="connsiteX92" fmla="*/ 560405 w 10461652"/>
              <a:gd name="connsiteY92" fmla="*/ 863302 h 8253770"/>
              <a:gd name="connsiteX93" fmla="*/ 280860 w 10461652"/>
              <a:gd name="connsiteY93" fmla="*/ 1085924 h 8253770"/>
              <a:gd name="connsiteX94" fmla="*/ 60922 w 10461652"/>
              <a:gd name="connsiteY94"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8100416 w 10461652"/>
              <a:gd name="connsiteY55" fmla="*/ 3499429 h 8253770"/>
              <a:gd name="connsiteX56" fmla="*/ 7081844 w 10461652"/>
              <a:gd name="connsiteY56" fmla="*/ 3244785 h 8253770"/>
              <a:gd name="connsiteX57" fmla="*/ 6723029 w 10461652"/>
              <a:gd name="connsiteY57" fmla="*/ 3059591 h 8253770"/>
              <a:gd name="connsiteX58" fmla="*/ 4772311 w 10461652"/>
              <a:gd name="connsiteY58" fmla="*/ 3544497 h 8253770"/>
              <a:gd name="connsiteX59" fmla="*/ 4416654 w 10461652"/>
              <a:gd name="connsiteY59" fmla="*/ 3524887 h 8253770"/>
              <a:gd name="connsiteX60" fmla="*/ 4413131 w 10461652"/>
              <a:gd name="connsiteY60" fmla="*/ 3442163 h 8253770"/>
              <a:gd name="connsiteX61" fmla="*/ 4270712 w 10461652"/>
              <a:gd name="connsiteY61" fmla="*/ 3282654 h 8253770"/>
              <a:gd name="connsiteX62" fmla="*/ 4211433 w 10461652"/>
              <a:gd name="connsiteY62" fmla="*/ 3145125 h 8253770"/>
              <a:gd name="connsiteX63" fmla="*/ 4108300 w 10461652"/>
              <a:gd name="connsiteY63" fmla="*/ 3024943 h 8253770"/>
              <a:gd name="connsiteX64" fmla="*/ 4126158 w 10461652"/>
              <a:gd name="connsiteY64" fmla="*/ 2876872 h 8253770"/>
              <a:gd name="connsiteX65" fmla="*/ 3690900 w 10461652"/>
              <a:gd name="connsiteY65" fmla="*/ 3026310 h 8253770"/>
              <a:gd name="connsiteX66" fmla="*/ 3588809 w 10461652"/>
              <a:gd name="connsiteY66" fmla="*/ 2863566 h 8253770"/>
              <a:gd name="connsiteX67" fmla="*/ 3402920 w 10461652"/>
              <a:gd name="connsiteY67" fmla="*/ 2976579 h 8253770"/>
              <a:gd name="connsiteX68" fmla="*/ 3248945 w 10461652"/>
              <a:gd name="connsiteY68" fmla="*/ 2799555 h 8253770"/>
              <a:gd name="connsiteX69" fmla="*/ 3246133 w 10461652"/>
              <a:gd name="connsiteY69" fmla="*/ 2637510 h 8253770"/>
              <a:gd name="connsiteX70" fmla="*/ 3152476 w 10461652"/>
              <a:gd name="connsiteY70" fmla="*/ 2550017 h 8253770"/>
              <a:gd name="connsiteX71" fmla="*/ 3214549 w 10461652"/>
              <a:gd name="connsiteY71" fmla="*/ 2437338 h 8253770"/>
              <a:gd name="connsiteX72" fmla="*/ 3395874 w 10461652"/>
              <a:gd name="connsiteY72" fmla="*/ 2237333 h 8253770"/>
              <a:gd name="connsiteX73" fmla="*/ 3300117 w 10461652"/>
              <a:gd name="connsiteY73" fmla="*/ 2090097 h 8253770"/>
              <a:gd name="connsiteX74" fmla="*/ 3453363 w 10461652"/>
              <a:gd name="connsiteY74" fmla="*/ 1814871 h 8253770"/>
              <a:gd name="connsiteX75" fmla="*/ 3700614 w 10461652"/>
              <a:gd name="connsiteY75" fmla="*/ 1562628 h 8253770"/>
              <a:gd name="connsiteX76" fmla="*/ 3719892 w 10461652"/>
              <a:gd name="connsiteY76" fmla="*/ 1333869 h 8253770"/>
              <a:gd name="connsiteX77" fmla="*/ 3523469 w 10461652"/>
              <a:gd name="connsiteY77" fmla="*/ 1165884 h 8253770"/>
              <a:gd name="connsiteX78" fmla="*/ 3242172 w 10461652"/>
              <a:gd name="connsiteY78" fmla="*/ 986492 h 8253770"/>
              <a:gd name="connsiteX79" fmla="*/ 2802005 w 10461652"/>
              <a:gd name="connsiteY79" fmla="*/ 337504 h 8253770"/>
              <a:gd name="connsiteX80" fmla="*/ 2671178 w 10461652"/>
              <a:gd name="connsiteY80" fmla="*/ 98371 h 8253770"/>
              <a:gd name="connsiteX81" fmla="*/ 2207149 w 10461652"/>
              <a:gd name="connsiteY81" fmla="*/ 98371 h 8253770"/>
              <a:gd name="connsiteX82" fmla="*/ 1829767 w 10461652"/>
              <a:gd name="connsiteY82" fmla="*/ 0 h 8253770"/>
              <a:gd name="connsiteX83" fmla="*/ 1770488 w 10461652"/>
              <a:gd name="connsiteY83" fmla="*/ 183327 h 8253770"/>
              <a:gd name="connsiteX84" fmla="*/ 1492715 w 10461652"/>
              <a:gd name="connsiteY84" fmla="*/ 123418 h 8253770"/>
              <a:gd name="connsiteX85" fmla="*/ 1346808 w 10461652"/>
              <a:gd name="connsiteY85" fmla="*/ 274558 h 8253770"/>
              <a:gd name="connsiteX86" fmla="*/ 1176346 w 10461652"/>
              <a:gd name="connsiteY86" fmla="*/ 493779 h 8253770"/>
              <a:gd name="connsiteX87" fmla="*/ 1228943 w 10461652"/>
              <a:gd name="connsiteY87" fmla="*/ 659728 h 8253770"/>
              <a:gd name="connsiteX88" fmla="*/ 1214192 w 10461652"/>
              <a:gd name="connsiteY88" fmla="*/ 762197 h 8253770"/>
              <a:gd name="connsiteX89" fmla="*/ 938865 w 10461652"/>
              <a:gd name="connsiteY89" fmla="*/ 725105 h 8253770"/>
              <a:gd name="connsiteX90" fmla="*/ 802414 w 10461652"/>
              <a:gd name="connsiteY90" fmla="*/ 785013 h 8253770"/>
              <a:gd name="connsiteX91" fmla="*/ 560405 w 10461652"/>
              <a:gd name="connsiteY91" fmla="*/ 863302 h 8253770"/>
              <a:gd name="connsiteX92" fmla="*/ 280860 w 10461652"/>
              <a:gd name="connsiteY92" fmla="*/ 1085924 h 8253770"/>
              <a:gd name="connsiteX93" fmla="*/ 60922 w 10461652"/>
              <a:gd name="connsiteY93"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7081844 w 10461652"/>
              <a:gd name="connsiteY55" fmla="*/ 3244785 h 8253770"/>
              <a:gd name="connsiteX56" fmla="*/ 6723029 w 10461652"/>
              <a:gd name="connsiteY56" fmla="*/ 3059591 h 8253770"/>
              <a:gd name="connsiteX57" fmla="*/ 4772311 w 10461652"/>
              <a:gd name="connsiteY57" fmla="*/ 3544497 h 8253770"/>
              <a:gd name="connsiteX58" fmla="*/ 4416654 w 10461652"/>
              <a:gd name="connsiteY58" fmla="*/ 3524887 h 8253770"/>
              <a:gd name="connsiteX59" fmla="*/ 4413131 w 10461652"/>
              <a:gd name="connsiteY59" fmla="*/ 3442163 h 8253770"/>
              <a:gd name="connsiteX60" fmla="*/ 4270712 w 10461652"/>
              <a:gd name="connsiteY60" fmla="*/ 3282654 h 8253770"/>
              <a:gd name="connsiteX61" fmla="*/ 4211433 w 10461652"/>
              <a:gd name="connsiteY61" fmla="*/ 3145125 h 8253770"/>
              <a:gd name="connsiteX62" fmla="*/ 4108300 w 10461652"/>
              <a:gd name="connsiteY62" fmla="*/ 3024943 h 8253770"/>
              <a:gd name="connsiteX63" fmla="*/ 4126158 w 10461652"/>
              <a:gd name="connsiteY63" fmla="*/ 2876872 h 8253770"/>
              <a:gd name="connsiteX64" fmla="*/ 3690900 w 10461652"/>
              <a:gd name="connsiteY64" fmla="*/ 3026310 h 8253770"/>
              <a:gd name="connsiteX65" fmla="*/ 3588809 w 10461652"/>
              <a:gd name="connsiteY65" fmla="*/ 2863566 h 8253770"/>
              <a:gd name="connsiteX66" fmla="*/ 3402920 w 10461652"/>
              <a:gd name="connsiteY66" fmla="*/ 2976579 h 8253770"/>
              <a:gd name="connsiteX67" fmla="*/ 3248945 w 10461652"/>
              <a:gd name="connsiteY67" fmla="*/ 2799555 h 8253770"/>
              <a:gd name="connsiteX68" fmla="*/ 3246133 w 10461652"/>
              <a:gd name="connsiteY68" fmla="*/ 2637510 h 8253770"/>
              <a:gd name="connsiteX69" fmla="*/ 3152476 w 10461652"/>
              <a:gd name="connsiteY69" fmla="*/ 2550017 h 8253770"/>
              <a:gd name="connsiteX70" fmla="*/ 3214549 w 10461652"/>
              <a:gd name="connsiteY70" fmla="*/ 2437338 h 8253770"/>
              <a:gd name="connsiteX71" fmla="*/ 3395874 w 10461652"/>
              <a:gd name="connsiteY71" fmla="*/ 2237333 h 8253770"/>
              <a:gd name="connsiteX72" fmla="*/ 3300117 w 10461652"/>
              <a:gd name="connsiteY72" fmla="*/ 2090097 h 8253770"/>
              <a:gd name="connsiteX73" fmla="*/ 3453363 w 10461652"/>
              <a:gd name="connsiteY73" fmla="*/ 1814871 h 8253770"/>
              <a:gd name="connsiteX74" fmla="*/ 3700614 w 10461652"/>
              <a:gd name="connsiteY74" fmla="*/ 1562628 h 8253770"/>
              <a:gd name="connsiteX75" fmla="*/ 3719892 w 10461652"/>
              <a:gd name="connsiteY75" fmla="*/ 1333869 h 8253770"/>
              <a:gd name="connsiteX76" fmla="*/ 3523469 w 10461652"/>
              <a:gd name="connsiteY76" fmla="*/ 1165884 h 8253770"/>
              <a:gd name="connsiteX77" fmla="*/ 3242172 w 10461652"/>
              <a:gd name="connsiteY77" fmla="*/ 986492 h 8253770"/>
              <a:gd name="connsiteX78" fmla="*/ 2802005 w 10461652"/>
              <a:gd name="connsiteY78" fmla="*/ 337504 h 8253770"/>
              <a:gd name="connsiteX79" fmla="*/ 2671178 w 10461652"/>
              <a:gd name="connsiteY79" fmla="*/ 98371 h 8253770"/>
              <a:gd name="connsiteX80" fmla="*/ 2207149 w 10461652"/>
              <a:gd name="connsiteY80" fmla="*/ 98371 h 8253770"/>
              <a:gd name="connsiteX81" fmla="*/ 1829767 w 10461652"/>
              <a:gd name="connsiteY81" fmla="*/ 0 h 8253770"/>
              <a:gd name="connsiteX82" fmla="*/ 1770488 w 10461652"/>
              <a:gd name="connsiteY82" fmla="*/ 183327 h 8253770"/>
              <a:gd name="connsiteX83" fmla="*/ 1492715 w 10461652"/>
              <a:gd name="connsiteY83" fmla="*/ 123418 h 8253770"/>
              <a:gd name="connsiteX84" fmla="*/ 1346808 w 10461652"/>
              <a:gd name="connsiteY84" fmla="*/ 274558 h 8253770"/>
              <a:gd name="connsiteX85" fmla="*/ 1176346 w 10461652"/>
              <a:gd name="connsiteY85" fmla="*/ 493779 h 8253770"/>
              <a:gd name="connsiteX86" fmla="*/ 1228943 w 10461652"/>
              <a:gd name="connsiteY86" fmla="*/ 659728 h 8253770"/>
              <a:gd name="connsiteX87" fmla="*/ 1214192 w 10461652"/>
              <a:gd name="connsiteY87" fmla="*/ 762197 h 8253770"/>
              <a:gd name="connsiteX88" fmla="*/ 938865 w 10461652"/>
              <a:gd name="connsiteY88" fmla="*/ 725105 h 8253770"/>
              <a:gd name="connsiteX89" fmla="*/ 802414 w 10461652"/>
              <a:gd name="connsiteY89" fmla="*/ 785013 h 8253770"/>
              <a:gd name="connsiteX90" fmla="*/ 560405 w 10461652"/>
              <a:gd name="connsiteY90" fmla="*/ 863302 h 8253770"/>
              <a:gd name="connsiteX91" fmla="*/ 280860 w 10461652"/>
              <a:gd name="connsiteY91" fmla="*/ 1085924 h 8253770"/>
              <a:gd name="connsiteX92" fmla="*/ 60922 w 10461652"/>
              <a:gd name="connsiteY92"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7081844 w 10461652"/>
              <a:gd name="connsiteY55" fmla="*/ 3244785 h 8253770"/>
              <a:gd name="connsiteX56" fmla="*/ 4530685 w 10461652"/>
              <a:gd name="connsiteY56" fmla="*/ 3716750 h 8253770"/>
              <a:gd name="connsiteX57" fmla="*/ 4772311 w 10461652"/>
              <a:gd name="connsiteY57" fmla="*/ 3544497 h 8253770"/>
              <a:gd name="connsiteX58" fmla="*/ 4416654 w 10461652"/>
              <a:gd name="connsiteY58" fmla="*/ 3524887 h 8253770"/>
              <a:gd name="connsiteX59" fmla="*/ 4413131 w 10461652"/>
              <a:gd name="connsiteY59" fmla="*/ 3442163 h 8253770"/>
              <a:gd name="connsiteX60" fmla="*/ 4270712 w 10461652"/>
              <a:gd name="connsiteY60" fmla="*/ 3282654 h 8253770"/>
              <a:gd name="connsiteX61" fmla="*/ 4211433 w 10461652"/>
              <a:gd name="connsiteY61" fmla="*/ 3145125 h 8253770"/>
              <a:gd name="connsiteX62" fmla="*/ 4108300 w 10461652"/>
              <a:gd name="connsiteY62" fmla="*/ 3024943 h 8253770"/>
              <a:gd name="connsiteX63" fmla="*/ 4126158 w 10461652"/>
              <a:gd name="connsiteY63" fmla="*/ 2876872 h 8253770"/>
              <a:gd name="connsiteX64" fmla="*/ 3690900 w 10461652"/>
              <a:gd name="connsiteY64" fmla="*/ 3026310 h 8253770"/>
              <a:gd name="connsiteX65" fmla="*/ 3588809 w 10461652"/>
              <a:gd name="connsiteY65" fmla="*/ 2863566 h 8253770"/>
              <a:gd name="connsiteX66" fmla="*/ 3402920 w 10461652"/>
              <a:gd name="connsiteY66" fmla="*/ 2976579 h 8253770"/>
              <a:gd name="connsiteX67" fmla="*/ 3248945 w 10461652"/>
              <a:gd name="connsiteY67" fmla="*/ 2799555 h 8253770"/>
              <a:gd name="connsiteX68" fmla="*/ 3246133 w 10461652"/>
              <a:gd name="connsiteY68" fmla="*/ 2637510 h 8253770"/>
              <a:gd name="connsiteX69" fmla="*/ 3152476 w 10461652"/>
              <a:gd name="connsiteY69" fmla="*/ 2550017 h 8253770"/>
              <a:gd name="connsiteX70" fmla="*/ 3214549 w 10461652"/>
              <a:gd name="connsiteY70" fmla="*/ 2437338 h 8253770"/>
              <a:gd name="connsiteX71" fmla="*/ 3395874 w 10461652"/>
              <a:gd name="connsiteY71" fmla="*/ 2237333 h 8253770"/>
              <a:gd name="connsiteX72" fmla="*/ 3300117 w 10461652"/>
              <a:gd name="connsiteY72" fmla="*/ 2090097 h 8253770"/>
              <a:gd name="connsiteX73" fmla="*/ 3453363 w 10461652"/>
              <a:gd name="connsiteY73" fmla="*/ 1814871 h 8253770"/>
              <a:gd name="connsiteX74" fmla="*/ 3700614 w 10461652"/>
              <a:gd name="connsiteY74" fmla="*/ 1562628 h 8253770"/>
              <a:gd name="connsiteX75" fmla="*/ 3719892 w 10461652"/>
              <a:gd name="connsiteY75" fmla="*/ 1333869 h 8253770"/>
              <a:gd name="connsiteX76" fmla="*/ 3523469 w 10461652"/>
              <a:gd name="connsiteY76" fmla="*/ 1165884 h 8253770"/>
              <a:gd name="connsiteX77" fmla="*/ 3242172 w 10461652"/>
              <a:gd name="connsiteY77" fmla="*/ 986492 h 8253770"/>
              <a:gd name="connsiteX78" fmla="*/ 2802005 w 10461652"/>
              <a:gd name="connsiteY78" fmla="*/ 337504 h 8253770"/>
              <a:gd name="connsiteX79" fmla="*/ 2671178 w 10461652"/>
              <a:gd name="connsiteY79" fmla="*/ 98371 h 8253770"/>
              <a:gd name="connsiteX80" fmla="*/ 2207149 w 10461652"/>
              <a:gd name="connsiteY80" fmla="*/ 98371 h 8253770"/>
              <a:gd name="connsiteX81" fmla="*/ 1829767 w 10461652"/>
              <a:gd name="connsiteY81" fmla="*/ 0 h 8253770"/>
              <a:gd name="connsiteX82" fmla="*/ 1770488 w 10461652"/>
              <a:gd name="connsiteY82" fmla="*/ 183327 h 8253770"/>
              <a:gd name="connsiteX83" fmla="*/ 1492715 w 10461652"/>
              <a:gd name="connsiteY83" fmla="*/ 123418 h 8253770"/>
              <a:gd name="connsiteX84" fmla="*/ 1346808 w 10461652"/>
              <a:gd name="connsiteY84" fmla="*/ 274558 h 8253770"/>
              <a:gd name="connsiteX85" fmla="*/ 1176346 w 10461652"/>
              <a:gd name="connsiteY85" fmla="*/ 493779 h 8253770"/>
              <a:gd name="connsiteX86" fmla="*/ 1228943 w 10461652"/>
              <a:gd name="connsiteY86" fmla="*/ 659728 h 8253770"/>
              <a:gd name="connsiteX87" fmla="*/ 1214192 w 10461652"/>
              <a:gd name="connsiteY87" fmla="*/ 762197 h 8253770"/>
              <a:gd name="connsiteX88" fmla="*/ 938865 w 10461652"/>
              <a:gd name="connsiteY88" fmla="*/ 725105 h 8253770"/>
              <a:gd name="connsiteX89" fmla="*/ 802414 w 10461652"/>
              <a:gd name="connsiteY89" fmla="*/ 785013 h 8253770"/>
              <a:gd name="connsiteX90" fmla="*/ 560405 w 10461652"/>
              <a:gd name="connsiteY90" fmla="*/ 863302 h 8253770"/>
              <a:gd name="connsiteX91" fmla="*/ 280860 w 10461652"/>
              <a:gd name="connsiteY91" fmla="*/ 1085924 h 8253770"/>
              <a:gd name="connsiteX92" fmla="*/ 60922 w 10461652"/>
              <a:gd name="connsiteY92"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4530685 w 10461652"/>
              <a:gd name="connsiteY55" fmla="*/ 3716750 h 8253770"/>
              <a:gd name="connsiteX56" fmla="*/ 4772311 w 10461652"/>
              <a:gd name="connsiteY56" fmla="*/ 3544497 h 8253770"/>
              <a:gd name="connsiteX57" fmla="*/ 4416654 w 10461652"/>
              <a:gd name="connsiteY57" fmla="*/ 3524887 h 8253770"/>
              <a:gd name="connsiteX58" fmla="*/ 4413131 w 10461652"/>
              <a:gd name="connsiteY58" fmla="*/ 3442163 h 8253770"/>
              <a:gd name="connsiteX59" fmla="*/ 4270712 w 10461652"/>
              <a:gd name="connsiteY59" fmla="*/ 3282654 h 8253770"/>
              <a:gd name="connsiteX60" fmla="*/ 4211433 w 10461652"/>
              <a:gd name="connsiteY60" fmla="*/ 3145125 h 8253770"/>
              <a:gd name="connsiteX61" fmla="*/ 4108300 w 10461652"/>
              <a:gd name="connsiteY61" fmla="*/ 3024943 h 8253770"/>
              <a:gd name="connsiteX62" fmla="*/ 4126158 w 10461652"/>
              <a:gd name="connsiteY62" fmla="*/ 2876872 h 8253770"/>
              <a:gd name="connsiteX63" fmla="*/ 3690900 w 10461652"/>
              <a:gd name="connsiteY63" fmla="*/ 3026310 h 8253770"/>
              <a:gd name="connsiteX64" fmla="*/ 3588809 w 10461652"/>
              <a:gd name="connsiteY64" fmla="*/ 2863566 h 8253770"/>
              <a:gd name="connsiteX65" fmla="*/ 3402920 w 10461652"/>
              <a:gd name="connsiteY65" fmla="*/ 2976579 h 8253770"/>
              <a:gd name="connsiteX66" fmla="*/ 3248945 w 10461652"/>
              <a:gd name="connsiteY66" fmla="*/ 2799555 h 8253770"/>
              <a:gd name="connsiteX67" fmla="*/ 3246133 w 10461652"/>
              <a:gd name="connsiteY67" fmla="*/ 2637510 h 8253770"/>
              <a:gd name="connsiteX68" fmla="*/ 3152476 w 10461652"/>
              <a:gd name="connsiteY68" fmla="*/ 2550017 h 8253770"/>
              <a:gd name="connsiteX69" fmla="*/ 3214549 w 10461652"/>
              <a:gd name="connsiteY69" fmla="*/ 2437338 h 8253770"/>
              <a:gd name="connsiteX70" fmla="*/ 3395874 w 10461652"/>
              <a:gd name="connsiteY70" fmla="*/ 2237333 h 8253770"/>
              <a:gd name="connsiteX71" fmla="*/ 3300117 w 10461652"/>
              <a:gd name="connsiteY71" fmla="*/ 2090097 h 8253770"/>
              <a:gd name="connsiteX72" fmla="*/ 3453363 w 10461652"/>
              <a:gd name="connsiteY72" fmla="*/ 1814871 h 8253770"/>
              <a:gd name="connsiteX73" fmla="*/ 3700614 w 10461652"/>
              <a:gd name="connsiteY73" fmla="*/ 1562628 h 8253770"/>
              <a:gd name="connsiteX74" fmla="*/ 3719892 w 10461652"/>
              <a:gd name="connsiteY74" fmla="*/ 1333869 h 8253770"/>
              <a:gd name="connsiteX75" fmla="*/ 3523469 w 10461652"/>
              <a:gd name="connsiteY75" fmla="*/ 1165884 h 8253770"/>
              <a:gd name="connsiteX76" fmla="*/ 3242172 w 10461652"/>
              <a:gd name="connsiteY76" fmla="*/ 986492 h 8253770"/>
              <a:gd name="connsiteX77" fmla="*/ 2802005 w 10461652"/>
              <a:gd name="connsiteY77" fmla="*/ 337504 h 8253770"/>
              <a:gd name="connsiteX78" fmla="*/ 2671178 w 10461652"/>
              <a:gd name="connsiteY78" fmla="*/ 98371 h 8253770"/>
              <a:gd name="connsiteX79" fmla="*/ 2207149 w 10461652"/>
              <a:gd name="connsiteY79" fmla="*/ 98371 h 8253770"/>
              <a:gd name="connsiteX80" fmla="*/ 1829767 w 10461652"/>
              <a:gd name="connsiteY80" fmla="*/ 0 h 8253770"/>
              <a:gd name="connsiteX81" fmla="*/ 1770488 w 10461652"/>
              <a:gd name="connsiteY81" fmla="*/ 183327 h 8253770"/>
              <a:gd name="connsiteX82" fmla="*/ 1492715 w 10461652"/>
              <a:gd name="connsiteY82" fmla="*/ 123418 h 8253770"/>
              <a:gd name="connsiteX83" fmla="*/ 1346808 w 10461652"/>
              <a:gd name="connsiteY83" fmla="*/ 274558 h 8253770"/>
              <a:gd name="connsiteX84" fmla="*/ 1176346 w 10461652"/>
              <a:gd name="connsiteY84" fmla="*/ 493779 h 8253770"/>
              <a:gd name="connsiteX85" fmla="*/ 1228943 w 10461652"/>
              <a:gd name="connsiteY85" fmla="*/ 659728 h 8253770"/>
              <a:gd name="connsiteX86" fmla="*/ 1214192 w 10461652"/>
              <a:gd name="connsiteY86" fmla="*/ 762197 h 8253770"/>
              <a:gd name="connsiteX87" fmla="*/ 938865 w 10461652"/>
              <a:gd name="connsiteY87" fmla="*/ 725105 h 8253770"/>
              <a:gd name="connsiteX88" fmla="*/ 802414 w 10461652"/>
              <a:gd name="connsiteY88" fmla="*/ 785013 h 8253770"/>
              <a:gd name="connsiteX89" fmla="*/ 560405 w 10461652"/>
              <a:gd name="connsiteY89" fmla="*/ 863302 h 8253770"/>
              <a:gd name="connsiteX90" fmla="*/ 280860 w 10461652"/>
              <a:gd name="connsiteY90" fmla="*/ 1085924 h 8253770"/>
              <a:gd name="connsiteX91" fmla="*/ 60922 w 10461652"/>
              <a:gd name="connsiteY91"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9350482 w 10461652"/>
              <a:gd name="connsiteY53" fmla="*/ 5733342 h 8253770"/>
              <a:gd name="connsiteX54" fmla="*/ 4530685 w 10461652"/>
              <a:gd name="connsiteY54" fmla="*/ 3716750 h 8253770"/>
              <a:gd name="connsiteX55" fmla="*/ 4772311 w 10461652"/>
              <a:gd name="connsiteY55" fmla="*/ 3544497 h 8253770"/>
              <a:gd name="connsiteX56" fmla="*/ 4416654 w 10461652"/>
              <a:gd name="connsiteY56" fmla="*/ 3524887 h 8253770"/>
              <a:gd name="connsiteX57" fmla="*/ 4413131 w 10461652"/>
              <a:gd name="connsiteY57" fmla="*/ 3442163 h 8253770"/>
              <a:gd name="connsiteX58" fmla="*/ 4270712 w 10461652"/>
              <a:gd name="connsiteY58" fmla="*/ 3282654 h 8253770"/>
              <a:gd name="connsiteX59" fmla="*/ 4211433 w 10461652"/>
              <a:gd name="connsiteY59" fmla="*/ 3145125 h 8253770"/>
              <a:gd name="connsiteX60" fmla="*/ 4108300 w 10461652"/>
              <a:gd name="connsiteY60" fmla="*/ 3024943 h 8253770"/>
              <a:gd name="connsiteX61" fmla="*/ 4126158 w 10461652"/>
              <a:gd name="connsiteY61" fmla="*/ 2876872 h 8253770"/>
              <a:gd name="connsiteX62" fmla="*/ 3690900 w 10461652"/>
              <a:gd name="connsiteY62" fmla="*/ 3026310 h 8253770"/>
              <a:gd name="connsiteX63" fmla="*/ 3588809 w 10461652"/>
              <a:gd name="connsiteY63" fmla="*/ 2863566 h 8253770"/>
              <a:gd name="connsiteX64" fmla="*/ 3402920 w 10461652"/>
              <a:gd name="connsiteY64" fmla="*/ 2976579 h 8253770"/>
              <a:gd name="connsiteX65" fmla="*/ 3248945 w 10461652"/>
              <a:gd name="connsiteY65" fmla="*/ 2799555 h 8253770"/>
              <a:gd name="connsiteX66" fmla="*/ 3246133 w 10461652"/>
              <a:gd name="connsiteY66" fmla="*/ 2637510 h 8253770"/>
              <a:gd name="connsiteX67" fmla="*/ 3152476 w 10461652"/>
              <a:gd name="connsiteY67" fmla="*/ 2550017 h 8253770"/>
              <a:gd name="connsiteX68" fmla="*/ 3214549 w 10461652"/>
              <a:gd name="connsiteY68" fmla="*/ 2437338 h 8253770"/>
              <a:gd name="connsiteX69" fmla="*/ 3395874 w 10461652"/>
              <a:gd name="connsiteY69" fmla="*/ 2237333 h 8253770"/>
              <a:gd name="connsiteX70" fmla="*/ 3300117 w 10461652"/>
              <a:gd name="connsiteY70" fmla="*/ 2090097 h 8253770"/>
              <a:gd name="connsiteX71" fmla="*/ 3453363 w 10461652"/>
              <a:gd name="connsiteY71" fmla="*/ 1814871 h 8253770"/>
              <a:gd name="connsiteX72" fmla="*/ 3700614 w 10461652"/>
              <a:gd name="connsiteY72" fmla="*/ 1562628 h 8253770"/>
              <a:gd name="connsiteX73" fmla="*/ 3719892 w 10461652"/>
              <a:gd name="connsiteY73" fmla="*/ 1333869 h 8253770"/>
              <a:gd name="connsiteX74" fmla="*/ 3523469 w 10461652"/>
              <a:gd name="connsiteY74" fmla="*/ 1165884 h 8253770"/>
              <a:gd name="connsiteX75" fmla="*/ 3242172 w 10461652"/>
              <a:gd name="connsiteY75" fmla="*/ 986492 h 8253770"/>
              <a:gd name="connsiteX76" fmla="*/ 2802005 w 10461652"/>
              <a:gd name="connsiteY76" fmla="*/ 337504 h 8253770"/>
              <a:gd name="connsiteX77" fmla="*/ 2671178 w 10461652"/>
              <a:gd name="connsiteY77" fmla="*/ 98371 h 8253770"/>
              <a:gd name="connsiteX78" fmla="*/ 2207149 w 10461652"/>
              <a:gd name="connsiteY78" fmla="*/ 98371 h 8253770"/>
              <a:gd name="connsiteX79" fmla="*/ 1829767 w 10461652"/>
              <a:gd name="connsiteY79" fmla="*/ 0 h 8253770"/>
              <a:gd name="connsiteX80" fmla="*/ 1770488 w 10461652"/>
              <a:gd name="connsiteY80" fmla="*/ 183327 h 8253770"/>
              <a:gd name="connsiteX81" fmla="*/ 1492715 w 10461652"/>
              <a:gd name="connsiteY81" fmla="*/ 123418 h 8253770"/>
              <a:gd name="connsiteX82" fmla="*/ 1346808 w 10461652"/>
              <a:gd name="connsiteY82" fmla="*/ 274558 h 8253770"/>
              <a:gd name="connsiteX83" fmla="*/ 1176346 w 10461652"/>
              <a:gd name="connsiteY83" fmla="*/ 493779 h 8253770"/>
              <a:gd name="connsiteX84" fmla="*/ 1228943 w 10461652"/>
              <a:gd name="connsiteY84" fmla="*/ 659728 h 8253770"/>
              <a:gd name="connsiteX85" fmla="*/ 1214192 w 10461652"/>
              <a:gd name="connsiteY85" fmla="*/ 762197 h 8253770"/>
              <a:gd name="connsiteX86" fmla="*/ 938865 w 10461652"/>
              <a:gd name="connsiteY86" fmla="*/ 725105 h 8253770"/>
              <a:gd name="connsiteX87" fmla="*/ 802414 w 10461652"/>
              <a:gd name="connsiteY87" fmla="*/ 785013 h 8253770"/>
              <a:gd name="connsiteX88" fmla="*/ 560405 w 10461652"/>
              <a:gd name="connsiteY88" fmla="*/ 863302 h 8253770"/>
              <a:gd name="connsiteX89" fmla="*/ 280860 w 10461652"/>
              <a:gd name="connsiteY89" fmla="*/ 1085924 h 8253770"/>
              <a:gd name="connsiteX90" fmla="*/ 60922 w 10461652"/>
              <a:gd name="connsiteY90"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4530685 w 10461652"/>
              <a:gd name="connsiteY53" fmla="*/ 3716750 h 8253770"/>
              <a:gd name="connsiteX54" fmla="*/ 4772311 w 10461652"/>
              <a:gd name="connsiteY54" fmla="*/ 3544497 h 8253770"/>
              <a:gd name="connsiteX55" fmla="*/ 4416654 w 10461652"/>
              <a:gd name="connsiteY55" fmla="*/ 3524887 h 8253770"/>
              <a:gd name="connsiteX56" fmla="*/ 4413131 w 10461652"/>
              <a:gd name="connsiteY56" fmla="*/ 3442163 h 8253770"/>
              <a:gd name="connsiteX57" fmla="*/ 4270712 w 10461652"/>
              <a:gd name="connsiteY57" fmla="*/ 3282654 h 8253770"/>
              <a:gd name="connsiteX58" fmla="*/ 4211433 w 10461652"/>
              <a:gd name="connsiteY58" fmla="*/ 3145125 h 8253770"/>
              <a:gd name="connsiteX59" fmla="*/ 4108300 w 10461652"/>
              <a:gd name="connsiteY59" fmla="*/ 3024943 h 8253770"/>
              <a:gd name="connsiteX60" fmla="*/ 4126158 w 10461652"/>
              <a:gd name="connsiteY60" fmla="*/ 2876872 h 8253770"/>
              <a:gd name="connsiteX61" fmla="*/ 3690900 w 10461652"/>
              <a:gd name="connsiteY61" fmla="*/ 3026310 h 8253770"/>
              <a:gd name="connsiteX62" fmla="*/ 3588809 w 10461652"/>
              <a:gd name="connsiteY62" fmla="*/ 2863566 h 8253770"/>
              <a:gd name="connsiteX63" fmla="*/ 3402920 w 10461652"/>
              <a:gd name="connsiteY63" fmla="*/ 2976579 h 8253770"/>
              <a:gd name="connsiteX64" fmla="*/ 3248945 w 10461652"/>
              <a:gd name="connsiteY64" fmla="*/ 2799555 h 8253770"/>
              <a:gd name="connsiteX65" fmla="*/ 3246133 w 10461652"/>
              <a:gd name="connsiteY65" fmla="*/ 2637510 h 8253770"/>
              <a:gd name="connsiteX66" fmla="*/ 3152476 w 10461652"/>
              <a:gd name="connsiteY66" fmla="*/ 2550017 h 8253770"/>
              <a:gd name="connsiteX67" fmla="*/ 3214549 w 10461652"/>
              <a:gd name="connsiteY67" fmla="*/ 2437338 h 8253770"/>
              <a:gd name="connsiteX68" fmla="*/ 3395874 w 10461652"/>
              <a:gd name="connsiteY68" fmla="*/ 2237333 h 8253770"/>
              <a:gd name="connsiteX69" fmla="*/ 3300117 w 10461652"/>
              <a:gd name="connsiteY69" fmla="*/ 2090097 h 8253770"/>
              <a:gd name="connsiteX70" fmla="*/ 3453363 w 10461652"/>
              <a:gd name="connsiteY70" fmla="*/ 1814871 h 8253770"/>
              <a:gd name="connsiteX71" fmla="*/ 3700614 w 10461652"/>
              <a:gd name="connsiteY71" fmla="*/ 1562628 h 8253770"/>
              <a:gd name="connsiteX72" fmla="*/ 3719892 w 10461652"/>
              <a:gd name="connsiteY72" fmla="*/ 1333869 h 8253770"/>
              <a:gd name="connsiteX73" fmla="*/ 3523469 w 10461652"/>
              <a:gd name="connsiteY73" fmla="*/ 1165884 h 8253770"/>
              <a:gd name="connsiteX74" fmla="*/ 3242172 w 10461652"/>
              <a:gd name="connsiteY74" fmla="*/ 986492 h 8253770"/>
              <a:gd name="connsiteX75" fmla="*/ 2802005 w 10461652"/>
              <a:gd name="connsiteY75" fmla="*/ 337504 h 8253770"/>
              <a:gd name="connsiteX76" fmla="*/ 2671178 w 10461652"/>
              <a:gd name="connsiteY76" fmla="*/ 98371 h 8253770"/>
              <a:gd name="connsiteX77" fmla="*/ 2207149 w 10461652"/>
              <a:gd name="connsiteY77" fmla="*/ 98371 h 8253770"/>
              <a:gd name="connsiteX78" fmla="*/ 1829767 w 10461652"/>
              <a:gd name="connsiteY78" fmla="*/ 0 h 8253770"/>
              <a:gd name="connsiteX79" fmla="*/ 1770488 w 10461652"/>
              <a:gd name="connsiteY79" fmla="*/ 183327 h 8253770"/>
              <a:gd name="connsiteX80" fmla="*/ 1492715 w 10461652"/>
              <a:gd name="connsiteY80" fmla="*/ 123418 h 8253770"/>
              <a:gd name="connsiteX81" fmla="*/ 1346808 w 10461652"/>
              <a:gd name="connsiteY81" fmla="*/ 274558 h 8253770"/>
              <a:gd name="connsiteX82" fmla="*/ 1176346 w 10461652"/>
              <a:gd name="connsiteY82" fmla="*/ 493779 h 8253770"/>
              <a:gd name="connsiteX83" fmla="*/ 1228943 w 10461652"/>
              <a:gd name="connsiteY83" fmla="*/ 659728 h 8253770"/>
              <a:gd name="connsiteX84" fmla="*/ 1214192 w 10461652"/>
              <a:gd name="connsiteY84" fmla="*/ 762197 h 8253770"/>
              <a:gd name="connsiteX85" fmla="*/ 938865 w 10461652"/>
              <a:gd name="connsiteY85" fmla="*/ 725105 h 8253770"/>
              <a:gd name="connsiteX86" fmla="*/ 802414 w 10461652"/>
              <a:gd name="connsiteY86" fmla="*/ 785013 h 8253770"/>
              <a:gd name="connsiteX87" fmla="*/ 560405 w 10461652"/>
              <a:gd name="connsiteY87" fmla="*/ 863302 h 8253770"/>
              <a:gd name="connsiteX88" fmla="*/ 280860 w 10461652"/>
              <a:gd name="connsiteY88" fmla="*/ 1085924 h 8253770"/>
              <a:gd name="connsiteX89" fmla="*/ 60922 w 10461652"/>
              <a:gd name="connsiteY89" fmla="*/ 989090 h 8253770"/>
              <a:gd name="connsiteX0" fmla="*/ 60922 w 10264882"/>
              <a:gd name="connsiteY0" fmla="*/ 989090 h 8253770"/>
              <a:gd name="connsiteX1" fmla="*/ 96358 w 10264882"/>
              <a:gd name="connsiteY1" fmla="*/ 1263646 h 8253770"/>
              <a:gd name="connsiteX2" fmla="*/ 93583 w 10264882"/>
              <a:gd name="connsiteY2" fmla="*/ 1599981 h 8253770"/>
              <a:gd name="connsiteX3" fmla="*/ 208307 w 10264882"/>
              <a:gd name="connsiteY3" fmla="*/ 1806289 h 8253770"/>
              <a:gd name="connsiteX4" fmla="*/ 107313 w 10264882"/>
              <a:gd name="connsiteY4" fmla="*/ 1921535 h 8253770"/>
              <a:gd name="connsiteX5" fmla="*/ 0 w 10264882"/>
              <a:gd name="connsiteY5" fmla="*/ 2261605 h 8253770"/>
              <a:gd name="connsiteX6" fmla="*/ 423681 w 10264882"/>
              <a:gd name="connsiteY6" fmla="*/ 2106897 h 8253770"/>
              <a:gd name="connsiteX7" fmla="*/ 743536 w 10264882"/>
              <a:gd name="connsiteY7" fmla="*/ 2392330 h 8253770"/>
              <a:gd name="connsiteX8" fmla="*/ 987663 w 10264882"/>
              <a:gd name="connsiteY8" fmla="*/ 2477256 h 8253770"/>
              <a:gd name="connsiteX9" fmla="*/ 1101311 w 10264882"/>
              <a:gd name="connsiteY9" fmla="*/ 2754548 h 8253770"/>
              <a:gd name="connsiteX10" fmla="*/ 1513088 w 10264882"/>
              <a:gd name="connsiteY10" fmla="*/ 2913525 h 8253770"/>
              <a:gd name="connsiteX11" fmla="*/ 1827686 w 10264882"/>
              <a:gd name="connsiteY11" fmla="*/ 2901616 h 8253770"/>
              <a:gd name="connsiteX12" fmla="*/ 1829823 w 10264882"/>
              <a:gd name="connsiteY12" fmla="*/ 3030138 h 8253770"/>
              <a:gd name="connsiteX13" fmla="*/ 1622555 w 10264882"/>
              <a:gd name="connsiteY13" fmla="*/ 3398628 h 8253770"/>
              <a:gd name="connsiteX14" fmla="*/ 1515590 w 10264882"/>
              <a:gd name="connsiteY14" fmla="*/ 3514376 h 8253770"/>
              <a:gd name="connsiteX15" fmla="*/ 1404060 w 10264882"/>
              <a:gd name="connsiteY15" fmla="*/ 3720684 h 8253770"/>
              <a:gd name="connsiteX16" fmla="*/ 1552432 w 10264882"/>
              <a:gd name="connsiteY16" fmla="*/ 4141611 h 8253770"/>
              <a:gd name="connsiteX17" fmla="*/ 1749895 w 10264882"/>
              <a:gd name="connsiteY17" fmla="*/ 4212259 h 8253770"/>
              <a:gd name="connsiteX18" fmla="*/ 1679789 w 10264882"/>
              <a:gd name="connsiteY18" fmla="*/ 4392487 h 8253770"/>
              <a:gd name="connsiteX19" fmla="*/ 2098906 w 10264882"/>
              <a:gd name="connsiteY19" fmla="*/ 4568310 h 8253770"/>
              <a:gd name="connsiteX20" fmla="*/ 2469278 w 10264882"/>
              <a:gd name="connsiteY20" fmla="*/ 4745165 h 8253770"/>
              <a:gd name="connsiteX21" fmla="*/ 2652720 w 10264882"/>
              <a:gd name="connsiteY21" fmla="*/ 4986168 h 8253770"/>
              <a:gd name="connsiteX22" fmla="*/ 3039230 w 10264882"/>
              <a:gd name="connsiteY22" fmla="*/ 5347187 h 8253770"/>
              <a:gd name="connsiteX23" fmla="*/ 3459406 w 10264882"/>
              <a:gd name="connsiteY23" fmla="*/ 5751601 h 8253770"/>
              <a:gd name="connsiteX24" fmla="*/ 3692652 w 10264882"/>
              <a:gd name="connsiteY24" fmla="*/ 6044704 h 8253770"/>
              <a:gd name="connsiteX25" fmla="*/ 3967268 w 10264882"/>
              <a:gd name="connsiteY25" fmla="*/ 6406923 h 8253770"/>
              <a:gd name="connsiteX26" fmla="*/ 4107278 w 10264882"/>
              <a:gd name="connsiteY26" fmla="*/ 6737819 h 8253770"/>
              <a:gd name="connsiteX27" fmla="*/ 4260196 w 10264882"/>
              <a:gd name="connsiteY27" fmla="*/ 6967945 h 8253770"/>
              <a:gd name="connsiteX28" fmla="*/ 4311076 w 10264882"/>
              <a:gd name="connsiteY28" fmla="*/ 7271090 h 8253770"/>
              <a:gd name="connsiteX29" fmla="*/ 4544304 w 10264882"/>
              <a:gd name="connsiteY29" fmla="*/ 7568964 h 8253770"/>
              <a:gd name="connsiteX30" fmla="*/ 4913965 w 10264882"/>
              <a:gd name="connsiteY30" fmla="*/ 7694583 h 8253770"/>
              <a:gd name="connsiteX31" fmla="*/ 5257316 w 10264882"/>
              <a:gd name="connsiteY31" fmla="*/ 7823105 h 8253770"/>
              <a:gd name="connsiteX32" fmla="*/ 5586994 w 10264882"/>
              <a:gd name="connsiteY32" fmla="*/ 7791814 h 8253770"/>
              <a:gd name="connsiteX33" fmla="*/ 5648044 w 10264882"/>
              <a:gd name="connsiteY33" fmla="*/ 7914032 h 8253770"/>
              <a:gd name="connsiteX34" fmla="*/ 5971752 w 10264882"/>
              <a:gd name="connsiteY34" fmla="*/ 8253770 h 8253770"/>
              <a:gd name="connsiteX35" fmla="*/ 6261812 w 10264882"/>
              <a:gd name="connsiteY35" fmla="*/ 7996787 h 8253770"/>
              <a:gd name="connsiteX36" fmla="*/ 6006147 w 10264882"/>
              <a:gd name="connsiteY36" fmla="*/ 7720057 h 8253770"/>
              <a:gd name="connsiteX37" fmla="*/ 5953203 w 10264882"/>
              <a:gd name="connsiteY37" fmla="*/ 7399398 h 8253770"/>
              <a:gd name="connsiteX38" fmla="*/ 5823782 w 10264882"/>
              <a:gd name="connsiteY38" fmla="*/ 7116562 h 8253770"/>
              <a:gd name="connsiteX39" fmla="*/ 5986869 w 10264882"/>
              <a:gd name="connsiteY39" fmla="*/ 6838801 h 8253770"/>
              <a:gd name="connsiteX40" fmla="*/ 6088229 w 10264882"/>
              <a:gd name="connsiteY40" fmla="*/ 6514906 h 8253770"/>
              <a:gd name="connsiteX41" fmla="*/ 6085436 w 10264882"/>
              <a:gd name="connsiteY41" fmla="*/ 6368538 h 8253770"/>
              <a:gd name="connsiteX42" fmla="*/ 5728774 w 10264882"/>
              <a:gd name="connsiteY42" fmla="*/ 6036806 h 8253770"/>
              <a:gd name="connsiteX43" fmla="*/ 5460841 w 10264882"/>
              <a:gd name="connsiteY43" fmla="*/ 5825758 h 8253770"/>
              <a:gd name="connsiteX44" fmla="*/ 5280940 w 10264882"/>
              <a:gd name="connsiteY44" fmla="*/ 5470377 h 8253770"/>
              <a:gd name="connsiteX45" fmla="*/ 5143122 w 10264882"/>
              <a:gd name="connsiteY45" fmla="*/ 4940706 h 8253770"/>
              <a:gd name="connsiteX46" fmla="*/ 4892019 w 10264882"/>
              <a:gd name="connsiteY46" fmla="*/ 4849474 h 8253770"/>
              <a:gd name="connsiteX47" fmla="*/ 4957962 w 10264882"/>
              <a:gd name="connsiteY47" fmla="*/ 4620714 h 8253770"/>
              <a:gd name="connsiteX48" fmla="*/ 4921540 w 10264882"/>
              <a:gd name="connsiteY48" fmla="*/ 4465641 h 8253770"/>
              <a:gd name="connsiteX49" fmla="*/ 5102172 w 10264882"/>
              <a:gd name="connsiteY49" fmla="*/ 4291185 h 8253770"/>
              <a:gd name="connsiteX50" fmla="*/ 9049540 w 10264882"/>
              <a:gd name="connsiteY50" fmla="*/ 8059854 h 8253770"/>
              <a:gd name="connsiteX51" fmla="*/ 10264882 w 10264882"/>
              <a:gd name="connsiteY51" fmla="*/ 7214902 h 8253770"/>
              <a:gd name="connsiteX52" fmla="*/ 4530685 w 10264882"/>
              <a:gd name="connsiteY52" fmla="*/ 3716750 h 8253770"/>
              <a:gd name="connsiteX53" fmla="*/ 4772311 w 10264882"/>
              <a:gd name="connsiteY53" fmla="*/ 3544497 h 8253770"/>
              <a:gd name="connsiteX54" fmla="*/ 4416654 w 10264882"/>
              <a:gd name="connsiteY54" fmla="*/ 3524887 h 8253770"/>
              <a:gd name="connsiteX55" fmla="*/ 4413131 w 10264882"/>
              <a:gd name="connsiteY55" fmla="*/ 3442163 h 8253770"/>
              <a:gd name="connsiteX56" fmla="*/ 4270712 w 10264882"/>
              <a:gd name="connsiteY56" fmla="*/ 3282654 h 8253770"/>
              <a:gd name="connsiteX57" fmla="*/ 4211433 w 10264882"/>
              <a:gd name="connsiteY57" fmla="*/ 3145125 h 8253770"/>
              <a:gd name="connsiteX58" fmla="*/ 4108300 w 10264882"/>
              <a:gd name="connsiteY58" fmla="*/ 3024943 h 8253770"/>
              <a:gd name="connsiteX59" fmla="*/ 4126158 w 10264882"/>
              <a:gd name="connsiteY59" fmla="*/ 2876872 h 8253770"/>
              <a:gd name="connsiteX60" fmla="*/ 3690900 w 10264882"/>
              <a:gd name="connsiteY60" fmla="*/ 3026310 h 8253770"/>
              <a:gd name="connsiteX61" fmla="*/ 3588809 w 10264882"/>
              <a:gd name="connsiteY61" fmla="*/ 2863566 h 8253770"/>
              <a:gd name="connsiteX62" fmla="*/ 3402920 w 10264882"/>
              <a:gd name="connsiteY62" fmla="*/ 2976579 h 8253770"/>
              <a:gd name="connsiteX63" fmla="*/ 3248945 w 10264882"/>
              <a:gd name="connsiteY63" fmla="*/ 2799555 h 8253770"/>
              <a:gd name="connsiteX64" fmla="*/ 3246133 w 10264882"/>
              <a:gd name="connsiteY64" fmla="*/ 2637510 h 8253770"/>
              <a:gd name="connsiteX65" fmla="*/ 3152476 w 10264882"/>
              <a:gd name="connsiteY65" fmla="*/ 2550017 h 8253770"/>
              <a:gd name="connsiteX66" fmla="*/ 3214549 w 10264882"/>
              <a:gd name="connsiteY66" fmla="*/ 2437338 h 8253770"/>
              <a:gd name="connsiteX67" fmla="*/ 3395874 w 10264882"/>
              <a:gd name="connsiteY67" fmla="*/ 2237333 h 8253770"/>
              <a:gd name="connsiteX68" fmla="*/ 3300117 w 10264882"/>
              <a:gd name="connsiteY68" fmla="*/ 2090097 h 8253770"/>
              <a:gd name="connsiteX69" fmla="*/ 3453363 w 10264882"/>
              <a:gd name="connsiteY69" fmla="*/ 1814871 h 8253770"/>
              <a:gd name="connsiteX70" fmla="*/ 3700614 w 10264882"/>
              <a:gd name="connsiteY70" fmla="*/ 1562628 h 8253770"/>
              <a:gd name="connsiteX71" fmla="*/ 3719892 w 10264882"/>
              <a:gd name="connsiteY71" fmla="*/ 1333869 h 8253770"/>
              <a:gd name="connsiteX72" fmla="*/ 3523469 w 10264882"/>
              <a:gd name="connsiteY72" fmla="*/ 1165884 h 8253770"/>
              <a:gd name="connsiteX73" fmla="*/ 3242172 w 10264882"/>
              <a:gd name="connsiteY73" fmla="*/ 986492 h 8253770"/>
              <a:gd name="connsiteX74" fmla="*/ 2802005 w 10264882"/>
              <a:gd name="connsiteY74" fmla="*/ 337504 h 8253770"/>
              <a:gd name="connsiteX75" fmla="*/ 2671178 w 10264882"/>
              <a:gd name="connsiteY75" fmla="*/ 98371 h 8253770"/>
              <a:gd name="connsiteX76" fmla="*/ 2207149 w 10264882"/>
              <a:gd name="connsiteY76" fmla="*/ 98371 h 8253770"/>
              <a:gd name="connsiteX77" fmla="*/ 1829767 w 10264882"/>
              <a:gd name="connsiteY77" fmla="*/ 0 h 8253770"/>
              <a:gd name="connsiteX78" fmla="*/ 1770488 w 10264882"/>
              <a:gd name="connsiteY78" fmla="*/ 183327 h 8253770"/>
              <a:gd name="connsiteX79" fmla="*/ 1492715 w 10264882"/>
              <a:gd name="connsiteY79" fmla="*/ 123418 h 8253770"/>
              <a:gd name="connsiteX80" fmla="*/ 1346808 w 10264882"/>
              <a:gd name="connsiteY80" fmla="*/ 274558 h 8253770"/>
              <a:gd name="connsiteX81" fmla="*/ 1176346 w 10264882"/>
              <a:gd name="connsiteY81" fmla="*/ 493779 h 8253770"/>
              <a:gd name="connsiteX82" fmla="*/ 1228943 w 10264882"/>
              <a:gd name="connsiteY82" fmla="*/ 659728 h 8253770"/>
              <a:gd name="connsiteX83" fmla="*/ 1214192 w 10264882"/>
              <a:gd name="connsiteY83" fmla="*/ 762197 h 8253770"/>
              <a:gd name="connsiteX84" fmla="*/ 938865 w 10264882"/>
              <a:gd name="connsiteY84" fmla="*/ 725105 h 8253770"/>
              <a:gd name="connsiteX85" fmla="*/ 802414 w 10264882"/>
              <a:gd name="connsiteY85" fmla="*/ 785013 h 8253770"/>
              <a:gd name="connsiteX86" fmla="*/ 560405 w 10264882"/>
              <a:gd name="connsiteY86" fmla="*/ 863302 h 8253770"/>
              <a:gd name="connsiteX87" fmla="*/ 280860 w 10264882"/>
              <a:gd name="connsiteY87" fmla="*/ 1085924 h 8253770"/>
              <a:gd name="connsiteX88" fmla="*/ 60922 w 10264882"/>
              <a:gd name="connsiteY88" fmla="*/ 989090 h 8253770"/>
              <a:gd name="connsiteX0" fmla="*/ 60922 w 9049540"/>
              <a:gd name="connsiteY0" fmla="*/ 989090 h 8253770"/>
              <a:gd name="connsiteX1" fmla="*/ 96358 w 9049540"/>
              <a:gd name="connsiteY1" fmla="*/ 1263646 h 8253770"/>
              <a:gd name="connsiteX2" fmla="*/ 93583 w 9049540"/>
              <a:gd name="connsiteY2" fmla="*/ 1599981 h 8253770"/>
              <a:gd name="connsiteX3" fmla="*/ 208307 w 9049540"/>
              <a:gd name="connsiteY3" fmla="*/ 1806289 h 8253770"/>
              <a:gd name="connsiteX4" fmla="*/ 107313 w 9049540"/>
              <a:gd name="connsiteY4" fmla="*/ 1921535 h 8253770"/>
              <a:gd name="connsiteX5" fmla="*/ 0 w 9049540"/>
              <a:gd name="connsiteY5" fmla="*/ 2261605 h 8253770"/>
              <a:gd name="connsiteX6" fmla="*/ 423681 w 9049540"/>
              <a:gd name="connsiteY6" fmla="*/ 2106897 h 8253770"/>
              <a:gd name="connsiteX7" fmla="*/ 743536 w 9049540"/>
              <a:gd name="connsiteY7" fmla="*/ 2392330 h 8253770"/>
              <a:gd name="connsiteX8" fmla="*/ 987663 w 9049540"/>
              <a:gd name="connsiteY8" fmla="*/ 2477256 h 8253770"/>
              <a:gd name="connsiteX9" fmla="*/ 1101311 w 9049540"/>
              <a:gd name="connsiteY9" fmla="*/ 2754548 h 8253770"/>
              <a:gd name="connsiteX10" fmla="*/ 1513088 w 9049540"/>
              <a:gd name="connsiteY10" fmla="*/ 2913525 h 8253770"/>
              <a:gd name="connsiteX11" fmla="*/ 1827686 w 9049540"/>
              <a:gd name="connsiteY11" fmla="*/ 2901616 h 8253770"/>
              <a:gd name="connsiteX12" fmla="*/ 1829823 w 9049540"/>
              <a:gd name="connsiteY12" fmla="*/ 3030138 h 8253770"/>
              <a:gd name="connsiteX13" fmla="*/ 1622555 w 9049540"/>
              <a:gd name="connsiteY13" fmla="*/ 3398628 h 8253770"/>
              <a:gd name="connsiteX14" fmla="*/ 1515590 w 9049540"/>
              <a:gd name="connsiteY14" fmla="*/ 3514376 h 8253770"/>
              <a:gd name="connsiteX15" fmla="*/ 1404060 w 9049540"/>
              <a:gd name="connsiteY15" fmla="*/ 3720684 h 8253770"/>
              <a:gd name="connsiteX16" fmla="*/ 1552432 w 9049540"/>
              <a:gd name="connsiteY16" fmla="*/ 4141611 h 8253770"/>
              <a:gd name="connsiteX17" fmla="*/ 1749895 w 9049540"/>
              <a:gd name="connsiteY17" fmla="*/ 4212259 h 8253770"/>
              <a:gd name="connsiteX18" fmla="*/ 1679789 w 9049540"/>
              <a:gd name="connsiteY18" fmla="*/ 4392487 h 8253770"/>
              <a:gd name="connsiteX19" fmla="*/ 2098906 w 9049540"/>
              <a:gd name="connsiteY19" fmla="*/ 4568310 h 8253770"/>
              <a:gd name="connsiteX20" fmla="*/ 2469278 w 9049540"/>
              <a:gd name="connsiteY20" fmla="*/ 4745165 h 8253770"/>
              <a:gd name="connsiteX21" fmla="*/ 2652720 w 9049540"/>
              <a:gd name="connsiteY21" fmla="*/ 4986168 h 8253770"/>
              <a:gd name="connsiteX22" fmla="*/ 3039230 w 9049540"/>
              <a:gd name="connsiteY22" fmla="*/ 5347187 h 8253770"/>
              <a:gd name="connsiteX23" fmla="*/ 3459406 w 9049540"/>
              <a:gd name="connsiteY23" fmla="*/ 5751601 h 8253770"/>
              <a:gd name="connsiteX24" fmla="*/ 3692652 w 9049540"/>
              <a:gd name="connsiteY24" fmla="*/ 6044704 h 8253770"/>
              <a:gd name="connsiteX25" fmla="*/ 3967268 w 9049540"/>
              <a:gd name="connsiteY25" fmla="*/ 6406923 h 8253770"/>
              <a:gd name="connsiteX26" fmla="*/ 4107278 w 9049540"/>
              <a:gd name="connsiteY26" fmla="*/ 6737819 h 8253770"/>
              <a:gd name="connsiteX27" fmla="*/ 4260196 w 9049540"/>
              <a:gd name="connsiteY27" fmla="*/ 6967945 h 8253770"/>
              <a:gd name="connsiteX28" fmla="*/ 4311076 w 9049540"/>
              <a:gd name="connsiteY28" fmla="*/ 7271090 h 8253770"/>
              <a:gd name="connsiteX29" fmla="*/ 4544304 w 9049540"/>
              <a:gd name="connsiteY29" fmla="*/ 7568964 h 8253770"/>
              <a:gd name="connsiteX30" fmla="*/ 4913965 w 9049540"/>
              <a:gd name="connsiteY30" fmla="*/ 7694583 h 8253770"/>
              <a:gd name="connsiteX31" fmla="*/ 5257316 w 9049540"/>
              <a:gd name="connsiteY31" fmla="*/ 7823105 h 8253770"/>
              <a:gd name="connsiteX32" fmla="*/ 5586994 w 9049540"/>
              <a:gd name="connsiteY32" fmla="*/ 7791814 h 8253770"/>
              <a:gd name="connsiteX33" fmla="*/ 5648044 w 9049540"/>
              <a:gd name="connsiteY33" fmla="*/ 7914032 h 8253770"/>
              <a:gd name="connsiteX34" fmla="*/ 5971752 w 9049540"/>
              <a:gd name="connsiteY34" fmla="*/ 8253770 h 8253770"/>
              <a:gd name="connsiteX35" fmla="*/ 6261812 w 9049540"/>
              <a:gd name="connsiteY35" fmla="*/ 7996787 h 8253770"/>
              <a:gd name="connsiteX36" fmla="*/ 6006147 w 9049540"/>
              <a:gd name="connsiteY36" fmla="*/ 7720057 h 8253770"/>
              <a:gd name="connsiteX37" fmla="*/ 5953203 w 9049540"/>
              <a:gd name="connsiteY37" fmla="*/ 7399398 h 8253770"/>
              <a:gd name="connsiteX38" fmla="*/ 5823782 w 9049540"/>
              <a:gd name="connsiteY38" fmla="*/ 7116562 h 8253770"/>
              <a:gd name="connsiteX39" fmla="*/ 5986869 w 9049540"/>
              <a:gd name="connsiteY39" fmla="*/ 6838801 h 8253770"/>
              <a:gd name="connsiteX40" fmla="*/ 6088229 w 9049540"/>
              <a:gd name="connsiteY40" fmla="*/ 6514906 h 8253770"/>
              <a:gd name="connsiteX41" fmla="*/ 6085436 w 9049540"/>
              <a:gd name="connsiteY41" fmla="*/ 6368538 h 8253770"/>
              <a:gd name="connsiteX42" fmla="*/ 5728774 w 9049540"/>
              <a:gd name="connsiteY42" fmla="*/ 6036806 h 8253770"/>
              <a:gd name="connsiteX43" fmla="*/ 5460841 w 9049540"/>
              <a:gd name="connsiteY43" fmla="*/ 5825758 h 8253770"/>
              <a:gd name="connsiteX44" fmla="*/ 5280940 w 9049540"/>
              <a:gd name="connsiteY44" fmla="*/ 5470377 h 8253770"/>
              <a:gd name="connsiteX45" fmla="*/ 5143122 w 9049540"/>
              <a:gd name="connsiteY45" fmla="*/ 4940706 h 8253770"/>
              <a:gd name="connsiteX46" fmla="*/ 4892019 w 9049540"/>
              <a:gd name="connsiteY46" fmla="*/ 4849474 h 8253770"/>
              <a:gd name="connsiteX47" fmla="*/ 4957962 w 9049540"/>
              <a:gd name="connsiteY47" fmla="*/ 4620714 h 8253770"/>
              <a:gd name="connsiteX48" fmla="*/ 4921540 w 9049540"/>
              <a:gd name="connsiteY48" fmla="*/ 4465641 h 8253770"/>
              <a:gd name="connsiteX49" fmla="*/ 5102172 w 9049540"/>
              <a:gd name="connsiteY49" fmla="*/ 4291185 h 8253770"/>
              <a:gd name="connsiteX50" fmla="*/ 9049540 w 9049540"/>
              <a:gd name="connsiteY50" fmla="*/ 8059854 h 8253770"/>
              <a:gd name="connsiteX51" fmla="*/ 4530685 w 9049540"/>
              <a:gd name="connsiteY51" fmla="*/ 3716750 h 8253770"/>
              <a:gd name="connsiteX52" fmla="*/ 4772311 w 9049540"/>
              <a:gd name="connsiteY52" fmla="*/ 3544497 h 8253770"/>
              <a:gd name="connsiteX53" fmla="*/ 4416654 w 9049540"/>
              <a:gd name="connsiteY53" fmla="*/ 3524887 h 8253770"/>
              <a:gd name="connsiteX54" fmla="*/ 4413131 w 9049540"/>
              <a:gd name="connsiteY54" fmla="*/ 3442163 h 8253770"/>
              <a:gd name="connsiteX55" fmla="*/ 4270712 w 9049540"/>
              <a:gd name="connsiteY55" fmla="*/ 3282654 h 8253770"/>
              <a:gd name="connsiteX56" fmla="*/ 4211433 w 9049540"/>
              <a:gd name="connsiteY56" fmla="*/ 3145125 h 8253770"/>
              <a:gd name="connsiteX57" fmla="*/ 4108300 w 9049540"/>
              <a:gd name="connsiteY57" fmla="*/ 3024943 h 8253770"/>
              <a:gd name="connsiteX58" fmla="*/ 4126158 w 9049540"/>
              <a:gd name="connsiteY58" fmla="*/ 2876872 h 8253770"/>
              <a:gd name="connsiteX59" fmla="*/ 3690900 w 9049540"/>
              <a:gd name="connsiteY59" fmla="*/ 3026310 h 8253770"/>
              <a:gd name="connsiteX60" fmla="*/ 3588809 w 9049540"/>
              <a:gd name="connsiteY60" fmla="*/ 2863566 h 8253770"/>
              <a:gd name="connsiteX61" fmla="*/ 3402920 w 9049540"/>
              <a:gd name="connsiteY61" fmla="*/ 2976579 h 8253770"/>
              <a:gd name="connsiteX62" fmla="*/ 3248945 w 9049540"/>
              <a:gd name="connsiteY62" fmla="*/ 2799555 h 8253770"/>
              <a:gd name="connsiteX63" fmla="*/ 3246133 w 9049540"/>
              <a:gd name="connsiteY63" fmla="*/ 2637510 h 8253770"/>
              <a:gd name="connsiteX64" fmla="*/ 3152476 w 9049540"/>
              <a:gd name="connsiteY64" fmla="*/ 2550017 h 8253770"/>
              <a:gd name="connsiteX65" fmla="*/ 3214549 w 9049540"/>
              <a:gd name="connsiteY65" fmla="*/ 2437338 h 8253770"/>
              <a:gd name="connsiteX66" fmla="*/ 3395874 w 9049540"/>
              <a:gd name="connsiteY66" fmla="*/ 2237333 h 8253770"/>
              <a:gd name="connsiteX67" fmla="*/ 3300117 w 9049540"/>
              <a:gd name="connsiteY67" fmla="*/ 2090097 h 8253770"/>
              <a:gd name="connsiteX68" fmla="*/ 3453363 w 9049540"/>
              <a:gd name="connsiteY68" fmla="*/ 1814871 h 8253770"/>
              <a:gd name="connsiteX69" fmla="*/ 3700614 w 9049540"/>
              <a:gd name="connsiteY69" fmla="*/ 1562628 h 8253770"/>
              <a:gd name="connsiteX70" fmla="*/ 3719892 w 9049540"/>
              <a:gd name="connsiteY70" fmla="*/ 1333869 h 8253770"/>
              <a:gd name="connsiteX71" fmla="*/ 3523469 w 9049540"/>
              <a:gd name="connsiteY71" fmla="*/ 1165884 h 8253770"/>
              <a:gd name="connsiteX72" fmla="*/ 3242172 w 9049540"/>
              <a:gd name="connsiteY72" fmla="*/ 986492 h 8253770"/>
              <a:gd name="connsiteX73" fmla="*/ 2802005 w 9049540"/>
              <a:gd name="connsiteY73" fmla="*/ 337504 h 8253770"/>
              <a:gd name="connsiteX74" fmla="*/ 2671178 w 9049540"/>
              <a:gd name="connsiteY74" fmla="*/ 98371 h 8253770"/>
              <a:gd name="connsiteX75" fmla="*/ 2207149 w 9049540"/>
              <a:gd name="connsiteY75" fmla="*/ 98371 h 8253770"/>
              <a:gd name="connsiteX76" fmla="*/ 1829767 w 9049540"/>
              <a:gd name="connsiteY76" fmla="*/ 0 h 8253770"/>
              <a:gd name="connsiteX77" fmla="*/ 1770488 w 9049540"/>
              <a:gd name="connsiteY77" fmla="*/ 183327 h 8253770"/>
              <a:gd name="connsiteX78" fmla="*/ 1492715 w 9049540"/>
              <a:gd name="connsiteY78" fmla="*/ 123418 h 8253770"/>
              <a:gd name="connsiteX79" fmla="*/ 1346808 w 9049540"/>
              <a:gd name="connsiteY79" fmla="*/ 274558 h 8253770"/>
              <a:gd name="connsiteX80" fmla="*/ 1176346 w 9049540"/>
              <a:gd name="connsiteY80" fmla="*/ 493779 h 8253770"/>
              <a:gd name="connsiteX81" fmla="*/ 1228943 w 9049540"/>
              <a:gd name="connsiteY81" fmla="*/ 659728 h 8253770"/>
              <a:gd name="connsiteX82" fmla="*/ 1214192 w 9049540"/>
              <a:gd name="connsiteY82" fmla="*/ 762197 h 8253770"/>
              <a:gd name="connsiteX83" fmla="*/ 938865 w 9049540"/>
              <a:gd name="connsiteY83" fmla="*/ 725105 h 8253770"/>
              <a:gd name="connsiteX84" fmla="*/ 802414 w 9049540"/>
              <a:gd name="connsiteY84" fmla="*/ 785013 h 8253770"/>
              <a:gd name="connsiteX85" fmla="*/ 560405 w 9049540"/>
              <a:gd name="connsiteY85" fmla="*/ 863302 h 8253770"/>
              <a:gd name="connsiteX86" fmla="*/ 280860 w 9049540"/>
              <a:gd name="connsiteY86" fmla="*/ 1085924 h 8253770"/>
              <a:gd name="connsiteX87" fmla="*/ 60922 w 9049540"/>
              <a:gd name="connsiteY87" fmla="*/ 989090 h 8253770"/>
              <a:gd name="connsiteX0" fmla="*/ 60922 w 9049540"/>
              <a:gd name="connsiteY0" fmla="*/ 989090 h 8253770"/>
              <a:gd name="connsiteX1" fmla="*/ 96358 w 9049540"/>
              <a:gd name="connsiteY1" fmla="*/ 1263646 h 8253770"/>
              <a:gd name="connsiteX2" fmla="*/ 93583 w 9049540"/>
              <a:gd name="connsiteY2" fmla="*/ 1599981 h 8253770"/>
              <a:gd name="connsiteX3" fmla="*/ 208307 w 9049540"/>
              <a:gd name="connsiteY3" fmla="*/ 1806289 h 8253770"/>
              <a:gd name="connsiteX4" fmla="*/ 107313 w 9049540"/>
              <a:gd name="connsiteY4" fmla="*/ 1921535 h 8253770"/>
              <a:gd name="connsiteX5" fmla="*/ 0 w 9049540"/>
              <a:gd name="connsiteY5" fmla="*/ 2261605 h 8253770"/>
              <a:gd name="connsiteX6" fmla="*/ 423681 w 9049540"/>
              <a:gd name="connsiteY6" fmla="*/ 2106897 h 8253770"/>
              <a:gd name="connsiteX7" fmla="*/ 743536 w 9049540"/>
              <a:gd name="connsiteY7" fmla="*/ 2392330 h 8253770"/>
              <a:gd name="connsiteX8" fmla="*/ 987663 w 9049540"/>
              <a:gd name="connsiteY8" fmla="*/ 2477256 h 8253770"/>
              <a:gd name="connsiteX9" fmla="*/ 1101311 w 9049540"/>
              <a:gd name="connsiteY9" fmla="*/ 2754548 h 8253770"/>
              <a:gd name="connsiteX10" fmla="*/ 1513088 w 9049540"/>
              <a:gd name="connsiteY10" fmla="*/ 2913525 h 8253770"/>
              <a:gd name="connsiteX11" fmla="*/ 1827686 w 9049540"/>
              <a:gd name="connsiteY11" fmla="*/ 2901616 h 8253770"/>
              <a:gd name="connsiteX12" fmla="*/ 1829823 w 9049540"/>
              <a:gd name="connsiteY12" fmla="*/ 3030138 h 8253770"/>
              <a:gd name="connsiteX13" fmla="*/ 1622555 w 9049540"/>
              <a:gd name="connsiteY13" fmla="*/ 3398628 h 8253770"/>
              <a:gd name="connsiteX14" fmla="*/ 1515590 w 9049540"/>
              <a:gd name="connsiteY14" fmla="*/ 3514376 h 8253770"/>
              <a:gd name="connsiteX15" fmla="*/ 1404060 w 9049540"/>
              <a:gd name="connsiteY15" fmla="*/ 3720684 h 8253770"/>
              <a:gd name="connsiteX16" fmla="*/ 1552432 w 9049540"/>
              <a:gd name="connsiteY16" fmla="*/ 4141611 h 8253770"/>
              <a:gd name="connsiteX17" fmla="*/ 1749895 w 9049540"/>
              <a:gd name="connsiteY17" fmla="*/ 4212259 h 8253770"/>
              <a:gd name="connsiteX18" fmla="*/ 1679789 w 9049540"/>
              <a:gd name="connsiteY18" fmla="*/ 4392487 h 8253770"/>
              <a:gd name="connsiteX19" fmla="*/ 2098906 w 9049540"/>
              <a:gd name="connsiteY19" fmla="*/ 4568310 h 8253770"/>
              <a:gd name="connsiteX20" fmla="*/ 2469278 w 9049540"/>
              <a:gd name="connsiteY20" fmla="*/ 4745165 h 8253770"/>
              <a:gd name="connsiteX21" fmla="*/ 2652720 w 9049540"/>
              <a:gd name="connsiteY21" fmla="*/ 4986168 h 8253770"/>
              <a:gd name="connsiteX22" fmla="*/ 3039230 w 9049540"/>
              <a:gd name="connsiteY22" fmla="*/ 5347187 h 8253770"/>
              <a:gd name="connsiteX23" fmla="*/ 3459406 w 9049540"/>
              <a:gd name="connsiteY23" fmla="*/ 5751601 h 8253770"/>
              <a:gd name="connsiteX24" fmla="*/ 3692652 w 9049540"/>
              <a:gd name="connsiteY24" fmla="*/ 6044704 h 8253770"/>
              <a:gd name="connsiteX25" fmla="*/ 3967268 w 9049540"/>
              <a:gd name="connsiteY25" fmla="*/ 6406923 h 8253770"/>
              <a:gd name="connsiteX26" fmla="*/ 4107278 w 9049540"/>
              <a:gd name="connsiteY26" fmla="*/ 6737819 h 8253770"/>
              <a:gd name="connsiteX27" fmla="*/ 4260196 w 9049540"/>
              <a:gd name="connsiteY27" fmla="*/ 6967945 h 8253770"/>
              <a:gd name="connsiteX28" fmla="*/ 4311076 w 9049540"/>
              <a:gd name="connsiteY28" fmla="*/ 7271090 h 8253770"/>
              <a:gd name="connsiteX29" fmla="*/ 4544304 w 9049540"/>
              <a:gd name="connsiteY29" fmla="*/ 7568964 h 8253770"/>
              <a:gd name="connsiteX30" fmla="*/ 4913965 w 9049540"/>
              <a:gd name="connsiteY30" fmla="*/ 7694583 h 8253770"/>
              <a:gd name="connsiteX31" fmla="*/ 5257316 w 9049540"/>
              <a:gd name="connsiteY31" fmla="*/ 7823105 h 8253770"/>
              <a:gd name="connsiteX32" fmla="*/ 5586994 w 9049540"/>
              <a:gd name="connsiteY32" fmla="*/ 7791814 h 8253770"/>
              <a:gd name="connsiteX33" fmla="*/ 5648044 w 9049540"/>
              <a:gd name="connsiteY33" fmla="*/ 7914032 h 8253770"/>
              <a:gd name="connsiteX34" fmla="*/ 5971752 w 9049540"/>
              <a:gd name="connsiteY34" fmla="*/ 8253770 h 8253770"/>
              <a:gd name="connsiteX35" fmla="*/ 6261812 w 9049540"/>
              <a:gd name="connsiteY35" fmla="*/ 7996787 h 8253770"/>
              <a:gd name="connsiteX36" fmla="*/ 6006147 w 9049540"/>
              <a:gd name="connsiteY36" fmla="*/ 7720057 h 8253770"/>
              <a:gd name="connsiteX37" fmla="*/ 5953203 w 9049540"/>
              <a:gd name="connsiteY37" fmla="*/ 7399398 h 8253770"/>
              <a:gd name="connsiteX38" fmla="*/ 5823782 w 9049540"/>
              <a:gd name="connsiteY38" fmla="*/ 7116562 h 8253770"/>
              <a:gd name="connsiteX39" fmla="*/ 5986869 w 9049540"/>
              <a:gd name="connsiteY39" fmla="*/ 6838801 h 8253770"/>
              <a:gd name="connsiteX40" fmla="*/ 6088229 w 9049540"/>
              <a:gd name="connsiteY40" fmla="*/ 6514906 h 8253770"/>
              <a:gd name="connsiteX41" fmla="*/ 6085436 w 9049540"/>
              <a:gd name="connsiteY41" fmla="*/ 6368538 h 8253770"/>
              <a:gd name="connsiteX42" fmla="*/ 5728774 w 9049540"/>
              <a:gd name="connsiteY42" fmla="*/ 6036806 h 8253770"/>
              <a:gd name="connsiteX43" fmla="*/ 5460841 w 9049540"/>
              <a:gd name="connsiteY43" fmla="*/ 5825758 h 8253770"/>
              <a:gd name="connsiteX44" fmla="*/ 5280940 w 9049540"/>
              <a:gd name="connsiteY44" fmla="*/ 5470377 h 8253770"/>
              <a:gd name="connsiteX45" fmla="*/ 5143122 w 9049540"/>
              <a:gd name="connsiteY45" fmla="*/ 4940706 h 8253770"/>
              <a:gd name="connsiteX46" fmla="*/ 4892019 w 9049540"/>
              <a:gd name="connsiteY46" fmla="*/ 4849474 h 8253770"/>
              <a:gd name="connsiteX47" fmla="*/ 4957962 w 9049540"/>
              <a:gd name="connsiteY47" fmla="*/ 4620714 h 8253770"/>
              <a:gd name="connsiteX48" fmla="*/ 4921540 w 9049540"/>
              <a:gd name="connsiteY48" fmla="*/ 4465641 h 8253770"/>
              <a:gd name="connsiteX49" fmla="*/ 5102172 w 9049540"/>
              <a:gd name="connsiteY49" fmla="*/ 4291185 h 8253770"/>
              <a:gd name="connsiteX50" fmla="*/ 9049540 w 9049540"/>
              <a:gd name="connsiteY50" fmla="*/ 8059854 h 8253770"/>
              <a:gd name="connsiteX51" fmla="*/ 7281089 w 9049540"/>
              <a:gd name="connsiteY51" fmla="*/ 3957466 h 8253770"/>
              <a:gd name="connsiteX52" fmla="*/ 4530685 w 9049540"/>
              <a:gd name="connsiteY52" fmla="*/ 3716750 h 8253770"/>
              <a:gd name="connsiteX53" fmla="*/ 4772311 w 9049540"/>
              <a:gd name="connsiteY53" fmla="*/ 3544497 h 8253770"/>
              <a:gd name="connsiteX54" fmla="*/ 4416654 w 9049540"/>
              <a:gd name="connsiteY54" fmla="*/ 3524887 h 8253770"/>
              <a:gd name="connsiteX55" fmla="*/ 4413131 w 9049540"/>
              <a:gd name="connsiteY55" fmla="*/ 3442163 h 8253770"/>
              <a:gd name="connsiteX56" fmla="*/ 4270712 w 9049540"/>
              <a:gd name="connsiteY56" fmla="*/ 3282654 h 8253770"/>
              <a:gd name="connsiteX57" fmla="*/ 4211433 w 9049540"/>
              <a:gd name="connsiteY57" fmla="*/ 3145125 h 8253770"/>
              <a:gd name="connsiteX58" fmla="*/ 4108300 w 9049540"/>
              <a:gd name="connsiteY58" fmla="*/ 3024943 h 8253770"/>
              <a:gd name="connsiteX59" fmla="*/ 4126158 w 9049540"/>
              <a:gd name="connsiteY59" fmla="*/ 2876872 h 8253770"/>
              <a:gd name="connsiteX60" fmla="*/ 3690900 w 9049540"/>
              <a:gd name="connsiteY60" fmla="*/ 3026310 h 8253770"/>
              <a:gd name="connsiteX61" fmla="*/ 3588809 w 9049540"/>
              <a:gd name="connsiteY61" fmla="*/ 2863566 h 8253770"/>
              <a:gd name="connsiteX62" fmla="*/ 3402920 w 9049540"/>
              <a:gd name="connsiteY62" fmla="*/ 2976579 h 8253770"/>
              <a:gd name="connsiteX63" fmla="*/ 3248945 w 9049540"/>
              <a:gd name="connsiteY63" fmla="*/ 2799555 h 8253770"/>
              <a:gd name="connsiteX64" fmla="*/ 3246133 w 9049540"/>
              <a:gd name="connsiteY64" fmla="*/ 2637510 h 8253770"/>
              <a:gd name="connsiteX65" fmla="*/ 3152476 w 9049540"/>
              <a:gd name="connsiteY65" fmla="*/ 2550017 h 8253770"/>
              <a:gd name="connsiteX66" fmla="*/ 3214549 w 9049540"/>
              <a:gd name="connsiteY66" fmla="*/ 2437338 h 8253770"/>
              <a:gd name="connsiteX67" fmla="*/ 3395874 w 9049540"/>
              <a:gd name="connsiteY67" fmla="*/ 2237333 h 8253770"/>
              <a:gd name="connsiteX68" fmla="*/ 3300117 w 9049540"/>
              <a:gd name="connsiteY68" fmla="*/ 2090097 h 8253770"/>
              <a:gd name="connsiteX69" fmla="*/ 3453363 w 9049540"/>
              <a:gd name="connsiteY69" fmla="*/ 1814871 h 8253770"/>
              <a:gd name="connsiteX70" fmla="*/ 3700614 w 9049540"/>
              <a:gd name="connsiteY70" fmla="*/ 1562628 h 8253770"/>
              <a:gd name="connsiteX71" fmla="*/ 3719892 w 9049540"/>
              <a:gd name="connsiteY71" fmla="*/ 1333869 h 8253770"/>
              <a:gd name="connsiteX72" fmla="*/ 3523469 w 9049540"/>
              <a:gd name="connsiteY72" fmla="*/ 1165884 h 8253770"/>
              <a:gd name="connsiteX73" fmla="*/ 3242172 w 9049540"/>
              <a:gd name="connsiteY73" fmla="*/ 986492 h 8253770"/>
              <a:gd name="connsiteX74" fmla="*/ 2802005 w 9049540"/>
              <a:gd name="connsiteY74" fmla="*/ 337504 h 8253770"/>
              <a:gd name="connsiteX75" fmla="*/ 2671178 w 9049540"/>
              <a:gd name="connsiteY75" fmla="*/ 98371 h 8253770"/>
              <a:gd name="connsiteX76" fmla="*/ 2207149 w 9049540"/>
              <a:gd name="connsiteY76" fmla="*/ 98371 h 8253770"/>
              <a:gd name="connsiteX77" fmla="*/ 1829767 w 9049540"/>
              <a:gd name="connsiteY77" fmla="*/ 0 h 8253770"/>
              <a:gd name="connsiteX78" fmla="*/ 1770488 w 9049540"/>
              <a:gd name="connsiteY78" fmla="*/ 183327 h 8253770"/>
              <a:gd name="connsiteX79" fmla="*/ 1492715 w 9049540"/>
              <a:gd name="connsiteY79" fmla="*/ 123418 h 8253770"/>
              <a:gd name="connsiteX80" fmla="*/ 1346808 w 9049540"/>
              <a:gd name="connsiteY80" fmla="*/ 274558 h 8253770"/>
              <a:gd name="connsiteX81" fmla="*/ 1176346 w 9049540"/>
              <a:gd name="connsiteY81" fmla="*/ 493779 h 8253770"/>
              <a:gd name="connsiteX82" fmla="*/ 1228943 w 9049540"/>
              <a:gd name="connsiteY82" fmla="*/ 659728 h 8253770"/>
              <a:gd name="connsiteX83" fmla="*/ 1214192 w 9049540"/>
              <a:gd name="connsiteY83" fmla="*/ 762197 h 8253770"/>
              <a:gd name="connsiteX84" fmla="*/ 938865 w 9049540"/>
              <a:gd name="connsiteY84" fmla="*/ 725105 h 8253770"/>
              <a:gd name="connsiteX85" fmla="*/ 802414 w 9049540"/>
              <a:gd name="connsiteY85" fmla="*/ 785013 h 8253770"/>
              <a:gd name="connsiteX86" fmla="*/ 560405 w 9049540"/>
              <a:gd name="connsiteY86" fmla="*/ 863302 h 8253770"/>
              <a:gd name="connsiteX87" fmla="*/ 280860 w 9049540"/>
              <a:gd name="connsiteY87" fmla="*/ 1085924 h 8253770"/>
              <a:gd name="connsiteX88" fmla="*/ 60922 w 9049540"/>
              <a:gd name="connsiteY88" fmla="*/ 989090 h 8253770"/>
              <a:gd name="connsiteX0" fmla="*/ 60922 w 7281222"/>
              <a:gd name="connsiteY0" fmla="*/ 989090 h 8253770"/>
              <a:gd name="connsiteX1" fmla="*/ 96358 w 7281222"/>
              <a:gd name="connsiteY1" fmla="*/ 1263646 h 8253770"/>
              <a:gd name="connsiteX2" fmla="*/ 93583 w 7281222"/>
              <a:gd name="connsiteY2" fmla="*/ 1599981 h 8253770"/>
              <a:gd name="connsiteX3" fmla="*/ 208307 w 7281222"/>
              <a:gd name="connsiteY3" fmla="*/ 1806289 h 8253770"/>
              <a:gd name="connsiteX4" fmla="*/ 107313 w 7281222"/>
              <a:gd name="connsiteY4" fmla="*/ 1921535 h 8253770"/>
              <a:gd name="connsiteX5" fmla="*/ 0 w 7281222"/>
              <a:gd name="connsiteY5" fmla="*/ 2261605 h 8253770"/>
              <a:gd name="connsiteX6" fmla="*/ 423681 w 7281222"/>
              <a:gd name="connsiteY6" fmla="*/ 2106897 h 8253770"/>
              <a:gd name="connsiteX7" fmla="*/ 743536 w 7281222"/>
              <a:gd name="connsiteY7" fmla="*/ 2392330 h 8253770"/>
              <a:gd name="connsiteX8" fmla="*/ 987663 w 7281222"/>
              <a:gd name="connsiteY8" fmla="*/ 2477256 h 8253770"/>
              <a:gd name="connsiteX9" fmla="*/ 1101311 w 7281222"/>
              <a:gd name="connsiteY9" fmla="*/ 2754548 h 8253770"/>
              <a:gd name="connsiteX10" fmla="*/ 1513088 w 7281222"/>
              <a:gd name="connsiteY10" fmla="*/ 2913525 h 8253770"/>
              <a:gd name="connsiteX11" fmla="*/ 1827686 w 7281222"/>
              <a:gd name="connsiteY11" fmla="*/ 2901616 h 8253770"/>
              <a:gd name="connsiteX12" fmla="*/ 1829823 w 7281222"/>
              <a:gd name="connsiteY12" fmla="*/ 3030138 h 8253770"/>
              <a:gd name="connsiteX13" fmla="*/ 1622555 w 7281222"/>
              <a:gd name="connsiteY13" fmla="*/ 3398628 h 8253770"/>
              <a:gd name="connsiteX14" fmla="*/ 1515590 w 7281222"/>
              <a:gd name="connsiteY14" fmla="*/ 3514376 h 8253770"/>
              <a:gd name="connsiteX15" fmla="*/ 1404060 w 7281222"/>
              <a:gd name="connsiteY15" fmla="*/ 3720684 h 8253770"/>
              <a:gd name="connsiteX16" fmla="*/ 1552432 w 7281222"/>
              <a:gd name="connsiteY16" fmla="*/ 4141611 h 8253770"/>
              <a:gd name="connsiteX17" fmla="*/ 1749895 w 7281222"/>
              <a:gd name="connsiteY17" fmla="*/ 4212259 h 8253770"/>
              <a:gd name="connsiteX18" fmla="*/ 1679789 w 7281222"/>
              <a:gd name="connsiteY18" fmla="*/ 4392487 h 8253770"/>
              <a:gd name="connsiteX19" fmla="*/ 2098906 w 7281222"/>
              <a:gd name="connsiteY19" fmla="*/ 4568310 h 8253770"/>
              <a:gd name="connsiteX20" fmla="*/ 2469278 w 7281222"/>
              <a:gd name="connsiteY20" fmla="*/ 4745165 h 8253770"/>
              <a:gd name="connsiteX21" fmla="*/ 2652720 w 7281222"/>
              <a:gd name="connsiteY21" fmla="*/ 4986168 h 8253770"/>
              <a:gd name="connsiteX22" fmla="*/ 3039230 w 7281222"/>
              <a:gd name="connsiteY22" fmla="*/ 5347187 h 8253770"/>
              <a:gd name="connsiteX23" fmla="*/ 3459406 w 7281222"/>
              <a:gd name="connsiteY23" fmla="*/ 5751601 h 8253770"/>
              <a:gd name="connsiteX24" fmla="*/ 3692652 w 7281222"/>
              <a:gd name="connsiteY24" fmla="*/ 6044704 h 8253770"/>
              <a:gd name="connsiteX25" fmla="*/ 3967268 w 7281222"/>
              <a:gd name="connsiteY25" fmla="*/ 6406923 h 8253770"/>
              <a:gd name="connsiteX26" fmla="*/ 4107278 w 7281222"/>
              <a:gd name="connsiteY26" fmla="*/ 6737819 h 8253770"/>
              <a:gd name="connsiteX27" fmla="*/ 4260196 w 7281222"/>
              <a:gd name="connsiteY27" fmla="*/ 6967945 h 8253770"/>
              <a:gd name="connsiteX28" fmla="*/ 4311076 w 7281222"/>
              <a:gd name="connsiteY28" fmla="*/ 7271090 h 8253770"/>
              <a:gd name="connsiteX29" fmla="*/ 4544304 w 7281222"/>
              <a:gd name="connsiteY29" fmla="*/ 7568964 h 8253770"/>
              <a:gd name="connsiteX30" fmla="*/ 4913965 w 7281222"/>
              <a:gd name="connsiteY30" fmla="*/ 7694583 h 8253770"/>
              <a:gd name="connsiteX31" fmla="*/ 5257316 w 7281222"/>
              <a:gd name="connsiteY31" fmla="*/ 7823105 h 8253770"/>
              <a:gd name="connsiteX32" fmla="*/ 5586994 w 7281222"/>
              <a:gd name="connsiteY32" fmla="*/ 7791814 h 8253770"/>
              <a:gd name="connsiteX33" fmla="*/ 5648044 w 7281222"/>
              <a:gd name="connsiteY33" fmla="*/ 7914032 h 8253770"/>
              <a:gd name="connsiteX34" fmla="*/ 5971752 w 7281222"/>
              <a:gd name="connsiteY34" fmla="*/ 8253770 h 8253770"/>
              <a:gd name="connsiteX35" fmla="*/ 6261812 w 7281222"/>
              <a:gd name="connsiteY35" fmla="*/ 7996787 h 8253770"/>
              <a:gd name="connsiteX36" fmla="*/ 6006147 w 7281222"/>
              <a:gd name="connsiteY36" fmla="*/ 7720057 h 8253770"/>
              <a:gd name="connsiteX37" fmla="*/ 5953203 w 7281222"/>
              <a:gd name="connsiteY37" fmla="*/ 7399398 h 8253770"/>
              <a:gd name="connsiteX38" fmla="*/ 5823782 w 7281222"/>
              <a:gd name="connsiteY38" fmla="*/ 7116562 h 8253770"/>
              <a:gd name="connsiteX39" fmla="*/ 5986869 w 7281222"/>
              <a:gd name="connsiteY39" fmla="*/ 6838801 h 8253770"/>
              <a:gd name="connsiteX40" fmla="*/ 6088229 w 7281222"/>
              <a:gd name="connsiteY40" fmla="*/ 6514906 h 8253770"/>
              <a:gd name="connsiteX41" fmla="*/ 6085436 w 7281222"/>
              <a:gd name="connsiteY41" fmla="*/ 6368538 h 8253770"/>
              <a:gd name="connsiteX42" fmla="*/ 5728774 w 7281222"/>
              <a:gd name="connsiteY42" fmla="*/ 6036806 h 8253770"/>
              <a:gd name="connsiteX43" fmla="*/ 5460841 w 7281222"/>
              <a:gd name="connsiteY43" fmla="*/ 5825758 h 8253770"/>
              <a:gd name="connsiteX44" fmla="*/ 5280940 w 7281222"/>
              <a:gd name="connsiteY44" fmla="*/ 5470377 h 8253770"/>
              <a:gd name="connsiteX45" fmla="*/ 5143122 w 7281222"/>
              <a:gd name="connsiteY45" fmla="*/ 4940706 h 8253770"/>
              <a:gd name="connsiteX46" fmla="*/ 4892019 w 7281222"/>
              <a:gd name="connsiteY46" fmla="*/ 4849474 h 8253770"/>
              <a:gd name="connsiteX47" fmla="*/ 4957962 w 7281222"/>
              <a:gd name="connsiteY47" fmla="*/ 4620714 h 8253770"/>
              <a:gd name="connsiteX48" fmla="*/ 4921540 w 7281222"/>
              <a:gd name="connsiteY48" fmla="*/ 4465641 h 8253770"/>
              <a:gd name="connsiteX49" fmla="*/ 5102172 w 7281222"/>
              <a:gd name="connsiteY49" fmla="*/ 4291185 h 8253770"/>
              <a:gd name="connsiteX50" fmla="*/ 4898080 w 7281222"/>
              <a:gd name="connsiteY50" fmla="*/ 4136810 h 8253770"/>
              <a:gd name="connsiteX51" fmla="*/ 7281089 w 7281222"/>
              <a:gd name="connsiteY51" fmla="*/ 3957466 h 8253770"/>
              <a:gd name="connsiteX52" fmla="*/ 4530685 w 7281222"/>
              <a:gd name="connsiteY52" fmla="*/ 3716750 h 8253770"/>
              <a:gd name="connsiteX53" fmla="*/ 4772311 w 7281222"/>
              <a:gd name="connsiteY53" fmla="*/ 3544497 h 8253770"/>
              <a:gd name="connsiteX54" fmla="*/ 4416654 w 7281222"/>
              <a:gd name="connsiteY54" fmla="*/ 3524887 h 8253770"/>
              <a:gd name="connsiteX55" fmla="*/ 4413131 w 7281222"/>
              <a:gd name="connsiteY55" fmla="*/ 3442163 h 8253770"/>
              <a:gd name="connsiteX56" fmla="*/ 4270712 w 7281222"/>
              <a:gd name="connsiteY56" fmla="*/ 3282654 h 8253770"/>
              <a:gd name="connsiteX57" fmla="*/ 4211433 w 7281222"/>
              <a:gd name="connsiteY57" fmla="*/ 3145125 h 8253770"/>
              <a:gd name="connsiteX58" fmla="*/ 4108300 w 7281222"/>
              <a:gd name="connsiteY58" fmla="*/ 3024943 h 8253770"/>
              <a:gd name="connsiteX59" fmla="*/ 4126158 w 7281222"/>
              <a:gd name="connsiteY59" fmla="*/ 2876872 h 8253770"/>
              <a:gd name="connsiteX60" fmla="*/ 3690900 w 7281222"/>
              <a:gd name="connsiteY60" fmla="*/ 3026310 h 8253770"/>
              <a:gd name="connsiteX61" fmla="*/ 3588809 w 7281222"/>
              <a:gd name="connsiteY61" fmla="*/ 2863566 h 8253770"/>
              <a:gd name="connsiteX62" fmla="*/ 3402920 w 7281222"/>
              <a:gd name="connsiteY62" fmla="*/ 2976579 h 8253770"/>
              <a:gd name="connsiteX63" fmla="*/ 3248945 w 7281222"/>
              <a:gd name="connsiteY63" fmla="*/ 2799555 h 8253770"/>
              <a:gd name="connsiteX64" fmla="*/ 3246133 w 7281222"/>
              <a:gd name="connsiteY64" fmla="*/ 2637510 h 8253770"/>
              <a:gd name="connsiteX65" fmla="*/ 3152476 w 7281222"/>
              <a:gd name="connsiteY65" fmla="*/ 2550017 h 8253770"/>
              <a:gd name="connsiteX66" fmla="*/ 3214549 w 7281222"/>
              <a:gd name="connsiteY66" fmla="*/ 2437338 h 8253770"/>
              <a:gd name="connsiteX67" fmla="*/ 3395874 w 7281222"/>
              <a:gd name="connsiteY67" fmla="*/ 2237333 h 8253770"/>
              <a:gd name="connsiteX68" fmla="*/ 3300117 w 7281222"/>
              <a:gd name="connsiteY68" fmla="*/ 2090097 h 8253770"/>
              <a:gd name="connsiteX69" fmla="*/ 3453363 w 7281222"/>
              <a:gd name="connsiteY69" fmla="*/ 1814871 h 8253770"/>
              <a:gd name="connsiteX70" fmla="*/ 3700614 w 7281222"/>
              <a:gd name="connsiteY70" fmla="*/ 1562628 h 8253770"/>
              <a:gd name="connsiteX71" fmla="*/ 3719892 w 7281222"/>
              <a:gd name="connsiteY71" fmla="*/ 1333869 h 8253770"/>
              <a:gd name="connsiteX72" fmla="*/ 3523469 w 7281222"/>
              <a:gd name="connsiteY72" fmla="*/ 1165884 h 8253770"/>
              <a:gd name="connsiteX73" fmla="*/ 3242172 w 7281222"/>
              <a:gd name="connsiteY73" fmla="*/ 986492 h 8253770"/>
              <a:gd name="connsiteX74" fmla="*/ 2802005 w 7281222"/>
              <a:gd name="connsiteY74" fmla="*/ 337504 h 8253770"/>
              <a:gd name="connsiteX75" fmla="*/ 2671178 w 7281222"/>
              <a:gd name="connsiteY75" fmla="*/ 98371 h 8253770"/>
              <a:gd name="connsiteX76" fmla="*/ 2207149 w 7281222"/>
              <a:gd name="connsiteY76" fmla="*/ 98371 h 8253770"/>
              <a:gd name="connsiteX77" fmla="*/ 1829767 w 7281222"/>
              <a:gd name="connsiteY77" fmla="*/ 0 h 8253770"/>
              <a:gd name="connsiteX78" fmla="*/ 1770488 w 7281222"/>
              <a:gd name="connsiteY78" fmla="*/ 183327 h 8253770"/>
              <a:gd name="connsiteX79" fmla="*/ 1492715 w 7281222"/>
              <a:gd name="connsiteY79" fmla="*/ 123418 h 8253770"/>
              <a:gd name="connsiteX80" fmla="*/ 1346808 w 7281222"/>
              <a:gd name="connsiteY80" fmla="*/ 274558 h 8253770"/>
              <a:gd name="connsiteX81" fmla="*/ 1176346 w 7281222"/>
              <a:gd name="connsiteY81" fmla="*/ 493779 h 8253770"/>
              <a:gd name="connsiteX82" fmla="*/ 1228943 w 7281222"/>
              <a:gd name="connsiteY82" fmla="*/ 659728 h 8253770"/>
              <a:gd name="connsiteX83" fmla="*/ 1214192 w 7281222"/>
              <a:gd name="connsiteY83" fmla="*/ 762197 h 8253770"/>
              <a:gd name="connsiteX84" fmla="*/ 938865 w 7281222"/>
              <a:gd name="connsiteY84" fmla="*/ 725105 h 8253770"/>
              <a:gd name="connsiteX85" fmla="*/ 802414 w 7281222"/>
              <a:gd name="connsiteY85" fmla="*/ 785013 h 8253770"/>
              <a:gd name="connsiteX86" fmla="*/ 560405 w 7281222"/>
              <a:gd name="connsiteY86" fmla="*/ 863302 h 8253770"/>
              <a:gd name="connsiteX87" fmla="*/ 280860 w 7281222"/>
              <a:gd name="connsiteY87" fmla="*/ 1085924 h 8253770"/>
              <a:gd name="connsiteX88" fmla="*/ 60922 w 7281222"/>
              <a:gd name="connsiteY88" fmla="*/ 989090 h 8253770"/>
              <a:gd name="connsiteX0" fmla="*/ 60922 w 6261812"/>
              <a:gd name="connsiteY0" fmla="*/ 989090 h 8253770"/>
              <a:gd name="connsiteX1" fmla="*/ 96358 w 6261812"/>
              <a:gd name="connsiteY1" fmla="*/ 1263646 h 8253770"/>
              <a:gd name="connsiteX2" fmla="*/ 93583 w 6261812"/>
              <a:gd name="connsiteY2" fmla="*/ 1599981 h 8253770"/>
              <a:gd name="connsiteX3" fmla="*/ 208307 w 6261812"/>
              <a:gd name="connsiteY3" fmla="*/ 1806289 h 8253770"/>
              <a:gd name="connsiteX4" fmla="*/ 107313 w 6261812"/>
              <a:gd name="connsiteY4" fmla="*/ 1921535 h 8253770"/>
              <a:gd name="connsiteX5" fmla="*/ 0 w 6261812"/>
              <a:gd name="connsiteY5" fmla="*/ 2261605 h 8253770"/>
              <a:gd name="connsiteX6" fmla="*/ 423681 w 6261812"/>
              <a:gd name="connsiteY6" fmla="*/ 2106897 h 8253770"/>
              <a:gd name="connsiteX7" fmla="*/ 743536 w 6261812"/>
              <a:gd name="connsiteY7" fmla="*/ 2392330 h 8253770"/>
              <a:gd name="connsiteX8" fmla="*/ 987663 w 6261812"/>
              <a:gd name="connsiteY8" fmla="*/ 2477256 h 8253770"/>
              <a:gd name="connsiteX9" fmla="*/ 1101311 w 6261812"/>
              <a:gd name="connsiteY9" fmla="*/ 2754548 h 8253770"/>
              <a:gd name="connsiteX10" fmla="*/ 1513088 w 6261812"/>
              <a:gd name="connsiteY10" fmla="*/ 2913525 h 8253770"/>
              <a:gd name="connsiteX11" fmla="*/ 1827686 w 6261812"/>
              <a:gd name="connsiteY11" fmla="*/ 2901616 h 8253770"/>
              <a:gd name="connsiteX12" fmla="*/ 1829823 w 6261812"/>
              <a:gd name="connsiteY12" fmla="*/ 3030138 h 8253770"/>
              <a:gd name="connsiteX13" fmla="*/ 1622555 w 6261812"/>
              <a:gd name="connsiteY13" fmla="*/ 3398628 h 8253770"/>
              <a:gd name="connsiteX14" fmla="*/ 1515590 w 6261812"/>
              <a:gd name="connsiteY14" fmla="*/ 3514376 h 8253770"/>
              <a:gd name="connsiteX15" fmla="*/ 1404060 w 6261812"/>
              <a:gd name="connsiteY15" fmla="*/ 3720684 h 8253770"/>
              <a:gd name="connsiteX16" fmla="*/ 1552432 w 6261812"/>
              <a:gd name="connsiteY16" fmla="*/ 4141611 h 8253770"/>
              <a:gd name="connsiteX17" fmla="*/ 1749895 w 6261812"/>
              <a:gd name="connsiteY17" fmla="*/ 4212259 h 8253770"/>
              <a:gd name="connsiteX18" fmla="*/ 1679789 w 6261812"/>
              <a:gd name="connsiteY18" fmla="*/ 4392487 h 8253770"/>
              <a:gd name="connsiteX19" fmla="*/ 2098906 w 6261812"/>
              <a:gd name="connsiteY19" fmla="*/ 4568310 h 8253770"/>
              <a:gd name="connsiteX20" fmla="*/ 2469278 w 6261812"/>
              <a:gd name="connsiteY20" fmla="*/ 4745165 h 8253770"/>
              <a:gd name="connsiteX21" fmla="*/ 2652720 w 6261812"/>
              <a:gd name="connsiteY21" fmla="*/ 4986168 h 8253770"/>
              <a:gd name="connsiteX22" fmla="*/ 3039230 w 6261812"/>
              <a:gd name="connsiteY22" fmla="*/ 5347187 h 8253770"/>
              <a:gd name="connsiteX23" fmla="*/ 3459406 w 6261812"/>
              <a:gd name="connsiteY23" fmla="*/ 5751601 h 8253770"/>
              <a:gd name="connsiteX24" fmla="*/ 3692652 w 6261812"/>
              <a:gd name="connsiteY24" fmla="*/ 6044704 h 8253770"/>
              <a:gd name="connsiteX25" fmla="*/ 3967268 w 6261812"/>
              <a:gd name="connsiteY25" fmla="*/ 6406923 h 8253770"/>
              <a:gd name="connsiteX26" fmla="*/ 4107278 w 6261812"/>
              <a:gd name="connsiteY26" fmla="*/ 6737819 h 8253770"/>
              <a:gd name="connsiteX27" fmla="*/ 4260196 w 6261812"/>
              <a:gd name="connsiteY27" fmla="*/ 6967945 h 8253770"/>
              <a:gd name="connsiteX28" fmla="*/ 4311076 w 6261812"/>
              <a:gd name="connsiteY28" fmla="*/ 7271090 h 8253770"/>
              <a:gd name="connsiteX29" fmla="*/ 4544304 w 6261812"/>
              <a:gd name="connsiteY29" fmla="*/ 7568964 h 8253770"/>
              <a:gd name="connsiteX30" fmla="*/ 4913965 w 6261812"/>
              <a:gd name="connsiteY30" fmla="*/ 7694583 h 8253770"/>
              <a:gd name="connsiteX31" fmla="*/ 5257316 w 6261812"/>
              <a:gd name="connsiteY31" fmla="*/ 7823105 h 8253770"/>
              <a:gd name="connsiteX32" fmla="*/ 5586994 w 6261812"/>
              <a:gd name="connsiteY32" fmla="*/ 7791814 h 8253770"/>
              <a:gd name="connsiteX33" fmla="*/ 5648044 w 6261812"/>
              <a:gd name="connsiteY33" fmla="*/ 7914032 h 8253770"/>
              <a:gd name="connsiteX34" fmla="*/ 5971752 w 6261812"/>
              <a:gd name="connsiteY34" fmla="*/ 8253770 h 8253770"/>
              <a:gd name="connsiteX35" fmla="*/ 6261812 w 6261812"/>
              <a:gd name="connsiteY35" fmla="*/ 7996787 h 8253770"/>
              <a:gd name="connsiteX36" fmla="*/ 6006147 w 6261812"/>
              <a:gd name="connsiteY36" fmla="*/ 7720057 h 8253770"/>
              <a:gd name="connsiteX37" fmla="*/ 5953203 w 6261812"/>
              <a:gd name="connsiteY37" fmla="*/ 7399398 h 8253770"/>
              <a:gd name="connsiteX38" fmla="*/ 5823782 w 6261812"/>
              <a:gd name="connsiteY38" fmla="*/ 7116562 h 8253770"/>
              <a:gd name="connsiteX39" fmla="*/ 5986869 w 6261812"/>
              <a:gd name="connsiteY39" fmla="*/ 6838801 h 8253770"/>
              <a:gd name="connsiteX40" fmla="*/ 6088229 w 6261812"/>
              <a:gd name="connsiteY40" fmla="*/ 6514906 h 8253770"/>
              <a:gd name="connsiteX41" fmla="*/ 6085436 w 6261812"/>
              <a:gd name="connsiteY41" fmla="*/ 6368538 h 8253770"/>
              <a:gd name="connsiteX42" fmla="*/ 5728774 w 6261812"/>
              <a:gd name="connsiteY42" fmla="*/ 6036806 h 8253770"/>
              <a:gd name="connsiteX43" fmla="*/ 5460841 w 6261812"/>
              <a:gd name="connsiteY43" fmla="*/ 5825758 h 8253770"/>
              <a:gd name="connsiteX44" fmla="*/ 5280940 w 6261812"/>
              <a:gd name="connsiteY44" fmla="*/ 5470377 h 8253770"/>
              <a:gd name="connsiteX45" fmla="*/ 5143122 w 6261812"/>
              <a:gd name="connsiteY45" fmla="*/ 4940706 h 8253770"/>
              <a:gd name="connsiteX46" fmla="*/ 4892019 w 6261812"/>
              <a:gd name="connsiteY46" fmla="*/ 4849474 h 8253770"/>
              <a:gd name="connsiteX47" fmla="*/ 4957962 w 6261812"/>
              <a:gd name="connsiteY47" fmla="*/ 4620714 h 8253770"/>
              <a:gd name="connsiteX48" fmla="*/ 4921540 w 6261812"/>
              <a:gd name="connsiteY48" fmla="*/ 4465641 h 8253770"/>
              <a:gd name="connsiteX49" fmla="*/ 5102172 w 6261812"/>
              <a:gd name="connsiteY49" fmla="*/ 4291185 h 8253770"/>
              <a:gd name="connsiteX50" fmla="*/ 4898080 w 6261812"/>
              <a:gd name="connsiteY50" fmla="*/ 4136810 h 8253770"/>
              <a:gd name="connsiteX51" fmla="*/ 4735571 w 6261812"/>
              <a:gd name="connsiteY51" fmla="*/ 3964104 h 8253770"/>
              <a:gd name="connsiteX52" fmla="*/ 4530685 w 6261812"/>
              <a:gd name="connsiteY52" fmla="*/ 3716750 h 8253770"/>
              <a:gd name="connsiteX53" fmla="*/ 4772311 w 6261812"/>
              <a:gd name="connsiteY53" fmla="*/ 3544497 h 8253770"/>
              <a:gd name="connsiteX54" fmla="*/ 4416654 w 6261812"/>
              <a:gd name="connsiteY54" fmla="*/ 3524887 h 8253770"/>
              <a:gd name="connsiteX55" fmla="*/ 4413131 w 6261812"/>
              <a:gd name="connsiteY55" fmla="*/ 3442163 h 8253770"/>
              <a:gd name="connsiteX56" fmla="*/ 4270712 w 6261812"/>
              <a:gd name="connsiteY56" fmla="*/ 3282654 h 8253770"/>
              <a:gd name="connsiteX57" fmla="*/ 4211433 w 6261812"/>
              <a:gd name="connsiteY57" fmla="*/ 3145125 h 8253770"/>
              <a:gd name="connsiteX58" fmla="*/ 4108300 w 6261812"/>
              <a:gd name="connsiteY58" fmla="*/ 3024943 h 8253770"/>
              <a:gd name="connsiteX59" fmla="*/ 4126158 w 6261812"/>
              <a:gd name="connsiteY59" fmla="*/ 2876872 h 8253770"/>
              <a:gd name="connsiteX60" fmla="*/ 3690900 w 6261812"/>
              <a:gd name="connsiteY60" fmla="*/ 3026310 h 8253770"/>
              <a:gd name="connsiteX61" fmla="*/ 3588809 w 6261812"/>
              <a:gd name="connsiteY61" fmla="*/ 2863566 h 8253770"/>
              <a:gd name="connsiteX62" fmla="*/ 3402920 w 6261812"/>
              <a:gd name="connsiteY62" fmla="*/ 2976579 h 8253770"/>
              <a:gd name="connsiteX63" fmla="*/ 3248945 w 6261812"/>
              <a:gd name="connsiteY63" fmla="*/ 2799555 h 8253770"/>
              <a:gd name="connsiteX64" fmla="*/ 3246133 w 6261812"/>
              <a:gd name="connsiteY64" fmla="*/ 2637510 h 8253770"/>
              <a:gd name="connsiteX65" fmla="*/ 3152476 w 6261812"/>
              <a:gd name="connsiteY65" fmla="*/ 2550017 h 8253770"/>
              <a:gd name="connsiteX66" fmla="*/ 3214549 w 6261812"/>
              <a:gd name="connsiteY66" fmla="*/ 2437338 h 8253770"/>
              <a:gd name="connsiteX67" fmla="*/ 3395874 w 6261812"/>
              <a:gd name="connsiteY67" fmla="*/ 2237333 h 8253770"/>
              <a:gd name="connsiteX68" fmla="*/ 3300117 w 6261812"/>
              <a:gd name="connsiteY68" fmla="*/ 2090097 h 8253770"/>
              <a:gd name="connsiteX69" fmla="*/ 3453363 w 6261812"/>
              <a:gd name="connsiteY69" fmla="*/ 1814871 h 8253770"/>
              <a:gd name="connsiteX70" fmla="*/ 3700614 w 6261812"/>
              <a:gd name="connsiteY70" fmla="*/ 1562628 h 8253770"/>
              <a:gd name="connsiteX71" fmla="*/ 3719892 w 6261812"/>
              <a:gd name="connsiteY71" fmla="*/ 1333869 h 8253770"/>
              <a:gd name="connsiteX72" fmla="*/ 3523469 w 6261812"/>
              <a:gd name="connsiteY72" fmla="*/ 1165884 h 8253770"/>
              <a:gd name="connsiteX73" fmla="*/ 3242172 w 6261812"/>
              <a:gd name="connsiteY73" fmla="*/ 986492 h 8253770"/>
              <a:gd name="connsiteX74" fmla="*/ 2802005 w 6261812"/>
              <a:gd name="connsiteY74" fmla="*/ 337504 h 8253770"/>
              <a:gd name="connsiteX75" fmla="*/ 2671178 w 6261812"/>
              <a:gd name="connsiteY75" fmla="*/ 98371 h 8253770"/>
              <a:gd name="connsiteX76" fmla="*/ 2207149 w 6261812"/>
              <a:gd name="connsiteY76" fmla="*/ 98371 h 8253770"/>
              <a:gd name="connsiteX77" fmla="*/ 1829767 w 6261812"/>
              <a:gd name="connsiteY77" fmla="*/ 0 h 8253770"/>
              <a:gd name="connsiteX78" fmla="*/ 1770488 w 6261812"/>
              <a:gd name="connsiteY78" fmla="*/ 183327 h 8253770"/>
              <a:gd name="connsiteX79" fmla="*/ 1492715 w 6261812"/>
              <a:gd name="connsiteY79" fmla="*/ 123418 h 8253770"/>
              <a:gd name="connsiteX80" fmla="*/ 1346808 w 6261812"/>
              <a:gd name="connsiteY80" fmla="*/ 274558 h 8253770"/>
              <a:gd name="connsiteX81" fmla="*/ 1176346 w 6261812"/>
              <a:gd name="connsiteY81" fmla="*/ 493779 h 8253770"/>
              <a:gd name="connsiteX82" fmla="*/ 1228943 w 6261812"/>
              <a:gd name="connsiteY82" fmla="*/ 659728 h 8253770"/>
              <a:gd name="connsiteX83" fmla="*/ 1214192 w 6261812"/>
              <a:gd name="connsiteY83" fmla="*/ 762197 h 8253770"/>
              <a:gd name="connsiteX84" fmla="*/ 938865 w 6261812"/>
              <a:gd name="connsiteY84" fmla="*/ 725105 h 8253770"/>
              <a:gd name="connsiteX85" fmla="*/ 802414 w 6261812"/>
              <a:gd name="connsiteY85" fmla="*/ 785013 h 8253770"/>
              <a:gd name="connsiteX86" fmla="*/ 560405 w 6261812"/>
              <a:gd name="connsiteY86" fmla="*/ 863302 h 8253770"/>
              <a:gd name="connsiteX87" fmla="*/ 280860 w 6261812"/>
              <a:gd name="connsiteY87" fmla="*/ 1085924 h 8253770"/>
              <a:gd name="connsiteX88" fmla="*/ 60922 w 6261812"/>
              <a:gd name="connsiteY88" fmla="*/ 989090 h 82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261812" h="8253770">
                <a:moveTo>
                  <a:pt x="60922" y="989090"/>
                </a:moveTo>
                <a:lnTo>
                  <a:pt x="96358" y="1263646"/>
                </a:lnTo>
                <a:lnTo>
                  <a:pt x="93583" y="1599981"/>
                </a:lnTo>
                <a:lnTo>
                  <a:pt x="208307" y="1806289"/>
                </a:lnTo>
                <a:lnTo>
                  <a:pt x="107313" y="1921535"/>
                </a:lnTo>
                <a:lnTo>
                  <a:pt x="0" y="2261605"/>
                </a:lnTo>
                <a:lnTo>
                  <a:pt x="423681" y="2106897"/>
                </a:lnTo>
                <a:lnTo>
                  <a:pt x="743536" y="2392330"/>
                </a:lnTo>
                <a:lnTo>
                  <a:pt x="987663" y="2477256"/>
                </a:lnTo>
                <a:cubicBezTo>
                  <a:pt x="1032209" y="2565261"/>
                  <a:pt x="956810" y="2679819"/>
                  <a:pt x="1101311" y="2754548"/>
                </a:cubicBezTo>
                <a:lnTo>
                  <a:pt x="1513088" y="2913525"/>
                </a:lnTo>
                <a:cubicBezTo>
                  <a:pt x="1617954" y="2909555"/>
                  <a:pt x="1616202" y="2825931"/>
                  <a:pt x="1827686" y="2901616"/>
                </a:cubicBezTo>
                <a:cubicBezTo>
                  <a:pt x="1828398" y="2944457"/>
                  <a:pt x="1829111" y="2987297"/>
                  <a:pt x="1829823" y="3030138"/>
                </a:cubicBezTo>
                <a:lnTo>
                  <a:pt x="1622555" y="3398628"/>
                </a:lnTo>
                <a:lnTo>
                  <a:pt x="1515590" y="3514376"/>
                </a:lnTo>
                <a:lnTo>
                  <a:pt x="1404060" y="3720684"/>
                </a:lnTo>
                <a:lnTo>
                  <a:pt x="1552432" y="4141611"/>
                </a:lnTo>
                <a:lnTo>
                  <a:pt x="1749895" y="4212259"/>
                </a:lnTo>
                <a:lnTo>
                  <a:pt x="1679789" y="4392487"/>
                </a:lnTo>
                <a:lnTo>
                  <a:pt x="2098906" y="4568310"/>
                </a:lnTo>
                <a:lnTo>
                  <a:pt x="2469278" y="4745165"/>
                </a:lnTo>
                <a:lnTo>
                  <a:pt x="2652720" y="4986168"/>
                </a:lnTo>
                <a:cubicBezTo>
                  <a:pt x="2781557" y="5106508"/>
                  <a:pt x="2743801" y="4954690"/>
                  <a:pt x="3039230" y="5347187"/>
                </a:cubicBezTo>
                <a:cubicBezTo>
                  <a:pt x="3179289" y="5481992"/>
                  <a:pt x="3252711" y="5377830"/>
                  <a:pt x="3459406" y="5751601"/>
                </a:cubicBezTo>
                <a:lnTo>
                  <a:pt x="3692652" y="6044704"/>
                </a:lnTo>
                <a:lnTo>
                  <a:pt x="3967268" y="6406923"/>
                </a:lnTo>
                <a:lnTo>
                  <a:pt x="4107278" y="6737819"/>
                </a:lnTo>
                <a:lnTo>
                  <a:pt x="4260196" y="6967945"/>
                </a:lnTo>
                <a:cubicBezTo>
                  <a:pt x="4277156" y="7068993"/>
                  <a:pt x="4140852" y="7123576"/>
                  <a:pt x="4311076" y="7271090"/>
                </a:cubicBezTo>
                <a:lnTo>
                  <a:pt x="4544304" y="7568964"/>
                </a:lnTo>
                <a:lnTo>
                  <a:pt x="4913965" y="7694583"/>
                </a:lnTo>
                <a:lnTo>
                  <a:pt x="5257316" y="7823105"/>
                </a:lnTo>
                <a:lnTo>
                  <a:pt x="5586994" y="7791814"/>
                </a:lnTo>
                <a:lnTo>
                  <a:pt x="5648044" y="7914032"/>
                </a:lnTo>
                <a:lnTo>
                  <a:pt x="5971752" y="8253770"/>
                </a:lnTo>
                <a:lnTo>
                  <a:pt x="6261812" y="7996787"/>
                </a:lnTo>
                <a:lnTo>
                  <a:pt x="6006147" y="7720057"/>
                </a:lnTo>
                <a:lnTo>
                  <a:pt x="5953203" y="7399398"/>
                </a:lnTo>
                <a:lnTo>
                  <a:pt x="5823782" y="7116562"/>
                </a:lnTo>
                <a:lnTo>
                  <a:pt x="5986869" y="6838801"/>
                </a:lnTo>
                <a:lnTo>
                  <a:pt x="6088229" y="6514906"/>
                </a:lnTo>
                <a:lnTo>
                  <a:pt x="6085436" y="6368538"/>
                </a:lnTo>
                <a:lnTo>
                  <a:pt x="5728774" y="6036806"/>
                </a:lnTo>
                <a:lnTo>
                  <a:pt x="5460841" y="5825758"/>
                </a:lnTo>
                <a:lnTo>
                  <a:pt x="5280940" y="5470377"/>
                </a:lnTo>
                <a:lnTo>
                  <a:pt x="5143122" y="4940706"/>
                </a:lnTo>
                <a:lnTo>
                  <a:pt x="4892019" y="4849474"/>
                </a:lnTo>
                <a:lnTo>
                  <a:pt x="4957962" y="4620714"/>
                </a:lnTo>
                <a:lnTo>
                  <a:pt x="4921540" y="4465641"/>
                </a:lnTo>
                <a:lnTo>
                  <a:pt x="5102172" y="4291185"/>
                </a:lnTo>
                <a:lnTo>
                  <a:pt x="4898080" y="4136810"/>
                </a:lnTo>
                <a:cubicBezTo>
                  <a:pt x="4877229" y="4123495"/>
                  <a:pt x="4756422" y="3977419"/>
                  <a:pt x="4735571" y="3964104"/>
                </a:cubicBezTo>
                <a:lnTo>
                  <a:pt x="4530685" y="3716750"/>
                </a:lnTo>
                <a:lnTo>
                  <a:pt x="4772311" y="3544497"/>
                </a:lnTo>
                <a:lnTo>
                  <a:pt x="4416654" y="3524887"/>
                </a:lnTo>
                <a:lnTo>
                  <a:pt x="4413131" y="3442163"/>
                </a:lnTo>
                <a:lnTo>
                  <a:pt x="4270712" y="3282654"/>
                </a:lnTo>
                <a:lnTo>
                  <a:pt x="4211433" y="3145125"/>
                </a:lnTo>
                <a:lnTo>
                  <a:pt x="4108300" y="3024943"/>
                </a:lnTo>
                <a:lnTo>
                  <a:pt x="4126158" y="2876872"/>
                </a:lnTo>
                <a:cubicBezTo>
                  <a:pt x="3874455" y="2858093"/>
                  <a:pt x="3842649" y="2945520"/>
                  <a:pt x="3690900" y="3026310"/>
                </a:cubicBezTo>
                <a:lnTo>
                  <a:pt x="3588809" y="2863566"/>
                </a:lnTo>
                <a:lnTo>
                  <a:pt x="3402920" y="2976579"/>
                </a:lnTo>
                <a:lnTo>
                  <a:pt x="3248945" y="2799555"/>
                </a:lnTo>
                <a:cubicBezTo>
                  <a:pt x="3248008" y="2745540"/>
                  <a:pt x="3247070" y="2691525"/>
                  <a:pt x="3246133" y="2637510"/>
                </a:cubicBezTo>
                <a:lnTo>
                  <a:pt x="3152476" y="2550017"/>
                </a:lnTo>
                <a:lnTo>
                  <a:pt x="3214549" y="2437338"/>
                </a:lnTo>
                <a:lnTo>
                  <a:pt x="3395874" y="2237333"/>
                </a:lnTo>
                <a:lnTo>
                  <a:pt x="3300117" y="2090097"/>
                </a:lnTo>
                <a:lnTo>
                  <a:pt x="3453363" y="1814871"/>
                </a:lnTo>
                <a:lnTo>
                  <a:pt x="3700614" y="1562628"/>
                </a:lnTo>
                <a:lnTo>
                  <a:pt x="3719892" y="1333869"/>
                </a:lnTo>
                <a:lnTo>
                  <a:pt x="3523469" y="1165884"/>
                </a:lnTo>
                <a:lnTo>
                  <a:pt x="3242172" y="986492"/>
                </a:lnTo>
                <a:cubicBezTo>
                  <a:pt x="3097671" y="805565"/>
                  <a:pt x="2839888" y="764036"/>
                  <a:pt x="2802005" y="337504"/>
                </a:cubicBezTo>
                <a:lnTo>
                  <a:pt x="2671178" y="98371"/>
                </a:lnTo>
                <a:lnTo>
                  <a:pt x="2207149" y="98371"/>
                </a:lnTo>
                <a:lnTo>
                  <a:pt x="1829767" y="0"/>
                </a:lnTo>
                <a:lnTo>
                  <a:pt x="1770488" y="183327"/>
                </a:lnTo>
                <a:lnTo>
                  <a:pt x="1492715" y="123418"/>
                </a:lnTo>
                <a:lnTo>
                  <a:pt x="1346808" y="274558"/>
                </a:lnTo>
                <a:lnTo>
                  <a:pt x="1176346" y="493779"/>
                </a:lnTo>
                <a:lnTo>
                  <a:pt x="1228943" y="659728"/>
                </a:lnTo>
                <a:lnTo>
                  <a:pt x="1214192" y="762197"/>
                </a:lnTo>
                <a:lnTo>
                  <a:pt x="938865" y="725105"/>
                </a:lnTo>
                <a:lnTo>
                  <a:pt x="802414" y="785013"/>
                </a:lnTo>
                <a:lnTo>
                  <a:pt x="560405" y="863302"/>
                </a:lnTo>
                <a:lnTo>
                  <a:pt x="280860" y="1085924"/>
                </a:lnTo>
                <a:lnTo>
                  <a:pt x="60922" y="989090"/>
                </a:lnTo>
                <a:close/>
              </a:path>
            </a:pathLst>
          </a:custGeom>
          <a:noFill/>
          <a:ln w="92075">
            <a:solidFill>
              <a:srgbClr val="3399FF"/>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80695851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 name="図 94">
            <a:extLst>
              <a:ext uri="{FF2B5EF4-FFF2-40B4-BE49-F238E27FC236}">
                <a16:creationId xmlns:a16="http://schemas.microsoft.com/office/drawing/2014/main" id="{2EE027D2-0D52-4A2F-BC58-7F0A25BF99BC}"/>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426248" y="746707"/>
            <a:ext cx="4877984" cy="5673499"/>
          </a:xfrm>
          <a:prstGeom prst="rect">
            <a:avLst/>
          </a:prstGeom>
        </p:spPr>
      </p:pic>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429"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各種区分・取組み案を踏まえた事業計画（ケーススタディー）②</a:t>
                </a:r>
                <a:endParaRPr lang="ja-JP" altLang="ja-JP" sz="1429" dirty="0">
                  <a:solidFill>
                    <a:schemeClr val="bg1"/>
                  </a:solidFill>
                  <a:latin typeface="Arial" panose="020B0604020202020204" pitchFamily="34" charset="0"/>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36</a:t>
            </a:fld>
            <a:endParaRPr kumimoji="1" lang="ja-JP" altLang="en-US" sz="2000" b="1" dirty="0"/>
          </a:p>
        </p:txBody>
      </p:sp>
      <p:sp>
        <p:nvSpPr>
          <p:cNvPr id="42" name="テキスト ボックス 41">
            <a:extLst>
              <a:ext uri="{FF2B5EF4-FFF2-40B4-BE49-F238E27FC236}">
                <a16:creationId xmlns:a16="http://schemas.microsoft.com/office/drawing/2014/main" id="{97A6AB8C-E99C-48FA-81AC-76562A082373}"/>
              </a:ext>
            </a:extLst>
          </p:cNvPr>
          <p:cNvSpPr txBox="1"/>
          <p:nvPr/>
        </p:nvSpPr>
        <p:spPr>
          <a:xfrm>
            <a:off x="35259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43" name="正方形/長方形 42">
            <a:extLst>
              <a:ext uri="{FF2B5EF4-FFF2-40B4-BE49-F238E27FC236}">
                <a16:creationId xmlns:a16="http://schemas.microsoft.com/office/drawing/2014/main" id="{F28742BE-1468-4AF1-957C-1A322FED6F64}"/>
              </a:ext>
            </a:extLst>
          </p:cNvPr>
          <p:cNvSpPr/>
          <p:nvPr/>
        </p:nvSpPr>
        <p:spPr>
          <a:xfrm>
            <a:off x="41187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正方形/長方形 43">
            <a:extLst>
              <a:ext uri="{FF2B5EF4-FFF2-40B4-BE49-F238E27FC236}">
                <a16:creationId xmlns:a16="http://schemas.microsoft.com/office/drawing/2014/main" id="{6FF5F90A-A62C-4553-B5F0-51988860979C}"/>
              </a:ext>
            </a:extLst>
          </p:cNvPr>
          <p:cNvSpPr/>
          <p:nvPr/>
        </p:nvSpPr>
        <p:spPr>
          <a:xfrm>
            <a:off x="40915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a:extLst>
              <a:ext uri="{FF2B5EF4-FFF2-40B4-BE49-F238E27FC236}">
                <a16:creationId xmlns:a16="http://schemas.microsoft.com/office/drawing/2014/main" id="{C152FA9C-B7FA-4B98-AD98-11E69E05D382}"/>
              </a:ext>
            </a:extLst>
          </p:cNvPr>
          <p:cNvSpPr/>
          <p:nvPr/>
        </p:nvSpPr>
        <p:spPr>
          <a:xfrm>
            <a:off x="40733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a:extLst>
              <a:ext uri="{FF2B5EF4-FFF2-40B4-BE49-F238E27FC236}">
                <a16:creationId xmlns:a16="http://schemas.microsoft.com/office/drawing/2014/main" id="{5AB5D0EE-DE4D-4B90-94DE-91086BE9811E}"/>
              </a:ext>
            </a:extLst>
          </p:cNvPr>
          <p:cNvSpPr/>
          <p:nvPr/>
        </p:nvSpPr>
        <p:spPr>
          <a:xfrm>
            <a:off x="41278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正方形/長方形 46">
            <a:extLst>
              <a:ext uri="{FF2B5EF4-FFF2-40B4-BE49-F238E27FC236}">
                <a16:creationId xmlns:a16="http://schemas.microsoft.com/office/drawing/2014/main" id="{1A53ECD3-9306-4858-8ABA-EF3C33D39C1D}"/>
              </a:ext>
            </a:extLst>
          </p:cNvPr>
          <p:cNvSpPr/>
          <p:nvPr/>
        </p:nvSpPr>
        <p:spPr>
          <a:xfrm>
            <a:off x="352596" y="1440955"/>
            <a:ext cx="1837872" cy="3492451"/>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テキスト ボックス 51">
            <a:extLst>
              <a:ext uri="{FF2B5EF4-FFF2-40B4-BE49-F238E27FC236}">
                <a16:creationId xmlns:a16="http://schemas.microsoft.com/office/drawing/2014/main" id="{771756B0-C6FE-4EE5-971E-61185E0C36C9}"/>
              </a:ext>
            </a:extLst>
          </p:cNvPr>
          <p:cNvSpPr txBox="1"/>
          <p:nvPr/>
        </p:nvSpPr>
        <p:spPr>
          <a:xfrm>
            <a:off x="737852" y="2859023"/>
            <a:ext cx="1562054" cy="230832"/>
          </a:xfrm>
          <a:prstGeom prst="rect">
            <a:avLst/>
          </a:prstGeom>
          <a:noFill/>
        </p:spPr>
        <p:txBody>
          <a:bodyPr wrap="square" rtlCol="0">
            <a:spAutoFit/>
          </a:bodyPr>
          <a:lstStyle/>
          <a:p>
            <a:r>
              <a:rPr kumimoji="1" lang="ja-JP" altLang="en-US" sz="900" b="1" dirty="0"/>
              <a:t>山地災害危険地区（山腹）</a:t>
            </a:r>
          </a:p>
        </p:txBody>
      </p:sp>
      <p:sp>
        <p:nvSpPr>
          <p:cNvPr id="53" name="正方形/長方形 52">
            <a:extLst>
              <a:ext uri="{FF2B5EF4-FFF2-40B4-BE49-F238E27FC236}">
                <a16:creationId xmlns:a16="http://schemas.microsoft.com/office/drawing/2014/main" id="{EBC1D379-2A02-4F79-9737-E4F96C592B12}"/>
              </a:ext>
            </a:extLst>
          </p:cNvPr>
          <p:cNvSpPr/>
          <p:nvPr/>
        </p:nvSpPr>
        <p:spPr>
          <a:xfrm>
            <a:off x="407337" y="2886356"/>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テキスト ボックス 53">
            <a:extLst>
              <a:ext uri="{FF2B5EF4-FFF2-40B4-BE49-F238E27FC236}">
                <a16:creationId xmlns:a16="http://schemas.microsoft.com/office/drawing/2014/main" id="{D3A1D037-6291-4108-A0DF-F57ACB61E0D1}"/>
              </a:ext>
            </a:extLst>
          </p:cNvPr>
          <p:cNvSpPr txBox="1"/>
          <p:nvPr/>
        </p:nvSpPr>
        <p:spPr>
          <a:xfrm>
            <a:off x="700388" y="3769560"/>
            <a:ext cx="1562054" cy="230832"/>
          </a:xfrm>
          <a:prstGeom prst="rect">
            <a:avLst/>
          </a:prstGeom>
          <a:noFill/>
        </p:spPr>
        <p:txBody>
          <a:bodyPr wrap="square" rtlCol="0">
            <a:spAutoFit/>
          </a:bodyPr>
          <a:lstStyle/>
          <a:p>
            <a:r>
              <a:rPr kumimoji="1" lang="ja-JP" altLang="en-US" sz="900" b="1" dirty="0"/>
              <a:t>山地災害危険地区（渓流）</a:t>
            </a:r>
          </a:p>
        </p:txBody>
      </p:sp>
      <p:sp>
        <p:nvSpPr>
          <p:cNvPr id="55" name="正方形/長方形 54">
            <a:extLst>
              <a:ext uri="{FF2B5EF4-FFF2-40B4-BE49-F238E27FC236}">
                <a16:creationId xmlns:a16="http://schemas.microsoft.com/office/drawing/2014/main" id="{65E90204-E70B-4F71-B71F-20A10868DC4B}"/>
              </a:ext>
            </a:extLst>
          </p:cNvPr>
          <p:cNvSpPr/>
          <p:nvPr/>
        </p:nvSpPr>
        <p:spPr>
          <a:xfrm>
            <a:off x="404616" y="3810790"/>
            <a:ext cx="344963" cy="150921"/>
          </a:xfrm>
          <a:prstGeom prst="rect">
            <a:avLst/>
          </a:prstGeom>
          <a:no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正方形/長方形 56">
            <a:extLst>
              <a:ext uri="{FF2B5EF4-FFF2-40B4-BE49-F238E27FC236}">
                <a16:creationId xmlns:a16="http://schemas.microsoft.com/office/drawing/2014/main" id="{5DBA7C5A-0FE1-4E4A-A4B2-DF3A47066A4F}"/>
              </a:ext>
            </a:extLst>
          </p:cNvPr>
          <p:cNvSpPr/>
          <p:nvPr/>
        </p:nvSpPr>
        <p:spPr>
          <a:xfrm>
            <a:off x="409151" y="3116635"/>
            <a:ext cx="344963" cy="150921"/>
          </a:xfrm>
          <a:prstGeom prst="rect">
            <a:avLst/>
          </a:prstGeom>
          <a:pattFill prst="dk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テキスト ボックス 57">
            <a:extLst>
              <a:ext uri="{FF2B5EF4-FFF2-40B4-BE49-F238E27FC236}">
                <a16:creationId xmlns:a16="http://schemas.microsoft.com/office/drawing/2014/main" id="{43F93AD7-2D32-4173-9B24-740D623A21A2}"/>
              </a:ext>
            </a:extLst>
          </p:cNvPr>
          <p:cNvSpPr txBox="1"/>
          <p:nvPr/>
        </p:nvSpPr>
        <p:spPr>
          <a:xfrm>
            <a:off x="754115" y="3073262"/>
            <a:ext cx="1197516"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6</a:t>
            </a:r>
            <a:r>
              <a:rPr lang="ja-JP" altLang="en-US" sz="900" b="1" dirty="0"/>
              <a:t>箇所）</a:t>
            </a:r>
            <a:endParaRPr kumimoji="1" lang="ja-JP" altLang="en-US" sz="900" b="1" dirty="0"/>
          </a:p>
        </p:txBody>
      </p:sp>
      <p:sp>
        <p:nvSpPr>
          <p:cNvPr id="59" name="正方形/長方形 58">
            <a:extLst>
              <a:ext uri="{FF2B5EF4-FFF2-40B4-BE49-F238E27FC236}">
                <a16:creationId xmlns:a16="http://schemas.microsoft.com/office/drawing/2014/main" id="{FE9321DA-B057-40B1-923F-3269F57FB4D3}"/>
              </a:ext>
            </a:extLst>
          </p:cNvPr>
          <p:cNvSpPr/>
          <p:nvPr/>
        </p:nvSpPr>
        <p:spPr>
          <a:xfrm>
            <a:off x="404616" y="3342590"/>
            <a:ext cx="344963" cy="150921"/>
          </a:xfrm>
          <a:prstGeom prst="rect">
            <a:avLst/>
          </a:prstGeom>
          <a:pattFill prst="wd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a:extLst>
              <a:ext uri="{FF2B5EF4-FFF2-40B4-BE49-F238E27FC236}">
                <a16:creationId xmlns:a16="http://schemas.microsoft.com/office/drawing/2014/main" id="{83D833FC-2215-4387-880E-5EA949C7C989}"/>
              </a:ext>
            </a:extLst>
          </p:cNvPr>
          <p:cNvSpPr/>
          <p:nvPr/>
        </p:nvSpPr>
        <p:spPr>
          <a:xfrm>
            <a:off x="397625" y="3570993"/>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テキスト ボックス 60">
            <a:extLst>
              <a:ext uri="{FF2B5EF4-FFF2-40B4-BE49-F238E27FC236}">
                <a16:creationId xmlns:a16="http://schemas.microsoft.com/office/drawing/2014/main" id="{55A4B1FC-95DA-4189-88A7-4F738A1F2220}"/>
              </a:ext>
            </a:extLst>
          </p:cNvPr>
          <p:cNvSpPr txBox="1"/>
          <p:nvPr/>
        </p:nvSpPr>
        <p:spPr>
          <a:xfrm>
            <a:off x="754114" y="3314291"/>
            <a:ext cx="1134880"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4</a:t>
            </a:r>
            <a:r>
              <a:rPr lang="ja-JP" altLang="en-US" sz="900" b="1" dirty="0"/>
              <a:t>箇所）</a:t>
            </a:r>
            <a:endParaRPr kumimoji="1" lang="ja-JP" altLang="en-US" sz="900" b="1" dirty="0"/>
          </a:p>
        </p:txBody>
      </p:sp>
      <p:sp>
        <p:nvSpPr>
          <p:cNvPr id="62" name="テキスト ボックス 61">
            <a:extLst>
              <a:ext uri="{FF2B5EF4-FFF2-40B4-BE49-F238E27FC236}">
                <a16:creationId xmlns:a16="http://schemas.microsoft.com/office/drawing/2014/main" id="{9B800400-CBF9-4F1B-BF67-40305C8739FC}"/>
              </a:ext>
            </a:extLst>
          </p:cNvPr>
          <p:cNvSpPr txBox="1"/>
          <p:nvPr/>
        </p:nvSpPr>
        <p:spPr>
          <a:xfrm>
            <a:off x="752299" y="3528531"/>
            <a:ext cx="1134879"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7</a:t>
            </a:r>
            <a:r>
              <a:rPr lang="ja-JP" altLang="en-US" sz="900" b="1" dirty="0"/>
              <a:t>箇所）</a:t>
            </a:r>
            <a:endParaRPr kumimoji="1" lang="ja-JP" altLang="en-US" sz="900" b="1" dirty="0"/>
          </a:p>
        </p:txBody>
      </p:sp>
      <p:sp>
        <p:nvSpPr>
          <p:cNvPr id="63" name="正方形/長方形 62">
            <a:extLst>
              <a:ext uri="{FF2B5EF4-FFF2-40B4-BE49-F238E27FC236}">
                <a16:creationId xmlns:a16="http://schemas.microsoft.com/office/drawing/2014/main" id="{AAC57589-27B4-43AF-8977-9798C612DEE8}"/>
              </a:ext>
            </a:extLst>
          </p:cNvPr>
          <p:cNvSpPr/>
          <p:nvPr/>
        </p:nvSpPr>
        <p:spPr>
          <a:xfrm>
            <a:off x="397625" y="4059708"/>
            <a:ext cx="344963" cy="150921"/>
          </a:xfrm>
          <a:prstGeom prst="rect">
            <a:avLst/>
          </a:prstGeom>
          <a:pattFill prst="lt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01DB86F4-2210-4961-92F4-F52E44E1AA4A}"/>
              </a:ext>
            </a:extLst>
          </p:cNvPr>
          <p:cNvSpPr/>
          <p:nvPr/>
        </p:nvSpPr>
        <p:spPr>
          <a:xfrm>
            <a:off x="393089" y="4285663"/>
            <a:ext cx="344963" cy="150921"/>
          </a:xfrm>
          <a:prstGeom prst="rect">
            <a:avLst/>
          </a:prstGeom>
          <a:pattFill prst="wd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F5CEB431-69CB-43D3-88A8-4E2708FFFEA5}"/>
              </a:ext>
            </a:extLst>
          </p:cNvPr>
          <p:cNvSpPr/>
          <p:nvPr/>
        </p:nvSpPr>
        <p:spPr>
          <a:xfrm>
            <a:off x="401339" y="4514065"/>
            <a:ext cx="344963" cy="150921"/>
          </a:xfrm>
          <a:prstGeom prst="rect">
            <a:avLst/>
          </a:prstGeom>
          <a:no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テキスト ボックス 65">
            <a:extLst>
              <a:ext uri="{FF2B5EF4-FFF2-40B4-BE49-F238E27FC236}">
                <a16:creationId xmlns:a16="http://schemas.microsoft.com/office/drawing/2014/main" id="{E63347AF-8ED1-4F7D-A3BB-CD8A0913AF55}"/>
              </a:ext>
            </a:extLst>
          </p:cNvPr>
          <p:cNvSpPr txBox="1"/>
          <p:nvPr/>
        </p:nvSpPr>
        <p:spPr>
          <a:xfrm>
            <a:off x="752300" y="4029578"/>
            <a:ext cx="1230454"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2</a:t>
            </a:r>
            <a:r>
              <a:rPr lang="ja-JP" altLang="en-US" sz="900" b="1" dirty="0"/>
              <a:t>箇所）</a:t>
            </a:r>
            <a:endParaRPr kumimoji="1" lang="ja-JP" altLang="en-US" sz="900" b="1" dirty="0"/>
          </a:p>
        </p:txBody>
      </p:sp>
      <p:sp>
        <p:nvSpPr>
          <p:cNvPr id="67" name="テキスト ボックス 66">
            <a:extLst>
              <a:ext uri="{FF2B5EF4-FFF2-40B4-BE49-F238E27FC236}">
                <a16:creationId xmlns:a16="http://schemas.microsoft.com/office/drawing/2014/main" id="{9735909C-5B7F-4712-8B84-21CBD060D9AF}"/>
              </a:ext>
            </a:extLst>
          </p:cNvPr>
          <p:cNvSpPr txBox="1"/>
          <p:nvPr/>
        </p:nvSpPr>
        <p:spPr>
          <a:xfrm>
            <a:off x="752300" y="4270607"/>
            <a:ext cx="1134878"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1</a:t>
            </a:r>
            <a:r>
              <a:rPr lang="ja-JP" altLang="en-US" sz="900" b="1" dirty="0"/>
              <a:t>箇所）</a:t>
            </a:r>
            <a:endParaRPr kumimoji="1" lang="ja-JP" altLang="en-US" sz="900" b="1" dirty="0"/>
          </a:p>
        </p:txBody>
      </p:sp>
      <p:sp>
        <p:nvSpPr>
          <p:cNvPr id="68" name="テキスト ボックス 67">
            <a:extLst>
              <a:ext uri="{FF2B5EF4-FFF2-40B4-BE49-F238E27FC236}">
                <a16:creationId xmlns:a16="http://schemas.microsoft.com/office/drawing/2014/main" id="{B50663FE-F7F3-46CB-AF0D-BB8E9A5141F1}"/>
              </a:ext>
            </a:extLst>
          </p:cNvPr>
          <p:cNvSpPr txBox="1"/>
          <p:nvPr/>
        </p:nvSpPr>
        <p:spPr>
          <a:xfrm>
            <a:off x="750485" y="4484846"/>
            <a:ext cx="1167815"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3</a:t>
            </a:r>
            <a:r>
              <a:rPr lang="ja-JP" altLang="en-US" sz="900" b="1" dirty="0"/>
              <a:t>箇所）</a:t>
            </a:r>
            <a:endParaRPr kumimoji="1" lang="ja-JP" altLang="en-US" sz="900" b="1" dirty="0"/>
          </a:p>
        </p:txBody>
      </p:sp>
      <p:sp>
        <p:nvSpPr>
          <p:cNvPr id="70" name="正方形/長方形 69">
            <a:extLst>
              <a:ext uri="{FF2B5EF4-FFF2-40B4-BE49-F238E27FC236}">
                <a16:creationId xmlns:a16="http://schemas.microsoft.com/office/drawing/2014/main" id="{75851DA9-B6F3-458A-9F63-A09A94CF74C7}"/>
              </a:ext>
            </a:extLst>
          </p:cNvPr>
          <p:cNvSpPr/>
          <p:nvPr/>
        </p:nvSpPr>
        <p:spPr>
          <a:xfrm>
            <a:off x="5727700" y="737276"/>
            <a:ext cx="3710394" cy="1135121"/>
          </a:xfrm>
          <a:prstGeom prst="rect">
            <a:avLst/>
          </a:prstGeom>
          <a:solidFill>
            <a:schemeClr val="bg1"/>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タイトル 1">
            <a:extLst>
              <a:ext uri="{FF2B5EF4-FFF2-40B4-BE49-F238E27FC236}">
                <a16:creationId xmlns:a16="http://schemas.microsoft.com/office/drawing/2014/main" id="{D664ADCD-FE7B-4B20-85B4-C687D7D5480B}"/>
              </a:ext>
            </a:extLst>
          </p:cNvPr>
          <p:cNvSpPr txBox="1">
            <a:spLocks/>
          </p:cNvSpPr>
          <p:nvPr/>
        </p:nvSpPr>
        <p:spPr>
          <a:xfrm>
            <a:off x="7318151" y="1319030"/>
            <a:ext cx="1189182"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森林経営計画</a:t>
            </a:r>
          </a:p>
        </p:txBody>
      </p:sp>
      <p:sp>
        <p:nvSpPr>
          <p:cNvPr id="72" name="テキスト ボックス 71">
            <a:extLst>
              <a:ext uri="{FF2B5EF4-FFF2-40B4-BE49-F238E27FC236}">
                <a16:creationId xmlns:a16="http://schemas.microsoft.com/office/drawing/2014/main" id="{A524EFED-530E-4D4C-B1D3-478DFBFDD339}"/>
              </a:ext>
            </a:extLst>
          </p:cNvPr>
          <p:cNvSpPr txBox="1"/>
          <p:nvPr/>
        </p:nvSpPr>
        <p:spPr>
          <a:xfrm>
            <a:off x="7438099" y="1596870"/>
            <a:ext cx="1021792" cy="290208"/>
          </a:xfrm>
          <a:prstGeom prst="rect">
            <a:avLst/>
          </a:prstGeom>
          <a:noFill/>
        </p:spPr>
        <p:txBody>
          <a:bodyPr wrap="square" rtlCol="0">
            <a:spAutoFit/>
          </a:bodyPr>
          <a:lstStyle/>
          <a:p>
            <a:r>
              <a:rPr kumimoji="1" lang="ja-JP" altLang="en-US" sz="1286" dirty="0"/>
              <a:t>河川流域</a:t>
            </a:r>
          </a:p>
        </p:txBody>
      </p:sp>
      <p:sp>
        <p:nvSpPr>
          <p:cNvPr id="73" name="正方形/長方形 3">
            <a:extLst>
              <a:ext uri="{FF2B5EF4-FFF2-40B4-BE49-F238E27FC236}">
                <a16:creationId xmlns:a16="http://schemas.microsoft.com/office/drawing/2014/main" id="{DF6D4324-BA7F-4F71-B324-8A3525EFAC85}"/>
              </a:ext>
            </a:extLst>
          </p:cNvPr>
          <p:cNvSpPr/>
          <p:nvPr/>
        </p:nvSpPr>
        <p:spPr>
          <a:xfrm>
            <a:off x="5737249" y="1509906"/>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noFill/>
          <a:ln w="34925">
            <a:solidFill>
              <a:srgbClr val="2E75B6"/>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74" name="正方形/長方形 3">
            <a:extLst>
              <a:ext uri="{FF2B5EF4-FFF2-40B4-BE49-F238E27FC236}">
                <a16:creationId xmlns:a16="http://schemas.microsoft.com/office/drawing/2014/main" id="{14477136-F534-4ADC-A28A-179CF648AD64}"/>
              </a:ext>
            </a:extLst>
          </p:cNvPr>
          <p:cNvSpPr/>
          <p:nvPr/>
        </p:nvSpPr>
        <p:spPr>
          <a:xfrm>
            <a:off x="5685294" y="1340308"/>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F15960">
              <a:alpha val="55686"/>
            </a:srgb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75" name="正方形/長方形 3">
            <a:extLst>
              <a:ext uri="{FF2B5EF4-FFF2-40B4-BE49-F238E27FC236}">
                <a16:creationId xmlns:a16="http://schemas.microsoft.com/office/drawing/2014/main" id="{57EC5996-CAD8-46ED-93EB-4BA40914803B}"/>
              </a:ext>
            </a:extLst>
          </p:cNvPr>
          <p:cNvSpPr/>
          <p:nvPr/>
        </p:nvSpPr>
        <p:spPr>
          <a:xfrm>
            <a:off x="5669043" y="1214671"/>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19C3FF"/>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76" name="タイトル 1">
            <a:extLst>
              <a:ext uri="{FF2B5EF4-FFF2-40B4-BE49-F238E27FC236}">
                <a16:creationId xmlns:a16="http://schemas.microsoft.com/office/drawing/2014/main" id="{C6A58418-774E-47AD-B280-57440E1442ED}"/>
              </a:ext>
            </a:extLst>
          </p:cNvPr>
          <p:cNvSpPr txBox="1">
            <a:spLocks/>
          </p:cNvSpPr>
          <p:nvPr/>
        </p:nvSpPr>
        <p:spPr>
          <a:xfrm>
            <a:off x="7074198" y="1138515"/>
            <a:ext cx="1189182"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保安林</a:t>
            </a:r>
          </a:p>
        </p:txBody>
      </p:sp>
      <p:sp>
        <p:nvSpPr>
          <p:cNvPr id="77" name="タイトル 1">
            <a:extLst>
              <a:ext uri="{FF2B5EF4-FFF2-40B4-BE49-F238E27FC236}">
                <a16:creationId xmlns:a16="http://schemas.microsoft.com/office/drawing/2014/main" id="{133BE88B-14A2-4F76-8DF0-302BE4880F0C}"/>
              </a:ext>
            </a:extLst>
          </p:cNvPr>
          <p:cNvSpPr txBox="1">
            <a:spLocks/>
          </p:cNvSpPr>
          <p:nvPr/>
        </p:nvSpPr>
        <p:spPr>
          <a:xfrm>
            <a:off x="7311193" y="937001"/>
            <a:ext cx="1560286" cy="364932"/>
          </a:xfrm>
          <a:prstGeom prst="rect">
            <a:avLst/>
          </a:prstGeom>
        </p:spPr>
        <p:txBody>
          <a:bodyPr vert="horz" lIns="103857" tIns="51929" rIns="103857" bIns="51929" rtlCol="0" anchor="ctr">
            <a:noAutofit/>
          </a:bodyPr>
          <a:lstStyle>
            <a:lvl1pPr algn="ctr" defTabSz="1230898" rtl="0" eaLnBrk="1" latinLnBrk="0" hangingPunct="1">
              <a:spcBef>
                <a:spcPct val="0"/>
              </a:spcBef>
              <a:buNone/>
              <a:defRPr kumimoji="1" sz="6010" kern="1200">
                <a:solidFill>
                  <a:schemeClr val="tx1"/>
                </a:solidFill>
                <a:latin typeface="+mj-lt"/>
                <a:ea typeface="+mj-ea"/>
                <a:cs typeface="+mj-cs"/>
              </a:defRPr>
            </a:lvl1pPr>
          </a:lstStyle>
          <a:p>
            <a:r>
              <a:rPr lang="ja-JP" altLang="en-US" sz="1286" dirty="0">
                <a:latin typeface="+mn-ea"/>
                <a:ea typeface="+mn-ea"/>
              </a:rPr>
              <a:t>山地災害危険地区</a:t>
            </a:r>
          </a:p>
        </p:txBody>
      </p:sp>
      <p:sp>
        <p:nvSpPr>
          <p:cNvPr id="78" name="正方形/長方形 3">
            <a:extLst>
              <a:ext uri="{FF2B5EF4-FFF2-40B4-BE49-F238E27FC236}">
                <a16:creationId xmlns:a16="http://schemas.microsoft.com/office/drawing/2014/main" id="{F2476D8F-E60D-4220-BCBE-25EC4E77FE9F}"/>
              </a:ext>
            </a:extLst>
          </p:cNvPr>
          <p:cNvSpPr/>
          <p:nvPr/>
        </p:nvSpPr>
        <p:spPr>
          <a:xfrm>
            <a:off x="5685294" y="1088737"/>
            <a:ext cx="1682964" cy="178114"/>
          </a:xfrm>
          <a:custGeom>
            <a:avLst/>
            <a:gdLst>
              <a:gd name="connsiteX0" fmla="*/ 0 w 2655086"/>
              <a:gd name="connsiteY0" fmla="*/ 0 h 1730057"/>
              <a:gd name="connsiteX1" fmla="*/ 2655086 w 2655086"/>
              <a:gd name="connsiteY1" fmla="*/ 0 h 1730057"/>
              <a:gd name="connsiteX2" fmla="*/ 2655086 w 2655086"/>
              <a:gd name="connsiteY2" fmla="*/ 1730057 h 1730057"/>
              <a:gd name="connsiteX3" fmla="*/ 0 w 2655086"/>
              <a:gd name="connsiteY3" fmla="*/ 1730057 h 1730057"/>
              <a:gd name="connsiteX4" fmla="*/ 0 w 2655086"/>
              <a:gd name="connsiteY4" fmla="*/ 0 h 1730057"/>
              <a:gd name="connsiteX0" fmla="*/ 0 w 4851145"/>
              <a:gd name="connsiteY0" fmla="*/ 0 h 1730057"/>
              <a:gd name="connsiteX1" fmla="*/ 2655086 w 4851145"/>
              <a:gd name="connsiteY1" fmla="*/ 0 h 1730057"/>
              <a:gd name="connsiteX2" fmla="*/ 4851145 w 4851145"/>
              <a:gd name="connsiteY2" fmla="*/ 785677 h 1730057"/>
              <a:gd name="connsiteX3" fmla="*/ 0 w 4851145"/>
              <a:gd name="connsiteY3" fmla="*/ 1730057 h 1730057"/>
              <a:gd name="connsiteX4" fmla="*/ 0 w 4851145"/>
              <a:gd name="connsiteY4" fmla="*/ 0 h 1730057"/>
              <a:gd name="connsiteX0" fmla="*/ 0 w 4851145"/>
              <a:gd name="connsiteY0" fmla="*/ 0 h 785677"/>
              <a:gd name="connsiteX1" fmla="*/ 2655086 w 4851145"/>
              <a:gd name="connsiteY1" fmla="*/ 0 h 785677"/>
              <a:gd name="connsiteX2" fmla="*/ 4851145 w 4851145"/>
              <a:gd name="connsiteY2" fmla="*/ 785677 h 785677"/>
              <a:gd name="connsiteX3" fmla="*/ 1881266 w 4851145"/>
              <a:gd name="connsiteY3" fmla="*/ 770686 h 785677"/>
              <a:gd name="connsiteX4" fmla="*/ 0 w 4851145"/>
              <a:gd name="connsiteY4" fmla="*/ 0 h 78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145" h="785677">
                <a:moveTo>
                  <a:pt x="0" y="0"/>
                </a:moveTo>
                <a:lnTo>
                  <a:pt x="2655086" y="0"/>
                </a:lnTo>
                <a:lnTo>
                  <a:pt x="4851145" y="785677"/>
                </a:lnTo>
                <a:lnTo>
                  <a:pt x="1881266" y="770686"/>
                </a:lnTo>
                <a:lnTo>
                  <a:pt x="0" y="0"/>
                </a:lnTo>
                <a:close/>
              </a:path>
            </a:pathLst>
          </a:custGeom>
          <a:solidFill>
            <a:srgbClr val="005392"/>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6"/>
          </a:p>
        </p:txBody>
      </p:sp>
      <p:sp>
        <p:nvSpPr>
          <p:cNvPr id="79" name="フリーフォーム: 図形 78">
            <a:extLst>
              <a:ext uri="{FF2B5EF4-FFF2-40B4-BE49-F238E27FC236}">
                <a16:creationId xmlns:a16="http://schemas.microsoft.com/office/drawing/2014/main" id="{BF42CFD0-B089-4EAE-86B1-A428160BE86E}"/>
              </a:ext>
            </a:extLst>
          </p:cNvPr>
          <p:cNvSpPr/>
          <p:nvPr/>
        </p:nvSpPr>
        <p:spPr>
          <a:xfrm>
            <a:off x="5734050" y="1093113"/>
            <a:ext cx="866775" cy="163286"/>
          </a:xfrm>
          <a:custGeom>
            <a:avLst/>
            <a:gdLst>
              <a:gd name="connsiteX0" fmla="*/ 1234440 w 1234440"/>
              <a:gd name="connsiteY0" fmla="*/ 0 h 247650"/>
              <a:gd name="connsiteX1" fmla="*/ 845820 w 1234440"/>
              <a:gd name="connsiteY1" fmla="*/ 247650 h 247650"/>
              <a:gd name="connsiteX2" fmla="*/ 0 w 1234440"/>
              <a:gd name="connsiteY2" fmla="*/ 19050 h 247650"/>
              <a:gd name="connsiteX3" fmla="*/ 1234440 w 1234440"/>
              <a:gd name="connsiteY3" fmla="*/ 0 h 247650"/>
              <a:gd name="connsiteX0" fmla="*/ 1224915 w 1224915"/>
              <a:gd name="connsiteY0" fmla="*/ 7620 h 228600"/>
              <a:gd name="connsiteX1" fmla="*/ 845820 w 1224915"/>
              <a:gd name="connsiteY1" fmla="*/ 228600 h 228600"/>
              <a:gd name="connsiteX2" fmla="*/ 0 w 1224915"/>
              <a:gd name="connsiteY2" fmla="*/ 0 h 228600"/>
              <a:gd name="connsiteX3" fmla="*/ 1224915 w 1224915"/>
              <a:gd name="connsiteY3" fmla="*/ 7620 h 228600"/>
              <a:gd name="connsiteX0" fmla="*/ 1224915 w 1224915"/>
              <a:gd name="connsiteY0" fmla="*/ 7620 h 228600"/>
              <a:gd name="connsiteX1" fmla="*/ 857250 w 1224915"/>
              <a:gd name="connsiteY1" fmla="*/ 228600 h 228600"/>
              <a:gd name="connsiteX2" fmla="*/ 0 w 1224915"/>
              <a:gd name="connsiteY2" fmla="*/ 0 h 228600"/>
              <a:gd name="connsiteX3" fmla="*/ 1224915 w 1224915"/>
              <a:gd name="connsiteY3" fmla="*/ 7620 h 228600"/>
              <a:gd name="connsiteX0" fmla="*/ 1213485 w 1213485"/>
              <a:gd name="connsiteY0" fmla="*/ 7620 h 228600"/>
              <a:gd name="connsiteX1" fmla="*/ 845820 w 1213485"/>
              <a:gd name="connsiteY1" fmla="*/ 228600 h 228600"/>
              <a:gd name="connsiteX2" fmla="*/ 0 w 1213485"/>
              <a:gd name="connsiteY2" fmla="*/ 0 h 228600"/>
              <a:gd name="connsiteX3" fmla="*/ 1213485 w 1213485"/>
              <a:gd name="connsiteY3" fmla="*/ 7620 h 228600"/>
            </a:gdLst>
            <a:ahLst/>
            <a:cxnLst>
              <a:cxn ang="0">
                <a:pos x="connsiteX0" y="connsiteY0"/>
              </a:cxn>
              <a:cxn ang="0">
                <a:pos x="connsiteX1" y="connsiteY1"/>
              </a:cxn>
              <a:cxn ang="0">
                <a:pos x="connsiteX2" y="connsiteY2"/>
              </a:cxn>
              <a:cxn ang="0">
                <a:pos x="connsiteX3" y="connsiteY3"/>
              </a:cxn>
            </a:cxnLst>
            <a:rect l="l" t="t" r="r" b="b"/>
            <a:pathLst>
              <a:path w="1213485" h="228600">
                <a:moveTo>
                  <a:pt x="1213485" y="7620"/>
                </a:moveTo>
                <a:lnTo>
                  <a:pt x="845820" y="228600"/>
                </a:lnTo>
                <a:lnTo>
                  <a:pt x="0" y="0"/>
                </a:lnTo>
                <a:lnTo>
                  <a:pt x="1213485" y="7620"/>
                </a:lnTo>
                <a:close/>
              </a:path>
            </a:pathLst>
          </a:custGeom>
          <a:solidFill>
            <a:srgbClr val="FF0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矢印: 下 79">
            <a:extLst>
              <a:ext uri="{FF2B5EF4-FFF2-40B4-BE49-F238E27FC236}">
                <a16:creationId xmlns:a16="http://schemas.microsoft.com/office/drawing/2014/main" id="{63A4360A-E8BB-418E-9218-376432F8021C}"/>
              </a:ext>
            </a:extLst>
          </p:cNvPr>
          <p:cNvSpPr/>
          <p:nvPr/>
        </p:nvSpPr>
        <p:spPr>
          <a:xfrm rot="10800000">
            <a:off x="6284257" y="875116"/>
            <a:ext cx="202521" cy="882896"/>
          </a:xfrm>
          <a:prstGeom prst="downArrow">
            <a:avLst/>
          </a:prstGeom>
          <a:solidFill>
            <a:schemeClr val="accent2">
              <a:lumMod val="50000"/>
            </a:schemeClr>
          </a:solidFill>
          <a:ln w="25400">
            <a:solidFill>
              <a:schemeClr val="accent2">
                <a:lumMod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矢印: 下 80">
            <a:extLst>
              <a:ext uri="{FF2B5EF4-FFF2-40B4-BE49-F238E27FC236}">
                <a16:creationId xmlns:a16="http://schemas.microsoft.com/office/drawing/2014/main" id="{DB5E455B-CB77-40DE-B477-5E122AA0C123}"/>
              </a:ext>
            </a:extLst>
          </p:cNvPr>
          <p:cNvSpPr/>
          <p:nvPr/>
        </p:nvSpPr>
        <p:spPr>
          <a:xfrm rot="10800000">
            <a:off x="6048829" y="883661"/>
            <a:ext cx="202521" cy="882896"/>
          </a:xfrm>
          <a:prstGeom prst="downArrow">
            <a:avLst/>
          </a:prstGeom>
          <a:solidFill>
            <a:srgbClr val="FFC000"/>
          </a:solidFill>
          <a:ln w="25400">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矢印: 下 81">
            <a:extLst>
              <a:ext uri="{FF2B5EF4-FFF2-40B4-BE49-F238E27FC236}">
                <a16:creationId xmlns:a16="http://schemas.microsoft.com/office/drawing/2014/main" id="{1D9D081C-F887-46D1-BE61-B6875223DF4D}"/>
              </a:ext>
            </a:extLst>
          </p:cNvPr>
          <p:cNvSpPr/>
          <p:nvPr/>
        </p:nvSpPr>
        <p:spPr>
          <a:xfrm rot="10800000">
            <a:off x="6827377" y="875116"/>
            <a:ext cx="202521" cy="882896"/>
          </a:xfrm>
          <a:prstGeom prst="downArrow">
            <a:avLst/>
          </a:prstGeom>
          <a:solidFill>
            <a:srgbClr val="007E39"/>
          </a:solidFill>
          <a:ln w="25400">
            <a:solidFill>
              <a:srgbClr val="007E39"/>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矢印: 下 82">
            <a:extLst>
              <a:ext uri="{FF2B5EF4-FFF2-40B4-BE49-F238E27FC236}">
                <a16:creationId xmlns:a16="http://schemas.microsoft.com/office/drawing/2014/main" id="{87880222-B1A0-4BC6-A374-6620A5828E27}"/>
              </a:ext>
            </a:extLst>
          </p:cNvPr>
          <p:cNvSpPr/>
          <p:nvPr/>
        </p:nvSpPr>
        <p:spPr>
          <a:xfrm rot="10800000">
            <a:off x="6591950" y="883661"/>
            <a:ext cx="202521" cy="882896"/>
          </a:xfrm>
          <a:prstGeom prst="downArrow">
            <a:avLst/>
          </a:prstGeom>
          <a:solidFill>
            <a:srgbClr val="5DD848"/>
          </a:solidFill>
          <a:ln w="25400">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テキスト ボックス 68">
            <a:extLst>
              <a:ext uri="{FF2B5EF4-FFF2-40B4-BE49-F238E27FC236}">
                <a16:creationId xmlns:a16="http://schemas.microsoft.com/office/drawing/2014/main" id="{99198E0D-1056-4D5E-A3A8-FDBBD4DB1071}"/>
              </a:ext>
            </a:extLst>
          </p:cNvPr>
          <p:cNvSpPr txBox="1"/>
          <p:nvPr/>
        </p:nvSpPr>
        <p:spPr>
          <a:xfrm>
            <a:off x="1712625" y="3208058"/>
            <a:ext cx="589394" cy="369332"/>
          </a:xfrm>
          <a:prstGeom prst="rect">
            <a:avLst/>
          </a:prstGeom>
          <a:noFill/>
        </p:spPr>
        <p:txBody>
          <a:bodyPr wrap="square" rtlCol="0">
            <a:spAutoFit/>
          </a:bodyPr>
          <a:lstStyle/>
          <a:p>
            <a:r>
              <a:rPr lang="ja-JP" altLang="en-US" sz="900" b="1" dirty="0"/>
              <a:t>合計：</a:t>
            </a:r>
            <a:endParaRPr lang="en-US" altLang="ja-JP" sz="900" b="1" dirty="0"/>
          </a:p>
          <a:p>
            <a:r>
              <a:rPr lang="en-US" altLang="ja-JP" sz="900" b="1" dirty="0"/>
              <a:t>17</a:t>
            </a:r>
            <a:r>
              <a:rPr lang="ja-JP" altLang="en-US" sz="900" b="1" dirty="0"/>
              <a:t>箇所</a:t>
            </a:r>
            <a:endParaRPr kumimoji="1" lang="ja-JP" altLang="en-US" sz="900" b="1" dirty="0"/>
          </a:p>
        </p:txBody>
      </p:sp>
      <p:sp>
        <p:nvSpPr>
          <p:cNvPr id="84" name="テキスト ボックス 83">
            <a:extLst>
              <a:ext uri="{FF2B5EF4-FFF2-40B4-BE49-F238E27FC236}">
                <a16:creationId xmlns:a16="http://schemas.microsoft.com/office/drawing/2014/main" id="{1E378D35-A677-466B-B69F-C6DE2D4443F3}"/>
              </a:ext>
            </a:extLst>
          </p:cNvPr>
          <p:cNvSpPr txBox="1"/>
          <p:nvPr/>
        </p:nvSpPr>
        <p:spPr>
          <a:xfrm>
            <a:off x="1698409" y="4123832"/>
            <a:ext cx="589394" cy="369332"/>
          </a:xfrm>
          <a:prstGeom prst="rect">
            <a:avLst/>
          </a:prstGeom>
          <a:noFill/>
        </p:spPr>
        <p:txBody>
          <a:bodyPr wrap="square" rtlCol="0">
            <a:spAutoFit/>
          </a:bodyPr>
          <a:lstStyle/>
          <a:p>
            <a:r>
              <a:rPr lang="ja-JP" altLang="en-US" sz="900" b="1" dirty="0"/>
              <a:t>合計：</a:t>
            </a:r>
            <a:endParaRPr lang="en-US" altLang="ja-JP" sz="900" b="1" dirty="0"/>
          </a:p>
          <a:p>
            <a:r>
              <a:rPr lang="en-US" altLang="ja-JP" sz="900" b="1" dirty="0"/>
              <a:t> 6</a:t>
            </a:r>
            <a:r>
              <a:rPr lang="ja-JP" altLang="en-US" sz="900" b="1" dirty="0"/>
              <a:t>箇所</a:t>
            </a:r>
            <a:endParaRPr kumimoji="1" lang="ja-JP" altLang="en-US" sz="900" b="1" dirty="0"/>
          </a:p>
        </p:txBody>
      </p:sp>
      <p:sp>
        <p:nvSpPr>
          <p:cNvPr id="85" name="テキスト ボックス 84">
            <a:extLst>
              <a:ext uri="{FF2B5EF4-FFF2-40B4-BE49-F238E27FC236}">
                <a16:creationId xmlns:a16="http://schemas.microsoft.com/office/drawing/2014/main" id="{614C8198-237D-44B8-8F38-0A821B6DA011}"/>
              </a:ext>
            </a:extLst>
          </p:cNvPr>
          <p:cNvSpPr txBox="1"/>
          <p:nvPr/>
        </p:nvSpPr>
        <p:spPr>
          <a:xfrm>
            <a:off x="371396" y="5282815"/>
            <a:ext cx="1778595" cy="1279581"/>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山間部の森林において、危険地区に指定されているが、下流の市街地周辺は指定されていない（傾斜が緩やか）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cxnSp>
        <p:nvCxnSpPr>
          <p:cNvPr id="86" name="直線矢印コネクタ 85">
            <a:extLst>
              <a:ext uri="{FF2B5EF4-FFF2-40B4-BE49-F238E27FC236}">
                <a16:creationId xmlns:a16="http://schemas.microsoft.com/office/drawing/2014/main" id="{7D3BD882-B016-4EBE-9B09-20B74779631F}"/>
              </a:ext>
            </a:extLst>
          </p:cNvPr>
          <p:cNvCxnSpPr>
            <a:cxnSpLocks/>
          </p:cNvCxnSpPr>
          <p:nvPr/>
        </p:nvCxnSpPr>
        <p:spPr>
          <a:xfrm>
            <a:off x="1211089" y="4894594"/>
            <a:ext cx="0" cy="44567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テキスト ボックス 86">
            <a:extLst>
              <a:ext uri="{FF2B5EF4-FFF2-40B4-BE49-F238E27FC236}">
                <a16:creationId xmlns:a16="http://schemas.microsoft.com/office/drawing/2014/main" id="{C0DC5B3B-B134-49BD-A4FD-167447FF2D2C}"/>
              </a:ext>
            </a:extLst>
          </p:cNvPr>
          <p:cNvSpPr txBox="1"/>
          <p:nvPr/>
        </p:nvSpPr>
        <p:spPr>
          <a:xfrm>
            <a:off x="708552" y="4687185"/>
            <a:ext cx="931562" cy="246221"/>
          </a:xfrm>
          <a:prstGeom prst="rect">
            <a:avLst/>
          </a:prstGeom>
          <a:noFill/>
        </p:spPr>
        <p:txBody>
          <a:bodyPr wrap="square" rtlCol="0">
            <a:spAutoFit/>
          </a:bodyPr>
          <a:lstStyle/>
          <a:p>
            <a:r>
              <a:rPr lang="ja-JP" altLang="en-US" sz="1000" b="1" dirty="0"/>
              <a:t>保安林</a:t>
            </a:r>
            <a:endParaRPr kumimoji="1" lang="ja-JP" altLang="en-US" sz="1000" b="1" dirty="0"/>
          </a:p>
        </p:txBody>
      </p:sp>
      <p:sp>
        <p:nvSpPr>
          <p:cNvPr id="88" name="正方形/長方形 87">
            <a:extLst>
              <a:ext uri="{FF2B5EF4-FFF2-40B4-BE49-F238E27FC236}">
                <a16:creationId xmlns:a16="http://schemas.microsoft.com/office/drawing/2014/main" id="{D2143E7D-D283-4982-A72E-FC6BFAB54057}"/>
              </a:ext>
            </a:extLst>
          </p:cNvPr>
          <p:cNvSpPr/>
          <p:nvPr/>
        </p:nvSpPr>
        <p:spPr>
          <a:xfrm>
            <a:off x="405522" y="4721158"/>
            <a:ext cx="344963" cy="150921"/>
          </a:xfrm>
          <a:prstGeom prst="rect">
            <a:avLst/>
          </a:prstGeom>
          <a:solidFill>
            <a:srgbClr val="19C3FF">
              <a:alpha val="4600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テキスト ボックス 88">
            <a:extLst>
              <a:ext uri="{FF2B5EF4-FFF2-40B4-BE49-F238E27FC236}">
                <a16:creationId xmlns:a16="http://schemas.microsoft.com/office/drawing/2014/main" id="{D8A2659D-6DFE-45C4-966E-075C99340CC0}"/>
              </a:ext>
            </a:extLst>
          </p:cNvPr>
          <p:cNvSpPr txBox="1"/>
          <p:nvPr/>
        </p:nvSpPr>
        <p:spPr>
          <a:xfrm>
            <a:off x="724881" y="2629346"/>
            <a:ext cx="1481916" cy="246221"/>
          </a:xfrm>
          <a:prstGeom prst="rect">
            <a:avLst/>
          </a:prstGeom>
          <a:noFill/>
        </p:spPr>
        <p:txBody>
          <a:bodyPr wrap="square" rtlCol="0">
            <a:spAutoFit/>
          </a:bodyPr>
          <a:lstStyle/>
          <a:p>
            <a:r>
              <a:rPr kumimoji="1" lang="ja-JP" altLang="en-US" sz="1000" b="1" dirty="0"/>
              <a:t>森林経営計画地</a:t>
            </a:r>
          </a:p>
        </p:txBody>
      </p:sp>
      <p:sp>
        <p:nvSpPr>
          <p:cNvPr id="90" name="正方形/長方形 89">
            <a:extLst>
              <a:ext uri="{FF2B5EF4-FFF2-40B4-BE49-F238E27FC236}">
                <a16:creationId xmlns:a16="http://schemas.microsoft.com/office/drawing/2014/main" id="{BB5A80EA-9303-4BED-83F8-FCA187504973}"/>
              </a:ext>
            </a:extLst>
          </p:cNvPr>
          <p:cNvSpPr/>
          <p:nvPr/>
        </p:nvSpPr>
        <p:spPr>
          <a:xfrm>
            <a:off x="407337" y="2656062"/>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楕円 92">
            <a:extLst>
              <a:ext uri="{FF2B5EF4-FFF2-40B4-BE49-F238E27FC236}">
                <a16:creationId xmlns:a16="http://schemas.microsoft.com/office/drawing/2014/main" id="{335E7661-4B6A-4B54-B794-B2A55E6C2145}"/>
              </a:ext>
            </a:extLst>
          </p:cNvPr>
          <p:cNvSpPr/>
          <p:nvPr/>
        </p:nvSpPr>
        <p:spPr>
          <a:xfrm rot="19474550">
            <a:off x="3456218" y="1490377"/>
            <a:ext cx="817497" cy="916797"/>
          </a:xfrm>
          <a:prstGeom prst="ellipse">
            <a:avLst/>
          </a:prstGeom>
          <a:noFill/>
          <a:ln w="9525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テキスト ボックス 93">
            <a:extLst>
              <a:ext uri="{FF2B5EF4-FFF2-40B4-BE49-F238E27FC236}">
                <a16:creationId xmlns:a16="http://schemas.microsoft.com/office/drawing/2014/main" id="{5BA60422-A265-4ED8-97F7-9ECD3AB47F9B}"/>
              </a:ext>
            </a:extLst>
          </p:cNvPr>
          <p:cNvSpPr txBox="1"/>
          <p:nvPr/>
        </p:nvSpPr>
        <p:spPr>
          <a:xfrm>
            <a:off x="55579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a:t>
            </a:r>
            <a:r>
              <a:rPr lang="en-US" altLang="ja-JP" sz="1286" dirty="0">
                <a:latin typeface="HG丸ｺﾞｼｯｸM-PRO" panose="020F0600000000000000" pitchFamily="50" charset="-128"/>
                <a:ea typeface="HG丸ｺﾞｼｯｸM-PRO" panose="020F0600000000000000" pitchFamily="50" charset="-128"/>
              </a:rPr>
              <a:t>2</a:t>
            </a:r>
          </a:p>
          <a:p>
            <a:r>
              <a:rPr lang="ja-JP" altLang="en-US" sz="1286" dirty="0">
                <a:latin typeface="HG丸ｺﾞｼｯｸM-PRO" panose="020F0600000000000000" pitchFamily="50" charset="-128"/>
                <a:ea typeface="HG丸ｺﾞｼｯｸM-PRO" panose="020F0600000000000000" pitchFamily="50" charset="-128"/>
              </a:rPr>
              <a:t>茨木市域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（佐保川流域）</a:t>
            </a:r>
            <a:endParaRPr kumimoji="1" lang="ja-JP" altLang="en-US" sz="1286" dirty="0"/>
          </a:p>
        </p:txBody>
      </p:sp>
      <p:sp>
        <p:nvSpPr>
          <p:cNvPr id="102" name="テキスト ボックス 101">
            <a:extLst>
              <a:ext uri="{FF2B5EF4-FFF2-40B4-BE49-F238E27FC236}">
                <a16:creationId xmlns:a16="http://schemas.microsoft.com/office/drawing/2014/main" id="{8CBEB044-143C-4567-BFB6-A672C989BFC0}"/>
              </a:ext>
            </a:extLst>
          </p:cNvPr>
          <p:cNvSpPr txBox="1"/>
          <p:nvPr/>
        </p:nvSpPr>
        <p:spPr>
          <a:xfrm>
            <a:off x="7372978" y="2173016"/>
            <a:ext cx="2009553" cy="1279581"/>
          </a:xfrm>
          <a:prstGeom prst="rect">
            <a:avLst/>
          </a:prstGeom>
          <a:noFill/>
        </p:spPr>
        <p:txBody>
          <a:bodyPr wrap="square" rtlCol="0">
            <a:spAutoFit/>
          </a:bodyPr>
          <a:lstStyle/>
          <a:p>
            <a:r>
              <a:rPr lang="ja-JP" altLang="en-US" sz="1286" b="1" dirty="0">
                <a:solidFill>
                  <a:srgbClr val="FF0000"/>
                </a:solidFill>
                <a:latin typeface="BIZ UDゴシック" panose="020B0400000000000000" pitchFamily="49" charset="-128"/>
                <a:ea typeface="BIZ UDゴシック" panose="020B0400000000000000" pitchFamily="49" charset="-128"/>
              </a:rPr>
              <a:t>山間部において、保安林指定地が一部存在するものの、区域全体の指定状況は低位となっている</a:t>
            </a:r>
            <a:endParaRPr lang="en-US" altLang="ja-JP" sz="1286" b="1" dirty="0">
              <a:solidFill>
                <a:srgbClr val="FF0000"/>
              </a:solidFill>
              <a:latin typeface="BIZ UDゴシック" panose="020B0400000000000000" pitchFamily="49" charset="-128"/>
              <a:ea typeface="BIZ UDゴシック" panose="020B0400000000000000" pitchFamily="49" charset="-128"/>
            </a:endParaRPr>
          </a:p>
          <a:p>
            <a:r>
              <a:rPr kumimoji="1" lang="ja-JP" altLang="en-US" sz="1286" b="1" dirty="0">
                <a:solidFill>
                  <a:srgbClr val="FF0000"/>
                </a:solidFill>
                <a:latin typeface="BIZ UDゴシック" panose="020B0400000000000000" pitchFamily="49" charset="-128"/>
                <a:ea typeface="BIZ UDゴシック" panose="020B0400000000000000" pitchFamily="49" charset="-128"/>
              </a:rPr>
              <a:t>（危険度のＡランクと重なっている）</a:t>
            </a:r>
            <a:endParaRPr kumimoji="1" lang="en-US" altLang="ja-JP" sz="1429" b="1" dirty="0">
              <a:solidFill>
                <a:srgbClr val="FF0000"/>
              </a:solidFill>
              <a:latin typeface="BIZ UDゴシック" panose="020B0400000000000000" pitchFamily="49" charset="-128"/>
              <a:ea typeface="BIZ UDゴシック" panose="020B0400000000000000" pitchFamily="49" charset="-128"/>
            </a:endParaRPr>
          </a:p>
        </p:txBody>
      </p:sp>
      <p:sp>
        <p:nvSpPr>
          <p:cNvPr id="103" name="フリーフォーム: 図形 102">
            <a:extLst>
              <a:ext uri="{FF2B5EF4-FFF2-40B4-BE49-F238E27FC236}">
                <a16:creationId xmlns:a16="http://schemas.microsoft.com/office/drawing/2014/main" id="{BBC0C9DA-74E5-43D2-803A-DF63476C111E}"/>
              </a:ext>
            </a:extLst>
          </p:cNvPr>
          <p:cNvSpPr/>
          <p:nvPr/>
        </p:nvSpPr>
        <p:spPr>
          <a:xfrm>
            <a:off x="2912313" y="867297"/>
            <a:ext cx="4091703" cy="5414191"/>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712720 w 10643798"/>
              <a:gd name="connsiteY115" fmla="*/ 717631 h 8067555"/>
              <a:gd name="connsiteX116" fmla="*/ 446502 w 10643798"/>
              <a:gd name="connsiteY116" fmla="*/ 648182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712720 w 10643798"/>
              <a:gd name="connsiteY115" fmla="*/ 717631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168021 w 10643798"/>
              <a:gd name="connsiteY111" fmla="*/ 401211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115424 w 10643798"/>
              <a:gd name="connsiteY110" fmla="*/ 235262 h 8067555"/>
              <a:gd name="connsiteX111" fmla="*/ 1168021 w 10643798"/>
              <a:gd name="connsiteY111" fmla="*/ 401211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54360 h 8091342"/>
              <a:gd name="connsiteX1" fmla="*/ 168709 w 10643798"/>
              <a:gd name="connsiteY1" fmla="*/ 1088658 h 8091342"/>
              <a:gd name="connsiteX2" fmla="*/ 539099 w 10643798"/>
              <a:gd name="connsiteY2" fmla="*/ 1239129 h 8091342"/>
              <a:gd name="connsiteX3" fmla="*/ 1013661 w 10643798"/>
              <a:gd name="connsiteY3" fmla="*/ 1551645 h 8091342"/>
              <a:gd name="connsiteX4" fmla="*/ 1152558 w 10643798"/>
              <a:gd name="connsiteY4" fmla="*/ 1806288 h 8091342"/>
              <a:gd name="connsiteX5" fmla="*/ 1245155 w 10643798"/>
              <a:gd name="connsiteY5" fmla="*/ 1841012 h 8091342"/>
              <a:gd name="connsiteX6" fmla="*/ 1395626 w 10643798"/>
              <a:gd name="connsiteY6" fmla="*/ 1945185 h 8091342"/>
              <a:gd name="connsiteX7" fmla="*/ 1395626 w 10643798"/>
              <a:gd name="connsiteY7" fmla="*/ 1945185 h 8091342"/>
              <a:gd name="connsiteX8" fmla="*/ 1719717 w 10643798"/>
              <a:gd name="connsiteY8" fmla="*/ 1864162 h 8091342"/>
              <a:gd name="connsiteX9" fmla="*/ 1893337 w 10643798"/>
              <a:gd name="connsiteY9" fmla="*/ 2280850 h 8091342"/>
              <a:gd name="connsiteX10" fmla="*/ 2298451 w 10643798"/>
              <a:gd name="connsiteY10" fmla="*/ 2373448 h 8091342"/>
              <a:gd name="connsiteX11" fmla="*/ 2333175 w 10643798"/>
              <a:gd name="connsiteY11" fmla="*/ 2454471 h 8091342"/>
              <a:gd name="connsiteX12" fmla="*/ 2715140 w 10643798"/>
              <a:gd name="connsiteY12" fmla="*/ 2709114 h 8091342"/>
              <a:gd name="connsiteX13" fmla="*/ 2807737 w 10643798"/>
              <a:gd name="connsiteY13" fmla="*/ 2685964 h 8091342"/>
              <a:gd name="connsiteX14" fmla="*/ 2854036 w 10643798"/>
              <a:gd name="connsiteY14" fmla="*/ 2801711 h 8091342"/>
              <a:gd name="connsiteX15" fmla="*/ 2842461 w 10643798"/>
              <a:gd name="connsiteY15" fmla="*/ 3114228 h 8091342"/>
              <a:gd name="connsiteX16" fmla="*/ 3050806 w 10643798"/>
              <a:gd name="connsiteY16" fmla="*/ 3276273 h 8091342"/>
              <a:gd name="connsiteX17" fmla="*/ 3154978 w 10643798"/>
              <a:gd name="connsiteY17" fmla="*/ 3473043 h 8091342"/>
              <a:gd name="connsiteX18" fmla="*/ 3617965 w 10643798"/>
              <a:gd name="connsiteY18" fmla="*/ 3195250 h 8091342"/>
              <a:gd name="connsiteX19" fmla="*/ 3710563 w 10643798"/>
              <a:gd name="connsiteY19" fmla="*/ 3218400 h 8091342"/>
              <a:gd name="connsiteX20" fmla="*/ 3861034 w 10643798"/>
              <a:gd name="connsiteY20" fmla="*/ 3415169 h 8091342"/>
              <a:gd name="connsiteX21" fmla="*/ 4057803 w 10643798"/>
              <a:gd name="connsiteY21" fmla="*/ 3310997 h 8091342"/>
              <a:gd name="connsiteX22" fmla="*/ 4277722 w 10643798"/>
              <a:gd name="connsiteY22" fmla="*/ 3519342 h 8091342"/>
              <a:gd name="connsiteX23" fmla="*/ 4451342 w 10643798"/>
              <a:gd name="connsiteY23" fmla="*/ 3658238 h 8091342"/>
              <a:gd name="connsiteX24" fmla="*/ 4671261 w 10643798"/>
              <a:gd name="connsiteY24" fmla="*/ 3831858 h 8091342"/>
              <a:gd name="connsiteX25" fmla="*/ 4705985 w 10643798"/>
              <a:gd name="connsiteY25" fmla="*/ 4167524 h 8091342"/>
              <a:gd name="connsiteX26" fmla="*/ 5585661 w 10643798"/>
              <a:gd name="connsiteY26" fmla="*/ 4445316 h 8091342"/>
              <a:gd name="connsiteX27" fmla="*/ 5631960 w 10643798"/>
              <a:gd name="connsiteY27" fmla="*/ 4595787 h 8091342"/>
              <a:gd name="connsiteX28" fmla="*/ 5956051 w 10643798"/>
              <a:gd name="connsiteY28" fmla="*/ 4746258 h 8091342"/>
              <a:gd name="connsiteX29" fmla="*/ 5956051 w 10643798"/>
              <a:gd name="connsiteY29" fmla="*/ 4977752 h 8091342"/>
              <a:gd name="connsiteX30" fmla="*/ 5979201 w 10643798"/>
              <a:gd name="connsiteY30" fmla="*/ 5116648 h 8091342"/>
              <a:gd name="connsiteX31" fmla="*/ 5956051 w 10643798"/>
              <a:gd name="connsiteY31" fmla="*/ 5371291 h 8091342"/>
              <a:gd name="connsiteX32" fmla="*/ 5979201 w 10643798"/>
              <a:gd name="connsiteY32" fmla="*/ 5764830 h 8091342"/>
              <a:gd name="connsiteX33" fmla="*/ 6280142 w 10643798"/>
              <a:gd name="connsiteY33" fmla="*/ 5926876 h 8091342"/>
              <a:gd name="connsiteX34" fmla="*/ 6210694 w 10643798"/>
              <a:gd name="connsiteY34" fmla="*/ 6054197 h 8091342"/>
              <a:gd name="connsiteX35" fmla="*/ 6407464 w 10643798"/>
              <a:gd name="connsiteY35" fmla="*/ 6447737 h 8091342"/>
              <a:gd name="connsiteX36" fmla="*/ 6511636 w 10643798"/>
              <a:gd name="connsiteY36" fmla="*/ 6794977 h 8091342"/>
              <a:gd name="connsiteX37" fmla="*/ 6685256 w 10643798"/>
              <a:gd name="connsiteY37" fmla="*/ 6899149 h 8091342"/>
              <a:gd name="connsiteX38" fmla="*/ 6615808 w 10643798"/>
              <a:gd name="connsiteY38" fmla="*/ 7558906 h 8091342"/>
              <a:gd name="connsiteX39" fmla="*/ 6638958 w 10643798"/>
              <a:gd name="connsiteY39" fmla="*/ 7732526 h 8091342"/>
              <a:gd name="connsiteX40" fmla="*/ 6673682 w 10643798"/>
              <a:gd name="connsiteY40" fmla="*/ 7813549 h 8091342"/>
              <a:gd name="connsiteX41" fmla="*/ 6824153 w 10643798"/>
              <a:gd name="connsiteY41" fmla="*/ 7906147 h 8091342"/>
              <a:gd name="connsiteX42" fmla="*/ 7067221 w 10643798"/>
              <a:gd name="connsiteY42" fmla="*/ 7859848 h 8091342"/>
              <a:gd name="connsiteX43" fmla="*/ 7252416 w 10643798"/>
              <a:gd name="connsiteY43" fmla="*/ 7940871 h 8091342"/>
              <a:gd name="connsiteX44" fmla="*/ 7472335 w 10643798"/>
              <a:gd name="connsiteY44" fmla="*/ 8010319 h 8091342"/>
              <a:gd name="connsiteX45" fmla="*/ 7634380 w 10643798"/>
              <a:gd name="connsiteY45" fmla="*/ 8091342 h 8091342"/>
              <a:gd name="connsiteX46" fmla="*/ 7796426 w 10643798"/>
              <a:gd name="connsiteY46" fmla="*/ 8079767 h 8091342"/>
              <a:gd name="connsiteX47" fmla="*/ 7889023 w 10643798"/>
              <a:gd name="connsiteY47" fmla="*/ 8010319 h 8091342"/>
              <a:gd name="connsiteX48" fmla="*/ 7900598 w 10643798"/>
              <a:gd name="connsiteY48" fmla="*/ 7836699 h 8091342"/>
              <a:gd name="connsiteX49" fmla="*/ 8525631 w 10643798"/>
              <a:gd name="connsiteY49" fmla="*/ 7755676 h 8091342"/>
              <a:gd name="connsiteX50" fmla="*/ 8652953 w 10643798"/>
              <a:gd name="connsiteY50" fmla="*/ 7813549 h 8091342"/>
              <a:gd name="connsiteX51" fmla="*/ 8988618 w 10643798"/>
              <a:gd name="connsiteY51" fmla="*/ 7825124 h 8091342"/>
              <a:gd name="connsiteX52" fmla="*/ 9173813 w 10643798"/>
              <a:gd name="connsiteY52" fmla="*/ 7871423 h 8091342"/>
              <a:gd name="connsiteX53" fmla="*/ 9625226 w 10643798"/>
              <a:gd name="connsiteY53" fmla="*/ 7859848 h 8091342"/>
              <a:gd name="connsiteX54" fmla="*/ 9914593 w 10643798"/>
              <a:gd name="connsiteY54" fmla="*/ 7373711 h 8091342"/>
              <a:gd name="connsiteX55" fmla="*/ 10203960 w 10643798"/>
              <a:gd name="connsiteY55" fmla="*/ 6980172 h 8091342"/>
              <a:gd name="connsiteX56" fmla="*/ 10192385 w 10643798"/>
              <a:gd name="connsiteY56" fmla="*/ 6737104 h 8091342"/>
              <a:gd name="connsiteX57" fmla="*/ 10400730 w 10643798"/>
              <a:gd name="connsiteY57" fmla="*/ 6667655 h 8091342"/>
              <a:gd name="connsiteX58" fmla="*/ 10481753 w 10643798"/>
              <a:gd name="connsiteY58" fmla="*/ 6609782 h 8091342"/>
              <a:gd name="connsiteX59" fmla="*/ 10528051 w 10643798"/>
              <a:gd name="connsiteY59" fmla="*/ 6447737 h 8091342"/>
              <a:gd name="connsiteX60" fmla="*/ 10643798 w 10643798"/>
              <a:gd name="connsiteY60" fmla="*/ 6019473 h 8091342"/>
              <a:gd name="connsiteX61" fmla="*/ 10319707 w 10643798"/>
              <a:gd name="connsiteY61" fmla="*/ 6146795 h 8091342"/>
              <a:gd name="connsiteX62" fmla="*/ 10180811 w 10643798"/>
              <a:gd name="connsiteY62" fmla="*/ 6250967 h 8091342"/>
              <a:gd name="connsiteX63" fmla="*/ 10018765 w 10643798"/>
              <a:gd name="connsiteY63" fmla="*/ 6239392 h 8091342"/>
              <a:gd name="connsiteX64" fmla="*/ 9879869 w 10643798"/>
              <a:gd name="connsiteY64" fmla="*/ 6158369 h 8091342"/>
              <a:gd name="connsiteX65" fmla="*/ 9787272 w 10643798"/>
              <a:gd name="connsiteY65" fmla="*/ 6123645 h 8091342"/>
              <a:gd name="connsiteX66" fmla="*/ 9764122 w 10643798"/>
              <a:gd name="connsiteY66" fmla="*/ 6054197 h 8091342"/>
              <a:gd name="connsiteX67" fmla="*/ 9810421 w 10643798"/>
              <a:gd name="connsiteY67" fmla="*/ 5892152 h 8091342"/>
              <a:gd name="connsiteX68" fmla="*/ 9764122 w 10643798"/>
              <a:gd name="connsiteY68" fmla="*/ 5718531 h 8091342"/>
              <a:gd name="connsiteX69" fmla="*/ 9625226 w 10643798"/>
              <a:gd name="connsiteY69" fmla="*/ 5568061 h 8091342"/>
              <a:gd name="connsiteX70" fmla="*/ 9289560 w 10643798"/>
              <a:gd name="connsiteY70" fmla="*/ 5498612 h 8091342"/>
              <a:gd name="connsiteX71" fmla="*/ 8456183 w 10643798"/>
              <a:gd name="connsiteY71" fmla="*/ 4028628 h 8091342"/>
              <a:gd name="connsiteX72" fmla="*/ 8363585 w 10643798"/>
              <a:gd name="connsiteY72" fmla="*/ 3936030 h 8091342"/>
              <a:gd name="connsiteX73" fmla="*/ 8143666 w 10643798"/>
              <a:gd name="connsiteY73" fmla="*/ 3669812 h 8091342"/>
              <a:gd name="connsiteX74" fmla="*/ 8132092 w 10643798"/>
              <a:gd name="connsiteY74" fmla="*/ 3449893 h 8091342"/>
              <a:gd name="connsiteX75" fmla="*/ 8039494 w 10643798"/>
              <a:gd name="connsiteY75" fmla="*/ 3264699 h 8091342"/>
              <a:gd name="connsiteX76" fmla="*/ 7923747 w 10643798"/>
              <a:gd name="connsiteY76" fmla="*/ 3114228 h 8091342"/>
              <a:gd name="connsiteX77" fmla="*/ 7715403 w 10643798"/>
              <a:gd name="connsiteY77" fmla="*/ 2917458 h 8091342"/>
              <a:gd name="connsiteX78" fmla="*/ 7530208 w 10643798"/>
              <a:gd name="connsiteY78" fmla="*/ 2848010 h 8091342"/>
              <a:gd name="connsiteX79" fmla="*/ 7194542 w 10643798"/>
              <a:gd name="connsiteY79" fmla="*/ 2952182 h 8091342"/>
              <a:gd name="connsiteX80" fmla="*/ 7020922 w 10643798"/>
              <a:gd name="connsiteY80" fmla="*/ 3010055 h 8091342"/>
              <a:gd name="connsiteX81" fmla="*/ 6662107 w 10643798"/>
              <a:gd name="connsiteY81" fmla="*/ 2824861 h 8091342"/>
              <a:gd name="connsiteX82" fmla="*/ 6430613 w 10643798"/>
              <a:gd name="connsiteY82" fmla="*/ 2732263 h 8091342"/>
              <a:gd name="connsiteX83" fmla="*/ 6094947 w 10643798"/>
              <a:gd name="connsiteY83" fmla="*/ 2188253 h 8091342"/>
              <a:gd name="connsiteX84" fmla="*/ 5898178 w 10643798"/>
              <a:gd name="connsiteY84" fmla="*/ 2118805 h 8091342"/>
              <a:gd name="connsiteX85" fmla="*/ 5562512 w 10643798"/>
              <a:gd name="connsiteY85" fmla="*/ 1713691 h 8091342"/>
              <a:gd name="connsiteX86" fmla="*/ 5469915 w 10643798"/>
              <a:gd name="connsiteY86" fmla="*/ 1655818 h 8091342"/>
              <a:gd name="connsiteX87" fmla="*/ 5226846 w 10643798"/>
              <a:gd name="connsiteY87" fmla="*/ 1389600 h 8091342"/>
              <a:gd name="connsiteX88" fmla="*/ 4844882 w 10643798"/>
              <a:gd name="connsiteY88" fmla="*/ 1493772 h 8091342"/>
              <a:gd name="connsiteX89" fmla="*/ 4682836 w 10643798"/>
              <a:gd name="connsiteY89" fmla="*/ 1470623 h 8091342"/>
              <a:gd name="connsiteX90" fmla="*/ 4300872 w 10643798"/>
              <a:gd name="connsiteY90" fmla="*/ 1042359 h 8091342"/>
              <a:gd name="connsiteX91" fmla="*/ 4208274 w 10643798"/>
              <a:gd name="connsiteY91" fmla="*/ 996061 h 8091342"/>
              <a:gd name="connsiteX92" fmla="*/ 4080953 w 10643798"/>
              <a:gd name="connsiteY92" fmla="*/ 845590 h 8091342"/>
              <a:gd name="connsiteX93" fmla="*/ 4011504 w 10643798"/>
              <a:gd name="connsiteY93" fmla="*/ 683544 h 8091342"/>
              <a:gd name="connsiteX94" fmla="*/ 3837884 w 10643798"/>
              <a:gd name="connsiteY94" fmla="*/ 556223 h 8091342"/>
              <a:gd name="connsiteX95" fmla="*/ 3780011 w 10643798"/>
              <a:gd name="connsiteY95" fmla="*/ 509924 h 8091342"/>
              <a:gd name="connsiteX96" fmla="*/ 3814735 w 10643798"/>
              <a:gd name="connsiteY96" fmla="*/ 290005 h 8091342"/>
              <a:gd name="connsiteX97" fmla="*/ 3698988 w 10643798"/>
              <a:gd name="connsiteY97" fmla="*/ 162683 h 8091342"/>
              <a:gd name="connsiteX98" fmla="*/ 3479069 w 10643798"/>
              <a:gd name="connsiteY98" fmla="*/ 93235 h 8091342"/>
              <a:gd name="connsiteX99" fmla="*/ 3386472 w 10643798"/>
              <a:gd name="connsiteY99" fmla="*/ 93235 h 8091342"/>
              <a:gd name="connsiteX100" fmla="*/ 3259150 w 10643798"/>
              <a:gd name="connsiteY100" fmla="*/ 23787 h 8091342"/>
              <a:gd name="connsiteX101" fmla="*/ 3016082 w 10643798"/>
              <a:gd name="connsiteY101" fmla="*/ 127959 h 8091342"/>
              <a:gd name="connsiteX102" fmla="*/ 2761439 w 10643798"/>
              <a:gd name="connsiteY102" fmla="*/ 174258 h 8091342"/>
              <a:gd name="connsiteX103" fmla="*/ 2587818 w 10643798"/>
              <a:gd name="connsiteY103" fmla="*/ 208982 h 8091342"/>
              <a:gd name="connsiteX104" fmla="*/ 2483646 w 10643798"/>
              <a:gd name="connsiteY104" fmla="*/ 255281 h 8091342"/>
              <a:gd name="connsiteX105" fmla="*/ 2159555 w 10643798"/>
              <a:gd name="connsiteY105" fmla="*/ 255281 h 8091342"/>
              <a:gd name="connsiteX106" fmla="*/ 2055383 w 10643798"/>
              <a:gd name="connsiteY106" fmla="*/ 382602 h 8091342"/>
              <a:gd name="connsiteX107" fmla="*/ 1962785 w 10643798"/>
              <a:gd name="connsiteY107" fmla="*/ 625671 h 8091342"/>
              <a:gd name="connsiteX108" fmla="*/ 1904912 w 10643798"/>
              <a:gd name="connsiteY108" fmla="*/ 671969 h 8091342"/>
              <a:gd name="connsiteX109" fmla="*/ 1372514 w 10643798"/>
              <a:gd name="connsiteY109" fmla="*/ 0 h 8091342"/>
              <a:gd name="connsiteX110" fmla="*/ 1115424 w 10643798"/>
              <a:gd name="connsiteY110" fmla="*/ 259049 h 8091342"/>
              <a:gd name="connsiteX111" fmla="*/ 1168021 w 10643798"/>
              <a:gd name="connsiteY111" fmla="*/ 424998 h 8091342"/>
              <a:gd name="connsiteX112" fmla="*/ 1153270 w 10643798"/>
              <a:gd name="connsiteY112" fmla="*/ 527467 h 8091342"/>
              <a:gd name="connsiteX113" fmla="*/ 877943 w 10643798"/>
              <a:gd name="connsiteY113" fmla="*/ 490375 h 8091342"/>
              <a:gd name="connsiteX114" fmla="*/ 741492 w 10643798"/>
              <a:gd name="connsiteY114" fmla="*/ 550283 h 8091342"/>
              <a:gd name="connsiteX115" fmla="*/ 499483 w 10643798"/>
              <a:gd name="connsiteY115" fmla="*/ 628572 h 8091342"/>
              <a:gd name="connsiteX116" fmla="*/ 219938 w 10643798"/>
              <a:gd name="connsiteY116" fmla="*/ 851194 h 8091342"/>
              <a:gd name="connsiteX117" fmla="*/ 0 w 10643798"/>
              <a:gd name="connsiteY117" fmla="*/ 754360 h 8091342"/>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962785 w 10643798"/>
              <a:gd name="connsiteY107" fmla="*/ 736983 h 8202654"/>
              <a:gd name="connsiteX108" fmla="*/ 1431793 w 10643798"/>
              <a:gd name="connsiteY108" fmla="*/ 0 h 8202654"/>
              <a:gd name="connsiteX109" fmla="*/ 1372514 w 10643798"/>
              <a:gd name="connsiteY109" fmla="*/ 111312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962785 w 10643798"/>
              <a:gd name="connsiteY107" fmla="*/ 736983 h 8202654"/>
              <a:gd name="connsiteX108" fmla="*/ 1431793 w 10643798"/>
              <a:gd name="connsiteY108" fmla="*/ 0 h 8202654"/>
              <a:gd name="connsiteX109" fmla="*/ 1285886 w 10643798"/>
              <a:gd name="connsiteY109" fmla="*/ 151140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709566 w 10643798"/>
              <a:gd name="connsiteY107" fmla="*/ 59909 h 8202654"/>
              <a:gd name="connsiteX108" fmla="*/ 1431793 w 10643798"/>
              <a:gd name="connsiteY108" fmla="*/ 0 h 8202654"/>
              <a:gd name="connsiteX109" fmla="*/ 1285886 w 10643798"/>
              <a:gd name="connsiteY109" fmla="*/ 151140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942624 h 8279606"/>
              <a:gd name="connsiteX1" fmla="*/ 168709 w 10643798"/>
              <a:gd name="connsiteY1" fmla="*/ 1276922 h 8279606"/>
              <a:gd name="connsiteX2" fmla="*/ 539099 w 10643798"/>
              <a:gd name="connsiteY2" fmla="*/ 1427393 h 8279606"/>
              <a:gd name="connsiteX3" fmla="*/ 1013661 w 10643798"/>
              <a:gd name="connsiteY3" fmla="*/ 1739909 h 8279606"/>
              <a:gd name="connsiteX4" fmla="*/ 1152558 w 10643798"/>
              <a:gd name="connsiteY4" fmla="*/ 1994552 h 8279606"/>
              <a:gd name="connsiteX5" fmla="*/ 1245155 w 10643798"/>
              <a:gd name="connsiteY5" fmla="*/ 2029276 h 8279606"/>
              <a:gd name="connsiteX6" fmla="*/ 1395626 w 10643798"/>
              <a:gd name="connsiteY6" fmla="*/ 2133449 h 8279606"/>
              <a:gd name="connsiteX7" fmla="*/ 1395626 w 10643798"/>
              <a:gd name="connsiteY7" fmla="*/ 2133449 h 8279606"/>
              <a:gd name="connsiteX8" fmla="*/ 1719717 w 10643798"/>
              <a:gd name="connsiteY8" fmla="*/ 2052426 h 8279606"/>
              <a:gd name="connsiteX9" fmla="*/ 1893337 w 10643798"/>
              <a:gd name="connsiteY9" fmla="*/ 2469114 h 8279606"/>
              <a:gd name="connsiteX10" fmla="*/ 2298451 w 10643798"/>
              <a:gd name="connsiteY10" fmla="*/ 2561712 h 8279606"/>
              <a:gd name="connsiteX11" fmla="*/ 2333175 w 10643798"/>
              <a:gd name="connsiteY11" fmla="*/ 2642735 h 8279606"/>
              <a:gd name="connsiteX12" fmla="*/ 2715140 w 10643798"/>
              <a:gd name="connsiteY12" fmla="*/ 2897378 h 8279606"/>
              <a:gd name="connsiteX13" fmla="*/ 2807737 w 10643798"/>
              <a:gd name="connsiteY13" fmla="*/ 2874228 h 8279606"/>
              <a:gd name="connsiteX14" fmla="*/ 2854036 w 10643798"/>
              <a:gd name="connsiteY14" fmla="*/ 2989975 h 8279606"/>
              <a:gd name="connsiteX15" fmla="*/ 2842461 w 10643798"/>
              <a:gd name="connsiteY15" fmla="*/ 3302492 h 8279606"/>
              <a:gd name="connsiteX16" fmla="*/ 3050806 w 10643798"/>
              <a:gd name="connsiteY16" fmla="*/ 3464537 h 8279606"/>
              <a:gd name="connsiteX17" fmla="*/ 3154978 w 10643798"/>
              <a:gd name="connsiteY17" fmla="*/ 3661307 h 8279606"/>
              <a:gd name="connsiteX18" fmla="*/ 3617965 w 10643798"/>
              <a:gd name="connsiteY18" fmla="*/ 3383514 h 8279606"/>
              <a:gd name="connsiteX19" fmla="*/ 3710563 w 10643798"/>
              <a:gd name="connsiteY19" fmla="*/ 3406664 h 8279606"/>
              <a:gd name="connsiteX20" fmla="*/ 3861034 w 10643798"/>
              <a:gd name="connsiteY20" fmla="*/ 3603433 h 8279606"/>
              <a:gd name="connsiteX21" fmla="*/ 4057803 w 10643798"/>
              <a:gd name="connsiteY21" fmla="*/ 3499261 h 8279606"/>
              <a:gd name="connsiteX22" fmla="*/ 4277722 w 10643798"/>
              <a:gd name="connsiteY22" fmla="*/ 3707606 h 8279606"/>
              <a:gd name="connsiteX23" fmla="*/ 4451342 w 10643798"/>
              <a:gd name="connsiteY23" fmla="*/ 3846502 h 8279606"/>
              <a:gd name="connsiteX24" fmla="*/ 4671261 w 10643798"/>
              <a:gd name="connsiteY24" fmla="*/ 4020122 h 8279606"/>
              <a:gd name="connsiteX25" fmla="*/ 4705985 w 10643798"/>
              <a:gd name="connsiteY25" fmla="*/ 4355788 h 8279606"/>
              <a:gd name="connsiteX26" fmla="*/ 5585661 w 10643798"/>
              <a:gd name="connsiteY26" fmla="*/ 4633580 h 8279606"/>
              <a:gd name="connsiteX27" fmla="*/ 5631960 w 10643798"/>
              <a:gd name="connsiteY27" fmla="*/ 4784051 h 8279606"/>
              <a:gd name="connsiteX28" fmla="*/ 5956051 w 10643798"/>
              <a:gd name="connsiteY28" fmla="*/ 4934522 h 8279606"/>
              <a:gd name="connsiteX29" fmla="*/ 5956051 w 10643798"/>
              <a:gd name="connsiteY29" fmla="*/ 5166016 h 8279606"/>
              <a:gd name="connsiteX30" fmla="*/ 5979201 w 10643798"/>
              <a:gd name="connsiteY30" fmla="*/ 5304912 h 8279606"/>
              <a:gd name="connsiteX31" fmla="*/ 5956051 w 10643798"/>
              <a:gd name="connsiteY31" fmla="*/ 5559555 h 8279606"/>
              <a:gd name="connsiteX32" fmla="*/ 5979201 w 10643798"/>
              <a:gd name="connsiteY32" fmla="*/ 5953094 h 8279606"/>
              <a:gd name="connsiteX33" fmla="*/ 6280142 w 10643798"/>
              <a:gd name="connsiteY33" fmla="*/ 6115140 h 8279606"/>
              <a:gd name="connsiteX34" fmla="*/ 6210694 w 10643798"/>
              <a:gd name="connsiteY34" fmla="*/ 6242461 h 8279606"/>
              <a:gd name="connsiteX35" fmla="*/ 6407464 w 10643798"/>
              <a:gd name="connsiteY35" fmla="*/ 6636001 h 8279606"/>
              <a:gd name="connsiteX36" fmla="*/ 6511636 w 10643798"/>
              <a:gd name="connsiteY36" fmla="*/ 6983241 h 8279606"/>
              <a:gd name="connsiteX37" fmla="*/ 6685256 w 10643798"/>
              <a:gd name="connsiteY37" fmla="*/ 7087413 h 8279606"/>
              <a:gd name="connsiteX38" fmla="*/ 6615808 w 10643798"/>
              <a:gd name="connsiteY38" fmla="*/ 7747170 h 8279606"/>
              <a:gd name="connsiteX39" fmla="*/ 6638958 w 10643798"/>
              <a:gd name="connsiteY39" fmla="*/ 7920790 h 8279606"/>
              <a:gd name="connsiteX40" fmla="*/ 6673682 w 10643798"/>
              <a:gd name="connsiteY40" fmla="*/ 8001813 h 8279606"/>
              <a:gd name="connsiteX41" fmla="*/ 6824153 w 10643798"/>
              <a:gd name="connsiteY41" fmla="*/ 8094411 h 8279606"/>
              <a:gd name="connsiteX42" fmla="*/ 7067221 w 10643798"/>
              <a:gd name="connsiteY42" fmla="*/ 8048112 h 8279606"/>
              <a:gd name="connsiteX43" fmla="*/ 7252416 w 10643798"/>
              <a:gd name="connsiteY43" fmla="*/ 8129135 h 8279606"/>
              <a:gd name="connsiteX44" fmla="*/ 7472335 w 10643798"/>
              <a:gd name="connsiteY44" fmla="*/ 8198583 h 8279606"/>
              <a:gd name="connsiteX45" fmla="*/ 7634380 w 10643798"/>
              <a:gd name="connsiteY45" fmla="*/ 8279606 h 8279606"/>
              <a:gd name="connsiteX46" fmla="*/ 7796426 w 10643798"/>
              <a:gd name="connsiteY46" fmla="*/ 8268031 h 8279606"/>
              <a:gd name="connsiteX47" fmla="*/ 7889023 w 10643798"/>
              <a:gd name="connsiteY47" fmla="*/ 8198583 h 8279606"/>
              <a:gd name="connsiteX48" fmla="*/ 7900598 w 10643798"/>
              <a:gd name="connsiteY48" fmla="*/ 8024963 h 8279606"/>
              <a:gd name="connsiteX49" fmla="*/ 8525631 w 10643798"/>
              <a:gd name="connsiteY49" fmla="*/ 7943940 h 8279606"/>
              <a:gd name="connsiteX50" fmla="*/ 8652953 w 10643798"/>
              <a:gd name="connsiteY50" fmla="*/ 8001813 h 8279606"/>
              <a:gd name="connsiteX51" fmla="*/ 8988618 w 10643798"/>
              <a:gd name="connsiteY51" fmla="*/ 8013388 h 8279606"/>
              <a:gd name="connsiteX52" fmla="*/ 9173813 w 10643798"/>
              <a:gd name="connsiteY52" fmla="*/ 8059687 h 8279606"/>
              <a:gd name="connsiteX53" fmla="*/ 9625226 w 10643798"/>
              <a:gd name="connsiteY53" fmla="*/ 8048112 h 8279606"/>
              <a:gd name="connsiteX54" fmla="*/ 9914593 w 10643798"/>
              <a:gd name="connsiteY54" fmla="*/ 7561975 h 8279606"/>
              <a:gd name="connsiteX55" fmla="*/ 10203960 w 10643798"/>
              <a:gd name="connsiteY55" fmla="*/ 7168436 h 8279606"/>
              <a:gd name="connsiteX56" fmla="*/ 10192385 w 10643798"/>
              <a:gd name="connsiteY56" fmla="*/ 6925368 h 8279606"/>
              <a:gd name="connsiteX57" fmla="*/ 10400730 w 10643798"/>
              <a:gd name="connsiteY57" fmla="*/ 6855919 h 8279606"/>
              <a:gd name="connsiteX58" fmla="*/ 10481753 w 10643798"/>
              <a:gd name="connsiteY58" fmla="*/ 6798046 h 8279606"/>
              <a:gd name="connsiteX59" fmla="*/ 10528051 w 10643798"/>
              <a:gd name="connsiteY59" fmla="*/ 6636001 h 8279606"/>
              <a:gd name="connsiteX60" fmla="*/ 10643798 w 10643798"/>
              <a:gd name="connsiteY60" fmla="*/ 6207737 h 8279606"/>
              <a:gd name="connsiteX61" fmla="*/ 10319707 w 10643798"/>
              <a:gd name="connsiteY61" fmla="*/ 6335059 h 8279606"/>
              <a:gd name="connsiteX62" fmla="*/ 10180811 w 10643798"/>
              <a:gd name="connsiteY62" fmla="*/ 6439231 h 8279606"/>
              <a:gd name="connsiteX63" fmla="*/ 10018765 w 10643798"/>
              <a:gd name="connsiteY63" fmla="*/ 6427656 h 8279606"/>
              <a:gd name="connsiteX64" fmla="*/ 9879869 w 10643798"/>
              <a:gd name="connsiteY64" fmla="*/ 6346633 h 8279606"/>
              <a:gd name="connsiteX65" fmla="*/ 9787272 w 10643798"/>
              <a:gd name="connsiteY65" fmla="*/ 6311909 h 8279606"/>
              <a:gd name="connsiteX66" fmla="*/ 9764122 w 10643798"/>
              <a:gd name="connsiteY66" fmla="*/ 6242461 h 8279606"/>
              <a:gd name="connsiteX67" fmla="*/ 9810421 w 10643798"/>
              <a:gd name="connsiteY67" fmla="*/ 6080416 h 8279606"/>
              <a:gd name="connsiteX68" fmla="*/ 9764122 w 10643798"/>
              <a:gd name="connsiteY68" fmla="*/ 5906795 h 8279606"/>
              <a:gd name="connsiteX69" fmla="*/ 9625226 w 10643798"/>
              <a:gd name="connsiteY69" fmla="*/ 5756325 h 8279606"/>
              <a:gd name="connsiteX70" fmla="*/ 9289560 w 10643798"/>
              <a:gd name="connsiteY70" fmla="*/ 5686876 h 8279606"/>
              <a:gd name="connsiteX71" fmla="*/ 8456183 w 10643798"/>
              <a:gd name="connsiteY71" fmla="*/ 4216892 h 8279606"/>
              <a:gd name="connsiteX72" fmla="*/ 8363585 w 10643798"/>
              <a:gd name="connsiteY72" fmla="*/ 4124294 h 8279606"/>
              <a:gd name="connsiteX73" fmla="*/ 8143666 w 10643798"/>
              <a:gd name="connsiteY73" fmla="*/ 3858076 h 8279606"/>
              <a:gd name="connsiteX74" fmla="*/ 8132092 w 10643798"/>
              <a:gd name="connsiteY74" fmla="*/ 3638157 h 8279606"/>
              <a:gd name="connsiteX75" fmla="*/ 8039494 w 10643798"/>
              <a:gd name="connsiteY75" fmla="*/ 3452963 h 8279606"/>
              <a:gd name="connsiteX76" fmla="*/ 7923747 w 10643798"/>
              <a:gd name="connsiteY76" fmla="*/ 3302492 h 8279606"/>
              <a:gd name="connsiteX77" fmla="*/ 7715403 w 10643798"/>
              <a:gd name="connsiteY77" fmla="*/ 3105722 h 8279606"/>
              <a:gd name="connsiteX78" fmla="*/ 7530208 w 10643798"/>
              <a:gd name="connsiteY78" fmla="*/ 3036274 h 8279606"/>
              <a:gd name="connsiteX79" fmla="*/ 7194542 w 10643798"/>
              <a:gd name="connsiteY79" fmla="*/ 3140446 h 8279606"/>
              <a:gd name="connsiteX80" fmla="*/ 7020922 w 10643798"/>
              <a:gd name="connsiteY80" fmla="*/ 3198319 h 8279606"/>
              <a:gd name="connsiteX81" fmla="*/ 6662107 w 10643798"/>
              <a:gd name="connsiteY81" fmla="*/ 3013125 h 8279606"/>
              <a:gd name="connsiteX82" fmla="*/ 6430613 w 10643798"/>
              <a:gd name="connsiteY82" fmla="*/ 2920527 h 8279606"/>
              <a:gd name="connsiteX83" fmla="*/ 6094947 w 10643798"/>
              <a:gd name="connsiteY83" fmla="*/ 2376517 h 8279606"/>
              <a:gd name="connsiteX84" fmla="*/ 5898178 w 10643798"/>
              <a:gd name="connsiteY84" fmla="*/ 2307069 h 8279606"/>
              <a:gd name="connsiteX85" fmla="*/ 5562512 w 10643798"/>
              <a:gd name="connsiteY85" fmla="*/ 1901955 h 8279606"/>
              <a:gd name="connsiteX86" fmla="*/ 5469915 w 10643798"/>
              <a:gd name="connsiteY86" fmla="*/ 1844082 h 8279606"/>
              <a:gd name="connsiteX87" fmla="*/ 5226846 w 10643798"/>
              <a:gd name="connsiteY87" fmla="*/ 1577864 h 8279606"/>
              <a:gd name="connsiteX88" fmla="*/ 4844882 w 10643798"/>
              <a:gd name="connsiteY88" fmla="*/ 1682036 h 8279606"/>
              <a:gd name="connsiteX89" fmla="*/ 4682836 w 10643798"/>
              <a:gd name="connsiteY89" fmla="*/ 1658887 h 8279606"/>
              <a:gd name="connsiteX90" fmla="*/ 4300872 w 10643798"/>
              <a:gd name="connsiteY90" fmla="*/ 1230623 h 8279606"/>
              <a:gd name="connsiteX91" fmla="*/ 4208274 w 10643798"/>
              <a:gd name="connsiteY91" fmla="*/ 1184325 h 8279606"/>
              <a:gd name="connsiteX92" fmla="*/ 4080953 w 10643798"/>
              <a:gd name="connsiteY92" fmla="*/ 1033854 h 8279606"/>
              <a:gd name="connsiteX93" fmla="*/ 4011504 w 10643798"/>
              <a:gd name="connsiteY93" fmla="*/ 871808 h 8279606"/>
              <a:gd name="connsiteX94" fmla="*/ 3837884 w 10643798"/>
              <a:gd name="connsiteY94" fmla="*/ 744487 h 8279606"/>
              <a:gd name="connsiteX95" fmla="*/ 3780011 w 10643798"/>
              <a:gd name="connsiteY95" fmla="*/ 698188 h 8279606"/>
              <a:gd name="connsiteX96" fmla="*/ 3814735 w 10643798"/>
              <a:gd name="connsiteY96" fmla="*/ 478269 h 8279606"/>
              <a:gd name="connsiteX97" fmla="*/ 3698988 w 10643798"/>
              <a:gd name="connsiteY97" fmla="*/ 350947 h 8279606"/>
              <a:gd name="connsiteX98" fmla="*/ 3479069 w 10643798"/>
              <a:gd name="connsiteY98" fmla="*/ 281499 h 8279606"/>
              <a:gd name="connsiteX99" fmla="*/ 3386472 w 10643798"/>
              <a:gd name="connsiteY99" fmla="*/ 281499 h 8279606"/>
              <a:gd name="connsiteX100" fmla="*/ 3259150 w 10643798"/>
              <a:gd name="connsiteY100" fmla="*/ 212051 h 8279606"/>
              <a:gd name="connsiteX101" fmla="*/ 3016082 w 10643798"/>
              <a:gd name="connsiteY101" fmla="*/ 316223 h 8279606"/>
              <a:gd name="connsiteX102" fmla="*/ 2761439 w 10643798"/>
              <a:gd name="connsiteY102" fmla="*/ 362522 h 8279606"/>
              <a:gd name="connsiteX103" fmla="*/ 2587818 w 10643798"/>
              <a:gd name="connsiteY103" fmla="*/ 397246 h 8279606"/>
              <a:gd name="connsiteX104" fmla="*/ 2483646 w 10643798"/>
              <a:gd name="connsiteY104" fmla="*/ 443545 h 8279606"/>
              <a:gd name="connsiteX105" fmla="*/ 2159555 w 10643798"/>
              <a:gd name="connsiteY105" fmla="*/ 443545 h 8279606"/>
              <a:gd name="connsiteX106" fmla="*/ 1768845 w 10643798"/>
              <a:gd name="connsiteY106" fmla="*/ 0 h 8279606"/>
              <a:gd name="connsiteX107" fmla="*/ 1709566 w 10643798"/>
              <a:gd name="connsiteY107" fmla="*/ 136861 h 8279606"/>
              <a:gd name="connsiteX108" fmla="*/ 1431793 w 10643798"/>
              <a:gd name="connsiteY108" fmla="*/ 76952 h 8279606"/>
              <a:gd name="connsiteX109" fmla="*/ 1285886 w 10643798"/>
              <a:gd name="connsiteY109" fmla="*/ 228092 h 8279606"/>
              <a:gd name="connsiteX110" fmla="*/ 1115424 w 10643798"/>
              <a:gd name="connsiteY110" fmla="*/ 447313 h 8279606"/>
              <a:gd name="connsiteX111" fmla="*/ 1168021 w 10643798"/>
              <a:gd name="connsiteY111" fmla="*/ 613262 h 8279606"/>
              <a:gd name="connsiteX112" fmla="*/ 1153270 w 10643798"/>
              <a:gd name="connsiteY112" fmla="*/ 715731 h 8279606"/>
              <a:gd name="connsiteX113" fmla="*/ 877943 w 10643798"/>
              <a:gd name="connsiteY113" fmla="*/ 678639 h 8279606"/>
              <a:gd name="connsiteX114" fmla="*/ 741492 w 10643798"/>
              <a:gd name="connsiteY114" fmla="*/ 738547 h 8279606"/>
              <a:gd name="connsiteX115" fmla="*/ 499483 w 10643798"/>
              <a:gd name="connsiteY115" fmla="*/ 816836 h 8279606"/>
              <a:gd name="connsiteX116" fmla="*/ 219938 w 10643798"/>
              <a:gd name="connsiteY116" fmla="*/ 1039458 h 8279606"/>
              <a:gd name="connsiteX117" fmla="*/ 0 w 10643798"/>
              <a:gd name="connsiteY117" fmla="*/ 942624 h 8279606"/>
              <a:gd name="connsiteX0" fmla="*/ 0 w 10643798"/>
              <a:gd name="connsiteY0" fmla="*/ 942624 h 8279606"/>
              <a:gd name="connsiteX1" fmla="*/ 168709 w 10643798"/>
              <a:gd name="connsiteY1" fmla="*/ 1276922 h 8279606"/>
              <a:gd name="connsiteX2" fmla="*/ 539099 w 10643798"/>
              <a:gd name="connsiteY2" fmla="*/ 1427393 h 8279606"/>
              <a:gd name="connsiteX3" fmla="*/ 1013661 w 10643798"/>
              <a:gd name="connsiteY3" fmla="*/ 1739909 h 8279606"/>
              <a:gd name="connsiteX4" fmla="*/ 1152558 w 10643798"/>
              <a:gd name="connsiteY4" fmla="*/ 1994552 h 8279606"/>
              <a:gd name="connsiteX5" fmla="*/ 1245155 w 10643798"/>
              <a:gd name="connsiteY5" fmla="*/ 2029276 h 8279606"/>
              <a:gd name="connsiteX6" fmla="*/ 1395626 w 10643798"/>
              <a:gd name="connsiteY6" fmla="*/ 2133449 h 8279606"/>
              <a:gd name="connsiteX7" fmla="*/ 1395626 w 10643798"/>
              <a:gd name="connsiteY7" fmla="*/ 2133449 h 8279606"/>
              <a:gd name="connsiteX8" fmla="*/ 1719717 w 10643798"/>
              <a:gd name="connsiteY8" fmla="*/ 2052426 h 8279606"/>
              <a:gd name="connsiteX9" fmla="*/ 1893337 w 10643798"/>
              <a:gd name="connsiteY9" fmla="*/ 2469114 h 8279606"/>
              <a:gd name="connsiteX10" fmla="*/ 2298451 w 10643798"/>
              <a:gd name="connsiteY10" fmla="*/ 2561712 h 8279606"/>
              <a:gd name="connsiteX11" fmla="*/ 2333175 w 10643798"/>
              <a:gd name="connsiteY11" fmla="*/ 2642735 h 8279606"/>
              <a:gd name="connsiteX12" fmla="*/ 2715140 w 10643798"/>
              <a:gd name="connsiteY12" fmla="*/ 2897378 h 8279606"/>
              <a:gd name="connsiteX13" fmla="*/ 2807737 w 10643798"/>
              <a:gd name="connsiteY13" fmla="*/ 2874228 h 8279606"/>
              <a:gd name="connsiteX14" fmla="*/ 2854036 w 10643798"/>
              <a:gd name="connsiteY14" fmla="*/ 2989975 h 8279606"/>
              <a:gd name="connsiteX15" fmla="*/ 2842461 w 10643798"/>
              <a:gd name="connsiteY15" fmla="*/ 3302492 h 8279606"/>
              <a:gd name="connsiteX16" fmla="*/ 3050806 w 10643798"/>
              <a:gd name="connsiteY16" fmla="*/ 3464537 h 8279606"/>
              <a:gd name="connsiteX17" fmla="*/ 3154978 w 10643798"/>
              <a:gd name="connsiteY17" fmla="*/ 3661307 h 8279606"/>
              <a:gd name="connsiteX18" fmla="*/ 3617965 w 10643798"/>
              <a:gd name="connsiteY18" fmla="*/ 3383514 h 8279606"/>
              <a:gd name="connsiteX19" fmla="*/ 3710563 w 10643798"/>
              <a:gd name="connsiteY19" fmla="*/ 3406664 h 8279606"/>
              <a:gd name="connsiteX20" fmla="*/ 3861034 w 10643798"/>
              <a:gd name="connsiteY20" fmla="*/ 3603433 h 8279606"/>
              <a:gd name="connsiteX21" fmla="*/ 4057803 w 10643798"/>
              <a:gd name="connsiteY21" fmla="*/ 3499261 h 8279606"/>
              <a:gd name="connsiteX22" fmla="*/ 4277722 w 10643798"/>
              <a:gd name="connsiteY22" fmla="*/ 3707606 h 8279606"/>
              <a:gd name="connsiteX23" fmla="*/ 4451342 w 10643798"/>
              <a:gd name="connsiteY23" fmla="*/ 3846502 h 8279606"/>
              <a:gd name="connsiteX24" fmla="*/ 4671261 w 10643798"/>
              <a:gd name="connsiteY24" fmla="*/ 4020122 h 8279606"/>
              <a:gd name="connsiteX25" fmla="*/ 4705985 w 10643798"/>
              <a:gd name="connsiteY25" fmla="*/ 4355788 h 8279606"/>
              <a:gd name="connsiteX26" fmla="*/ 5585661 w 10643798"/>
              <a:gd name="connsiteY26" fmla="*/ 4633580 h 8279606"/>
              <a:gd name="connsiteX27" fmla="*/ 5631960 w 10643798"/>
              <a:gd name="connsiteY27" fmla="*/ 4784051 h 8279606"/>
              <a:gd name="connsiteX28" fmla="*/ 5956051 w 10643798"/>
              <a:gd name="connsiteY28" fmla="*/ 4934522 h 8279606"/>
              <a:gd name="connsiteX29" fmla="*/ 5956051 w 10643798"/>
              <a:gd name="connsiteY29" fmla="*/ 5166016 h 8279606"/>
              <a:gd name="connsiteX30" fmla="*/ 5979201 w 10643798"/>
              <a:gd name="connsiteY30" fmla="*/ 5304912 h 8279606"/>
              <a:gd name="connsiteX31" fmla="*/ 5956051 w 10643798"/>
              <a:gd name="connsiteY31" fmla="*/ 5559555 h 8279606"/>
              <a:gd name="connsiteX32" fmla="*/ 5979201 w 10643798"/>
              <a:gd name="connsiteY32" fmla="*/ 5953094 h 8279606"/>
              <a:gd name="connsiteX33" fmla="*/ 6280142 w 10643798"/>
              <a:gd name="connsiteY33" fmla="*/ 6115140 h 8279606"/>
              <a:gd name="connsiteX34" fmla="*/ 6210694 w 10643798"/>
              <a:gd name="connsiteY34" fmla="*/ 6242461 h 8279606"/>
              <a:gd name="connsiteX35" fmla="*/ 6407464 w 10643798"/>
              <a:gd name="connsiteY35" fmla="*/ 6636001 h 8279606"/>
              <a:gd name="connsiteX36" fmla="*/ 6511636 w 10643798"/>
              <a:gd name="connsiteY36" fmla="*/ 6983241 h 8279606"/>
              <a:gd name="connsiteX37" fmla="*/ 6685256 w 10643798"/>
              <a:gd name="connsiteY37" fmla="*/ 7087413 h 8279606"/>
              <a:gd name="connsiteX38" fmla="*/ 6615808 w 10643798"/>
              <a:gd name="connsiteY38" fmla="*/ 7747170 h 8279606"/>
              <a:gd name="connsiteX39" fmla="*/ 6638958 w 10643798"/>
              <a:gd name="connsiteY39" fmla="*/ 7920790 h 8279606"/>
              <a:gd name="connsiteX40" fmla="*/ 6673682 w 10643798"/>
              <a:gd name="connsiteY40" fmla="*/ 8001813 h 8279606"/>
              <a:gd name="connsiteX41" fmla="*/ 6824153 w 10643798"/>
              <a:gd name="connsiteY41" fmla="*/ 8094411 h 8279606"/>
              <a:gd name="connsiteX42" fmla="*/ 7067221 w 10643798"/>
              <a:gd name="connsiteY42" fmla="*/ 8048112 h 8279606"/>
              <a:gd name="connsiteX43" fmla="*/ 7252416 w 10643798"/>
              <a:gd name="connsiteY43" fmla="*/ 8129135 h 8279606"/>
              <a:gd name="connsiteX44" fmla="*/ 7472335 w 10643798"/>
              <a:gd name="connsiteY44" fmla="*/ 8198583 h 8279606"/>
              <a:gd name="connsiteX45" fmla="*/ 7634380 w 10643798"/>
              <a:gd name="connsiteY45" fmla="*/ 8279606 h 8279606"/>
              <a:gd name="connsiteX46" fmla="*/ 7796426 w 10643798"/>
              <a:gd name="connsiteY46" fmla="*/ 8268031 h 8279606"/>
              <a:gd name="connsiteX47" fmla="*/ 7889023 w 10643798"/>
              <a:gd name="connsiteY47" fmla="*/ 8198583 h 8279606"/>
              <a:gd name="connsiteX48" fmla="*/ 7900598 w 10643798"/>
              <a:gd name="connsiteY48" fmla="*/ 8024963 h 8279606"/>
              <a:gd name="connsiteX49" fmla="*/ 8525631 w 10643798"/>
              <a:gd name="connsiteY49" fmla="*/ 7943940 h 8279606"/>
              <a:gd name="connsiteX50" fmla="*/ 8652953 w 10643798"/>
              <a:gd name="connsiteY50" fmla="*/ 8001813 h 8279606"/>
              <a:gd name="connsiteX51" fmla="*/ 8988618 w 10643798"/>
              <a:gd name="connsiteY51" fmla="*/ 8013388 h 8279606"/>
              <a:gd name="connsiteX52" fmla="*/ 9173813 w 10643798"/>
              <a:gd name="connsiteY52" fmla="*/ 8059687 h 8279606"/>
              <a:gd name="connsiteX53" fmla="*/ 9625226 w 10643798"/>
              <a:gd name="connsiteY53" fmla="*/ 8048112 h 8279606"/>
              <a:gd name="connsiteX54" fmla="*/ 9914593 w 10643798"/>
              <a:gd name="connsiteY54" fmla="*/ 7561975 h 8279606"/>
              <a:gd name="connsiteX55" fmla="*/ 10203960 w 10643798"/>
              <a:gd name="connsiteY55" fmla="*/ 7168436 h 8279606"/>
              <a:gd name="connsiteX56" fmla="*/ 10192385 w 10643798"/>
              <a:gd name="connsiteY56" fmla="*/ 6925368 h 8279606"/>
              <a:gd name="connsiteX57" fmla="*/ 10400730 w 10643798"/>
              <a:gd name="connsiteY57" fmla="*/ 6855919 h 8279606"/>
              <a:gd name="connsiteX58" fmla="*/ 10481753 w 10643798"/>
              <a:gd name="connsiteY58" fmla="*/ 6798046 h 8279606"/>
              <a:gd name="connsiteX59" fmla="*/ 10528051 w 10643798"/>
              <a:gd name="connsiteY59" fmla="*/ 6636001 h 8279606"/>
              <a:gd name="connsiteX60" fmla="*/ 10643798 w 10643798"/>
              <a:gd name="connsiteY60" fmla="*/ 6207737 h 8279606"/>
              <a:gd name="connsiteX61" fmla="*/ 10319707 w 10643798"/>
              <a:gd name="connsiteY61" fmla="*/ 6335059 h 8279606"/>
              <a:gd name="connsiteX62" fmla="*/ 10180811 w 10643798"/>
              <a:gd name="connsiteY62" fmla="*/ 6439231 h 8279606"/>
              <a:gd name="connsiteX63" fmla="*/ 10018765 w 10643798"/>
              <a:gd name="connsiteY63" fmla="*/ 6427656 h 8279606"/>
              <a:gd name="connsiteX64" fmla="*/ 9879869 w 10643798"/>
              <a:gd name="connsiteY64" fmla="*/ 6346633 h 8279606"/>
              <a:gd name="connsiteX65" fmla="*/ 9787272 w 10643798"/>
              <a:gd name="connsiteY65" fmla="*/ 6311909 h 8279606"/>
              <a:gd name="connsiteX66" fmla="*/ 9764122 w 10643798"/>
              <a:gd name="connsiteY66" fmla="*/ 6242461 h 8279606"/>
              <a:gd name="connsiteX67" fmla="*/ 9810421 w 10643798"/>
              <a:gd name="connsiteY67" fmla="*/ 6080416 h 8279606"/>
              <a:gd name="connsiteX68" fmla="*/ 9764122 w 10643798"/>
              <a:gd name="connsiteY68" fmla="*/ 5906795 h 8279606"/>
              <a:gd name="connsiteX69" fmla="*/ 9625226 w 10643798"/>
              <a:gd name="connsiteY69" fmla="*/ 5756325 h 8279606"/>
              <a:gd name="connsiteX70" fmla="*/ 9289560 w 10643798"/>
              <a:gd name="connsiteY70" fmla="*/ 5686876 h 8279606"/>
              <a:gd name="connsiteX71" fmla="*/ 8456183 w 10643798"/>
              <a:gd name="connsiteY71" fmla="*/ 4216892 h 8279606"/>
              <a:gd name="connsiteX72" fmla="*/ 8363585 w 10643798"/>
              <a:gd name="connsiteY72" fmla="*/ 4124294 h 8279606"/>
              <a:gd name="connsiteX73" fmla="*/ 8143666 w 10643798"/>
              <a:gd name="connsiteY73" fmla="*/ 3858076 h 8279606"/>
              <a:gd name="connsiteX74" fmla="*/ 8132092 w 10643798"/>
              <a:gd name="connsiteY74" fmla="*/ 3638157 h 8279606"/>
              <a:gd name="connsiteX75" fmla="*/ 8039494 w 10643798"/>
              <a:gd name="connsiteY75" fmla="*/ 3452963 h 8279606"/>
              <a:gd name="connsiteX76" fmla="*/ 7923747 w 10643798"/>
              <a:gd name="connsiteY76" fmla="*/ 3302492 h 8279606"/>
              <a:gd name="connsiteX77" fmla="*/ 7715403 w 10643798"/>
              <a:gd name="connsiteY77" fmla="*/ 3105722 h 8279606"/>
              <a:gd name="connsiteX78" fmla="*/ 7530208 w 10643798"/>
              <a:gd name="connsiteY78" fmla="*/ 3036274 h 8279606"/>
              <a:gd name="connsiteX79" fmla="*/ 7194542 w 10643798"/>
              <a:gd name="connsiteY79" fmla="*/ 3140446 h 8279606"/>
              <a:gd name="connsiteX80" fmla="*/ 7020922 w 10643798"/>
              <a:gd name="connsiteY80" fmla="*/ 3198319 h 8279606"/>
              <a:gd name="connsiteX81" fmla="*/ 6662107 w 10643798"/>
              <a:gd name="connsiteY81" fmla="*/ 3013125 h 8279606"/>
              <a:gd name="connsiteX82" fmla="*/ 6430613 w 10643798"/>
              <a:gd name="connsiteY82" fmla="*/ 2920527 h 8279606"/>
              <a:gd name="connsiteX83" fmla="*/ 6094947 w 10643798"/>
              <a:gd name="connsiteY83" fmla="*/ 2376517 h 8279606"/>
              <a:gd name="connsiteX84" fmla="*/ 5898178 w 10643798"/>
              <a:gd name="connsiteY84" fmla="*/ 2307069 h 8279606"/>
              <a:gd name="connsiteX85" fmla="*/ 5562512 w 10643798"/>
              <a:gd name="connsiteY85" fmla="*/ 1901955 h 8279606"/>
              <a:gd name="connsiteX86" fmla="*/ 5469915 w 10643798"/>
              <a:gd name="connsiteY86" fmla="*/ 1844082 h 8279606"/>
              <a:gd name="connsiteX87" fmla="*/ 5226846 w 10643798"/>
              <a:gd name="connsiteY87" fmla="*/ 1577864 h 8279606"/>
              <a:gd name="connsiteX88" fmla="*/ 4844882 w 10643798"/>
              <a:gd name="connsiteY88" fmla="*/ 1682036 h 8279606"/>
              <a:gd name="connsiteX89" fmla="*/ 4682836 w 10643798"/>
              <a:gd name="connsiteY89" fmla="*/ 1658887 h 8279606"/>
              <a:gd name="connsiteX90" fmla="*/ 4300872 w 10643798"/>
              <a:gd name="connsiteY90" fmla="*/ 1230623 h 8279606"/>
              <a:gd name="connsiteX91" fmla="*/ 4208274 w 10643798"/>
              <a:gd name="connsiteY91" fmla="*/ 1184325 h 8279606"/>
              <a:gd name="connsiteX92" fmla="*/ 4080953 w 10643798"/>
              <a:gd name="connsiteY92" fmla="*/ 1033854 h 8279606"/>
              <a:gd name="connsiteX93" fmla="*/ 4011504 w 10643798"/>
              <a:gd name="connsiteY93" fmla="*/ 871808 h 8279606"/>
              <a:gd name="connsiteX94" fmla="*/ 3837884 w 10643798"/>
              <a:gd name="connsiteY94" fmla="*/ 744487 h 8279606"/>
              <a:gd name="connsiteX95" fmla="*/ 3780011 w 10643798"/>
              <a:gd name="connsiteY95" fmla="*/ 698188 h 8279606"/>
              <a:gd name="connsiteX96" fmla="*/ 3814735 w 10643798"/>
              <a:gd name="connsiteY96" fmla="*/ 478269 h 8279606"/>
              <a:gd name="connsiteX97" fmla="*/ 3698988 w 10643798"/>
              <a:gd name="connsiteY97" fmla="*/ 350947 h 8279606"/>
              <a:gd name="connsiteX98" fmla="*/ 3479069 w 10643798"/>
              <a:gd name="connsiteY98" fmla="*/ 281499 h 8279606"/>
              <a:gd name="connsiteX99" fmla="*/ 3386472 w 10643798"/>
              <a:gd name="connsiteY99" fmla="*/ 281499 h 8279606"/>
              <a:gd name="connsiteX100" fmla="*/ 3259150 w 10643798"/>
              <a:gd name="connsiteY100" fmla="*/ 212051 h 8279606"/>
              <a:gd name="connsiteX101" fmla="*/ 3016082 w 10643798"/>
              <a:gd name="connsiteY101" fmla="*/ 316223 h 8279606"/>
              <a:gd name="connsiteX102" fmla="*/ 2761439 w 10643798"/>
              <a:gd name="connsiteY102" fmla="*/ 362522 h 8279606"/>
              <a:gd name="connsiteX103" fmla="*/ 2587818 w 10643798"/>
              <a:gd name="connsiteY103" fmla="*/ 397246 h 8279606"/>
              <a:gd name="connsiteX104" fmla="*/ 2483646 w 10643798"/>
              <a:gd name="connsiteY104" fmla="*/ 443545 h 8279606"/>
              <a:gd name="connsiteX105" fmla="*/ 2146227 w 10643798"/>
              <a:gd name="connsiteY105" fmla="*/ 51905 h 8279606"/>
              <a:gd name="connsiteX106" fmla="*/ 1768845 w 10643798"/>
              <a:gd name="connsiteY106" fmla="*/ 0 h 8279606"/>
              <a:gd name="connsiteX107" fmla="*/ 1709566 w 10643798"/>
              <a:gd name="connsiteY107" fmla="*/ 136861 h 8279606"/>
              <a:gd name="connsiteX108" fmla="*/ 1431793 w 10643798"/>
              <a:gd name="connsiteY108" fmla="*/ 76952 h 8279606"/>
              <a:gd name="connsiteX109" fmla="*/ 1285886 w 10643798"/>
              <a:gd name="connsiteY109" fmla="*/ 228092 h 8279606"/>
              <a:gd name="connsiteX110" fmla="*/ 1115424 w 10643798"/>
              <a:gd name="connsiteY110" fmla="*/ 447313 h 8279606"/>
              <a:gd name="connsiteX111" fmla="*/ 1168021 w 10643798"/>
              <a:gd name="connsiteY111" fmla="*/ 613262 h 8279606"/>
              <a:gd name="connsiteX112" fmla="*/ 1153270 w 10643798"/>
              <a:gd name="connsiteY112" fmla="*/ 715731 h 8279606"/>
              <a:gd name="connsiteX113" fmla="*/ 877943 w 10643798"/>
              <a:gd name="connsiteY113" fmla="*/ 678639 h 8279606"/>
              <a:gd name="connsiteX114" fmla="*/ 741492 w 10643798"/>
              <a:gd name="connsiteY114" fmla="*/ 738547 h 8279606"/>
              <a:gd name="connsiteX115" fmla="*/ 499483 w 10643798"/>
              <a:gd name="connsiteY115" fmla="*/ 816836 h 8279606"/>
              <a:gd name="connsiteX116" fmla="*/ 219938 w 10643798"/>
              <a:gd name="connsiteY116" fmla="*/ 1039458 h 8279606"/>
              <a:gd name="connsiteX117" fmla="*/ 0 w 10643798"/>
              <a:gd name="connsiteY117" fmla="*/ 942624 h 8279606"/>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2761439 w 10643798"/>
              <a:gd name="connsiteY102" fmla="*/ 408988 h 8326072"/>
              <a:gd name="connsiteX103" fmla="*/ 2587818 w 10643798"/>
              <a:gd name="connsiteY103" fmla="*/ 443712 h 8326072"/>
              <a:gd name="connsiteX104" fmla="*/ 2483646 w 10643798"/>
              <a:gd name="connsiteY104" fmla="*/ 49001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2761439 w 10643798"/>
              <a:gd name="connsiteY102" fmla="*/ 408988 h 8326072"/>
              <a:gd name="connsiteX103" fmla="*/ 2587818 w 10643798"/>
              <a:gd name="connsiteY103" fmla="*/ 443712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587818 w 10643798"/>
              <a:gd name="connsiteY103" fmla="*/ 443712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462547 w 10643798"/>
              <a:gd name="connsiteY101" fmla="*/ 1165884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3674488 w 10643798"/>
              <a:gd name="connsiteY90" fmla="*/ 2870204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3629978 w 10643798"/>
              <a:gd name="connsiteY89" fmla="*/ 3026310 h 8326072"/>
              <a:gd name="connsiteX90" fmla="*/ 3674488 w 10643798"/>
              <a:gd name="connsiteY90" fmla="*/ 2870204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85226 w 10643798"/>
              <a:gd name="connsiteY88" fmla="*/ 2783940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85226 w 10643798"/>
              <a:gd name="connsiteY88" fmla="*/ 2783940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4230475 w 10643798"/>
              <a:gd name="connsiteY86" fmla="*/ 3125211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56435 w 10643798"/>
              <a:gd name="connsiteY85" fmla="*/ 3236188 h 8326072"/>
              <a:gd name="connsiteX86" fmla="*/ 4230475 w 10643798"/>
              <a:gd name="connsiteY86" fmla="*/ 3125211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56435 w 10643798"/>
              <a:gd name="connsiteY85" fmla="*/ 3236188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47385 w 10643798"/>
              <a:gd name="connsiteY3" fmla="*/ 1806289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47385 w 10643798"/>
              <a:gd name="connsiteY3" fmla="*/ 1806289 h 8326072"/>
              <a:gd name="connsiteX4" fmla="*/ 46391 w 10643798"/>
              <a:gd name="connsiteY4" fmla="*/ 1921535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1409902 w 10658074"/>
              <a:gd name="connsiteY7" fmla="*/ 217991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363707 w 10658074"/>
              <a:gd name="connsiteY7" fmla="*/ 2153363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1223319 w 10658074"/>
              <a:gd name="connsiteY7" fmla="*/ 168870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377035 w 10658074"/>
              <a:gd name="connsiteY6" fmla="*/ 2106897 h 8326072"/>
              <a:gd name="connsiteX7" fmla="*/ 1223319 w 10658074"/>
              <a:gd name="connsiteY7" fmla="*/ 168870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1269965 w 10704720"/>
              <a:gd name="connsiteY7" fmla="*/ 1688705 h 8326072"/>
              <a:gd name="connsiteX8" fmla="*/ 1780639 w 10704720"/>
              <a:gd name="connsiteY8" fmla="*/ 2098892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780639 w 10704720"/>
              <a:gd name="connsiteY8" fmla="*/ 2098892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72423 w 10704720"/>
              <a:gd name="connsiteY16" fmla="*/ 4148249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72423 w 10704720"/>
              <a:gd name="connsiteY16" fmla="*/ 4148249 h 8326072"/>
              <a:gd name="connsiteX17" fmla="*/ 1749895 w 10704720"/>
              <a:gd name="connsiteY17" fmla="*/ 4212259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5765178 w 10704720"/>
              <a:gd name="connsiteY34" fmla="*/ 7961698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6065043 w 10704720"/>
              <a:gd name="connsiteY34" fmla="*/ 8140924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65043 w 10704720"/>
              <a:gd name="connsiteY34" fmla="*/ 8140924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05070 w 10704720"/>
              <a:gd name="connsiteY34" fmla="*/ 8160838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05070 w 10704720"/>
              <a:gd name="connsiteY34" fmla="*/ 8160838 h 8326072"/>
              <a:gd name="connsiteX35" fmla="*/ 6261812 w 10704720"/>
              <a:gd name="connsiteY35" fmla="*/ 799678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033514 w 10704720"/>
              <a:gd name="connsiteY39" fmla="*/ 6772421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033514 w 10704720"/>
              <a:gd name="connsiteY39" fmla="*/ 6772421 h 8326072"/>
              <a:gd name="connsiteX40" fmla="*/ 6088229 w 10704720"/>
              <a:gd name="connsiteY40" fmla="*/ 6514906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6580354 w 10704720"/>
              <a:gd name="connsiteY44" fmla="*/ 4965890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5280940 w 10704720"/>
              <a:gd name="connsiteY44" fmla="*/ 5470377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14497"/>
              <a:gd name="connsiteX1" fmla="*/ 96358 w 10704720"/>
              <a:gd name="connsiteY1" fmla="*/ 1263646 h 8314497"/>
              <a:gd name="connsiteX2" fmla="*/ 93583 w 10704720"/>
              <a:gd name="connsiteY2" fmla="*/ 1599981 h 8314497"/>
              <a:gd name="connsiteX3" fmla="*/ 208307 w 10704720"/>
              <a:gd name="connsiteY3" fmla="*/ 1806289 h 8314497"/>
              <a:gd name="connsiteX4" fmla="*/ 107313 w 10704720"/>
              <a:gd name="connsiteY4" fmla="*/ 1921535 h 8314497"/>
              <a:gd name="connsiteX5" fmla="*/ 0 w 10704720"/>
              <a:gd name="connsiteY5" fmla="*/ 2261605 h 8314497"/>
              <a:gd name="connsiteX6" fmla="*/ 423681 w 10704720"/>
              <a:gd name="connsiteY6" fmla="*/ 2106897 h 8314497"/>
              <a:gd name="connsiteX7" fmla="*/ 743536 w 10704720"/>
              <a:gd name="connsiteY7" fmla="*/ 2392330 h 8314497"/>
              <a:gd name="connsiteX8" fmla="*/ 987663 w 10704720"/>
              <a:gd name="connsiteY8" fmla="*/ 2477256 h 8314497"/>
              <a:gd name="connsiteX9" fmla="*/ 1101311 w 10704720"/>
              <a:gd name="connsiteY9" fmla="*/ 2754548 h 8314497"/>
              <a:gd name="connsiteX10" fmla="*/ 1513088 w 10704720"/>
              <a:gd name="connsiteY10" fmla="*/ 2913525 h 8314497"/>
              <a:gd name="connsiteX11" fmla="*/ 1827686 w 10704720"/>
              <a:gd name="connsiteY11" fmla="*/ 2901616 h 8314497"/>
              <a:gd name="connsiteX12" fmla="*/ 1829823 w 10704720"/>
              <a:gd name="connsiteY12" fmla="*/ 3030138 h 8314497"/>
              <a:gd name="connsiteX13" fmla="*/ 1622555 w 10704720"/>
              <a:gd name="connsiteY13" fmla="*/ 3398628 h 8314497"/>
              <a:gd name="connsiteX14" fmla="*/ 1515590 w 10704720"/>
              <a:gd name="connsiteY14" fmla="*/ 3514376 h 8314497"/>
              <a:gd name="connsiteX15" fmla="*/ 1404060 w 10704720"/>
              <a:gd name="connsiteY15" fmla="*/ 3720684 h 8314497"/>
              <a:gd name="connsiteX16" fmla="*/ 1552432 w 10704720"/>
              <a:gd name="connsiteY16" fmla="*/ 4141611 h 8314497"/>
              <a:gd name="connsiteX17" fmla="*/ 1749895 w 10704720"/>
              <a:gd name="connsiteY17" fmla="*/ 4212259 h 8314497"/>
              <a:gd name="connsiteX18" fmla="*/ 1679789 w 10704720"/>
              <a:gd name="connsiteY18" fmla="*/ 4392487 h 8314497"/>
              <a:gd name="connsiteX19" fmla="*/ 2098906 w 10704720"/>
              <a:gd name="connsiteY19" fmla="*/ 4568310 h 8314497"/>
              <a:gd name="connsiteX20" fmla="*/ 2469278 w 10704720"/>
              <a:gd name="connsiteY20" fmla="*/ 4745165 h 8314497"/>
              <a:gd name="connsiteX21" fmla="*/ 2652720 w 10704720"/>
              <a:gd name="connsiteY21" fmla="*/ 4986168 h 8314497"/>
              <a:gd name="connsiteX22" fmla="*/ 3039230 w 10704720"/>
              <a:gd name="connsiteY22" fmla="*/ 5347187 h 8314497"/>
              <a:gd name="connsiteX23" fmla="*/ 3459406 w 10704720"/>
              <a:gd name="connsiteY23" fmla="*/ 5751601 h 8314497"/>
              <a:gd name="connsiteX24" fmla="*/ 3692652 w 10704720"/>
              <a:gd name="connsiteY24" fmla="*/ 6044704 h 8314497"/>
              <a:gd name="connsiteX25" fmla="*/ 3967268 w 10704720"/>
              <a:gd name="connsiteY25" fmla="*/ 6406923 h 8314497"/>
              <a:gd name="connsiteX26" fmla="*/ 4107278 w 10704720"/>
              <a:gd name="connsiteY26" fmla="*/ 6737819 h 8314497"/>
              <a:gd name="connsiteX27" fmla="*/ 4260196 w 10704720"/>
              <a:gd name="connsiteY27" fmla="*/ 6967945 h 8314497"/>
              <a:gd name="connsiteX28" fmla="*/ 4311076 w 10704720"/>
              <a:gd name="connsiteY28" fmla="*/ 7271090 h 8314497"/>
              <a:gd name="connsiteX29" fmla="*/ 4544304 w 10704720"/>
              <a:gd name="connsiteY29" fmla="*/ 7568964 h 8314497"/>
              <a:gd name="connsiteX30" fmla="*/ 4913965 w 10704720"/>
              <a:gd name="connsiteY30" fmla="*/ 7694583 h 8314497"/>
              <a:gd name="connsiteX31" fmla="*/ 5257316 w 10704720"/>
              <a:gd name="connsiteY31" fmla="*/ 7823105 h 8314497"/>
              <a:gd name="connsiteX32" fmla="*/ 5586994 w 10704720"/>
              <a:gd name="connsiteY32" fmla="*/ 7791814 h 8314497"/>
              <a:gd name="connsiteX33" fmla="*/ 5648044 w 10704720"/>
              <a:gd name="connsiteY33" fmla="*/ 7914032 h 8314497"/>
              <a:gd name="connsiteX34" fmla="*/ 5971752 w 10704720"/>
              <a:gd name="connsiteY34" fmla="*/ 8253770 h 8314497"/>
              <a:gd name="connsiteX35" fmla="*/ 6261812 w 10704720"/>
              <a:gd name="connsiteY35" fmla="*/ 7996787 h 8314497"/>
              <a:gd name="connsiteX36" fmla="*/ 6006147 w 10704720"/>
              <a:gd name="connsiteY36" fmla="*/ 7720057 h 8314497"/>
              <a:gd name="connsiteX37" fmla="*/ 5953203 w 10704720"/>
              <a:gd name="connsiteY37" fmla="*/ 7399398 h 8314497"/>
              <a:gd name="connsiteX38" fmla="*/ 5823782 w 10704720"/>
              <a:gd name="connsiteY38" fmla="*/ 7116562 h 8314497"/>
              <a:gd name="connsiteX39" fmla="*/ 5986869 w 10704720"/>
              <a:gd name="connsiteY39" fmla="*/ 6838801 h 8314497"/>
              <a:gd name="connsiteX40" fmla="*/ 6088229 w 10704720"/>
              <a:gd name="connsiteY40" fmla="*/ 6514906 h 8314497"/>
              <a:gd name="connsiteX41" fmla="*/ 6085436 w 10704720"/>
              <a:gd name="connsiteY41" fmla="*/ 6368538 h 8314497"/>
              <a:gd name="connsiteX42" fmla="*/ 5728774 w 10704720"/>
              <a:gd name="connsiteY42" fmla="*/ 6036806 h 8314497"/>
              <a:gd name="connsiteX43" fmla="*/ 5460841 w 10704720"/>
              <a:gd name="connsiteY43" fmla="*/ 5825758 h 8314497"/>
              <a:gd name="connsiteX44" fmla="*/ 5280940 w 10704720"/>
              <a:gd name="connsiteY44" fmla="*/ 5470377 h 8314497"/>
              <a:gd name="connsiteX45" fmla="*/ 7028937 w 10704720"/>
              <a:gd name="connsiteY45" fmla="*/ 4887601 h 8314497"/>
              <a:gd name="connsiteX46" fmla="*/ 7857348 w 10704720"/>
              <a:gd name="connsiteY46" fmla="*/ 8314497 h 8314497"/>
              <a:gd name="connsiteX47" fmla="*/ 7949945 w 10704720"/>
              <a:gd name="connsiteY47" fmla="*/ 8245049 h 8314497"/>
              <a:gd name="connsiteX48" fmla="*/ 7961520 w 10704720"/>
              <a:gd name="connsiteY48" fmla="*/ 8071429 h 8314497"/>
              <a:gd name="connsiteX49" fmla="*/ 8586553 w 10704720"/>
              <a:gd name="connsiteY49" fmla="*/ 7990406 h 8314497"/>
              <a:gd name="connsiteX50" fmla="*/ 8713875 w 10704720"/>
              <a:gd name="connsiteY50" fmla="*/ 8048279 h 8314497"/>
              <a:gd name="connsiteX51" fmla="*/ 9049540 w 10704720"/>
              <a:gd name="connsiteY51" fmla="*/ 8059854 h 8314497"/>
              <a:gd name="connsiteX52" fmla="*/ 9234735 w 10704720"/>
              <a:gd name="connsiteY52" fmla="*/ 8106153 h 8314497"/>
              <a:gd name="connsiteX53" fmla="*/ 9686148 w 10704720"/>
              <a:gd name="connsiteY53" fmla="*/ 8094578 h 8314497"/>
              <a:gd name="connsiteX54" fmla="*/ 9975515 w 10704720"/>
              <a:gd name="connsiteY54" fmla="*/ 7608441 h 8314497"/>
              <a:gd name="connsiteX55" fmla="*/ 10264882 w 10704720"/>
              <a:gd name="connsiteY55" fmla="*/ 7214902 h 8314497"/>
              <a:gd name="connsiteX56" fmla="*/ 10253307 w 10704720"/>
              <a:gd name="connsiteY56" fmla="*/ 6971834 h 8314497"/>
              <a:gd name="connsiteX57" fmla="*/ 10461652 w 10704720"/>
              <a:gd name="connsiteY57" fmla="*/ 6902385 h 8314497"/>
              <a:gd name="connsiteX58" fmla="*/ 10542675 w 10704720"/>
              <a:gd name="connsiteY58" fmla="*/ 6844512 h 8314497"/>
              <a:gd name="connsiteX59" fmla="*/ 10588973 w 10704720"/>
              <a:gd name="connsiteY59" fmla="*/ 6682467 h 8314497"/>
              <a:gd name="connsiteX60" fmla="*/ 10704720 w 10704720"/>
              <a:gd name="connsiteY60" fmla="*/ 6254203 h 8314497"/>
              <a:gd name="connsiteX61" fmla="*/ 10380629 w 10704720"/>
              <a:gd name="connsiteY61" fmla="*/ 6381525 h 8314497"/>
              <a:gd name="connsiteX62" fmla="*/ 10241733 w 10704720"/>
              <a:gd name="connsiteY62" fmla="*/ 6485697 h 8314497"/>
              <a:gd name="connsiteX63" fmla="*/ 10079687 w 10704720"/>
              <a:gd name="connsiteY63" fmla="*/ 6474122 h 8314497"/>
              <a:gd name="connsiteX64" fmla="*/ 9940791 w 10704720"/>
              <a:gd name="connsiteY64" fmla="*/ 6393099 h 8314497"/>
              <a:gd name="connsiteX65" fmla="*/ 9848194 w 10704720"/>
              <a:gd name="connsiteY65" fmla="*/ 6358375 h 8314497"/>
              <a:gd name="connsiteX66" fmla="*/ 9825044 w 10704720"/>
              <a:gd name="connsiteY66" fmla="*/ 6288927 h 8314497"/>
              <a:gd name="connsiteX67" fmla="*/ 9871343 w 10704720"/>
              <a:gd name="connsiteY67" fmla="*/ 6126882 h 8314497"/>
              <a:gd name="connsiteX68" fmla="*/ 9825044 w 10704720"/>
              <a:gd name="connsiteY68" fmla="*/ 5953261 h 8314497"/>
              <a:gd name="connsiteX69" fmla="*/ 9686148 w 10704720"/>
              <a:gd name="connsiteY69" fmla="*/ 5802791 h 8314497"/>
              <a:gd name="connsiteX70" fmla="*/ 9350482 w 10704720"/>
              <a:gd name="connsiteY70" fmla="*/ 5733342 h 8314497"/>
              <a:gd name="connsiteX71" fmla="*/ 8517105 w 10704720"/>
              <a:gd name="connsiteY71" fmla="*/ 4263358 h 8314497"/>
              <a:gd name="connsiteX72" fmla="*/ 8424507 w 10704720"/>
              <a:gd name="connsiteY72" fmla="*/ 4170760 h 8314497"/>
              <a:gd name="connsiteX73" fmla="*/ 8204588 w 10704720"/>
              <a:gd name="connsiteY73" fmla="*/ 3904542 h 8314497"/>
              <a:gd name="connsiteX74" fmla="*/ 8193014 w 10704720"/>
              <a:gd name="connsiteY74" fmla="*/ 3684623 h 8314497"/>
              <a:gd name="connsiteX75" fmla="*/ 8100416 w 10704720"/>
              <a:gd name="connsiteY75" fmla="*/ 3499429 h 8314497"/>
              <a:gd name="connsiteX76" fmla="*/ 7984669 w 10704720"/>
              <a:gd name="connsiteY76" fmla="*/ 3348958 h 8314497"/>
              <a:gd name="connsiteX77" fmla="*/ 7776325 w 10704720"/>
              <a:gd name="connsiteY77" fmla="*/ 3152188 h 8314497"/>
              <a:gd name="connsiteX78" fmla="*/ 7591130 w 10704720"/>
              <a:gd name="connsiteY78" fmla="*/ 3082740 h 8314497"/>
              <a:gd name="connsiteX79" fmla="*/ 7255464 w 10704720"/>
              <a:gd name="connsiteY79" fmla="*/ 3186912 h 8314497"/>
              <a:gd name="connsiteX80" fmla="*/ 7081844 w 10704720"/>
              <a:gd name="connsiteY80" fmla="*/ 3244785 h 8314497"/>
              <a:gd name="connsiteX81" fmla="*/ 6723029 w 10704720"/>
              <a:gd name="connsiteY81" fmla="*/ 3059591 h 8314497"/>
              <a:gd name="connsiteX82" fmla="*/ 4772311 w 10704720"/>
              <a:gd name="connsiteY82" fmla="*/ 3544497 h 8314497"/>
              <a:gd name="connsiteX83" fmla="*/ 4416654 w 10704720"/>
              <a:gd name="connsiteY83" fmla="*/ 3524887 h 8314497"/>
              <a:gd name="connsiteX84" fmla="*/ 4413131 w 10704720"/>
              <a:gd name="connsiteY84" fmla="*/ 3442163 h 8314497"/>
              <a:gd name="connsiteX85" fmla="*/ 4270712 w 10704720"/>
              <a:gd name="connsiteY85" fmla="*/ 3282654 h 8314497"/>
              <a:gd name="connsiteX86" fmla="*/ 4211433 w 10704720"/>
              <a:gd name="connsiteY86" fmla="*/ 3145125 h 8314497"/>
              <a:gd name="connsiteX87" fmla="*/ 4108300 w 10704720"/>
              <a:gd name="connsiteY87" fmla="*/ 3024943 h 8314497"/>
              <a:gd name="connsiteX88" fmla="*/ 4126158 w 10704720"/>
              <a:gd name="connsiteY88" fmla="*/ 2876872 h 8314497"/>
              <a:gd name="connsiteX89" fmla="*/ 3690900 w 10704720"/>
              <a:gd name="connsiteY89" fmla="*/ 3026310 h 8314497"/>
              <a:gd name="connsiteX90" fmla="*/ 3588809 w 10704720"/>
              <a:gd name="connsiteY90" fmla="*/ 2863566 h 8314497"/>
              <a:gd name="connsiteX91" fmla="*/ 3402920 w 10704720"/>
              <a:gd name="connsiteY91" fmla="*/ 2976579 h 8314497"/>
              <a:gd name="connsiteX92" fmla="*/ 3248945 w 10704720"/>
              <a:gd name="connsiteY92" fmla="*/ 2799555 h 8314497"/>
              <a:gd name="connsiteX93" fmla="*/ 3246133 w 10704720"/>
              <a:gd name="connsiteY93" fmla="*/ 2637510 h 8314497"/>
              <a:gd name="connsiteX94" fmla="*/ 3152476 w 10704720"/>
              <a:gd name="connsiteY94" fmla="*/ 2550017 h 8314497"/>
              <a:gd name="connsiteX95" fmla="*/ 3214549 w 10704720"/>
              <a:gd name="connsiteY95" fmla="*/ 2437338 h 8314497"/>
              <a:gd name="connsiteX96" fmla="*/ 3395874 w 10704720"/>
              <a:gd name="connsiteY96" fmla="*/ 2237333 h 8314497"/>
              <a:gd name="connsiteX97" fmla="*/ 3300117 w 10704720"/>
              <a:gd name="connsiteY97" fmla="*/ 2090097 h 8314497"/>
              <a:gd name="connsiteX98" fmla="*/ 3453363 w 10704720"/>
              <a:gd name="connsiteY98" fmla="*/ 1814871 h 8314497"/>
              <a:gd name="connsiteX99" fmla="*/ 3700614 w 10704720"/>
              <a:gd name="connsiteY99" fmla="*/ 1562628 h 8314497"/>
              <a:gd name="connsiteX100" fmla="*/ 3719892 w 10704720"/>
              <a:gd name="connsiteY100" fmla="*/ 1333869 h 8314497"/>
              <a:gd name="connsiteX101" fmla="*/ 3523469 w 10704720"/>
              <a:gd name="connsiteY101" fmla="*/ 1165884 h 8314497"/>
              <a:gd name="connsiteX102" fmla="*/ 3242172 w 10704720"/>
              <a:gd name="connsiteY102" fmla="*/ 986492 h 8314497"/>
              <a:gd name="connsiteX103" fmla="*/ 2802005 w 10704720"/>
              <a:gd name="connsiteY103" fmla="*/ 337504 h 8314497"/>
              <a:gd name="connsiteX104" fmla="*/ 2671178 w 10704720"/>
              <a:gd name="connsiteY104" fmla="*/ 98371 h 8314497"/>
              <a:gd name="connsiteX105" fmla="*/ 2207149 w 10704720"/>
              <a:gd name="connsiteY105" fmla="*/ 98371 h 8314497"/>
              <a:gd name="connsiteX106" fmla="*/ 1829767 w 10704720"/>
              <a:gd name="connsiteY106" fmla="*/ 0 h 8314497"/>
              <a:gd name="connsiteX107" fmla="*/ 1770488 w 10704720"/>
              <a:gd name="connsiteY107" fmla="*/ 183327 h 8314497"/>
              <a:gd name="connsiteX108" fmla="*/ 1492715 w 10704720"/>
              <a:gd name="connsiteY108" fmla="*/ 123418 h 8314497"/>
              <a:gd name="connsiteX109" fmla="*/ 1346808 w 10704720"/>
              <a:gd name="connsiteY109" fmla="*/ 274558 h 8314497"/>
              <a:gd name="connsiteX110" fmla="*/ 1176346 w 10704720"/>
              <a:gd name="connsiteY110" fmla="*/ 493779 h 8314497"/>
              <a:gd name="connsiteX111" fmla="*/ 1228943 w 10704720"/>
              <a:gd name="connsiteY111" fmla="*/ 659728 h 8314497"/>
              <a:gd name="connsiteX112" fmla="*/ 1214192 w 10704720"/>
              <a:gd name="connsiteY112" fmla="*/ 762197 h 8314497"/>
              <a:gd name="connsiteX113" fmla="*/ 938865 w 10704720"/>
              <a:gd name="connsiteY113" fmla="*/ 725105 h 8314497"/>
              <a:gd name="connsiteX114" fmla="*/ 802414 w 10704720"/>
              <a:gd name="connsiteY114" fmla="*/ 785013 h 8314497"/>
              <a:gd name="connsiteX115" fmla="*/ 560405 w 10704720"/>
              <a:gd name="connsiteY115" fmla="*/ 863302 h 8314497"/>
              <a:gd name="connsiteX116" fmla="*/ 280860 w 10704720"/>
              <a:gd name="connsiteY116" fmla="*/ 1085924 h 8314497"/>
              <a:gd name="connsiteX117" fmla="*/ 60922 w 10704720"/>
              <a:gd name="connsiteY117" fmla="*/ 989090 h 8314497"/>
              <a:gd name="connsiteX0" fmla="*/ 60922 w 10704720"/>
              <a:gd name="connsiteY0" fmla="*/ 989090 h 8314497"/>
              <a:gd name="connsiteX1" fmla="*/ 96358 w 10704720"/>
              <a:gd name="connsiteY1" fmla="*/ 1263646 h 8314497"/>
              <a:gd name="connsiteX2" fmla="*/ 93583 w 10704720"/>
              <a:gd name="connsiteY2" fmla="*/ 1599981 h 8314497"/>
              <a:gd name="connsiteX3" fmla="*/ 208307 w 10704720"/>
              <a:gd name="connsiteY3" fmla="*/ 1806289 h 8314497"/>
              <a:gd name="connsiteX4" fmla="*/ 107313 w 10704720"/>
              <a:gd name="connsiteY4" fmla="*/ 1921535 h 8314497"/>
              <a:gd name="connsiteX5" fmla="*/ 0 w 10704720"/>
              <a:gd name="connsiteY5" fmla="*/ 2261605 h 8314497"/>
              <a:gd name="connsiteX6" fmla="*/ 423681 w 10704720"/>
              <a:gd name="connsiteY6" fmla="*/ 2106897 h 8314497"/>
              <a:gd name="connsiteX7" fmla="*/ 743536 w 10704720"/>
              <a:gd name="connsiteY7" fmla="*/ 2392330 h 8314497"/>
              <a:gd name="connsiteX8" fmla="*/ 987663 w 10704720"/>
              <a:gd name="connsiteY8" fmla="*/ 2477256 h 8314497"/>
              <a:gd name="connsiteX9" fmla="*/ 1101311 w 10704720"/>
              <a:gd name="connsiteY9" fmla="*/ 2754548 h 8314497"/>
              <a:gd name="connsiteX10" fmla="*/ 1513088 w 10704720"/>
              <a:gd name="connsiteY10" fmla="*/ 2913525 h 8314497"/>
              <a:gd name="connsiteX11" fmla="*/ 1827686 w 10704720"/>
              <a:gd name="connsiteY11" fmla="*/ 2901616 h 8314497"/>
              <a:gd name="connsiteX12" fmla="*/ 1829823 w 10704720"/>
              <a:gd name="connsiteY12" fmla="*/ 3030138 h 8314497"/>
              <a:gd name="connsiteX13" fmla="*/ 1622555 w 10704720"/>
              <a:gd name="connsiteY13" fmla="*/ 3398628 h 8314497"/>
              <a:gd name="connsiteX14" fmla="*/ 1515590 w 10704720"/>
              <a:gd name="connsiteY14" fmla="*/ 3514376 h 8314497"/>
              <a:gd name="connsiteX15" fmla="*/ 1404060 w 10704720"/>
              <a:gd name="connsiteY15" fmla="*/ 3720684 h 8314497"/>
              <a:gd name="connsiteX16" fmla="*/ 1552432 w 10704720"/>
              <a:gd name="connsiteY16" fmla="*/ 4141611 h 8314497"/>
              <a:gd name="connsiteX17" fmla="*/ 1749895 w 10704720"/>
              <a:gd name="connsiteY17" fmla="*/ 4212259 h 8314497"/>
              <a:gd name="connsiteX18" fmla="*/ 1679789 w 10704720"/>
              <a:gd name="connsiteY18" fmla="*/ 4392487 h 8314497"/>
              <a:gd name="connsiteX19" fmla="*/ 2098906 w 10704720"/>
              <a:gd name="connsiteY19" fmla="*/ 4568310 h 8314497"/>
              <a:gd name="connsiteX20" fmla="*/ 2469278 w 10704720"/>
              <a:gd name="connsiteY20" fmla="*/ 4745165 h 8314497"/>
              <a:gd name="connsiteX21" fmla="*/ 2652720 w 10704720"/>
              <a:gd name="connsiteY21" fmla="*/ 4986168 h 8314497"/>
              <a:gd name="connsiteX22" fmla="*/ 3039230 w 10704720"/>
              <a:gd name="connsiteY22" fmla="*/ 5347187 h 8314497"/>
              <a:gd name="connsiteX23" fmla="*/ 3459406 w 10704720"/>
              <a:gd name="connsiteY23" fmla="*/ 5751601 h 8314497"/>
              <a:gd name="connsiteX24" fmla="*/ 3692652 w 10704720"/>
              <a:gd name="connsiteY24" fmla="*/ 6044704 h 8314497"/>
              <a:gd name="connsiteX25" fmla="*/ 3967268 w 10704720"/>
              <a:gd name="connsiteY25" fmla="*/ 6406923 h 8314497"/>
              <a:gd name="connsiteX26" fmla="*/ 4107278 w 10704720"/>
              <a:gd name="connsiteY26" fmla="*/ 6737819 h 8314497"/>
              <a:gd name="connsiteX27" fmla="*/ 4260196 w 10704720"/>
              <a:gd name="connsiteY27" fmla="*/ 6967945 h 8314497"/>
              <a:gd name="connsiteX28" fmla="*/ 4311076 w 10704720"/>
              <a:gd name="connsiteY28" fmla="*/ 7271090 h 8314497"/>
              <a:gd name="connsiteX29" fmla="*/ 4544304 w 10704720"/>
              <a:gd name="connsiteY29" fmla="*/ 7568964 h 8314497"/>
              <a:gd name="connsiteX30" fmla="*/ 4913965 w 10704720"/>
              <a:gd name="connsiteY30" fmla="*/ 7694583 h 8314497"/>
              <a:gd name="connsiteX31" fmla="*/ 5257316 w 10704720"/>
              <a:gd name="connsiteY31" fmla="*/ 7823105 h 8314497"/>
              <a:gd name="connsiteX32" fmla="*/ 5586994 w 10704720"/>
              <a:gd name="connsiteY32" fmla="*/ 7791814 h 8314497"/>
              <a:gd name="connsiteX33" fmla="*/ 5648044 w 10704720"/>
              <a:gd name="connsiteY33" fmla="*/ 7914032 h 8314497"/>
              <a:gd name="connsiteX34" fmla="*/ 5971752 w 10704720"/>
              <a:gd name="connsiteY34" fmla="*/ 8253770 h 8314497"/>
              <a:gd name="connsiteX35" fmla="*/ 6261812 w 10704720"/>
              <a:gd name="connsiteY35" fmla="*/ 7996787 h 8314497"/>
              <a:gd name="connsiteX36" fmla="*/ 6006147 w 10704720"/>
              <a:gd name="connsiteY36" fmla="*/ 7720057 h 8314497"/>
              <a:gd name="connsiteX37" fmla="*/ 5953203 w 10704720"/>
              <a:gd name="connsiteY37" fmla="*/ 7399398 h 8314497"/>
              <a:gd name="connsiteX38" fmla="*/ 5823782 w 10704720"/>
              <a:gd name="connsiteY38" fmla="*/ 7116562 h 8314497"/>
              <a:gd name="connsiteX39" fmla="*/ 5986869 w 10704720"/>
              <a:gd name="connsiteY39" fmla="*/ 6838801 h 8314497"/>
              <a:gd name="connsiteX40" fmla="*/ 6088229 w 10704720"/>
              <a:gd name="connsiteY40" fmla="*/ 6514906 h 8314497"/>
              <a:gd name="connsiteX41" fmla="*/ 6085436 w 10704720"/>
              <a:gd name="connsiteY41" fmla="*/ 6368538 h 8314497"/>
              <a:gd name="connsiteX42" fmla="*/ 5728774 w 10704720"/>
              <a:gd name="connsiteY42" fmla="*/ 6036806 h 8314497"/>
              <a:gd name="connsiteX43" fmla="*/ 5460841 w 10704720"/>
              <a:gd name="connsiteY43" fmla="*/ 5825758 h 8314497"/>
              <a:gd name="connsiteX44" fmla="*/ 5280940 w 10704720"/>
              <a:gd name="connsiteY44" fmla="*/ 5470377 h 8314497"/>
              <a:gd name="connsiteX45" fmla="*/ 5143122 w 10704720"/>
              <a:gd name="connsiteY45" fmla="*/ 4940706 h 8314497"/>
              <a:gd name="connsiteX46" fmla="*/ 7857348 w 10704720"/>
              <a:gd name="connsiteY46" fmla="*/ 8314497 h 8314497"/>
              <a:gd name="connsiteX47" fmla="*/ 7949945 w 10704720"/>
              <a:gd name="connsiteY47" fmla="*/ 8245049 h 8314497"/>
              <a:gd name="connsiteX48" fmla="*/ 7961520 w 10704720"/>
              <a:gd name="connsiteY48" fmla="*/ 8071429 h 8314497"/>
              <a:gd name="connsiteX49" fmla="*/ 8586553 w 10704720"/>
              <a:gd name="connsiteY49" fmla="*/ 7990406 h 8314497"/>
              <a:gd name="connsiteX50" fmla="*/ 8713875 w 10704720"/>
              <a:gd name="connsiteY50" fmla="*/ 8048279 h 8314497"/>
              <a:gd name="connsiteX51" fmla="*/ 9049540 w 10704720"/>
              <a:gd name="connsiteY51" fmla="*/ 8059854 h 8314497"/>
              <a:gd name="connsiteX52" fmla="*/ 9234735 w 10704720"/>
              <a:gd name="connsiteY52" fmla="*/ 8106153 h 8314497"/>
              <a:gd name="connsiteX53" fmla="*/ 9686148 w 10704720"/>
              <a:gd name="connsiteY53" fmla="*/ 8094578 h 8314497"/>
              <a:gd name="connsiteX54" fmla="*/ 9975515 w 10704720"/>
              <a:gd name="connsiteY54" fmla="*/ 7608441 h 8314497"/>
              <a:gd name="connsiteX55" fmla="*/ 10264882 w 10704720"/>
              <a:gd name="connsiteY55" fmla="*/ 7214902 h 8314497"/>
              <a:gd name="connsiteX56" fmla="*/ 10253307 w 10704720"/>
              <a:gd name="connsiteY56" fmla="*/ 6971834 h 8314497"/>
              <a:gd name="connsiteX57" fmla="*/ 10461652 w 10704720"/>
              <a:gd name="connsiteY57" fmla="*/ 6902385 h 8314497"/>
              <a:gd name="connsiteX58" fmla="*/ 10542675 w 10704720"/>
              <a:gd name="connsiteY58" fmla="*/ 6844512 h 8314497"/>
              <a:gd name="connsiteX59" fmla="*/ 10588973 w 10704720"/>
              <a:gd name="connsiteY59" fmla="*/ 6682467 h 8314497"/>
              <a:gd name="connsiteX60" fmla="*/ 10704720 w 10704720"/>
              <a:gd name="connsiteY60" fmla="*/ 6254203 h 8314497"/>
              <a:gd name="connsiteX61" fmla="*/ 10380629 w 10704720"/>
              <a:gd name="connsiteY61" fmla="*/ 6381525 h 8314497"/>
              <a:gd name="connsiteX62" fmla="*/ 10241733 w 10704720"/>
              <a:gd name="connsiteY62" fmla="*/ 6485697 h 8314497"/>
              <a:gd name="connsiteX63" fmla="*/ 10079687 w 10704720"/>
              <a:gd name="connsiteY63" fmla="*/ 6474122 h 8314497"/>
              <a:gd name="connsiteX64" fmla="*/ 9940791 w 10704720"/>
              <a:gd name="connsiteY64" fmla="*/ 6393099 h 8314497"/>
              <a:gd name="connsiteX65" fmla="*/ 9848194 w 10704720"/>
              <a:gd name="connsiteY65" fmla="*/ 6358375 h 8314497"/>
              <a:gd name="connsiteX66" fmla="*/ 9825044 w 10704720"/>
              <a:gd name="connsiteY66" fmla="*/ 6288927 h 8314497"/>
              <a:gd name="connsiteX67" fmla="*/ 9871343 w 10704720"/>
              <a:gd name="connsiteY67" fmla="*/ 6126882 h 8314497"/>
              <a:gd name="connsiteX68" fmla="*/ 9825044 w 10704720"/>
              <a:gd name="connsiteY68" fmla="*/ 5953261 h 8314497"/>
              <a:gd name="connsiteX69" fmla="*/ 9686148 w 10704720"/>
              <a:gd name="connsiteY69" fmla="*/ 5802791 h 8314497"/>
              <a:gd name="connsiteX70" fmla="*/ 9350482 w 10704720"/>
              <a:gd name="connsiteY70" fmla="*/ 5733342 h 8314497"/>
              <a:gd name="connsiteX71" fmla="*/ 8517105 w 10704720"/>
              <a:gd name="connsiteY71" fmla="*/ 4263358 h 8314497"/>
              <a:gd name="connsiteX72" fmla="*/ 8424507 w 10704720"/>
              <a:gd name="connsiteY72" fmla="*/ 4170760 h 8314497"/>
              <a:gd name="connsiteX73" fmla="*/ 8204588 w 10704720"/>
              <a:gd name="connsiteY73" fmla="*/ 3904542 h 8314497"/>
              <a:gd name="connsiteX74" fmla="*/ 8193014 w 10704720"/>
              <a:gd name="connsiteY74" fmla="*/ 3684623 h 8314497"/>
              <a:gd name="connsiteX75" fmla="*/ 8100416 w 10704720"/>
              <a:gd name="connsiteY75" fmla="*/ 3499429 h 8314497"/>
              <a:gd name="connsiteX76" fmla="*/ 7984669 w 10704720"/>
              <a:gd name="connsiteY76" fmla="*/ 3348958 h 8314497"/>
              <a:gd name="connsiteX77" fmla="*/ 7776325 w 10704720"/>
              <a:gd name="connsiteY77" fmla="*/ 3152188 h 8314497"/>
              <a:gd name="connsiteX78" fmla="*/ 7591130 w 10704720"/>
              <a:gd name="connsiteY78" fmla="*/ 3082740 h 8314497"/>
              <a:gd name="connsiteX79" fmla="*/ 7255464 w 10704720"/>
              <a:gd name="connsiteY79" fmla="*/ 3186912 h 8314497"/>
              <a:gd name="connsiteX80" fmla="*/ 7081844 w 10704720"/>
              <a:gd name="connsiteY80" fmla="*/ 3244785 h 8314497"/>
              <a:gd name="connsiteX81" fmla="*/ 6723029 w 10704720"/>
              <a:gd name="connsiteY81" fmla="*/ 3059591 h 8314497"/>
              <a:gd name="connsiteX82" fmla="*/ 4772311 w 10704720"/>
              <a:gd name="connsiteY82" fmla="*/ 3544497 h 8314497"/>
              <a:gd name="connsiteX83" fmla="*/ 4416654 w 10704720"/>
              <a:gd name="connsiteY83" fmla="*/ 3524887 h 8314497"/>
              <a:gd name="connsiteX84" fmla="*/ 4413131 w 10704720"/>
              <a:gd name="connsiteY84" fmla="*/ 3442163 h 8314497"/>
              <a:gd name="connsiteX85" fmla="*/ 4270712 w 10704720"/>
              <a:gd name="connsiteY85" fmla="*/ 3282654 h 8314497"/>
              <a:gd name="connsiteX86" fmla="*/ 4211433 w 10704720"/>
              <a:gd name="connsiteY86" fmla="*/ 3145125 h 8314497"/>
              <a:gd name="connsiteX87" fmla="*/ 4108300 w 10704720"/>
              <a:gd name="connsiteY87" fmla="*/ 3024943 h 8314497"/>
              <a:gd name="connsiteX88" fmla="*/ 4126158 w 10704720"/>
              <a:gd name="connsiteY88" fmla="*/ 2876872 h 8314497"/>
              <a:gd name="connsiteX89" fmla="*/ 3690900 w 10704720"/>
              <a:gd name="connsiteY89" fmla="*/ 3026310 h 8314497"/>
              <a:gd name="connsiteX90" fmla="*/ 3588809 w 10704720"/>
              <a:gd name="connsiteY90" fmla="*/ 2863566 h 8314497"/>
              <a:gd name="connsiteX91" fmla="*/ 3402920 w 10704720"/>
              <a:gd name="connsiteY91" fmla="*/ 2976579 h 8314497"/>
              <a:gd name="connsiteX92" fmla="*/ 3248945 w 10704720"/>
              <a:gd name="connsiteY92" fmla="*/ 2799555 h 8314497"/>
              <a:gd name="connsiteX93" fmla="*/ 3246133 w 10704720"/>
              <a:gd name="connsiteY93" fmla="*/ 2637510 h 8314497"/>
              <a:gd name="connsiteX94" fmla="*/ 3152476 w 10704720"/>
              <a:gd name="connsiteY94" fmla="*/ 2550017 h 8314497"/>
              <a:gd name="connsiteX95" fmla="*/ 3214549 w 10704720"/>
              <a:gd name="connsiteY95" fmla="*/ 2437338 h 8314497"/>
              <a:gd name="connsiteX96" fmla="*/ 3395874 w 10704720"/>
              <a:gd name="connsiteY96" fmla="*/ 2237333 h 8314497"/>
              <a:gd name="connsiteX97" fmla="*/ 3300117 w 10704720"/>
              <a:gd name="connsiteY97" fmla="*/ 2090097 h 8314497"/>
              <a:gd name="connsiteX98" fmla="*/ 3453363 w 10704720"/>
              <a:gd name="connsiteY98" fmla="*/ 1814871 h 8314497"/>
              <a:gd name="connsiteX99" fmla="*/ 3700614 w 10704720"/>
              <a:gd name="connsiteY99" fmla="*/ 1562628 h 8314497"/>
              <a:gd name="connsiteX100" fmla="*/ 3719892 w 10704720"/>
              <a:gd name="connsiteY100" fmla="*/ 1333869 h 8314497"/>
              <a:gd name="connsiteX101" fmla="*/ 3523469 w 10704720"/>
              <a:gd name="connsiteY101" fmla="*/ 1165884 h 8314497"/>
              <a:gd name="connsiteX102" fmla="*/ 3242172 w 10704720"/>
              <a:gd name="connsiteY102" fmla="*/ 986492 h 8314497"/>
              <a:gd name="connsiteX103" fmla="*/ 2802005 w 10704720"/>
              <a:gd name="connsiteY103" fmla="*/ 337504 h 8314497"/>
              <a:gd name="connsiteX104" fmla="*/ 2671178 w 10704720"/>
              <a:gd name="connsiteY104" fmla="*/ 98371 h 8314497"/>
              <a:gd name="connsiteX105" fmla="*/ 2207149 w 10704720"/>
              <a:gd name="connsiteY105" fmla="*/ 98371 h 8314497"/>
              <a:gd name="connsiteX106" fmla="*/ 1829767 w 10704720"/>
              <a:gd name="connsiteY106" fmla="*/ 0 h 8314497"/>
              <a:gd name="connsiteX107" fmla="*/ 1770488 w 10704720"/>
              <a:gd name="connsiteY107" fmla="*/ 183327 h 8314497"/>
              <a:gd name="connsiteX108" fmla="*/ 1492715 w 10704720"/>
              <a:gd name="connsiteY108" fmla="*/ 123418 h 8314497"/>
              <a:gd name="connsiteX109" fmla="*/ 1346808 w 10704720"/>
              <a:gd name="connsiteY109" fmla="*/ 274558 h 8314497"/>
              <a:gd name="connsiteX110" fmla="*/ 1176346 w 10704720"/>
              <a:gd name="connsiteY110" fmla="*/ 493779 h 8314497"/>
              <a:gd name="connsiteX111" fmla="*/ 1228943 w 10704720"/>
              <a:gd name="connsiteY111" fmla="*/ 659728 h 8314497"/>
              <a:gd name="connsiteX112" fmla="*/ 1214192 w 10704720"/>
              <a:gd name="connsiteY112" fmla="*/ 762197 h 8314497"/>
              <a:gd name="connsiteX113" fmla="*/ 938865 w 10704720"/>
              <a:gd name="connsiteY113" fmla="*/ 725105 h 8314497"/>
              <a:gd name="connsiteX114" fmla="*/ 802414 w 10704720"/>
              <a:gd name="connsiteY114" fmla="*/ 785013 h 8314497"/>
              <a:gd name="connsiteX115" fmla="*/ 560405 w 10704720"/>
              <a:gd name="connsiteY115" fmla="*/ 863302 h 8314497"/>
              <a:gd name="connsiteX116" fmla="*/ 280860 w 10704720"/>
              <a:gd name="connsiteY116" fmla="*/ 1085924 h 8314497"/>
              <a:gd name="connsiteX117" fmla="*/ 60922 w 10704720"/>
              <a:gd name="connsiteY117" fmla="*/ 989090 h 8314497"/>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591130 w 10704720"/>
              <a:gd name="connsiteY78" fmla="*/ 3082740 h 8253770"/>
              <a:gd name="connsiteX79" fmla="*/ 7255464 w 10704720"/>
              <a:gd name="connsiteY79" fmla="*/ 3186912 h 8253770"/>
              <a:gd name="connsiteX80" fmla="*/ 7081844 w 10704720"/>
              <a:gd name="connsiteY80" fmla="*/ 3244785 h 8253770"/>
              <a:gd name="connsiteX81" fmla="*/ 6723029 w 10704720"/>
              <a:gd name="connsiteY81" fmla="*/ 3059591 h 8253770"/>
              <a:gd name="connsiteX82" fmla="*/ 4772311 w 10704720"/>
              <a:gd name="connsiteY82" fmla="*/ 3544497 h 8253770"/>
              <a:gd name="connsiteX83" fmla="*/ 4416654 w 10704720"/>
              <a:gd name="connsiteY83" fmla="*/ 3524887 h 8253770"/>
              <a:gd name="connsiteX84" fmla="*/ 4413131 w 10704720"/>
              <a:gd name="connsiteY84" fmla="*/ 3442163 h 8253770"/>
              <a:gd name="connsiteX85" fmla="*/ 4270712 w 10704720"/>
              <a:gd name="connsiteY85" fmla="*/ 3282654 h 8253770"/>
              <a:gd name="connsiteX86" fmla="*/ 4211433 w 10704720"/>
              <a:gd name="connsiteY86" fmla="*/ 3145125 h 8253770"/>
              <a:gd name="connsiteX87" fmla="*/ 4108300 w 10704720"/>
              <a:gd name="connsiteY87" fmla="*/ 3024943 h 8253770"/>
              <a:gd name="connsiteX88" fmla="*/ 4126158 w 10704720"/>
              <a:gd name="connsiteY88" fmla="*/ 2876872 h 8253770"/>
              <a:gd name="connsiteX89" fmla="*/ 3690900 w 10704720"/>
              <a:gd name="connsiteY89" fmla="*/ 3026310 h 8253770"/>
              <a:gd name="connsiteX90" fmla="*/ 3588809 w 10704720"/>
              <a:gd name="connsiteY90" fmla="*/ 2863566 h 8253770"/>
              <a:gd name="connsiteX91" fmla="*/ 3402920 w 10704720"/>
              <a:gd name="connsiteY91" fmla="*/ 2976579 h 8253770"/>
              <a:gd name="connsiteX92" fmla="*/ 3248945 w 10704720"/>
              <a:gd name="connsiteY92" fmla="*/ 2799555 h 8253770"/>
              <a:gd name="connsiteX93" fmla="*/ 3246133 w 10704720"/>
              <a:gd name="connsiteY93" fmla="*/ 2637510 h 8253770"/>
              <a:gd name="connsiteX94" fmla="*/ 3152476 w 10704720"/>
              <a:gd name="connsiteY94" fmla="*/ 2550017 h 8253770"/>
              <a:gd name="connsiteX95" fmla="*/ 3214549 w 10704720"/>
              <a:gd name="connsiteY95" fmla="*/ 2437338 h 8253770"/>
              <a:gd name="connsiteX96" fmla="*/ 3395874 w 10704720"/>
              <a:gd name="connsiteY96" fmla="*/ 2237333 h 8253770"/>
              <a:gd name="connsiteX97" fmla="*/ 3300117 w 10704720"/>
              <a:gd name="connsiteY97" fmla="*/ 2090097 h 8253770"/>
              <a:gd name="connsiteX98" fmla="*/ 3453363 w 10704720"/>
              <a:gd name="connsiteY98" fmla="*/ 1814871 h 8253770"/>
              <a:gd name="connsiteX99" fmla="*/ 3700614 w 10704720"/>
              <a:gd name="connsiteY99" fmla="*/ 1562628 h 8253770"/>
              <a:gd name="connsiteX100" fmla="*/ 3719892 w 10704720"/>
              <a:gd name="connsiteY100" fmla="*/ 1333869 h 8253770"/>
              <a:gd name="connsiteX101" fmla="*/ 3523469 w 10704720"/>
              <a:gd name="connsiteY101" fmla="*/ 1165884 h 8253770"/>
              <a:gd name="connsiteX102" fmla="*/ 3242172 w 10704720"/>
              <a:gd name="connsiteY102" fmla="*/ 986492 h 8253770"/>
              <a:gd name="connsiteX103" fmla="*/ 2802005 w 10704720"/>
              <a:gd name="connsiteY103" fmla="*/ 337504 h 8253770"/>
              <a:gd name="connsiteX104" fmla="*/ 2671178 w 10704720"/>
              <a:gd name="connsiteY104" fmla="*/ 98371 h 8253770"/>
              <a:gd name="connsiteX105" fmla="*/ 2207149 w 10704720"/>
              <a:gd name="connsiteY105" fmla="*/ 98371 h 8253770"/>
              <a:gd name="connsiteX106" fmla="*/ 1829767 w 10704720"/>
              <a:gd name="connsiteY106" fmla="*/ 0 h 8253770"/>
              <a:gd name="connsiteX107" fmla="*/ 1770488 w 10704720"/>
              <a:gd name="connsiteY107" fmla="*/ 183327 h 8253770"/>
              <a:gd name="connsiteX108" fmla="*/ 1492715 w 10704720"/>
              <a:gd name="connsiteY108" fmla="*/ 123418 h 8253770"/>
              <a:gd name="connsiteX109" fmla="*/ 1346808 w 10704720"/>
              <a:gd name="connsiteY109" fmla="*/ 274558 h 8253770"/>
              <a:gd name="connsiteX110" fmla="*/ 1176346 w 10704720"/>
              <a:gd name="connsiteY110" fmla="*/ 493779 h 8253770"/>
              <a:gd name="connsiteX111" fmla="*/ 1228943 w 10704720"/>
              <a:gd name="connsiteY111" fmla="*/ 659728 h 8253770"/>
              <a:gd name="connsiteX112" fmla="*/ 1214192 w 10704720"/>
              <a:gd name="connsiteY112" fmla="*/ 762197 h 8253770"/>
              <a:gd name="connsiteX113" fmla="*/ 938865 w 10704720"/>
              <a:gd name="connsiteY113" fmla="*/ 725105 h 8253770"/>
              <a:gd name="connsiteX114" fmla="*/ 802414 w 10704720"/>
              <a:gd name="connsiteY114" fmla="*/ 785013 h 8253770"/>
              <a:gd name="connsiteX115" fmla="*/ 560405 w 10704720"/>
              <a:gd name="connsiteY115" fmla="*/ 863302 h 8253770"/>
              <a:gd name="connsiteX116" fmla="*/ 280860 w 10704720"/>
              <a:gd name="connsiteY116" fmla="*/ 1085924 h 8253770"/>
              <a:gd name="connsiteX117" fmla="*/ 60922 w 10704720"/>
              <a:gd name="connsiteY11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591130 w 10704720"/>
              <a:gd name="connsiteY78" fmla="*/ 3082740 h 8253770"/>
              <a:gd name="connsiteX79" fmla="*/ 7081844 w 10704720"/>
              <a:gd name="connsiteY79" fmla="*/ 3244785 h 8253770"/>
              <a:gd name="connsiteX80" fmla="*/ 6723029 w 10704720"/>
              <a:gd name="connsiteY80" fmla="*/ 3059591 h 8253770"/>
              <a:gd name="connsiteX81" fmla="*/ 4772311 w 10704720"/>
              <a:gd name="connsiteY81" fmla="*/ 3544497 h 8253770"/>
              <a:gd name="connsiteX82" fmla="*/ 4416654 w 10704720"/>
              <a:gd name="connsiteY82" fmla="*/ 3524887 h 8253770"/>
              <a:gd name="connsiteX83" fmla="*/ 4413131 w 10704720"/>
              <a:gd name="connsiteY83" fmla="*/ 3442163 h 8253770"/>
              <a:gd name="connsiteX84" fmla="*/ 4270712 w 10704720"/>
              <a:gd name="connsiteY84" fmla="*/ 3282654 h 8253770"/>
              <a:gd name="connsiteX85" fmla="*/ 4211433 w 10704720"/>
              <a:gd name="connsiteY85" fmla="*/ 3145125 h 8253770"/>
              <a:gd name="connsiteX86" fmla="*/ 4108300 w 10704720"/>
              <a:gd name="connsiteY86" fmla="*/ 3024943 h 8253770"/>
              <a:gd name="connsiteX87" fmla="*/ 4126158 w 10704720"/>
              <a:gd name="connsiteY87" fmla="*/ 2876872 h 8253770"/>
              <a:gd name="connsiteX88" fmla="*/ 3690900 w 10704720"/>
              <a:gd name="connsiteY88" fmla="*/ 3026310 h 8253770"/>
              <a:gd name="connsiteX89" fmla="*/ 3588809 w 10704720"/>
              <a:gd name="connsiteY89" fmla="*/ 2863566 h 8253770"/>
              <a:gd name="connsiteX90" fmla="*/ 3402920 w 10704720"/>
              <a:gd name="connsiteY90" fmla="*/ 2976579 h 8253770"/>
              <a:gd name="connsiteX91" fmla="*/ 3248945 w 10704720"/>
              <a:gd name="connsiteY91" fmla="*/ 2799555 h 8253770"/>
              <a:gd name="connsiteX92" fmla="*/ 3246133 w 10704720"/>
              <a:gd name="connsiteY92" fmla="*/ 2637510 h 8253770"/>
              <a:gd name="connsiteX93" fmla="*/ 3152476 w 10704720"/>
              <a:gd name="connsiteY93" fmla="*/ 2550017 h 8253770"/>
              <a:gd name="connsiteX94" fmla="*/ 3214549 w 10704720"/>
              <a:gd name="connsiteY94" fmla="*/ 2437338 h 8253770"/>
              <a:gd name="connsiteX95" fmla="*/ 3395874 w 10704720"/>
              <a:gd name="connsiteY95" fmla="*/ 2237333 h 8253770"/>
              <a:gd name="connsiteX96" fmla="*/ 3300117 w 10704720"/>
              <a:gd name="connsiteY96" fmla="*/ 2090097 h 8253770"/>
              <a:gd name="connsiteX97" fmla="*/ 3453363 w 10704720"/>
              <a:gd name="connsiteY97" fmla="*/ 1814871 h 8253770"/>
              <a:gd name="connsiteX98" fmla="*/ 3700614 w 10704720"/>
              <a:gd name="connsiteY98" fmla="*/ 1562628 h 8253770"/>
              <a:gd name="connsiteX99" fmla="*/ 3719892 w 10704720"/>
              <a:gd name="connsiteY99" fmla="*/ 1333869 h 8253770"/>
              <a:gd name="connsiteX100" fmla="*/ 3523469 w 10704720"/>
              <a:gd name="connsiteY100" fmla="*/ 1165884 h 8253770"/>
              <a:gd name="connsiteX101" fmla="*/ 3242172 w 10704720"/>
              <a:gd name="connsiteY101" fmla="*/ 986492 h 8253770"/>
              <a:gd name="connsiteX102" fmla="*/ 2802005 w 10704720"/>
              <a:gd name="connsiteY102" fmla="*/ 337504 h 8253770"/>
              <a:gd name="connsiteX103" fmla="*/ 2671178 w 10704720"/>
              <a:gd name="connsiteY103" fmla="*/ 98371 h 8253770"/>
              <a:gd name="connsiteX104" fmla="*/ 2207149 w 10704720"/>
              <a:gd name="connsiteY104" fmla="*/ 98371 h 8253770"/>
              <a:gd name="connsiteX105" fmla="*/ 1829767 w 10704720"/>
              <a:gd name="connsiteY105" fmla="*/ 0 h 8253770"/>
              <a:gd name="connsiteX106" fmla="*/ 1770488 w 10704720"/>
              <a:gd name="connsiteY106" fmla="*/ 183327 h 8253770"/>
              <a:gd name="connsiteX107" fmla="*/ 1492715 w 10704720"/>
              <a:gd name="connsiteY107" fmla="*/ 123418 h 8253770"/>
              <a:gd name="connsiteX108" fmla="*/ 1346808 w 10704720"/>
              <a:gd name="connsiteY108" fmla="*/ 274558 h 8253770"/>
              <a:gd name="connsiteX109" fmla="*/ 1176346 w 10704720"/>
              <a:gd name="connsiteY109" fmla="*/ 493779 h 8253770"/>
              <a:gd name="connsiteX110" fmla="*/ 1228943 w 10704720"/>
              <a:gd name="connsiteY110" fmla="*/ 659728 h 8253770"/>
              <a:gd name="connsiteX111" fmla="*/ 1214192 w 10704720"/>
              <a:gd name="connsiteY111" fmla="*/ 762197 h 8253770"/>
              <a:gd name="connsiteX112" fmla="*/ 938865 w 10704720"/>
              <a:gd name="connsiteY112" fmla="*/ 725105 h 8253770"/>
              <a:gd name="connsiteX113" fmla="*/ 802414 w 10704720"/>
              <a:gd name="connsiteY113" fmla="*/ 785013 h 8253770"/>
              <a:gd name="connsiteX114" fmla="*/ 560405 w 10704720"/>
              <a:gd name="connsiteY114" fmla="*/ 863302 h 8253770"/>
              <a:gd name="connsiteX115" fmla="*/ 280860 w 10704720"/>
              <a:gd name="connsiteY115" fmla="*/ 1085924 h 8253770"/>
              <a:gd name="connsiteX116" fmla="*/ 60922 w 10704720"/>
              <a:gd name="connsiteY11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081844 w 10704720"/>
              <a:gd name="connsiteY78" fmla="*/ 3244785 h 8253770"/>
              <a:gd name="connsiteX79" fmla="*/ 6723029 w 10704720"/>
              <a:gd name="connsiteY79" fmla="*/ 3059591 h 8253770"/>
              <a:gd name="connsiteX80" fmla="*/ 4772311 w 10704720"/>
              <a:gd name="connsiteY80" fmla="*/ 3544497 h 8253770"/>
              <a:gd name="connsiteX81" fmla="*/ 4416654 w 10704720"/>
              <a:gd name="connsiteY81" fmla="*/ 3524887 h 8253770"/>
              <a:gd name="connsiteX82" fmla="*/ 4413131 w 10704720"/>
              <a:gd name="connsiteY82" fmla="*/ 3442163 h 8253770"/>
              <a:gd name="connsiteX83" fmla="*/ 4270712 w 10704720"/>
              <a:gd name="connsiteY83" fmla="*/ 3282654 h 8253770"/>
              <a:gd name="connsiteX84" fmla="*/ 4211433 w 10704720"/>
              <a:gd name="connsiteY84" fmla="*/ 3145125 h 8253770"/>
              <a:gd name="connsiteX85" fmla="*/ 4108300 w 10704720"/>
              <a:gd name="connsiteY85" fmla="*/ 3024943 h 8253770"/>
              <a:gd name="connsiteX86" fmla="*/ 4126158 w 10704720"/>
              <a:gd name="connsiteY86" fmla="*/ 2876872 h 8253770"/>
              <a:gd name="connsiteX87" fmla="*/ 3690900 w 10704720"/>
              <a:gd name="connsiteY87" fmla="*/ 3026310 h 8253770"/>
              <a:gd name="connsiteX88" fmla="*/ 3588809 w 10704720"/>
              <a:gd name="connsiteY88" fmla="*/ 2863566 h 8253770"/>
              <a:gd name="connsiteX89" fmla="*/ 3402920 w 10704720"/>
              <a:gd name="connsiteY89" fmla="*/ 2976579 h 8253770"/>
              <a:gd name="connsiteX90" fmla="*/ 3248945 w 10704720"/>
              <a:gd name="connsiteY90" fmla="*/ 2799555 h 8253770"/>
              <a:gd name="connsiteX91" fmla="*/ 3246133 w 10704720"/>
              <a:gd name="connsiteY91" fmla="*/ 2637510 h 8253770"/>
              <a:gd name="connsiteX92" fmla="*/ 3152476 w 10704720"/>
              <a:gd name="connsiteY92" fmla="*/ 2550017 h 8253770"/>
              <a:gd name="connsiteX93" fmla="*/ 3214549 w 10704720"/>
              <a:gd name="connsiteY93" fmla="*/ 2437338 h 8253770"/>
              <a:gd name="connsiteX94" fmla="*/ 3395874 w 10704720"/>
              <a:gd name="connsiteY94" fmla="*/ 2237333 h 8253770"/>
              <a:gd name="connsiteX95" fmla="*/ 3300117 w 10704720"/>
              <a:gd name="connsiteY95" fmla="*/ 2090097 h 8253770"/>
              <a:gd name="connsiteX96" fmla="*/ 3453363 w 10704720"/>
              <a:gd name="connsiteY96" fmla="*/ 1814871 h 8253770"/>
              <a:gd name="connsiteX97" fmla="*/ 3700614 w 10704720"/>
              <a:gd name="connsiteY97" fmla="*/ 1562628 h 8253770"/>
              <a:gd name="connsiteX98" fmla="*/ 3719892 w 10704720"/>
              <a:gd name="connsiteY98" fmla="*/ 1333869 h 8253770"/>
              <a:gd name="connsiteX99" fmla="*/ 3523469 w 10704720"/>
              <a:gd name="connsiteY99" fmla="*/ 1165884 h 8253770"/>
              <a:gd name="connsiteX100" fmla="*/ 3242172 w 10704720"/>
              <a:gd name="connsiteY100" fmla="*/ 986492 h 8253770"/>
              <a:gd name="connsiteX101" fmla="*/ 2802005 w 10704720"/>
              <a:gd name="connsiteY101" fmla="*/ 337504 h 8253770"/>
              <a:gd name="connsiteX102" fmla="*/ 2671178 w 10704720"/>
              <a:gd name="connsiteY102" fmla="*/ 98371 h 8253770"/>
              <a:gd name="connsiteX103" fmla="*/ 2207149 w 10704720"/>
              <a:gd name="connsiteY103" fmla="*/ 98371 h 8253770"/>
              <a:gd name="connsiteX104" fmla="*/ 1829767 w 10704720"/>
              <a:gd name="connsiteY104" fmla="*/ 0 h 8253770"/>
              <a:gd name="connsiteX105" fmla="*/ 1770488 w 10704720"/>
              <a:gd name="connsiteY105" fmla="*/ 183327 h 8253770"/>
              <a:gd name="connsiteX106" fmla="*/ 1492715 w 10704720"/>
              <a:gd name="connsiteY106" fmla="*/ 123418 h 8253770"/>
              <a:gd name="connsiteX107" fmla="*/ 1346808 w 10704720"/>
              <a:gd name="connsiteY107" fmla="*/ 274558 h 8253770"/>
              <a:gd name="connsiteX108" fmla="*/ 1176346 w 10704720"/>
              <a:gd name="connsiteY108" fmla="*/ 493779 h 8253770"/>
              <a:gd name="connsiteX109" fmla="*/ 1228943 w 10704720"/>
              <a:gd name="connsiteY109" fmla="*/ 659728 h 8253770"/>
              <a:gd name="connsiteX110" fmla="*/ 1214192 w 10704720"/>
              <a:gd name="connsiteY110" fmla="*/ 762197 h 8253770"/>
              <a:gd name="connsiteX111" fmla="*/ 938865 w 10704720"/>
              <a:gd name="connsiteY111" fmla="*/ 725105 h 8253770"/>
              <a:gd name="connsiteX112" fmla="*/ 802414 w 10704720"/>
              <a:gd name="connsiteY112" fmla="*/ 785013 h 8253770"/>
              <a:gd name="connsiteX113" fmla="*/ 560405 w 10704720"/>
              <a:gd name="connsiteY113" fmla="*/ 863302 h 8253770"/>
              <a:gd name="connsiteX114" fmla="*/ 280860 w 10704720"/>
              <a:gd name="connsiteY114" fmla="*/ 1085924 h 8253770"/>
              <a:gd name="connsiteX115" fmla="*/ 60922 w 10704720"/>
              <a:gd name="connsiteY115"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081844 w 10704720"/>
              <a:gd name="connsiteY77" fmla="*/ 3244785 h 8253770"/>
              <a:gd name="connsiteX78" fmla="*/ 6723029 w 10704720"/>
              <a:gd name="connsiteY78" fmla="*/ 3059591 h 8253770"/>
              <a:gd name="connsiteX79" fmla="*/ 4772311 w 10704720"/>
              <a:gd name="connsiteY79" fmla="*/ 3544497 h 8253770"/>
              <a:gd name="connsiteX80" fmla="*/ 4416654 w 10704720"/>
              <a:gd name="connsiteY80" fmla="*/ 3524887 h 8253770"/>
              <a:gd name="connsiteX81" fmla="*/ 4413131 w 10704720"/>
              <a:gd name="connsiteY81" fmla="*/ 3442163 h 8253770"/>
              <a:gd name="connsiteX82" fmla="*/ 4270712 w 10704720"/>
              <a:gd name="connsiteY82" fmla="*/ 3282654 h 8253770"/>
              <a:gd name="connsiteX83" fmla="*/ 4211433 w 10704720"/>
              <a:gd name="connsiteY83" fmla="*/ 3145125 h 8253770"/>
              <a:gd name="connsiteX84" fmla="*/ 4108300 w 10704720"/>
              <a:gd name="connsiteY84" fmla="*/ 3024943 h 8253770"/>
              <a:gd name="connsiteX85" fmla="*/ 4126158 w 10704720"/>
              <a:gd name="connsiteY85" fmla="*/ 2876872 h 8253770"/>
              <a:gd name="connsiteX86" fmla="*/ 3690900 w 10704720"/>
              <a:gd name="connsiteY86" fmla="*/ 3026310 h 8253770"/>
              <a:gd name="connsiteX87" fmla="*/ 3588809 w 10704720"/>
              <a:gd name="connsiteY87" fmla="*/ 2863566 h 8253770"/>
              <a:gd name="connsiteX88" fmla="*/ 3402920 w 10704720"/>
              <a:gd name="connsiteY88" fmla="*/ 2976579 h 8253770"/>
              <a:gd name="connsiteX89" fmla="*/ 3248945 w 10704720"/>
              <a:gd name="connsiteY89" fmla="*/ 2799555 h 8253770"/>
              <a:gd name="connsiteX90" fmla="*/ 3246133 w 10704720"/>
              <a:gd name="connsiteY90" fmla="*/ 2637510 h 8253770"/>
              <a:gd name="connsiteX91" fmla="*/ 3152476 w 10704720"/>
              <a:gd name="connsiteY91" fmla="*/ 2550017 h 8253770"/>
              <a:gd name="connsiteX92" fmla="*/ 3214549 w 10704720"/>
              <a:gd name="connsiteY92" fmla="*/ 2437338 h 8253770"/>
              <a:gd name="connsiteX93" fmla="*/ 3395874 w 10704720"/>
              <a:gd name="connsiteY93" fmla="*/ 2237333 h 8253770"/>
              <a:gd name="connsiteX94" fmla="*/ 3300117 w 10704720"/>
              <a:gd name="connsiteY94" fmla="*/ 2090097 h 8253770"/>
              <a:gd name="connsiteX95" fmla="*/ 3453363 w 10704720"/>
              <a:gd name="connsiteY95" fmla="*/ 1814871 h 8253770"/>
              <a:gd name="connsiteX96" fmla="*/ 3700614 w 10704720"/>
              <a:gd name="connsiteY96" fmla="*/ 1562628 h 8253770"/>
              <a:gd name="connsiteX97" fmla="*/ 3719892 w 10704720"/>
              <a:gd name="connsiteY97" fmla="*/ 1333869 h 8253770"/>
              <a:gd name="connsiteX98" fmla="*/ 3523469 w 10704720"/>
              <a:gd name="connsiteY98" fmla="*/ 1165884 h 8253770"/>
              <a:gd name="connsiteX99" fmla="*/ 3242172 w 10704720"/>
              <a:gd name="connsiteY99" fmla="*/ 986492 h 8253770"/>
              <a:gd name="connsiteX100" fmla="*/ 2802005 w 10704720"/>
              <a:gd name="connsiteY100" fmla="*/ 337504 h 8253770"/>
              <a:gd name="connsiteX101" fmla="*/ 2671178 w 10704720"/>
              <a:gd name="connsiteY101" fmla="*/ 98371 h 8253770"/>
              <a:gd name="connsiteX102" fmla="*/ 2207149 w 10704720"/>
              <a:gd name="connsiteY102" fmla="*/ 98371 h 8253770"/>
              <a:gd name="connsiteX103" fmla="*/ 1829767 w 10704720"/>
              <a:gd name="connsiteY103" fmla="*/ 0 h 8253770"/>
              <a:gd name="connsiteX104" fmla="*/ 1770488 w 10704720"/>
              <a:gd name="connsiteY104" fmla="*/ 183327 h 8253770"/>
              <a:gd name="connsiteX105" fmla="*/ 1492715 w 10704720"/>
              <a:gd name="connsiteY105" fmla="*/ 123418 h 8253770"/>
              <a:gd name="connsiteX106" fmla="*/ 1346808 w 10704720"/>
              <a:gd name="connsiteY106" fmla="*/ 274558 h 8253770"/>
              <a:gd name="connsiteX107" fmla="*/ 1176346 w 10704720"/>
              <a:gd name="connsiteY107" fmla="*/ 493779 h 8253770"/>
              <a:gd name="connsiteX108" fmla="*/ 1228943 w 10704720"/>
              <a:gd name="connsiteY108" fmla="*/ 659728 h 8253770"/>
              <a:gd name="connsiteX109" fmla="*/ 1214192 w 10704720"/>
              <a:gd name="connsiteY109" fmla="*/ 762197 h 8253770"/>
              <a:gd name="connsiteX110" fmla="*/ 938865 w 10704720"/>
              <a:gd name="connsiteY110" fmla="*/ 725105 h 8253770"/>
              <a:gd name="connsiteX111" fmla="*/ 802414 w 10704720"/>
              <a:gd name="connsiteY111" fmla="*/ 785013 h 8253770"/>
              <a:gd name="connsiteX112" fmla="*/ 560405 w 10704720"/>
              <a:gd name="connsiteY112" fmla="*/ 863302 h 8253770"/>
              <a:gd name="connsiteX113" fmla="*/ 280860 w 10704720"/>
              <a:gd name="connsiteY113" fmla="*/ 1085924 h 8253770"/>
              <a:gd name="connsiteX114" fmla="*/ 60922 w 10704720"/>
              <a:gd name="connsiteY114"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081844 w 10704720"/>
              <a:gd name="connsiteY76" fmla="*/ 3244785 h 8253770"/>
              <a:gd name="connsiteX77" fmla="*/ 6723029 w 10704720"/>
              <a:gd name="connsiteY77" fmla="*/ 3059591 h 8253770"/>
              <a:gd name="connsiteX78" fmla="*/ 4772311 w 10704720"/>
              <a:gd name="connsiteY78" fmla="*/ 3544497 h 8253770"/>
              <a:gd name="connsiteX79" fmla="*/ 4416654 w 10704720"/>
              <a:gd name="connsiteY79" fmla="*/ 3524887 h 8253770"/>
              <a:gd name="connsiteX80" fmla="*/ 4413131 w 10704720"/>
              <a:gd name="connsiteY80" fmla="*/ 3442163 h 8253770"/>
              <a:gd name="connsiteX81" fmla="*/ 4270712 w 10704720"/>
              <a:gd name="connsiteY81" fmla="*/ 3282654 h 8253770"/>
              <a:gd name="connsiteX82" fmla="*/ 4211433 w 10704720"/>
              <a:gd name="connsiteY82" fmla="*/ 3145125 h 8253770"/>
              <a:gd name="connsiteX83" fmla="*/ 4108300 w 10704720"/>
              <a:gd name="connsiteY83" fmla="*/ 3024943 h 8253770"/>
              <a:gd name="connsiteX84" fmla="*/ 4126158 w 10704720"/>
              <a:gd name="connsiteY84" fmla="*/ 2876872 h 8253770"/>
              <a:gd name="connsiteX85" fmla="*/ 3690900 w 10704720"/>
              <a:gd name="connsiteY85" fmla="*/ 3026310 h 8253770"/>
              <a:gd name="connsiteX86" fmla="*/ 3588809 w 10704720"/>
              <a:gd name="connsiteY86" fmla="*/ 2863566 h 8253770"/>
              <a:gd name="connsiteX87" fmla="*/ 3402920 w 10704720"/>
              <a:gd name="connsiteY87" fmla="*/ 2976579 h 8253770"/>
              <a:gd name="connsiteX88" fmla="*/ 3248945 w 10704720"/>
              <a:gd name="connsiteY88" fmla="*/ 2799555 h 8253770"/>
              <a:gd name="connsiteX89" fmla="*/ 3246133 w 10704720"/>
              <a:gd name="connsiteY89" fmla="*/ 2637510 h 8253770"/>
              <a:gd name="connsiteX90" fmla="*/ 3152476 w 10704720"/>
              <a:gd name="connsiteY90" fmla="*/ 2550017 h 8253770"/>
              <a:gd name="connsiteX91" fmla="*/ 3214549 w 10704720"/>
              <a:gd name="connsiteY91" fmla="*/ 2437338 h 8253770"/>
              <a:gd name="connsiteX92" fmla="*/ 3395874 w 10704720"/>
              <a:gd name="connsiteY92" fmla="*/ 2237333 h 8253770"/>
              <a:gd name="connsiteX93" fmla="*/ 3300117 w 10704720"/>
              <a:gd name="connsiteY93" fmla="*/ 2090097 h 8253770"/>
              <a:gd name="connsiteX94" fmla="*/ 3453363 w 10704720"/>
              <a:gd name="connsiteY94" fmla="*/ 1814871 h 8253770"/>
              <a:gd name="connsiteX95" fmla="*/ 3700614 w 10704720"/>
              <a:gd name="connsiteY95" fmla="*/ 1562628 h 8253770"/>
              <a:gd name="connsiteX96" fmla="*/ 3719892 w 10704720"/>
              <a:gd name="connsiteY96" fmla="*/ 1333869 h 8253770"/>
              <a:gd name="connsiteX97" fmla="*/ 3523469 w 10704720"/>
              <a:gd name="connsiteY97" fmla="*/ 1165884 h 8253770"/>
              <a:gd name="connsiteX98" fmla="*/ 3242172 w 10704720"/>
              <a:gd name="connsiteY98" fmla="*/ 986492 h 8253770"/>
              <a:gd name="connsiteX99" fmla="*/ 2802005 w 10704720"/>
              <a:gd name="connsiteY99" fmla="*/ 337504 h 8253770"/>
              <a:gd name="connsiteX100" fmla="*/ 2671178 w 10704720"/>
              <a:gd name="connsiteY100" fmla="*/ 98371 h 8253770"/>
              <a:gd name="connsiteX101" fmla="*/ 2207149 w 10704720"/>
              <a:gd name="connsiteY101" fmla="*/ 98371 h 8253770"/>
              <a:gd name="connsiteX102" fmla="*/ 1829767 w 10704720"/>
              <a:gd name="connsiteY102" fmla="*/ 0 h 8253770"/>
              <a:gd name="connsiteX103" fmla="*/ 1770488 w 10704720"/>
              <a:gd name="connsiteY103" fmla="*/ 183327 h 8253770"/>
              <a:gd name="connsiteX104" fmla="*/ 1492715 w 10704720"/>
              <a:gd name="connsiteY104" fmla="*/ 123418 h 8253770"/>
              <a:gd name="connsiteX105" fmla="*/ 1346808 w 10704720"/>
              <a:gd name="connsiteY105" fmla="*/ 274558 h 8253770"/>
              <a:gd name="connsiteX106" fmla="*/ 1176346 w 10704720"/>
              <a:gd name="connsiteY106" fmla="*/ 493779 h 8253770"/>
              <a:gd name="connsiteX107" fmla="*/ 1228943 w 10704720"/>
              <a:gd name="connsiteY107" fmla="*/ 659728 h 8253770"/>
              <a:gd name="connsiteX108" fmla="*/ 1214192 w 10704720"/>
              <a:gd name="connsiteY108" fmla="*/ 762197 h 8253770"/>
              <a:gd name="connsiteX109" fmla="*/ 938865 w 10704720"/>
              <a:gd name="connsiteY109" fmla="*/ 725105 h 8253770"/>
              <a:gd name="connsiteX110" fmla="*/ 802414 w 10704720"/>
              <a:gd name="connsiteY110" fmla="*/ 785013 h 8253770"/>
              <a:gd name="connsiteX111" fmla="*/ 560405 w 10704720"/>
              <a:gd name="connsiteY111" fmla="*/ 863302 h 8253770"/>
              <a:gd name="connsiteX112" fmla="*/ 280860 w 10704720"/>
              <a:gd name="connsiteY112" fmla="*/ 1085924 h 8253770"/>
              <a:gd name="connsiteX113" fmla="*/ 60922 w 10704720"/>
              <a:gd name="connsiteY113"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00416 w 10704720"/>
              <a:gd name="connsiteY74" fmla="*/ 3499429 h 8253770"/>
              <a:gd name="connsiteX75" fmla="*/ 7081844 w 10704720"/>
              <a:gd name="connsiteY75" fmla="*/ 3244785 h 8253770"/>
              <a:gd name="connsiteX76" fmla="*/ 6723029 w 10704720"/>
              <a:gd name="connsiteY76" fmla="*/ 3059591 h 8253770"/>
              <a:gd name="connsiteX77" fmla="*/ 4772311 w 10704720"/>
              <a:gd name="connsiteY77" fmla="*/ 3544497 h 8253770"/>
              <a:gd name="connsiteX78" fmla="*/ 4416654 w 10704720"/>
              <a:gd name="connsiteY78" fmla="*/ 3524887 h 8253770"/>
              <a:gd name="connsiteX79" fmla="*/ 4413131 w 10704720"/>
              <a:gd name="connsiteY79" fmla="*/ 3442163 h 8253770"/>
              <a:gd name="connsiteX80" fmla="*/ 4270712 w 10704720"/>
              <a:gd name="connsiteY80" fmla="*/ 3282654 h 8253770"/>
              <a:gd name="connsiteX81" fmla="*/ 4211433 w 10704720"/>
              <a:gd name="connsiteY81" fmla="*/ 3145125 h 8253770"/>
              <a:gd name="connsiteX82" fmla="*/ 4108300 w 10704720"/>
              <a:gd name="connsiteY82" fmla="*/ 3024943 h 8253770"/>
              <a:gd name="connsiteX83" fmla="*/ 4126158 w 10704720"/>
              <a:gd name="connsiteY83" fmla="*/ 2876872 h 8253770"/>
              <a:gd name="connsiteX84" fmla="*/ 3690900 w 10704720"/>
              <a:gd name="connsiteY84" fmla="*/ 3026310 h 8253770"/>
              <a:gd name="connsiteX85" fmla="*/ 3588809 w 10704720"/>
              <a:gd name="connsiteY85" fmla="*/ 2863566 h 8253770"/>
              <a:gd name="connsiteX86" fmla="*/ 3402920 w 10704720"/>
              <a:gd name="connsiteY86" fmla="*/ 2976579 h 8253770"/>
              <a:gd name="connsiteX87" fmla="*/ 3248945 w 10704720"/>
              <a:gd name="connsiteY87" fmla="*/ 2799555 h 8253770"/>
              <a:gd name="connsiteX88" fmla="*/ 3246133 w 10704720"/>
              <a:gd name="connsiteY88" fmla="*/ 2637510 h 8253770"/>
              <a:gd name="connsiteX89" fmla="*/ 3152476 w 10704720"/>
              <a:gd name="connsiteY89" fmla="*/ 2550017 h 8253770"/>
              <a:gd name="connsiteX90" fmla="*/ 3214549 w 10704720"/>
              <a:gd name="connsiteY90" fmla="*/ 2437338 h 8253770"/>
              <a:gd name="connsiteX91" fmla="*/ 3395874 w 10704720"/>
              <a:gd name="connsiteY91" fmla="*/ 2237333 h 8253770"/>
              <a:gd name="connsiteX92" fmla="*/ 3300117 w 10704720"/>
              <a:gd name="connsiteY92" fmla="*/ 2090097 h 8253770"/>
              <a:gd name="connsiteX93" fmla="*/ 3453363 w 10704720"/>
              <a:gd name="connsiteY93" fmla="*/ 1814871 h 8253770"/>
              <a:gd name="connsiteX94" fmla="*/ 3700614 w 10704720"/>
              <a:gd name="connsiteY94" fmla="*/ 1562628 h 8253770"/>
              <a:gd name="connsiteX95" fmla="*/ 3719892 w 10704720"/>
              <a:gd name="connsiteY95" fmla="*/ 1333869 h 8253770"/>
              <a:gd name="connsiteX96" fmla="*/ 3523469 w 10704720"/>
              <a:gd name="connsiteY96" fmla="*/ 1165884 h 8253770"/>
              <a:gd name="connsiteX97" fmla="*/ 3242172 w 10704720"/>
              <a:gd name="connsiteY97" fmla="*/ 986492 h 8253770"/>
              <a:gd name="connsiteX98" fmla="*/ 2802005 w 10704720"/>
              <a:gd name="connsiteY98" fmla="*/ 337504 h 8253770"/>
              <a:gd name="connsiteX99" fmla="*/ 2671178 w 10704720"/>
              <a:gd name="connsiteY99" fmla="*/ 98371 h 8253770"/>
              <a:gd name="connsiteX100" fmla="*/ 2207149 w 10704720"/>
              <a:gd name="connsiteY100" fmla="*/ 98371 h 8253770"/>
              <a:gd name="connsiteX101" fmla="*/ 1829767 w 10704720"/>
              <a:gd name="connsiteY101" fmla="*/ 0 h 8253770"/>
              <a:gd name="connsiteX102" fmla="*/ 1770488 w 10704720"/>
              <a:gd name="connsiteY102" fmla="*/ 183327 h 8253770"/>
              <a:gd name="connsiteX103" fmla="*/ 1492715 w 10704720"/>
              <a:gd name="connsiteY103" fmla="*/ 123418 h 8253770"/>
              <a:gd name="connsiteX104" fmla="*/ 1346808 w 10704720"/>
              <a:gd name="connsiteY104" fmla="*/ 274558 h 8253770"/>
              <a:gd name="connsiteX105" fmla="*/ 1176346 w 10704720"/>
              <a:gd name="connsiteY105" fmla="*/ 493779 h 8253770"/>
              <a:gd name="connsiteX106" fmla="*/ 1228943 w 10704720"/>
              <a:gd name="connsiteY106" fmla="*/ 659728 h 8253770"/>
              <a:gd name="connsiteX107" fmla="*/ 1214192 w 10704720"/>
              <a:gd name="connsiteY107" fmla="*/ 762197 h 8253770"/>
              <a:gd name="connsiteX108" fmla="*/ 938865 w 10704720"/>
              <a:gd name="connsiteY108" fmla="*/ 725105 h 8253770"/>
              <a:gd name="connsiteX109" fmla="*/ 802414 w 10704720"/>
              <a:gd name="connsiteY109" fmla="*/ 785013 h 8253770"/>
              <a:gd name="connsiteX110" fmla="*/ 560405 w 10704720"/>
              <a:gd name="connsiteY110" fmla="*/ 863302 h 8253770"/>
              <a:gd name="connsiteX111" fmla="*/ 280860 w 10704720"/>
              <a:gd name="connsiteY111" fmla="*/ 1085924 h 8253770"/>
              <a:gd name="connsiteX112" fmla="*/ 60922 w 10704720"/>
              <a:gd name="connsiteY11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100416 w 10704720"/>
              <a:gd name="connsiteY73" fmla="*/ 3499429 h 8253770"/>
              <a:gd name="connsiteX74" fmla="*/ 7081844 w 10704720"/>
              <a:gd name="connsiteY74" fmla="*/ 3244785 h 8253770"/>
              <a:gd name="connsiteX75" fmla="*/ 6723029 w 10704720"/>
              <a:gd name="connsiteY75" fmla="*/ 3059591 h 8253770"/>
              <a:gd name="connsiteX76" fmla="*/ 4772311 w 10704720"/>
              <a:gd name="connsiteY76" fmla="*/ 3544497 h 8253770"/>
              <a:gd name="connsiteX77" fmla="*/ 4416654 w 10704720"/>
              <a:gd name="connsiteY77" fmla="*/ 3524887 h 8253770"/>
              <a:gd name="connsiteX78" fmla="*/ 4413131 w 10704720"/>
              <a:gd name="connsiteY78" fmla="*/ 3442163 h 8253770"/>
              <a:gd name="connsiteX79" fmla="*/ 4270712 w 10704720"/>
              <a:gd name="connsiteY79" fmla="*/ 3282654 h 8253770"/>
              <a:gd name="connsiteX80" fmla="*/ 4211433 w 10704720"/>
              <a:gd name="connsiteY80" fmla="*/ 3145125 h 8253770"/>
              <a:gd name="connsiteX81" fmla="*/ 4108300 w 10704720"/>
              <a:gd name="connsiteY81" fmla="*/ 3024943 h 8253770"/>
              <a:gd name="connsiteX82" fmla="*/ 4126158 w 10704720"/>
              <a:gd name="connsiteY82" fmla="*/ 2876872 h 8253770"/>
              <a:gd name="connsiteX83" fmla="*/ 3690900 w 10704720"/>
              <a:gd name="connsiteY83" fmla="*/ 3026310 h 8253770"/>
              <a:gd name="connsiteX84" fmla="*/ 3588809 w 10704720"/>
              <a:gd name="connsiteY84" fmla="*/ 2863566 h 8253770"/>
              <a:gd name="connsiteX85" fmla="*/ 3402920 w 10704720"/>
              <a:gd name="connsiteY85" fmla="*/ 2976579 h 8253770"/>
              <a:gd name="connsiteX86" fmla="*/ 3248945 w 10704720"/>
              <a:gd name="connsiteY86" fmla="*/ 2799555 h 8253770"/>
              <a:gd name="connsiteX87" fmla="*/ 3246133 w 10704720"/>
              <a:gd name="connsiteY87" fmla="*/ 2637510 h 8253770"/>
              <a:gd name="connsiteX88" fmla="*/ 3152476 w 10704720"/>
              <a:gd name="connsiteY88" fmla="*/ 2550017 h 8253770"/>
              <a:gd name="connsiteX89" fmla="*/ 3214549 w 10704720"/>
              <a:gd name="connsiteY89" fmla="*/ 2437338 h 8253770"/>
              <a:gd name="connsiteX90" fmla="*/ 3395874 w 10704720"/>
              <a:gd name="connsiteY90" fmla="*/ 2237333 h 8253770"/>
              <a:gd name="connsiteX91" fmla="*/ 3300117 w 10704720"/>
              <a:gd name="connsiteY91" fmla="*/ 2090097 h 8253770"/>
              <a:gd name="connsiteX92" fmla="*/ 3453363 w 10704720"/>
              <a:gd name="connsiteY92" fmla="*/ 1814871 h 8253770"/>
              <a:gd name="connsiteX93" fmla="*/ 3700614 w 10704720"/>
              <a:gd name="connsiteY93" fmla="*/ 1562628 h 8253770"/>
              <a:gd name="connsiteX94" fmla="*/ 3719892 w 10704720"/>
              <a:gd name="connsiteY94" fmla="*/ 1333869 h 8253770"/>
              <a:gd name="connsiteX95" fmla="*/ 3523469 w 10704720"/>
              <a:gd name="connsiteY95" fmla="*/ 1165884 h 8253770"/>
              <a:gd name="connsiteX96" fmla="*/ 3242172 w 10704720"/>
              <a:gd name="connsiteY96" fmla="*/ 986492 h 8253770"/>
              <a:gd name="connsiteX97" fmla="*/ 2802005 w 10704720"/>
              <a:gd name="connsiteY97" fmla="*/ 337504 h 8253770"/>
              <a:gd name="connsiteX98" fmla="*/ 2671178 w 10704720"/>
              <a:gd name="connsiteY98" fmla="*/ 98371 h 8253770"/>
              <a:gd name="connsiteX99" fmla="*/ 2207149 w 10704720"/>
              <a:gd name="connsiteY99" fmla="*/ 98371 h 8253770"/>
              <a:gd name="connsiteX100" fmla="*/ 1829767 w 10704720"/>
              <a:gd name="connsiteY100" fmla="*/ 0 h 8253770"/>
              <a:gd name="connsiteX101" fmla="*/ 1770488 w 10704720"/>
              <a:gd name="connsiteY101" fmla="*/ 183327 h 8253770"/>
              <a:gd name="connsiteX102" fmla="*/ 1492715 w 10704720"/>
              <a:gd name="connsiteY102" fmla="*/ 123418 h 8253770"/>
              <a:gd name="connsiteX103" fmla="*/ 1346808 w 10704720"/>
              <a:gd name="connsiteY103" fmla="*/ 274558 h 8253770"/>
              <a:gd name="connsiteX104" fmla="*/ 1176346 w 10704720"/>
              <a:gd name="connsiteY104" fmla="*/ 493779 h 8253770"/>
              <a:gd name="connsiteX105" fmla="*/ 1228943 w 10704720"/>
              <a:gd name="connsiteY105" fmla="*/ 659728 h 8253770"/>
              <a:gd name="connsiteX106" fmla="*/ 1214192 w 10704720"/>
              <a:gd name="connsiteY106" fmla="*/ 762197 h 8253770"/>
              <a:gd name="connsiteX107" fmla="*/ 938865 w 10704720"/>
              <a:gd name="connsiteY107" fmla="*/ 725105 h 8253770"/>
              <a:gd name="connsiteX108" fmla="*/ 802414 w 10704720"/>
              <a:gd name="connsiteY108" fmla="*/ 785013 h 8253770"/>
              <a:gd name="connsiteX109" fmla="*/ 560405 w 10704720"/>
              <a:gd name="connsiteY109" fmla="*/ 863302 h 8253770"/>
              <a:gd name="connsiteX110" fmla="*/ 280860 w 10704720"/>
              <a:gd name="connsiteY110" fmla="*/ 1085924 h 8253770"/>
              <a:gd name="connsiteX111" fmla="*/ 60922 w 10704720"/>
              <a:gd name="connsiteY111"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424507 w 10704720"/>
              <a:gd name="connsiteY71" fmla="*/ 4170760 h 8253770"/>
              <a:gd name="connsiteX72" fmla="*/ 8100416 w 10704720"/>
              <a:gd name="connsiteY72" fmla="*/ 3499429 h 8253770"/>
              <a:gd name="connsiteX73" fmla="*/ 7081844 w 10704720"/>
              <a:gd name="connsiteY73" fmla="*/ 3244785 h 8253770"/>
              <a:gd name="connsiteX74" fmla="*/ 6723029 w 10704720"/>
              <a:gd name="connsiteY74" fmla="*/ 3059591 h 8253770"/>
              <a:gd name="connsiteX75" fmla="*/ 4772311 w 10704720"/>
              <a:gd name="connsiteY75" fmla="*/ 3544497 h 8253770"/>
              <a:gd name="connsiteX76" fmla="*/ 4416654 w 10704720"/>
              <a:gd name="connsiteY76" fmla="*/ 3524887 h 8253770"/>
              <a:gd name="connsiteX77" fmla="*/ 4413131 w 10704720"/>
              <a:gd name="connsiteY77" fmla="*/ 3442163 h 8253770"/>
              <a:gd name="connsiteX78" fmla="*/ 4270712 w 10704720"/>
              <a:gd name="connsiteY78" fmla="*/ 3282654 h 8253770"/>
              <a:gd name="connsiteX79" fmla="*/ 4211433 w 10704720"/>
              <a:gd name="connsiteY79" fmla="*/ 3145125 h 8253770"/>
              <a:gd name="connsiteX80" fmla="*/ 4108300 w 10704720"/>
              <a:gd name="connsiteY80" fmla="*/ 3024943 h 8253770"/>
              <a:gd name="connsiteX81" fmla="*/ 4126158 w 10704720"/>
              <a:gd name="connsiteY81" fmla="*/ 2876872 h 8253770"/>
              <a:gd name="connsiteX82" fmla="*/ 3690900 w 10704720"/>
              <a:gd name="connsiteY82" fmla="*/ 3026310 h 8253770"/>
              <a:gd name="connsiteX83" fmla="*/ 3588809 w 10704720"/>
              <a:gd name="connsiteY83" fmla="*/ 2863566 h 8253770"/>
              <a:gd name="connsiteX84" fmla="*/ 3402920 w 10704720"/>
              <a:gd name="connsiteY84" fmla="*/ 2976579 h 8253770"/>
              <a:gd name="connsiteX85" fmla="*/ 3248945 w 10704720"/>
              <a:gd name="connsiteY85" fmla="*/ 2799555 h 8253770"/>
              <a:gd name="connsiteX86" fmla="*/ 3246133 w 10704720"/>
              <a:gd name="connsiteY86" fmla="*/ 2637510 h 8253770"/>
              <a:gd name="connsiteX87" fmla="*/ 3152476 w 10704720"/>
              <a:gd name="connsiteY87" fmla="*/ 2550017 h 8253770"/>
              <a:gd name="connsiteX88" fmla="*/ 3214549 w 10704720"/>
              <a:gd name="connsiteY88" fmla="*/ 2437338 h 8253770"/>
              <a:gd name="connsiteX89" fmla="*/ 3395874 w 10704720"/>
              <a:gd name="connsiteY89" fmla="*/ 2237333 h 8253770"/>
              <a:gd name="connsiteX90" fmla="*/ 3300117 w 10704720"/>
              <a:gd name="connsiteY90" fmla="*/ 2090097 h 8253770"/>
              <a:gd name="connsiteX91" fmla="*/ 3453363 w 10704720"/>
              <a:gd name="connsiteY91" fmla="*/ 1814871 h 8253770"/>
              <a:gd name="connsiteX92" fmla="*/ 3700614 w 10704720"/>
              <a:gd name="connsiteY92" fmla="*/ 1562628 h 8253770"/>
              <a:gd name="connsiteX93" fmla="*/ 3719892 w 10704720"/>
              <a:gd name="connsiteY93" fmla="*/ 1333869 h 8253770"/>
              <a:gd name="connsiteX94" fmla="*/ 3523469 w 10704720"/>
              <a:gd name="connsiteY94" fmla="*/ 1165884 h 8253770"/>
              <a:gd name="connsiteX95" fmla="*/ 3242172 w 10704720"/>
              <a:gd name="connsiteY95" fmla="*/ 986492 h 8253770"/>
              <a:gd name="connsiteX96" fmla="*/ 2802005 w 10704720"/>
              <a:gd name="connsiteY96" fmla="*/ 337504 h 8253770"/>
              <a:gd name="connsiteX97" fmla="*/ 2671178 w 10704720"/>
              <a:gd name="connsiteY97" fmla="*/ 98371 h 8253770"/>
              <a:gd name="connsiteX98" fmla="*/ 2207149 w 10704720"/>
              <a:gd name="connsiteY98" fmla="*/ 98371 h 8253770"/>
              <a:gd name="connsiteX99" fmla="*/ 1829767 w 10704720"/>
              <a:gd name="connsiteY99" fmla="*/ 0 h 8253770"/>
              <a:gd name="connsiteX100" fmla="*/ 1770488 w 10704720"/>
              <a:gd name="connsiteY100" fmla="*/ 183327 h 8253770"/>
              <a:gd name="connsiteX101" fmla="*/ 1492715 w 10704720"/>
              <a:gd name="connsiteY101" fmla="*/ 123418 h 8253770"/>
              <a:gd name="connsiteX102" fmla="*/ 1346808 w 10704720"/>
              <a:gd name="connsiteY102" fmla="*/ 274558 h 8253770"/>
              <a:gd name="connsiteX103" fmla="*/ 1176346 w 10704720"/>
              <a:gd name="connsiteY103" fmla="*/ 493779 h 8253770"/>
              <a:gd name="connsiteX104" fmla="*/ 1228943 w 10704720"/>
              <a:gd name="connsiteY104" fmla="*/ 659728 h 8253770"/>
              <a:gd name="connsiteX105" fmla="*/ 1214192 w 10704720"/>
              <a:gd name="connsiteY105" fmla="*/ 762197 h 8253770"/>
              <a:gd name="connsiteX106" fmla="*/ 938865 w 10704720"/>
              <a:gd name="connsiteY106" fmla="*/ 725105 h 8253770"/>
              <a:gd name="connsiteX107" fmla="*/ 802414 w 10704720"/>
              <a:gd name="connsiteY107" fmla="*/ 785013 h 8253770"/>
              <a:gd name="connsiteX108" fmla="*/ 560405 w 10704720"/>
              <a:gd name="connsiteY108" fmla="*/ 863302 h 8253770"/>
              <a:gd name="connsiteX109" fmla="*/ 280860 w 10704720"/>
              <a:gd name="connsiteY109" fmla="*/ 1085924 h 8253770"/>
              <a:gd name="connsiteX110" fmla="*/ 60922 w 10704720"/>
              <a:gd name="connsiteY11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100416 w 10704720"/>
              <a:gd name="connsiteY71" fmla="*/ 3499429 h 8253770"/>
              <a:gd name="connsiteX72" fmla="*/ 7081844 w 10704720"/>
              <a:gd name="connsiteY72" fmla="*/ 3244785 h 8253770"/>
              <a:gd name="connsiteX73" fmla="*/ 6723029 w 10704720"/>
              <a:gd name="connsiteY73" fmla="*/ 3059591 h 8253770"/>
              <a:gd name="connsiteX74" fmla="*/ 4772311 w 10704720"/>
              <a:gd name="connsiteY74" fmla="*/ 3544497 h 8253770"/>
              <a:gd name="connsiteX75" fmla="*/ 4416654 w 10704720"/>
              <a:gd name="connsiteY75" fmla="*/ 3524887 h 8253770"/>
              <a:gd name="connsiteX76" fmla="*/ 4413131 w 10704720"/>
              <a:gd name="connsiteY76" fmla="*/ 3442163 h 8253770"/>
              <a:gd name="connsiteX77" fmla="*/ 4270712 w 10704720"/>
              <a:gd name="connsiteY77" fmla="*/ 3282654 h 8253770"/>
              <a:gd name="connsiteX78" fmla="*/ 4211433 w 10704720"/>
              <a:gd name="connsiteY78" fmla="*/ 3145125 h 8253770"/>
              <a:gd name="connsiteX79" fmla="*/ 4108300 w 10704720"/>
              <a:gd name="connsiteY79" fmla="*/ 3024943 h 8253770"/>
              <a:gd name="connsiteX80" fmla="*/ 4126158 w 10704720"/>
              <a:gd name="connsiteY80" fmla="*/ 2876872 h 8253770"/>
              <a:gd name="connsiteX81" fmla="*/ 3690900 w 10704720"/>
              <a:gd name="connsiteY81" fmla="*/ 3026310 h 8253770"/>
              <a:gd name="connsiteX82" fmla="*/ 3588809 w 10704720"/>
              <a:gd name="connsiteY82" fmla="*/ 2863566 h 8253770"/>
              <a:gd name="connsiteX83" fmla="*/ 3402920 w 10704720"/>
              <a:gd name="connsiteY83" fmla="*/ 2976579 h 8253770"/>
              <a:gd name="connsiteX84" fmla="*/ 3248945 w 10704720"/>
              <a:gd name="connsiteY84" fmla="*/ 2799555 h 8253770"/>
              <a:gd name="connsiteX85" fmla="*/ 3246133 w 10704720"/>
              <a:gd name="connsiteY85" fmla="*/ 2637510 h 8253770"/>
              <a:gd name="connsiteX86" fmla="*/ 3152476 w 10704720"/>
              <a:gd name="connsiteY86" fmla="*/ 2550017 h 8253770"/>
              <a:gd name="connsiteX87" fmla="*/ 3214549 w 10704720"/>
              <a:gd name="connsiteY87" fmla="*/ 2437338 h 8253770"/>
              <a:gd name="connsiteX88" fmla="*/ 3395874 w 10704720"/>
              <a:gd name="connsiteY88" fmla="*/ 2237333 h 8253770"/>
              <a:gd name="connsiteX89" fmla="*/ 3300117 w 10704720"/>
              <a:gd name="connsiteY89" fmla="*/ 2090097 h 8253770"/>
              <a:gd name="connsiteX90" fmla="*/ 3453363 w 10704720"/>
              <a:gd name="connsiteY90" fmla="*/ 1814871 h 8253770"/>
              <a:gd name="connsiteX91" fmla="*/ 3700614 w 10704720"/>
              <a:gd name="connsiteY91" fmla="*/ 1562628 h 8253770"/>
              <a:gd name="connsiteX92" fmla="*/ 3719892 w 10704720"/>
              <a:gd name="connsiteY92" fmla="*/ 1333869 h 8253770"/>
              <a:gd name="connsiteX93" fmla="*/ 3523469 w 10704720"/>
              <a:gd name="connsiteY93" fmla="*/ 1165884 h 8253770"/>
              <a:gd name="connsiteX94" fmla="*/ 3242172 w 10704720"/>
              <a:gd name="connsiteY94" fmla="*/ 986492 h 8253770"/>
              <a:gd name="connsiteX95" fmla="*/ 2802005 w 10704720"/>
              <a:gd name="connsiteY95" fmla="*/ 337504 h 8253770"/>
              <a:gd name="connsiteX96" fmla="*/ 2671178 w 10704720"/>
              <a:gd name="connsiteY96" fmla="*/ 98371 h 8253770"/>
              <a:gd name="connsiteX97" fmla="*/ 2207149 w 10704720"/>
              <a:gd name="connsiteY97" fmla="*/ 98371 h 8253770"/>
              <a:gd name="connsiteX98" fmla="*/ 1829767 w 10704720"/>
              <a:gd name="connsiteY98" fmla="*/ 0 h 8253770"/>
              <a:gd name="connsiteX99" fmla="*/ 1770488 w 10704720"/>
              <a:gd name="connsiteY99" fmla="*/ 183327 h 8253770"/>
              <a:gd name="connsiteX100" fmla="*/ 1492715 w 10704720"/>
              <a:gd name="connsiteY100" fmla="*/ 123418 h 8253770"/>
              <a:gd name="connsiteX101" fmla="*/ 1346808 w 10704720"/>
              <a:gd name="connsiteY101" fmla="*/ 274558 h 8253770"/>
              <a:gd name="connsiteX102" fmla="*/ 1176346 w 10704720"/>
              <a:gd name="connsiteY102" fmla="*/ 493779 h 8253770"/>
              <a:gd name="connsiteX103" fmla="*/ 1228943 w 10704720"/>
              <a:gd name="connsiteY103" fmla="*/ 659728 h 8253770"/>
              <a:gd name="connsiteX104" fmla="*/ 1214192 w 10704720"/>
              <a:gd name="connsiteY104" fmla="*/ 762197 h 8253770"/>
              <a:gd name="connsiteX105" fmla="*/ 938865 w 10704720"/>
              <a:gd name="connsiteY105" fmla="*/ 725105 h 8253770"/>
              <a:gd name="connsiteX106" fmla="*/ 802414 w 10704720"/>
              <a:gd name="connsiteY106" fmla="*/ 785013 h 8253770"/>
              <a:gd name="connsiteX107" fmla="*/ 560405 w 10704720"/>
              <a:gd name="connsiteY107" fmla="*/ 863302 h 8253770"/>
              <a:gd name="connsiteX108" fmla="*/ 280860 w 10704720"/>
              <a:gd name="connsiteY108" fmla="*/ 1085924 h 8253770"/>
              <a:gd name="connsiteX109" fmla="*/ 60922 w 10704720"/>
              <a:gd name="connsiteY109"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686148 w 10704720"/>
              <a:gd name="connsiteY68" fmla="*/ 5802791 h 8253770"/>
              <a:gd name="connsiteX69" fmla="*/ 9350482 w 10704720"/>
              <a:gd name="connsiteY69" fmla="*/ 5733342 h 8253770"/>
              <a:gd name="connsiteX70" fmla="*/ 8100416 w 10704720"/>
              <a:gd name="connsiteY70" fmla="*/ 3499429 h 8253770"/>
              <a:gd name="connsiteX71" fmla="*/ 7081844 w 10704720"/>
              <a:gd name="connsiteY71" fmla="*/ 3244785 h 8253770"/>
              <a:gd name="connsiteX72" fmla="*/ 6723029 w 10704720"/>
              <a:gd name="connsiteY72" fmla="*/ 3059591 h 8253770"/>
              <a:gd name="connsiteX73" fmla="*/ 4772311 w 10704720"/>
              <a:gd name="connsiteY73" fmla="*/ 3544497 h 8253770"/>
              <a:gd name="connsiteX74" fmla="*/ 4416654 w 10704720"/>
              <a:gd name="connsiteY74" fmla="*/ 3524887 h 8253770"/>
              <a:gd name="connsiteX75" fmla="*/ 4413131 w 10704720"/>
              <a:gd name="connsiteY75" fmla="*/ 3442163 h 8253770"/>
              <a:gd name="connsiteX76" fmla="*/ 4270712 w 10704720"/>
              <a:gd name="connsiteY76" fmla="*/ 3282654 h 8253770"/>
              <a:gd name="connsiteX77" fmla="*/ 4211433 w 10704720"/>
              <a:gd name="connsiteY77" fmla="*/ 3145125 h 8253770"/>
              <a:gd name="connsiteX78" fmla="*/ 4108300 w 10704720"/>
              <a:gd name="connsiteY78" fmla="*/ 3024943 h 8253770"/>
              <a:gd name="connsiteX79" fmla="*/ 4126158 w 10704720"/>
              <a:gd name="connsiteY79" fmla="*/ 2876872 h 8253770"/>
              <a:gd name="connsiteX80" fmla="*/ 3690900 w 10704720"/>
              <a:gd name="connsiteY80" fmla="*/ 3026310 h 8253770"/>
              <a:gd name="connsiteX81" fmla="*/ 3588809 w 10704720"/>
              <a:gd name="connsiteY81" fmla="*/ 2863566 h 8253770"/>
              <a:gd name="connsiteX82" fmla="*/ 3402920 w 10704720"/>
              <a:gd name="connsiteY82" fmla="*/ 2976579 h 8253770"/>
              <a:gd name="connsiteX83" fmla="*/ 3248945 w 10704720"/>
              <a:gd name="connsiteY83" fmla="*/ 2799555 h 8253770"/>
              <a:gd name="connsiteX84" fmla="*/ 3246133 w 10704720"/>
              <a:gd name="connsiteY84" fmla="*/ 2637510 h 8253770"/>
              <a:gd name="connsiteX85" fmla="*/ 3152476 w 10704720"/>
              <a:gd name="connsiteY85" fmla="*/ 2550017 h 8253770"/>
              <a:gd name="connsiteX86" fmla="*/ 3214549 w 10704720"/>
              <a:gd name="connsiteY86" fmla="*/ 2437338 h 8253770"/>
              <a:gd name="connsiteX87" fmla="*/ 3395874 w 10704720"/>
              <a:gd name="connsiteY87" fmla="*/ 2237333 h 8253770"/>
              <a:gd name="connsiteX88" fmla="*/ 3300117 w 10704720"/>
              <a:gd name="connsiteY88" fmla="*/ 2090097 h 8253770"/>
              <a:gd name="connsiteX89" fmla="*/ 3453363 w 10704720"/>
              <a:gd name="connsiteY89" fmla="*/ 1814871 h 8253770"/>
              <a:gd name="connsiteX90" fmla="*/ 3700614 w 10704720"/>
              <a:gd name="connsiteY90" fmla="*/ 1562628 h 8253770"/>
              <a:gd name="connsiteX91" fmla="*/ 3719892 w 10704720"/>
              <a:gd name="connsiteY91" fmla="*/ 1333869 h 8253770"/>
              <a:gd name="connsiteX92" fmla="*/ 3523469 w 10704720"/>
              <a:gd name="connsiteY92" fmla="*/ 1165884 h 8253770"/>
              <a:gd name="connsiteX93" fmla="*/ 3242172 w 10704720"/>
              <a:gd name="connsiteY93" fmla="*/ 986492 h 8253770"/>
              <a:gd name="connsiteX94" fmla="*/ 2802005 w 10704720"/>
              <a:gd name="connsiteY94" fmla="*/ 337504 h 8253770"/>
              <a:gd name="connsiteX95" fmla="*/ 2671178 w 10704720"/>
              <a:gd name="connsiteY95" fmla="*/ 98371 h 8253770"/>
              <a:gd name="connsiteX96" fmla="*/ 2207149 w 10704720"/>
              <a:gd name="connsiteY96" fmla="*/ 98371 h 8253770"/>
              <a:gd name="connsiteX97" fmla="*/ 1829767 w 10704720"/>
              <a:gd name="connsiteY97" fmla="*/ 0 h 8253770"/>
              <a:gd name="connsiteX98" fmla="*/ 1770488 w 10704720"/>
              <a:gd name="connsiteY98" fmla="*/ 183327 h 8253770"/>
              <a:gd name="connsiteX99" fmla="*/ 1492715 w 10704720"/>
              <a:gd name="connsiteY99" fmla="*/ 123418 h 8253770"/>
              <a:gd name="connsiteX100" fmla="*/ 1346808 w 10704720"/>
              <a:gd name="connsiteY100" fmla="*/ 274558 h 8253770"/>
              <a:gd name="connsiteX101" fmla="*/ 1176346 w 10704720"/>
              <a:gd name="connsiteY101" fmla="*/ 493779 h 8253770"/>
              <a:gd name="connsiteX102" fmla="*/ 1228943 w 10704720"/>
              <a:gd name="connsiteY102" fmla="*/ 659728 h 8253770"/>
              <a:gd name="connsiteX103" fmla="*/ 1214192 w 10704720"/>
              <a:gd name="connsiteY103" fmla="*/ 762197 h 8253770"/>
              <a:gd name="connsiteX104" fmla="*/ 938865 w 10704720"/>
              <a:gd name="connsiteY104" fmla="*/ 725105 h 8253770"/>
              <a:gd name="connsiteX105" fmla="*/ 802414 w 10704720"/>
              <a:gd name="connsiteY105" fmla="*/ 785013 h 8253770"/>
              <a:gd name="connsiteX106" fmla="*/ 560405 w 10704720"/>
              <a:gd name="connsiteY106" fmla="*/ 863302 h 8253770"/>
              <a:gd name="connsiteX107" fmla="*/ 280860 w 10704720"/>
              <a:gd name="connsiteY107" fmla="*/ 1085924 h 8253770"/>
              <a:gd name="connsiteX108" fmla="*/ 60922 w 10704720"/>
              <a:gd name="connsiteY108"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686148 w 10704720"/>
              <a:gd name="connsiteY67" fmla="*/ 5802791 h 8253770"/>
              <a:gd name="connsiteX68" fmla="*/ 9350482 w 10704720"/>
              <a:gd name="connsiteY68" fmla="*/ 5733342 h 8253770"/>
              <a:gd name="connsiteX69" fmla="*/ 8100416 w 10704720"/>
              <a:gd name="connsiteY69" fmla="*/ 3499429 h 8253770"/>
              <a:gd name="connsiteX70" fmla="*/ 7081844 w 10704720"/>
              <a:gd name="connsiteY70" fmla="*/ 3244785 h 8253770"/>
              <a:gd name="connsiteX71" fmla="*/ 6723029 w 10704720"/>
              <a:gd name="connsiteY71" fmla="*/ 3059591 h 8253770"/>
              <a:gd name="connsiteX72" fmla="*/ 4772311 w 10704720"/>
              <a:gd name="connsiteY72" fmla="*/ 3544497 h 8253770"/>
              <a:gd name="connsiteX73" fmla="*/ 4416654 w 10704720"/>
              <a:gd name="connsiteY73" fmla="*/ 3524887 h 8253770"/>
              <a:gd name="connsiteX74" fmla="*/ 4413131 w 10704720"/>
              <a:gd name="connsiteY74" fmla="*/ 3442163 h 8253770"/>
              <a:gd name="connsiteX75" fmla="*/ 4270712 w 10704720"/>
              <a:gd name="connsiteY75" fmla="*/ 3282654 h 8253770"/>
              <a:gd name="connsiteX76" fmla="*/ 4211433 w 10704720"/>
              <a:gd name="connsiteY76" fmla="*/ 3145125 h 8253770"/>
              <a:gd name="connsiteX77" fmla="*/ 4108300 w 10704720"/>
              <a:gd name="connsiteY77" fmla="*/ 3024943 h 8253770"/>
              <a:gd name="connsiteX78" fmla="*/ 4126158 w 10704720"/>
              <a:gd name="connsiteY78" fmla="*/ 2876872 h 8253770"/>
              <a:gd name="connsiteX79" fmla="*/ 3690900 w 10704720"/>
              <a:gd name="connsiteY79" fmla="*/ 3026310 h 8253770"/>
              <a:gd name="connsiteX80" fmla="*/ 3588809 w 10704720"/>
              <a:gd name="connsiteY80" fmla="*/ 2863566 h 8253770"/>
              <a:gd name="connsiteX81" fmla="*/ 3402920 w 10704720"/>
              <a:gd name="connsiteY81" fmla="*/ 2976579 h 8253770"/>
              <a:gd name="connsiteX82" fmla="*/ 3248945 w 10704720"/>
              <a:gd name="connsiteY82" fmla="*/ 2799555 h 8253770"/>
              <a:gd name="connsiteX83" fmla="*/ 3246133 w 10704720"/>
              <a:gd name="connsiteY83" fmla="*/ 2637510 h 8253770"/>
              <a:gd name="connsiteX84" fmla="*/ 3152476 w 10704720"/>
              <a:gd name="connsiteY84" fmla="*/ 2550017 h 8253770"/>
              <a:gd name="connsiteX85" fmla="*/ 3214549 w 10704720"/>
              <a:gd name="connsiteY85" fmla="*/ 2437338 h 8253770"/>
              <a:gd name="connsiteX86" fmla="*/ 3395874 w 10704720"/>
              <a:gd name="connsiteY86" fmla="*/ 2237333 h 8253770"/>
              <a:gd name="connsiteX87" fmla="*/ 3300117 w 10704720"/>
              <a:gd name="connsiteY87" fmla="*/ 2090097 h 8253770"/>
              <a:gd name="connsiteX88" fmla="*/ 3453363 w 10704720"/>
              <a:gd name="connsiteY88" fmla="*/ 1814871 h 8253770"/>
              <a:gd name="connsiteX89" fmla="*/ 3700614 w 10704720"/>
              <a:gd name="connsiteY89" fmla="*/ 1562628 h 8253770"/>
              <a:gd name="connsiteX90" fmla="*/ 3719892 w 10704720"/>
              <a:gd name="connsiteY90" fmla="*/ 1333869 h 8253770"/>
              <a:gd name="connsiteX91" fmla="*/ 3523469 w 10704720"/>
              <a:gd name="connsiteY91" fmla="*/ 1165884 h 8253770"/>
              <a:gd name="connsiteX92" fmla="*/ 3242172 w 10704720"/>
              <a:gd name="connsiteY92" fmla="*/ 986492 h 8253770"/>
              <a:gd name="connsiteX93" fmla="*/ 2802005 w 10704720"/>
              <a:gd name="connsiteY93" fmla="*/ 337504 h 8253770"/>
              <a:gd name="connsiteX94" fmla="*/ 2671178 w 10704720"/>
              <a:gd name="connsiteY94" fmla="*/ 98371 h 8253770"/>
              <a:gd name="connsiteX95" fmla="*/ 2207149 w 10704720"/>
              <a:gd name="connsiteY95" fmla="*/ 98371 h 8253770"/>
              <a:gd name="connsiteX96" fmla="*/ 1829767 w 10704720"/>
              <a:gd name="connsiteY96" fmla="*/ 0 h 8253770"/>
              <a:gd name="connsiteX97" fmla="*/ 1770488 w 10704720"/>
              <a:gd name="connsiteY97" fmla="*/ 183327 h 8253770"/>
              <a:gd name="connsiteX98" fmla="*/ 1492715 w 10704720"/>
              <a:gd name="connsiteY98" fmla="*/ 123418 h 8253770"/>
              <a:gd name="connsiteX99" fmla="*/ 1346808 w 10704720"/>
              <a:gd name="connsiteY99" fmla="*/ 274558 h 8253770"/>
              <a:gd name="connsiteX100" fmla="*/ 1176346 w 10704720"/>
              <a:gd name="connsiteY100" fmla="*/ 493779 h 8253770"/>
              <a:gd name="connsiteX101" fmla="*/ 1228943 w 10704720"/>
              <a:gd name="connsiteY101" fmla="*/ 659728 h 8253770"/>
              <a:gd name="connsiteX102" fmla="*/ 1214192 w 10704720"/>
              <a:gd name="connsiteY102" fmla="*/ 762197 h 8253770"/>
              <a:gd name="connsiteX103" fmla="*/ 938865 w 10704720"/>
              <a:gd name="connsiteY103" fmla="*/ 725105 h 8253770"/>
              <a:gd name="connsiteX104" fmla="*/ 802414 w 10704720"/>
              <a:gd name="connsiteY104" fmla="*/ 785013 h 8253770"/>
              <a:gd name="connsiteX105" fmla="*/ 560405 w 10704720"/>
              <a:gd name="connsiteY105" fmla="*/ 863302 h 8253770"/>
              <a:gd name="connsiteX106" fmla="*/ 280860 w 10704720"/>
              <a:gd name="connsiteY106" fmla="*/ 1085924 h 8253770"/>
              <a:gd name="connsiteX107" fmla="*/ 60922 w 10704720"/>
              <a:gd name="connsiteY10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686148 w 10704720"/>
              <a:gd name="connsiteY66" fmla="*/ 5802791 h 8253770"/>
              <a:gd name="connsiteX67" fmla="*/ 9350482 w 10704720"/>
              <a:gd name="connsiteY67" fmla="*/ 5733342 h 8253770"/>
              <a:gd name="connsiteX68" fmla="*/ 8100416 w 10704720"/>
              <a:gd name="connsiteY68" fmla="*/ 3499429 h 8253770"/>
              <a:gd name="connsiteX69" fmla="*/ 7081844 w 10704720"/>
              <a:gd name="connsiteY69" fmla="*/ 3244785 h 8253770"/>
              <a:gd name="connsiteX70" fmla="*/ 6723029 w 10704720"/>
              <a:gd name="connsiteY70" fmla="*/ 3059591 h 8253770"/>
              <a:gd name="connsiteX71" fmla="*/ 4772311 w 10704720"/>
              <a:gd name="connsiteY71" fmla="*/ 3544497 h 8253770"/>
              <a:gd name="connsiteX72" fmla="*/ 4416654 w 10704720"/>
              <a:gd name="connsiteY72" fmla="*/ 3524887 h 8253770"/>
              <a:gd name="connsiteX73" fmla="*/ 4413131 w 10704720"/>
              <a:gd name="connsiteY73" fmla="*/ 3442163 h 8253770"/>
              <a:gd name="connsiteX74" fmla="*/ 4270712 w 10704720"/>
              <a:gd name="connsiteY74" fmla="*/ 3282654 h 8253770"/>
              <a:gd name="connsiteX75" fmla="*/ 4211433 w 10704720"/>
              <a:gd name="connsiteY75" fmla="*/ 3145125 h 8253770"/>
              <a:gd name="connsiteX76" fmla="*/ 4108300 w 10704720"/>
              <a:gd name="connsiteY76" fmla="*/ 3024943 h 8253770"/>
              <a:gd name="connsiteX77" fmla="*/ 4126158 w 10704720"/>
              <a:gd name="connsiteY77" fmla="*/ 2876872 h 8253770"/>
              <a:gd name="connsiteX78" fmla="*/ 3690900 w 10704720"/>
              <a:gd name="connsiteY78" fmla="*/ 3026310 h 8253770"/>
              <a:gd name="connsiteX79" fmla="*/ 3588809 w 10704720"/>
              <a:gd name="connsiteY79" fmla="*/ 2863566 h 8253770"/>
              <a:gd name="connsiteX80" fmla="*/ 3402920 w 10704720"/>
              <a:gd name="connsiteY80" fmla="*/ 2976579 h 8253770"/>
              <a:gd name="connsiteX81" fmla="*/ 3248945 w 10704720"/>
              <a:gd name="connsiteY81" fmla="*/ 2799555 h 8253770"/>
              <a:gd name="connsiteX82" fmla="*/ 3246133 w 10704720"/>
              <a:gd name="connsiteY82" fmla="*/ 2637510 h 8253770"/>
              <a:gd name="connsiteX83" fmla="*/ 3152476 w 10704720"/>
              <a:gd name="connsiteY83" fmla="*/ 2550017 h 8253770"/>
              <a:gd name="connsiteX84" fmla="*/ 3214549 w 10704720"/>
              <a:gd name="connsiteY84" fmla="*/ 2437338 h 8253770"/>
              <a:gd name="connsiteX85" fmla="*/ 3395874 w 10704720"/>
              <a:gd name="connsiteY85" fmla="*/ 2237333 h 8253770"/>
              <a:gd name="connsiteX86" fmla="*/ 3300117 w 10704720"/>
              <a:gd name="connsiteY86" fmla="*/ 2090097 h 8253770"/>
              <a:gd name="connsiteX87" fmla="*/ 3453363 w 10704720"/>
              <a:gd name="connsiteY87" fmla="*/ 1814871 h 8253770"/>
              <a:gd name="connsiteX88" fmla="*/ 3700614 w 10704720"/>
              <a:gd name="connsiteY88" fmla="*/ 1562628 h 8253770"/>
              <a:gd name="connsiteX89" fmla="*/ 3719892 w 10704720"/>
              <a:gd name="connsiteY89" fmla="*/ 1333869 h 8253770"/>
              <a:gd name="connsiteX90" fmla="*/ 3523469 w 10704720"/>
              <a:gd name="connsiteY90" fmla="*/ 1165884 h 8253770"/>
              <a:gd name="connsiteX91" fmla="*/ 3242172 w 10704720"/>
              <a:gd name="connsiteY91" fmla="*/ 986492 h 8253770"/>
              <a:gd name="connsiteX92" fmla="*/ 2802005 w 10704720"/>
              <a:gd name="connsiteY92" fmla="*/ 337504 h 8253770"/>
              <a:gd name="connsiteX93" fmla="*/ 2671178 w 10704720"/>
              <a:gd name="connsiteY93" fmla="*/ 98371 h 8253770"/>
              <a:gd name="connsiteX94" fmla="*/ 2207149 w 10704720"/>
              <a:gd name="connsiteY94" fmla="*/ 98371 h 8253770"/>
              <a:gd name="connsiteX95" fmla="*/ 1829767 w 10704720"/>
              <a:gd name="connsiteY95" fmla="*/ 0 h 8253770"/>
              <a:gd name="connsiteX96" fmla="*/ 1770488 w 10704720"/>
              <a:gd name="connsiteY96" fmla="*/ 183327 h 8253770"/>
              <a:gd name="connsiteX97" fmla="*/ 1492715 w 10704720"/>
              <a:gd name="connsiteY97" fmla="*/ 123418 h 8253770"/>
              <a:gd name="connsiteX98" fmla="*/ 1346808 w 10704720"/>
              <a:gd name="connsiteY98" fmla="*/ 274558 h 8253770"/>
              <a:gd name="connsiteX99" fmla="*/ 1176346 w 10704720"/>
              <a:gd name="connsiteY99" fmla="*/ 493779 h 8253770"/>
              <a:gd name="connsiteX100" fmla="*/ 1228943 w 10704720"/>
              <a:gd name="connsiteY100" fmla="*/ 659728 h 8253770"/>
              <a:gd name="connsiteX101" fmla="*/ 1214192 w 10704720"/>
              <a:gd name="connsiteY101" fmla="*/ 762197 h 8253770"/>
              <a:gd name="connsiteX102" fmla="*/ 938865 w 10704720"/>
              <a:gd name="connsiteY102" fmla="*/ 725105 h 8253770"/>
              <a:gd name="connsiteX103" fmla="*/ 802414 w 10704720"/>
              <a:gd name="connsiteY103" fmla="*/ 785013 h 8253770"/>
              <a:gd name="connsiteX104" fmla="*/ 560405 w 10704720"/>
              <a:gd name="connsiteY104" fmla="*/ 863302 h 8253770"/>
              <a:gd name="connsiteX105" fmla="*/ 280860 w 10704720"/>
              <a:gd name="connsiteY105" fmla="*/ 1085924 h 8253770"/>
              <a:gd name="connsiteX106" fmla="*/ 60922 w 10704720"/>
              <a:gd name="connsiteY10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686148 w 10704720"/>
              <a:gd name="connsiteY65" fmla="*/ 5802791 h 8253770"/>
              <a:gd name="connsiteX66" fmla="*/ 9350482 w 10704720"/>
              <a:gd name="connsiteY66" fmla="*/ 5733342 h 8253770"/>
              <a:gd name="connsiteX67" fmla="*/ 8100416 w 10704720"/>
              <a:gd name="connsiteY67" fmla="*/ 3499429 h 8253770"/>
              <a:gd name="connsiteX68" fmla="*/ 7081844 w 10704720"/>
              <a:gd name="connsiteY68" fmla="*/ 3244785 h 8253770"/>
              <a:gd name="connsiteX69" fmla="*/ 6723029 w 10704720"/>
              <a:gd name="connsiteY69" fmla="*/ 3059591 h 8253770"/>
              <a:gd name="connsiteX70" fmla="*/ 4772311 w 10704720"/>
              <a:gd name="connsiteY70" fmla="*/ 3544497 h 8253770"/>
              <a:gd name="connsiteX71" fmla="*/ 4416654 w 10704720"/>
              <a:gd name="connsiteY71" fmla="*/ 3524887 h 8253770"/>
              <a:gd name="connsiteX72" fmla="*/ 4413131 w 10704720"/>
              <a:gd name="connsiteY72" fmla="*/ 3442163 h 8253770"/>
              <a:gd name="connsiteX73" fmla="*/ 4270712 w 10704720"/>
              <a:gd name="connsiteY73" fmla="*/ 3282654 h 8253770"/>
              <a:gd name="connsiteX74" fmla="*/ 4211433 w 10704720"/>
              <a:gd name="connsiteY74" fmla="*/ 3145125 h 8253770"/>
              <a:gd name="connsiteX75" fmla="*/ 4108300 w 10704720"/>
              <a:gd name="connsiteY75" fmla="*/ 3024943 h 8253770"/>
              <a:gd name="connsiteX76" fmla="*/ 4126158 w 10704720"/>
              <a:gd name="connsiteY76" fmla="*/ 2876872 h 8253770"/>
              <a:gd name="connsiteX77" fmla="*/ 3690900 w 10704720"/>
              <a:gd name="connsiteY77" fmla="*/ 3026310 h 8253770"/>
              <a:gd name="connsiteX78" fmla="*/ 3588809 w 10704720"/>
              <a:gd name="connsiteY78" fmla="*/ 2863566 h 8253770"/>
              <a:gd name="connsiteX79" fmla="*/ 3402920 w 10704720"/>
              <a:gd name="connsiteY79" fmla="*/ 2976579 h 8253770"/>
              <a:gd name="connsiteX80" fmla="*/ 3248945 w 10704720"/>
              <a:gd name="connsiteY80" fmla="*/ 2799555 h 8253770"/>
              <a:gd name="connsiteX81" fmla="*/ 3246133 w 10704720"/>
              <a:gd name="connsiteY81" fmla="*/ 2637510 h 8253770"/>
              <a:gd name="connsiteX82" fmla="*/ 3152476 w 10704720"/>
              <a:gd name="connsiteY82" fmla="*/ 2550017 h 8253770"/>
              <a:gd name="connsiteX83" fmla="*/ 3214549 w 10704720"/>
              <a:gd name="connsiteY83" fmla="*/ 2437338 h 8253770"/>
              <a:gd name="connsiteX84" fmla="*/ 3395874 w 10704720"/>
              <a:gd name="connsiteY84" fmla="*/ 2237333 h 8253770"/>
              <a:gd name="connsiteX85" fmla="*/ 3300117 w 10704720"/>
              <a:gd name="connsiteY85" fmla="*/ 2090097 h 8253770"/>
              <a:gd name="connsiteX86" fmla="*/ 3453363 w 10704720"/>
              <a:gd name="connsiteY86" fmla="*/ 1814871 h 8253770"/>
              <a:gd name="connsiteX87" fmla="*/ 3700614 w 10704720"/>
              <a:gd name="connsiteY87" fmla="*/ 1562628 h 8253770"/>
              <a:gd name="connsiteX88" fmla="*/ 3719892 w 10704720"/>
              <a:gd name="connsiteY88" fmla="*/ 1333869 h 8253770"/>
              <a:gd name="connsiteX89" fmla="*/ 3523469 w 10704720"/>
              <a:gd name="connsiteY89" fmla="*/ 1165884 h 8253770"/>
              <a:gd name="connsiteX90" fmla="*/ 3242172 w 10704720"/>
              <a:gd name="connsiteY90" fmla="*/ 986492 h 8253770"/>
              <a:gd name="connsiteX91" fmla="*/ 2802005 w 10704720"/>
              <a:gd name="connsiteY91" fmla="*/ 337504 h 8253770"/>
              <a:gd name="connsiteX92" fmla="*/ 2671178 w 10704720"/>
              <a:gd name="connsiteY92" fmla="*/ 98371 h 8253770"/>
              <a:gd name="connsiteX93" fmla="*/ 2207149 w 10704720"/>
              <a:gd name="connsiteY93" fmla="*/ 98371 h 8253770"/>
              <a:gd name="connsiteX94" fmla="*/ 1829767 w 10704720"/>
              <a:gd name="connsiteY94" fmla="*/ 0 h 8253770"/>
              <a:gd name="connsiteX95" fmla="*/ 1770488 w 10704720"/>
              <a:gd name="connsiteY95" fmla="*/ 183327 h 8253770"/>
              <a:gd name="connsiteX96" fmla="*/ 1492715 w 10704720"/>
              <a:gd name="connsiteY96" fmla="*/ 123418 h 8253770"/>
              <a:gd name="connsiteX97" fmla="*/ 1346808 w 10704720"/>
              <a:gd name="connsiteY97" fmla="*/ 274558 h 8253770"/>
              <a:gd name="connsiteX98" fmla="*/ 1176346 w 10704720"/>
              <a:gd name="connsiteY98" fmla="*/ 493779 h 8253770"/>
              <a:gd name="connsiteX99" fmla="*/ 1228943 w 10704720"/>
              <a:gd name="connsiteY99" fmla="*/ 659728 h 8253770"/>
              <a:gd name="connsiteX100" fmla="*/ 1214192 w 10704720"/>
              <a:gd name="connsiteY100" fmla="*/ 762197 h 8253770"/>
              <a:gd name="connsiteX101" fmla="*/ 938865 w 10704720"/>
              <a:gd name="connsiteY101" fmla="*/ 725105 h 8253770"/>
              <a:gd name="connsiteX102" fmla="*/ 802414 w 10704720"/>
              <a:gd name="connsiteY102" fmla="*/ 785013 h 8253770"/>
              <a:gd name="connsiteX103" fmla="*/ 560405 w 10704720"/>
              <a:gd name="connsiteY103" fmla="*/ 863302 h 8253770"/>
              <a:gd name="connsiteX104" fmla="*/ 280860 w 10704720"/>
              <a:gd name="connsiteY104" fmla="*/ 1085924 h 8253770"/>
              <a:gd name="connsiteX105" fmla="*/ 60922 w 10704720"/>
              <a:gd name="connsiteY105"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686148 w 10704720"/>
              <a:gd name="connsiteY64" fmla="*/ 5802791 h 8253770"/>
              <a:gd name="connsiteX65" fmla="*/ 9350482 w 10704720"/>
              <a:gd name="connsiteY65" fmla="*/ 5733342 h 8253770"/>
              <a:gd name="connsiteX66" fmla="*/ 8100416 w 10704720"/>
              <a:gd name="connsiteY66" fmla="*/ 3499429 h 8253770"/>
              <a:gd name="connsiteX67" fmla="*/ 7081844 w 10704720"/>
              <a:gd name="connsiteY67" fmla="*/ 3244785 h 8253770"/>
              <a:gd name="connsiteX68" fmla="*/ 6723029 w 10704720"/>
              <a:gd name="connsiteY68" fmla="*/ 3059591 h 8253770"/>
              <a:gd name="connsiteX69" fmla="*/ 4772311 w 10704720"/>
              <a:gd name="connsiteY69" fmla="*/ 3544497 h 8253770"/>
              <a:gd name="connsiteX70" fmla="*/ 4416654 w 10704720"/>
              <a:gd name="connsiteY70" fmla="*/ 3524887 h 8253770"/>
              <a:gd name="connsiteX71" fmla="*/ 4413131 w 10704720"/>
              <a:gd name="connsiteY71" fmla="*/ 3442163 h 8253770"/>
              <a:gd name="connsiteX72" fmla="*/ 4270712 w 10704720"/>
              <a:gd name="connsiteY72" fmla="*/ 3282654 h 8253770"/>
              <a:gd name="connsiteX73" fmla="*/ 4211433 w 10704720"/>
              <a:gd name="connsiteY73" fmla="*/ 3145125 h 8253770"/>
              <a:gd name="connsiteX74" fmla="*/ 4108300 w 10704720"/>
              <a:gd name="connsiteY74" fmla="*/ 3024943 h 8253770"/>
              <a:gd name="connsiteX75" fmla="*/ 4126158 w 10704720"/>
              <a:gd name="connsiteY75" fmla="*/ 2876872 h 8253770"/>
              <a:gd name="connsiteX76" fmla="*/ 3690900 w 10704720"/>
              <a:gd name="connsiteY76" fmla="*/ 3026310 h 8253770"/>
              <a:gd name="connsiteX77" fmla="*/ 3588809 w 10704720"/>
              <a:gd name="connsiteY77" fmla="*/ 2863566 h 8253770"/>
              <a:gd name="connsiteX78" fmla="*/ 3402920 w 10704720"/>
              <a:gd name="connsiteY78" fmla="*/ 2976579 h 8253770"/>
              <a:gd name="connsiteX79" fmla="*/ 3248945 w 10704720"/>
              <a:gd name="connsiteY79" fmla="*/ 2799555 h 8253770"/>
              <a:gd name="connsiteX80" fmla="*/ 3246133 w 10704720"/>
              <a:gd name="connsiteY80" fmla="*/ 2637510 h 8253770"/>
              <a:gd name="connsiteX81" fmla="*/ 3152476 w 10704720"/>
              <a:gd name="connsiteY81" fmla="*/ 2550017 h 8253770"/>
              <a:gd name="connsiteX82" fmla="*/ 3214549 w 10704720"/>
              <a:gd name="connsiteY82" fmla="*/ 2437338 h 8253770"/>
              <a:gd name="connsiteX83" fmla="*/ 3395874 w 10704720"/>
              <a:gd name="connsiteY83" fmla="*/ 2237333 h 8253770"/>
              <a:gd name="connsiteX84" fmla="*/ 3300117 w 10704720"/>
              <a:gd name="connsiteY84" fmla="*/ 2090097 h 8253770"/>
              <a:gd name="connsiteX85" fmla="*/ 3453363 w 10704720"/>
              <a:gd name="connsiteY85" fmla="*/ 1814871 h 8253770"/>
              <a:gd name="connsiteX86" fmla="*/ 3700614 w 10704720"/>
              <a:gd name="connsiteY86" fmla="*/ 1562628 h 8253770"/>
              <a:gd name="connsiteX87" fmla="*/ 3719892 w 10704720"/>
              <a:gd name="connsiteY87" fmla="*/ 1333869 h 8253770"/>
              <a:gd name="connsiteX88" fmla="*/ 3523469 w 10704720"/>
              <a:gd name="connsiteY88" fmla="*/ 1165884 h 8253770"/>
              <a:gd name="connsiteX89" fmla="*/ 3242172 w 10704720"/>
              <a:gd name="connsiteY89" fmla="*/ 986492 h 8253770"/>
              <a:gd name="connsiteX90" fmla="*/ 2802005 w 10704720"/>
              <a:gd name="connsiteY90" fmla="*/ 337504 h 8253770"/>
              <a:gd name="connsiteX91" fmla="*/ 2671178 w 10704720"/>
              <a:gd name="connsiteY91" fmla="*/ 98371 h 8253770"/>
              <a:gd name="connsiteX92" fmla="*/ 2207149 w 10704720"/>
              <a:gd name="connsiteY92" fmla="*/ 98371 h 8253770"/>
              <a:gd name="connsiteX93" fmla="*/ 1829767 w 10704720"/>
              <a:gd name="connsiteY93" fmla="*/ 0 h 8253770"/>
              <a:gd name="connsiteX94" fmla="*/ 1770488 w 10704720"/>
              <a:gd name="connsiteY94" fmla="*/ 183327 h 8253770"/>
              <a:gd name="connsiteX95" fmla="*/ 1492715 w 10704720"/>
              <a:gd name="connsiteY95" fmla="*/ 123418 h 8253770"/>
              <a:gd name="connsiteX96" fmla="*/ 1346808 w 10704720"/>
              <a:gd name="connsiteY96" fmla="*/ 274558 h 8253770"/>
              <a:gd name="connsiteX97" fmla="*/ 1176346 w 10704720"/>
              <a:gd name="connsiteY97" fmla="*/ 493779 h 8253770"/>
              <a:gd name="connsiteX98" fmla="*/ 1228943 w 10704720"/>
              <a:gd name="connsiteY98" fmla="*/ 659728 h 8253770"/>
              <a:gd name="connsiteX99" fmla="*/ 1214192 w 10704720"/>
              <a:gd name="connsiteY99" fmla="*/ 762197 h 8253770"/>
              <a:gd name="connsiteX100" fmla="*/ 938865 w 10704720"/>
              <a:gd name="connsiteY100" fmla="*/ 725105 h 8253770"/>
              <a:gd name="connsiteX101" fmla="*/ 802414 w 10704720"/>
              <a:gd name="connsiteY101" fmla="*/ 785013 h 8253770"/>
              <a:gd name="connsiteX102" fmla="*/ 560405 w 10704720"/>
              <a:gd name="connsiteY102" fmla="*/ 863302 h 8253770"/>
              <a:gd name="connsiteX103" fmla="*/ 280860 w 10704720"/>
              <a:gd name="connsiteY103" fmla="*/ 1085924 h 8253770"/>
              <a:gd name="connsiteX104" fmla="*/ 60922 w 10704720"/>
              <a:gd name="connsiteY104"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9686148 w 10704720"/>
              <a:gd name="connsiteY63" fmla="*/ 5802791 h 8253770"/>
              <a:gd name="connsiteX64" fmla="*/ 9350482 w 10704720"/>
              <a:gd name="connsiteY64" fmla="*/ 5733342 h 8253770"/>
              <a:gd name="connsiteX65" fmla="*/ 8100416 w 10704720"/>
              <a:gd name="connsiteY65" fmla="*/ 3499429 h 8253770"/>
              <a:gd name="connsiteX66" fmla="*/ 7081844 w 10704720"/>
              <a:gd name="connsiteY66" fmla="*/ 3244785 h 8253770"/>
              <a:gd name="connsiteX67" fmla="*/ 6723029 w 10704720"/>
              <a:gd name="connsiteY67" fmla="*/ 3059591 h 8253770"/>
              <a:gd name="connsiteX68" fmla="*/ 4772311 w 10704720"/>
              <a:gd name="connsiteY68" fmla="*/ 3544497 h 8253770"/>
              <a:gd name="connsiteX69" fmla="*/ 4416654 w 10704720"/>
              <a:gd name="connsiteY69" fmla="*/ 3524887 h 8253770"/>
              <a:gd name="connsiteX70" fmla="*/ 4413131 w 10704720"/>
              <a:gd name="connsiteY70" fmla="*/ 3442163 h 8253770"/>
              <a:gd name="connsiteX71" fmla="*/ 4270712 w 10704720"/>
              <a:gd name="connsiteY71" fmla="*/ 3282654 h 8253770"/>
              <a:gd name="connsiteX72" fmla="*/ 4211433 w 10704720"/>
              <a:gd name="connsiteY72" fmla="*/ 3145125 h 8253770"/>
              <a:gd name="connsiteX73" fmla="*/ 4108300 w 10704720"/>
              <a:gd name="connsiteY73" fmla="*/ 3024943 h 8253770"/>
              <a:gd name="connsiteX74" fmla="*/ 4126158 w 10704720"/>
              <a:gd name="connsiteY74" fmla="*/ 2876872 h 8253770"/>
              <a:gd name="connsiteX75" fmla="*/ 3690900 w 10704720"/>
              <a:gd name="connsiteY75" fmla="*/ 3026310 h 8253770"/>
              <a:gd name="connsiteX76" fmla="*/ 3588809 w 10704720"/>
              <a:gd name="connsiteY76" fmla="*/ 2863566 h 8253770"/>
              <a:gd name="connsiteX77" fmla="*/ 3402920 w 10704720"/>
              <a:gd name="connsiteY77" fmla="*/ 2976579 h 8253770"/>
              <a:gd name="connsiteX78" fmla="*/ 3248945 w 10704720"/>
              <a:gd name="connsiteY78" fmla="*/ 2799555 h 8253770"/>
              <a:gd name="connsiteX79" fmla="*/ 3246133 w 10704720"/>
              <a:gd name="connsiteY79" fmla="*/ 2637510 h 8253770"/>
              <a:gd name="connsiteX80" fmla="*/ 3152476 w 10704720"/>
              <a:gd name="connsiteY80" fmla="*/ 2550017 h 8253770"/>
              <a:gd name="connsiteX81" fmla="*/ 3214549 w 10704720"/>
              <a:gd name="connsiteY81" fmla="*/ 2437338 h 8253770"/>
              <a:gd name="connsiteX82" fmla="*/ 3395874 w 10704720"/>
              <a:gd name="connsiteY82" fmla="*/ 2237333 h 8253770"/>
              <a:gd name="connsiteX83" fmla="*/ 3300117 w 10704720"/>
              <a:gd name="connsiteY83" fmla="*/ 2090097 h 8253770"/>
              <a:gd name="connsiteX84" fmla="*/ 3453363 w 10704720"/>
              <a:gd name="connsiteY84" fmla="*/ 1814871 h 8253770"/>
              <a:gd name="connsiteX85" fmla="*/ 3700614 w 10704720"/>
              <a:gd name="connsiteY85" fmla="*/ 1562628 h 8253770"/>
              <a:gd name="connsiteX86" fmla="*/ 3719892 w 10704720"/>
              <a:gd name="connsiteY86" fmla="*/ 1333869 h 8253770"/>
              <a:gd name="connsiteX87" fmla="*/ 3523469 w 10704720"/>
              <a:gd name="connsiteY87" fmla="*/ 1165884 h 8253770"/>
              <a:gd name="connsiteX88" fmla="*/ 3242172 w 10704720"/>
              <a:gd name="connsiteY88" fmla="*/ 986492 h 8253770"/>
              <a:gd name="connsiteX89" fmla="*/ 2802005 w 10704720"/>
              <a:gd name="connsiteY89" fmla="*/ 337504 h 8253770"/>
              <a:gd name="connsiteX90" fmla="*/ 2671178 w 10704720"/>
              <a:gd name="connsiteY90" fmla="*/ 98371 h 8253770"/>
              <a:gd name="connsiteX91" fmla="*/ 2207149 w 10704720"/>
              <a:gd name="connsiteY91" fmla="*/ 98371 h 8253770"/>
              <a:gd name="connsiteX92" fmla="*/ 1829767 w 10704720"/>
              <a:gd name="connsiteY92" fmla="*/ 0 h 8253770"/>
              <a:gd name="connsiteX93" fmla="*/ 1770488 w 10704720"/>
              <a:gd name="connsiteY93" fmla="*/ 183327 h 8253770"/>
              <a:gd name="connsiteX94" fmla="*/ 1492715 w 10704720"/>
              <a:gd name="connsiteY94" fmla="*/ 123418 h 8253770"/>
              <a:gd name="connsiteX95" fmla="*/ 1346808 w 10704720"/>
              <a:gd name="connsiteY95" fmla="*/ 274558 h 8253770"/>
              <a:gd name="connsiteX96" fmla="*/ 1176346 w 10704720"/>
              <a:gd name="connsiteY96" fmla="*/ 493779 h 8253770"/>
              <a:gd name="connsiteX97" fmla="*/ 1228943 w 10704720"/>
              <a:gd name="connsiteY97" fmla="*/ 659728 h 8253770"/>
              <a:gd name="connsiteX98" fmla="*/ 1214192 w 10704720"/>
              <a:gd name="connsiteY98" fmla="*/ 762197 h 8253770"/>
              <a:gd name="connsiteX99" fmla="*/ 938865 w 10704720"/>
              <a:gd name="connsiteY99" fmla="*/ 725105 h 8253770"/>
              <a:gd name="connsiteX100" fmla="*/ 802414 w 10704720"/>
              <a:gd name="connsiteY100" fmla="*/ 785013 h 8253770"/>
              <a:gd name="connsiteX101" fmla="*/ 560405 w 10704720"/>
              <a:gd name="connsiteY101" fmla="*/ 863302 h 8253770"/>
              <a:gd name="connsiteX102" fmla="*/ 280860 w 10704720"/>
              <a:gd name="connsiteY102" fmla="*/ 1085924 h 8253770"/>
              <a:gd name="connsiteX103" fmla="*/ 60922 w 10704720"/>
              <a:gd name="connsiteY103"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88973 w 10704720"/>
              <a:gd name="connsiteY58" fmla="*/ 6682467 h 8253770"/>
              <a:gd name="connsiteX59" fmla="*/ 10704720 w 10704720"/>
              <a:gd name="connsiteY59" fmla="*/ 6254203 h 8253770"/>
              <a:gd name="connsiteX60" fmla="*/ 10380629 w 10704720"/>
              <a:gd name="connsiteY60" fmla="*/ 6381525 h 8253770"/>
              <a:gd name="connsiteX61" fmla="*/ 10241733 w 10704720"/>
              <a:gd name="connsiteY61" fmla="*/ 6485697 h 8253770"/>
              <a:gd name="connsiteX62" fmla="*/ 9686148 w 10704720"/>
              <a:gd name="connsiteY62" fmla="*/ 5802791 h 8253770"/>
              <a:gd name="connsiteX63" fmla="*/ 9350482 w 10704720"/>
              <a:gd name="connsiteY63" fmla="*/ 5733342 h 8253770"/>
              <a:gd name="connsiteX64" fmla="*/ 8100416 w 10704720"/>
              <a:gd name="connsiteY64" fmla="*/ 3499429 h 8253770"/>
              <a:gd name="connsiteX65" fmla="*/ 7081844 w 10704720"/>
              <a:gd name="connsiteY65" fmla="*/ 3244785 h 8253770"/>
              <a:gd name="connsiteX66" fmla="*/ 6723029 w 10704720"/>
              <a:gd name="connsiteY66" fmla="*/ 3059591 h 8253770"/>
              <a:gd name="connsiteX67" fmla="*/ 4772311 w 10704720"/>
              <a:gd name="connsiteY67" fmla="*/ 3544497 h 8253770"/>
              <a:gd name="connsiteX68" fmla="*/ 4416654 w 10704720"/>
              <a:gd name="connsiteY68" fmla="*/ 3524887 h 8253770"/>
              <a:gd name="connsiteX69" fmla="*/ 4413131 w 10704720"/>
              <a:gd name="connsiteY69" fmla="*/ 3442163 h 8253770"/>
              <a:gd name="connsiteX70" fmla="*/ 4270712 w 10704720"/>
              <a:gd name="connsiteY70" fmla="*/ 3282654 h 8253770"/>
              <a:gd name="connsiteX71" fmla="*/ 4211433 w 10704720"/>
              <a:gd name="connsiteY71" fmla="*/ 3145125 h 8253770"/>
              <a:gd name="connsiteX72" fmla="*/ 4108300 w 10704720"/>
              <a:gd name="connsiteY72" fmla="*/ 3024943 h 8253770"/>
              <a:gd name="connsiteX73" fmla="*/ 4126158 w 10704720"/>
              <a:gd name="connsiteY73" fmla="*/ 2876872 h 8253770"/>
              <a:gd name="connsiteX74" fmla="*/ 3690900 w 10704720"/>
              <a:gd name="connsiteY74" fmla="*/ 3026310 h 8253770"/>
              <a:gd name="connsiteX75" fmla="*/ 3588809 w 10704720"/>
              <a:gd name="connsiteY75" fmla="*/ 2863566 h 8253770"/>
              <a:gd name="connsiteX76" fmla="*/ 3402920 w 10704720"/>
              <a:gd name="connsiteY76" fmla="*/ 2976579 h 8253770"/>
              <a:gd name="connsiteX77" fmla="*/ 3248945 w 10704720"/>
              <a:gd name="connsiteY77" fmla="*/ 2799555 h 8253770"/>
              <a:gd name="connsiteX78" fmla="*/ 3246133 w 10704720"/>
              <a:gd name="connsiteY78" fmla="*/ 2637510 h 8253770"/>
              <a:gd name="connsiteX79" fmla="*/ 3152476 w 10704720"/>
              <a:gd name="connsiteY79" fmla="*/ 2550017 h 8253770"/>
              <a:gd name="connsiteX80" fmla="*/ 3214549 w 10704720"/>
              <a:gd name="connsiteY80" fmla="*/ 2437338 h 8253770"/>
              <a:gd name="connsiteX81" fmla="*/ 3395874 w 10704720"/>
              <a:gd name="connsiteY81" fmla="*/ 2237333 h 8253770"/>
              <a:gd name="connsiteX82" fmla="*/ 3300117 w 10704720"/>
              <a:gd name="connsiteY82" fmla="*/ 2090097 h 8253770"/>
              <a:gd name="connsiteX83" fmla="*/ 3453363 w 10704720"/>
              <a:gd name="connsiteY83" fmla="*/ 1814871 h 8253770"/>
              <a:gd name="connsiteX84" fmla="*/ 3700614 w 10704720"/>
              <a:gd name="connsiteY84" fmla="*/ 1562628 h 8253770"/>
              <a:gd name="connsiteX85" fmla="*/ 3719892 w 10704720"/>
              <a:gd name="connsiteY85" fmla="*/ 1333869 h 8253770"/>
              <a:gd name="connsiteX86" fmla="*/ 3523469 w 10704720"/>
              <a:gd name="connsiteY86" fmla="*/ 1165884 h 8253770"/>
              <a:gd name="connsiteX87" fmla="*/ 3242172 w 10704720"/>
              <a:gd name="connsiteY87" fmla="*/ 986492 h 8253770"/>
              <a:gd name="connsiteX88" fmla="*/ 2802005 w 10704720"/>
              <a:gd name="connsiteY88" fmla="*/ 337504 h 8253770"/>
              <a:gd name="connsiteX89" fmla="*/ 2671178 w 10704720"/>
              <a:gd name="connsiteY89" fmla="*/ 98371 h 8253770"/>
              <a:gd name="connsiteX90" fmla="*/ 2207149 w 10704720"/>
              <a:gd name="connsiteY90" fmla="*/ 98371 h 8253770"/>
              <a:gd name="connsiteX91" fmla="*/ 1829767 w 10704720"/>
              <a:gd name="connsiteY91" fmla="*/ 0 h 8253770"/>
              <a:gd name="connsiteX92" fmla="*/ 1770488 w 10704720"/>
              <a:gd name="connsiteY92" fmla="*/ 183327 h 8253770"/>
              <a:gd name="connsiteX93" fmla="*/ 1492715 w 10704720"/>
              <a:gd name="connsiteY93" fmla="*/ 123418 h 8253770"/>
              <a:gd name="connsiteX94" fmla="*/ 1346808 w 10704720"/>
              <a:gd name="connsiteY94" fmla="*/ 274558 h 8253770"/>
              <a:gd name="connsiteX95" fmla="*/ 1176346 w 10704720"/>
              <a:gd name="connsiteY95" fmla="*/ 493779 h 8253770"/>
              <a:gd name="connsiteX96" fmla="*/ 1228943 w 10704720"/>
              <a:gd name="connsiteY96" fmla="*/ 659728 h 8253770"/>
              <a:gd name="connsiteX97" fmla="*/ 1214192 w 10704720"/>
              <a:gd name="connsiteY97" fmla="*/ 762197 h 8253770"/>
              <a:gd name="connsiteX98" fmla="*/ 938865 w 10704720"/>
              <a:gd name="connsiteY98" fmla="*/ 725105 h 8253770"/>
              <a:gd name="connsiteX99" fmla="*/ 802414 w 10704720"/>
              <a:gd name="connsiteY99" fmla="*/ 785013 h 8253770"/>
              <a:gd name="connsiteX100" fmla="*/ 560405 w 10704720"/>
              <a:gd name="connsiteY100" fmla="*/ 863302 h 8253770"/>
              <a:gd name="connsiteX101" fmla="*/ 280860 w 10704720"/>
              <a:gd name="connsiteY101" fmla="*/ 1085924 h 8253770"/>
              <a:gd name="connsiteX102" fmla="*/ 60922 w 10704720"/>
              <a:gd name="connsiteY10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33316 w 10704720"/>
              <a:gd name="connsiteY56" fmla="*/ 6971834 h 8253770"/>
              <a:gd name="connsiteX57" fmla="*/ 10461652 w 10704720"/>
              <a:gd name="connsiteY57" fmla="*/ 6902385 h 8253770"/>
              <a:gd name="connsiteX58" fmla="*/ 10588973 w 10704720"/>
              <a:gd name="connsiteY58" fmla="*/ 6682467 h 8253770"/>
              <a:gd name="connsiteX59" fmla="*/ 10704720 w 10704720"/>
              <a:gd name="connsiteY59" fmla="*/ 6254203 h 8253770"/>
              <a:gd name="connsiteX60" fmla="*/ 10380629 w 10704720"/>
              <a:gd name="connsiteY60" fmla="*/ 6381525 h 8253770"/>
              <a:gd name="connsiteX61" fmla="*/ 10241733 w 10704720"/>
              <a:gd name="connsiteY61" fmla="*/ 6485697 h 8253770"/>
              <a:gd name="connsiteX62" fmla="*/ 9686148 w 10704720"/>
              <a:gd name="connsiteY62" fmla="*/ 5802791 h 8253770"/>
              <a:gd name="connsiteX63" fmla="*/ 9350482 w 10704720"/>
              <a:gd name="connsiteY63" fmla="*/ 5733342 h 8253770"/>
              <a:gd name="connsiteX64" fmla="*/ 8100416 w 10704720"/>
              <a:gd name="connsiteY64" fmla="*/ 3499429 h 8253770"/>
              <a:gd name="connsiteX65" fmla="*/ 7081844 w 10704720"/>
              <a:gd name="connsiteY65" fmla="*/ 3244785 h 8253770"/>
              <a:gd name="connsiteX66" fmla="*/ 6723029 w 10704720"/>
              <a:gd name="connsiteY66" fmla="*/ 3059591 h 8253770"/>
              <a:gd name="connsiteX67" fmla="*/ 4772311 w 10704720"/>
              <a:gd name="connsiteY67" fmla="*/ 3544497 h 8253770"/>
              <a:gd name="connsiteX68" fmla="*/ 4416654 w 10704720"/>
              <a:gd name="connsiteY68" fmla="*/ 3524887 h 8253770"/>
              <a:gd name="connsiteX69" fmla="*/ 4413131 w 10704720"/>
              <a:gd name="connsiteY69" fmla="*/ 3442163 h 8253770"/>
              <a:gd name="connsiteX70" fmla="*/ 4270712 w 10704720"/>
              <a:gd name="connsiteY70" fmla="*/ 3282654 h 8253770"/>
              <a:gd name="connsiteX71" fmla="*/ 4211433 w 10704720"/>
              <a:gd name="connsiteY71" fmla="*/ 3145125 h 8253770"/>
              <a:gd name="connsiteX72" fmla="*/ 4108300 w 10704720"/>
              <a:gd name="connsiteY72" fmla="*/ 3024943 h 8253770"/>
              <a:gd name="connsiteX73" fmla="*/ 4126158 w 10704720"/>
              <a:gd name="connsiteY73" fmla="*/ 2876872 h 8253770"/>
              <a:gd name="connsiteX74" fmla="*/ 3690900 w 10704720"/>
              <a:gd name="connsiteY74" fmla="*/ 3026310 h 8253770"/>
              <a:gd name="connsiteX75" fmla="*/ 3588809 w 10704720"/>
              <a:gd name="connsiteY75" fmla="*/ 2863566 h 8253770"/>
              <a:gd name="connsiteX76" fmla="*/ 3402920 w 10704720"/>
              <a:gd name="connsiteY76" fmla="*/ 2976579 h 8253770"/>
              <a:gd name="connsiteX77" fmla="*/ 3248945 w 10704720"/>
              <a:gd name="connsiteY77" fmla="*/ 2799555 h 8253770"/>
              <a:gd name="connsiteX78" fmla="*/ 3246133 w 10704720"/>
              <a:gd name="connsiteY78" fmla="*/ 2637510 h 8253770"/>
              <a:gd name="connsiteX79" fmla="*/ 3152476 w 10704720"/>
              <a:gd name="connsiteY79" fmla="*/ 2550017 h 8253770"/>
              <a:gd name="connsiteX80" fmla="*/ 3214549 w 10704720"/>
              <a:gd name="connsiteY80" fmla="*/ 2437338 h 8253770"/>
              <a:gd name="connsiteX81" fmla="*/ 3395874 w 10704720"/>
              <a:gd name="connsiteY81" fmla="*/ 2237333 h 8253770"/>
              <a:gd name="connsiteX82" fmla="*/ 3300117 w 10704720"/>
              <a:gd name="connsiteY82" fmla="*/ 2090097 h 8253770"/>
              <a:gd name="connsiteX83" fmla="*/ 3453363 w 10704720"/>
              <a:gd name="connsiteY83" fmla="*/ 1814871 h 8253770"/>
              <a:gd name="connsiteX84" fmla="*/ 3700614 w 10704720"/>
              <a:gd name="connsiteY84" fmla="*/ 1562628 h 8253770"/>
              <a:gd name="connsiteX85" fmla="*/ 3719892 w 10704720"/>
              <a:gd name="connsiteY85" fmla="*/ 1333869 h 8253770"/>
              <a:gd name="connsiteX86" fmla="*/ 3523469 w 10704720"/>
              <a:gd name="connsiteY86" fmla="*/ 1165884 h 8253770"/>
              <a:gd name="connsiteX87" fmla="*/ 3242172 w 10704720"/>
              <a:gd name="connsiteY87" fmla="*/ 986492 h 8253770"/>
              <a:gd name="connsiteX88" fmla="*/ 2802005 w 10704720"/>
              <a:gd name="connsiteY88" fmla="*/ 337504 h 8253770"/>
              <a:gd name="connsiteX89" fmla="*/ 2671178 w 10704720"/>
              <a:gd name="connsiteY89" fmla="*/ 98371 h 8253770"/>
              <a:gd name="connsiteX90" fmla="*/ 2207149 w 10704720"/>
              <a:gd name="connsiteY90" fmla="*/ 98371 h 8253770"/>
              <a:gd name="connsiteX91" fmla="*/ 1829767 w 10704720"/>
              <a:gd name="connsiteY91" fmla="*/ 0 h 8253770"/>
              <a:gd name="connsiteX92" fmla="*/ 1770488 w 10704720"/>
              <a:gd name="connsiteY92" fmla="*/ 183327 h 8253770"/>
              <a:gd name="connsiteX93" fmla="*/ 1492715 w 10704720"/>
              <a:gd name="connsiteY93" fmla="*/ 123418 h 8253770"/>
              <a:gd name="connsiteX94" fmla="*/ 1346808 w 10704720"/>
              <a:gd name="connsiteY94" fmla="*/ 274558 h 8253770"/>
              <a:gd name="connsiteX95" fmla="*/ 1176346 w 10704720"/>
              <a:gd name="connsiteY95" fmla="*/ 493779 h 8253770"/>
              <a:gd name="connsiteX96" fmla="*/ 1228943 w 10704720"/>
              <a:gd name="connsiteY96" fmla="*/ 659728 h 8253770"/>
              <a:gd name="connsiteX97" fmla="*/ 1214192 w 10704720"/>
              <a:gd name="connsiteY97" fmla="*/ 762197 h 8253770"/>
              <a:gd name="connsiteX98" fmla="*/ 938865 w 10704720"/>
              <a:gd name="connsiteY98" fmla="*/ 725105 h 8253770"/>
              <a:gd name="connsiteX99" fmla="*/ 802414 w 10704720"/>
              <a:gd name="connsiteY99" fmla="*/ 785013 h 8253770"/>
              <a:gd name="connsiteX100" fmla="*/ 560405 w 10704720"/>
              <a:gd name="connsiteY100" fmla="*/ 863302 h 8253770"/>
              <a:gd name="connsiteX101" fmla="*/ 280860 w 10704720"/>
              <a:gd name="connsiteY101" fmla="*/ 1085924 h 8253770"/>
              <a:gd name="connsiteX102" fmla="*/ 60922 w 10704720"/>
              <a:gd name="connsiteY10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461652 w 10704720"/>
              <a:gd name="connsiteY56" fmla="*/ 6902385 h 8253770"/>
              <a:gd name="connsiteX57" fmla="*/ 10588973 w 10704720"/>
              <a:gd name="connsiteY57" fmla="*/ 6682467 h 8253770"/>
              <a:gd name="connsiteX58" fmla="*/ 10704720 w 10704720"/>
              <a:gd name="connsiteY58" fmla="*/ 6254203 h 8253770"/>
              <a:gd name="connsiteX59" fmla="*/ 10380629 w 10704720"/>
              <a:gd name="connsiteY59" fmla="*/ 6381525 h 8253770"/>
              <a:gd name="connsiteX60" fmla="*/ 10241733 w 10704720"/>
              <a:gd name="connsiteY60" fmla="*/ 6485697 h 8253770"/>
              <a:gd name="connsiteX61" fmla="*/ 9686148 w 10704720"/>
              <a:gd name="connsiteY61" fmla="*/ 5802791 h 8253770"/>
              <a:gd name="connsiteX62" fmla="*/ 9350482 w 10704720"/>
              <a:gd name="connsiteY62" fmla="*/ 5733342 h 8253770"/>
              <a:gd name="connsiteX63" fmla="*/ 8100416 w 10704720"/>
              <a:gd name="connsiteY63" fmla="*/ 3499429 h 8253770"/>
              <a:gd name="connsiteX64" fmla="*/ 7081844 w 10704720"/>
              <a:gd name="connsiteY64" fmla="*/ 3244785 h 8253770"/>
              <a:gd name="connsiteX65" fmla="*/ 6723029 w 10704720"/>
              <a:gd name="connsiteY65" fmla="*/ 3059591 h 8253770"/>
              <a:gd name="connsiteX66" fmla="*/ 4772311 w 10704720"/>
              <a:gd name="connsiteY66" fmla="*/ 3544497 h 8253770"/>
              <a:gd name="connsiteX67" fmla="*/ 4416654 w 10704720"/>
              <a:gd name="connsiteY67" fmla="*/ 3524887 h 8253770"/>
              <a:gd name="connsiteX68" fmla="*/ 4413131 w 10704720"/>
              <a:gd name="connsiteY68" fmla="*/ 3442163 h 8253770"/>
              <a:gd name="connsiteX69" fmla="*/ 4270712 w 10704720"/>
              <a:gd name="connsiteY69" fmla="*/ 3282654 h 8253770"/>
              <a:gd name="connsiteX70" fmla="*/ 4211433 w 10704720"/>
              <a:gd name="connsiteY70" fmla="*/ 3145125 h 8253770"/>
              <a:gd name="connsiteX71" fmla="*/ 4108300 w 10704720"/>
              <a:gd name="connsiteY71" fmla="*/ 3024943 h 8253770"/>
              <a:gd name="connsiteX72" fmla="*/ 4126158 w 10704720"/>
              <a:gd name="connsiteY72" fmla="*/ 2876872 h 8253770"/>
              <a:gd name="connsiteX73" fmla="*/ 3690900 w 10704720"/>
              <a:gd name="connsiteY73" fmla="*/ 3026310 h 8253770"/>
              <a:gd name="connsiteX74" fmla="*/ 3588809 w 10704720"/>
              <a:gd name="connsiteY74" fmla="*/ 2863566 h 8253770"/>
              <a:gd name="connsiteX75" fmla="*/ 3402920 w 10704720"/>
              <a:gd name="connsiteY75" fmla="*/ 2976579 h 8253770"/>
              <a:gd name="connsiteX76" fmla="*/ 3248945 w 10704720"/>
              <a:gd name="connsiteY76" fmla="*/ 2799555 h 8253770"/>
              <a:gd name="connsiteX77" fmla="*/ 3246133 w 10704720"/>
              <a:gd name="connsiteY77" fmla="*/ 2637510 h 8253770"/>
              <a:gd name="connsiteX78" fmla="*/ 3152476 w 10704720"/>
              <a:gd name="connsiteY78" fmla="*/ 2550017 h 8253770"/>
              <a:gd name="connsiteX79" fmla="*/ 3214549 w 10704720"/>
              <a:gd name="connsiteY79" fmla="*/ 2437338 h 8253770"/>
              <a:gd name="connsiteX80" fmla="*/ 3395874 w 10704720"/>
              <a:gd name="connsiteY80" fmla="*/ 2237333 h 8253770"/>
              <a:gd name="connsiteX81" fmla="*/ 3300117 w 10704720"/>
              <a:gd name="connsiteY81" fmla="*/ 2090097 h 8253770"/>
              <a:gd name="connsiteX82" fmla="*/ 3453363 w 10704720"/>
              <a:gd name="connsiteY82" fmla="*/ 1814871 h 8253770"/>
              <a:gd name="connsiteX83" fmla="*/ 3700614 w 10704720"/>
              <a:gd name="connsiteY83" fmla="*/ 1562628 h 8253770"/>
              <a:gd name="connsiteX84" fmla="*/ 3719892 w 10704720"/>
              <a:gd name="connsiteY84" fmla="*/ 1333869 h 8253770"/>
              <a:gd name="connsiteX85" fmla="*/ 3523469 w 10704720"/>
              <a:gd name="connsiteY85" fmla="*/ 1165884 h 8253770"/>
              <a:gd name="connsiteX86" fmla="*/ 3242172 w 10704720"/>
              <a:gd name="connsiteY86" fmla="*/ 986492 h 8253770"/>
              <a:gd name="connsiteX87" fmla="*/ 2802005 w 10704720"/>
              <a:gd name="connsiteY87" fmla="*/ 337504 h 8253770"/>
              <a:gd name="connsiteX88" fmla="*/ 2671178 w 10704720"/>
              <a:gd name="connsiteY88" fmla="*/ 98371 h 8253770"/>
              <a:gd name="connsiteX89" fmla="*/ 2207149 w 10704720"/>
              <a:gd name="connsiteY89" fmla="*/ 98371 h 8253770"/>
              <a:gd name="connsiteX90" fmla="*/ 1829767 w 10704720"/>
              <a:gd name="connsiteY90" fmla="*/ 0 h 8253770"/>
              <a:gd name="connsiteX91" fmla="*/ 1770488 w 10704720"/>
              <a:gd name="connsiteY91" fmla="*/ 183327 h 8253770"/>
              <a:gd name="connsiteX92" fmla="*/ 1492715 w 10704720"/>
              <a:gd name="connsiteY92" fmla="*/ 123418 h 8253770"/>
              <a:gd name="connsiteX93" fmla="*/ 1346808 w 10704720"/>
              <a:gd name="connsiteY93" fmla="*/ 274558 h 8253770"/>
              <a:gd name="connsiteX94" fmla="*/ 1176346 w 10704720"/>
              <a:gd name="connsiteY94" fmla="*/ 493779 h 8253770"/>
              <a:gd name="connsiteX95" fmla="*/ 1228943 w 10704720"/>
              <a:gd name="connsiteY95" fmla="*/ 659728 h 8253770"/>
              <a:gd name="connsiteX96" fmla="*/ 1214192 w 10704720"/>
              <a:gd name="connsiteY96" fmla="*/ 762197 h 8253770"/>
              <a:gd name="connsiteX97" fmla="*/ 938865 w 10704720"/>
              <a:gd name="connsiteY97" fmla="*/ 725105 h 8253770"/>
              <a:gd name="connsiteX98" fmla="*/ 802414 w 10704720"/>
              <a:gd name="connsiteY98" fmla="*/ 785013 h 8253770"/>
              <a:gd name="connsiteX99" fmla="*/ 560405 w 10704720"/>
              <a:gd name="connsiteY99" fmla="*/ 863302 h 8253770"/>
              <a:gd name="connsiteX100" fmla="*/ 280860 w 10704720"/>
              <a:gd name="connsiteY100" fmla="*/ 1085924 h 8253770"/>
              <a:gd name="connsiteX101" fmla="*/ 60922 w 10704720"/>
              <a:gd name="connsiteY101"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8586553 w 10704720"/>
              <a:gd name="connsiteY48" fmla="*/ 7990406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8586553 w 10704720"/>
              <a:gd name="connsiteY48" fmla="*/ 7990406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686148 w 10704720"/>
              <a:gd name="connsiteY51" fmla="*/ 8094578 h 8253770"/>
              <a:gd name="connsiteX52" fmla="*/ 9975515 w 10704720"/>
              <a:gd name="connsiteY52" fmla="*/ 7608441 h 8253770"/>
              <a:gd name="connsiteX53" fmla="*/ 10264882 w 10704720"/>
              <a:gd name="connsiteY53" fmla="*/ 7214902 h 8253770"/>
              <a:gd name="connsiteX54" fmla="*/ 10461652 w 10704720"/>
              <a:gd name="connsiteY54" fmla="*/ 6902385 h 8253770"/>
              <a:gd name="connsiteX55" fmla="*/ 10588973 w 10704720"/>
              <a:gd name="connsiteY55" fmla="*/ 6682467 h 8253770"/>
              <a:gd name="connsiteX56" fmla="*/ 10704720 w 10704720"/>
              <a:gd name="connsiteY56" fmla="*/ 6254203 h 8253770"/>
              <a:gd name="connsiteX57" fmla="*/ 10380629 w 10704720"/>
              <a:gd name="connsiteY57" fmla="*/ 6381525 h 8253770"/>
              <a:gd name="connsiteX58" fmla="*/ 10241733 w 10704720"/>
              <a:gd name="connsiteY58" fmla="*/ 6485697 h 8253770"/>
              <a:gd name="connsiteX59" fmla="*/ 9686148 w 10704720"/>
              <a:gd name="connsiteY59" fmla="*/ 5802791 h 8253770"/>
              <a:gd name="connsiteX60" fmla="*/ 9350482 w 10704720"/>
              <a:gd name="connsiteY60" fmla="*/ 5733342 h 8253770"/>
              <a:gd name="connsiteX61" fmla="*/ 8100416 w 10704720"/>
              <a:gd name="connsiteY61" fmla="*/ 3499429 h 8253770"/>
              <a:gd name="connsiteX62" fmla="*/ 7081844 w 10704720"/>
              <a:gd name="connsiteY62" fmla="*/ 3244785 h 8253770"/>
              <a:gd name="connsiteX63" fmla="*/ 6723029 w 10704720"/>
              <a:gd name="connsiteY63" fmla="*/ 3059591 h 8253770"/>
              <a:gd name="connsiteX64" fmla="*/ 4772311 w 10704720"/>
              <a:gd name="connsiteY64" fmla="*/ 3544497 h 8253770"/>
              <a:gd name="connsiteX65" fmla="*/ 4416654 w 10704720"/>
              <a:gd name="connsiteY65" fmla="*/ 3524887 h 8253770"/>
              <a:gd name="connsiteX66" fmla="*/ 4413131 w 10704720"/>
              <a:gd name="connsiteY66" fmla="*/ 3442163 h 8253770"/>
              <a:gd name="connsiteX67" fmla="*/ 4270712 w 10704720"/>
              <a:gd name="connsiteY67" fmla="*/ 3282654 h 8253770"/>
              <a:gd name="connsiteX68" fmla="*/ 4211433 w 10704720"/>
              <a:gd name="connsiteY68" fmla="*/ 3145125 h 8253770"/>
              <a:gd name="connsiteX69" fmla="*/ 4108300 w 10704720"/>
              <a:gd name="connsiteY69" fmla="*/ 3024943 h 8253770"/>
              <a:gd name="connsiteX70" fmla="*/ 4126158 w 10704720"/>
              <a:gd name="connsiteY70" fmla="*/ 2876872 h 8253770"/>
              <a:gd name="connsiteX71" fmla="*/ 3690900 w 10704720"/>
              <a:gd name="connsiteY71" fmla="*/ 3026310 h 8253770"/>
              <a:gd name="connsiteX72" fmla="*/ 3588809 w 10704720"/>
              <a:gd name="connsiteY72" fmla="*/ 2863566 h 8253770"/>
              <a:gd name="connsiteX73" fmla="*/ 3402920 w 10704720"/>
              <a:gd name="connsiteY73" fmla="*/ 2976579 h 8253770"/>
              <a:gd name="connsiteX74" fmla="*/ 3248945 w 10704720"/>
              <a:gd name="connsiteY74" fmla="*/ 2799555 h 8253770"/>
              <a:gd name="connsiteX75" fmla="*/ 3246133 w 10704720"/>
              <a:gd name="connsiteY75" fmla="*/ 2637510 h 8253770"/>
              <a:gd name="connsiteX76" fmla="*/ 3152476 w 10704720"/>
              <a:gd name="connsiteY76" fmla="*/ 2550017 h 8253770"/>
              <a:gd name="connsiteX77" fmla="*/ 3214549 w 10704720"/>
              <a:gd name="connsiteY77" fmla="*/ 2437338 h 8253770"/>
              <a:gd name="connsiteX78" fmla="*/ 3395874 w 10704720"/>
              <a:gd name="connsiteY78" fmla="*/ 2237333 h 8253770"/>
              <a:gd name="connsiteX79" fmla="*/ 3300117 w 10704720"/>
              <a:gd name="connsiteY79" fmla="*/ 2090097 h 8253770"/>
              <a:gd name="connsiteX80" fmla="*/ 3453363 w 10704720"/>
              <a:gd name="connsiteY80" fmla="*/ 1814871 h 8253770"/>
              <a:gd name="connsiteX81" fmla="*/ 3700614 w 10704720"/>
              <a:gd name="connsiteY81" fmla="*/ 1562628 h 8253770"/>
              <a:gd name="connsiteX82" fmla="*/ 3719892 w 10704720"/>
              <a:gd name="connsiteY82" fmla="*/ 1333869 h 8253770"/>
              <a:gd name="connsiteX83" fmla="*/ 3523469 w 10704720"/>
              <a:gd name="connsiteY83" fmla="*/ 1165884 h 8253770"/>
              <a:gd name="connsiteX84" fmla="*/ 3242172 w 10704720"/>
              <a:gd name="connsiteY84" fmla="*/ 986492 h 8253770"/>
              <a:gd name="connsiteX85" fmla="*/ 2802005 w 10704720"/>
              <a:gd name="connsiteY85" fmla="*/ 337504 h 8253770"/>
              <a:gd name="connsiteX86" fmla="*/ 2671178 w 10704720"/>
              <a:gd name="connsiteY86" fmla="*/ 98371 h 8253770"/>
              <a:gd name="connsiteX87" fmla="*/ 2207149 w 10704720"/>
              <a:gd name="connsiteY87" fmla="*/ 98371 h 8253770"/>
              <a:gd name="connsiteX88" fmla="*/ 1829767 w 10704720"/>
              <a:gd name="connsiteY88" fmla="*/ 0 h 8253770"/>
              <a:gd name="connsiteX89" fmla="*/ 1770488 w 10704720"/>
              <a:gd name="connsiteY89" fmla="*/ 183327 h 8253770"/>
              <a:gd name="connsiteX90" fmla="*/ 1492715 w 10704720"/>
              <a:gd name="connsiteY90" fmla="*/ 123418 h 8253770"/>
              <a:gd name="connsiteX91" fmla="*/ 1346808 w 10704720"/>
              <a:gd name="connsiteY91" fmla="*/ 274558 h 8253770"/>
              <a:gd name="connsiteX92" fmla="*/ 1176346 w 10704720"/>
              <a:gd name="connsiteY92" fmla="*/ 493779 h 8253770"/>
              <a:gd name="connsiteX93" fmla="*/ 1228943 w 10704720"/>
              <a:gd name="connsiteY93" fmla="*/ 659728 h 8253770"/>
              <a:gd name="connsiteX94" fmla="*/ 1214192 w 10704720"/>
              <a:gd name="connsiteY94" fmla="*/ 762197 h 8253770"/>
              <a:gd name="connsiteX95" fmla="*/ 938865 w 10704720"/>
              <a:gd name="connsiteY95" fmla="*/ 725105 h 8253770"/>
              <a:gd name="connsiteX96" fmla="*/ 802414 w 10704720"/>
              <a:gd name="connsiteY96" fmla="*/ 785013 h 8253770"/>
              <a:gd name="connsiteX97" fmla="*/ 560405 w 10704720"/>
              <a:gd name="connsiteY97" fmla="*/ 863302 h 8253770"/>
              <a:gd name="connsiteX98" fmla="*/ 280860 w 10704720"/>
              <a:gd name="connsiteY98" fmla="*/ 1085924 h 8253770"/>
              <a:gd name="connsiteX99" fmla="*/ 60922 w 10704720"/>
              <a:gd name="connsiteY99"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975515 w 10704720"/>
              <a:gd name="connsiteY51" fmla="*/ 7608441 h 8253770"/>
              <a:gd name="connsiteX52" fmla="*/ 10264882 w 10704720"/>
              <a:gd name="connsiteY52" fmla="*/ 7214902 h 8253770"/>
              <a:gd name="connsiteX53" fmla="*/ 10461652 w 10704720"/>
              <a:gd name="connsiteY53" fmla="*/ 6902385 h 8253770"/>
              <a:gd name="connsiteX54" fmla="*/ 10588973 w 10704720"/>
              <a:gd name="connsiteY54" fmla="*/ 6682467 h 8253770"/>
              <a:gd name="connsiteX55" fmla="*/ 10704720 w 10704720"/>
              <a:gd name="connsiteY55" fmla="*/ 6254203 h 8253770"/>
              <a:gd name="connsiteX56" fmla="*/ 10380629 w 10704720"/>
              <a:gd name="connsiteY56" fmla="*/ 6381525 h 8253770"/>
              <a:gd name="connsiteX57" fmla="*/ 10241733 w 10704720"/>
              <a:gd name="connsiteY57" fmla="*/ 6485697 h 8253770"/>
              <a:gd name="connsiteX58" fmla="*/ 9686148 w 10704720"/>
              <a:gd name="connsiteY58" fmla="*/ 5802791 h 8253770"/>
              <a:gd name="connsiteX59" fmla="*/ 9350482 w 10704720"/>
              <a:gd name="connsiteY59" fmla="*/ 5733342 h 8253770"/>
              <a:gd name="connsiteX60" fmla="*/ 8100416 w 10704720"/>
              <a:gd name="connsiteY60" fmla="*/ 3499429 h 8253770"/>
              <a:gd name="connsiteX61" fmla="*/ 7081844 w 10704720"/>
              <a:gd name="connsiteY61" fmla="*/ 3244785 h 8253770"/>
              <a:gd name="connsiteX62" fmla="*/ 6723029 w 10704720"/>
              <a:gd name="connsiteY62" fmla="*/ 3059591 h 8253770"/>
              <a:gd name="connsiteX63" fmla="*/ 4772311 w 10704720"/>
              <a:gd name="connsiteY63" fmla="*/ 3544497 h 8253770"/>
              <a:gd name="connsiteX64" fmla="*/ 4416654 w 10704720"/>
              <a:gd name="connsiteY64" fmla="*/ 3524887 h 8253770"/>
              <a:gd name="connsiteX65" fmla="*/ 4413131 w 10704720"/>
              <a:gd name="connsiteY65" fmla="*/ 3442163 h 8253770"/>
              <a:gd name="connsiteX66" fmla="*/ 4270712 w 10704720"/>
              <a:gd name="connsiteY66" fmla="*/ 3282654 h 8253770"/>
              <a:gd name="connsiteX67" fmla="*/ 4211433 w 10704720"/>
              <a:gd name="connsiteY67" fmla="*/ 3145125 h 8253770"/>
              <a:gd name="connsiteX68" fmla="*/ 4108300 w 10704720"/>
              <a:gd name="connsiteY68" fmla="*/ 3024943 h 8253770"/>
              <a:gd name="connsiteX69" fmla="*/ 4126158 w 10704720"/>
              <a:gd name="connsiteY69" fmla="*/ 2876872 h 8253770"/>
              <a:gd name="connsiteX70" fmla="*/ 3690900 w 10704720"/>
              <a:gd name="connsiteY70" fmla="*/ 3026310 h 8253770"/>
              <a:gd name="connsiteX71" fmla="*/ 3588809 w 10704720"/>
              <a:gd name="connsiteY71" fmla="*/ 2863566 h 8253770"/>
              <a:gd name="connsiteX72" fmla="*/ 3402920 w 10704720"/>
              <a:gd name="connsiteY72" fmla="*/ 2976579 h 8253770"/>
              <a:gd name="connsiteX73" fmla="*/ 3248945 w 10704720"/>
              <a:gd name="connsiteY73" fmla="*/ 2799555 h 8253770"/>
              <a:gd name="connsiteX74" fmla="*/ 3246133 w 10704720"/>
              <a:gd name="connsiteY74" fmla="*/ 2637510 h 8253770"/>
              <a:gd name="connsiteX75" fmla="*/ 3152476 w 10704720"/>
              <a:gd name="connsiteY75" fmla="*/ 2550017 h 8253770"/>
              <a:gd name="connsiteX76" fmla="*/ 3214549 w 10704720"/>
              <a:gd name="connsiteY76" fmla="*/ 2437338 h 8253770"/>
              <a:gd name="connsiteX77" fmla="*/ 3395874 w 10704720"/>
              <a:gd name="connsiteY77" fmla="*/ 2237333 h 8253770"/>
              <a:gd name="connsiteX78" fmla="*/ 3300117 w 10704720"/>
              <a:gd name="connsiteY78" fmla="*/ 2090097 h 8253770"/>
              <a:gd name="connsiteX79" fmla="*/ 3453363 w 10704720"/>
              <a:gd name="connsiteY79" fmla="*/ 1814871 h 8253770"/>
              <a:gd name="connsiteX80" fmla="*/ 3700614 w 10704720"/>
              <a:gd name="connsiteY80" fmla="*/ 1562628 h 8253770"/>
              <a:gd name="connsiteX81" fmla="*/ 3719892 w 10704720"/>
              <a:gd name="connsiteY81" fmla="*/ 1333869 h 8253770"/>
              <a:gd name="connsiteX82" fmla="*/ 3523469 w 10704720"/>
              <a:gd name="connsiteY82" fmla="*/ 1165884 h 8253770"/>
              <a:gd name="connsiteX83" fmla="*/ 3242172 w 10704720"/>
              <a:gd name="connsiteY83" fmla="*/ 986492 h 8253770"/>
              <a:gd name="connsiteX84" fmla="*/ 2802005 w 10704720"/>
              <a:gd name="connsiteY84" fmla="*/ 337504 h 8253770"/>
              <a:gd name="connsiteX85" fmla="*/ 2671178 w 10704720"/>
              <a:gd name="connsiteY85" fmla="*/ 98371 h 8253770"/>
              <a:gd name="connsiteX86" fmla="*/ 2207149 w 10704720"/>
              <a:gd name="connsiteY86" fmla="*/ 98371 h 8253770"/>
              <a:gd name="connsiteX87" fmla="*/ 1829767 w 10704720"/>
              <a:gd name="connsiteY87" fmla="*/ 0 h 8253770"/>
              <a:gd name="connsiteX88" fmla="*/ 1770488 w 10704720"/>
              <a:gd name="connsiteY88" fmla="*/ 183327 h 8253770"/>
              <a:gd name="connsiteX89" fmla="*/ 1492715 w 10704720"/>
              <a:gd name="connsiteY89" fmla="*/ 123418 h 8253770"/>
              <a:gd name="connsiteX90" fmla="*/ 1346808 w 10704720"/>
              <a:gd name="connsiteY90" fmla="*/ 274558 h 8253770"/>
              <a:gd name="connsiteX91" fmla="*/ 1176346 w 10704720"/>
              <a:gd name="connsiteY91" fmla="*/ 493779 h 8253770"/>
              <a:gd name="connsiteX92" fmla="*/ 1228943 w 10704720"/>
              <a:gd name="connsiteY92" fmla="*/ 659728 h 8253770"/>
              <a:gd name="connsiteX93" fmla="*/ 1214192 w 10704720"/>
              <a:gd name="connsiteY93" fmla="*/ 762197 h 8253770"/>
              <a:gd name="connsiteX94" fmla="*/ 938865 w 10704720"/>
              <a:gd name="connsiteY94" fmla="*/ 725105 h 8253770"/>
              <a:gd name="connsiteX95" fmla="*/ 802414 w 10704720"/>
              <a:gd name="connsiteY95" fmla="*/ 785013 h 8253770"/>
              <a:gd name="connsiteX96" fmla="*/ 560405 w 10704720"/>
              <a:gd name="connsiteY96" fmla="*/ 863302 h 8253770"/>
              <a:gd name="connsiteX97" fmla="*/ 280860 w 10704720"/>
              <a:gd name="connsiteY97" fmla="*/ 1085924 h 8253770"/>
              <a:gd name="connsiteX98" fmla="*/ 60922 w 10704720"/>
              <a:gd name="connsiteY98"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588973 w 10704720"/>
              <a:gd name="connsiteY53" fmla="*/ 6682467 h 8253770"/>
              <a:gd name="connsiteX54" fmla="*/ 10704720 w 10704720"/>
              <a:gd name="connsiteY54" fmla="*/ 6254203 h 8253770"/>
              <a:gd name="connsiteX55" fmla="*/ 10380629 w 10704720"/>
              <a:gd name="connsiteY55" fmla="*/ 6381525 h 8253770"/>
              <a:gd name="connsiteX56" fmla="*/ 10241733 w 10704720"/>
              <a:gd name="connsiteY56" fmla="*/ 6485697 h 8253770"/>
              <a:gd name="connsiteX57" fmla="*/ 9686148 w 10704720"/>
              <a:gd name="connsiteY57" fmla="*/ 5802791 h 8253770"/>
              <a:gd name="connsiteX58" fmla="*/ 9350482 w 10704720"/>
              <a:gd name="connsiteY58" fmla="*/ 5733342 h 8253770"/>
              <a:gd name="connsiteX59" fmla="*/ 8100416 w 10704720"/>
              <a:gd name="connsiteY59" fmla="*/ 3499429 h 8253770"/>
              <a:gd name="connsiteX60" fmla="*/ 7081844 w 10704720"/>
              <a:gd name="connsiteY60" fmla="*/ 3244785 h 8253770"/>
              <a:gd name="connsiteX61" fmla="*/ 6723029 w 10704720"/>
              <a:gd name="connsiteY61" fmla="*/ 3059591 h 8253770"/>
              <a:gd name="connsiteX62" fmla="*/ 4772311 w 10704720"/>
              <a:gd name="connsiteY62" fmla="*/ 3544497 h 8253770"/>
              <a:gd name="connsiteX63" fmla="*/ 4416654 w 10704720"/>
              <a:gd name="connsiteY63" fmla="*/ 3524887 h 8253770"/>
              <a:gd name="connsiteX64" fmla="*/ 4413131 w 10704720"/>
              <a:gd name="connsiteY64" fmla="*/ 3442163 h 8253770"/>
              <a:gd name="connsiteX65" fmla="*/ 4270712 w 10704720"/>
              <a:gd name="connsiteY65" fmla="*/ 3282654 h 8253770"/>
              <a:gd name="connsiteX66" fmla="*/ 4211433 w 10704720"/>
              <a:gd name="connsiteY66" fmla="*/ 3145125 h 8253770"/>
              <a:gd name="connsiteX67" fmla="*/ 4108300 w 10704720"/>
              <a:gd name="connsiteY67" fmla="*/ 3024943 h 8253770"/>
              <a:gd name="connsiteX68" fmla="*/ 4126158 w 10704720"/>
              <a:gd name="connsiteY68" fmla="*/ 2876872 h 8253770"/>
              <a:gd name="connsiteX69" fmla="*/ 3690900 w 10704720"/>
              <a:gd name="connsiteY69" fmla="*/ 3026310 h 8253770"/>
              <a:gd name="connsiteX70" fmla="*/ 3588809 w 10704720"/>
              <a:gd name="connsiteY70" fmla="*/ 2863566 h 8253770"/>
              <a:gd name="connsiteX71" fmla="*/ 3402920 w 10704720"/>
              <a:gd name="connsiteY71" fmla="*/ 2976579 h 8253770"/>
              <a:gd name="connsiteX72" fmla="*/ 3248945 w 10704720"/>
              <a:gd name="connsiteY72" fmla="*/ 2799555 h 8253770"/>
              <a:gd name="connsiteX73" fmla="*/ 3246133 w 10704720"/>
              <a:gd name="connsiteY73" fmla="*/ 2637510 h 8253770"/>
              <a:gd name="connsiteX74" fmla="*/ 3152476 w 10704720"/>
              <a:gd name="connsiteY74" fmla="*/ 2550017 h 8253770"/>
              <a:gd name="connsiteX75" fmla="*/ 3214549 w 10704720"/>
              <a:gd name="connsiteY75" fmla="*/ 2437338 h 8253770"/>
              <a:gd name="connsiteX76" fmla="*/ 3395874 w 10704720"/>
              <a:gd name="connsiteY76" fmla="*/ 2237333 h 8253770"/>
              <a:gd name="connsiteX77" fmla="*/ 3300117 w 10704720"/>
              <a:gd name="connsiteY77" fmla="*/ 2090097 h 8253770"/>
              <a:gd name="connsiteX78" fmla="*/ 3453363 w 10704720"/>
              <a:gd name="connsiteY78" fmla="*/ 1814871 h 8253770"/>
              <a:gd name="connsiteX79" fmla="*/ 3700614 w 10704720"/>
              <a:gd name="connsiteY79" fmla="*/ 1562628 h 8253770"/>
              <a:gd name="connsiteX80" fmla="*/ 3719892 w 10704720"/>
              <a:gd name="connsiteY80" fmla="*/ 1333869 h 8253770"/>
              <a:gd name="connsiteX81" fmla="*/ 3523469 w 10704720"/>
              <a:gd name="connsiteY81" fmla="*/ 1165884 h 8253770"/>
              <a:gd name="connsiteX82" fmla="*/ 3242172 w 10704720"/>
              <a:gd name="connsiteY82" fmla="*/ 986492 h 8253770"/>
              <a:gd name="connsiteX83" fmla="*/ 2802005 w 10704720"/>
              <a:gd name="connsiteY83" fmla="*/ 337504 h 8253770"/>
              <a:gd name="connsiteX84" fmla="*/ 2671178 w 10704720"/>
              <a:gd name="connsiteY84" fmla="*/ 98371 h 8253770"/>
              <a:gd name="connsiteX85" fmla="*/ 2207149 w 10704720"/>
              <a:gd name="connsiteY85" fmla="*/ 98371 h 8253770"/>
              <a:gd name="connsiteX86" fmla="*/ 1829767 w 10704720"/>
              <a:gd name="connsiteY86" fmla="*/ 0 h 8253770"/>
              <a:gd name="connsiteX87" fmla="*/ 1770488 w 10704720"/>
              <a:gd name="connsiteY87" fmla="*/ 183327 h 8253770"/>
              <a:gd name="connsiteX88" fmla="*/ 1492715 w 10704720"/>
              <a:gd name="connsiteY88" fmla="*/ 123418 h 8253770"/>
              <a:gd name="connsiteX89" fmla="*/ 1346808 w 10704720"/>
              <a:gd name="connsiteY89" fmla="*/ 274558 h 8253770"/>
              <a:gd name="connsiteX90" fmla="*/ 1176346 w 10704720"/>
              <a:gd name="connsiteY90" fmla="*/ 493779 h 8253770"/>
              <a:gd name="connsiteX91" fmla="*/ 1228943 w 10704720"/>
              <a:gd name="connsiteY91" fmla="*/ 659728 h 8253770"/>
              <a:gd name="connsiteX92" fmla="*/ 1214192 w 10704720"/>
              <a:gd name="connsiteY92" fmla="*/ 762197 h 8253770"/>
              <a:gd name="connsiteX93" fmla="*/ 938865 w 10704720"/>
              <a:gd name="connsiteY93" fmla="*/ 725105 h 8253770"/>
              <a:gd name="connsiteX94" fmla="*/ 802414 w 10704720"/>
              <a:gd name="connsiteY94" fmla="*/ 785013 h 8253770"/>
              <a:gd name="connsiteX95" fmla="*/ 560405 w 10704720"/>
              <a:gd name="connsiteY95" fmla="*/ 863302 h 8253770"/>
              <a:gd name="connsiteX96" fmla="*/ 280860 w 10704720"/>
              <a:gd name="connsiteY96" fmla="*/ 1085924 h 8253770"/>
              <a:gd name="connsiteX97" fmla="*/ 60922 w 10704720"/>
              <a:gd name="connsiteY9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704720 w 10704720"/>
              <a:gd name="connsiteY53" fmla="*/ 6254203 h 8253770"/>
              <a:gd name="connsiteX54" fmla="*/ 10380629 w 10704720"/>
              <a:gd name="connsiteY54" fmla="*/ 6381525 h 8253770"/>
              <a:gd name="connsiteX55" fmla="*/ 10241733 w 10704720"/>
              <a:gd name="connsiteY55" fmla="*/ 6485697 h 8253770"/>
              <a:gd name="connsiteX56" fmla="*/ 9686148 w 10704720"/>
              <a:gd name="connsiteY56" fmla="*/ 5802791 h 8253770"/>
              <a:gd name="connsiteX57" fmla="*/ 9350482 w 10704720"/>
              <a:gd name="connsiteY57" fmla="*/ 5733342 h 8253770"/>
              <a:gd name="connsiteX58" fmla="*/ 8100416 w 10704720"/>
              <a:gd name="connsiteY58" fmla="*/ 3499429 h 8253770"/>
              <a:gd name="connsiteX59" fmla="*/ 7081844 w 10704720"/>
              <a:gd name="connsiteY59" fmla="*/ 3244785 h 8253770"/>
              <a:gd name="connsiteX60" fmla="*/ 6723029 w 10704720"/>
              <a:gd name="connsiteY60" fmla="*/ 3059591 h 8253770"/>
              <a:gd name="connsiteX61" fmla="*/ 4772311 w 10704720"/>
              <a:gd name="connsiteY61" fmla="*/ 3544497 h 8253770"/>
              <a:gd name="connsiteX62" fmla="*/ 4416654 w 10704720"/>
              <a:gd name="connsiteY62" fmla="*/ 3524887 h 8253770"/>
              <a:gd name="connsiteX63" fmla="*/ 4413131 w 10704720"/>
              <a:gd name="connsiteY63" fmla="*/ 3442163 h 8253770"/>
              <a:gd name="connsiteX64" fmla="*/ 4270712 w 10704720"/>
              <a:gd name="connsiteY64" fmla="*/ 3282654 h 8253770"/>
              <a:gd name="connsiteX65" fmla="*/ 4211433 w 10704720"/>
              <a:gd name="connsiteY65" fmla="*/ 3145125 h 8253770"/>
              <a:gd name="connsiteX66" fmla="*/ 4108300 w 10704720"/>
              <a:gd name="connsiteY66" fmla="*/ 3024943 h 8253770"/>
              <a:gd name="connsiteX67" fmla="*/ 4126158 w 10704720"/>
              <a:gd name="connsiteY67" fmla="*/ 2876872 h 8253770"/>
              <a:gd name="connsiteX68" fmla="*/ 3690900 w 10704720"/>
              <a:gd name="connsiteY68" fmla="*/ 3026310 h 8253770"/>
              <a:gd name="connsiteX69" fmla="*/ 3588809 w 10704720"/>
              <a:gd name="connsiteY69" fmla="*/ 2863566 h 8253770"/>
              <a:gd name="connsiteX70" fmla="*/ 3402920 w 10704720"/>
              <a:gd name="connsiteY70" fmla="*/ 2976579 h 8253770"/>
              <a:gd name="connsiteX71" fmla="*/ 3248945 w 10704720"/>
              <a:gd name="connsiteY71" fmla="*/ 2799555 h 8253770"/>
              <a:gd name="connsiteX72" fmla="*/ 3246133 w 10704720"/>
              <a:gd name="connsiteY72" fmla="*/ 2637510 h 8253770"/>
              <a:gd name="connsiteX73" fmla="*/ 3152476 w 10704720"/>
              <a:gd name="connsiteY73" fmla="*/ 2550017 h 8253770"/>
              <a:gd name="connsiteX74" fmla="*/ 3214549 w 10704720"/>
              <a:gd name="connsiteY74" fmla="*/ 2437338 h 8253770"/>
              <a:gd name="connsiteX75" fmla="*/ 3395874 w 10704720"/>
              <a:gd name="connsiteY75" fmla="*/ 2237333 h 8253770"/>
              <a:gd name="connsiteX76" fmla="*/ 3300117 w 10704720"/>
              <a:gd name="connsiteY76" fmla="*/ 2090097 h 8253770"/>
              <a:gd name="connsiteX77" fmla="*/ 3453363 w 10704720"/>
              <a:gd name="connsiteY77" fmla="*/ 1814871 h 8253770"/>
              <a:gd name="connsiteX78" fmla="*/ 3700614 w 10704720"/>
              <a:gd name="connsiteY78" fmla="*/ 1562628 h 8253770"/>
              <a:gd name="connsiteX79" fmla="*/ 3719892 w 10704720"/>
              <a:gd name="connsiteY79" fmla="*/ 1333869 h 8253770"/>
              <a:gd name="connsiteX80" fmla="*/ 3523469 w 10704720"/>
              <a:gd name="connsiteY80" fmla="*/ 1165884 h 8253770"/>
              <a:gd name="connsiteX81" fmla="*/ 3242172 w 10704720"/>
              <a:gd name="connsiteY81" fmla="*/ 986492 h 8253770"/>
              <a:gd name="connsiteX82" fmla="*/ 2802005 w 10704720"/>
              <a:gd name="connsiteY82" fmla="*/ 337504 h 8253770"/>
              <a:gd name="connsiteX83" fmla="*/ 2671178 w 10704720"/>
              <a:gd name="connsiteY83" fmla="*/ 98371 h 8253770"/>
              <a:gd name="connsiteX84" fmla="*/ 2207149 w 10704720"/>
              <a:gd name="connsiteY84" fmla="*/ 98371 h 8253770"/>
              <a:gd name="connsiteX85" fmla="*/ 1829767 w 10704720"/>
              <a:gd name="connsiteY85" fmla="*/ 0 h 8253770"/>
              <a:gd name="connsiteX86" fmla="*/ 1770488 w 10704720"/>
              <a:gd name="connsiteY86" fmla="*/ 183327 h 8253770"/>
              <a:gd name="connsiteX87" fmla="*/ 1492715 w 10704720"/>
              <a:gd name="connsiteY87" fmla="*/ 123418 h 8253770"/>
              <a:gd name="connsiteX88" fmla="*/ 1346808 w 10704720"/>
              <a:gd name="connsiteY88" fmla="*/ 274558 h 8253770"/>
              <a:gd name="connsiteX89" fmla="*/ 1176346 w 10704720"/>
              <a:gd name="connsiteY89" fmla="*/ 493779 h 8253770"/>
              <a:gd name="connsiteX90" fmla="*/ 1228943 w 10704720"/>
              <a:gd name="connsiteY90" fmla="*/ 659728 h 8253770"/>
              <a:gd name="connsiteX91" fmla="*/ 1214192 w 10704720"/>
              <a:gd name="connsiteY91" fmla="*/ 762197 h 8253770"/>
              <a:gd name="connsiteX92" fmla="*/ 938865 w 10704720"/>
              <a:gd name="connsiteY92" fmla="*/ 725105 h 8253770"/>
              <a:gd name="connsiteX93" fmla="*/ 802414 w 10704720"/>
              <a:gd name="connsiteY93" fmla="*/ 785013 h 8253770"/>
              <a:gd name="connsiteX94" fmla="*/ 560405 w 10704720"/>
              <a:gd name="connsiteY94" fmla="*/ 863302 h 8253770"/>
              <a:gd name="connsiteX95" fmla="*/ 280860 w 10704720"/>
              <a:gd name="connsiteY95" fmla="*/ 1085924 h 8253770"/>
              <a:gd name="connsiteX96" fmla="*/ 60922 w 10704720"/>
              <a:gd name="connsiteY9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704720 w 10704720"/>
              <a:gd name="connsiteY53" fmla="*/ 6254203 h 8253770"/>
              <a:gd name="connsiteX54" fmla="*/ 10241733 w 10704720"/>
              <a:gd name="connsiteY54" fmla="*/ 6485697 h 8253770"/>
              <a:gd name="connsiteX55" fmla="*/ 9686148 w 10704720"/>
              <a:gd name="connsiteY55" fmla="*/ 5802791 h 8253770"/>
              <a:gd name="connsiteX56" fmla="*/ 9350482 w 10704720"/>
              <a:gd name="connsiteY56" fmla="*/ 5733342 h 8253770"/>
              <a:gd name="connsiteX57" fmla="*/ 8100416 w 10704720"/>
              <a:gd name="connsiteY57" fmla="*/ 3499429 h 8253770"/>
              <a:gd name="connsiteX58" fmla="*/ 7081844 w 10704720"/>
              <a:gd name="connsiteY58" fmla="*/ 3244785 h 8253770"/>
              <a:gd name="connsiteX59" fmla="*/ 6723029 w 10704720"/>
              <a:gd name="connsiteY59" fmla="*/ 3059591 h 8253770"/>
              <a:gd name="connsiteX60" fmla="*/ 4772311 w 10704720"/>
              <a:gd name="connsiteY60" fmla="*/ 3544497 h 8253770"/>
              <a:gd name="connsiteX61" fmla="*/ 4416654 w 10704720"/>
              <a:gd name="connsiteY61" fmla="*/ 3524887 h 8253770"/>
              <a:gd name="connsiteX62" fmla="*/ 4413131 w 10704720"/>
              <a:gd name="connsiteY62" fmla="*/ 3442163 h 8253770"/>
              <a:gd name="connsiteX63" fmla="*/ 4270712 w 10704720"/>
              <a:gd name="connsiteY63" fmla="*/ 3282654 h 8253770"/>
              <a:gd name="connsiteX64" fmla="*/ 4211433 w 10704720"/>
              <a:gd name="connsiteY64" fmla="*/ 3145125 h 8253770"/>
              <a:gd name="connsiteX65" fmla="*/ 4108300 w 10704720"/>
              <a:gd name="connsiteY65" fmla="*/ 3024943 h 8253770"/>
              <a:gd name="connsiteX66" fmla="*/ 4126158 w 10704720"/>
              <a:gd name="connsiteY66" fmla="*/ 2876872 h 8253770"/>
              <a:gd name="connsiteX67" fmla="*/ 3690900 w 10704720"/>
              <a:gd name="connsiteY67" fmla="*/ 3026310 h 8253770"/>
              <a:gd name="connsiteX68" fmla="*/ 3588809 w 10704720"/>
              <a:gd name="connsiteY68" fmla="*/ 2863566 h 8253770"/>
              <a:gd name="connsiteX69" fmla="*/ 3402920 w 10704720"/>
              <a:gd name="connsiteY69" fmla="*/ 2976579 h 8253770"/>
              <a:gd name="connsiteX70" fmla="*/ 3248945 w 10704720"/>
              <a:gd name="connsiteY70" fmla="*/ 2799555 h 8253770"/>
              <a:gd name="connsiteX71" fmla="*/ 3246133 w 10704720"/>
              <a:gd name="connsiteY71" fmla="*/ 2637510 h 8253770"/>
              <a:gd name="connsiteX72" fmla="*/ 3152476 w 10704720"/>
              <a:gd name="connsiteY72" fmla="*/ 2550017 h 8253770"/>
              <a:gd name="connsiteX73" fmla="*/ 3214549 w 10704720"/>
              <a:gd name="connsiteY73" fmla="*/ 2437338 h 8253770"/>
              <a:gd name="connsiteX74" fmla="*/ 3395874 w 10704720"/>
              <a:gd name="connsiteY74" fmla="*/ 2237333 h 8253770"/>
              <a:gd name="connsiteX75" fmla="*/ 3300117 w 10704720"/>
              <a:gd name="connsiteY75" fmla="*/ 2090097 h 8253770"/>
              <a:gd name="connsiteX76" fmla="*/ 3453363 w 10704720"/>
              <a:gd name="connsiteY76" fmla="*/ 1814871 h 8253770"/>
              <a:gd name="connsiteX77" fmla="*/ 3700614 w 10704720"/>
              <a:gd name="connsiteY77" fmla="*/ 1562628 h 8253770"/>
              <a:gd name="connsiteX78" fmla="*/ 3719892 w 10704720"/>
              <a:gd name="connsiteY78" fmla="*/ 1333869 h 8253770"/>
              <a:gd name="connsiteX79" fmla="*/ 3523469 w 10704720"/>
              <a:gd name="connsiteY79" fmla="*/ 1165884 h 8253770"/>
              <a:gd name="connsiteX80" fmla="*/ 3242172 w 10704720"/>
              <a:gd name="connsiteY80" fmla="*/ 986492 h 8253770"/>
              <a:gd name="connsiteX81" fmla="*/ 2802005 w 10704720"/>
              <a:gd name="connsiteY81" fmla="*/ 337504 h 8253770"/>
              <a:gd name="connsiteX82" fmla="*/ 2671178 w 10704720"/>
              <a:gd name="connsiteY82" fmla="*/ 98371 h 8253770"/>
              <a:gd name="connsiteX83" fmla="*/ 2207149 w 10704720"/>
              <a:gd name="connsiteY83" fmla="*/ 98371 h 8253770"/>
              <a:gd name="connsiteX84" fmla="*/ 1829767 w 10704720"/>
              <a:gd name="connsiteY84" fmla="*/ 0 h 8253770"/>
              <a:gd name="connsiteX85" fmla="*/ 1770488 w 10704720"/>
              <a:gd name="connsiteY85" fmla="*/ 183327 h 8253770"/>
              <a:gd name="connsiteX86" fmla="*/ 1492715 w 10704720"/>
              <a:gd name="connsiteY86" fmla="*/ 123418 h 8253770"/>
              <a:gd name="connsiteX87" fmla="*/ 1346808 w 10704720"/>
              <a:gd name="connsiteY87" fmla="*/ 274558 h 8253770"/>
              <a:gd name="connsiteX88" fmla="*/ 1176346 w 10704720"/>
              <a:gd name="connsiteY88" fmla="*/ 493779 h 8253770"/>
              <a:gd name="connsiteX89" fmla="*/ 1228943 w 10704720"/>
              <a:gd name="connsiteY89" fmla="*/ 659728 h 8253770"/>
              <a:gd name="connsiteX90" fmla="*/ 1214192 w 10704720"/>
              <a:gd name="connsiteY90" fmla="*/ 762197 h 8253770"/>
              <a:gd name="connsiteX91" fmla="*/ 938865 w 10704720"/>
              <a:gd name="connsiteY91" fmla="*/ 725105 h 8253770"/>
              <a:gd name="connsiteX92" fmla="*/ 802414 w 10704720"/>
              <a:gd name="connsiteY92" fmla="*/ 785013 h 8253770"/>
              <a:gd name="connsiteX93" fmla="*/ 560405 w 10704720"/>
              <a:gd name="connsiteY93" fmla="*/ 863302 h 8253770"/>
              <a:gd name="connsiteX94" fmla="*/ 280860 w 10704720"/>
              <a:gd name="connsiteY94" fmla="*/ 1085924 h 8253770"/>
              <a:gd name="connsiteX95" fmla="*/ 60922 w 10704720"/>
              <a:gd name="connsiteY95" fmla="*/ 989090 h 8253770"/>
              <a:gd name="connsiteX0" fmla="*/ 60922 w 10684729"/>
              <a:gd name="connsiteY0" fmla="*/ 989090 h 8253770"/>
              <a:gd name="connsiteX1" fmla="*/ 96358 w 10684729"/>
              <a:gd name="connsiteY1" fmla="*/ 1263646 h 8253770"/>
              <a:gd name="connsiteX2" fmla="*/ 93583 w 10684729"/>
              <a:gd name="connsiteY2" fmla="*/ 1599981 h 8253770"/>
              <a:gd name="connsiteX3" fmla="*/ 208307 w 10684729"/>
              <a:gd name="connsiteY3" fmla="*/ 1806289 h 8253770"/>
              <a:gd name="connsiteX4" fmla="*/ 107313 w 10684729"/>
              <a:gd name="connsiteY4" fmla="*/ 1921535 h 8253770"/>
              <a:gd name="connsiteX5" fmla="*/ 0 w 10684729"/>
              <a:gd name="connsiteY5" fmla="*/ 2261605 h 8253770"/>
              <a:gd name="connsiteX6" fmla="*/ 423681 w 10684729"/>
              <a:gd name="connsiteY6" fmla="*/ 2106897 h 8253770"/>
              <a:gd name="connsiteX7" fmla="*/ 743536 w 10684729"/>
              <a:gd name="connsiteY7" fmla="*/ 2392330 h 8253770"/>
              <a:gd name="connsiteX8" fmla="*/ 987663 w 10684729"/>
              <a:gd name="connsiteY8" fmla="*/ 2477256 h 8253770"/>
              <a:gd name="connsiteX9" fmla="*/ 1101311 w 10684729"/>
              <a:gd name="connsiteY9" fmla="*/ 2754548 h 8253770"/>
              <a:gd name="connsiteX10" fmla="*/ 1513088 w 10684729"/>
              <a:gd name="connsiteY10" fmla="*/ 2913525 h 8253770"/>
              <a:gd name="connsiteX11" fmla="*/ 1827686 w 10684729"/>
              <a:gd name="connsiteY11" fmla="*/ 2901616 h 8253770"/>
              <a:gd name="connsiteX12" fmla="*/ 1829823 w 10684729"/>
              <a:gd name="connsiteY12" fmla="*/ 3030138 h 8253770"/>
              <a:gd name="connsiteX13" fmla="*/ 1622555 w 10684729"/>
              <a:gd name="connsiteY13" fmla="*/ 3398628 h 8253770"/>
              <a:gd name="connsiteX14" fmla="*/ 1515590 w 10684729"/>
              <a:gd name="connsiteY14" fmla="*/ 3514376 h 8253770"/>
              <a:gd name="connsiteX15" fmla="*/ 1404060 w 10684729"/>
              <a:gd name="connsiteY15" fmla="*/ 3720684 h 8253770"/>
              <a:gd name="connsiteX16" fmla="*/ 1552432 w 10684729"/>
              <a:gd name="connsiteY16" fmla="*/ 4141611 h 8253770"/>
              <a:gd name="connsiteX17" fmla="*/ 1749895 w 10684729"/>
              <a:gd name="connsiteY17" fmla="*/ 4212259 h 8253770"/>
              <a:gd name="connsiteX18" fmla="*/ 1679789 w 10684729"/>
              <a:gd name="connsiteY18" fmla="*/ 4392487 h 8253770"/>
              <a:gd name="connsiteX19" fmla="*/ 2098906 w 10684729"/>
              <a:gd name="connsiteY19" fmla="*/ 4568310 h 8253770"/>
              <a:gd name="connsiteX20" fmla="*/ 2469278 w 10684729"/>
              <a:gd name="connsiteY20" fmla="*/ 4745165 h 8253770"/>
              <a:gd name="connsiteX21" fmla="*/ 2652720 w 10684729"/>
              <a:gd name="connsiteY21" fmla="*/ 4986168 h 8253770"/>
              <a:gd name="connsiteX22" fmla="*/ 3039230 w 10684729"/>
              <a:gd name="connsiteY22" fmla="*/ 5347187 h 8253770"/>
              <a:gd name="connsiteX23" fmla="*/ 3459406 w 10684729"/>
              <a:gd name="connsiteY23" fmla="*/ 5751601 h 8253770"/>
              <a:gd name="connsiteX24" fmla="*/ 3692652 w 10684729"/>
              <a:gd name="connsiteY24" fmla="*/ 6044704 h 8253770"/>
              <a:gd name="connsiteX25" fmla="*/ 3967268 w 10684729"/>
              <a:gd name="connsiteY25" fmla="*/ 6406923 h 8253770"/>
              <a:gd name="connsiteX26" fmla="*/ 4107278 w 10684729"/>
              <a:gd name="connsiteY26" fmla="*/ 6737819 h 8253770"/>
              <a:gd name="connsiteX27" fmla="*/ 4260196 w 10684729"/>
              <a:gd name="connsiteY27" fmla="*/ 6967945 h 8253770"/>
              <a:gd name="connsiteX28" fmla="*/ 4311076 w 10684729"/>
              <a:gd name="connsiteY28" fmla="*/ 7271090 h 8253770"/>
              <a:gd name="connsiteX29" fmla="*/ 4544304 w 10684729"/>
              <a:gd name="connsiteY29" fmla="*/ 7568964 h 8253770"/>
              <a:gd name="connsiteX30" fmla="*/ 4913965 w 10684729"/>
              <a:gd name="connsiteY30" fmla="*/ 7694583 h 8253770"/>
              <a:gd name="connsiteX31" fmla="*/ 5257316 w 10684729"/>
              <a:gd name="connsiteY31" fmla="*/ 7823105 h 8253770"/>
              <a:gd name="connsiteX32" fmla="*/ 5586994 w 10684729"/>
              <a:gd name="connsiteY32" fmla="*/ 7791814 h 8253770"/>
              <a:gd name="connsiteX33" fmla="*/ 5648044 w 10684729"/>
              <a:gd name="connsiteY33" fmla="*/ 7914032 h 8253770"/>
              <a:gd name="connsiteX34" fmla="*/ 5971752 w 10684729"/>
              <a:gd name="connsiteY34" fmla="*/ 8253770 h 8253770"/>
              <a:gd name="connsiteX35" fmla="*/ 6261812 w 10684729"/>
              <a:gd name="connsiteY35" fmla="*/ 7996787 h 8253770"/>
              <a:gd name="connsiteX36" fmla="*/ 6006147 w 10684729"/>
              <a:gd name="connsiteY36" fmla="*/ 7720057 h 8253770"/>
              <a:gd name="connsiteX37" fmla="*/ 5953203 w 10684729"/>
              <a:gd name="connsiteY37" fmla="*/ 7399398 h 8253770"/>
              <a:gd name="connsiteX38" fmla="*/ 5823782 w 10684729"/>
              <a:gd name="connsiteY38" fmla="*/ 7116562 h 8253770"/>
              <a:gd name="connsiteX39" fmla="*/ 5986869 w 10684729"/>
              <a:gd name="connsiteY39" fmla="*/ 6838801 h 8253770"/>
              <a:gd name="connsiteX40" fmla="*/ 6088229 w 10684729"/>
              <a:gd name="connsiteY40" fmla="*/ 6514906 h 8253770"/>
              <a:gd name="connsiteX41" fmla="*/ 6085436 w 10684729"/>
              <a:gd name="connsiteY41" fmla="*/ 6368538 h 8253770"/>
              <a:gd name="connsiteX42" fmla="*/ 5728774 w 10684729"/>
              <a:gd name="connsiteY42" fmla="*/ 6036806 h 8253770"/>
              <a:gd name="connsiteX43" fmla="*/ 5460841 w 10684729"/>
              <a:gd name="connsiteY43" fmla="*/ 5825758 h 8253770"/>
              <a:gd name="connsiteX44" fmla="*/ 5280940 w 10684729"/>
              <a:gd name="connsiteY44" fmla="*/ 5470377 h 8253770"/>
              <a:gd name="connsiteX45" fmla="*/ 5143122 w 10684729"/>
              <a:gd name="connsiteY45" fmla="*/ 4940706 h 8253770"/>
              <a:gd name="connsiteX46" fmla="*/ 4892019 w 10684729"/>
              <a:gd name="connsiteY46" fmla="*/ 4849474 h 8253770"/>
              <a:gd name="connsiteX47" fmla="*/ 4957962 w 10684729"/>
              <a:gd name="connsiteY47" fmla="*/ 4620714 h 8253770"/>
              <a:gd name="connsiteX48" fmla="*/ 4921540 w 10684729"/>
              <a:gd name="connsiteY48" fmla="*/ 4465641 h 8253770"/>
              <a:gd name="connsiteX49" fmla="*/ 5102172 w 10684729"/>
              <a:gd name="connsiteY49" fmla="*/ 4291185 h 8253770"/>
              <a:gd name="connsiteX50" fmla="*/ 9049540 w 10684729"/>
              <a:gd name="connsiteY50" fmla="*/ 8059854 h 8253770"/>
              <a:gd name="connsiteX51" fmla="*/ 10264882 w 10684729"/>
              <a:gd name="connsiteY51" fmla="*/ 7214902 h 8253770"/>
              <a:gd name="connsiteX52" fmla="*/ 10461652 w 10684729"/>
              <a:gd name="connsiteY52" fmla="*/ 6902385 h 8253770"/>
              <a:gd name="connsiteX53" fmla="*/ 10684729 w 10684729"/>
              <a:gd name="connsiteY53" fmla="*/ 6254203 h 8253770"/>
              <a:gd name="connsiteX54" fmla="*/ 10241733 w 10684729"/>
              <a:gd name="connsiteY54" fmla="*/ 6485697 h 8253770"/>
              <a:gd name="connsiteX55" fmla="*/ 9686148 w 10684729"/>
              <a:gd name="connsiteY55" fmla="*/ 5802791 h 8253770"/>
              <a:gd name="connsiteX56" fmla="*/ 9350482 w 10684729"/>
              <a:gd name="connsiteY56" fmla="*/ 5733342 h 8253770"/>
              <a:gd name="connsiteX57" fmla="*/ 8100416 w 10684729"/>
              <a:gd name="connsiteY57" fmla="*/ 3499429 h 8253770"/>
              <a:gd name="connsiteX58" fmla="*/ 7081844 w 10684729"/>
              <a:gd name="connsiteY58" fmla="*/ 3244785 h 8253770"/>
              <a:gd name="connsiteX59" fmla="*/ 6723029 w 10684729"/>
              <a:gd name="connsiteY59" fmla="*/ 3059591 h 8253770"/>
              <a:gd name="connsiteX60" fmla="*/ 4772311 w 10684729"/>
              <a:gd name="connsiteY60" fmla="*/ 3544497 h 8253770"/>
              <a:gd name="connsiteX61" fmla="*/ 4416654 w 10684729"/>
              <a:gd name="connsiteY61" fmla="*/ 3524887 h 8253770"/>
              <a:gd name="connsiteX62" fmla="*/ 4413131 w 10684729"/>
              <a:gd name="connsiteY62" fmla="*/ 3442163 h 8253770"/>
              <a:gd name="connsiteX63" fmla="*/ 4270712 w 10684729"/>
              <a:gd name="connsiteY63" fmla="*/ 3282654 h 8253770"/>
              <a:gd name="connsiteX64" fmla="*/ 4211433 w 10684729"/>
              <a:gd name="connsiteY64" fmla="*/ 3145125 h 8253770"/>
              <a:gd name="connsiteX65" fmla="*/ 4108300 w 10684729"/>
              <a:gd name="connsiteY65" fmla="*/ 3024943 h 8253770"/>
              <a:gd name="connsiteX66" fmla="*/ 4126158 w 10684729"/>
              <a:gd name="connsiteY66" fmla="*/ 2876872 h 8253770"/>
              <a:gd name="connsiteX67" fmla="*/ 3690900 w 10684729"/>
              <a:gd name="connsiteY67" fmla="*/ 3026310 h 8253770"/>
              <a:gd name="connsiteX68" fmla="*/ 3588809 w 10684729"/>
              <a:gd name="connsiteY68" fmla="*/ 2863566 h 8253770"/>
              <a:gd name="connsiteX69" fmla="*/ 3402920 w 10684729"/>
              <a:gd name="connsiteY69" fmla="*/ 2976579 h 8253770"/>
              <a:gd name="connsiteX70" fmla="*/ 3248945 w 10684729"/>
              <a:gd name="connsiteY70" fmla="*/ 2799555 h 8253770"/>
              <a:gd name="connsiteX71" fmla="*/ 3246133 w 10684729"/>
              <a:gd name="connsiteY71" fmla="*/ 2637510 h 8253770"/>
              <a:gd name="connsiteX72" fmla="*/ 3152476 w 10684729"/>
              <a:gd name="connsiteY72" fmla="*/ 2550017 h 8253770"/>
              <a:gd name="connsiteX73" fmla="*/ 3214549 w 10684729"/>
              <a:gd name="connsiteY73" fmla="*/ 2437338 h 8253770"/>
              <a:gd name="connsiteX74" fmla="*/ 3395874 w 10684729"/>
              <a:gd name="connsiteY74" fmla="*/ 2237333 h 8253770"/>
              <a:gd name="connsiteX75" fmla="*/ 3300117 w 10684729"/>
              <a:gd name="connsiteY75" fmla="*/ 2090097 h 8253770"/>
              <a:gd name="connsiteX76" fmla="*/ 3453363 w 10684729"/>
              <a:gd name="connsiteY76" fmla="*/ 1814871 h 8253770"/>
              <a:gd name="connsiteX77" fmla="*/ 3700614 w 10684729"/>
              <a:gd name="connsiteY77" fmla="*/ 1562628 h 8253770"/>
              <a:gd name="connsiteX78" fmla="*/ 3719892 w 10684729"/>
              <a:gd name="connsiteY78" fmla="*/ 1333869 h 8253770"/>
              <a:gd name="connsiteX79" fmla="*/ 3523469 w 10684729"/>
              <a:gd name="connsiteY79" fmla="*/ 1165884 h 8253770"/>
              <a:gd name="connsiteX80" fmla="*/ 3242172 w 10684729"/>
              <a:gd name="connsiteY80" fmla="*/ 986492 h 8253770"/>
              <a:gd name="connsiteX81" fmla="*/ 2802005 w 10684729"/>
              <a:gd name="connsiteY81" fmla="*/ 337504 h 8253770"/>
              <a:gd name="connsiteX82" fmla="*/ 2671178 w 10684729"/>
              <a:gd name="connsiteY82" fmla="*/ 98371 h 8253770"/>
              <a:gd name="connsiteX83" fmla="*/ 2207149 w 10684729"/>
              <a:gd name="connsiteY83" fmla="*/ 98371 h 8253770"/>
              <a:gd name="connsiteX84" fmla="*/ 1829767 w 10684729"/>
              <a:gd name="connsiteY84" fmla="*/ 0 h 8253770"/>
              <a:gd name="connsiteX85" fmla="*/ 1770488 w 10684729"/>
              <a:gd name="connsiteY85" fmla="*/ 183327 h 8253770"/>
              <a:gd name="connsiteX86" fmla="*/ 1492715 w 10684729"/>
              <a:gd name="connsiteY86" fmla="*/ 123418 h 8253770"/>
              <a:gd name="connsiteX87" fmla="*/ 1346808 w 10684729"/>
              <a:gd name="connsiteY87" fmla="*/ 274558 h 8253770"/>
              <a:gd name="connsiteX88" fmla="*/ 1176346 w 10684729"/>
              <a:gd name="connsiteY88" fmla="*/ 493779 h 8253770"/>
              <a:gd name="connsiteX89" fmla="*/ 1228943 w 10684729"/>
              <a:gd name="connsiteY89" fmla="*/ 659728 h 8253770"/>
              <a:gd name="connsiteX90" fmla="*/ 1214192 w 10684729"/>
              <a:gd name="connsiteY90" fmla="*/ 762197 h 8253770"/>
              <a:gd name="connsiteX91" fmla="*/ 938865 w 10684729"/>
              <a:gd name="connsiteY91" fmla="*/ 725105 h 8253770"/>
              <a:gd name="connsiteX92" fmla="*/ 802414 w 10684729"/>
              <a:gd name="connsiteY92" fmla="*/ 785013 h 8253770"/>
              <a:gd name="connsiteX93" fmla="*/ 560405 w 10684729"/>
              <a:gd name="connsiteY93" fmla="*/ 863302 h 8253770"/>
              <a:gd name="connsiteX94" fmla="*/ 280860 w 10684729"/>
              <a:gd name="connsiteY94" fmla="*/ 1085924 h 8253770"/>
              <a:gd name="connsiteX95" fmla="*/ 60922 w 10684729"/>
              <a:gd name="connsiteY95"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686148 w 10461652"/>
              <a:gd name="connsiteY54" fmla="*/ 5802791 h 8253770"/>
              <a:gd name="connsiteX55" fmla="*/ 9350482 w 10461652"/>
              <a:gd name="connsiteY55" fmla="*/ 5733342 h 8253770"/>
              <a:gd name="connsiteX56" fmla="*/ 8100416 w 10461652"/>
              <a:gd name="connsiteY56" fmla="*/ 3499429 h 8253770"/>
              <a:gd name="connsiteX57" fmla="*/ 7081844 w 10461652"/>
              <a:gd name="connsiteY57" fmla="*/ 3244785 h 8253770"/>
              <a:gd name="connsiteX58" fmla="*/ 6723029 w 10461652"/>
              <a:gd name="connsiteY58" fmla="*/ 3059591 h 8253770"/>
              <a:gd name="connsiteX59" fmla="*/ 4772311 w 10461652"/>
              <a:gd name="connsiteY59" fmla="*/ 3544497 h 8253770"/>
              <a:gd name="connsiteX60" fmla="*/ 4416654 w 10461652"/>
              <a:gd name="connsiteY60" fmla="*/ 3524887 h 8253770"/>
              <a:gd name="connsiteX61" fmla="*/ 4413131 w 10461652"/>
              <a:gd name="connsiteY61" fmla="*/ 3442163 h 8253770"/>
              <a:gd name="connsiteX62" fmla="*/ 4270712 w 10461652"/>
              <a:gd name="connsiteY62" fmla="*/ 3282654 h 8253770"/>
              <a:gd name="connsiteX63" fmla="*/ 4211433 w 10461652"/>
              <a:gd name="connsiteY63" fmla="*/ 3145125 h 8253770"/>
              <a:gd name="connsiteX64" fmla="*/ 4108300 w 10461652"/>
              <a:gd name="connsiteY64" fmla="*/ 3024943 h 8253770"/>
              <a:gd name="connsiteX65" fmla="*/ 4126158 w 10461652"/>
              <a:gd name="connsiteY65" fmla="*/ 2876872 h 8253770"/>
              <a:gd name="connsiteX66" fmla="*/ 3690900 w 10461652"/>
              <a:gd name="connsiteY66" fmla="*/ 3026310 h 8253770"/>
              <a:gd name="connsiteX67" fmla="*/ 3588809 w 10461652"/>
              <a:gd name="connsiteY67" fmla="*/ 2863566 h 8253770"/>
              <a:gd name="connsiteX68" fmla="*/ 3402920 w 10461652"/>
              <a:gd name="connsiteY68" fmla="*/ 2976579 h 8253770"/>
              <a:gd name="connsiteX69" fmla="*/ 3248945 w 10461652"/>
              <a:gd name="connsiteY69" fmla="*/ 2799555 h 8253770"/>
              <a:gd name="connsiteX70" fmla="*/ 3246133 w 10461652"/>
              <a:gd name="connsiteY70" fmla="*/ 2637510 h 8253770"/>
              <a:gd name="connsiteX71" fmla="*/ 3152476 w 10461652"/>
              <a:gd name="connsiteY71" fmla="*/ 2550017 h 8253770"/>
              <a:gd name="connsiteX72" fmla="*/ 3214549 w 10461652"/>
              <a:gd name="connsiteY72" fmla="*/ 2437338 h 8253770"/>
              <a:gd name="connsiteX73" fmla="*/ 3395874 w 10461652"/>
              <a:gd name="connsiteY73" fmla="*/ 2237333 h 8253770"/>
              <a:gd name="connsiteX74" fmla="*/ 3300117 w 10461652"/>
              <a:gd name="connsiteY74" fmla="*/ 2090097 h 8253770"/>
              <a:gd name="connsiteX75" fmla="*/ 3453363 w 10461652"/>
              <a:gd name="connsiteY75" fmla="*/ 1814871 h 8253770"/>
              <a:gd name="connsiteX76" fmla="*/ 3700614 w 10461652"/>
              <a:gd name="connsiteY76" fmla="*/ 1562628 h 8253770"/>
              <a:gd name="connsiteX77" fmla="*/ 3719892 w 10461652"/>
              <a:gd name="connsiteY77" fmla="*/ 1333869 h 8253770"/>
              <a:gd name="connsiteX78" fmla="*/ 3523469 w 10461652"/>
              <a:gd name="connsiteY78" fmla="*/ 1165884 h 8253770"/>
              <a:gd name="connsiteX79" fmla="*/ 3242172 w 10461652"/>
              <a:gd name="connsiteY79" fmla="*/ 986492 h 8253770"/>
              <a:gd name="connsiteX80" fmla="*/ 2802005 w 10461652"/>
              <a:gd name="connsiteY80" fmla="*/ 337504 h 8253770"/>
              <a:gd name="connsiteX81" fmla="*/ 2671178 w 10461652"/>
              <a:gd name="connsiteY81" fmla="*/ 98371 h 8253770"/>
              <a:gd name="connsiteX82" fmla="*/ 2207149 w 10461652"/>
              <a:gd name="connsiteY82" fmla="*/ 98371 h 8253770"/>
              <a:gd name="connsiteX83" fmla="*/ 1829767 w 10461652"/>
              <a:gd name="connsiteY83" fmla="*/ 0 h 8253770"/>
              <a:gd name="connsiteX84" fmla="*/ 1770488 w 10461652"/>
              <a:gd name="connsiteY84" fmla="*/ 183327 h 8253770"/>
              <a:gd name="connsiteX85" fmla="*/ 1492715 w 10461652"/>
              <a:gd name="connsiteY85" fmla="*/ 123418 h 8253770"/>
              <a:gd name="connsiteX86" fmla="*/ 1346808 w 10461652"/>
              <a:gd name="connsiteY86" fmla="*/ 274558 h 8253770"/>
              <a:gd name="connsiteX87" fmla="*/ 1176346 w 10461652"/>
              <a:gd name="connsiteY87" fmla="*/ 493779 h 8253770"/>
              <a:gd name="connsiteX88" fmla="*/ 1228943 w 10461652"/>
              <a:gd name="connsiteY88" fmla="*/ 659728 h 8253770"/>
              <a:gd name="connsiteX89" fmla="*/ 1214192 w 10461652"/>
              <a:gd name="connsiteY89" fmla="*/ 762197 h 8253770"/>
              <a:gd name="connsiteX90" fmla="*/ 938865 w 10461652"/>
              <a:gd name="connsiteY90" fmla="*/ 725105 h 8253770"/>
              <a:gd name="connsiteX91" fmla="*/ 802414 w 10461652"/>
              <a:gd name="connsiteY91" fmla="*/ 785013 h 8253770"/>
              <a:gd name="connsiteX92" fmla="*/ 560405 w 10461652"/>
              <a:gd name="connsiteY92" fmla="*/ 863302 h 8253770"/>
              <a:gd name="connsiteX93" fmla="*/ 280860 w 10461652"/>
              <a:gd name="connsiteY93" fmla="*/ 1085924 h 8253770"/>
              <a:gd name="connsiteX94" fmla="*/ 60922 w 10461652"/>
              <a:gd name="connsiteY94"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8100416 w 10461652"/>
              <a:gd name="connsiteY55" fmla="*/ 3499429 h 8253770"/>
              <a:gd name="connsiteX56" fmla="*/ 7081844 w 10461652"/>
              <a:gd name="connsiteY56" fmla="*/ 3244785 h 8253770"/>
              <a:gd name="connsiteX57" fmla="*/ 6723029 w 10461652"/>
              <a:gd name="connsiteY57" fmla="*/ 3059591 h 8253770"/>
              <a:gd name="connsiteX58" fmla="*/ 4772311 w 10461652"/>
              <a:gd name="connsiteY58" fmla="*/ 3544497 h 8253770"/>
              <a:gd name="connsiteX59" fmla="*/ 4416654 w 10461652"/>
              <a:gd name="connsiteY59" fmla="*/ 3524887 h 8253770"/>
              <a:gd name="connsiteX60" fmla="*/ 4413131 w 10461652"/>
              <a:gd name="connsiteY60" fmla="*/ 3442163 h 8253770"/>
              <a:gd name="connsiteX61" fmla="*/ 4270712 w 10461652"/>
              <a:gd name="connsiteY61" fmla="*/ 3282654 h 8253770"/>
              <a:gd name="connsiteX62" fmla="*/ 4211433 w 10461652"/>
              <a:gd name="connsiteY62" fmla="*/ 3145125 h 8253770"/>
              <a:gd name="connsiteX63" fmla="*/ 4108300 w 10461652"/>
              <a:gd name="connsiteY63" fmla="*/ 3024943 h 8253770"/>
              <a:gd name="connsiteX64" fmla="*/ 4126158 w 10461652"/>
              <a:gd name="connsiteY64" fmla="*/ 2876872 h 8253770"/>
              <a:gd name="connsiteX65" fmla="*/ 3690900 w 10461652"/>
              <a:gd name="connsiteY65" fmla="*/ 3026310 h 8253770"/>
              <a:gd name="connsiteX66" fmla="*/ 3588809 w 10461652"/>
              <a:gd name="connsiteY66" fmla="*/ 2863566 h 8253770"/>
              <a:gd name="connsiteX67" fmla="*/ 3402920 w 10461652"/>
              <a:gd name="connsiteY67" fmla="*/ 2976579 h 8253770"/>
              <a:gd name="connsiteX68" fmla="*/ 3248945 w 10461652"/>
              <a:gd name="connsiteY68" fmla="*/ 2799555 h 8253770"/>
              <a:gd name="connsiteX69" fmla="*/ 3246133 w 10461652"/>
              <a:gd name="connsiteY69" fmla="*/ 2637510 h 8253770"/>
              <a:gd name="connsiteX70" fmla="*/ 3152476 w 10461652"/>
              <a:gd name="connsiteY70" fmla="*/ 2550017 h 8253770"/>
              <a:gd name="connsiteX71" fmla="*/ 3214549 w 10461652"/>
              <a:gd name="connsiteY71" fmla="*/ 2437338 h 8253770"/>
              <a:gd name="connsiteX72" fmla="*/ 3395874 w 10461652"/>
              <a:gd name="connsiteY72" fmla="*/ 2237333 h 8253770"/>
              <a:gd name="connsiteX73" fmla="*/ 3300117 w 10461652"/>
              <a:gd name="connsiteY73" fmla="*/ 2090097 h 8253770"/>
              <a:gd name="connsiteX74" fmla="*/ 3453363 w 10461652"/>
              <a:gd name="connsiteY74" fmla="*/ 1814871 h 8253770"/>
              <a:gd name="connsiteX75" fmla="*/ 3700614 w 10461652"/>
              <a:gd name="connsiteY75" fmla="*/ 1562628 h 8253770"/>
              <a:gd name="connsiteX76" fmla="*/ 3719892 w 10461652"/>
              <a:gd name="connsiteY76" fmla="*/ 1333869 h 8253770"/>
              <a:gd name="connsiteX77" fmla="*/ 3523469 w 10461652"/>
              <a:gd name="connsiteY77" fmla="*/ 1165884 h 8253770"/>
              <a:gd name="connsiteX78" fmla="*/ 3242172 w 10461652"/>
              <a:gd name="connsiteY78" fmla="*/ 986492 h 8253770"/>
              <a:gd name="connsiteX79" fmla="*/ 2802005 w 10461652"/>
              <a:gd name="connsiteY79" fmla="*/ 337504 h 8253770"/>
              <a:gd name="connsiteX80" fmla="*/ 2671178 w 10461652"/>
              <a:gd name="connsiteY80" fmla="*/ 98371 h 8253770"/>
              <a:gd name="connsiteX81" fmla="*/ 2207149 w 10461652"/>
              <a:gd name="connsiteY81" fmla="*/ 98371 h 8253770"/>
              <a:gd name="connsiteX82" fmla="*/ 1829767 w 10461652"/>
              <a:gd name="connsiteY82" fmla="*/ 0 h 8253770"/>
              <a:gd name="connsiteX83" fmla="*/ 1770488 w 10461652"/>
              <a:gd name="connsiteY83" fmla="*/ 183327 h 8253770"/>
              <a:gd name="connsiteX84" fmla="*/ 1492715 w 10461652"/>
              <a:gd name="connsiteY84" fmla="*/ 123418 h 8253770"/>
              <a:gd name="connsiteX85" fmla="*/ 1346808 w 10461652"/>
              <a:gd name="connsiteY85" fmla="*/ 274558 h 8253770"/>
              <a:gd name="connsiteX86" fmla="*/ 1176346 w 10461652"/>
              <a:gd name="connsiteY86" fmla="*/ 493779 h 8253770"/>
              <a:gd name="connsiteX87" fmla="*/ 1228943 w 10461652"/>
              <a:gd name="connsiteY87" fmla="*/ 659728 h 8253770"/>
              <a:gd name="connsiteX88" fmla="*/ 1214192 w 10461652"/>
              <a:gd name="connsiteY88" fmla="*/ 762197 h 8253770"/>
              <a:gd name="connsiteX89" fmla="*/ 938865 w 10461652"/>
              <a:gd name="connsiteY89" fmla="*/ 725105 h 8253770"/>
              <a:gd name="connsiteX90" fmla="*/ 802414 w 10461652"/>
              <a:gd name="connsiteY90" fmla="*/ 785013 h 8253770"/>
              <a:gd name="connsiteX91" fmla="*/ 560405 w 10461652"/>
              <a:gd name="connsiteY91" fmla="*/ 863302 h 8253770"/>
              <a:gd name="connsiteX92" fmla="*/ 280860 w 10461652"/>
              <a:gd name="connsiteY92" fmla="*/ 1085924 h 8253770"/>
              <a:gd name="connsiteX93" fmla="*/ 60922 w 10461652"/>
              <a:gd name="connsiteY93"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7081844 w 10461652"/>
              <a:gd name="connsiteY55" fmla="*/ 3244785 h 8253770"/>
              <a:gd name="connsiteX56" fmla="*/ 6723029 w 10461652"/>
              <a:gd name="connsiteY56" fmla="*/ 3059591 h 8253770"/>
              <a:gd name="connsiteX57" fmla="*/ 4772311 w 10461652"/>
              <a:gd name="connsiteY57" fmla="*/ 3544497 h 8253770"/>
              <a:gd name="connsiteX58" fmla="*/ 4416654 w 10461652"/>
              <a:gd name="connsiteY58" fmla="*/ 3524887 h 8253770"/>
              <a:gd name="connsiteX59" fmla="*/ 4413131 w 10461652"/>
              <a:gd name="connsiteY59" fmla="*/ 3442163 h 8253770"/>
              <a:gd name="connsiteX60" fmla="*/ 4270712 w 10461652"/>
              <a:gd name="connsiteY60" fmla="*/ 3282654 h 8253770"/>
              <a:gd name="connsiteX61" fmla="*/ 4211433 w 10461652"/>
              <a:gd name="connsiteY61" fmla="*/ 3145125 h 8253770"/>
              <a:gd name="connsiteX62" fmla="*/ 4108300 w 10461652"/>
              <a:gd name="connsiteY62" fmla="*/ 3024943 h 8253770"/>
              <a:gd name="connsiteX63" fmla="*/ 4126158 w 10461652"/>
              <a:gd name="connsiteY63" fmla="*/ 2876872 h 8253770"/>
              <a:gd name="connsiteX64" fmla="*/ 3690900 w 10461652"/>
              <a:gd name="connsiteY64" fmla="*/ 3026310 h 8253770"/>
              <a:gd name="connsiteX65" fmla="*/ 3588809 w 10461652"/>
              <a:gd name="connsiteY65" fmla="*/ 2863566 h 8253770"/>
              <a:gd name="connsiteX66" fmla="*/ 3402920 w 10461652"/>
              <a:gd name="connsiteY66" fmla="*/ 2976579 h 8253770"/>
              <a:gd name="connsiteX67" fmla="*/ 3248945 w 10461652"/>
              <a:gd name="connsiteY67" fmla="*/ 2799555 h 8253770"/>
              <a:gd name="connsiteX68" fmla="*/ 3246133 w 10461652"/>
              <a:gd name="connsiteY68" fmla="*/ 2637510 h 8253770"/>
              <a:gd name="connsiteX69" fmla="*/ 3152476 w 10461652"/>
              <a:gd name="connsiteY69" fmla="*/ 2550017 h 8253770"/>
              <a:gd name="connsiteX70" fmla="*/ 3214549 w 10461652"/>
              <a:gd name="connsiteY70" fmla="*/ 2437338 h 8253770"/>
              <a:gd name="connsiteX71" fmla="*/ 3395874 w 10461652"/>
              <a:gd name="connsiteY71" fmla="*/ 2237333 h 8253770"/>
              <a:gd name="connsiteX72" fmla="*/ 3300117 w 10461652"/>
              <a:gd name="connsiteY72" fmla="*/ 2090097 h 8253770"/>
              <a:gd name="connsiteX73" fmla="*/ 3453363 w 10461652"/>
              <a:gd name="connsiteY73" fmla="*/ 1814871 h 8253770"/>
              <a:gd name="connsiteX74" fmla="*/ 3700614 w 10461652"/>
              <a:gd name="connsiteY74" fmla="*/ 1562628 h 8253770"/>
              <a:gd name="connsiteX75" fmla="*/ 3719892 w 10461652"/>
              <a:gd name="connsiteY75" fmla="*/ 1333869 h 8253770"/>
              <a:gd name="connsiteX76" fmla="*/ 3523469 w 10461652"/>
              <a:gd name="connsiteY76" fmla="*/ 1165884 h 8253770"/>
              <a:gd name="connsiteX77" fmla="*/ 3242172 w 10461652"/>
              <a:gd name="connsiteY77" fmla="*/ 986492 h 8253770"/>
              <a:gd name="connsiteX78" fmla="*/ 2802005 w 10461652"/>
              <a:gd name="connsiteY78" fmla="*/ 337504 h 8253770"/>
              <a:gd name="connsiteX79" fmla="*/ 2671178 w 10461652"/>
              <a:gd name="connsiteY79" fmla="*/ 98371 h 8253770"/>
              <a:gd name="connsiteX80" fmla="*/ 2207149 w 10461652"/>
              <a:gd name="connsiteY80" fmla="*/ 98371 h 8253770"/>
              <a:gd name="connsiteX81" fmla="*/ 1829767 w 10461652"/>
              <a:gd name="connsiteY81" fmla="*/ 0 h 8253770"/>
              <a:gd name="connsiteX82" fmla="*/ 1770488 w 10461652"/>
              <a:gd name="connsiteY82" fmla="*/ 183327 h 8253770"/>
              <a:gd name="connsiteX83" fmla="*/ 1492715 w 10461652"/>
              <a:gd name="connsiteY83" fmla="*/ 123418 h 8253770"/>
              <a:gd name="connsiteX84" fmla="*/ 1346808 w 10461652"/>
              <a:gd name="connsiteY84" fmla="*/ 274558 h 8253770"/>
              <a:gd name="connsiteX85" fmla="*/ 1176346 w 10461652"/>
              <a:gd name="connsiteY85" fmla="*/ 493779 h 8253770"/>
              <a:gd name="connsiteX86" fmla="*/ 1228943 w 10461652"/>
              <a:gd name="connsiteY86" fmla="*/ 659728 h 8253770"/>
              <a:gd name="connsiteX87" fmla="*/ 1214192 w 10461652"/>
              <a:gd name="connsiteY87" fmla="*/ 762197 h 8253770"/>
              <a:gd name="connsiteX88" fmla="*/ 938865 w 10461652"/>
              <a:gd name="connsiteY88" fmla="*/ 725105 h 8253770"/>
              <a:gd name="connsiteX89" fmla="*/ 802414 w 10461652"/>
              <a:gd name="connsiteY89" fmla="*/ 785013 h 8253770"/>
              <a:gd name="connsiteX90" fmla="*/ 560405 w 10461652"/>
              <a:gd name="connsiteY90" fmla="*/ 863302 h 8253770"/>
              <a:gd name="connsiteX91" fmla="*/ 280860 w 10461652"/>
              <a:gd name="connsiteY91" fmla="*/ 1085924 h 8253770"/>
              <a:gd name="connsiteX92" fmla="*/ 60922 w 10461652"/>
              <a:gd name="connsiteY92"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7081844 w 10461652"/>
              <a:gd name="connsiteY55" fmla="*/ 3244785 h 8253770"/>
              <a:gd name="connsiteX56" fmla="*/ 4530685 w 10461652"/>
              <a:gd name="connsiteY56" fmla="*/ 3716750 h 8253770"/>
              <a:gd name="connsiteX57" fmla="*/ 4772311 w 10461652"/>
              <a:gd name="connsiteY57" fmla="*/ 3544497 h 8253770"/>
              <a:gd name="connsiteX58" fmla="*/ 4416654 w 10461652"/>
              <a:gd name="connsiteY58" fmla="*/ 3524887 h 8253770"/>
              <a:gd name="connsiteX59" fmla="*/ 4413131 w 10461652"/>
              <a:gd name="connsiteY59" fmla="*/ 3442163 h 8253770"/>
              <a:gd name="connsiteX60" fmla="*/ 4270712 w 10461652"/>
              <a:gd name="connsiteY60" fmla="*/ 3282654 h 8253770"/>
              <a:gd name="connsiteX61" fmla="*/ 4211433 w 10461652"/>
              <a:gd name="connsiteY61" fmla="*/ 3145125 h 8253770"/>
              <a:gd name="connsiteX62" fmla="*/ 4108300 w 10461652"/>
              <a:gd name="connsiteY62" fmla="*/ 3024943 h 8253770"/>
              <a:gd name="connsiteX63" fmla="*/ 4126158 w 10461652"/>
              <a:gd name="connsiteY63" fmla="*/ 2876872 h 8253770"/>
              <a:gd name="connsiteX64" fmla="*/ 3690900 w 10461652"/>
              <a:gd name="connsiteY64" fmla="*/ 3026310 h 8253770"/>
              <a:gd name="connsiteX65" fmla="*/ 3588809 w 10461652"/>
              <a:gd name="connsiteY65" fmla="*/ 2863566 h 8253770"/>
              <a:gd name="connsiteX66" fmla="*/ 3402920 w 10461652"/>
              <a:gd name="connsiteY66" fmla="*/ 2976579 h 8253770"/>
              <a:gd name="connsiteX67" fmla="*/ 3248945 w 10461652"/>
              <a:gd name="connsiteY67" fmla="*/ 2799555 h 8253770"/>
              <a:gd name="connsiteX68" fmla="*/ 3246133 w 10461652"/>
              <a:gd name="connsiteY68" fmla="*/ 2637510 h 8253770"/>
              <a:gd name="connsiteX69" fmla="*/ 3152476 w 10461652"/>
              <a:gd name="connsiteY69" fmla="*/ 2550017 h 8253770"/>
              <a:gd name="connsiteX70" fmla="*/ 3214549 w 10461652"/>
              <a:gd name="connsiteY70" fmla="*/ 2437338 h 8253770"/>
              <a:gd name="connsiteX71" fmla="*/ 3395874 w 10461652"/>
              <a:gd name="connsiteY71" fmla="*/ 2237333 h 8253770"/>
              <a:gd name="connsiteX72" fmla="*/ 3300117 w 10461652"/>
              <a:gd name="connsiteY72" fmla="*/ 2090097 h 8253770"/>
              <a:gd name="connsiteX73" fmla="*/ 3453363 w 10461652"/>
              <a:gd name="connsiteY73" fmla="*/ 1814871 h 8253770"/>
              <a:gd name="connsiteX74" fmla="*/ 3700614 w 10461652"/>
              <a:gd name="connsiteY74" fmla="*/ 1562628 h 8253770"/>
              <a:gd name="connsiteX75" fmla="*/ 3719892 w 10461652"/>
              <a:gd name="connsiteY75" fmla="*/ 1333869 h 8253770"/>
              <a:gd name="connsiteX76" fmla="*/ 3523469 w 10461652"/>
              <a:gd name="connsiteY76" fmla="*/ 1165884 h 8253770"/>
              <a:gd name="connsiteX77" fmla="*/ 3242172 w 10461652"/>
              <a:gd name="connsiteY77" fmla="*/ 986492 h 8253770"/>
              <a:gd name="connsiteX78" fmla="*/ 2802005 w 10461652"/>
              <a:gd name="connsiteY78" fmla="*/ 337504 h 8253770"/>
              <a:gd name="connsiteX79" fmla="*/ 2671178 w 10461652"/>
              <a:gd name="connsiteY79" fmla="*/ 98371 h 8253770"/>
              <a:gd name="connsiteX80" fmla="*/ 2207149 w 10461652"/>
              <a:gd name="connsiteY80" fmla="*/ 98371 h 8253770"/>
              <a:gd name="connsiteX81" fmla="*/ 1829767 w 10461652"/>
              <a:gd name="connsiteY81" fmla="*/ 0 h 8253770"/>
              <a:gd name="connsiteX82" fmla="*/ 1770488 w 10461652"/>
              <a:gd name="connsiteY82" fmla="*/ 183327 h 8253770"/>
              <a:gd name="connsiteX83" fmla="*/ 1492715 w 10461652"/>
              <a:gd name="connsiteY83" fmla="*/ 123418 h 8253770"/>
              <a:gd name="connsiteX84" fmla="*/ 1346808 w 10461652"/>
              <a:gd name="connsiteY84" fmla="*/ 274558 h 8253770"/>
              <a:gd name="connsiteX85" fmla="*/ 1176346 w 10461652"/>
              <a:gd name="connsiteY85" fmla="*/ 493779 h 8253770"/>
              <a:gd name="connsiteX86" fmla="*/ 1228943 w 10461652"/>
              <a:gd name="connsiteY86" fmla="*/ 659728 h 8253770"/>
              <a:gd name="connsiteX87" fmla="*/ 1214192 w 10461652"/>
              <a:gd name="connsiteY87" fmla="*/ 762197 h 8253770"/>
              <a:gd name="connsiteX88" fmla="*/ 938865 w 10461652"/>
              <a:gd name="connsiteY88" fmla="*/ 725105 h 8253770"/>
              <a:gd name="connsiteX89" fmla="*/ 802414 w 10461652"/>
              <a:gd name="connsiteY89" fmla="*/ 785013 h 8253770"/>
              <a:gd name="connsiteX90" fmla="*/ 560405 w 10461652"/>
              <a:gd name="connsiteY90" fmla="*/ 863302 h 8253770"/>
              <a:gd name="connsiteX91" fmla="*/ 280860 w 10461652"/>
              <a:gd name="connsiteY91" fmla="*/ 1085924 h 8253770"/>
              <a:gd name="connsiteX92" fmla="*/ 60922 w 10461652"/>
              <a:gd name="connsiteY92"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4530685 w 10461652"/>
              <a:gd name="connsiteY55" fmla="*/ 3716750 h 8253770"/>
              <a:gd name="connsiteX56" fmla="*/ 4772311 w 10461652"/>
              <a:gd name="connsiteY56" fmla="*/ 3544497 h 8253770"/>
              <a:gd name="connsiteX57" fmla="*/ 4416654 w 10461652"/>
              <a:gd name="connsiteY57" fmla="*/ 3524887 h 8253770"/>
              <a:gd name="connsiteX58" fmla="*/ 4413131 w 10461652"/>
              <a:gd name="connsiteY58" fmla="*/ 3442163 h 8253770"/>
              <a:gd name="connsiteX59" fmla="*/ 4270712 w 10461652"/>
              <a:gd name="connsiteY59" fmla="*/ 3282654 h 8253770"/>
              <a:gd name="connsiteX60" fmla="*/ 4211433 w 10461652"/>
              <a:gd name="connsiteY60" fmla="*/ 3145125 h 8253770"/>
              <a:gd name="connsiteX61" fmla="*/ 4108300 w 10461652"/>
              <a:gd name="connsiteY61" fmla="*/ 3024943 h 8253770"/>
              <a:gd name="connsiteX62" fmla="*/ 4126158 w 10461652"/>
              <a:gd name="connsiteY62" fmla="*/ 2876872 h 8253770"/>
              <a:gd name="connsiteX63" fmla="*/ 3690900 w 10461652"/>
              <a:gd name="connsiteY63" fmla="*/ 3026310 h 8253770"/>
              <a:gd name="connsiteX64" fmla="*/ 3588809 w 10461652"/>
              <a:gd name="connsiteY64" fmla="*/ 2863566 h 8253770"/>
              <a:gd name="connsiteX65" fmla="*/ 3402920 w 10461652"/>
              <a:gd name="connsiteY65" fmla="*/ 2976579 h 8253770"/>
              <a:gd name="connsiteX66" fmla="*/ 3248945 w 10461652"/>
              <a:gd name="connsiteY66" fmla="*/ 2799555 h 8253770"/>
              <a:gd name="connsiteX67" fmla="*/ 3246133 w 10461652"/>
              <a:gd name="connsiteY67" fmla="*/ 2637510 h 8253770"/>
              <a:gd name="connsiteX68" fmla="*/ 3152476 w 10461652"/>
              <a:gd name="connsiteY68" fmla="*/ 2550017 h 8253770"/>
              <a:gd name="connsiteX69" fmla="*/ 3214549 w 10461652"/>
              <a:gd name="connsiteY69" fmla="*/ 2437338 h 8253770"/>
              <a:gd name="connsiteX70" fmla="*/ 3395874 w 10461652"/>
              <a:gd name="connsiteY70" fmla="*/ 2237333 h 8253770"/>
              <a:gd name="connsiteX71" fmla="*/ 3300117 w 10461652"/>
              <a:gd name="connsiteY71" fmla="*/ 2090097 h 8253770"/>
              <a:gd name="connsiteX72" fmla="*/ 3453363 w 10461652"/>
              <a:gd name="connsiteY72" fmla="*/ 1814871 h 8253770"/>
              <a:gd name="connsiteX73" fmla="*/ 3700614 w 10461652"/>
              <a:gd name="connsiteY73" fmla="*/ 1562628 h 8253770"/>
              <a:gd name="connsiteX74" fmla="*/ 3719892 w 10461652"/>
              <a:gd name="connsiteY74" fmla="*/ 1333869 h 8253770"/>
              <a:gd name="connsiteX75" fmla="*/ 3523469 w 10461652"/>
              <a:gd name="connsiteY75" fmla="*/ 1165884 h 8253770"/>
              <a:gd name="connsiteX76" fmla="*/ 3242172 w 10461652"/>
              <a:gd name="connsiteY76" fmla="*/ 986492 h 8253770"/>
              <a:gd name="connsiteX77" fmla="*/ 2802005 w 10461652"/>
              <a:gd name="connsiteY77" fmla="*/ 337504 h 8253770"/>
              <a:gd name="connsiteX78" fmla="*/ 2671178 w 10461652"/>
              <a:gd name="connsiteY78" fmla="*/ 98371 h 8253770"/>
              <a:gd name="connsiteX79" fmla="*/ 2207149 w 10461652"/>
              <a:gd name="connsiteY79" fmla="*/ 98371 h 8253770"/>
              <a:gd name="connsiteX80" fmla="*/ 1829767 w 10461652"/>
              <a:gd name="connsiteY80" fmla="*/ 0 h 8253770"/>
              <a:gd name="connsiteX81" fmla="*/ 1770488 w 10461652"/>
              <a:gd name="connsiteY81" fmla="*/ 183327 h 8253770"/>
              <a:gd name="connsiteX82" fmla="*/ 1492715 w 10461652"/>
              <a:gd name="connsiteY82" fmla="*/ 123418 h 8253770"/>
              <a:gd name="connsiteX83" fmla="*/ 1346808 w 10461652"/>
              <a:gd name="connsiteY83" fmla="*/ 274558 h 8253770"/>
              <a:gd name="connsiteX84" fmla="*/ 1176346 w 10461652"/>
              <a:gd name="connsiteY84" fmla="*/ 493779 h 8253770"/>
              <a:gd name="connsiteX85" fmla="*/ 1228943 w 10461652"/>
              <a:gd name="connsiteY85" fmla="*/ 659728 h 8253770"/>
              <a:gd name="connsiteX86" fmla="*/ 1214192 w 10461652"/>
              <a:gd name="connsiteY86" fmla="*/ 762197 h 8253770"/>
              <a:gd name="connsiteX87" fmla="*/ 938865 w 10461652"/>
              <a:gd name="connsiteY87" fmla="*/ 725105 h 8253770"/>
              <a:gd name="connsiteX88" fmla="*/ 802414 w 10461652"/>
              <a:gd name="connsiteY88" fmla="*/ 785013 h 8253770"/>
              <a:gd name="connsiteX89" fmla="*/ 560405 w 10461652"/>
              <a:gd name="connsiteY89" fmla="*/ 863302 h 8253770"/>
              <a:gd name="connsiteX90" fmla="*/ 280860 w 10461652"/>
              <a:gd name="connsiteY90" fmla="*/ 1085924 h 8253770"/>
              <a:gd name="connsiteX91" fmla="*/ 60922 w 10461652"/>
              <a:gd name="connsiteY91"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9350482 w 10461652"/>
              <a:gd name="connsiteY53" fmla="*/ 5733342 h 8253770"/>
              <a:gd name="connsiteX54" fmla="*/ 4530685 w 10461652"/>
              <a:gd name="connsiteY54" fmla="*/ 3716750 h 8253770"/>
              <a:gd name="connsiteX55" fmla="*/ 4772311 w 10461652"/>
              <a:gd name="connsiteY55" fmla="*/ 3544497 h 8253770"/>
              <a:gd name="connsiteX56" fmla="*/ 4416654 w 10461652"/>
              <a:gd name="connsiteY56" fmla="*/ 3524887 h 8253770"/>
              <a:gd name="connsiteX57" fmla="*/ 4413131 w 10461652"/>
              <a:gd name="connsiteY57" fmla="*/ 3442163 h 8253770"/>
              <a:gd name="connsiteX58" fmla="*/ 4270712 w 10461652"/>
              <a:gd name="connsiteY58" fmla="*/ 3282654 h 8253770"/>
              <a:gd name="connsiteX59" fmla="*/ 4211433 w 10461652"/>
              <a:gd name="connsiteY59" fmla="*/ 3145125 h 8253770"/>
              <a:gd name="connsiteX60" fmla="*/ 4108300 w 10461652"/>
              <a:gd name="connsiteY60" fmla="*/ 3024943 h 8253770"/>
              <a:gd name="connsiteX61" fmla="*/ 4126158 w 10461652"/>
              <a:gd name="connsiteY61" fmla="*/ 2876872 h 8253770"/>
              <a:gd name="connsiteX62" fmla="*/ 3690900 w 10461652"/>
              <a:gd name="connsiteY62" fmla="*/ 3026310 h 8253770"/>
              <a:gd name="connsiteX63" fmla="*/ 3588809 w 10461652"/>
              <a:gd name="connsiteY63" fmla="*/ 2863566 h 8253770"/>
              <a:gd name="connsiteX64" fmla="*/ 3402920 w 10461652"/>
              <a:gd name="connsiteY64" fmla="*/ 2976579 h 8253770"/>
              <a:gd name="connsiteX65" fmla="*/ 3248945 w 10461652"/>
              <a:gd name="connsiteY65" fmla="*/ 2799555 h 8253770"/>
              <a:gd name="connsiteX66" fmla="*/ 3246133 w 10461652"/>
              <a:gd name="connsiteY66" fmla="*/ 2637510 h 8253770"/>
              <a:gd name="connsiteX67" fmla="*/ 3152476 w 10461652"/>
              <a:gd name="connsiteY67" fmla="*/ 2550017 h 8253770"/>
              <a:gd name="connsiteX68" fmla="*/ 3214549 w 10461652"/>
              <a:gd name="connsiteY68" fmla="*/ 2437338 h 8253770"/>
              <a:gd name="connsiteX69" fmla="*/ 3395874 w 10461652"/>
              <a:gd name="connsiteY69" fmla="*/ 2237333 h 8253770"/>
              <a:gd name="connsiteX70" fmla="*/ 3300117 w 10461652"/>
              <a:gd name="connsiteY70" fmla="*/ 2090097 h 8253770"/>
              <a:gd name="connsiteX71" fmla="*/ 3453363 w 10461652"/>
              <a:gd name="connsiteY71" fmla="*/ 1814871 h 8253770"/>
              <a:gd name="connsiteX72" fmla="*/ 3700614 w 10461652"/>
              <a:gd name="connsiteY72" fmla="*/ 1562628 h 8253770"/>
              <a:gd name="connsiteX73" fmla="*/ 3719892 w 10461652"/>
              <a:gd name="connsiteY73" fmla="*/ 1333869 h 8253770"/>
              <a:gd name="connsiteX74" fmla="*/ 3523469 w 10461652"/>
              <a:gd name="connsiteY74" fmla="*/ 1165884 h 8253770"/>
              <a:gd name="connsiteX75" fmla="*/ 3242172 w 10461652"/>
              <a:gd name="connsiteY75" fmla="*/ 986492 h 8253770"/>
              <a:gd name="connsiteX76" fmla="*/ 2802005 w 10461652"/>
              <a:gd name="connsiteY76" fmla="*/ 337504 h 8253770"/>
              <a:gd name="connsiteX77" fmla="*/ 2671178 w 10461652"/>
              <a:gd name="connsiteY77" fmla="*/ 98371 h 8253770"/>
              <a:gd name="connsiteX78" fmla="*/ 2207149 w 10461652"/>
              <a:gd name="connsiteY78" fmla="*/ 98371 h 8253770"/>
              <a:gd name="connsiteX79" fmla="*/ 1829767 w 10461652"/>
              <a:gd name="connsiteY79" fmla="*/ 0 h 8253770"/>
              <a:gd name="connsiteX80" fmla="*/ 1770488 w 10461652"/>
              <a:gd name="connsiteY80" fmla="*/ 183327 h 8253770"/>
              <a:gd name="connsiteX81" fmla="*/ 1492715 w 10461652"/>
              <a:gd name="connsiteY81" fmla="*/ 123418 h 8253770"/>
              <a:gd name="connsiteX82" fmla="*/ 1346808 w 10461652"/>
              <a:gd name="connsiteY82" fmla="*/ 274558 h 8253770"/>
              <a:gd name="connsiteX83" fmla="*/ 1176346 w 10461652"/>
              <a:gd name="connsiteY83" fmla="*/ 493779 h 8253770"/>
              <a:gd name="connsiteX84" fmla="*/ 1228943 w 10461652"/>
              <a:gd name="connsiteY84" fmla="*/ 659728 h 8253770"/>
              <a:gd name="connsiteX85" fmla="*/ 1214192 w 10461652"/>
              <a:gd name="connsiteY85" fmla="*/ 762197 h 8253770"/>
              <a:gd name="connsiteX86" fmla="*/ 938865 w 10461652"/>
              <a:gd name="connsiteY86" fmla="*/ 725105 h 8253770"/>
              <a:gd name="connsiteX87" fmla="*/ 802414 w 10461652"/>
              <a:gd name="connsiteY87" fmla="*/ 785013 h 8253770"/>
              <a:gd name="connsiteX88" fmla="*/ 560405 w 10461652"/>
              <a:gd name="connsiteY88" fmla="*/ 863302 h 8253770"/>
              <a:gd name="connsiteX89" fmla="*/ 280860 w 10461652"/>
              <a:gd name="connsiteY89" fmla="*/ 1085924 h 8253770"/>
              <a:gd name="connsiteX90" fmla="*/ 60922 w 10461652"/>
              <a:gd name="connsiteY90"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4530685 w 10461652"/>
              <a:gd name="connsiteY53" fmla="*/ 3716750 h 8253770"/>
              <a:gd name="connsiteX54" fmla="*/ 4772311 w 10461652"/>
              <a:gd name="connsiteY54" fmla="*/ 3544497 h 8253770"/>
              <a:gd name="connsiteX55" fmla="*/ 4416654 w 10461652"/>
              <a:gd name="connsiteY55" fmla="*/ 3524887 h 8253770"/>
              <a:gd name="connsiteX56" fmla="*/ 4413131 w 10461652"/>
              <a:gd name="connsiteY56" fmla="*/ 3442163 h 8253770"/>
              <a:gd name="connsiteX57" fmla="*/ 4270712 w 10461652"/>
              <a:gd name="connsiteY57" fmla="*/ 3282654 h 8253770"/>
              <a:gd name="connsiteX58" fmla="*/ 4211433 w 10461652"/>
              <a:gd name="connsiteY58" fmla="*/ 3145125 h 8253770"/>
              <a:gd name="connsiteX59" fmla="*/ 4108300 w 10461652"/>
              <a:gd name="connsiteY59" fmla="*/ 3024943 h 8253770"/>
              <a:gd name="connsiteX60" fmla="*/ 4126158 w 10461652"/>
              <a:gd name="connsiteY60" fmla="*/ 2876872 h 8253770"/>
              <a:gd name="connsiteX61" fmla="*/ 3690900 w 10461652"/>
              <a:gd name="connsiteY61" fmla="*/ 3026310 h 8253770"/>
              <a:gd name="connsiteX62" fmla="*/ 3588809 w 10461652"/>
              <a:gd name="connsiteY62" fmla="*/ 2863566 h 8253770"/>
              <a:gd name="connsiteX63" fmla="*/ 3402920 w 10461652"/>
              <a:gd name="connsiteY63" fmla="*/ 2976579 h 8253770"/>
              <a:gd name="connsiteX64" fmla="*/ 3248945 w 10461652"/>
              <a:gd name="connsiteY64" fmla="*/ 2799555 h 8253770"/>
              <a:gd name="connsiteX65" fmla="*/ 3246133 w 10461652"/>
              <a:gd name="connsiteY65" fmla="*/ 2637510 h 8253770"/>
              <a:gd name="connsiteX66" fmla="*/ 3152476 w 10461652"/>
              <a:gd name="connsiteY66" fmla="*/ 2550017 h 8253770"/>
              <a:gd name="connsiteX67" fmla="*/ 3214549 w 10461652"/>
              <a:gd name="connsiteY67" fmla="*/ 2437338 h 8253770"/>
              <a:gd name="connsiteX68" fmla="*/ 3395874 w 10461652"/>
              <a:gd name="connsiteY68" fmla="*/ 2237333 h 8253770"/>
              <a:gd name="connsiteX69" fmla="*/ 3300117 w 10461652"/>
              <a:gd name="connsiteY69" fmla="*/ 2090097 h 8253770"/>
              <a:gd name="connsiteX70" fmla="*/ 3453363 w 10461652"/>
              <a:gd name="connsiteY70" fmla="*/ 1814871 h 8253770"/>
              <a:gd name="connsiteX71" fmla="*/ 3700614 w 10461652"/>
              <a:gd name="connsiteY71" fmla="*/ 1562628 h 8253770"/>
              <a:gd name="connsiteX72" fmla="*/ 3719892 w 10461652"/>
              <a:gd name="connsiteY72" fmla="*/ 1333869 h 8253770"/>
              <a:gd name="connsiteX73" fmla="*/ 3523469 w 10461652"/>
              <a:gd name="connsiteY73" fmla="*/ 1165884 h 8253770"/>
              <a:gd name="connsiteX74" fmla="*/ 3242172 w 10461652"/>
              <a:gd name="connsiteY74" fmla="*/ 986492 h 8253770"/>
              <a:gd name="connsiteX75" fmla="*/ 2802005 w 10461652"/>
              <a:gd name="connsiteY75" fmla="*/ 337504 h 8253770"/>
              <a:gd name="connsiteX76" fmla="*/ 2671178 w 10461652"/>
              <a:gd name="connsiteY76" fmla="*/ 98371 h 8253770"/>
              <a:gd name="connsiteX77" fmla="*/ 2207149 w 10461652"/>
              <a:gd name="connsiteY77" fmla="*/ 98371 h 8253770"/>
              <a:gd name="connsiteX78" fmla="*/ 1829767 w 10461652"/>
              <a:gd name="connsiteY78" fmla="*/ 0 h 8253770"/>
              <a:gd name="connsiteX79" fmla="*/ 1770488 w 10461652"/>
              <a:gd name="connsiteY79" fmla="*/ 183327 h 8253770"/>
              <a:gd name="connsiteX80" fmla="*/ 1492715 w 10461652"/>
              <a:gd name="connsiteY80" fmla="*/ 123418 h 8253770"/>
              <a:gd name="connsiteX81" fmla="*/ 1346808 w 10461652"/>
              <a:gd name="connsiteY81" fmla="*/ 274558 h 8253770"/>
              <a:gd name="connsiteX82" fmla="*/ 1176346 w 10461652"/>
              <a:gd name="connsiteY82" fmla="*/ 493779 h 8253770"/>
              <a:gd name="connsiteX83" fmla="*/ 1228943 w 10461652"/>
              <a:gd name="connsiteY83" fmla="*/ 659728 h 8253770"/>
              <a:gd name="connsiteX84" fmla="*/ 1214192 w 10461652"/>
              <a:gd name="connsiteY84" fmla="*/ 762197 h 8253770"/>
              <a:gd name="connsiteX85" fmla="*/ 938865 w 10461652"/>
              <a:gd name="connsiteY85" fmla="*/ 725105 h 8253770"/>
              <a:gd name="connsiteX86" fmla="*/ 802414 w 10461652"/>
              <a:gd name="connsiteY86" fmla="*/ 785013 h 8253770"/>
              <a:gd name="connsiteX87" fmla="*/ 560405 w 10461652"/>
              <a:gd name="connsiteY87" fmla="*/ 863302 h 8253770"/>
              <a:gd name="connsiteX88" fmla="*/ 280860 w 10461652"/>
              <a:gd name="connsiteY88" fmla="*/ 1085924 h 8253770"/>
              <a:gd name="connsiteX89" fmla="*/ 60922 w 10461652"/>
              <a:gd name="connsiteY89" fmla="*/ 989090 h 8253770"/>
              <a:gd name="connsiteX0" fmla="*/ 60922 w 10264882"/>
              <a:gd name="connsiteY0" fmla="*/ 989090 h 8253770"/>
              <a:gd name="connsiteX1" fmla="*/ 96358 w 10264882"/>
              <a:gd name="connsiteY1" fmla="*/ 1263646 h 8253770"/>
              <a:gd name="connsiteX2" fmla="*/ 93583 w 10264882"/>
              <a:gd name="connsiteY2" fmla="*/ 1599981 h 8253770"/>
              <a:gd name="connsiteX3" fmla="*/ 208307 w 10264882"/>
              <a:gd name="connsiteY3" fmla="*/ 1806289 h 8253770"/>
              <a:gd name="connsiteX4" fmla="*/ 107313 w 10264882"/>
              <a:gd name="connsiteY4" fmla="*/ 1921535 h 8253770"/>
              <a:gd name="connsiteX5" fmla="*/ 0 w 10264882"/>
              <a:gd name="connsiteY5" fmla="*/ 2261605 h 8253770"/>
              <a:gd name="connsiteX6" fmla="*/ 423681 w 10264882"/>
              <a:gd name="connsiteY6" fmla="*/ 2106897 h 8253770"/>
              <a:gd name="connsiteX7" fmla="*/ 743536 w 10264882"/>
              <a:gd name="connsiteY7" fmla="*/ 2392330 h 8253770"/>
              <a:gd name="connsiteX8" fmla="*/ 987663 w 10264882"/>
              <a:gd name="connsiteY8" fmla="*/ 2477256 h 8253770"/>
              <a:gd name="connsiteX9" fmla="*/ 1101311 w 10264882"/>
              <a:gd name="connsiteY9" fmla="*/ 2754548 h 8253770"/>
              <a:gd name="connsiteX10" fmla="*/ 1513088 w 10264882"/>
              <a:gd name="connsiteY10" fmla="*/ 2913525 h 8253770"/>
              <a:gd name="connsiteX11" fmla="*/ 1827686 w 10264882"/>
              <a:gd name="connsiteY11" fmla="*/ 2901616 h 8253770"/>
              <a:gd name="connsiteX12" fmla="*/ 1829823 w 10264882"/>
              <a:gd name="connsiteY12" fmla="*/ 3030138 h 8253770"/>
              <a:gd name="connsiteX13" fmla="*/ 1622555 w 10264882"/>
              <a:gd name="connsiteY13" fmla="*/ 3398628 h 8253770"/>
              <a:gd name="connsiteX14" fmla="*/ 1515590 w 10264882"/>
              <a:gd name="connsiteY14" fmla="*/ 3514376 h 8253770"/>
              <a:gd name="connsiteX15" fmla="*/ 1404060 w 10264882"/>
              <a:gd name="connsiteY15" fmla="*/ 3720684 h 8253770"/>
              <a:gd name="connsiteX16" fmla="*/ 1552432 w 10264882"/>
              <a:gd name="connsiteY16" fmla="*/ 4141611 h 8253770"/>
              <a:gd name="connsiteX17" fmla="*/ 1749895 w 10264882"/>
              <a:gd name="connsiteY17" fmla="*/ 4212259 h 8253770"/>
              <a:gd name="connsiteX18" fmla="*/ 1679789 w 10264882"/>
              <a:gd name="connsiteY18" fmla="*/ 4392487 h 8253770"/>
              <a:gd name="connsiteX19" fmla="*/ 2098906 w 10264882"/>
              <a:gd name="connsiteY19" fmla="*/ 4568310 h 8253770"/>
              <a:gd name="connsiteX20" fmla="*/ 2469278 w 10264882"/>
              <a:gd name="connsiteY20" fmla="*/ 4745165 h 8253770"/>
              <a:gd name="connsiteX21" fmla="*/ 2652720 w 10264882"/>
              <a:gd name="connsiteY21" fmla="*/ 4986168 h 8253770"/>
              <a:gd name="connsiteX22" fmla="*/ 3039230 w 10264882"/>
              <a:gd name="connsiteY22" fmla="*/ 5347187 h 8253770"/>
              <a:gd name="connsiteX23" fmla="*/ 3459406 w 10264882"/>
              <a:gd name="connsiteY23" fmla="*/ 5751601 h 8253770"/>
              <a:gd name="connsiteX24" fmla="*/ 3692652 w 10264882"/>
              <a:gd name="connsiteY24" fmla="*/ 6044704 h 8253770"/>
              <a:gd name="connsiteX25" fmla="*/ 3967268 w 10264882"/>
              <a:gd name="connsiteY25" fmla="*/ 6406923 h 8253770"/>
              <a:gd name="connsiteX26" fmla="*/ 4107278 w 10264882"/>
              <a:gd name="connsiteY26" fmla="*/ 6737819 h 8253770"/>
              <a:gd name="connsiteX27" fmla="*/ 4260196 w 10264882"/>
              <a:gd name="connsiteY27" fmla="*/ 6967945 h 8253770"/>
              <a:gd name="connsiteX28" fmla="*/ 4311076 w 10264882"/>
              <a:gd name="connsiteY28" fmla="*/ 7271090 h 8253770"/>
              <a:gd name="connsiteX29" fmla="*/ 4544304 w 10264882"/>
              <a:gd name="connsiteY29" fmla="*/ 7568964 h 8253770"/>
              <a:gd name="connsiteX30" fmla="*/ 4913965 w 10264882"/>
              <a:gd name="connsiteY30" fmla="*/ 7694583 h 8253770"/>
              <a:gd name="connsiteX31" fmla="*/ 5257316 w 10264882"/>
              <a:gd name="connsiteY31" fmla="*/ 7823105 h 8253770"/>
              <a:gd name="connsiteX32" fmla="*/ 5586994 w 10264882"/>
              <a:gd name="connsiteY32" fmla="*/ 7791814 h 8253770"/>
              <a:gd name="connsiteX33" fmla="*/ 5648044 w 10264882"/>
              <a:gd name="connsiteY33" fmla="*/ 7914032 h 8253770"/>
              <a:gd name="connsiteX34" fmla="*/ 5971752 w 10264882"/>
              <a:gd name="connsiteY34" fmla="*/ 8253770 h 8253770"/>
              <a:gd name="connsiteX35" fmla="*/ 6261812 w 10264882"/>
              <a:gd name="connsiteY35" fmla="*/ 7996787 h 8253770"/>
              <a:gd name="connsiteX36" fmla="*/ 6006147 w 10264882"/>
              <a:gd name="connsiteY36" fmla="*/ 7720057 h 8253770"/>
              <a:gd name="connsiteX37" fmla="*/ 5953203 w 10264882"/>
              <a:gd name="connsiteY37" fmla="*/ 7399398 h 8253770"/>
              <a:gd name="connsiteX38" fmla="*/ 5823782 w 10264882"/>
              <a:gd name="connsiteY38" fmla="*/ 7116562 h 8253770"/>
              <a:gd name="connsiteX39" fmla="*/ 5986869 w 10264882"/>
              <a:gd name="connsiteY39" fmla="*/ 6838801 h 8253770"/>
              <a:gd name="connsiteX40" fmla="*/ 6088229 w 10264882"/>
              <a:gd name="connsiteY40" fmla="*/ 6514906 h 8253770"/>
              <a:gd name="connsiteX41" fmla="*/ 6085436 w 10264882"/>
              <a:gd name="connsiteY41" fmla="*/ 6368538 h 8253770"/>
              <a:gd name="connsiteX42" fmla="*/ 5728774 w 10264882"/>
              <a:gd name="connsiteY42" fmla="*/ 6036806 h 8253770"/>
              <a:gd name="connsiteX43" fmla="*/ 5460841 w 10264882"/>
              <a:gd name="connsiteY43" fmla="*/ 5825758 h 8253770"/>
              <a:gd name="connsiteX44" fmla="*/ 5280940 w 10264882"/>
              <a:gd name="connsiteY44" fmla="*/ 5470377 h 8253770"/>
              <a:gd name="connsiteX45" fmla="*/ 5143122 w 10264882"/>
              <a:gd name="connsiteY45" fmla="*/ 4940706 h 8253770"/>
              <a:gd name="connsiteX46" fmla="*/ 4892019 w 10264882"/>
              <a:gd name="connsiteY46" fmla="*/ 4849474 h 8253770"/>
              <a:gd name="connsiteX47" fmla="*/ 4957962 w 10264882"/>
              <a:gd name="connsiteY47" fmla="*/ 4620714 h 8253770"/>
              <a:gd name="connsiteX48" fmla="*/ 4921540 w 10264882"/>
              <a:gd name="connsiteY48" fmla="*/ 4465641 h 8253770"/>
              <a:gd name="connsiteX49" fmla="*/ 5102172 w 10264882"/>
              <a:gd name="connsiteY49" fmla="*/ 4291185 h 8253770"/>
              <a:gd name="connsiteX50" fmla="*/ 9049540 w 10264882"/>
              <a:gd name="connsiteY50" fmla="*/ 8059854 h 8253770"/>
              <a:gd name="connsiteX51" fmla="*/ 10264882 w 10264882"/>
              <a:gd name="connsiteY51" fmla="*/ 7214902 h 8253770"/>
              <a:gd name="connsiteX52" fmla="*/ 4530685 w 10264882"/>
              <a:gd name="connsiteY52" fmla="*/ 3716750 h 8253770"/>
              <a:gd name="connsiteX53" fmla="*/ 4772311 w 10264882"/>
              <a:gd name="connsiteY53" fmla="*/ 3544497 h 8253770"/>
              <a:gd name="connsiteX54" fmla="*/ 4416654 w 10264882"/>
              <a:gd name="connsiteY54" fmla="*/ 3524887 h 8253770"/>
              <a:gd name="connsiteX55" fmla="*/ 4413131 w 10264882"/>
              <a:gd name="connsiteY55" fmla="*/ 3442163 h 8253770"/>
              <a:gd name="connsiteX56" fmla="*/ 4270712 w 10264882"/>
              <a:gd name="connsiteY56" fmla="*/ 3282654 h 8253770"/>
              <a:gd name="connsiteX57" fmla="*/ 4211433 w 10264882"/>
              <a:gd name="connsiteY57" fmla="*/ 3145125 h 8253770"/>
              <a:gd name="connsiteX58" fmla="*/ 4108300 w 10264882"/>
              <a:gd name="connsiteY58" fmla="*/ 3024943 h 8253770"/>
              <a:gd name="connsiteX59" fmla="*/ 4126158 w 10264882"/>
              <a:gd name="connsiteY59" fmla="*/ 2876872 h 8253770"/>
              <a:gd name="connsiteX60" fmla="*/ 3690900 w 10264882"/>
              <a:gd name="connsiteY60" fmla="*/ 3026310 h 8253770"/>
              <a:gd name="connsiteX61" fmla="*/ 3588809 w 10264882"/>
              <a:gd name="connsiteY61" fmla="*/ 2863566 h 8253770"/>
              <a:gd name="connsiteX62" fmla="*/ 3402920 w 10264882"/>
              <a:gd name="connsiteY62" fmla="*/ 2976579 h 8253770"/>
              <a:gd name="connsiteX63" fmla="*/ 3248945 w 10264882"/>
              <a:gd name="connsiteY63" fmla="*/ 2799555 h 8253770"/>
              <a:gd name="connsiteX64" fmla="*/ 3246133 w 10264882"/>
              <a:gd name="connsiteY64" fmla="*/ 2637510 h 8253770"/>
              <a:gd name="connsiteX65" fmla="*/ 3152476 w 10264882"/>
              <a:gd name="connsiteY65" fmla="*/ 2550017 h 8253770"/>
              <a:gd name="connsiteX66" fmla="*/ 3214549 w 10264882"/>
              <a:gd name="connsiteY66" fmla="*/ 2437338 h 8253770"/>
              <a:gd name="connsiteX67" fmla="*/ 3395874 w 10264882"/>
              <a:gd name="connsiteY67" fmla="*/ 2237333 h 8253770"/>
              <a:gd name="connsiteX68" fmla="*/ 3300117 w 10264882"/>
              <a:gd name="connsiteY68" fmla="*/ 2090097 h 8253770"/>
              <a:gd name="connsiteX69" fmla="*/ 3453363 w 10264882"/>
              <a:gd name="connsiteY69" fmla="*/ 1814871 h 8253770"/>
              <a:gd name="connsiteX70" fmla="*/ 3700614 w 10264882"/>
              <a:gd name="connsiteY70" fmla="*/ 1562628 h 8253770"/>
              <a:gd name="connsiteX71" fmla="*/ 3719892 w 10264882"/>
              <a:gd name="connsiteY71" fmla="*/ 1333869 h 8253770"/>
              <a:gd name="connsiteX72" fmla="*/ 3523469 w 10264882"/>
              <a:gd name="connsiteY72" fmla="*/ 1165884 h 8253770"/>
              <a:gd name="connsiteX73" fmla="*/ 3242172 w 10264882"/>
              <a:gd name="connsiteY73" fmla="*/ 986492 h 8253770"/>
              <a:gd name="connsiteX74" fmla="*/ 2802005 w 10264882"/>
              <a:gd name="connsiteY74" fmla="*/ 337504 h 8253770"/>
              <a:gd name="connsiteX75" fmla="*/ 2671178 w 10264882"/>
              <a:gd name="connsiteY75" fmla="*/ 98371 h 8253770"/>
              <a:gd name="connsiteX76" fmla="*/ 2207149 w 10264882"/>
              <a:gd name="connsiteY76" fmla="*/ 98371 h 8253770"/>
              <a:gd name="connsiteX77" fmla="*/ 1829767 w 10264882"/>
              <a:gd name="connsiteY77" fmla="*/ 0 h 8253770"/>
              <a:gd name="connsiteX78" fmla="*/ 1770488 w 10264882"/>
              <a:gd name="connsiteY78" fmla="*/ 183327 h 8253770"/>
              <a:gd name="connsiteX79" fmla="*/ 1492715 w 10264882"/>
              <a:gd name="connsiteY79" fmla="*/ 123418 h 8253770"/>
              <a:gd name="connsiteX80" fmla="*/ 1346808 w 10264882"/>
              <a:gd name="connsiteY80" fmla="*/ 274558 h 8253770"/>
              <a:gd name="connsiteX81" fmla="*/ 1176346 w 10264882"/>
              <a:gd name="connsiteY81" fmla="*/ 493779 h 8253770"/>
              <a:gd name="connsiteX82" fmla="*/ 1228943 w 10264882"/>
              <a:gd name="connsiteY82" fmla="*/ 659728 h 8253770"/>
              <a:gd name="connsiteX83" fmla="*/ 1214192 w 10264882"/>
              <a:gd name="connsiteY83" fmla="*/ 762197 h 8253770"/>
              <a:gd name="connsiteX84" fmla="*/ 938865 w 10264882"/>
              <a:gd name="connsiteY84" fmla="*/ 725105 h 8253770"/>
              <a:gd name="connsiteX85" fmla="*/ 802414 w 10264882"/>
              <a:gd name="connsiteY85" fmla="*/ 785013 h 8253770"/>
              <a:gd name="connsiteX86" fmla="*/ 560405 w 10264882"/>
              <a:gd name="connsiteY86" fmla="*/ 863302 h 8253770"/>
              <a:gd name="connsiteX87" fmla="*/ 280860 w 10264882"/>
              <a:gd name="connsiteY87" fmla="*/ 1085924 h 8253770"/>
              <a:gd name="connsiteX88" fmla="*/ 60922 w 10264882"/>
              <a:gd name="connsiteY88" fmla="*/ 989090 h 8253770"/>
              <a:gd name="connsiteX0" fmla="*/ 60922 w 9049540"/>
              <a:gd name="connsiteY0" fmla="*/ 989090 h 8253770"/>
              <a:gd name="connsiteX1" fmla="*/ 96358 w 9049540"/>
              <a:gd name="connsiteY1" fmla="*/ 1263646 h 8253770"/>
              <a:gd name="connsiteX2" fmla="*/ 93583 w 9049540"/>
              <a:gd name="connsiteY2" fmla="*/ 1599981 h 8253770"/>
              <a:gd name="connsiteX3" fmla="*/ 208307 w 9049540"/>
              <a:gd name="connsiteY3" fmla="*/ 1806289 h 8253770"/>
              <a:gd name="connsiteX4" fmla="*/ 107313 w 9049540"/>
              <a:gd name="connsiteY4" fmla="*/ 1921535 h 8253770"/>
              <a:gd name="connsiteX5" fmla="*/ 0 w 9049540"/>
              <a:gd name="connsiteY5" fmla="*/ 2261605 h 8253770"/>
              <a:gd name="connsiteX6" fmla="*/ 423681 w 9049540"/>
              <a:gd name="connsiteY6" fmla="*/ 2106897 h 8253770"/>
              <a:gd name="connsiteX7" fmla="*/ 743536 w 9049540"/>
              <a:gd name="connsiteY7" fmla="*/ 2392330 h 8253770"/>
              <a:gd name="connsiteX8" fmla="*/ 987663 w 9049540"/>
              <a:gd name="connsiteY8" fmla="*/ 2477256 h 8253770"/>
              <a:gd name="connsiteX9" fmla="*/ 1101311 w 9049540"/>
              <a:gd name="connsiteY9" fmla="*/ 2754548 h 8253770"/>
              <a:gd name="connsiteX10" fmla="*/ 1513088 w 9049540"/>
              <a:gd name="connsiteY10" fmla="*/ 2913525 h 8253770"/>
              <a:gd name="connsiteX11" fmla="*/ 1827686 w 9049540"/>
              <a:gd name="connsiteY11" fmla="*/ 2901616 h 8253770"/>
              <a:gd name="connsiteX12" fmla="*/ 1829823 w 9049540"/>
              <a:gd name="connsiteY12" fmla="*/ 3030138 h 8253770"/>
              <a:gd name="connsiteX13" fmla="*/ 1622555 w 9049540"/>
              <a:gd name="connsiteY13" fmla="*/ 3398628 h 8253770"/>
              <a:gd name="connsiteX14" fmla="*/ 1515590 w 9049540"/>
              <a:gd name="connsiteY14" fmla="*/ 3514376 h 8253770"/>
              <a:gd name="connsiteX15" fmla="*/ 1404060 w 9049540"/>
              <a:gd name="connsiteY15" fmla="*/ 3720684 h 8253770"/>
              <a:gd name="connsiteX16" fmla="*/ 1552432 w 9049540"/>
              <a:gd name="connsiteY16" fmla="*/ 4141611 h 8253770"/>
              <a:gd name="connsiteX17" fmla="*/ 1749895 w 9049540"/>
              <a:gd name="connsiteY17" fmla="*/ 4212259 h 8253770"/>
              <a:gd name="connsiteX18" fmla="*/ 1679789 w 9049540"/>
              <a:gd name="connsiteY18" fmla="*/ 4392487 h 8253770"/>
              <a:gd name="connsiteX19" fmla="*/ 2098906 w 9049540"/>
              <a:gd name="connsiteY19" fmla="*/ 4568310 h 8253770"/>
              <a:gd name="connsiteX20" fmla="*/ 2469278 w 9049540"/>
              <a:gd name="connsiteY20" fmla="*/ 4745165 h 8253770"/>
              <a:gd name="connsiteX21" fmla="*/ 2652720 w 9049540"/>
              <a:gd name="connsiteY21" fmla="*/ 4986168 h 8253770"/>
              <a:gd name="connsiteX22" fmla="*/ 3039230 w 9049540"/>
              <a:gd name="connsiteY22" fmla="*/ 5347187 h 8253770"/>
              <a:gd name="connsiteX23" fmla="*/ 3459406 w 9049540"/>
              <a:gd name="connsiteY23" fmla="*/ 5751601 h 8253770"/>
              <a:gd name="connsiteX24" fmla="*/ 3692652 w 9049540"/>
              <a:gd name="connsiteY24" fmla="*/ 6044704 h 8253770"/>
              <a:gd name="connsiteX25" fmla="*/ 3967268 w 9049540"/>
              <a:gd name="connsiteY25" fmla="*/ 6406923 h 8253770"/>
              <a:gd name="connsiteX26" fmla="*/ 4107278 w 9049540"/>
              <a:gd name="connsiteY26" fmla="*/ 6737819 h 8253770"/>
              <a:gd name="connsiteX27" fmla="*/ 4260196 w 9049540"/>
              <a:gd name="connsiteY27" fmla="*/ 6967945 h 8253770"/>
              <a:gd name="connsiteX28" fmla="*/ 4311076 w 9049540"/>
              <a:gd name="connsiteY28" fmla="*/ 7271090 h 8253770"/>
              <a:gd name="connsiteX29" fmla="*/ 4544304 w 9049540"/>
              <a:gd name="connsiteY29" fmla="*/ 7568964 h 8253770"/>
              <a:gd name="connsiteX30" fmla="*/ 4913965 w 9049540"/>
              <a:gd name="connsiteY30" fmla="*/ 7694583 h 8253770"/>
              <a:gd name="connsiteX31" fmla="*/ 5257316 w 9049540"/>
              <a:gd name="connsiteY31" fmla="*/ 7823105 h 8253770"/>
              <a:gd name="connsiteX32" fmla="*/ 5586994 w 9049540"/>
              <a:gd name="connsiteY32" fmla="*/ 7791814 h 8253770"/>
              <a:gd name="connsiteX33" fmla="*/ 5648044 w 9049540"/>
              <a:gd name="connsiteY33" fmla="*/ 7914032 h 8253770"/>
              <a:gd name="connsiteX34" fmla="*/ 5971752 w 9049540"/>
              <a:gd name="connsiteY34" fmla="*/ 8253770 h 8253770"/>
              <a:gd name="connsiteX35" fmla="*/ 6261812 w 9049540"/>
              <a:gd name="connsiteY35" fmla="*/ 7996787 h 8253770"/>
              <a:gd name="connsiteX36" fmla="*/ 6006147 w 9049540"/>
              <a:gd name="connsiteY36" fmla="*/ 7720057 h 8253770"/>
              <a:gd name="connsiteX37" fmla="*/ 5953203 w 9049540"/>
              <a:gd name="connsiteY37" fmla="*/ 7399398 h 8253770"/>
              <a:gd name="connsiteX38" fmla="*/ 5823782 w 9049540"/>
              <a:gd name="connsiteY38" fmla="*/ 7116562 h 8253770"/>
              <a:gd name="connsiteX39" fmla="*/ 5986869 w 9049540"/>
              <a:gd name="connsiteY39" fmla="*/ 6838801 h 8253770"/>
              <a:gd name="connsiteX40" fmla="*/ 6088229 w 9049540"/>
              <a:gd name="connsiteY40" fmla="*/ 6514906 h 8253770"/>
              <a:gd name="connsiteX41" fmla="*/ 6085436 w 9049540"/>
              <a:gd name="connsiteY41" fmla="*/ 6368538 h 8253770"/>
              <a:gd name="connsiteX42" fmla="*/ 5728774 w 9049540"/>
              <a:gd name="connsiteY42" fmla="*/ 6036806 h 8253770"/>
              <a:gd name="connsiteX43" fmla="*/ 5460841 w 9049540"/>
              <a:gd name="connsiteY43" fmla="*/ 5825758 h 8253770"/>
              <a:gd name="connsiteX44" fmla="*/ 5280940 w 9049540"/>
              <a:gd name="connsiteY44" fmla="*/ 5470377 h 8253770"/>
              <a:gd name="connsiteX45" fmla="*/ 5143122 w 9049540"/>
              <a:gd name="connsiteY45" fmla="*/ 4940706 h 8253770"/>
              <a:gd name="connsiteX46" fmla="*/ 4892019 w 9049540"/>
              <a:gd name="connsiteY46" fmla="*/ 4849474 h 8253770"/>
              <a:gd name="connsiteX47" fmla="*/ 4957962 w 9049540"/>
              <a:gd name="connsiteY47" fmla="*/ 4620714 h 8253770"/>
              <a:gd name="connsiteX48" fmla="*/ 4921540 w 9049540"/>
              <a:gd name="connsiteY48" fmla="*/ 4465641 h 8253770"/>
              <a:gd name="connsiteX49" fmla="*/ 5102172 w 9049540"/>
              <a:gd name="connsiteY49" fmla="*/ 4291185 h 8253770"/>
              <a:gd name="connsiteX50" fmla="*/ 9049540 w 9049540"/>
              <a:gd name="connsiteY50" fmla="*/ 8059854 h 8253770"/>
              <a:gd name="connsiteX51" fmla="*/ 4530685 w 9049540"/>
              <a:gd name="connsiteY51" fmla="*/ 3716750 h 8253770"/>
              <a:gd name="connsiteX52" fmla="*/ 4772311 w 9049540"/>
              <a:gd name="connsiteY52" fmla="*/ 3544497 h 8253770"/>
              <a:gd name="connsiteX53" fmla="*/ 4416654 w 9049540"/>
              <a:gd name="connsiteY53" fmla="*/ 3524887 h 8253770"/>
              <a:gd name="connsiteX54" fmla="*/ 4413131 w 9049540"/>
              <a:gd name="connsiteY54" fmla="*/ 3442163 h 8253770"/>
              <a:gd name="connsiteX55" fmla="*/ 4270712 w 9049540"/>
              <a:gd name="connsiteY55" fmla="*/ 3282654 h 8253770"/>
              <a:gd name="connsiteX56" fmla="*/ 4211433 w 9049540"/>
              <a:gd name="connsiteY56" fmla="*/ 3145125 h 8253770"/>
              <a:gd name="connsiteX57" fmla="*/ 4108300 w 9049540"/>
              <a:gd name="connsiteY57" fmla="*/ 3024943 h 8253770"/>
              <a:gd name="connsiteX58" fmla="*/ 4126158 w 9049540"/>
              <a:gd name="connsiteY58" fmla="*/ 2876872 h 8253770"/>
              <a:gd name="connsiteX59" fmla="*/ 3690900 w 9049540"/>
              <a:gd name="connsiteY59" fmla="*/ 3026310 h 8253770"/>
              <a:gd name="connsiteX60" fmla="*/ 3588809 w 9049540"/>
              <a:gd name="connsiteY60" fmla="*/ 2863566 h 8253770"/>
              <a:gd name="connsiteX61" fmla="*/ 3402920 w 9049540"/>
              <a:gd name="connsiteY61" fmla="*/ 2976579 h 8253770"/>
              <a:gd name="connsiteX62" fmla="*/ 3248945 w 9049540"/>
              <a:gd name="connsiteY62" fmla="*/ 2799555 h 8253770"/>
              <a:gd name="connsiteX63" fmla="*/ 3246133 w 9049540"/>
              <a:gd name="connsiteY63" fmla="*/ 2637510 h 8253770"/>
              <a:gd name="connsiteX64" fmla="*/ 3152476 w 9049540"/>
              <a:gd name="connsiteY64" fmla="*/ 2550017 h 8253770"/>
              <a:gd name="connsiteX65" fmla="*/ 3214549 w 9049540"/>
              <a:gd name="connsiteY65" fmla="*/ 2437338 h 8253770"/>
              <a:gd name="connsiteX66" fmla="*/ 3395874 w 9049540"/>
              <a:gd name="connsiteY66" fmla="*/ 2237333 h 8253770"/>
              <a:gd name="connsiteX67" fmla="*/ 3300117 w 9049540"/>
              <a:gd name="connsiteY67" fmla="*/ 2090097 h 8253770"/>
              <a:gd name="connsiteX68" fmla="*/ 3453363 w 9049540"/>
              <a:gd name="connsiteY68" fmla="*/ 1814871 h 8253770"/>
              <a:gd name="connsiteX69" fmla="*/ 3700614 w 9049540"/>
              <a:gd name="connsiteY69" fmla="*/ 1562628 h 8253770"/>
              <a:gd name="connsiteX70" fmla="*/ 3719892 w 9049540"/>
              <a:gd name="connsiteY70" fmla="*/ 1333869 h 8253770"/>
              <a:gd name="connsiteX71" fmla="*/ 3523469 w 9049540"/>
              <a:gd name="connsiteY71" fmla="*/ 1165884 h 8253770"/>
              <a:gd name="connsiteX72" fmla="*/ 3242172 w 9049540"/>
              <a:gd name="connsiteY72" fmla="*/ 986492 h 8253770"/>
              <a:gd name="connsiteX73" fmla="*/ 2802005 w 9049540"/>
              <a:gd name="connsiteY73" fmla="*/ 337504 h 8253770"/>
              <a:gd name="connsiteX74" fmla="*/ 2671178 w 9049540"/>
              <a:gd name="connsiteY74" fmla="*/ 98371 h 8253770"/>
              <a:gd name="connsiteX75" fmla="*/ 2207149 w 9049540"/>
              <a:gd name="connsiteY75" fmla="*/ 98371 h 8253770"/>
              <a:gd name="connsiteX76" fmla="*/ 1829767 w 9049540"/>
              <a:gd name="connsiteY76" fmla="*/ 0 h 8253770"/>
              <a:gd name="connsiteX77" fmla="*/ 1770488 w 9049540"/>
              <a:gd name="connsiteY77" fmla="*/ 183327 h 8253770"/>
              <a:gd name="connsiteX78" fmla="*/ 1492715 w 9049540"/>
              <a:gd name="connsiteY78" fmla="*/ 123418 h 8253770"/>
              <a:gd name="connsiteX79" fmla="*/ 1346808 w 9049540"/>
              <a:gd name="connsiteY79" fmla="*/ 274558 h 8253770"/>
              <a:gd name="connsiteX80" fmla="*/ 1176346 w 9049540"/>
              <a:gd name="connsiteY80" fmla="*/ 493779 h 8253770"/>
              <a:gd name="connsiteX81" fmla="*/ 1228943 w 9049540"/>
              <a:gd name="connsiteY81" fmla="*/ 659728 h 8253770"/>
              <a:gd name="connsiteX82" fmla="*/ 1214192 w 9049540"/>
              <a:gd name="connsiteY82" fmla="*/ 762197 h 8253770"/>
              <a:gd name="connsiteX83" fmla="*/ 938865 w 9049540"/>
              <a:gd name="connsiteY83" fmla="*/ 725105 h 8253770"/>
              <a:gd name="connsiteX84" fmla="*/ 802414 w 9049540"/>
              <a:gd name="connsiteY84" fmla="*/ 785013 h 8253770"/>
              <a:gd name="connsiteX85" fmla="*/ 560405 w 9049540"/>
              <a:gd name="connsiteY85" fmla="*/ 863302 h 8253770"/>
              <a:gd name="connsiteX86" fmla="*/ 280860 w 9049540"/>
              <a:gd name="connsiteY86" fmla="*/ 1085924 h 8253770"/>
              <a:gd name="connsiteX87" fmla="*/ 60922 w 9049540"/>
              <a:gd name="connsiteY87" fmla="*/ 989090 h 8253770"/>
              <a:gd name="connsiteX0" fmla="*/ 60922 w 9049540"/>
              <a:gd name="connsiteY0" fmla="*/ 989090 h 8253770"/>
              <a:gd name="connsiteX1" fmla="*/ 96358 w 9049540"/>
              <a:gd name="connsiteY1" fmla="*/ 1263646 h 8253770"/>
              <a:gd name="connsiteX2" fmla="*/ 93583 w 9049540"/>
              <a:gd name="connsiteY2" fmla="*/ 1599981 h 8253770"/>
              <a:gd name="connsiteX3" fmla="*/ 208307 w 9049540"/>
              <a:gd name="connsiteY3" fmla="*/ 1806289 h 8253770"/>
              <a:gd name="connsiteX4" fmla="*/ 107313 w 9049540"/>
              <a:gd name="connsiteY4" fmla="*/ 1921535 h 8253770"/>
              <a:gd name="connsiteX5" fmla="*/ 0 w 9049540"/>
              <a:gd name="connsiteY5" fmla="*/ 2261605 h 8253770"/>
              <a:gd name="connsiteX6" fmla="*/ 423681 w 9049540"/>
              <a:gd name="connsiteY6" fmla="*/ 2106897 h 8253770"/>
              <a:gd name="connsiteX7" fmla="*/ 743536 w 9049540"/>
              <a:gd name="connsiteY7" fmla="*/ 2392330 h 8253770"/>
              <a:gd name="connsiteX8" fmla="*/ 987663 w 9049540"/>
              <a:gd name="connsiteY8" fmla="*/ 2477256 h 8253770"/>
              <a:gd name="connsiteX9" fmla="*/ 1101311 w 9049540"/>
              <a:gd name="connsiteY9" fmla="*/ 2754548 h 8253770"/>
              <a:gd name="connsiteX10" fmla="*/ 1513088 w 9049540"/>
              <a:gd name="connsiteY10" fmla="*/ 2913525 h 8253770"/>
              <a:gd name="connsiteX11" fmla="*/ 1827686 w 9049540"/>
              <a:gd name="connsiteY11" fmla="*/ 2901616 h 8253770"/>
              <a:gd name="connsiteX12" fmla="*/ 1829823 w 9049540"/>
              <a:gd name="connsiteY12" fmla="*/ 3030138 h 8253770"/>
              <a:gd name="connsiteX13" fmla="*/ 1622555 w 9049540"/>
              <a:gd name="connsiteY13" fmla="*/ 3398628 h 8253770"/>
              <a:gd name="connsiteX14" fmla="*/ 1515590 w 9049540"/>
              <a:gd name="connsiteY14" fmla="*/ 3514376 h 8253770"/>
              <a:gd name="connsiteX15" fmla="*/ 1404060 w 9049540"/>
              <a:gd name="connsiteY15" fmla="*/ 3720684 h 8253770"/>
              <a:gd name="connsiteX16" fmla="*/ 1552432 w 9049540"/>
              <a:gd name="connsiteY16" fmla="*/ 4141611 h 8253770"/>
              <a:gd name="connsiteX17" fmla="*/ 1749895 w 9049540"/>
              <a:gd name="connsiteY17" fmla="*/ 4212259 h 8253770"/>
              <a:gd name="connsiteX18" fmla="*/ 1679789 w 9049540"/>
              <a:gd name="connsiteY18" fmla="*/ 4392487 h 8253770"/>
              <a:gd name="connsiteX19" fmla="*/ 2098906 w 9049540"/>
              <a:gd name="connsiteY19" fmla="*/ 4568310 h 8253770"/>
              <a:gd name="connsiteX20" fmla="*/ 2469278 w 9049540"/>
              <a:gd name="connsiteY20" fmla="*/ 4745165 h 8253770"/>
              <a:gd name="connsiteX21" fmla="*/ 2652720 w 9049540"/>
              <a:gd name="connsiteY21" fmla="*/ 4986168 h 8253770"/>
              <a:gd name="connsiteX22" fmla="*/ 3039230 w 9049540"/>
              <a:gd name="connsiteY22" fmla="*/ 5347187 h 8253770"/>
              <a:gd name="connsiteX23" fmla="*/ 3459406 w 9049540"/>
              <a:gd name="connsiteY23" fmla="*/ 5751601 h 8253770"/>
              <a:gd name="connsiteX24" fmla="*/ 3692652 w 9049540"/>
              <a:gd name="connsiteY24" fmla="*/ 6044704 h 8253770"/>
              <a:gd name="connsiteX25" fmla="*/ 3967268 w 9049540"/>
              <a:gd name="connsiteY25" fmla="*/ 6406923 h 8253770"/>
              <a:gd name="connsiteX26" fmla="*/ 4107278 w 9049540"/>
              <a:gd name="connsiteY26" fmla="*/ 6737819 h 8253770"/>
              <a:gd name="connsiteX27" fmla="*/ 4260196 w 9049540"/>
              <a:gd name="connsiteY27" fmla="*/ 6967945 h 8253770"/>
              <a:gd name="connsiteX28" fmla="*/ 4311076 w 9049540"/>
              <a:gd name="connsiteY28" fmla="*/ 7271090 h 8253770"/>
              <a:gd name="connsiteX29" fmla="*/ 4544304 w 9049540"/>
              <a:gd name="connsiteY29" fmla="*/ 7568964 h 8253770"/>
              <a:gd name="connsiteX30" fmla="*/ 4913965 w 9049540"/>
              <a:gd name="connsiteY30" fmla="*/ 7694583 h 8253770"/>
              <a:gd name="connsiteX31" fmla="*/ 5257316 w 9049540"/>
              <a:gd name="connsiteY31" fmla="*/ 7823105 h 8253770"/>
              <a:gd name="connsiteX32" fmla="*/ 5586994 w 9049540"/>
              <a:gd name="connsiteY32" fmla="*/ 7791814 h 8253770"/>
              <a:gd name="connsiteX33" fmla="*/ 5648044 w 9049540"/>
              <a:gd name="connsiteY33" fmla="*/ 7914032 h 8253770"/>
              <a:gd name="connsiteX34" fmla="*/ 5971752 w 9049540"/>
              <a:gd name="connsiteY34" fmla="*/ 8253770 h 8253770"/>
              <a:gd name="connsiteX35" fmla="*/ 6261812 w 9049540"/>
              <a:gd name="connsiteY35" fmla="*/ 7996787 h 8253770"/>
              <a:gd name="connsiteX36" fmla="*/ 6006147 w 9049540"/>
              <a:gd name="connsiteY36" fmla="*/ 7720057 h 8253770"/>
              <a:gd name="connsiteX37" fmla="*/ 5953203 w 9049540"/>
              <a:gd name="connsiteY37" fmla="*/ 7399398 h 8253770"/>
              <a:gd name="connsiteX38" fmla="*/ 5823782 w 9049540"/>
              <a:gd name="connsiteY38" fmla="*/ 7116562 h 8253770"/>
              <a:gd name="connsiteX39" fmla="*/ 5986869 w 9049540"/>
              <a:gd name="connsiteY39" fmla="*/ 6838801 h 8253770"/>
              <a:gd name="connsiteX40" fmla="*/ 6088229 w 9049540"/>
              <a:gd name="connsiteY40" fmla="*/ 6514906 h 8253770"/>
              <a:gd name="connsiteX41" fmla="*/ 6085436 w 9049540"/>
              <a:gd name="connsiteY41" fmla="*/ 6368538 h 8253770"/>
              <a:gd name="connsiteX42" fmla="*/ 5728774 w 9049540"/>
              <a:gd name="connsiteY42" fmla="*/ 6036806 h 8253770"/>
              <a:gd name="connsiteX43" fmla="*/ 5460841 w 9049540"/>
              <a:gd name="connsiteY43" fmla="*/ 5825758 h 8253770"/>
              <a:gd name="connsiteX44" fmla="*/ 5280940 w 9049540"/>
              <a:gd name="connsiteY44" fmla="*/ 5470377 h 8253770"/>
              <a:gd name="connsiteX45" fmla="*/ 5143122 w 9049540"/>
              <a:gd name="connsiteY45" fmla="*/ 4940706 h 8253770"/>
              <a:gd name="connsiteX46" fmla="*/ 4892019 w 9049540"/>
              <a:gd name="connsiteY46" fmla="*/ 4849474 h 8253770"/>
              <a:gd name="connsiteX47" fmla="*/ 4957962 w 9049540"/>
              <a:gd name="connsiteY47" fmla="*/ 4620714 h 8253770"/>
              <a:gd name="connsiteX48" fmla="*/ 4921540 w 9049540"/>
              <a:gd name="connsiteY48" fmla="*/ 4465641 h 8253770"/>
              <a:gd name="connsiteX49" fmla="*/ 5102172 w 9049540"/>
              <a:gd name="connsiteY49" fmla="*/ 4291185 h 8253770"/>
              <a:gd name="connsiteX50" fmla="*/ 9049540 w 9049540"/>
              <a:gd name="connsiteY50" fmla="*/ 8059854 h 8253770"/>
              <a:gd name="connsiteX51" fmla="*/ 7281089 w 9049540"/>
              <a:gd name="connsiteY51" fmla="*/ 3957466 h 8253770"/>
              <a:gd name="connsiteX52" fmla="*/ 4530685 w 9049540"/>
              <a:gd name="connsiteY52" fmla="*/ 3716750 h 8253770"/>
              <a:gd name="connsiteX53" fmla="*/ 4772311 w 9049540"/>
              <a:gd name="connsiteY53" fmla="*/ 3544497 h 8253770"/>
              <a:gd name="connsiteX54" fmla="*/ 4416654 w 9049540"/>
              <a:gd name="connsiteY54" fmla="*/ 3524887 h 8253770"/>
              <a:gd name="connsiteX55" fmla="*/ 4413131 w 9049540"/>
              <a:gd name="connsiteY55" fmla="*/ 3442163 h 8253770"/>
              <a:gd name="connsiteX56" fmla="*/ 4270712 w 9049540"/>
              <a:gd name="connsiteY56" fmla="*/ 3282654 h 8253770"/>
              <a:gd name="connsiteX57" fmla="*/ 4211433 w 9049540"/>
              <a:gd name="connsiteY57" fmla="*/ 3145125 h 8253770"/>
              <a:gd name="connsiteX58" fmla="*/ 4108300 w 9049540"/>
              <a:gd name="connsiteY58" fmla="*/ 3024943 h 8253770"/>
              <a:gd name="connsiteX59" fmla="*/ 4126158 w 9049540"/>
              <a:gd name="connsiteY59" fmla="*/ 2876872 h 8253770"/>
              <a:gd name="connsiteX60" fmla="*/ 3690900 w 9049540"/>
              <a:gd name="connsiteY60" fmla="*/ 3026310 h 8253770"/>
              <a:gd name="connsiteX61" fmla="*/ 3588809 w 9049540"/>
              <a:gd name="connsiteY61" fmla="*/ 2863566 h 8253770"/>
              <a:gd name="connsiteX62" fmla="*/ 3402920 w 9049540"/>
              <a:gd name="connsiteY62" fmla="*/ 2976579 h 8253770"/>
              <a:gd name="connsiteX63" fmla="*/ 3248945 w 9049540"/>
              <a:gd name="connsiteY63" fmla="*/ 2799555 h 8253770"/>
              <a:gd name="connsiteX64" fmla="*/ 3246133 w 9049540"/>
              <a:gd name="connsiteY64" fmla="*/ 2637510 h 8253770"/>
              <a:gd name="connsiteX65" fmla="*/ 3152476 w 9049540"/>
              <a:gd name="connsiteY65" fmla="*/ 2550017 h 8253770"/>
              <a:gd name="connsiteX66" fmla="*/ 3214549 w 9049540"/>
              <a:gd name="connsiteY66" fmla="*/ 2437338 h 8253770"/>
              <a:gd name="connsiteX67" fmla="*/ 3395874 w 9049540"/>
              <a:gd name="connsiteY67" fmla="*/ 2237333 h 8253770"/>
              <a:gd name="connsiteX68" fmla="*/ 3300117 w 9049540"/>
              <a:gd name="connsiteY68" fmla="*/ 2090097 h 8253770"/>
              <a:gd name="connsiteX69" fmla="*/ 3453363 w 9049540"/>
              <a:gd name="connsiteY69" fmla="*/ 1814871 h 8253770"/>
              <a:gd name="connsiteX70" fmla="*/ 3700614 w 9049540"/>
              <a:gd name="connsiteY70" fmla="*/ 1562628 h 8253770"/>
              <a:gd name="connsiteX71" fmla="*/ 3719892 w 9049540"/>
              <a:gd name="connsiteY71" fmla="*/ 1333869 h 8253770"/>
              <a:gd name="connsiteX72" fmla="*/ 3523469 w 9049540"/>
              <a:gd name="connsiteY72" fmla="*/ 1165884 h 8253770"/>
              <a:gd name="connsiteX73" fmla="*/ 3242172 w 9049540"/>
              <a:gd name="connsiteY73" fmla="*/ 986492 h 8253770"/>
              <a:gd name="connsiteX74" fmla="*/ 2802005 w 9049540"/>
              <a:gd name="connsiteY74" fmla="*/ 337504 h 8253770"/>
              <a:gd name="connsiteX75" fmla="*/ 2671178 w 9049540"/>
              <a:gd name="connsiteY75" fmla="*/ 98371 h 8253770"/>
              <a:gd name="connsiteX76" fmla="*/ 2207149 w 9049540"/>
              <a:gd name="connsiteY76" fmla="*/ 98371 h 8253770"/>
              <a:gd name="connsiteX77" fmla="*/ 1829767 w 9049540"/>
              <a:gd name="connsiteY77" fmla="*/ 0 h 8253770"/>
              <a:gd name="connsiteX78" fmla="*/ 1770488 w 9049540"/>
              <a:gd name="connsiteY78" fmla="*/ 183327 h 8253770"/>
              <a:gd name="connsiteX79" fmla="*/ 1492715 w 9049540"/>
              <a:gd name="connsiteY79" fmla="*/ 123418 h 8253770"/>
              <a:gd name="connsiteX80" fmla="*/ 1346808 w 9049540"/>
              <a:gd name="connsiteY80" fmla="*/ 274558 h 8253770"/>
              <a:gd name="connsiteX81" fmla="*/ 1176346 w 9049540"/>
              <a:gd name="connsiteY81" fmla="*/ 493779 h 8253770"/>
              <a:gd name="connsiteX82" fmla="*/ 1228943 w 9049540"/>
              <a:gd name="connsiteY82" fmla="*/ 659728 h 8253770"/>
              <a:gd name="connsiteX83" fmla="*/ 1214192 w 9049540"/>
              <a:gd name="connsiteY83" fmla="*/ 762197 h 8253770"/>
              <a:gd name="connsiteX84" fmla="*/ 938865 w 9049540"/>
              <a:gd name="connsiteY84" fmla="*/ 725105 h 8253770"/>
              <a:gd name="connsiteX85" fmla="*/ 802414 w 9049540"/>
              <a:gd name="connsiteY85" fmla="*/ 785013 h 8253770"/>
              <a:gd name="connsiteX86" fmla="*/ 560405 w 9049540"/>
              <a:gd name="connsiteY86" fmla="*/ 863302 h 8253770"/>
              <a:gd name="connsiteX87" fmla="*/ 280860 w 9049540"/>
              <a:gd name="connsiteY87" fmla="*/ 1085924 h 8253770"/>
              <a:gd name="connsiteX88" fmla="*/ 60922 w 9049540"/>
              <a:gd name="connsiteY88" fmla="*/ 989090 h 8253770"/>
              <a:gd name="connsiteX0" fmla="*/ 60922 w 7281222"/>
              <a:gd name="connsiteY0" fmla="*/ 989090 h 8253770"/>
              <a:gd name="connsiteX1" fmla="*/ 96358 w 7281222"/>
              <a:gd name="connsiteY1" fmla="*/ 1263646 h 8253770"/>
              <a:gd name="connsiteX2" fmla="*/ 93583 w 7281222"/>
              <a:gd name="connsiteY2" fmla="*/ 1599981 h 8253770"/>
              <a:gd name="connsiteX3" fmla="*/ 208307 w 7281222"/>
              <a:gd name="connsiteY3" fmla="*/ 1806289 h 8253770"/>
              <a:gd name="connsiteX4" fmla="*/ 107313 w 7281222"/>
              <a:gd name="connsiteY4" fmla="*/ 1921535 h 8253770"/>
              <a:gd name="connsiteX5" fmla="*/ 0 w 7281222"/>
              <a:gd name="connsiteY5" fmla="*/ 2261605 h 8253770"/>
              <a:gd name="connsiteX6" fmla="*/ 423681 w 7281222"/>
              <a:gd name="connsiteY6" fmla="*/ 2106897 h 8253770"/>
              <a:gd name="connsiteX7" fmla="*/ 743536 w 7281222"/>
              <a:gd name="connsiteY7" fmla="*/ 2392330 h 8253770"/>
              <a:gd name="connsiteX8" fmla="*/ 987663 w 7281222"/>
              <a:gd name="connsiteY8" fmla="*/ 2477256 h 8253770"/>
              <a:gd name="connsiteX9" fmla="*/ 1101311 w 7281222"/>
              <a:gd name="connsiteY9" fmla="*/ 2754548 h 8253770"/>
              <a:gd name="connsiteX10" fmla="*/ 1513088 w 7281222"/>
              <a:gd name="connsiteY10" fmla="*/ 2913525 h 8253770"/>
              <a:gd name="connsiteX11" fmla="*/ 1827686 w 7281222"/>
              <a:gd name="connsiteY11" fmla="*/ 2901616 h 8253770"/>
              <a:gd name="connsiteX12" fmla="*/ 1829823 w 7281222"/>
              <a:gd name="connsiteY12" fmla="*/ 3030138 h 8253770"/>
              <a:gd name="connsiteX13" fmla="*/ 1622555 w 7281222"/>
              <a:gd name="connsiteY13" fmla="*/ 3398628 h 8253770"/>
              <a:gd name="connsiteX14" fmla="*/ 1515590 w 7281222"/>
              <a:gd name="connsiteY14" fmla="*/ 3514376 h 8253770"/>
              <a:gd name="connsiteX15" fmla="*/ 1404060 w 7281222"/>
              <a:gd name="connsiteY15" fmla="*/ 3720684 h 8253770"/>
              <a:gd name="connsiteX16" fmla="*/ 1552432 w 7281222"/>
              <a:gd name="connsiteY16" fmla="*/ 4141611 h 8253770"/>
              <a:gd name="connsiteX17" fmla="*/ 1749895 w 7281222"/>
              <a:gd name="connsiteY17" fmla="*/ 4212259 h 8253770"/>
              <a:gd name="connsiteX18" fmla="*/ 1679789 w 7281222"/>
              <a:gd name="connsiteY18" fmla="*/ 4392487 h 8253770"/>
              <a:gd name="connsiteX19" fmla="*/ 2098906 w 7281222"/>
              <a:gd name="connsiteY19" fmla="*/ 4568310 h 8253770"/>
              <a:gd name="connsiteX20" fmla="*/ 2469278 w 7281222"/>
              <a:gd name="connsiteY20" fmla="*/ 4745165 h 8253770"/>
              <a:gd name="connsiteX21" fmla="*/ 2652720 w 7281222"/>
              <a:gd name="connsiteY21" fmla="*/ 4986168 h 8253770"/>
              <a:gd name="connsiteX22" fmla="*/ 3039230 w 7281222"/>
              <a:gd name="connsiteY22" fmla="*/ 5347187 h 8253770"/>
              <a:gd name="connsiteX23" fmla="*/ 3459406 w 7281222"/>
              <a:gd name="connsiteY23" fmla="*/ 5751601 h 8253770"/>
              <a:gd name="connsiteX24" fmla="*/ 3692652 w 7281222"/>
              <a:gd name="connsiteY24" fmla="*/ 6044704 h 8253770"/>
              <a:gd name="connsiteX25" fmla="*/ 3967268 w 7281222"/>
              <a:gd name="connsiteY25" fmla="*/ 6406923 h 8253770"/>
              <a:gd name="connsiteX26" fmla="*/ 4107278 w 7281222"/>
              <a:gd name="connsiteY26" fmla="*/ 6737819 h 8253770"/>
              <a:gd name="connsiteX27" fmla="*/ 4260196 w 7281222"/>
              <a:gd name="connsiteY27" fmla="*/ 6967945 h 8253770"/>
              <a:gd name="connsiteX28" fmla="*/ 4311076 w 7281222"/>
              <a:gd name="connsiteY28" fmla="*/ 7271090 h 8253770"/>
              <a:gd name="connsiteX29" fmla="*/ 4544304 w 7281222"/>
              <a:gd name="connsiteY29" fmla="*/ 7568964 h 8253770"/>
              <a:gd name="connsiteX30" fmla="*/ 4913965 w 7281222"/>
              <a:gd name="connsiteY30" fmla="*/ 7694583 h 8253770"/>
              <a:gd name="connsiteX31" fmla="*/ 5257316 w 7281222"/>
              <a:gd name="connsiteY31" fmla="*/ 7823105 h 8253770"/>
              <a:gd name="connsiteX32" fmla="*/ 5586994 w 7281222"/>
              <a:gd name="connsiteY32" fmla="*/ 7791814 h 8253770"/>
              <a:gd name="connsiteX33" fmla="*/ 5648044 w 7281222"/>
              <a:gd name="connsiteY33" fmla="*/ 7914032 h 8253770"/>
              <a:gd name="connsiteX34" fmla="*/ 5971752 w 7281222"/>
              <a:gd name="connsiteY34" fmla="*/ 8253770 h 8253770"/>
              <a:gd name="connsiteX35" fmla="*/ 6261812 w 7281222"/>
              <a:gd name="connsiteY35" fmla="*/ 7996787 h 8253770"/>
              <a:gd name="connsiteX36" fmla="*/ 6006147 w 7281222"/>
              <a:gd name="connsiteY36" fmla="*/ 7720057 h 8253770"/>
              <a:gd name="connsiteX37" fmla="*/ 5953203 w 7281222"/>
              <a:gd name="connsiteY37" fmla="*/ 7399398 h 8253770"/>
              <a:gd name="connsiteX38" fmla="*/ 5823782 w 7281222"/>
              <a:gd name="connsiteY38" fmla="*/ 7116562 h 8253770"/>
              <a:gd name="connsiteX39" fmla="*/ 5986869 w 7281222"/>
              <a:gd name="connsiteY39" fmla="*/ 6838801 h 8253770"/>
              <a:gd name="connsiteX40" fmla="*/ 6088229 w 7281222"/>
              <a:gd name="connsiteY40" fmla="*/ 6514906 h 8253770"/>
              <a:gd name="connsiteX41" fmla="*/ 6085436 w 7281222"/>
              <a:gd name="connsiteY41" fmla="*/ 6368538 h 8253770"/>
              <a:gd name="connsiteX42" fmla="*/ 5728774 w 7281222"/>
              <a:gd name="connsiteY42" fmla="*/ 6036806 h 8253770"/>
              <a:gd name="connsiteX43" fmla="*/ 5460841 w 7281222"/>
              <a:gd name="connsiteY43" fmla="*/ 5825758 h 8253770"/>
              <a:gd name="connsiteX44" fmla="*/ 5280940 w 7281222"/>
              <a:gd name="connsiteY44" fmla="*/ 5470377 h 8253770"/>
              <a:gd name="connsiteX45" fmla="*/ 5143122 w 7281222"/>
              <a:gd name="connsiteY45" fmla="*/ 4940706 h 8253770"/>
              <a:gd name="connsiteX46" fmla="*/ 4892019 w 7281222"/>
              <a:gd name="connsiteY46" fmla="*/ 4849474 h 8253770"/>
              <a:gd name="connsiteX47" fmla="*/ 4957962 w 7281222"/>
              <a:gd name="connsiteY47" fmla="*/ 4620714 h 8253770"/>
              <a:gd name="connsiteX48" fmla="*/ 4921540 w 7281222"/>
              <a:gd name="connsiteY48" fmla="*/ 4465641 h 8253770"/>
              <a:gd name="connsiteX49" fmla="*/ 5102172 w 7281222"/>
              <a:gd name="connsiteY49" fmla="*/ 4291185 h 8253770"/>
              <a:gd name="connsiteX50" fmla="*/ 4898080 w 7281222"/>
              <a:gd name="connsiteY50" fmla="*/ 4136810 h 8253770"/>
              <a:gd name="connsiteX51" fmla="*/ 7281089 w 7281222"/>
              <a:gd name="connsiteY51" fmla="*/ 3957466 h 8253770"/>
              <a:gd name="connsiteX52" fmla="*/ 4530685 w 7281222"/>
              <a:gd name="connsiteY52" fmla="*/ 3716750 h 8253770"/>
              <a:gd name="connsiteX53" fmla="*/ 4772311 w 7281222"/>
              <a:gd name="connsiteY53" fmla="*/ 3544497 h 8253770"/>
              <a:gd name="connsiteX54" fmla="*/ 4416654 w 7281222"/>
              <a:gd name="connsiteY54" fmla="*/ 3524887 h 8253770"/>
              <a:gd name="connsiteX55" fmla="*/ 4413131 w 7281222"/>
              <a:gd name="connsiteY55" fmla="*/ 3442163 h 8253770"/>
              <a:gd name="connsiteX56" fmla="*/ 4270712 w 7281222"/>
              <a:gd name="connsiteY56" fmla="*/ 3282654 h 8253770"/>
              <a:gd name="connsiteX57" fmla="*/ 4211433 w 7281222"/>
              <a:gd name="connsiteY57" fmla="*/ 3145125 h 8253770"/>
              <a:gd name="connsiteX58" fmla="*/ 4108300 w 7281222"/>
              <a:gd name="connsiteY58" fmla="*/ 3024943 h 8253770"/>
              <a:gd name="connsiteX59" fmla="*/ 4126158 w 7281222"/>
              <a:gd name="connsiteY59" fmla="*/ 2876872 h 8253770"/>
              <a:gd name="connsiteX60" fmla="*/ 3690900 w 7281222"/>
              <a:gd name="connsiteY60" fmla="*/ 3026310 h 8253770"/>
              <a:gd name="connsiteX61" fmla="*/ 3588809 w 7281222"/>
              <a:gd name="connsiteY61" fmla="*/ 2863566 h 8253770"/>
              <a:gd name="connsiteX62" fmla="*/ 3402920 w 7281222"/>
              <a:gd name="connsiteY62" fmla="*/ 2976579 h 8253770"/>
              <a:gd name="connsiteX63" fmla="*/ 3248945 w 7281222"/>
              <a:gd name="connsiteY63" fmla="*/ 2799555 h 8253770"/>
              <a:gd name="connsiteX64" fmla="*/ 3246133 w 7281222"/>
              <a:gd name="connsiteY64" fmla="*/ 2637510 h 8253770"/>
              <a:gd name="connsiteX65" fmla="*/ 3152476 w 7281222"/>
              <a:gd name="connsiteY65" fmla="*/ 2550017 h 8253770"/>
              <a:gd name="connsiteX66" fmla="*/ 3214549 w 7281222"/>
              <a:gd name="connsiteY66" fmla="*/ 2437338 h 8253770"/>
              <a:gd name="connsiteX67" fmla="*/ 3395874 w 7281222"/>
              <a:gd name="connsiteY67" fmla="*/ 2237333 h 8253770"/>
              <a:gd name="connsiteX68" fmla="*/ 3300117 w 7281222"/>
              <a:gd name="connsiteY68" fmla="*/ 2090097 h 8253770"/>
              <a:gd name="connsiteX69" fmla="*/ 3453363 w 7281222"/>
              <a:gd name="connsiteY69" fmla="*/ 1814871 h 8253770"/>
              <a:gd name="connsiteX70" fmla="*/ 3700614 w 7281222"/>
              <a:gd name="connsiteY70" fmla="*/ 1562628 h 8253770"/>
              <a:gd name="connsiteX71" fmla="*/ 3719892 w 7281222"/>
              <a:gd name="connsiteY71" fmla="*/ 1333869 h 8253770"/>
              <a:gd name="connsiteX72" fmla="*/ 3523469 w 7281222"/>
              <a:gd name="connsiteY72" fmla="*/ 1165884 h 8253770"/>
              <a:gd name="connsiteX73" fmla="*/ 3242172 w 7281222"/>
              <a:gd name="connsiteY73" fmla="*/ 986492 h 8253770"/>
              <a:gd name="connsiteX74" fmla="*/ 2802005 w 7281222"/>
              <a:gd name="connsiteY74" fmla="*/ 337504 h 8253770"/>
              <a:gd name="connsiteX75" fmla="*/ 2671178 w 7281222"/>
              <a:gd name="connsiteY75" fmla="*/ 98371 h 8253770"/>
              <a:gd name="connsiteX76" fmla="*/ 2207149 w 7281222"/>
              <a:gd name="connsiteY76" fmla="*/ 98371 h 8253770"/>
              <a:gd name="connsiteX77" fmla="*/ 1829767 w 7281222"/>
              <a:gd name="connsiteY77" fmla="*/ 0 h 8253770"/>
              <a:gd name="connsiteX78" fmla="*/ 1770488 w 7281222"/>
              <a:gd name="connsiteY78" fmla="*/ 183327 h 8253770"/>
              <a:gd name="connsiteX79" fmla="*/ 1492715 w 7281222"/>
              <a:gd name="connsiteY79" fmla="*/ 123418 h 8253770"/>
              <a:gd name="connsiteX80" fmla="*/ 1346808 w 7281222"/>
              <a:gd name="connsiteY80" fmla="*/ 274558 h 8253770"/>
              <a:gd name="connsiteX81" fmla="*/ 1176346 w 7281222"/>
              <a:gd name="connsiteY81" fmla="*/ 493779 h 8253770"/>
              <a:gd name="connsiteX82" fmla="*/ 1228943 w 7281222"/>
              <a:gd name="connsiteY82" fmla="*/ 659728 h 8253770"/>
              <a:gd name="connsiteX83" fmla="*/ 1214192 w 7281222"/>
              <a:gd name="connsiteY83" fmla="*/ 762197 h 8253770"/>
              <a:gd name="connsiteX84" fmla="*/ 938865 w 7281222"/>
              <a:gd name="connsiteY84" fmla="*/ 725105 h 8253770"/>
              <a:gd name="connsiteX85" fmla="*/ 802414 w 7281222"/>
              <a:gd name="connsiteY85" fmla="*/ 785013 h 8253770"/>
              <a:gd name="connsiteX86" fmla="*/ 560405 w 7281222"/>
              <a:gd name="connsiteY86" fmla="*/ 863302 h 8253770"/>
              <a:gd name="connsiteX87" fmla="*/ 280860 w 7281222"/>
              <a:gd name="connsiteY87" fmla="*/ 1085924 h 8253770"/>
              <a:gd name="connsiteX88" fmla="*/ 60922 w 7281222"/>
              <a:gd name="connsiteY88" fmla="*/ 989090 h 8253770"/>
              <a:gd name="connsiteX0" fmla="*/ 60922 w 6261812"/>
              <a:gd name="connsiteY0" fmla="*/ 989090 h 8253770"/>
              <a:gd name="connsiteX1" fmla="*/ 96358 w 6261812"/>
              <a:gd name="connsiteY1" fmla="*/ 1263646 h 8253770"/>
              <a:gd name="connsiteX2" fmla="*/ 93583 w 6261812"/>
              <a:gd name="connsiteY2" fmla="*/ 1599981 h 8253770"/>
              <a:gd name="connsiteX3" fmla="*/ 208307 w 6261812"/>
              <a:gd name="connsiteY3" fmla="*/ 1806289 h 8253770"/>
              <a:gd name="connsiteX4" fmla="*/ 107313 w 6261812"/>
              <a:gd name="connsiteY4" fmla="*/ 1921535 h 8253770"/>
              <a:gd name="connsiteX5" fmla="*/ 0 w 6261812"/>
              <a:gd name="connsiteY5" fmla="*/ 2261605 h 8253770"/>
              <a:gd name="connsiteX6" fmla="*/ 423681 w 6261812"/>
              <a:gd name="connsiteY6" fmla="*/ 2106897 h 8253770"/>
              <a:gd name="connsiteX7" fmla="*/ 743536 w 6261812"/>
              <a:gd name="connsiteY7" fmla="*/ 2392330 h 8253770"/>
              <a:gd name="connsiteX8" fmla="*/ 987663 w 6261812"/>
              <a:gd name="connsiteY8" fmla="*/ 2477256 h 8253770"/>
              <a:gd name="connsiteX9" fmla="*/ 1101311 w 6261812"/>
              <a:gd name="connsiteY9" fmla="*/ 2754548 h 8253770"/>
              <a:gd name="connsiteX10" fmla="*/ 1513088 w 6261812"/>
              <a:gd name="connsiteY10" fmla="*/ 2913525 h 8253770"/>
              <a:gd name="connsiteX11" fmla="*/ 1827686 w 6261812"/>
              <a:gd name="connsiteY11" fmla="*/ 2901616 h 8253770"/>
              <a:gd name="connsiteX12" fmla="*/ 1829823 w 6261812"/>
              <a:gd name="connsiteY12" fmla="*/ 3030138 h 8253770"/>
              <a:gd name="connsiteX13" fmla="*/ 1622555 w 6261812"/>
              <a:gd name="connsiteY13" fmla="*/ 3398628 h 8253770"/>
              <a:gd name="connsiteX14" fmla="*/ 1515590 w 6261812"/>
              <a:gd name="connsiteY14" fmla="*/ 3514376 h 8253770"/>
              <a:gd name="connsiteX15" fmla="*/ 1404060 w 6261812"/>
              <a:gd name="connsiteY15" fmla="*/ 3720684 h 8253770"/>
              <a:gd name="connsiteX16" fmla="*/ 1552432 w 6261812"/>
              <a:gd name="connsiteY16" fmla="*/ 4141611 h 8253770"/>
              <a:gd name="connsiteX17" fmla="*/ 1749895 w 6261812"/>
              <a:gd name="connsiteY17" fmla="*/ 4212259 h 8253770"/>
              <a:gd name="connsiteX18" fmla="*/ 1679789 w 6261812"/>
              <a:gd name="connsiteY18" fmla="*/ 4392487 h 8253770"/>
              <a:gd name="connsiteX19" fmla="*/ 2098906 w 6261812"/>
              <a:gd name="connsiteY19" fmla="*/ 4568310 h 8253770"/>
              <a:gd name="connsiteX20" fmla="*/ 2469278 w 6261812"/>
              <a:gd name="connsiteY20" fmla="*/ 4745165 h 8253770"/>
              <a:gd name="connsiteX21" fmla="*/ 2652720 w 6261812"/>
              <a:gd name="connsiteY21" fmla="*/ 4986168 h 8253770"/>
              <a:gd name="connsiteX22" fmla="*/ 3039230 w 6261812"/>
              <a:gd name="connsiteY22" fmla="*/ 5347187 h 8253770"/>
              <a:gd name="connsiteX23" fmla="*/ 3459406 w 6261812"/>
              <a:gd name="connsiteY23" fmla="*/ 5751601 h 8253770"/>
              <a:gd name="connsiteX24" fmla="*/ 3692652 w 6261812"/>
              <a:gd name="connsiteY24" fmla="*/ 6044704 h 8253770"/>
              <a:gd name="connsiteX25" fmla="*/ 3967268 w 6261812"/>
              <a:gd name="connsiteY25" fmla="*/ 6406923 h 8253770"/>
              <a:gd name="connsiteX26" fmla="*/ 4107278 w 6261812"/>
              <a:gd name="connsiteY26" fmla="*/ 6737819 h 8253770"/>
              <a:gd name="connsiteX27" fmla="*/ 4260196 w 6261812"/>
              <a:gd name="connsiteY27" fmla="*/ 6967945 h 8253770"/>
              <a:gd name="connsiteX28" fmla="*/ 4311076 w 6261812"/>
              <a:gd name="connsiteY28" fmla="*/ 7271090 h 8253770"/>
              <a:gd name="connsiteX29" fmla="*/ 4544304 w 6261812"/>
              <a:gd name="connsiteY29" fmla="*/ 7568964 h 8253770"/>
              <a:gd name="connsiteX30" fmla="*/ 4913965 w 6261812"/>
              <a:gd name="connsiteY30" fmla="*/ 7694583 h 8253770"/>
              <a:gd name="connsiteX31" fmla="*/ 5257316 w 6261812"/>
              <a:gd name="connsiteY31" fmla="*/ 7823105 h 8253770"/>
              <a:gd name="connsiteX32" fmla="*/ 5586994 w 6261812"/>
              <a:gd name="connsiteY32" fmla="*/ 7791814 h 8253770"/>
              <a:gd name="connsiteX33" fmla="*/ 5648044 w 6261812"/>
              <a:gd name="connsiteY33" fmla="*/ 7914032 h 8253770"/>
              <a:gd name="connsiteX34" fmla="*/ 5971752 w 6261812"/>
              <a:gd name="connsiteY34" fmla="*/ 8253770 h 8253770"/>
              <a:gd name="connsiteX35" fmla="*/ 6261812 w 6261812"/>
              <a:gd name="connsiteY35" fmla="*/ 7996787 h 8253770"/>
              <a:gd name="connsiteX36" fmla="*/ 6006147 w 6261812"/>
              <a:gd name="connsiteY36" fmla="*/ 7720057 h 8253770"/>
              <a:gd name="connsiteX37" fmla="*/ 5953203 w 6261812"/>
              <a:gd name="connsiteY37" fmla="*/ 7399398 h 8253770"/>
              <a:gd name="connsiteX38" fmla="*/ 5823782 w 6261812"/>
              <a:gd name="connsiteY38" fmla="*/ 7116562 h 8253770"/>
              <a:gd name="connsiteX39" fmla="*/ 5986869 w 6261812"/>
              <a:gd name="connsiteY39" fmla="*/ 6838801 h 8253770"/>
              <a:gd name="connsiteX40" fmla="*/ 6088229 w 6261812"/>
              <a:gd name="connsiteY40" fmla="*/ 6514906 h 8253770"/>
              <a:gd name="connsiteX41" fmla="*/ 6085436 w 6261812"/>
              <a:gd name="connsiteY41" fmla="*/ 6368538 h 8253770"/>
              <a:gd name="connsiteX42" fmla="*/ 5728774 w 6261812"/>
              <a:gd name="connsiteY42" fmla="*/ 6036806 h 8253770"/>
              <a:gd name="connsiteX43" fmla="*/ 5460841 w 6261812"/>
              <a:gd name="connsiteY43" fmla="*/ 5825758 h 8253770"/>
              <a:gd name="connsiteX44" fmla="*/ 5280940 w 6261812"/>
              <a:gd name="connsiteY44" fmla="*/ 5470377 h 8253770"/>
              <a:gd name="connsiteX45" fmla="*/ 5143122 w 6261812"/>
              <a:gd name="connsiteY45" fmla="*/ 4940706 h 8253770"/>
              <a:gd name="connsiteX46" fmla="*/ 4892019 w 6261812"/>
              <a:gd name="connsiteY46" fmla="*/ 4849474 h 8253770"/>
              <a:gd name="connsiteX47" fmla="*/ 4957962 w 6261812"/>
              <a:gd name="connsiteY47" fmla="*/ 4620714 h 8253770"/>
              <a:gd name="connsiteX48" fmla="*/ 4921540 w 6261812"/>
              <a:gd name="connsiteY48" fmla="*/ 4465641 h 8253770"/>
              <a:gd name="connsiteX49" fmla="*/ 5102172 w 6261812"/>
              <a:gd name="connsiteY49" fmla="*/ 4291185 h 8253770"/>
              <a:gd name="connsiteX50" fmla="*/ 4898080 w 6261812"/>
              <a:gd name="connsiteY50" fmla="*/ 4136810 h 8253770"/>
              <a:gd name="connsiteX51" fmla="*/ 4735571 w 6261812"/>
              <a:gd name="connsiteY51" fmla="*/ 3964104 h 8253770"/>
              <a:gd name="connsiteX52" fmla="*/ 4530685 w 6261812"/>
              <a:gd name="connsiteY52" fmla="*/ 3716750 h 8253770"/>
              <a:gd name="connsiteX53" fmla="*/ 4772311 w 6261812"/>
              <a:gd name="connsiteY53" fmla="*/ 3544497 h 8253770"/>
              <a:gd name="connsiteX54" fmla="*/ 4416654 w 6261812"/>
              <a:gd name="connsiteY54" fmla="*/ 3524887 h 8253770"/>
              <a:gd name="connsiteX55" fmla="*/ 4413131 w 6261812"/>
              <a:gd name="connsiteY55" fmla="*/ 3442163 h 8253770"/>
              <a:gd name="connsiteX56" fmla="*/ 4270712 w 6261812"/>
              <a:gd name="connsiteY56" fmla="*/ 3282654 h 8253770"/>
              <a:gd name="connsiteX57" fmla="*/ 4211433 w 6261812"/>
              <a:gd name="connsiteY57" fmla="*/ 3145125 h 8253770"/>
              <a:gd name="connsiteX58" fmla="*/ 4108300 w 6261812"/>
              <a:gd name="connsiteY58" fmla="*/ 3024943 h 8253770"/>
              <a:gd name="connsiteX59" fmla="*/ 4126158 w 6261812"/>
              <a:gd name="connsiteY59" fmla="*/ 2876872 h 8253770"/>
              <a:gd name="connsiteX60" fmla="*/ 3690900 w 6261812"/>
              <a:gd name="connsiteY60" fmla="*/ 3026310 h 8253770"/>
              <a:gd name="connsiteX61" fmla="*/ 3588809 w 6261812"/>
              <a:gd name="connsiteY61" fmla="*/ 2863566 h 8253770"/>
              <a:gd name="connsiteX62" fmla="*/ 3402920 w 6261812"/>
              <a:gd name="connsiteY62" fmla="*/ 2976579 h 8253770"/>
              <a:gd name="connsiteX63" fmla="*/ 3248945 w 6261812"/>
              <a:gd name="connsiteY63" fmla="*/ 2799555 h 8253770"/>
              <a:gd name="connsiteX64" fmla="*/ 3246133 w 6261812"/>
              <a:gd name="connsiteY64" fmla="*/ 2637510 h 8253770"/>
              <a:gd name="connsiteX65" fmla="*/ 3152476 w 6261812"/>
              <a:gd name="connsiteY65" fmla="*/ 2550017 h 8253770"/>
              <a:gd name="connsiteX66" fmla="*/ 3214549 w 6261812"/>
              <a:gd name="connsiteY66" fmla="*/ 2437338 h 8253770"/>
              <a:gd name="connsiteX67" fmla="*/ 3395874 w 6261812"/>
              <a:gd name="connsiteY67" fmla="*/ 2237333 h 8253770"/>
              <a:gd name="connsiteX68" fmla="*/ 3300117 w 6261812"/>
              <a:gd name="connsiteY68" fmla="*/ 2090097 h 8253770"/>
              <a:gd name="connsiteX69" fmla="*/ 3453363 w 6261812"/>
              <a:gd name="connsiteY69" fmla="*/ 1814871 h 8253770"/>
              <a:gd name="connsiteX70" fmla="*/ 3700614 w 6261812"/>
              <a:gd name="connsiteY70" fmla="*/ 1562628 h 8253770"/>
              <a:gd name="connsiteX71" fmla="*/ 3719892 w 6261812"/>
              <a:gd name="connsiteY71" fmla="*/ 1333869 h 8253770"/>
              <a:gd name="connsiteX72" fmla="*/ 3523469 w 6261812"/>
              <a:gd name="connsiteY72" fmla="*/ 1165884 h 8253770"/>
              <a:gd name="connsiteX73" fmla="*/ 3242172 w 6261812"/>
              <a:gd name="connsiteY73" fmla="*/ 986492 h 8253770"/>
              <a:gd name="connsiteX74" fmla="*/ 2802005 w 6261812"/>
              <a:gd name="connsiteY74" fmla="*/ 337504 h 8253770"/>
              <a:gd name="connsiteX75" fmla="*/ 2671178 w 6261812"/>
              <a:gd name="connsiteY75" fmla="*/ 98371 h 8253770"/>
              <a:gd name="connsiteX76" fmla="*/ 2207149 w 6261812"/>
              <a:gd name="connsiteY76" fmla="*/ 98371 h 8253770"/>
              <a:gd name="connsiteX77" fmla="*/ 1829767 w 6261812"/>
              <a:gd name="connsiteY77" fmla="*/ 0 h 8253770"/>
              <a:gd name="connsiteX78" fmla="*/ 1770488 w 6261812"/>
              <a:gd name="connsiteY78" fmla="*/ 183327 h 8253770"/>
              <a:gd name="connsiteX79" fmla="*/ 1492715 w 6261812"/>
              <a:gd name="connsiteY79" fmla="*/ 123418 h 8253770"/>
              <a:gd name="connsiteX80" fmla="*/ 1346808 w 6261812"/>
              <a:gd name="connsiteY80" fmla="*/ 274558 h 8253770"/>
              <a:gd name="connsiteX81" fmla="*/ 1176346 w 6261812"/>
              <a:gd name="connsiteY81" fmla="*/ 493779 h 8253770"/>
              <a:gd name="connsiteX82" fmla="*/ 1228943 w 6261812"/>
              <a:gd name="connsiteY82" fmla="*/ 659728 h 8253770"/>
              <a:gd name="connsiteX83" fmla="*/ 1214192 w 6261812"/>
              <a:gd name="connsiteY83" fmla="*/ 762197 h 8253770"/>
              <a:gd name="connsiteX84" fmla="*/ 938865 w 6261812"/>
              <a:gd name="connsiteY84" fmla="*/ 725105 h 8253770"/>
              <a:gd name="connsiteX85" fmla="*/ 802414 w 6261812"/>
              <a:gd name="connsiteY85" fmla="*/ 785013 h 8253770"/>
              <a:gd name="connsiteX86" fmla="*/ 560405 w 6261812"/>
              <a:gd name="connsiteY86" fmla="*/ 863302 h 8253770"/>
              <a:gd name="connsiteX87" fmla="*/ 280860 w 6261812"/>
              <a:gd name="connsiteY87" fmla="*/ 1085924 h 8253770"/>
              <a:gd name="connsiteX88" fmla="*/ 60922 w 6261812"/>
              <a:gd name="connsiteY88" fmla="*/ 989090 h 82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261812" h="8253770">
                <a:moveTo>
                  <a:pt x="60922" y="989090"/>
                </a:moveTo>
                <a:lnTo>
                  <a:pt x="96358" y="1263646"/>
                </a:lnTo>
                <a:lnTo>
                  <a:pt x="93583" y="1599981"/>
                </a:lnTo>
                <a:lnTo>
                  <a:pt x="208307" y="1806289"/>
                </a:lnTo>
                <a:lnTo>
                  <a:pt x="107313" y="1921535"/>
                </a:lnTo>
                <a:lnTo>
                  <a:pt x="0" y="2261605"/>
                </a:lnTo>
                <a:lnTo>
                  <a:pt x="423681" y="2106897"/>
                </a:lnTo>
                <a:lnTo>
                  <a:pt x="743536" y="2392330"/>
                </a:lnTo>
                <a:lnTo>
                  <a:pt x="987663" y="2477256"/>
                </a:lnTo>
                <a:cubicBezTo>
                  <a:pt x="1032209" y="2565261"/>
                  <a:pt x="956810" y="2679819"/>
                  <a:pt x="1101311" y="2754548"/>
                </a:cubicBezTo>
                <a:lnTo>
                  <a:pt x="1513088" y="2913525"/>
                </a:lnTo>
                <a:cubicBezTo>
                  <a:pt x="1617954" y="2909555"/>
                  <a:pt x="1616202" y="2825931"/>
                  <a:pt x="1827686" y="2901616"/>
                </a:cubicBezTo>
                <a:cubicBezTo>
                  <a:pt x="1828398" y="2944457"/>
                  <a:pt x="1829111" y="2987297"/>
                  <a:pt x="1829823" y="3030138"/>
                </a:cubicBezTo>
                <a:lnTo>
                  <a:pt x="1622555" y="3398628"/>
                </a:lnTo>
                <a:lnTo>
                  <a:pt x="1515590" y="3514376"/>
                </a:lnTo>
                <a:lnTo>
                  <a:pt x="1404060" y="3720684"/>
                </a:lnTo>
                <a:lnTo>
                  <a:pt x="1552432" y="4141611"/>
                </a:lnTo>
                <a:lnTo>
                  <a:pt x="1749895" y="4212259"/>
                </a:lnTo>
                <a:lnTo>
                  <a:pt x="1679789" y="4392487"/>
                </a:lnTo>
                <a:lnTo>
                  <a:pt x="2098906" y="4568310"/>
                </a:lnTo>
                <a:lnTo>
                  <a:pt x="2469278" y="4745165"/>
                </a:lnTo>
                <a:lnTo>
                  <a:pt x="2652720" y="4986168"/>
                </a:lnTo>
                <a:cubicBezTo>
                  <a:pt x="2781557" y="5106508"/>
                  <a:pt x="2743801" y="4954690"/>
                  <a:pt x="3039230" y="5347187"/>
                </a:cubicBezTo>
                <a:cubicBezTo>
                  <a:pt x="3179289" y="5481992"/>
                  <a:pt x="3252711" y="5377830"/>
                  <a:pt x="3459406" y="5751601"/>
                </a:cubicBezTo>
                <a:lnTo>
                  <a:pt x="3692652" y="6044704"/>
                </a:lnTo>
                <a:lnTo>
                  <a:pt x="3967268" y="6406923"/>
                </a:lnTo>
                <a:lnTo>
                  <a:pt x="4107278" y="6737819"/>
                </a:lnTo>
                <a:lnTo>
                  <a:pt x="4260196" y="6967945"/>
                </a:lnTo>
                <a:cubicBezTo>
                  <a:pt x="4277156" y="7068993"/>
                  <a:pt x="4140852" y="7123576"/>
                  <a:pt x="4311076" y="7271090"/>
                </a:cubicBezTo>
                <a:lnTo>
                  <a:pt x="4544304" y="7568964"/>
                </a:lnTo>
                <a:lnTo>
                  <a:pt x="4913965" y="7694583"/>
                </a:lnTo>
                <a:lnTo>
                  <a:pt x="5257316" y="7823105"/>
                </a:lnTo>
                <a:lnTo>
                  <a:pt x="5586994" y="7791814"/>
                </a:lnTo>
                <a:lnTo>
                  <a:pt x="5648044" y="7914032"/>
                </a:lnTo>
                <a:lnTo>
                  <a:pt x="5971752" y="8253770"/>
                </a:lnTo>
                <a:lnTo>
                  <a:pt x="6261812" y="7996787"/>
                </a:lnTo>
                <a:lnTo>
                  <a:pt x="6006147" y="7720057"/>
                </a:lnTo>
                <a:lnTo>
                  <a:pt x="5953203" y="7399398"/>
                </a:lnTo>
                <a:lnTo>
                  <a:pt x="5823782" y="7116562"/>
                </a:lnTo>
                <a:lnTo>
                  <a:pt x="5986869" y="6838801"/>
                </a:lnTo>
                <a:lnTo>
                  <a:pt x="6088229" y="6514906"/>
                </a:lnTo>
                <a:lnTo>
                  <a:pt x="6085436" y="6368538"/>
                </a:lnTo>
                <a:lnTo>
                  <a:pt x="5728774" y="6036806"/>
                </a:lnTo>
                <a:lnTo>
                  <a:pt x="5460841" y="5825758"/>
                </a:lnTo>
                <a:lnTo>
                  <a:pt x="5280940" y="5470377"/>
                </a:lnTo>
                <a:lnTo>
                  <a:pt x="5143122" y="4940706"/>
                </a:lnTo>
                <a:lnTo>
                  <a:pt x="4892019" y="4849474"/>
                </a:lnTo>
                <a:lnTo>
                  <a:pt x="4957962" y="4620714"/>
                </a:lnTo>
                <a:lnTo>
                  <a:pt x="4921540" y="4465641"/>
                </a:lnTo>
                <a:lnTo>
                  <a:pt x="5102172" y="4291185"/>
                </a:lnTo>
                <a:lnTo>
                  <a:pt x="4898080" y="4136810"/>
                </a:lnTo>
                <a:cubicBezTo>
                  <a:pt x="4877229" y="4123495"/>
                  <a:pt x="4756422" y="3977419"/>
                  <a:pt x="4735571" y="3964104"/>
                </a:cubicBezTo>
                <a:lnTo>
                  <a:pt x="4530685" y="3716750"/>
                </a:lnTo>
                <a:lnTo>
                  <a:pt x="4772311" y="3544497"/>
                </a:lnTo>
                <a:lnTo>
                  <a:pt x="4416654" y="3524887"/>
                </a:lnTo>
                <a:lnTo>
                  <a:pt x="4413131" y="3442163"/>
                </a:lnTo>
                <a:lnTo>
                  <a:pt x="4270712" y="3282654"/>
                </a:lnTo>
                <a:lnTo>
                  <a:pt x="4211433" y="3145125"/>
                </a:lnTo>
                <a:lnTo>
                  <a:pt x="4108300" y="3024943"/>
                </a:lnTo>
                <a:lnTo>
                  <a:pt x="4126158" y="2876872"/>
                </a:lnTo>
                <a:cubicBezTo>
                  <a:pt x="3874455" y="2858093"/>
                  <a:pt x="3842649" y="2945520"/>
                  <a:pt x="3690900" y="3026310"/>
                </a:cubicBezTo>
                <a:lnTo>
                  <a:pt x="3588809" y="2863566"/>
                </a:lnTo>
                <a:lnTo>
                  <a:pt x="3402920" y="2976579"/>
                </a:lnTo>
                <a:lnTo>
                  <a:pt x="3248945" y="2799555"/>
                </a:lnTo>
                <a:cubicBezTo>
                  <a:pt x="3248008" y="2745540"/>
                  <a:pt x="3247070" y="2691525"/>
                  <a:pt x="3246133" y="2637510"/>
                </a:cubicBezTo>
                <a:lnTo>
                  <a:pt x="3152476" y="2550017"/>
                </a:lnTo>
                <a:lnTo>
                  <a:pt x="3214549" y="2437338"/>
                </a:lnTo>
                <a:lnTo>
                  <a:pt x="3395874" y="2237333"/>
                </a:lnTo>
                <a:lnTo>
                  <a:pt x="3300117" y="2090097"/>
                </a:lnTo>
                <a:lnTo>
                  <a:pt x="3453363" y="1814871"/>
                </a:lnTo>
                <a:lnTo>
                  <a:pt x="3700614" y="1562628"/>
                </a:lnTo>
                <a:lnTo>
                  <a:pt x="3719892" y="1333869"/>
                </a:lnTo>
                <a:lnTo>
                  <a:pt x="3523469" y="1165884"/>
                </a:lnTo>
                <a:lnTo>
                  <a:pt x="3242172" y="986492"/>
                </a:lnTo>
                <a:cubicBezTo>
                  <a:pt x="3097671" y="805565"/>
                  <a:pt x="2839888" y="764036"/>
                  <a:pt x="2802005" y="337504"/>
                </a:cubicBezTo>
                <a:lnTo>
                  <a:pt x="2671178" y="98371"/>
                </a:lnTo>
                <a:lnTo>
                  <a:pt x="2207149" y="98371"/>
                </a:lnTo>
                <a:lnTo>
                  <a:pt x="1829767" y="0"/>
                </a:lnTo>
                <a:lnTo>
                  <a:pt x="1770488" y="183327"/>
                </a:lnTo>
                <a:lnTo>
                  <a:pt x="1492715" y="123418"/>
                </a:lnTo>
                <a:lnTo>
                  <a:pt x="1346808" y="274558"/>
                </a:lnTo>
                <a:lnTo>
                  <a:pt x="1176346" y="493779"/>
                </a:lnTo>
                <a:lnTo>
                  <a:pt x="1228943" y="659728"/>
                </a:lnTo>
                <a:lnTo>
                  <a:pt x="1214192" y="762197"/>
                </a:lnTo>
                <a:lnTo>
                  <a:pt x="938865" y="725105"/>
                </a:lnTo>
                <a:lnTo>
                  <a:pt x="802414" y="785013"/>
                </a:lnTo>
                <a:lnTo>
                  <a:pt x="560405" y="863302"/>
                </a:lnTo>
                <a:lnTo>
                  <a:pt x="280860" y="1085924"/>
                </a:lnTo>
                <a:lnTo>
                  <a:pt x="60922" y="989090"/>
                </a:lnTo>
                <a:close/>
              </a:path>
            </a:pathLst>
          </a:custGeom>
          <a:noFill/>
          <a:ln w="92075">
            <a:solidFill>
              <a:srgbClr val="3399FF"/>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96" name="直線矢印コネクタ 95">
            <a:extLst>
              <a:ext uri="{FF2B5EF4-FFF2-40B4-BE49-F238E27FC236}">
                <a16:creationId xmlns:a16="http://schemas.microsoft.com/office/drawing/2014/main" id="{6101F966-D9D4-453B-AAD9-D6F17229E456}"/>
              </a:ext>
            </a:extLst>
          </p:cNvPr>
          <p:cNvCxnSpPr>
            <a:cxnSpLocks/>
            <a:stCxn id="93" idx="5"/>
          </p:cNvCxnSpPr>
          <p:nvPr/>
        </p:nvCxnSpPr>
        <p:spPr>
          <a:xfrm>
            <a:off x="4288369" y="2045381"/>
            <a:ext cx="3131844" cy="314050"/>
          </a:xfrm>
          <a:prstGeom prst="straightConnector1">
            <a:avLst/>
          </a:prstGeom>
          <a:ln w="53975" cmpd="sng">
            <a:solidFill>
              <a:srgbClr val="FF0000"/>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91" name="テキスト ボックス 90">
            <a:extLst>
              <a:ext uri="{FF2B5EF4-FFF2-40B4-BE49-F238E27FC236}">
                <a16:creationId xmlns:a16="http://schemas.microsoft.com/office/drawing/2014/main" id="{A2D437A8-AF33-4AF3-9695-79C02F4A22D5}"/>
              </a:ext>
            </a:extLst>
          </p:cNvPr>
          <p:cNvSpPr txBox="1"/>
          <p:nvPr/>
        </p:nvSpPr>
        <p:spPr>
          <a:xfrm>
            <a:off x="709555" y="1705317"/>
            <a:ext cx="1015662" cy="246221"/>
          </a:xfrm>
          <a:prstGeom prst="rect">
            <a:avLst/>
          </a:prstGeom>
          <a:noFill/>
        </p:spPr>
        <p:txBody>
          <a:bodyPr wrap="square" rtlCol="0">
            <a:spAutoFit/>
          </a:bodyPr>
          <a:lstStyle/>
          <a:p>
            <a:r>
              <a:rPr kumimoji="1" lang="ja-JP" altLang="en-US" sz="1000" b="1" dirty="0"/>
              <a:t>①資源循環林</a:t>
            </a:r>
          </a:p>
        </p:txBody>
      </p:sp>
      <p:sp>
        <p:nvSpPr>
          <p:cNvPr id="92" name="テキスト ボックス 91">
            <a:extLst>
              <a:ext uri="{FF2B5EF4-FFF2-40B4-BE49-F238E27FC236}">
                <a16:creationId xmlns:a16="http://schemas.microsoft.com/office/drawing/2014/main" id="{18610159-2BC9-4D59-99D4-CC239F70682B}"/>
              </a:ext>
            </a:extLst>
          </p:cNvPr>
          <p:cNvSpPr txBox="1"/>
          <p:nvPr/>
        </p:nvSpPr>
        <p:spPr>
          <a:xfrm>
            <a:off x="701241"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97" name="テキスト ボックス 96">
            <a:extLst>
              <a:ext uri="{FF2B5EF4-FFF2-40B4-BE49-F238E27FC236}">
                <a16:creationId xmlns:a16="http://schemas.microsoft.com/office/drawing/2014/main" id="{070C53AF-0CF2-4F40-BE5D-BF57F8CE6D2C}"/>
              </a:ext>
            </a:extLst>
          </p:cNvPr>
          <p:cNvSpPr txBox="1"/>
          <p:nvPr/>
        </p:nvSpPr>
        <p:spPr>
          <a:xfrm>
            <a:off x="709554"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98" name="テキスト ボックス 97">
            <a:extLst>
              <a:ext uri="{FF2B5EF4-FFF2-40B4-BE49-F238E27FC236}">
                <a16:creationId xmlns:a16="http://schemas.microsoft.com/office/drawing/2014/main" id="{89DC1407-316A-4F14-8E0F-6B54CA4393C9}"/>
              </a:ext>
            </a:extLst>
          </p:cNvPr>
          <p:cNvSpPr txBox="1"/>
          <p:nvPr/>
        </p:nvSpPr>
        <p:spPr>
          <a:xfrm>
            <a:off x="706833"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Tree>
    <p:extLst>
      <p:ext uri="{BB962C8B-B14F-4D97-AF65-F5344CB8AC3E}">
        <p14:creationId xmlns:p14="http://schemas.microsoft.com/office/powerpoint/2010/main" val="132891105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 name="図 94">
            <a:extLst>
              <a:ext uri="{FF2B5EF4-FFF2-40B4-BE49-F238E27FC236}">
                <a16:creationId xmlns:a16="http://schemas.microsoft.com/office/drawing/2014/main" id="{2EE027D2-0D52-4A2F-BC58-7F0A25BF99BC}"/>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426248" y="746707"/>
            <a:ext cx="4877984" cy="5673499"/>
          </a:xfrm>
          <a:prstGeom prst="rect">
            <a:avLst/>
          </a:prstGeom>
        </p:spPr>
      </p:pic>
      <p:grpSp>
        <p:nvGrpSpPr>
          <p:cNvPr id="4" name="グループ化 3">
            <a:extLst>
              <a:ext uri="{FF2B5EF4-FFF2-40B4-BE49-F238E27FC236}">
                <a16:creationId xmlns:a16="http://schemas.microsoft.com/office/drawing/2014/main" id="{986182AD-E4A4-4CC2-81E5-A370BDF5D9B5}"/>
              </a:ext>
            </a:extLst>
          </p:cNvPr>
          <p:cNvGrpSpPr/>
          <p:nvPr/>
        </p:nvGrpSpPr>
        <p:grpSpPr>
          <a:xfrm>
            <a:off x="453571" y="34239"/>
            <a:ext cx="8985489" cy="705033"/>
            <a:chOff x="101599" y="245318"/>
            <a:chExt cx="7856064" cy="594834"/>
          </a:xfrm>
        </p:grpSpPr>
        <p:grpSp>
          <p:nvGrpSpPr>
            <p:cNvPr id="5" name="グループ化 4">
              <a:extLst>
                <a:ext uri="{FF2B5EF4-FFF2-40B4-BE49-F238E27FC236}">
                  <a16:creationId xmlns:a16="http://schemas.microsoft.com/office/drawing/2014/main" id="{7AC668A6-9651-4214-846F-01D5FFFE8704}"/>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C4395D2-6B39-494C-87CB-A37D903A394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429"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各種区分・取組み案を踏まえた事業計画（ケーススタディー）②</a:t>
                </a:r>
                <a:endParaRPr lang="ja-JP" altLang="ja-JP" sz="1429" dirty="0">
                  <a:solidFill>
                    <a:schemeClr val="bg1"/>
                  </a:solidFill>
                  <a:latin typeface="Arial" panose="020B0604020202020204" pitchFamily="34" charset="0"/>
                </a:endParaRPr>
              </a:p>
            </p:txBody>
          </p:sp>
          <p:sp>
            <p:nvSpPr>
              <p:cNvPr id="9" name="Rectangle 31">
                <a:extLst>
                  <a:ext uri="{FF2B5EF4-FFF2-40B4-BE49-F238E27FC236}">
                    <a16:creationId xmlns:a16="http://schemas.microsoft.com/office/drawing/2014/main" id="{4E137A95-5192-40AA-B7CE-B65E68BC841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DD06BC22-BB33-4F1C-9AFC-6947280DC14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1BB9083F-5284-4AB2-A886-74623DCE079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0" name="テキスト ボックス 9">
            <a:extLst>
              <a:ext uri="{FF2B5EF4-FFF2-40B4-BE49-F238E27FC236}">
                <a16:creationId xmlns:a16="http://schemas.microsoft.com/office/drawing/2014/main" id="{A50CC6E8-612B-4A18-A97D-B527F9688DEC}"/>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R7.6.19</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37</a:t>
            </a:fld>
            <a:endParaRPr kumimoji="1" lang="ja-JP" altLang="en-US" sz="2000" b="1" dirty="0"/>
          </a:p>
        </p:txBody>
      </p:sp>
      <p:sp>
        <p:nvSpPr>
          <p:cNvPr id="42" name="テキスト ボックス 41">
            <a:extLst>
              <a:ext uri="{FF2B5EF4-FFF2-40B4-BE49-F238E27FC236}">
                <a16:creationId xmlns:a16="http://schemas.microsoft.com/office/drawing/2014/main" id="{97A6AB8C-E99C-48FA-81AC-76562A082373}"/>
              </a:ext>
            </a:extLst>
          </p:cNvPr>
          <p:cNvSpPr txBox="1"/>
          <p:nvPr/>
        </p:nvSpPr>
        <p:spPr>
          <a:xfrm>
            <a:off x="362757"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43" name="正方形/長方形 42">
            <a:extLst>
              <a:ext uri="{FF2B5EF4-FFF2-40B4-BE49-F238E27FC236}">
                <a16:creationId xmlns:a16="http://schemas.microsoft.com/office/drawing/2014/main" id="{F28742BE-1468-4AF1-957C-1A322FED6F64}"/>
              </a:ext>
            </a:extLst>
          </p:cNvPr>
          <p:cNvSpPr/>
          <p:nvPr/>
        </p:nvSpPr>
        <p:spPr>
          <a:xfrm>
            <a:off x="422033"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正方形/長方形 43">
            <a:extLst>
              <a:ext uri="{FF2B5EF4-FFF2-40B4-BE49-F238E27FC236}">
                <a16:creationId xmlns:a16="http://schemas.microsoft.com/office/drawing/2014/main" id="{6FF5F90A-A62C-4553-B5F0-51988860979C}"/>
              </a:ext>
            </a:extLst>
          </p:cNvPr>
          <p:cNvSpPr/>
          <p:nvPr/>
        </p:nvSpPr>
        <p:spPr>
          <a:xfrm>
            <a:off x="419311"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a:extLst>
              <a:ext uri="{FF2B5EF4-FFF2-40B4-BE49-F238E27FC236}">
                <a16:creationId xmlns:a16="http://schemas.microsoft.com/office/drawing/2014/main" id="{C152FA9C-B7FA-4B98-AD98-11E69E05D382}"/>
              </a:ext>
            </a:extLst>
          </p:cNvPr>
          <p:cNvSpPr/>
          <p:nvPr/>
        </p:nvSpPr>
        <p:spPr>
          <a:xfrm>
            <a:off x="417497"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a:extLst>
              <a:ext uri="{FF2B5EF4-FFF2-40B4-BE49-F238E27FC236}">
                <a16:creationId xmlns:a16="http://schemas.microsoft.com/office/drawing/2014/main" id="{5AB5D0EE-DE4D-4B90-94DE-91086BE9811E}"/>
              </a:ext>
            </a:extLst>
          </p:cNvPr>
          <p:cNvSpPr/>
          <p:nvPr/>
        </p:nvSpPr>
        <p:spPr>
          <a:xfrm>
            <a:off x="42294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正方形/長方形 46">
            <a:extLst>
              <a:ext uri="{FF2B5EF4-FFF2-40B4-BE49-F238E27FC236}">
                <a16:creationId xmlns:a16="http://schemas.microsoft.com/office/drawing/2014/main" id="{1A53ECD3-9306-4858-8ABA-EF3C33D39C1D}"/>
              </a:ext>
            </a:extLst>
          </p:cNvPr>
          <p:cNvSpPr/>
          <p:nvPr/>
        </p:nvSpPr>
        <p:spPr>
          <a:xfrm>
            <a:off x="362756" y="1440956"/>
            <a:ext cx="1837872" cy="3483338"/>
          </a:xfrm>
          <a:prstGeom prst="rect">
            <a:avLst/>
          </a:prstGeom>
          <a:no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テキスト ボックス 51">
            <a:extLst>
              <a:ext uri="{FF2B5EF4-FFF2-40B4-BE49-F238E27FC236}">
                <a16:creationId xmlns:a16="http://schemas.microsoft.com/office/drawing/2014/main" id="{771756B0-C6FE-4EE5-971E-61185E0C36C9}"/>
              </a:ext>
            </a:extLst>
          </p:cNvPr>
          <p:cNvSpPr txBox="1"/>
          <p:nvPr/>
        </p:nvSpPr>
        <p:spPr>
          <a:xfrm>
            <a:off x="748012" y="2849910"/>
            <a:ext cx="1562054" cy="230832"/>
          </a:xfrm>
          <a:prstGeom prst="rect">
            <a:avLst/>
          </a:prstGeom>
          <a:noFill/>
        </p:spPr>
        <p:txBody>
          <a:bodyPr wrap="square" rtlCol="0">
            <a:spAutoFit/>
          </a:bodyPr>
          <a:lstStyle/>
          <a:p>
            <a:r>
              <a:rPr kumimoji="1" lang="ja-JP" altLang="en-US" sz="900" b="1" dirty="0"/>
              <a:t>山地災害危険地区（山腹）</a:t>
            </a:r>
          </a:p>
        </p:txBody>
      </p:sp>
      <p:sp>
        <p:nvSpPr>
          <p:cNvPr id="53" name="正方形/長方形 52">
            <a:extLst>
              <a:ext uri="{FF2B5EF4-FFF2-40B4-BE49-F238E27FC236}">
                <a16:creationId xmlns:a16="http://schemas.microsoft.com/office/drawing/2014/main" id="{EBC1D379-2A02-4F79-9737-E4F96C592B12}"/>
              </a:ext>
            </a:extLst>
          </p:cNvPr>
          <p:cNvSpPr/>
          <p:nvPr/>
        </p:nvSpPr>
        <p:spPr>
          <a:xfrm>
            <a:off x="417497" y="2877243"/>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テキスト ボックス 53">
            <a:extLst>
              <a:ext uri="{FF2B5EF4-FFF2-40B4-BE49-F238E27FC236}">
                <a16:creationId xmlns:a16="http://schemas.microsoft.com/office/drawing/2014/main" id="{D3A1D037-6291-4108-A0DF-F57ACB61E0D1}"/>
              </a:ext>
            </a:extLst>
          </p:cNvPr>
          <p:cNvSpPr txBox="1"/>
          <p:nvPr/>
        </p:nvSpPr>
        <p:spPr>
          <a:xfrm>
            <a:off x="710548" y="3760447"/>
            <a:ext cx="1562054" cy="230832"/>
          </a:xfrm>
          <a:prstGeom prst="rect">
            <a:avLst/>
          </a:prstGeom>
          <a:noFill/>
        </p:spPr>
        <p:txBody>
          <a:bodyPr wrap="square" rtlCol="0">
            <a:spAutoFit/>
          </a:bodyPr>
          <a:lstStyle/>
          <a:p>
            <a:r>
              <a:rPr kumimoji="1" lang="ja-JP" altLang="en-US" sz="900" b="1" dirty="0"/>
              <a:t>山地災害危険地区（渓流）</a:t>
            </a:r>
          </a:p>
        </p:txBody>
      </p:sp>
      <p:sp>
        <p:nvSpPr>
          <p:cNvPr id="55" name="正方形/長方形 54">
            <a:extLst>
              <a:ext uri="{FF2B5EF4-FFF2-40B4-BE49-F238E27FC236}">
                <a16:creationId xmlns:a16="http://schemas.microsoft.com/office/drawing/2014/main" id="{65E90204-E70B-4F71-B71F-20A10868DC4B}"/>
              </a:ext>
            </a:extLst>
          </p:cNvPr>
          <p:cNvSpPr/>
          <p:nvPr/>
        </p:nvSpPr>
        <p:spPr>
          <a:xfrm>
            <a:off x="414776" y="3801677"/>
            <a:ext cx="344963" cy="150921"/>
          </a:xfrm>
          <a:prstGeom prst="rect">
            <a:avLst/>
          </a:prstGeom>
          <a:no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正方形/長方形 56">
            <a:extLst>
              <a:ext uri="{FF2B5EF4-FFF2-40B4-BE49-F238E27FC236}">
                <a16:creationId xmlns:a16="http://schemas.microsoft.com/office/drawing/2014/main" id="{5DBA7C5A-0FE1-4E4A-A4B2-DF3A47066A4F}"/>
              </a:ext>
            </a:extLst>
          </p:cNvPr>
          <p:cNvSpPr/>
          <p:nvPr/>
        </p:nvSpPr>
        <p:spPr>
          <a:xfrm>
            <a:off x="419311" y="3107522"/>
            <a:ext cx="344963" cy="150921"/>
          </a:xfrm>
          <a:prstGeom prst="rect">
            <a:avLst/>
          </a:prstGeom>
          <a:pattFill prst="dk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テキスト ボックス 57">
            <a:extLst>
              <a:ext uri="{FF2B5EF4-FFF2-40B4-BE49-F238E27FC236}">
                <a16:creationId xmlns:a16="http://schemas.microsoft.com/office/drawing/2014/main" id="{43F93AD7-2D32-4173-9B24-740D623A21A2}"/>
              </a:ext>
            </a:extLst>
          </p:cNvPr>
          <p:cNvSpPr txBox="1"/>
          <p:nvPr/>
        </p:nvSpPr>
        <p:spPr>
          <a:xfrm>
            <a:off x="764275" y="3064149"/>
            <a:ext cx="1197516"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6</a:t>
            </a:r>
            <a:r>
              <a:rPr lang="ja-JP" altLang="en-US" sz="900" b="1" dirty="0"/>
              <a:t>箇所）</a:t>
            </a:r>
            <a:endParaRPr kumimoji="1" lang="ja-JP" altLang="en-US" sz="900" b="1" dirty="0"/>
          </a:p>
        </p:txBody>
      </p:sp>
      <p:sp>
        <p:nvSpPr>
          <p:cNvPr id="59" name="正方形/長方形 58">
            <a:extLst>
              <a:ext uri="{FF2B5EF4-FFF2-40B4-BE49-F238E27FC236}">
                <a16:creationId xmlns:a16="http://schemas.microsoft.com/office/drawing/2014/main" id="{FE9321DA-B057-40B1-923F-3269F57FB4D3}"/>
              </a:ext>
            </a:extLst>
          </p:cNvPr>
          <p:cNvSpPr/>
          <p:nvPr/>
        </p:nvSpPr>
        <p:spPr>
          <a:xfrm>
            <a:off x="414776" y="3333477"/>
            <a:ext cx="344963" cy="150921"/>
          </a:xfrm>
          <a:prstGeom prst="rect">
            <a:avLst/>
          </a:prstGeom>
          <a:pattFill prst="wd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a:extLst>
              <a:ext uri="{FF2B5EF4-FFF2-40B4-BE49-F238E27FC236}">
                <a16:creationId xmlns:a16="http://schemas.microsoft.com/office/drawing/2014/main" id="{83D833FC-2215-4387-880E-5EA949C7C989}"/>
              </a:ext>
            </a:extLst>
          </p:cNvPr>
          <p:cNvSpPr/>
          <p:nvPr/>
        </p:nvSpPr>
        <p:spPr>
          <a:xfrm>
            <a:off x="407785" y="3561880"/>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テキスト ボックス 60">
            <a:extLst>
              <a:ext uri="{FF2B5EF4-FFF2-40B4-BE49-F238E27FC236}">
                <a16:creationId xmlns:a16="http://schemas.microsoft.com/office/drawing/2014/main" id="{55A4B1FC-95DA-4189-88A7-4F738A1F2220}"/>
              </a:ext>
            </a:extLst>
          </p:cNvPr>
          <p:cNvSpPr txBox="1"/>
          <p:nvPr/>
        </p:nvSpPr>
        <p:spPr>
          <a:xfrm>
            <a:off x="764274" y="3305178"/>
            <a:ext cx="1134880"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4</a:t>
            </a:r>
            <a:r>
              <a:rPr lang="ja-JP" altLang="en-US" sz="900" b="1" dirty="0"/>
              <a:t>箇所）</a:t>
            </a:r>
            <a:endParaRPr kumimoji="1" lang="ja-JP" altLang="en-US" sz="900" b="1" dirty="0"/>
          </a:p>
        </p:txBody>
      </p:sp>
      <p:sp>
        <p:nvSpPr>
          <p:cNvPr id="62" name="テキスト ボックス 61">
            <a:extLst>
              <a:ext uri="{FF2B5EF4-FFF2-40B4-BE49-F238E27FC236}">
                <a16:creationId xmlns:a16="http://schemas.microsoft.com/office/drawing/2014/main" id="{9B800400-CBF9-4F1B-BF67-40305C8739FC}"/>
              </a:ext>
            </a:extLst>
          </p:cNvPr>
          <p:cNvSpPr txBox="1"/>
          <p:nvPr/>
        </p:nvSpPr>
        <p:spPr>
          <a:xfrm>
            <a:off x="762459" y="3519418"/>
            <a:ext cx="1134879"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7</a:t>
            </a:r>
            <a:r>
              <a:rPr lang="ja-JP" altLang="en-US" sz="900" b="1" dirty="0"/>
              <a:t>箇所）</a:t>
            </a:r>
            <a:endParaRPr kumimoji="1" lang="ja-JP" altLang="en-US" sz="900" b="1" dirty="0"/>
          </a:p>
        </p:txBody>
      </p:sp>
      <p:sp>
        <p:nvSpPr>
          <p:cNvPr id="63" name="正方形/長方形 62">
            <a:extLst>
              <a:ext uri="{FF2B5EF4-FFF2-40B4-BE49-F238E27FC236}">
                <a16:creationId xmlns:a16="http://schemas.microsoft.com/office/drawing/2014/main" id="{AAC57589-27B4-43AF-8977-9798C612DEE8}"/>
              </a:ext>
            </a:extLst>
          </p:cNvPr>
          <p:cNvSpPr/>
          <p:nvPr/>
        </p:nvSpPr>
        <p:spPr>
          <a:xfrm>
            <a:off x="407785" y="4050595"/>
            <a:ext cx="344963" cy="150921"/>
          </a:xfrm>
          <a:prstGeom prst="rect">
            <a:avLst/>
          </a:prstGeom>
          <a:pattFill prst="lt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01DB86F4-2210-4961-92F4-F52E44E1AA4A}"/>
              </a:ext>
            </a:extLst>
          </p:cNvPr>
          <p:cNvSpPr/>
          <p:nvPr/>
        </p:nvSpPr>
        <p:spPr>
          <a:xfrm>
            <a:off x="403249" y="4276550"/>
            <a:ext cx="344963" cy="150921"/>
          </a:xfrm>
          <a:prstGeom prst="rect">
            <a:avLst/>
          </a:prstGeom>
          <a:pattFill prst="wd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F5CEB431-69CB-43D3-88A8-4E2708FFFEA5}"/>
              </a:ext>
            </a:extLst>
          </p:cNvPr>
          <p:cNvSpPr/>
          <p:nvPr/>
        </p:nvSpPr>
        <p:spPr>
          <a:xfrm>
            <a:off x="411499" y="4504952"/>
            <a:ext cx="344963" cy="150921"/>
          </a:xfrm>
          <a:prstGeom prst="rect">
            <a:avLst/>
          </a:prstGeom>
          <a:no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テキスト ボックス 65">
            <a:extLst>
              <a:ext uri="{FF2B5EF4-FFF2-40B4-BE49-F238E27FC236}">
                <a16:creationId xmlns:a16="http://schemas.microsoft.com/office/drawing/2014/main" id="{E63347AF-8ED1-4F7D-A3BB-CD8A0913AF55}"/>
              </a:ext>
            </a:extLst>
          </p:cNvPr>
          <p:cNvSpPr txBox="1"/>
          <p:nvPr/>
        </p:nvSpPr>
        <p:spPr>
          <a:xfrm>
            <a:off x="762460" y="4020465"/>
            <a:ext cx="1230454"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2</a:t>
            </a:r>
            <a:r>
              <a:rPr lang="ja-JP" altLang="en-US" sz="900" b="1" dirty="0"/>
              <a:t>箇所）</a:t>
            </a:r>
            <a:endParaRPr kumimoji="1" lang="ja-JP" altLang="en-US" sz="900" b="1" dirty="0"/>
          </a:p>
        </p:txBody>
      </p:sp>
      <p:sp>
        <p:nvSpPr>
          <p:cNvPr id="67" name="テキスト ボックス 66">
            <a:extLst>
              <a:ext uri="{FF2B5EF4-FFF2-40B4-BE49-F238E27FC236}">
                <a16:creationId xmlns:a16="http://schemas.microsoft.com/office/drawing/2014/main" id="{9735909C-5B7F-4712-8B84-21CBD060D9AF}"/>
              </a:ext>
            </a:extLst>
          </p:cNvPr>
          <p:cNvSpPr txBox="1"/>
          <p:nvPr/>
        </p:nvSpPr>
        <p:spPr>
          <a:xfrm>
            <a:off x="762460" y="4261494"/>
            <a:ext cx="1134878"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1</a:t>
            </a:r>
            <a:r>
              <a:rPr lang="ja-JP" altLang="en-US" sz="900" b="1" dirty="0"/>
              <a:t>箇所）</a:t>
            </a:r>
            <a:endParaRPr kumimoji="1" lang="ja-JP" altLang="en-US" sz="900" b="1" dirty="0"/>
          </a:p>
        </p:txBody>
      </p:sp>
      <p:sp>
        <p:nvSpPr>
          <p:cNvPr id="68" name="テキスト ボックス 67">
            <a:extLst>
              <a:ext uri="{FF2B5EF4-FFF2-40B4-BE49-F238E27FC236}">
                <a16:creationId xmlns:a16="http://schemas.microsoft.com/office/drawing/2014/main" id="{B50663FE-F7F3-46CB-AF0D-BB8E9A5141F1}"/>
              </a:ext>
            </a:extLst>
          </p:cNvPr>
          <p:cNvSpPr txBox="1"/>
          <p:nvPr/>
        </p:nvSpPr>
        <p:spPr>
          <a:xfrm>
            <a:off x="760645" y="4475733"/>
            <a:ext cx="1167815"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3</a:t>
            </a:r>
            <a:r>
              <a:rPr lang="ja-JP" altLang="en-US" sz="900" b="1" dirty="0"/>
              <a:t>箇所）</a:t>
            </a:r>
            <a:endParaRPr kumimoji="1" lang="ja-JP" altLang="en-US" sz="900" b="1" dirty="0"/>
          </a:p>
        </p:txBody>
      </p:sp>
      <p:sp>
        <p:nvSpPr>
          <p:cNvPr id="69" name="テキスト ボックス 68">
            <a:extLst>
              <a:ext uri="{FF2B5EF4-FFF2-40B4-BE49-F238E27FC236}">
                <a16:creationId xmlns:a16="http://schemas.microsoft.com/office/drawing/2014/main" id="{99198E0D-1056-4D5E-A3A8-FDBBD4DB1071}"/>
              </a:ext>
            </a:extLst>
          </p:cNvPr>
          <p:cNvSpPr txBox="1"/>
          <p:nvPr/>
        </p:nvSpPr>
        <p:spPr>
          <a:xfrm>
            <a:off x="1722785" y="3198945"/>
            <a:ext cx="589394" cy="369332"/>
          </a:xfrm>
          <a:prstGeom prst="rect">
            <a:avLst/>
          </a:prstGeom>
          <a:noFill/>
        </p:spPr>
        <p:txBody>
          <a:bodyPr wrap="square" rtlCol="0">
            <a:spAutoFit/>
          </a:bodyPr>
          <a:lstStyle/>
          <a:p>
            <a:r>
              <a:rPr lang="ja-JP" altLang="en-US" sz="900" b="1" dirty="0"/>
              <a:t>合計：</a:t>
            </a:r>
            <a:endParaRPr lang="en-US" altLang="ja-JP" sz="900" b="1" dirty="0"/>
          </a:p>
          <a:p>
            <a:r>
              <a:rPr lang="en-US" altLang="ja-JP" sz="900" b="1" dirty="0"/>
              <a:t>17</a:t>
            </a:r>
            <a:r>
              <a:rPr lang="ja-JP" altLang="en-US" sz="900" b="1" dirty="0"/>
              <a:t>箇所</a:t>
            </a:r>
            <a:endParaRPr kumimoji="1" lang="ja-JP" altLang="en-US" sz="900" b="1" dirty="0"/>
          </a:p>
        </p:txBody>
      </p:sp>
      <p:sp>
        <p:nvSpPr>
          <p:cNvPr id="84" name="テキスト ボックス 83">
            <a:extLst>
              <a:ext uri="{FF2B5EF4-FFF2-40B4-BE49-F238E27FC236}">
                <a16:creationId xmlns:a16="http://schemas.microsoft.com/office/drawing/2014/main" id="{1E378D35-A677-466B-B69F-C6DE2D4443F3}"/>
              </a:ext>
            </a:extLst>
          </p:cNvPr>
          <p:cNvSpPr txBox="1"/>
          <p:nvPr/>
        </p:nvSpPr>
        <p:spPr>
          <a:xfrm>
            <a:off x="1708569" y="4114719"/>
            <a:ext cx="589394" cy="369332"/>
          </a:xfrm>
          <a:prstGeom prst="rect">
            <a:avLst/>
          </a:prstGeom>
          <a:noFill/>
        </p:spPr>
        <p:txBody>
          <a:bodyPr wrap="square" rtlCol="0">
            <a:spAutoFit/>
          </a:bodyPr>
          <a:lstStyle/>
          <a:p>
            <a:r>
              <a:rPr lang="ja-JP" altLang="en-US" sz="900" b="1" dirty="0"/>
              <a:t>合計：</a:t>
            </a:r>
            <a:endParaRPr lang="en-US" altLang="ja-JP" sz="900" b="1" dirty="0"/>
          </a:p>
          <a:p>
            <a:r>
              <a:rPr lang="en-US" altLang="ja-JP" sz="900" b="1" dirty="0"/>
              <a:t> 6</a:t>
            </a:r>
            <a:r>
              <a:rPr lang="ja-JP" altLang="en-US" sz="900" b="1" dirty="0"/>
              <a:t>箇所</a:t>
            </a:r>
            <a:endParaRPr kumimoji="1" lang="ja-JP" altLang="en-US" sz="900" b="1" dirty="0"/>
          </a:p>
        </p:txBody>
      </p:sp>
      <p:sp>
        <p:nvSpPr>
          <p:cNvPr id="87" name="テキスト ボックス 86">
            <a:extLst>
              <a:ext uri="{FF2B5EF4-FFF2-40B4-BE49-F238E27FC236}">
                <a16:creationId xmlns:a16="http://schemas.microsoft.com/office/drawing/2014/main" id="{C0DC5B3B-B134-49BD-A4FD-167447FF2D2C}"/>
              </a:ext>
            </a:extLst>
          </p:cNvPr>
          <p:cNvSpPr txBox="1"/>
          <p:nvPr/>
        </p:nvSpPr>
        <p:spPr>
          <a:xfrm>
            <a:off x="718712" y="4678072"/>
            <a:ext cx="931562" cy="246221"/>
          </a:xfrm>
          <a:prstGeom prst="rect">
            <a:avLst/>
          </a:prstGeom>
          <a:noFill/>
        </p:spPr>
        <p:txBody>
          <a:bodyPr wrap="square" rtlCol="0">
            <a:spAutoFit/>
          </a:bodyPr>
          <a:lstStyle/>
          <a:p>
            <a:r>
              <a:rPr lang="ja-JP" altLang="en-US" sz="1000" b="1" dirty="0"/>
              <a:t>保安林</a:t>
            </a:r>
            <a:endParaRPr kumimoji="1" lang="ja-JP" altLang="en-US" sz="1000" b="1" dirty="0"/>
          </a:p>
        </p:txBody>
      </p:sp>
      <p:sp>
        <p:nvSpPr>
          <p:cNvPr id="88" name="正方形/長方形 87">
            <a:extLst>
              <a:ext uri="{FF2B5EF4-FFF2-40B4-BE49-F238E27FC236}">
                <a16:creationId xmlns:a16="http://schemas.microsoft.com/office/drawing/2014/main" id="{D2143E7D-D283-4982-A72E-FC6BFAB54057}"/>
              </a:ext>
            </a:extLst>
          </p:cNvPr>
          <p:cNvSpPr/>
          <p:nvPr/>
        </p:nvSpPr>
        <p:spPr>
          <a:xfrm>
            <a:off x="415682" y="4712045"/>
            <a:ext cx="344963" cy="150921"/>
          </a:xfrm>
          <a:prstGeom prst="rect">
            <a:avLst/>
          </a:prstGeom>
          <a:solidFill>
            <a:srgbClr val="19C3FF">
              <a:alpha val="4600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テキスト ボックス 88">
            <a:extLst>
              <a:ext uri="{FF2B5EF4-FFF2-40B4-BE49-F238E27FC236}">
                <a16:creationId xmlns:a16="http://schemas.microsoft.com/office/drawing/2014/main" id="{D8A2659D-6DFE-45C4-966E-075C99340CC0}"/>
              </a:ext>
            </a:extLst>
          </p:cNvPr>
          <p:cNvSpPr txBox="1"/>
          <p:nvPr/>
        </p:nvSpPr>
        <p:spPr>
          <a:xfrm>
            <a:off x="735041" y="2620233"/>
            <a:ext cx="1481916" cy="246221"/>
          </a:xfrm>
          <a:prstGeom prst="rect">
            <a:avLst/>
          </a:prstGeom>
          <a:noFill/>
        </p:spPr>
        <p:txBody>
          <a:bodyPr wrap="square" rtlCol="0">
            <a:spAutoFit/>
          </a:bodyPr>
          <a:lstStyle/>
          <a:p>
            <a:r>
              <a:rPr kumimoji="1" lang="ja-JP" altLang="en-US" sz="1000" b="1" dirty="0"/>
              <a:t>森林経営計画地</a:t>
            </a:r>
          </a:p>
        </p:txBody>
      </p:sp>
      <p:sp>
        <p:nvSpPr>
          <p:cNvPr id="90" name="正方形/長方形 89">
            <a:extLst>
              <a:ext uri="{FF2B5EF4-FFF2-40B4-BE49-F238E27FC236}">
                <a16:creationId xmlns:a16="http://schemas.microsoft.com/office/drawing/2014/main" id="{BB5A80EA-9303-4BED-83F8-FCA187504973}"/>
              </a:ext>
            </a:extLst>
          </p:cNvPr>
          <p:cNvSpPr/>
          <p:nvPr/>
        </p:nvSpPr>
        <p:spPr>
          <a:xfrm>
            <a:off x="417497" y="2646949"/>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テキスト ボックス 93">
            <a:extLst>
              <a:ext uri="{FF2B5EF4-FFF2-40B4-BE49-F238E27FC236}">
                <a16:creationId xmlns:a16="http://schemas.microsoft.com/office/drawing/2014/main" id="{5BA60422-A265-4ED8-97F7-9ECD3AB47F9B}"/>
              </a:ext>
            </a:extLst>
          </p:cNvPr>
          <p:cNvSpPr txBox="1"/>
          <p:nvPr/>
        </p:nvSpPr>
        <p:spPr>
          <a:xfrm>
            <a:off x="555796" y="789913"/>
            <a:ext cx="1704804" cy="685957"/>
          </a:xfrm>
          <a:prstGeom prst="rect">
            <a:avLst/>
          </a:prstGeom>
          <a:noFill/>
        </p:spPr>
        <p:txBody>
          <a:bodyPr wrap="square" rtlCol="0">
            <a:spAutoFit/>
          </a:bodyPr>
          <a:lstStyle/>
          <a:p>
            <a:r>
              <a:rPr lang="ja-JP" altLang="en-US" sz="1286" dirty="0">
                <a:latin typeface="HG丸ｺﾞｼｯｸM-PRO" panose="020F0600000000000000" pitchFamily="50" charset="-128"/>
                <a:ea typeface="HG丸ｺﾞｼｯｸM-PRO" panose="020F0600000000000000" pitchFamily="50" charset="-128"/>
              </a:rPr>
              <a:t>事例</a:t>
            </a:r>
            <a:r>
              <a:rPr lang="en-US" altLang="ja-JP" sz="1286" dirty="0">
                <a:latin typeface="HG丸ｺﾞｼｯｸM-PRO" panose="020F0600000000000000" pitchFamily="50" charset="-128"/>
                <a:ea typeface="HG丸ｺﾞｼｯｸM-PRO" panose="020F0600000000000000" pitchFamily="50" charset="-128"/>
              </a:rPr>
              <a:t>2</a:t>
            </a:r>
          </a:p>
          <a:p>
            <a:r>
              <a:rPr lang="ja-JP" altLang="en-US" sz="1286" dirty="0">
                <a:latin typeface="HG丸ｺﾞｼｯｸM-PRO" panose="020F0600000000000000" pitchFamily="50" charset="-128"/>
                <a:ea typeface="HG丸ｺﾞｼｯｸM-PRO" panose="020F0600000000000000" pitchFamily="50" charset="-128"/>
              </a:rPr>
              <a:t>茨木市域</a:t>
            </a:r>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　（佐保川流域）</a:t>
            </a:r>
            <a:endParaRPr kumimoji="1" lang="ja-JP" altLang="en-US" sz="1286" dirty="0"/>
          </a:p>
        </p:txBody>
      </p:sp>
      <p:sp>
        <p:nvSpPr>
          <p:cNvPr id="103" name="楕円 102">
            <a:extLst>
              <a:ext uri="{FF2B5EF4-FFF2-40B4-BE49-F238E27FC236}">
                <a16:creationId xmlns:a16="http://schemas.microsoft.com/office/drawing/2014/main" id="{24FB42D3-2E42-4D9A-A5AF-47EB33378BF5}"/>
              </a:ext>
            </a:extLst>
          </p:cNvPr>
          <p:cNvSpPr/>
          <p:nvPr/>
        </p:nvSpPr>
        <p:spPr>
          <a:xfrm rot="3044634">
            <a:off x="4358783" y="3652771"/>
            <a:ext cx="2849543" cy="648900"/>
          </a:xfrm>
          <a:prstGeom prst="ellipse">
            <a:avLst/>
          </a:prstGeom>
          <a:noFill/>
          <a:ln w="95250">
            <a:solidFill>
              <a:schemeClr val="accent5">
                <a:lumMod val="50000"/>
              </a:schemeClr>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テキスト ボックス 103">
            <a:extLst>
              <a:ext uri="{FF2B5EF4-FFF2-40B4-BE49-F238E27FC236}">
                <a16:creationId xmlns:a16="http://schemas.microsoft.com/office/drawing/2014/main" id="{C2D4C446-46C7-4DE9-8312-E0186A0FC760}"/>
              </a:ext>
            </a:extLst>
          </p:cNvPr>
          <p:cNvSpPr txBox="1"/>
          <p:nvPr/>
        </p:nvSpPr>
        <p:spPr>
          <a:xfrm>
            <a:off x="7420213" y="3341040"/>
            <a:ext cx="1822568" cy="685957"/>
          </a:xfrm>
          <a:prstGeom prst="rect">
            <a:avLst/>
          </a:prstGeom>
          <a:noFill/>
        </p:spPr>
        <p:txBody>
          <a:bodyPr wrap="square" rtlCol="0">
            <a:spAutoFit/>
          </a:bodyPr>
          <a:lstStyle/>
          <a:p>
            <a:endParaRPr lang="en-US" altLang="ja-JP" sz="1286" dirty="0">
              <a:latin typeface="HG丸ｺﾞｼｯｸM-PRO" panose="020F0600000000000000" pitchFamily="50" charset="-128"/>
              <a:ea typeface="HG丸ｺﾞｼｯｸM-PRO" panose="020F0600000000000000" pitchFamily="50" charset="-128"/>
            </a:endParaRPr>
          </a:p>
          <a:p>
            <a:r>
              <a:rPr kumimoji="1" lang="ja-JP" altLang="en-US" sz="1286" dirty="0">
                <a:latin typeface="HG丸ｺﾞｼｯｸM-PRO" panose="020F0600000000000000" pitchFamily="50" charset="-128"/>
                <a:ea typeface="HG丸ｺﾞｼｯｸM-PRO" panose="020F0600000000000000" pitchFamily="50" charset="-128"/>
              </a:rPr>
              <a:t>民間活力による森林づくりが可能な区域</a:t>
            </a:r>
            <a:endParaRPr kumimoji="1" lang="ja-JP" altLang="en-US" sz="1286" dirty="0"/>
          </a:p>
        </p:txBody>
      </p:sp>
      <p:sp>
        <p:nvSpPr>
          <p:cNvPr id="105" name="フリーフォーム: 図形 104">
            <a:extLst>
              <a:ext uri="{FF2B5EF4-FFF2-40B4-BE49-F238E27FC236}">
                <a16:creationId xmlns:a16="http://schemas.microsoft.com/office/drawing/2014/main" id="{DCC0389A-B0E3-44DC-A424-ED4D2597C3D8}"/>
              </a:ext>
            </a:extLst>
          </p:cNvPr>
          <p:cNvSpPr/>
          <p:nvPr/>
        </p:nvSpPr>
        <p:spPr>
          <a:xfrm>
            <a:off x="2912313" y="867297"/>
            <a:ext cx="4091703" cy="5414191"/>
          </a:xfrm>
          <a:custGeom>
            <a:avLst/>
            <a:gdLst>
              <a:gd name="connsiteX0" fmla="*/ 0 w 10637134"/>
              <a:gd name="connsiteY0" fmla="*/ 810228 h 8067555"/>
              <a:gd name="connsiteX1" fmla="*/ 162045 w 10637134"/>
              <a:gd name="connsiteY1" fmla="*/ 1064871 h 8067555"/>
              <a:gd name="connsiteX2" fmla="*/ 532435 w 10637134"/>
              <a:gd name="connsiteY2" fmla="*/ 1215342 h 8067555"/>
              <a:gd name="connsiteX3" fmla="*/ 1006997 w 10637134"/>
              <a:gd name="connsiteY3" fmla="*/ 1527858 h 8067555"/>
              <a:gd name="connsiteX4" fmla="*/ 1145894 w 10637134"/>
              <a:gd name="connsiteY4" fmla="*/ 1782501 h 8067555"/>
              <a:gd name="connsiteX5" fmla="*/ 1238491 w 10637134"/>
              <a:gd name="connsiteY5" fmla="*/ 1817225 h 8067555"/>
              <a:gd name="connsiteX6" fmla="*/ 1388962 w 10637134"/>
              <a:gd name="connsiteY6" fmla="*/ 1921398 h 8067555"/>
              <a:gd name="connsiteX7" fmla="*/ 1388962 w 10637134"/>
              <a:gd name="connsiteY7" fmla="*/ 1921398 h 8067555"/>
              <a:gd name="connsiteX8" fmla="*/ 1713053 w 10637134"/>
              <a:gd name="connsiteY8" fmla="*/ 1840375 h 8067555"/>
              <a:gd name="connsiteX9" fmla="*/ 1886673 w 10637134"/>
              <a:gd name="connsiteY9" fmla="*/ 2257063 h 8067555"/>
              <a:gd name="connsiteX10" fmla="*/ 2291787 w 10637134"/>
              <a:gd name="connsiteY10" fmla="*/ 2349661 h 8067555"/>
              <a:gd name="connsiteX11" fmla="*/ 2326511 w 10637134"/>
              <a:gd name="connsiteY11" fmla="*/ 2430684 h 8067555"/>
              <a:gd name="connsiteX12" fmla="*/ 2708476 w 10637134"/>
              <a:gd name="connsiteY12" fmla="*/ 2685327 h 8067555"/>
              <a:gd name="connsiteX13" fmla="*/ 2801073 w 10637134"/>
              <a:gd name="connsiteY13" fmla="*/ 2662177 h 8067555"/>
              <a:gd name="connsiteX14" fmla="*/ 2847372 w 10637134"/>
              <a:gd name="connsiteY14" fmla="*/ 2777924 h 8067555"/>
              <a:gd name="connsiteX15" fmla="*/ 2835797 w 10637134"/>
              <a:gd name="connsiteY15" fmla="*/ 3090441 h 8067555"/>
              <a:gd name="connsiteX16" fmla="*/ 3044142 w 10637134"/>
              <a:gd name="connsiteY16" fmla="*/ 3252486 h 8067555"/>
              <a:gd name="connsiteX17" fmla="*/ 3148314 w 10637134"/>
              <a:gd name="connsiteY17" fmla="*/ 3449256 h 8067555"/>
              <a:gd name="connsiteX18" fmla="*/ 3611301 w 10637134"/>
              <a:gd name="connsiteY18" fmla="*/ 3171463 h 8067555"/>
              <a:gd name="connsiteX19" fmla="*/ 3703899 w 10637134"/>
              <a:gd name="connsiteY19" fmla="*/ 3194613 h 8067555"/>
              <a:gd name="connsiteX20" fmla="*/ 3854370 w 10637134"/>
              <a:gd name="connsiteY20" fmla="*/ 3391382 h 8067555"/>
              <a:gd name="connsiteX21" fmla="*/ 4051139 w 10637134"/>
              <a:gd name="connsiteY21" fmla="*/ 3287210 h 8067555"/>
              <a:gd name="connsiteX22" fmla="*/ 4271058 w 10637134"/>
              <a:gd name="connsiteY22" fmla="*/ 3495555 h 8067555"/>
              <a:gd name="connsiteX23" fmla="*/ 4444678 w 10637134"/>
              <a:gd name="connsiteY23" fmla="*/ 3634451 h 8067555"/>
              <a:gd name="connsiteX24" fmla="*/ 4664597 w 10637134"/>
              <a:gd name="connsiteY24" fmla="*/ 3808071 h 8067555"/>
              <a:gd name="connsiteX25" fmla="*/ 4699321 w 10637134"/>
              <a:gd name="connsiteY25" fmla="*/ 4143737 h 8067555"/>
              <a:gd name="connsiteX26" fmla="*/ 5578997 w 10637134"/>
              <a:gd name="connsiteY26" fmla="*/ 4421529 h 8067555"/>
              <a:gd name="connsiteX27" fmla="*/ 5625296 w 10637134"/>
              <a:gd name="connsiteY27" fmla="*/ 4572000 h 8067555"/>
              <a:gd name="connsiteX28" fmla="*/ 5949387 w 10637134"/>
              <a:gd name="connsiteY28" fmla="*/ 4722471 h 8067555"/>
              <a:gd name="connsiteX29" fmla="*/ 5949387 w 10637134"/>
              <a:gd name="connsiteY29" fmla="*/ 4953965 h 8067555"/>
              <a:gd name="connsiteX30" fmla="*/ 5972537 w 10637134"/>
              <a:gd name="connsiteY30" fmla="*/ 5092861 h 8067555"/>
              <a:gd name="connsiteX31" fmla="*/ 5949387 w 10637134"/>
              <a:gd name="connsiteY31" fmla="*/ 5347504 h 8067555"/>
              <a:gd name="connsiteX32" fmla="*/ 5972537 w 10637134"/>
              <a:gd name="connsiteY32" fmla="*/ 5741043 h 8067555"/>
              <a:gd name="connsiteX33" fmla="*/ 6273478 w 10637134"/>
              <a:gd name="connsiteY33" fmla="*/ 5903089 h 8067555"/>
              <a:gd name="connsiteX34" fmla="*/ 6204030 w 10637134"/>
              <a:gd name="connsiteY34" fmla="*/ 6030410 h 8067555"/>
              <a:gd name="connsiteX35" fmla="*/ 6400800 w 10637134"/>
              <a:gd name="connsiteY35" fmla="*/ 6423950 h 8067555"/>
              <a:gd name="connsiteX36" fmla="*/ 6504972 w 10637134"/>
              <a:gd name="connsiteY36" fmla="*/ 6771190 h 8067555"/>
              <a:gd name="connsiteX37" fmla="*/ 6678592 w 10637134"/>
              <a:gd name="connsiteY37" fmla="*/ 6875362 h 8067555"/>
              <a:gd name="connsiteX38" fmla="*/ 6609144 w 10637134"/>
              <a:gd name="connsiteY38" fmla="*/ 7535119 h 8067555"/>
              <a:gd name="connsiteX39" fmla="*/ 6632294 w 10637134"/>
              <a:gd name="connsiteY39" fmla="*/ 7708739 h 8067555"/>
              <a:gd name="connsiteX40" fmla="*/ 6667018 w 10637134"/>
              <a:gd name="connsiteY40" fmla="*/ 7789762 h 8067555"/>
              <a:gd name="connsiteX41" fmla="*/ 6817489 w 10637134"/>
              <a:gd name="connsiteY41" fmla="*/ 7882360 h 8067555"/>
              <a:gd name="connsiteX42" fmla="*/ 7060557 w 10637134"/>
              <a:gd name="connsiteY42" fmla="*/ 7836061 h 8067555"/>
              <a:gd name="connsiteX43" fmla="*/ 7245752 w 10637134"/>
              <a:gd name="connsiteY43" fmla="*/ 7917084 h 8067555"/>
              <a:gd name="connsiteX44" fmla="*/ 7465671 w 10637134"/>
              <a:gd name="connsiteY44" fmla="*/ 7986532 h 8067555"/>
              <a:gd name="connsiteX45" fmla="*/ 7627716 w 10637134"/>
              <a:gd name="connsiteY45" fmla="*/ 8067555 h 8067555"/>
              <a:gd name="connsiteX46" fmla="*/ 7789762 w 10637134"/>
              <a:gd name="connsiteY46" fmla="*/ 8055980 h 8067555"/>
              <a:gd name="connsiteX47" fmla="*/ 7882359 w 10637134"/>
              <a:gd name="connsiteY47" fmla="*/ 7986532 h 8067555"/>
              <a:gd name="connsiteX48" fmla="*/ 7893934 w 10637134"/>
              <a:gd name="connsiteY48" fmla="*/ 7812912 h 8067555"/>
              <a:gd name="connsiteX49" fmla="*/ 8518967 w 10637134"/>
              <a:gd name="connsiteY49" fmla="*/ 7731889 h 8067555"/>
              <a:gd name="connsiteX50" fmla="*/ 8646289 w 10637134"/>
              <a:gd name="connsiteY50" fmla="*/ 7789762 h 8067555"/>
              <a:gd name="connsiteX51" fmla="*/ 8981954 w 10637134"/>
              <a:gd name="connsiteY51" fmla="*/ 7801337 h 8067555"/>
              <a:gd name="connsiteX52" fmla="*/ 9167149 w 10637134"/>
              <a:gd name="connsiteY52" fmla="*/ 7847636 h 8067555"/>
              <a:gd name="connsiteX53" fmla="*/ 9618562 w 10637134"/>
              <a:gd name="connsiteY53" fmla="*/ 7836061 h 8067555"/>
              <a:gd name="connsiteX54" fmla="*/ 9907929 w 10637134"/>
              <a:gd name="connsiteY54" fmla="*/ 7349924 h 8067555"/>
              <a:gd name="connsiteX55" fmla="*/ 10197296 w 10637134"/>
              <a:gd name="connsiteY55" fmla="*/ 6956385 h 8067555"/>
              <a:gd name="connsiteX56" fmla="*/ 10185721 w 10637134"/>
              <a:gd name="connsiteY56" fmla="*/ 6713317 h 8067555"/>
              <a:gd name="connsiteX57" fmla="*/ 10394066 w 10637134"/>
              <a:gd name="connsiteY57" fmla="*/ 6643868 h 8067555"/>
              <a:gd name="connsiteX58" fmla="*/ 10475089 w 10637134"/>
              <a:gd name="connsiteY58" fmla="*/ 6585995 h 8067555"/>
              <a:gd name="connsiteX59" fmla="*/ 10521387 w 10637134"/>
              <a:gd name="connsiteY59" fmla="*/ 6423950 h 8067555"/>
              <a:gd name="connsiteX60" fmla="*/ 10637134 w 10637134"/>
              <a:gd name="connsiteY60" fmla="*/ 5995686 h 8067555"/>
              <a:gd name="connsiteX61" fmla="*/ 10313043 w 10637134"/>
              <a:gd name="connsiteY61" fmla="*/ 6123008 h 8067555"/>
              <a:gd name="connsiteX62" fmla="*/ 10174147 w 10637134"/>
              <a:gd name="connsiteY62" fmla="*/ 6227180 h 8067555"/>
              <a:gd name="connsiteX63" fmla="*/ 10012101 w 10637134"/>
              <a:gd name="connsiteY63" fmla="*/ 6215605 h 8067555"/>
              <a:gd name="connsiteX64" fmla="*/ 9873205 w 10637134"/>
              <a:gd name="connsiteY64" fmla="*/ 6134582 h 8067555"/>
              <a:gd name="connsiteX65" fmla="*/ 9780608 w 10637134"/>
              <a:gd name="connsiteY65" fmla="*/ 6099858 h 8067555"/>
              <a:gd name="connsiteX66" fmla="*/ 9757458 w 10637134"/>
              <a:gd name="connsiteY66" fmla="*/ 6030410 h 8067555"/>
              <a:gd name="connsiteX67" fmla="*/ 9803757 w 10637134"/>
              <a:gd name="connsiteY67" fmla="*/ 5868365 h 8067555"/>
              <a:gd name="connsiteX68" fmla="*/ 9757458 w 10637134"/>
              <a:gd name="connsiteY68" fmla="*/ 5694744 h 8067555"/>
              <a:gd name="connsiteX69" fmla="*/ 9618562 w 10637134"/>
              <a:gd name="connsiteY69" fmla="*/ 5544274 h 8067555"/>
              <a:gd name="connsiteX70" fmla="*/ 9282896 w 10637134"/>
              <a:gd name="connsiteY70" fmla="*/ 5474825 h 8067555"/>
              <a:gd name="connsiteX71" fmla="*/ 8449519 w 10637134"/>
              <a:gd name="connsiteY71" fmla="*/ 4004841 h 8067555"/>
              <a:gd name="connsiteX72" fmla="*/ 8356921 w 10637134"/>
              <a:gd name="connsiteY72" fmla="*/ 3912243 h 8067555"/>
              <a:gd name="connsiteX73" fmla="*/ 8137002 w 10637134"/>
              <a:gd name="connsiteY73" fmla="*/ 3646025 h 8067555"/>
              <a:gd name="connsiteX74" fmla="*/ 8125428 w 10637134"/>
              <a:gd name="connsiteY74" fmla="*/ 3426106 h 8067555"/>
              <a:gd name="connsiteX75" fmla="*/ 8032830 w 10637134"/>
              <a:gd name="connsiteY75" fmla="*/ 3240912 h 8067555"/>
              <a:gd name="connsiteX76" fmla="*/ 7917083 w 10637134"/>
              <a:gd name="connsiteY76" fmla="*/ 3090441 h 8067555"/>
              <a:gd name="connsiteX77" fmla="*/ 7708739 w 10637134"/>
              <a:gd name="connsiteY77" fmla="*/ 2893671 h 8067555"/>
              <a:gd name="connsiteX78" fmla="*/ 7523544 w 10637134"/>
              <a:gd name="connsiteY78" fmla="*/ 2824223 h 8067555"/>
              <a:gd name="connsiteX79" fmla="*/ 7187878 w 10637134"/>
              <a:gd name="connsiteY79" fmla="*/ 2928395 h 8067555"/>
              <a:gd name="connsiteX80" fmla="*/ 7014258 w 10637134"/>
              <a:gd name="connsiteY80" fmla="*/ 2986268 h 8067555"/>
              <a:gd name="connsiteX81" fmla="*/ 6655443 w 10637134"/>
              <a:gd name="connsiteY81" fmla="*/ 2801074 h 8067555"/>
              <a:gd name="connsiteX82" fmla="*/ 6423949 w 10637134"/>
              <a:gd name="connsiteY82" fmla="*/ 2708476 h 8067555"/>
              <a:gd name="connsiteX83" fmla="*/ 6088283 w 10637134"/>
              <a:gd name="connsiteY83" fmla="*/ 2164466 h 8067555"/>
              <a:gd name="connsiteX84" fmla="*/ 5891514 w 10637134"/>
              <a:gd name="connsiteY84" fmla="*/ 2095018 h 8067555"/>
              <a:gd name="connsiteX85" fmla="*/ 5555848 w 10637134"/>
              <a:gd name="connsiteY85" fmla="*/ 1689904 h 8067555"/>
              <a:gd name="connsiteX86" fmla="*/ 5463251 w 10637134"/>
              <a:gd name="connsiteY86" fmla="*/ 1632031 h 8067555"/>
              <a:gd name="connsiteX87" fmla="*/ 5220182 w 10637134"/>
              <a:gd name="connsiteY87" fmla="*/ 1365813 h 8067555"/>
              <a:gd name="connsiteX88" fmla="*/ 4838218 w 10637134"/>
              <a:gd name="connsiteY88" fmla="*/ 1469985 h 8067555"/>
              <a:gd name="connsiteX89" fmla="*/ 4676172 w 10637134"/>
              <a:gd name="connsiteY89" fmla="*/ 1446836 h 8067555"/>
              <a:gd name="connsiteX90" fmla="*/ 4294208 w 10637134"/>
              <a:gd name="connsiteY90" fmla="*/ 1018572 h 8067555"/>
              <a:gd name="connsiteX91" fmla="*/ 4201610 w 10637134"/>
              <a:gd name="connsiteY91" fmla="*/ 972274 h 8067555"/>
              <a:gd name="connsiteX92" fmla="*/ 4074289 w 10637134"/>
              <a:gd name="connsiteY92" fmla="*/ 821803 h 8067555"/>
              <a:gd name="connsiteX93" fmla="*/ 4004840 w 10637134"/>
              <a:gd name="connsiteY93" fmla="*/ 659757 h 8067555"/>
              <a:gd name="connsiteX94" fmla="*/ 3831220 w 10637134"/>
              <a:gd name="connsiteY94" fmla="*/ 532436 h 8067555"/>
              <a:gd name="connsiteX95" fmla="*/ 3773347 w 10637134"/>
              <a:gd name="connsiteY95" fmla="*/ 486137 h 8067555"/>
              <a:gd name="connsiteX96" fmla="*/ 3808071 w 10637134"/>
              <a:gd name="connsiteY96" fmla="*/ 266218 h 8067555"/>
              <a:gd name="connsiteX97" fmla="*/ 3692324 w 10637134"/>
              <a:gd name="connsiteY97" fmla="*/ 138896 h 8067555"/>
              <a:gd name="connsiteX98" fmla="*/ 3472405 w 10637134"/>
              <a:gd name="connsiteY98" fmla="*/ 69448 h 8067555"/>
              <a:gd name="connsiteX99" fmla="*/ 3379808 w 10637134"/>
              <a:gd name="connsiteY99" fmla="*/ 69448 h 8067555"/>
              <a:gd name="connsiteX100" fmla="*/ 3252486 w 10637134"/>
              <a:gd name="connsiteY100" fmla="*/ 0 h 8067555"/>
              <a:gd name="connsiteX101" fmla="*/ 3009418 w 10637134"/>
              <a:gd name="connsiteY101" fmla="*/ 104172 h 8067555"/>
              <a:gd name="connsiteX102" fmla="*/ 2754775 w 10637134"/>
              <a:gd name="connsiteY102" fmla="*/ 150471 h 8067555"/>
              <a:gd name="connsiteX103" fmla="*/ 2581154 w 10637134"/>
              <a:gd name="connsiteY103" fmla="*/ 185195 h 8067555"/>
              <a:gd name="connsiteX104" fmla="*/ 2476982 w 10637134"/>
              <a:gd name="connsiteY104" fmla="*/ 231494 h 8067555"/>
              <a:gd name="connsiteX105" fmla="*/ 2152891 w 10637134"/>
              <a:gd name="connsiteY105" fmla="*/ 231494 h 8067555"/>
              <a:gd name="connsiteX106" fmla="*/ 2048719 w 10637134"/>
              <a:gd name="connsiteY106" fmla="*/ 358815 h 8067555"/>
              <a:gd name="connsiteX107" fmla="*/ 1956121 w 10637134"/>
              <a:gd name="connsiteY107" fmla="*/ 601884 h 8067555"/>
              <a:gd name="connsiteX108" fmla="*/ 1898248 w 10637134"/>
              <a:gd name="connsiteY108" fmla="*/ 648182 h 8067555"/>
              <a:gd name="connsiteX109" fmla="*/ 1805651 w 10637134"/>
              <a:gd name="connsiteY109" fmla="*/ 613458 h 8067555"/>
              <a:gd name="connsiteX110" fmla="*/ 1655180 w 10637134"/>
              <a:gd name="connsiteY110" fmla="*/ 567160 h 8067555"/>
              <a:gd name="connsiteX111" fmla="*/ 1527858 w 10637134"/>
              <a:gd name="connsiteY111" fmla="*/ 567160 h 8067555"/>
              <a:gd name="connsiteX112" fmla="*/ 1273215 w 10637134"/>
              <a:gd name="connsiteY112" fmla="*/ 682906 h 8067555"/>
              <a:gd name="connsiteX113" fmla="*/ 1111170 w 10637134"/>
              <a:gd name="connsiteY113" fmla="*/ 844952 h 8067555"/>
              <a:gd name="connsiteX114" fmla="*/ 868101 w 10637134"/>
              <a:gd name="connsiteY114" fmla="*/ 798653 h 8067555"/>
              <a:gd name="connsiteX115" fmla="*/ 706056 w 10637134"/>
              <a:gd name="connsiteY115" fmla="*/ 717631 h 8067555"/>
              <a:gd name="connsiteX116" fmla="*/ 439838 w 10637134"/>
              <a:gd name="connsiteY116" fmla="*/ 648182 h 8067555"/>
              <a:gd name="connsiteX117" fmla="*/ 0 w 10637134"/>
              <a:gd name="connsiteY117" fmla="*/ 810228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712720 w 10643798"/>
              <a:gd name="connsiteY115" fmla="*/ 717631 h 8067555"/>
              <a:gd name="connsiteX116" fmla="*/ 446502 w 10643798"/>
              <a:gd name="connsiteY116" fmla="*/ 648182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712720 w 10643798"/>
              <a:gd name="connsiteY115" fmla="*/ 717631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874765 w 10643798"/>
              <a:gd name="connsiteY114" fmla="*/ 798653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1117834 w 10643798"/>
              <a:gd name="connsiteY113" fmla="*/ 844952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279879 w 10643798"/>
              <a:gd name="connsiteY112" fmla="*/ 682906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534522 w 10643798"/>
              <a:gd name="connsiteY111" fmla="*/ 567160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661844 w 10643798"/>
              <a:gd name="connsiteY110" fmla="*/ 567160 h 8067555"/>
              <a:gd name="connsiteX111" fmla="*/ 1168021 w 10643798"/>
              <a:gd name="connsiteY111" fmla="*/ 401211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30573 h 8067555"/>
              <a:gd name="connsiteX1" fmla="*/ 168709 w 10643798"/>
              <a:gd name="connsiteY1" fmla="*/ 1064871 h 8067555"/>
              <a:gd name="connsiteX2" fmla="*/ 539099 w 10643798"/>
              <a:gd name="connsiteY2" fmla="*/ 1215342 h 8067555"/>
              <a:gd name="connsiteX3" fmla="*/ 1013661 w 10643798"/>
              <a:gd name="connsiteY3" fmla="*/ 1527858 h 8067555"/>
              <a:gd name="connsiteX4" fmla="*/ 1152558 w 10643798"/>
              <a:gd name="connsiteY4" fmla="*/ 1782501 h 8067555"/>
              <a:gd name="connsiteX5" fmla="*/ 1245155 w 10643798"/>
              <a:gd name="connsiteY5" fmla="*/ 1817225 h 8067555"/>
              <a:gd name="connsiteX6" fmla="*/ 1395626 w 10643798"/>
              <a:gd name="connsiteY6" fmla="*/ 1921398 h 8067555"/>
              <a:gd name="connsiteX7" fmla="*/ 1395626 w 10643798"/>
              <a:gd name="connsiteY7" fmla="*/ 1921398 h 8067555"/>
              <a:gd name="connsiteX8" fmla="*/ 1719717 w 10643798"/>
              <a:gd name="connsiteY8" fmla="*/ 1840375 h 8067555"/>
              <a:gd name="connsiteX9" fmla="*/ 1893337 w 10643798"/>
              <a:gd name="connsiteY9" fmla="*/ 2257063 h 8067555"/>
              <a:gd name="connsiteX10" fmla="*/ 2298451 w 10643798"/>
              <a:gd name="connsiteY10" fmla="*/ 2349661 h 8067555"/>
              <a:gd name="connsiteX11" fmla="*/ 2333175 w 10643798"/>
              <a:gd name="connsiteY11" fmla="*/ 2430684 h 8067555"/>
              <a:gd name="connsiteX12" fmla="*/ 2715140 w 10643798"/>
              <a:gd name="connsiteY12" fmla="*/ 2685327 h 8067555"/>
              <a:gd name="connsiteX13" fmla="*/ 2807737 w 10643798"/>
              <a:gd name="connsiteY13" fmla="*/ 2662177 h 8067555"/>
              <a:gd name="connsiteX14" fmla="*/ 2854036 w 10643798"/>
              <a:gd name="connsiteY14" fmla="*/ 2777924 h 8067555"/>
              <a:gd name="connsiteX15" fmla="*/ 2842461 w 10643798"/>
              <a:gd name="connsiteY15" fmla="*/ 3090441 h 8067555"/>
              <a:gd name="connsiteX16" fmla="*/ 3050806 w 10643798"/>
              <a:gd name="connsiteY16" fmla="*/ 3252486 h 8067555"/>
              <a:gd name="connsiteX17" fmla="*/ 3154978 w 10643798"/>
              <a:gd name="connsiteY17" fmla="*/ 3449256 h 8067555"/>
              <a:gd name="connsiteX18" fmla="*/ 3617965 w 10643798"/>
              <a:gd name="connsiteY18" fmla="*/ 3171463 h 8067555"/>
              <a:gd name="connsiteX19" fmla="*/ 3710563 w 10643798"/>
              <a:gd name="connsiteY19" fmla="*/ 3194613 h 8067555"/>
              <a:gd name="connsiteX20" fmla="*/ 3861034 w 10643798"/>
              <a:gd name="connsiteY20" fmla="*/ 3391382 h 8067555"/>
              <a:gd name="connsiteX21" fmla="*/ 4057803 w 10643798"/>
              <a:gd name="connsiteY21" fmla="*/ 3287210 h 8067555"/>
              <a:gd name="connsiteX22" fmla="*/ 4277722 w 10643798"/>
              <a:gd name="connsiteY22" fmla="*/ 3495555 h 8067555"/>
              <a:gd name="connsiteX23" fmla="*/ 4451342 w 10643798"/>
              <a:gd name="connsiteY23" fmla="*/ 3634451 h 8067555"/>
              <a:gd name="connsiteX24" fmla="*/ 4671261 w 10643798"/>
              <a:gd name="connsiteY24" fmla="*/ 3808071 h 8067555"/>
              <a:gd name="connsiteX25" fmla="*/ 4705985 w 10643798"/>
              <a:gd name="connsiteY25" fmla="*/ 4143737 h 8067555"/>
              <a:gd name="connsiteX26" fmla="*/ 5585661 w 10643798"/>
              <a:gd name="connsiteY26" fmla="*/ 4421529 h 8067555"/>
              <a:gd name="connsiteX27" fmla="*/ 5631960 w 10643798"/>
              <a:gd name="connsiteY27" fmla="*/ 4572000 h 8067555"/>
              <a:gd name="connsiteX28" fmla="*/ 5956051 w 10643798"/>
              <a:gd name="connsiteY28" fmla="*/ 4722471 h 8067555"/>
              <a:gd name="connsiteX29" fmla="*/ 5956051 w 10643798"/>
              <a:gd name="connsiteY29" fmla="*/ 4953965 h 8067555"/>
              <a:gd name="connsiteX30" fmla="*/ 5979201 w 10643798"/>
              <a:gd name="connsiteY30" fmla="*/ 5092861 h 8067555"/>
              <a:gd name="connsiteX31" fmla="*/ 5956051 w 10643798"/>
              <a:gd name="connsiteY31" fmla="*/ 5347504 h 8067555"/>
              <a:gd name="connsiteX32" fmla="*/ 5979201 w 10643798"/>
              <a:gd name="connsiteY32" fmla="*/ 5741043 h 8067555"/>
              <a:gd name="connsiteX33" fmla="*/ 6280142 w 10643798"/>
              <a:gd name="connsiteY33" fmla="*/ 5903089 h 8067555"/>
              <a:gd name="connsiteX34" fmla="*/ 6210694 w 10643798"/>
              <a:gd name="connsiteY34" fmla="*/ 6030410 h 8067555"/>
              <a:gd name="connsiteX35" fmla="*/ 6407464 w 10643798"/>
              <a:gd name="connsiteY35" fmla="*/ 6423950 h 8067555"/>
              <a:gd name="connsiteX36" fmla="*/ 6511636 w 10643798"/>
              <a:gd name="connsiteY36" fmla="*/ 6771190 h 8067555"/>
              <a:gd name="connsiteX37" fmla="*/ 6685256 w 10643798"/>
              <a:gd name="connsiteY37" fmla="*/ 6875362 h 8067555"/>
              <a:gd name="connsiteX38" fmla="*/ 6615808 w 10643798"/>
              <a:gd name="connsiteY38" fmla="*/ 7535119 h 8067555"/>
              <a:gd name="connsiteX39" fmla="*/ 6638958 w 10643798"/>
              <a:gd name="connsiteY39" fmla="*/ 7708739 h 8067555"/>
              <a:gd name="connsiteX40" fmla="*/ 6673682 w 10643798"/>
              <a:gd name="connsiteY40" fmla="*/ 7789762 h 8067555"/>
              <a:gd name="connsiteX41" fmla="*/ 6824153 w 10643798"/>
              <a:gd name="connsiteY41" fmla="*/ 7882360 h 8067555"/>
              <a:gd name="connsiteX42" fmla="*/ 7067221 w 10643798"/>
              <a:gd name="connsiteY42" fmla="*/ 7836061 h 8067555"/>
              <a:gd name="connsiteX43" fmla="*/ 7252416 w 10643798"/>
              <a:gd name="connsiteY43" fmla="*/ 7917084 h 8067555"/>
              <a:gd name="connsiteX44" fmla="*/ 7472335 w 10643798"/>
              <a:gd name="connsiteY44" fmla="*/ 7986532 h 8067555"/>
              <a:gd name="connsiteX45" fmla="*/ 7634380 w 10643798"/>
              <a:gd name="connsiteY45" fmla="*/ 8067555 h 8067555"/>
              <a:gd name="connsiteX46" fmla="*/ 7796426 w 10643798"/>
              <a:gd name="connsiteY46" fmla="*/ 8055980 h 8067555"/>
              <a:gd name="connsiteX47" fmla="*/ 7889023 w 10643798"/>
              <a:gd name="connsiteY47" fmla="*/ 7986532 h 8067555"/>
              <a:gd name="connsiteX48" fmla="*/ 7900598 w 10643798"/>
              <a:gd name="connsiteY48" fmla="*/ 7812912 h 8067555"/>
              <a:gd name="connsiteX49" fmla="*/ 8525631 w 10643798"/>
              <a:gd name="connsiteY49" fmla="*/ 7731889 h 8067555"/>
              <a:gd name="connsiteX50" fmla="*/ 8652953 w 10643798"/>
              <a:gd name="connsiteY50" fmla="*/ 7789762 h 8067555"/>
              <a:gd name="connsiteX51" fmla="*/ 8988618 w 10643798"/>
              <a:gd name="connsiteY51" fmla="*/ 7801337 h 8067555"/>
              <a:gd name="connsiteX52" fmla="*/ 9173813 w 10643798"/>
              <a:gd name="connsiteY52" fmla="*/ 7847636 h 8067555"/>
              <a:gd name="connsiteX53" fmla="*/ 9625226 w 10643798"/>
              <a:gd name="connsiteY53" fmla="*/ 7836061 h 8067555"/>
              <a:gd name="connsiteX54" fmla="*/ 9914593 w 10643798"/>
              <a:gd name="connsiteY54" fmla="*/ 7349924 h 8067555"/>
              <a:gd name="connsiteX55" fmla="*/ 10203960 w 10643798"/>
              <a:gd name="connsiteY55" fmla="*/ 6956385 h 8067555"/>
              <a:gd name="connsiteX56" fmla="*/ 10192385 w 10643798"/>
              <a:gd name="connsiteY56" fmla="*/ 6713317 h 8067555"/>
              <a:gd name="connsiteX57" fmla="*/ 10400730 w 10643798"/>
              <a:gd name="connsiteY57" fmla="*/ 6643868 h 8067555"/>
              <a:gd name="connsiteX58" fmla="*/ 10481753 w 10643798"/>
              <a:gd name="connsiteY58" fmla="*/ 6585995 h 8067555"/>
              <a:gd name="connsiteX59" fmla="*/ 10528051 w 10643798"/>
              <a:gd name="connsiteY59" fmla="*/ 6423950 h 8067555"/>
              <a:gd name="connsiteX60" fmla="*/ 10643798 w 10643798"/>
              <a:gd name="connsiteY60" fmla="*/ 5995686 h 8067555"/>
              <a:gd name="connsiteX61" fmla="*/ 10319707 w 10643798"/>
              <a:gd name="connsiteY61" fmla="*/ 6123008 h 8067555"/>
              <a:gd name="connsiteX62" fmla="*/ 10180811 w 10643798"/>
              <a:gd name="connsiteY62" fmla="*/ 6227180 h 8067555"/>
              <a:gd name="connsiteX63" fmla="*/ 10018765 w 10643798"/>
              <a:gd name="connsiteY63" fmla="*/ 6215605 h 8067555"/>
              <a:gd name="connsiteX64" fmla="*/ 9879869 w 10643798"/>
              <a:gd name="connsiteY64" fmla="*/ 6134582 h 8067555"/>
              <a:gd name="connsiteX65" fmla="*/ 9787272 w 10643798"/>
              <a:gd name="connsiteY65" fmla="*/ 6099858 h 8067555"/>
              <a:gd name="connsiteX66" fmla="*/ 9764122 w 10643798"/>
              <a:gd name="connsiteY66" fmla="*/ 6030410 h 8067555"/>
              <a:gd name="connsiteX67" fmla="*/ 9810421 w 10643798"/>
              <a:gd name="connsiteY67" fmla="*/ 5868365 h 8067555"/>
              <a:gd name="connsiteX68" fmla="*/ 9764122 w 10643798"/>
              <a:gd name="connsiteY68" fmla="*/ 5694744 h 8067555"/>
              <a:gd name="connsiteX69" fmla="*/ 9625226 w 10643798"/>
              <a:gd name="connsiteY69" fmla="*/ 5544274 h 8067555"/>
              <a:gd name="connsiteX70" fmla="*/ 9289560 w 10643798"/>
              <a:gd name="connsiteY70" fmla="*/ 5474825 h 8067555"/>
              <a:gd name="connsiteX71" fmla="*/ 8456183 w 10643798"/>
              <a:gd name="connsiteY71" fmla="*/ 4004841 h 8067555"/>
              <a:gd name="connsiteX72" fmla="*/ 8363585 w 10643798"/>
              <a:gd name="connsiteY72" fmla="*/ 3912243 h 8067555"/>
              <a:gd name="connsiteX73" fmla="*/ 8143666 w 10643798"/>
              <a:gd name="connsiteY73" fmla="*/ 3646025 h 8067555"/>
              <a:gd name="connsiteX74" fmla="*/ 8132092 w 10643798"/>
              <a:gd name="connsiteY74" fmla="*/ 3426106 h 8067555"/>
              <a:gd name="connsiteX75" fmla="*/ 8039494 w 10643798"/>
              <a:gd name="connsiteY75" fmla="*/ 3240912 h 8067555"/>
              <a:gd name="connsiteX76" fmla="*/ 7923747 w 10643798"/>
              <a:gd name="connsiteY76" fmla="*/ 3090441 h 8067555"/>
              <a:gd name="connsiteX77" fmla="*/ 7715403 w 10643798"/>
              <a:gd name="connsiteY77" fmla="*/ 2893671 h 8067555"/>
              <a:gd name="connsiteX78" fmla="*/ 7530208 w 10643798"/>
              <a:gd name="connsiteY78" fmla="*/ 2824223 h 8067555"/>
              <a:gd name="connsiteX79" fmla="*/ 7194542 w 10643798"/>
              <a:gd name="connsiteY79" fmla="*/ 2928395 h 8067555"/>
              <a:gd name="connsiteX80" fmla="*/ 7020922 w 10643798"/>
              <a:gd name="connsiteY80" fmla="*/ 2986268 h 8067555"/>
              <a:gd name="connsiteX81" fmla="*/ 6662107 w 10643798"/>
              <a:gd name="connsiteY81" fmla="*/ 2801074 h 8067555"/>
              <a:gd name="connsiteX82" fmla="*/ 6430613 w 10643798"/>
              <a:gd name="connsiteY82" fmla="*/ 2708476 h 8067555"/>
              <a:gd name="connsiteX83" fmla="*/ 6094947 w 10643798"/>
              <a:gd name="connsiteY83" fmla="*/ 2164466 h 8067555"/>
              <a:gd name="connsiteX84" fmla="*/ 5898178 w 10643798"/>
              <a:gd name="connsiteY84" fmla="*/ 2095018 h 8067555"/>
              <a:gd name="connsiteX85" fmla="*/ 5562512 w 10643798"/>
              <a:gd name="connsiteY85" fmla="*/ 1689904 h 8067555"/>
              <a:gd name="connsiteX86" fmla="*/ 5469915 w 10643798"/>
              <a:gd name="connsiteY86" fmla="*/ 1632031 h 8067555"/>
              <a:gd name="connsiteX87" fmla="*/ 5226846 w 10643798"/>
              <a:gd name="connsiteY87" fmla="*/ 1365813 h 8067555"/>
              <a:gd name="connsiteX88" fmla="*/ 4844882 w 10643798"/>
              <a:gd name="connsiteY88" fmla="*/ 1469985 h 8067555"/>
              <a:gd name="connsiteX89" fmla="*/ 4682836 w 10643798"/>
              <a:gd name="connsiteY89" fmla="*/ 1446836 h 8067555"/>
              <a:gd name="connsiteX90" fmla="*/ 4300872 w 10643798"/>
              <a:gd name="connsiteY90" fmla="*/ 1018572 h 8067555"/>
              <a:gd name="connsiteX91" fmla="*/ 4208274 w 10643798"/>
              <a:gd name="connsiteY91" fmla="*/ 972274 h 8067555"/>
              <a:gd name="connsiteX92" fmla="*/ 4080953 w 10643798"/>
              <a:gd name="connsiteY92" fmla="*/ 821803 h 8067555"/>
              <a:gd name="connsiteX93" fmla="*/ 4011504 w 10643798"/>
              <a:gd name="connsiteY93" fmla="*/ 659757 h 8067555"/>
              <a:gd name="connsiteX94" fmla="*/ 3837884 w 10643798"/>
              <a:gd name="connsiteY94" fmla="*/ 532436 h 8067555"/>
              <a:gd name="connsiteX95" fmla="*/ 3780011 w 10643798"/>
              <a:gd name="connsiteY95" fmla="*/ 486137 h 8067555"/>
              <a:gd name="connsiteX96" fmla="*/ 3814735 w 10643798"/>
              <a:gd name="connsiteY96" fmla="*/ 266218 h 8067555"/>
              <a:gd name="connsiteX97" fmla="*/ 3698988 w 10643798"/>
              <a:gd name="connsiteY97" fmla="*/ 138896 h 8067555"/>
              <a:gd name="connsiteX98" fmla="*/ 3479069 w 10643798"/>
              <a:gd name="connsiteY98" fmla="*/ 69448 h 8067555"/>
              <a:gd name="connsiteX99" fmla="*/ 3386472 w 10643798"/>
              <a:gd name="connsiteY99" fmla="*/ 69448 h 8067555"/>
              <a:gd name="connsiteX100" fmla="*/ 3259150 w 10643798"/>
              <a:gd name="connsiteY100" fmla="*/ 0 h 8067555"/>
              <a:gd name="connsiteX101" fmla="*/ 3016082 w 10643798"/>
              <a:gd name="connsiteY101" fmla="*/ 104172 h 8067555"/>
              <a:gd name="connsiteX102" fmla="*/ 2761439 w 10643798"/>
              <a:gd name="connsiteY102" fmla="*/ 150471 h 8067555"/>
              <a:gd name="connsiteX103" fmla="*/ 2587818 w 10643798"/>
              <a:gd name="connsiteY103" fmla="*/ 185195 h 8067555"/>
              <a:gd name="connsiteX104" fmla="*/ 2483646 w 10643798"/>
              <a:gd name="connsiteY104" fmla="*/ 231494 h 8067555"/>
              <a:gd name="connsiteX105" fmla="*/ 2159555 w 10643798"/>
              <a:gd name="connsiteY105" fmla="*/ 231494 h 8067555"/>
              <a:gd name="connsiteX106" fmla="*/ 2055383 w 10643798"/>
              <a:gd name="connsiteY106" fmla="*/ 358815 h 8067555"/>
              <a:gd name="connsiteX107" fmla="*/ 1962785 w 10643798"/>
              <a:gd name="connsiteY107" fmla="*/ 601884 h 8067555"/>
              <a:gd name="connsiteX108" fmla="*/ 1904912 w 10643798"/>
              <a:gd name="connsiteY108" fmla="*/ 648182 h 8067555"/>
              <a:gd name="connsiteX109" fmla="*/ 1812315 w 10643798"/>
              <a:gd name="connsiteY109" fmla="*/ 613458 h 8067555"/>
              <a:gd name="connsiteX110" fmla="*/ 1115424 w 10643798"/>
              <a:gd name="connsiteY110" fmla="*/ 235262 h 8067555"/>
              <a:gd name="connsiteX111" fmla="*/ 1168021 w 10643798"/>
              <a:gd name="connsiteY111" fmla="*/ 401211 h 8067555"/>
              <a:gd name="connsiteX112" fmla="*/ 1153270 w 10643798"/>
              <a:gd name="connsiteY112" fmla="*/ 503680 h 8067555"/>
              <a:gd name="connsiteX113" fmla="*/ 877943 w 10643798"/>
              <a:gd name="connsiteY113" fmla="*/ 466588 h 8067555"/>
              <a:gd name="connsiteX114" fmla="*/ 741492 w 10643798"/>
              <a:gd name="connsiteY114" fmla="*/ 526496 h 8067555"/>
              <a:gd name="connsiteX115" fmla="*/ 499483 w 10643798"/>
              <a:gd name="connsiteY115" fmla="*/ 604785 h 8067555"/>
              <a:gd name="connsiteX116" fmla="*/ 219938 w 10643798"/>
              <a:gd name="connsiteY116" fmla="*/ 827407 h 8067555"/>
              <a:gd name="connsiteX117" fmla="*/ 0 w 10643798"/>
              <a:gd name="connsiteY117" fmla="*/ 730573 h 8067555"/>
              <a:gd name="connsiteX0" fmla="*/ 0 w 10643798"/>
              <a:gd name="connsiteY0" fmla="*/ 754360 h 8091342"/>
              <a:gd name="connsiteX1" fmla="*/ 168709 w 10643798"/>
              <a:gd name="connsiteY1" fmla="*/ 1088658 h 8091342"/>
              <a:gd name="connsiteX2" fmla="*/ 539099 w 10643798"/>
              <a:gd name="connsiteY2" fmla="*/ 1239129 h 8091342"/>
              <a:gd name="connsiteX3" fmla="*/ 1013661 w 10643798"/>
              <a:gd name="connsiteY3" fmla="*/ 1551645 h 8091342"/>
              <a:gd name="connsiteX4" fmla="*/ 1152558 w 10643798"/>
              <a:gd name="connsiteY4" fmla="*/ 1806288 h 8091342"/>
              <a:gd name="connsiteX5" fmla="*/ 1245155 w 10643798"/>
              <a:gd name="connsiteY5" fmla="*/ 1841012 h 8091342"/>
              <a:gd name="connsiteX6" fmla="*/ 1395626 w 10643798"/>
              <a:gd name="connsiteY6" fmla="*/ 1945185 h 8091342"/>
              <a:gd name="connsiteX7" fmla="*/ 1395626 w 10643798"/>
              <a:gd name="connsiteY7" fmla="*/ 1945185 h 8091342"/>
              <a:gd name="connsiteX8" fmla="*/ 1719717 w 10643798"/>
              <a:gd name="connsiteY8" fmla="*/ 1864162 h 8091342"/>
              <a:gd name="connsiteX9" fmla="*/ 1893337 w 10643798"/>
              <a:gd name="connsiteY9" fmla="*/ 2280850 h 8091342"/>
              <a:gd name="connsiteX10" fmla="*/ 2298451 w 10643798"/>
              <a:gd name="connsiteY10" fmla="*/ 2373448 h 8091342"/>
              <a:gd name="connsiteX11" fmla="*/ 2333175 w 10643798"/>
              <a:gd name="connsiteY11" fmla="*/ 2454471 h 8091342"/>
              <a:gd name="connsiteX12" fmla="*/ 2715140 w 10643798"/>
              <a:gd name="connsiteY12" fmla="*/ 2709114 h 8091342"/>
              <a:gd name="connsiteX13" fmla="*/ 2807737 w 10643798"/>
              <a:gd name="connsiteY13" fmla="*/ 2685964 h 8091342"/>
              <a:gd name="connsiteX14" fmla="*/ 2854036 w 10643798"/>
              <a:gd name="connsiteY14" fmla="*/ 2801711 h 8091342"/>
              <a:gd name="connsiteX15" fmla="*/ 2842461 w 10643798"/>
              <a:gd name="connsiteY15" fmla="*/ 3114228 h 8091342"/>
              <a:gd name="connsiteX16" fmla="*/ 3050806 w 10643798"/>
              <a:gd name="connsiteY16" fmla="*/ 3276273 h 8091342"/>
              <a:gd name="connsiteX17" fmla="*/ 3154978 w 10643798"/>
              <a:gd name="connsiteY17" fmla="*/ 3473043 h 8091342"/>
              <a:gd name="connsiteX18" fmla="*/ 3617965 w 10643798"/>
              <a:gd name="connsiteY18" fmla="*/ 3195250 h 8091342"/>
              <a:gd name="connsiteX19" fmla="*/ 3710563 w 10643798"/>
              <a:gd name="connsiteY19" fmla="*/ 3218400 h 8091342"/>
              <a:gd name="connsiteX20" fmla="*/ 3861034 w 10643798"/>
              <a:gd name="connsiteY20" fmla="*/ 3415169 h 8091342"/>
              <a:gd name="connsiteX21" fmla="*/ 4057803 w 10643798"/>
              <a:gd name="connsiteY21" fmla="*/ 3310997 h 8091342"/>
              <a:gd name="connsiteX22" fmla="*/ 4277722 w 10643798"/>
              <a:gd name="connsiteY22" fmla="*/ 3519342 h 8091342"/>
              <a:gd name="connsiteX23" fmla="*/ 4451342 w 10643798"/>
              <a:gd name="connsiteY23" fmla="*/ 3658238 h 8091342"/>
              <a:gd name="connsiteX24" fmla="*/ 4671261 w 10643798"/>
              <a:gd name="connsiteY24" fmla="*/ 3831858 h 8091342"/>
              <a:gd name="connsiteX25" fmla="*/ 4705985 w 10643798"/>
              <a:gd name="connsiteY25" fmla="*/ 4167524 h 8091342"/>
              <a:gd name="connsiteX26" fmla="*/ 5585661 w 10643798"/>
              <a:gd name="connsiteY26" fmla="*/ 4445316 h 8091342"/>
              <a:gd name="connsiteX27" fmla="*/ 5631960 w 10643798"/>
              <a:gd name="connsiteY27" fmla="*/ 4595787 h 8091342"/>
              <a:gd name="connsiteX28" fmla="*/ 5956051 w 10643798"/>
              <a:gd name="connsiteY28" fmla="*/ 4746258 h 8091342"/>
              <a:gd name="connsiteX29" fmla="*/ 5956051 w 10643798"/>
              <a:gd name="connsiteY29" fmla="*/ 4977752 h 8091342"/>
              <a:gd name="connsiteX30" fmla="*/ 5979201 w 10643798"/>
              <a:gd name="connsiteY30" fmla="*/ 5116648 h 8091342"/>
              <a:gd name="connsiteX31" fmla="*/ 5956051 w 10643798"/>
              <a:gd name="connsiteY31" fmla="*/ 5371291 h 8091342"/>
              <a:gd name="connsiteX32" fmla="*/ 5979201 w 10643798"/>
              <a:gd name="connsiteY32" fmla="*/ 5764830 h 8091342"/>
              <a:gd name="connsiteX33" fmla="*/ 6280142 w 10643798"/>
              <a:gd name="connsiteY33" fmla="*/ 5926876 h 8091342"/>
              <a:gd name="connsiteX34" fmla="*/ 6210694 w 10643798"/>
              <a:gd name="connsiteY34" fmla="*/ 6054197 h 8091342"/>
              <a:gd name="connsiteX35" fmla="*/ 6407464 w 10643798"/>
              <a:gd name="connsiteY35" fmla="*/ 6447737 h 8091342"/>
              <a:gd name="connsiteX36" fmla="*/ 6511636 w 10643798"/>
              <a:gd name="connsiteY36" fmla="*/ 6794977 h 8091342"/>
              <a:gd name="connsiteX37" fmla="*/ 6685256 w 10643798"/>
              <a:gd name="connsiteY37" fmla="*/ 6899149 h 8091342"/>
              <a:gd name="connsiteX38" fmla="*/ 6615808 w 10643798"/>
              <a:gd name="connsiteY38" fmla="*/ 7558906 h 8091342"/>
              <a:gd name="connsiteX39" fmla="*/ 6638958 w 10643798"/>
              <a:gd name="connsiteY39" fmla="*/ 7732526 h 8091342"/>
              <a:gd name="connsiteX40" fmla="*/ 6673682 w 10643798"/>
              <a:gd name="connsiteY40" fmla="*/ 7813549 h 8091342"/>
              <a:gd name="connsiteX41" fmla="*/ 6824153 w 10643798"/>
              <a:gd name="connsiteY41" fmla="*/ 7906147 h 8091342"/>
              <a:gd name="connsiteX42" fmla="*/ 7067221 w 10643798"/>
              <a:gd name="connsiteY42" fmla="*/ 7859848 h 8091342"/>
              <a:gd name="connsiteX43" fmla="*/ 7252416 w 10643798"/>
              <a:gd name="connsiteY43" fmla="*/ 7940871 h 8091342"/>
              <a:gd name="connsiteX44" fmla="*/ 7472335 w 10643798"/>
              <a:gd name="connsiteY44" fmla="*/ 8010319 h 8091342"/>
              <a:gd name="connsiteX45" fmla="*/ 7634380 w 10643798"/>
              <a:gd name="connsiteY45" fmla="*/ 8091342 h 8091342"/>
              <a:gd name="connsiteX46" fmla="*/ 7796426 w 10643798"/>
              <a:gd name="connsiteY46" fmla="*/ 8079767 h 8091342"/>
              <a:gd name="connsiteX47" fmla="*/ 7889023 w 10643798"/>
              <a:gd name="connsiteY47" fmla="*/ 8010319 h 8091342"/>
              <a:gd name="connsiteX48" fmla="*/ 7900598 w 10643798"/>
              <a:gd name="connsiteY48" fmla="*/ 7836699 h 8091342"/>
              <a:gd name="connsiteX49" fmla="*/ 8525631 w 10643798"/>
              <a:gd name="connsiteY49" fmla="*/ 7755676 h 8091342"/>
              <a:gd name="connsiteX50" fmla="*/ 8652953 w 10643798"/>
              <a:gd name="connsiteY50" fmla="*/ 7813549 h 8091342"/>
              <a:gd name="connsiteX51" fmla="*/ 8988618 w 10643798"/>
              <a:gd name="connsiteY51" fmla="*/ 7825124 h 8091342"/>
              <a:gd name="connsiteX52" fmla="*/ 9173813 w 10643798"/>
              <a:gd name="connsiteY52" fmla="*/ 7871423 h 8091342"/>
              <a:gd name="connsiteX53" fmla="*/ 9625226 w 10643798"/>
              <a:gd name="connsiteY53" fmla="*/ 7859848 h 8091342"/>
              <a:gd name="connsiteX54" fmla="*/ 9914593 w 10643798"/>
              <a:gd name="connsiteY54" fmla="*/ 7373711 h 8091342"/>
              <a:gd name="connsiteX55" fmla="*/ 10203960 w 10643798"/>
              <a:gd name="connsiteY55" fmla="*/ 6980172 h 8091342"/>
              <a:gd name="connsiteX56" fmla="*/ 10192385 w 10643798"/>
              <a:gd name="connsiteY56" fmla="*/ 6737104 h 8091342"/>
              <a:gd name="connsiteX57" fmla="*/ 10400730 w 10643798"/>
              <a:gd name="connsiteY57" fmla="*/ 6667655 h 8091342"/>
              <a:gd name="connsiteX58" fmla="*/ 10481753 w 10643798"/>
              <a:gd name="connsiteY58" fmla="*/ 6609782 h 8091342"/>
              <a:gd name="connsiteX59" fmla="*/ 10528051 w 10643798"/>
              <a:gd name="connsiteY59" fmla="*/ 6447737 h 8091342"/>
              <a:gd name="connsiteX60" fmla="*/ 10643798 w 10643798"/>
              <a:gd name="connsiteY60" fmla="*/ 6019473 h 8091342"/>
              <a:gd name="connsiteX61" fmla="*/ 10319707 w 10643798"/>
              <a:gd name="connsiteY61" fmla="*/ 6146795 h 8091342"/>
              <a:gd name="connsiteX62" fmla="*/ 10180811 w 10643798"/>
              <a:gd name="connsiteY62" fmla="*/ 6250967 h 8091342"/>
              <a:gd name="connsiteX63" fmla="*/ 10018765 w 10643798"/>
              <a:gd name="connsiteY63" fmla="*/ 6239392 h 8091342"/>
              <a:gd name="connsiteX64" fmla="*/ 9879869 w 10643798"/>
              <a:gd name="connsiteY64" fmla="*/ 6158369 h 8091342"/>
              <a:gd name="connsiteX65" fmla="*/ 9787272 w 10643798"/>
              <a:gd name="connsiteY65" fmla="*/ 6123645 h 8091342"/>
              <a:gd name="connsiteX66" fmla="*/ 9764122 w 10643798"/>
              <a:gd name="connsiteY66" fmla="*/ 6054197 h 8091342"/>
              <a:gd name="connsiteX67" fmla="*/ 9810421 w 10643798"/>
              <a:gd name="connsiteY67" fmla="*/ 5892152 h 8091342"/>
              <a:gd name="connsiteX68" fmla="*/ 9764122 w 10643798"/>
              <a:gd name="connsiteY68" fmla="*/ 5718531 h 8091342"/>
              <a:gd name="connsiteX69" fmla="*/ 9625226 w 10643798"/>
              <a:gd name="connsiteY69" fmla="*/ 5568061 h 8091342"/>
              <a:gd name="connsiteX70" fmla="*/ 9289560 w 10643798"/>
              <a:gd name="connsiteY70" fmla="*/ 5498612 h 8091342"/>
              <a:gd name="connsiteX71" fmla="*/ 8456183 w 10643798"/>
              <a:gd name="connsiteY71" fmla="*/ 4028628 h 8091342"/>
              <a:gd name="connsiteX72" fmla="*/ 8363585 w 10643798"/>
              <a:gd name="connsiteY72" fmla="*/ 3936030 h 8091342"/>
              <a:gd name="connsiteX73" fmla="*/ 8143666 w 10643798"/>
              <a:gd name="connsiteY73" fmla="*/ 3669812 h 8091342"/>
              <a:gd name="connsiteX74" fmla="*/ 8132092 w 10643798"/>
              <a:gd name="connsiteY74" fmla="*/ 3449893 h 8091342"/>
              <a:gd name="connsiteX75" fmla="*/ 8039494 w 10643798"/>
              <a:gd name="connsiteY75" fmla="*/ 3264699 h 8091342"/>
              <a:gd name="connsiteX76" fmla="*/ 7923747 w 10643798"/>
              <a:gd name="connsiteY76" fmla="*/ 3114228 h 8091342"/>
              <a:gd name="connsiteX77" fmla="*/ 7715403 w 10643798"/>
              <a:gd name="connsiteY77" fmla="*/ 2917458 h 8091342"/>
              <a:gd name="connsiteX78" fmla="*/ 7530208 w 10643798"/>
              <a:gd name="connsiteY78" fmla="*/ 2848010 h 8091342"/>
              <a:gd name="connsiteX79" fmla="*/ 7194542 w 10643798"/>
              <a:gd name="connsiteY79" fmla="*/ 2952182 h 8091342"/>
              <a:gd name="connsiteX80" fmla="*/ 7020922 w 10643798"/>
              <a:gd name="connsiteY80" fmla="*/ 3010055 h 8091342"/>
              <a:gd name="connsiteX81" fmla="*/ 6662107 w 10643798"/>
              <a:gd name="connsiteY81" fmla="*/ 2824861 h 8091342"/>
              <a:gd name="connsiteX82" fmla="*/ 6430613 w 10643798"/>
              <a:gd name="connsiteY82" fmla="*/ 2732263 h 8091342"/>
              <a:gd name="connsiteX83" fmla="*/ 6094947 w 10643798"/>
              <a:gd name="connsiteY83" fmla="*/ 2188253 h 8091342"/>
              <a:gd name="connsiteX84" fmla="*/ 5898178 w 10643798"/>
              <a:gd name="connsiteY84" fmla="*/ 2118805 h 8091342"/>
              <a:gd name="connsiteX85" fmla="*/ 5562512 w 10643798"/>
              <a:gd name="connsiteY85" fmla="*/ 1713691 h 8091342"/>
              <a:gd name="connsiteX86" fmla="*/ 5469915 w 10643798"/>
              <a:gd name="connsiteY86" fmla="*/ 1655818 h 8091342"/>
              <a:gd name="connsiteX87" fmla="*/ 5226846 w 10643798"/>
              <a:gd name="connsiteY87" fmla="*/ 1389600 h 8091342"/>
              <a:gd name="connsiteX88" fmla="*/ 4844882 w 10643798"/>
              <a:gd name="connsiteY88" fmla="*/ 1493772 h 8091342"/>
              <a:gd name="connsiteX89" fmla="*/ 4682836 w 10643798"/>
              <a:gd name="connsiteY89" fmla="*/ 1470623 h 8091342"/>
              <a:gd name="connsiteX90" fmla="*/ 4300872 w 10643798"/>
              <a:gd name="connsiteY90" fmla="*/ 1042359 h 8091342"/>
              <a:gd name="connsiteX91" fmla="*/ 4208274 w 10643798"/>
              <a:gd name="connsiteY91" fmla="*/ 996061 h 8091342"/>
              <a:gd name="connsiteX92" fmla="*/ 4080953 w 10643798"/>
              <a:gd name="connsiteY92" fmla="*/ 845590 h 8091342"/>
              <a:gd name="connsiteX93" fmla="*/ 4011504 w 10643798"/>
              <a:gd name="connsiteY93" fmla="*/ 683544 h 8091342"/>
              <a:gd name="connsiteX94" fmla="*/ 3837884 w 10643798"/>
              <a:gd name="connsiteY94" fmla="*/ 556223 h 8091342"/>
              <a:gd name="connsiteX95" fmla="*/ 3780011 w 10643798"/>
              <a:gd name="connsiteY95" fmla="*/ 509924 h 8091342"/>
              <a:gd name="connsiteX96" fmla="*/ 3814735 w 10643798"/>
              <a:gd name="connsiteY96" fmla="*/ 290005 h 8091342"/>
              <a:gd name="connsiteX97" fmla="*/ 3698988 w 10643798"/>
              <a:gd name="connsiteY97" fmla="*/ 162683 h 8091342"/>
              <a:gd name="connsiteX98" fmla="*/ 3479069 w 10643798"/>
              <a:gd name="connsiteY98" fmla="*/ 93235 h 8091342"/>
              <a:gd name="connsiteX99" fmla="*/ 3386472 w 10643798"/>
              <a:gd name="connsiteY99" fmla="*/ 93235 h 8091342"/>
              <a:gd name="connsiteX100" fmla="*/ 3259150 w 10643798"/>
              <a:gd name="connsiteY100" fmla="*/ 23787 h 8091342"/>
              <a:gd name="connsiteX101" fmla="*/ 3016082 w 10643798"/>
              <a:gd name="connsiteY101" fmla="*/ 127959 h 8091342"/>
              <a:gd name="connsiteX102" fmla="*/ 2761439 w 10643798"/>
              <a:gd name="connsiteY102" fmla="*/ 174258 h 8091342"/>
              <a:gd name="connsiteX103" fmla="*/ 2587818 w 10643798"/>
              <a:gd name="connsiteY103" fmla="*/ 208982 h 8091342"/>
              <a:gd name="connsiteX104" fmla="*/ 2483646 w 10643798"/>
              <a:gd name="connsiteY104" fmla="*/ 255281 h 8091342"/>
              <a:gd name="connsiteX105" fmla="*/ 2159555 w 10643798"/>
              <a:gd name="connsiteY105" fmla="*/ 255281 h 8091342"/>
              <a:gd name="connsiteX106" fmla="*/ 2055383 w 10643798"/>
              <a:gd name="connsiteY106" fmla="*/ 382602 h 8091342"/>
              <a:gd name="connsiteX107" fmla="*/ 1962785 w 10643798"/>
              <a:gd name="connsiteY107" fmla="*/ 625671 h 8091342"/>
              <a:gd name="connsiteX108" fmla="*/ 1904912 w 10643798"/>
              <a:gd name="connsiteY108" fmla="*/ 671969 h 8091342"/>
              <a:gd name="connsiteX109" fmla="*/ 1372514 w 10643798"/>
              <a:gd name="connsiteY109" fmla="*/ 0 h 8091342"/>
              <a:gd name="connsiteX110" fmla="*/ 1115424 w 10643798"/>
              <a:gd name="connsiteY110" fmla="*/ 259049 h 8091342"/>
              <a:gd name="connsiteX111" fmla="*/ 1168021 w 10643798"/>
              <a:gd name="connsiteY111" fmla="*/ 424998 h 8091342"/>
              <a:gd name="connsiteX112" fmla="*/ 1153270 w 10643798"/>
              <a:gd name="connsiteY112" fmla="*/ 527467 h 8091342"/>
              <a:gd name="connsiteX113" fmla="*/ 877943 w 10643798"/>
              <a:gd name="connsiteY113" fmla="*/ 490375 h 8091342"/>
              <a:gd name="connsiteX114" fmla="*/ 741492 w 10643798"/>
              <a:gd name="connsiteY114" fmla="*/ 550283 h 8091342"/>
              <a:gd name="connsiteX115" fmla="*/ 499483 w 10643798"/>
              <a:gd name="connsiteY115" fmla="*/ 628572 h 8091342"/>
              <a:gd name="connsiteX116" fmla="*/ 219938 w 10643798"/>
              <a:gd name="connsiteY116" fmla="*/ 851194 h 8091342"/>
              <a:gd name="connsiteX117" fmla="*/ 0 w 10643798"/>
              <a:gd name="connsiteY117" fmla="*/ 754360 h 8091342"/>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962785 w 10643798"/>
              <a:gd name="connsiteY107" fmla="*/ 736983 h 8202654"/>
              <a:gd name="connsiteX108" fmla="*/ 1431793 w 10643798"/>
              <a:gd name="connsiteY108" fmla="*/ 0 h 8202654"/>
              <a:gd name="connsiteX109" fmla="*/ 1372514 w 10643798"/>
              <a:gd name="connsiteY109" fmla="*/ 111312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962785 w 10643798"/>
              <a:gd name="connsiteY107" fmla="*/ 736983 h 8202654"/>
              <a:gd name="connsiteX108" fmla="*/ 1431793 w 10643798"/>
              <a:gd name="connsiteY108" fmla="*/ 0 h 8202654"/>
              <a:gd name="connsiteX109" fmla="*/ 1285886 w 10643798"/>
              <a:gd name="connsiteY109" fmla="*/ 151140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865672 h 8202654"/>
              <a:gd name="connsiteX1" fmla="*/ 168709 w 10643798"/>
              <a:gd name="connsiteY1" fmla="*/ 1199970 h 8202654"/>
              <a:gd name="connsiteX2" fmla="*/ 539099 w 10643798"/>
              <a:gd name="connsiteY2" fmla="*/ 1350441 h 8202654"/>
              <a:gd name="connsiteX3" fmla="*/ 1013661 w 10643798"/>
              <a:gd name="connsiteY3" fmla="*/ 1662957 h 8202654"/>
              <a:gd name="connsiteX4" fmla="*/ 1152558 w 10643798"/>
              <a:gd name="connsiteY4" fmla="*/ 1917600 h 8202654"/>
              <a:gd name="connsiteX5" fmla="*/ 1245155 w 10643798"/>
              <a:gd name="connsiteY5" fmla="*/ 1952324 h 8202654"/>
              <a:gd name="connsiteX6" fmla="*/ 1395626 w 10643798"/>
              <a:gd name="connsiteY6" fmla="*/ 2056497 h 8202654"/>
              <a:gd name="connsiteX7" fmla="*/ 1395626 w 10643798"/>
              <a:gd name="connsiteY7" fmla="*/ 2056497 h 8202654"/>
              <a:gd name="connsiteX8" fmla="*/ 1719717 w 10643798"/>
              <a:gd name="connsiteY8" fmla="*/ 1975474 h 8202654"/>
              <a:gd name="connsiteX9" fmla="*/ 1893337 w 10643798"/>
              <a:gd name="connsiteY9" fmla="*/ 2392162 h 8202654"/>
              <a:gd name="connsiteX10" fmla="*/ 2298451 w 10643798"/>
              <a:gd name="connsiteY10" fmla="*/ 2484760 h 8202654"/>
              <a:gd name="connsiteX11" fmla="*/ 2333175 w 10643798"/>
              <a:gd name="connsiteY11" fmla="*/ 2565783 h 8202654"/>
              <a:gd name="connsiteX12" fmla="*/ 2715140 w 10643798"/>
              <a:gd name="connsiteY12" fmla="*/ 2820426 h 8202654"/>
              <a:gd name="connsiteX13" fmla="*/ 2807737 w 10643798"/>
              <a:gd name="connsiteY13" fmla="*/ 2797276 h 8202654"/>
              <a:gd name="connsiteX14" fmla="*/ 2854036 w 10643798"/>
              <a:gd name="connsiteY14" fmla="*/ 2913023 h 8202654"/>
              <a:gd name="connsiteX15" fmla="*/ 2842461 w 10643798"/>
              <a:gd name="connsiteY15" fmla="*/ 3225540 h 8202654"/>
              <a:gd name="connsiteX16" fmla="*/ 3050806 w 10643798"/>
              <a:gd name="connsiteY16" fmla="*/ 3387585 h 8202654"/>
              <a:gd name="connsiteX17" fmla="*/ 3154978 w 10643798"/>
              <a:gd name="connsiteY17" fmla="*/ 3584355 h 8202654"/>
              <a:gd name="connsiteX18" fmla="*/ 3617965 w 10643798"/>
              <a:gd name="connsiteY18" fmla="*/ 3306562 h 8202654"/>
              <a:gd name="connsiteX19" fmla="*/ 3710563 w 10643798"/>
              <a:gd name="connsiteY19" fmla="*/ 3329712 h 8202654"/>
              <a:gd name="connsiteX20" fmla="*/ 3861034 w 10643798"/>
              <a:gd name="connsiteY20" fmla="*/ 3526481 h 8202654"/>
              <a:gd name="connsiteX21" fmla="*/ 4057803 w 10643798"/>
              <a:gd name="connsiteY21" fmla="*/ 3422309 h 8202654"/>
              <a:gd name="connsiteX22" fmla="*/ 4277722 w 10643798"/>
              <a:gd name="connsiteY22" fmla="*/ 3630654 h 8202654"/>
              <a:gd name="connsiteX23" fmla="*/ 4451342 w 10643798"/>
              <a:gd name="connsiteY23" fmla="*/ 3769550 h 8202654"/>
              <a:gd name="connsiteX24" fmla="*/ 4671261 w 10643798"/>
              <a:gd name="connsiteY24" fmla="*/ 3943170 h 8202654"/>
              <a:gd name="connsiteX25" fmla="*/ 4705985 w 10643798"/>
              <a:gd name="connsiteY25" fmla="*/ 4278836 h 8202654"/>
              <a:gd name="connsiteX26" fmla="*/ 5585661 w 10643798"/>
              <a:gd name="connsiteY26" fmla="*/ 4556628 h 8202654"/>
              <a:gd name="connsiteX27" fmla="*/ 5631960 w 10643798"/>
              <a:gd name="connsiteY27" fmla="*/ 4707099 h 8202654"/>
              <a:gd name="connsiteX28" fmla="*/ 5956051 w 10643798"/>
              <a:gd name="connsiteY28" fmla="*/ 4857570 h 8202654"/>
              <a:gd name="connsiteX29" fmla="*/ 5956051 w 10643798"/>
              <a:gd name="connsiteY29" fmla="*/ 5089064 h 8202654"/>
              <a:gd name="connsiteX30" fmla="*/ 5979201 w 10643798"/>
              <a:gd name="connsiteY30" fmla="*/ 5227960 h 8202654"/>
              <a:gd name="connsiteX31" fmla="*/ 5956051 w 10643798"/>
              <a:gd name="connsiteY31" fmla="*/ 5482603 h 8202654"/>
              <a:gd name="connsiteX32" fmla="*/ 5979201 w 10643798"/>
              <a:gd name="connsiteY32" fmla="*/ 5876142 h 8202654"/>
              <a:gd name="connsiteX33" fmla="*/ 6280142 w 10643798"/>
              <a:gd name="connsiteY33" fmla="*/ 6038188 h 8202654"/>
              <a:gd name="connsiteX34" fmla="*/ 6210694 w 10643798"/>
              <a:gd name="connsiteY34" fmla="*/ 6165509 h 8202654"/>
              <a:gd name="connsiteX35" fmla="*/ 6407464 w 10643798"/>
              <a:gd name="connsiteY35" fmla="*/ 6559049 h 8202654"/>
              <a:gd name="connsiteX36" fmla="*/ 6511636 w 10643798"/>
              <a:gd name="connsiteY36" fmla="*/ 6906289 h 8202654"/>
              <a:gd name="connsiteX37" fmla="*/ 6685256 w 10643798"/>
              <a:gd name="connsiteY37" fmla="*/ 7010461 h 8202654"/>
              <a:gd name="connsiteX38" fmla="*/ 6615808 w 10643798"/>
              <a:gd name="connsiteY38" fmla="*/ 7670218 h 8202654"/>
              <a:gd name="connsiteX39" fmla="*/ 6638958 w 10643798"/>
              <a:gd name="connsiteY39" fmla="*/ 7843838 h 8202654"/>
              <a:gd name="connsiteX40" fmla="*/ 6673682 w 10643798"/>
              <a:gd name="connsiteY40" fmla="*/ 7924861 h 8202654"/>
              <a:gd name="connsiteX41" fmla="*/ 6824153 w 10643798"/>
              <a:gd name="connsiteY41" fmla="*/ 8017459 h 8202654"/>
              <a:gd name="connsiteX42" fmla="*/ 7067221 w 10643798"/>
              <a:gd name="connsiteY42" fmla="*/ 7971160 h 8202654"/>
              <a:gd name="connsiteX43" fmla="*/ 7252416 w 10643798"/>
              <a:gd name="connsiteY43" fmla="*/ 8052183 h 8202654"/>
              <a:gd name="connsiteX44" fmla="*/ 7472335 w 10643798"/>
              <a:gd name="connsiteY44" fmla="*/ 8121631 h 8202654"/>
              <a:gd name="connsiteX45" fmla="*/ 7634380 w 10643798"/>
              <a:gd name="connsiteY45" fmla="*/ 8202654 h 8202654"/>
              <a:gd name="connsiteX46" fmla="*/ 7796426 w 10643798"/>
              <a:gd name="connsiteY46" fmla="*/ 8191079 h 8202654"/>
              <a:gd name="connsiteX47" fmla="*/ 7889023 w 10643798"/>
              <a:gd name="connsiteY47" fmla="*/ 8121631 h 8202654"/>
              <a:gd name="connsiteX48" fmla="*/ 7900598 w 10643798"/>
              <a:gd name="connsiteY48" fmla="*/ 7948011 h 8202654"/>
              <a:gd name="connsiteX49" fmla="*/ 8525631 w 10643798"/>
              <a:gd name="connsiteY49" fmla="*/ 7866988 h 8202654"/>
              <a:gd name="connsiteX50" fmla="*/ 8652953 w 10643798"/>
              <a:gd name="connsiteY50" fmla="*/ 7924861 h 8202654"/>
              <a:gd name="connsiteX51" fmla="*/ 8988618 w 10643798"/>
              <a:gd name="connsiteY51" fmla="*/ 7936436 h 8202654"/>
              <a:gd name="connsiteX52" fmla="*/ 9173813 w 10643798"/>
              <a:gd name="connsiteY52" fmla="*/ 7982735 h 8202654"/>
              <a:gd name="connsiteX53" fmla="*/ 9625226 w 10643798"/>
              <a:gd name="connsiteY53" fmla="*/ 7971160 h 8202654"/>
              <a:gd name="connsiteX54" fmla="*/ 9914593 w 10643798"/>
              <a:gd name="connsiteY54" fmla="*/ 7485023 h 8202654"/>
              <a:gd name="connsiteX55" fmla="*/ 10203960 w 10643798"/>
              <a:gd name="connsiteY55" fmla="*/ 7091484 h 8202654"/>
              <a:gd name="connsiteX56" fmla="*/ 10192385 w 10643798"/>
              <a:gd name="connsiteY56" fmla="*/ 6848416 h 8202654"/>
              <a:gd name="connsiteX57" fmla="*/ 10400730 w 10643798"/>
              <a:gd name="connsiteY57" fmla="*/ 6778967 h 8202654"/>
              <a:gd name="connsiteX58" fmla="*/ 10481753 w 10643798"/>
              <a:gd name="connsiteY58" fmla="*/ 6721094 h 8202654"/>
              <a:gd name="connsiteX59" fmla="*/ 10528051 w 10643798"/>
              <a:gd name="connsiteY59" fmla="*/ 6559049 h 8202654"/>
              <a:gd name="connsiteX60" fmla="*/ 10643798 w 10643798"/>
              <a:gd name="connsiteY60" fmla="*/ 6130785 h 8202654"/>
              <a:gd name="connsiteX61" fmla="*/ 10319707 w 10643798"/>
              <a:gd name="connsiteY61" fmla="*/ 6258107 h 8202654"/>
              <a:gd name="connsiteX62" fmla="*/ 10180811 w 10643798"/>
              <a:gd name="connsiteY62" fmla="*/ 6362279 h 8202654"/>
              <a:gd name="connsiteX63" fmla="*/ 10018765 w 10643798"/>
              <a:gd name="connsiteY63" fmla="*/ 6350704 h 8202654"/>
              <a:gd name="connsiteX64" fmla="*/ 9879869 w 10643798"/>
              <a:gd name="connsiteY64" fmla="*/ 6269681 h 8202654"/>
              <a:gd name="connsiteX65" fmla="*/ 9787272 w 10643798"/>
              <a:gd name="connsiteY65" fmla="*/ 6234957 h 8202654"/>
              <a:gd name="connsiteX66" fmla="*/ 9764122 w 10643798"/>
              <a:gd name="connsiteY66" fmla="*/ 6165509 h 8202654"/>
              <a:gd name="connsiteX67" fmla="*/ 9810421 w 10643798"/>
              <a:gd name="connsiteY67" fmla="*/ 6003464 h 8202654"/>
              <a:gd name="connsiteX68" fmla="*/ 9764122 w 10643798"/>
              <a:gd name="connsiteY68" fmla="*/ 5829843 h 8202654"/>
              <a:gd name="connsiteX69" fmla="*/ 9625226 w 10643798"/>
              <a:gd name="connsiteY69" fmla="*/ 5679373 h 8202654"/>
              <a:gd name="connsiteX70" fmla="*/ 9289560 w 10643798"/>
              <a:gd name="connsiteY70" fmla="*/ 5609924 h 8202654"/>
              <a:gd name="connsiteX71" fmla="*/ 8456183 w 10643798"/>
              <a:gd name="connsiteY71" fmla="*/ 4139940 h 8202654"/>
              <a:gd name="connsiteX72" fmla="*/ 8363585 w 10643798"/>
              <a:gd name="connsiteY72" fmla="*/ 4047342 h 8202654"/>
              <a:gd name="connsiteX73" fmla="*/ 8143666 w 10643798"/>
              <a:gd name="connsiteY73" fmla="*/ 3781124 h 8202654"/>
              <a:gd name="connsiteX74" fmla="*/ 8132092 w 10643798"/>
              <a:gd name="connsiteY74" fmla="*/ 3561205 h 8202654"/>
              <a:gd name="connsiteX75" fmla="*/ 8039494 w 10643798"/>
              <a:gd name="connsiteY75" fmla="*/ 3376011 h 8202654"/>
              <a:gd name="connsiteX76" fmla="*/ 7923747 w 10643798"/>
              <a:gd name="connsiteY76" fmla="*/ 3225540 h 8202654"/>
              <a:gd name="connsiteX77" fmla="*/ 7715403 w 10643798"/>
              <a:gd name="connsiteY77" fmla="*/ 3028770 h 8202654"/>
              <a:gd name="connsiteX78" fmla="*/ 7530208 w 10643798"/>
              <a:gd name="connsiteY78" fmla="*/ 2959322 h 8202654"/>
              <a:gd name="connsiteX79" fmla="*/ 7194542 w 10643798"/>
              <a:gd name="connsiteY79" fmla="*/ 3063494 h 8202654"/>
              <a:gd name="connsiteX80" fmla="*/ 7020922 w 10643798"/>
              <a:gd name="connsiteY80" fmla="*/ 3121367 h 8202654"/>
              <a:gd name="connsiteX81" fmla="*/ 6662107 w 10643798"/>
              <a:gd name="connsiteY81" fmla="*/ 2936173 h 8202654"/>
              <a:gd name="connsiteX82" fmla="*/ 6430613 w 10643798"/>
              <a:gd name="connsiteY82" fmla="*/ 2843575 h 8202654"/>
              <a:gd name="connsiteX83" fmla="*/ 6094947 w 10643798"/>
              <a:gd name="connsiteY83" fmla="*/ 2299565 h 8202654"/>
              <a:gd name="connsiteX84" fmla="*/ 5898178 w 10643798"/>
              <a:gd name="connsiteY84" fmla="*/ 2230117 h 8202654"/>
              <a:gd name="connsiteX85" fmla="*/ 5562512 w 10643798"/>
              <a:gd name="connsiteY85" fmla="*/ 1825003 h 8202654"/>
              <a:gd name="connsiteX86" fmla="*/ 5469915 w 10643798"/>
              <a:gd name="connsiteY86" fmla="*/ 1767130 h 8202654"/>
              <a:gd name="connsiteX87" fmla="*/ 5226846 w 10643798"/>
              <a:gd name="connsiteY87" fmla="*/ 1500912 h 8202654"/>
              <a:gd name="connsiteX88" fmla="*/ 4844882 w 10643798"/>
              <a:gd name="connsiteY88" fmla="*/ 1605084 h 8202654"/>
              <a:gd name="connsiteX89" fmla="*/ 4682836 w 10643798"/>
              <a:gd name="connsiteY89" fmla="*/ 1581935 h 8202654"/>
              <a:gd name="connsiteX90" fmla="*/ 4300872 w 10643798"/>
              <a:gd name="connsiteY90" fmla="*/ 1153671 h 8202654"/>
              <a:gd name="connsiteX91" fmla="*/ 4208274 w 10643798"/>
              <a:gd name="connsiteY91" fmla="*/ 1107373 h 8202654"/>
              <a:gd name="connsiteX92" fmla="*/ 4080953 w 10643798"/>
              <a:gd name="connsiteY92" fmla="*/ 956902 h 8202654"/>
              <a:gd name="connsiteX93" fmla="*/ 4011504 w 10643798"/>
              <a:gd name="connsiteY93" fmla="*/ 794856 h 8202654"/>
              <a:gd name="connsiteX94" fmla="*/ 3837884 w 10643798"/>
              <a:gd name="connsiteY94" fmla="*/ 667535 h 8202654"/>
              <a:gd name="connsiteX95" fmla="*/ 3780011 w 10643798"/>
              <a:gd name="connsiteY95" fmla="*/ 621236 h 8202654"/>
              <a:gd name="connsiteX96" fmla="*/ 3814735 w 10643798"/>
              <a:gd name="connsiteY96" fmla="*/ 401317 h 8202654"/>
              <a:gd name="connsiteX97" fmla="*/ 3698988 w 10643798"/>
              <a:gd name="connsiteY97" fmla="*/ 273995 h 8202654"/>
              <a:gd name="connsiteX98" fmla="*/ 3479069 w 10643798"/>
              <a:gd name="connsiteY98" fmla="*/ 204547 h 8202654"/>
              <a:gd name="connsiteX99" fmla="*/ 3386472 w 10643798"/>
              <a:gd name="connsiteY99" fmla="*/ 204547 h 8202654"/>
              <a:gd name="connsiteX100" fmla="*/ 3259150 w 10643798"/>
              <a:gd name="connsiteY100" fmla="*/ 135099 h 8202654"/>
              <a:gd name="connsiteX101" fmla="*/ 3016082 w 10643798"/>
              <a:gd name="connsiteY101" fmla="*/ 239271 h 8202654"/>
              <a:gd name="connsiteX102" fmla="*/ 2761439 w 10643798"/>
              <a:gd name="connsiteY102" fmla="*/ 285570 h 8202654"/>
              <a:gd name="connsiteX103" fmla="*/ 2587818 w 10643798"/>
              <a:gd name="connsiteY103" fmla="*/ 320294 h 8202654"/>
              <a:gd name="connsiteX104" fmla="*/ 2483646 w 10643798"/>
              <a:gd name="connsiteY104" fmla="*/ 366593 h 8202654"/>
              <a:gd name="connsiteX105" fmla="*/ 2159555 w 10643798"/>
              <a:gd name="connsiteY105" fmla="*/ 366593 h 8202654"/>
              <a:gd name="connsiteX106" fmla="*/ 2055383 w 10643798"/>
              <a:gd name="connsiteY106" fmla="*/ 493914 h 8202654"/>
              <a:gd name="connsiteX107" fmla="*/ 1709566 w 10643798"/>
              <a:gd name="connsiteY107" fmla="*/ 59909 h 8202654"/>
              <a:gd name="connsiteX108" fmla="*/ 1431793 w 10643798"/>
              <a:gd name="connsiteY108" fmla="*/ 0 h 8202654"/>
              <a:gd name="connsiteX109" fmla="*/ 1285886 w 10643798"/>
              <a:gd name="connsiteY109" fmla="*/ 151140 h 8202654"/>
              <a:gd name="connsiteX110" fmla="*/ 1115424 w 10643798"/>
              <a:gd name="connsiteY110" fmla="*/ 370361 h 8202654"/>
              <a:gd name="connsiteX111" fmla="*/ 1168021 w 10643798"/>
              <a:gd name="connsiteY111" fmla="*/ 536310 h 8202654"/>
              <a:gd name="connsiteX112" fmla="*/ 1153270 w 10643798"/>
              <a:gd name="connsiteY112" fmla="*/ 638779 h 8202654"/>
              <a:gd name="connsiteX113" fmla="*/ 877943 w 10643798"/>
              <a:gd name="connsiteY113" fmla="*/ 601687 h 8202654"/>
              <a:gd name="connsiteX114" fmla="*/ 741492 w 10643798"/>
              <a:gd name="connsiteY114" fmla="*/ 661595 h 8202654"/>
              <a:gd name="connsiteX115" fmla="*/ 499483 w 10643798"/>
              <a:gd name="connsiteY115" fmla="*/ 739884 h 8202654"/>
              <a:gd name="connsiteX116" fmla="*/ 219938 w 10643798"/>
              <a:gd name="connsiteY116" fmla="*/ 962506 h 8202654"/>
              <a:gd name="connsiteX117" fmla="*/ 0 w 10643798"/>
              <a:gd name="connsiteY117" fmla="*/ 865672 h 8202654"/>
              <a:gd name="connsiteX0" fmla="*/ 0 w 10643798"/>
              <a:gd name="connsiteY0" fmla="*/ 942624 h 8279606"/>
              <a:gd name="connsiteX1" fmla="*/ 168709 w 10643798"/>
              <a:gd name="connsiteY1" fmla="*/ 1276922 h 8279606"/>
              <a:gd name="connsiteX2" fmla="*/ 539099 w 10643798"/>
              <a:gd name="connsiteY2" fmla="*/ 1427393 h 8279606"/>
              <a:gd name="connsiteX3" fmla="*/ 1013661 w 10643798"/>
              <a:gd name="connsiteY3" fmla="*/ 1739909 h 8279606"/>
              <a:gd name="connsiteX4" fmla="*/ 1152558 w 10643798"/>
              <a:gd name="connsiteY4" fmla="*/ 1994552 h 8279606"/>
              <a:gd name="connsiteX5" fmla="*/ 1245155 w 10643798"/>
              <a:gd name="connsiteY5" fmla="*/ 2029276 h 8279606"/>
              <a:gd name="connsiteX6" fmla="*/ 1395626 w 10643798"/>
              <a:gd name="connsiteY6" fmla="*/ 2133449 h 8279606"/>
              <a:gd name="connsiteX7" fmla="*/ 1395626 w 10643798"/>
              <a:gd name="connsiteY7" fmla="*/ 2133449 h 8279606"/>
              <a:gd name="connsiteX8" fmla="*/ 1719717 w 10643798"/>
              <a:gd name="connsiteY8" fmla="*/ 2052426 h 8279606"/>
              <a:gd name="connsiteX9" fmla="*/ 1893337 w 10643798"/>
              <a:gd name="connsiteY9" fmla="*/ 2469114 h 8279606"/>
              <a:gd name="connsiteX10" fmla="*/ 2298451 w 10643798"/>
              <a:gd name="connsiteY10" fmla="*/ 2561712 h 8279606"/>
              <a:gd name="connsiteX11" fmla="*/ 2333175 w 10643798"/>
              <a:gd name="connsiteY11" fmla="*/ 2642735 h 8279606"/>
              <a:gd name="connsiteX12" fmla="*/ 2715140 w 10643798"/>
              <a:gd name="connsiteY12" fmla="*/ 2897378 h 8279606"/>
              <a:gd name="connsiteX13" fmla="*/ 2807737 w 10643798"/>
              <a:gd name="connsiteY13" fmla="*/ 2874228 h 8279606"/>
              <a:gd name="connsiteX14" fmla="*/ 2854036 w 10643798"/>
              <a:gd name="connsiteY14" fmla="*/ 2989975 h 8279606"/>
              <a:gd name="connsiteX15" fmla="*/ 2842461 w 10643798"/>
              <a:gd name="connsiteY15" fmla="*/ 3302492 h 8279606"/>
              <a:gd name="connsiteX16" fmla="*/ 3050806 w 10643798"/>
              <a:gd name="connsiteY16" fmla="*/ 3464537 h 8279606"/>
              <a:gd name="connsiteX17" fmla="*/ 3154978 w 10643798"/>
              <a:gd name="connsiteY17" fmla="*/ 3661307 h 8279606"/>
              <a:gd name="connsiteX18" fmla="*/ 3617965 w 10643798"/>
              <a:gd name="connsiteY18" fmla="*/ 3383514 h 8279606"/>
              <a:gd name="connsiteX19" fmla="*/ 3710563 w 10643798"/>
              <a:gd name="connsiteY19" fmla="*/ 3406664 h 8279606"/>
              <a:gd name="connsiteX20" fmla="*/ 3861034 w 10643798"/>
              <a:gd name="connsiteY20" fmla="*/ 3603433 h 8279606"/>
              <a:gd name="connsiteX21" fmla="*/ 4057803 w 10643798"/>
              <a:gd name="connsiteY21" fmla="*/ 3499261 h 8279606"/>
              <a:gd name="connsiteX22" fmla="*/ 4277722 w 10643798"/>
              <a:gd name="connsiteY22" fmla="*/ 3707606 h 8279606"/>
              <a:gd name="connsiteX23" fmla="*/ 4451342 w 10643798"/>
              <a:gd name="connsiteY23" fmla="*/ 3846502 h 8279606"/>
              <a:gd name="connsiteX24" fmla="*/ 4671261 w 10643798"/>
              <a:gd name="connsiteY24" fmla="*/ 4020122 h 8279606"/>
              <a:gd name="connsiteX25" fmla="*/ 4705985 w 10643798"/>
              <a:gd name="connsiteY25" fmla="*/ 4355788 h 8279606"/>
              <a:gd name="connsiteX26" fmla="*/ 5585661 w 10643798"/>
              <a:gd name="connsiteY26" fmla="*/ 4633580 h 8279606"/>
              <a:gd name="connsiteX27" fmla="*/ 5631960 w 10643798"/>
              <a:gd name="connsiteY27" fmla="*/ 4784051 h 8279606"/>
              <a:gd name="connsiteX28" fmla="*/ 5956051 w 10643798"/>
              <a:gd name="connsiteY28" fmla="*/ 4934522 h 8279606"/>
              <a:gd name="connsiteX29" fmla="*/ 5956051 w 10643798"/>
              <a:gd name="connsiteY29" fmla="*/ 5166016 h 8279606"/>
              <a:gd name="connsiteX30" fmla="*/ 5979201 w 10643798"/>
              <a:gd name="connsiteY30" fmla="*/ 5304912 h 8279606"/>
              <a:gd name="connsiteX31" fmla="*/ 5956051 w 10643798"/>
              <a:gd name="connsiteY31" fmla="*/ 5559555 h 8279606"/>
              <a:gd name="connsiteX32" fmla="*/ 5979201 w 10643798"/>
              <a:gd name="connsiteY32" fmla="*/ 5953094 h 8279606"/>
              <a:gd name="connsiteX33" fmla="*/ 6280142 w 10643798"/>
              <a:gd name="connsiteY33" fmla="*/ 6115140 h 8279606"/>
              <a:gd name="connsiteX34" fmla="*/ 6210694 w 10643798"/>
              <a:gd name="connsiteY34" fmla="*/ 6242461 h 8279606"/>
              <a:gd name="connsiteX35" fmla="*/ 6407464 w 10643798"/>
              <a:gd name="connsiteY35" fmla="*/ 6636001 h 8279606"/>
              <a:gd name="connsiteX36" fmla="*/ 6511636 w 10643798"/>
              <a:gd name="connsiteY36" fmla="*/ 6983241 h 8279606"/>
              <a:gd name="connsiteX37" fmla="*/ 6685256 w 10643798"/>
              <a:gd name="connsiteY37" fmla="*/ 7087413 h 8279606"/>
              <a:gd name="connsiteX38" fmla="*/ 6615808 w 10643798"/>
              <a:gd name="connsiteY38" fmla="*/ 7747170 h 8279606"/>
              <a:gd name="connsiteX39" fmla="*/ 6638958 w 10643798"/>
              <a:gd name="connsiteY39" fmla="*/ 7920790 h 8279606"/>
              <a:gd name="connsiteX40" fmla="*/ 6673682 w 10643798"/>
              <a:gd name="connsiteY40" fmla="*/ 8001813 h 8279606"/>
              <a:gd name="connsiteX41" fmla="*/ 6824153 w 10643798"/>
              <a:gd name="connsiteY41" fmla="*/ 8094411 h 8279606"/>
              <a:gd name="connsiteX42" fmla="*/ 7067221 w 10643798"/>
              <a:gd name="connsiteY42" fmla="*/ 8048112 h 8279606"/>
              <a:gd name="connsiteX43" fmla="*/ 7252416 w 10643798"/>
              <a:gd name="connsiteY43" fmla="*/ 8129135 h 8279606"/>
              <a:gd name="connsiteX44" fmla="*/ 7472335 w 10643798"/>
              <a:gd name="connsiteY44" fmla="*/ 8198583 h 8279606"/>
              <a:gd name="connsiteX45" fmla="*/ 7634380 w 10643798"/>
              <a:gd name="connsiteY45" fmla="*/ 8279606 h 8279606"/>
              <a:gd name="connsiteX46" fmla="*/ 7796426 w 10643798"/>
              <a:gd name="connsiteY46" fmla="*/ 8268031 h 8279606"/>
              <a:gd name="connsiteX47" fmla="*/ 7889023 w 10643798"/>
              <a:gd name="connsiteY47" fmla="*/ 8198583 h 8279606"/>
              <a:gd name="connsiteX48" fmla="*/ 7900598 w 10643798"/>
              <a:gd name="connsiteY48" fmla="*/ 8024963 h 8279606"/>
              <a:gd name="connsiteX49" fmla="*/ 8525631 w 10643798"/>
              <a:gd name="connsiteY49" fmla="*/ 7943940 h 8279606"/>
              <a:gd name="connsiteX50" fmla="*/ 8652953 w 10643798"/>
              <a:gd name="connsiteY50" fmla="*/ 8001813 h 8279606"/>
              <a:gd name="connsiteX51" fmla="*/ 8988618 w 10643798"/>
              <a:gd name="connsiteY51" fmla="*/ 8013388 h 8279606"/>
              <a:gd name="connsiteX52" fmla="*/ 9173813 w 10643798"/>
              <a:gd name="connsiteY52" fmla="*/ 8059687 h 8279606"/>
              <a:gd name="connsiteX53" fmla="*/ 9625226 w 10643798"/>
              <a:gd name="connsiteY53" fmla="*/ 8048112 h 8279606"/>
              <a:gd name="connsiteX54" fmla="*/ 9914593 w 10643798"/>
              <a:gd name="connsiteY54" fmla="*/ 7561975 h 8279606"/>
              <a:gd name="connsiteX55" fmla="*/ 10203960 w 10643798"/>
              <a:gd name="connsiteY55" fmla="*/ 7168436 h 8279606"/>
              <a:gd name="connsiteX56" fmla="*/ 10192385 w 10643798"/>
              <a:gd name="connsiteY56" fmla="*/ 6925368 h 8279606"/>
              <a:gd name="connsiteX57" fmla="*/ 10400730 w 10643798"/>
              <a:gd name="connsiteY57" fmla="*/ 6855919 h 8279606"/>
              <a:gd name="connsiteX58" fmla="*/ 10481753 w 10643798"/>
              <a:gd name="connsiteY58" fmla="*/ 6798046 h 8279606"/>
              <a:gd name="connsiteX59" fmla="*/ 10528051 w 10643798"/>
              <a:gd name="connsiteY59" fmla="*/ 6636001 h 8279606"/>
              <a:gd name="connsiteX60" fmla="*/ 10643798 w 10643798"/>
              <a:gd name="connsiteY60" fmla="*/ 6207737 h 8279606"/>
              <a:gd name="connsiteX61" fmla="*/ 10319707 w 10643798"/>
              <a:gd name="connsiteY61" fmla="*/ 6335059 h 8279606"/>
              <a:gd name="connsiteX62" fmla="*/ 10180811 w 10643798"/>
              <a:gd name="connsiteY62" fmla="*/ 6439231 h 8279606"/>
              <a:gd name="connsiteX63" fmla="*/ 10018765 w 10643798"/>
              <a:gd name="connsiteY63" fmla="*/ 6427656 h 8279606"/>
              <a:gd name="connsiteX64" fmla="*/ 9879869 w 10643798"/>
              <a:gd name="connsiteY64" fmla="*/ 6346633 h 8279606"/>
              <a:gd name="connsiteX65" fmla="*/ 9787272 w 10643798"/>
              <a:gd name="connsiteY65" fmla="*/ 6311909 h 8279606"/>
              <a:gd name="connsiteX66" fmla="*/ 9764122 w 10643798"/>
              <a:gd name="connsiteY66" fmla="*/ 6242461 h 8279606"/>
              <a:gd name="connsiteX67" fmla="*/ 9810421 w 10643798"/>
              <a:gd name="connsiteY67" fmla="*/ 6080416 h 8279606"/>
              <a:gd name="connsiteX68" fmla="*/ 9764122 w 10643798"/>
              <a:gd name="connsiteY68" fmla="*/ 5906795 h 8279606"/>
              <a:gd name="connsiteX69" fmla="*/ 9625226 w 10643798"/>
              <a:gd name="connsiteY69" fmla="*/ 5756325 h 8279606"/>
              <a:gd name="connsiteX70" fmla="*/ 9289560 w 10643798"/>
              <a:gd name="connsiteY70" fmla="*/ 5686876 h 8279606"/>
              <a:gd name="connsiteX71" fmla="*/ 8456183 w 10643798"/>
              <a:gd name="connsiteY71" fmla="*/ 4216892 h 8279606"/>
              <a:gd name="connsiteX72" fmla="*/ 8363585 w 10643798"/>
              <a:gd name="connsiteY72" fmla="*/ 4124294 h 8279606"/>
              <a:gd name="connsiteX73" fmla="*/ 8143666 w 10643798"/>
              <a:gd name="connsiteY73" fmla="*/ 3858076 h 8279606"/>
              <a:gd name="connsiteX74" fmla="*/ 8132092 w 10643798"/>
              <a:gd name="connsiteY74" fmla="*/ 3638157 h 8279606"/>
              <a:gd name="connsiteX75" fmla="*/ 8039494 w 10643798"/>
              <a:gd name="connsiteY75" fmla="*/ 3452963 h 8279606"/>
              <a:gd name="connsiteX76" fmla="*/ 7923747 w 10643798"/>
              <a:gd name="connsiteY76" fmla="*/ 3302492 h 8279606"/>
              <a:gd name="connsiteX77" fmla="*/ 7715403 w 10643798"/>
              <a:gd name="connsiteY77" fmla="*/ 3105722 h 8279606"/>
              <a:gd name="connsiteX78" fmla="*/ 7530208 w 10643798"/>
              <a:gd name="connsiteY78" fmla="*/ 3036274 h 8279606"/>
              <a:gd name="connsiteX79" fmla="*/ 7194542 w 10643798"/>
              <a:gd name="connsiteY79" fmla="*/ 3140446 h 8279606"/>
              <a:gd name="connsiteX80" fmla="*/ 7020922 w 10643798"/>
              <a:gd name="connsiteY80" fmla="*/ 3198319 h 8279606"/>
              <a:gd name="connsiteX81" fmla="*/ 6662107 w 10643798"/>
              <a:gd name="connsiteY81" fmla="*/ 3013125 h 8279606"/>
              <a:gd name="connsiteX82" fmla="*/ 6430613 w 10643798"/>
              <a:gd name="connsiteY82" fmla="*/ 2920527 h 8279606"/>
              <a:gd name="connsiteX83" fmla="*/ 6094947 w 10643798"/>
              <a:gd name="connsiteY83" fmla="*/ 2376517 h 8279606"/>
              <a:gd name="connsiteX84" fmla="*/ 5898178 w 10643798"/>
              <a:gd name="connsiteY84" fmla="*/ 2307069 h 8279606"/>
              <a:gd name="connsiteX85" fmla="*/ 5562512 w 10643798"/>
              <a:gd name="connsiteY85" fmla="*/ 1901955 h 8279606"/>
              <a:gd name="connsiteX86" fmla="*/ 5469915 w 10643798"/>
              <a:gd name="connsiteY86" fmla="*/ 1844082 h 8279606"/>
              <a:gd name="connsiteX87" fmla="*/ 5226846 w 10643798"/>
              <a:gd name="connsiteY87" fmla="*/ 1577864 h 8279606"/>
              <a:gd name="connsiteX88" fmla="*/ 4844882 w 10643798"/>
              <a:gd name="connsiteY88" fmla="*/ 1682036 h 8279606"/>
              <a:gd name="connsiteX89" fmla="*/ 4682836 w 10643798"/>
              <a:gd name="connsiteY89" fmla="*/ 1658887 h 8279606"/>
              <a:gd name="connsiteX90" fmla="*/ 4300872 w 10643798"/>
              <a:gd name="connsiteY90" fmla="*/ 1230623 h 8279606"/>
              <a:gd name="connsiteX91" fmla="*/ 4208274 w 10643798"/>
              <a:gd name="connsiteY91" fmla="*/ 1184325 h 8279606"/>
              <a:gd name="connsiteX92" fmla="*/ 4080953 w 10643798"/>
              <a:gd name="connsiteY92" fmla="*/ 1033854 h 8279606"/>
              <a:gd name="connsiteX93" fmla="*/ 4011504 w 10643798"/>
              <a:gd name="connsiteY93" fmla="*/ 871808 h 8279606"/>
              <a:gd name="connsiteX94" fmla="*/ 3837884 w 10643798"/>
              <a:gd name="connsiteY94" fmla="*/ 744487 h 8279606"/>
              <a:gd name="connsiteX95" fmla="*/ 3780011 w 10643798"/>
              <a:gd name="connsiteY95" fmla="*/ 698188 h 8279606"/>
              <a:gd name="connsiteX96" fmla="*/ 3814735 w 10643798"/>
              <a:gd name="connsiteY96" fmla="*/ 478269 h 8279606"/>
              <a:gd name="connsiteX97" fmla="*/ 3698988 w 10643798"/>
              <a:gd name="connsiteY97" fmla="*/ 350947 h 8279606"/>
              <a:gd name="connsiteX98" fmla="*/ 3479069 w 10643798"/>
              <a:gd name="connsiteY98" fmla="*/ 281499 h 8279606"/>
              <a:gd name="connsiteX99" fmla="*/ 3386472 w 10643798"/>
              <a:gd name="connsiteY99" fmla="*/ 281499 h 8279606"/>
              <a:gd name="connsiteX100" fmla="*/ 3259150 w 10643798"/>
              <a:gd name="connsiteY100" fmla="*/ 212051 h 8279606"/>
              <a:gd name="connsiteX101" fmla="*/ 3016082 w 10643798"/>
              <a:gd name="connsiteY101" fmla="*/ 316223 h 8279606"/>
              <a:gd name="connsiteX102" fmla="*/ 2761439 w 10643798"/>
              <a:gd name="connsiteY102" fmla="*/ 362522 h 8279606"/>
              <a:gd name="connsiteX103" fmla="*/ 2587818 w 10643798"/>
              <a:gd name="connsiteY103" fmla="*/ 397246 h 8279606"/>
              <a:gd name="connsiteX104" fmla="*/ 2483646 w 10643798"/>
              <a:gd name="connsiteY104" fmla="*/ 443545 h 8279606"/>
              <a:gd name="connsiteX105" fmla="*/ 2159555 w 10643798"/>
              <a:gd name="connsiteY105" fmla="*/ 443545 h 8279606"/>
              <a:gd name="connsiteX106" fmla="*/ 1768845 w 10643798"/>
              <a:gd name="connsiteY106" fmla="*/ 0 h 8279606"/>
              <a:gd name="connsiteX107" fmla="*/ 1709566 w 10643798"/>
              <a:gd name="connsiteY107" fmla="*/ 136861 h 8279606"/>
              <a:gd name="connsiteX108" fmla="*/ 1431793 w 10643798"/>
              <a:gd name="connsiteY108" fmla="*/ 76952 h 8279606"/>
              <a:gd name="connsiteX109" fmla="*/ 1285886 w 10643798"/>
              <a:gd name="connsiteY109" fmla="*/ 228092 h 8279606"/>
              <a:gd name="connsiteX110" fmla="*/ 1115424 w 10643798"/>
              <a:gd name="connsiteY110" fmla="*/ 447313 h 8279606"/>
              <a:gd name="connsiteX111" fmla="*/ 1168021 w 10643798"/>
              <a:gd name="connsiteY111" fmla="*/ 613262 h 8279606"/>
              <a:gd name="connsiteX112" fmla="*/ 1153270 w 10643798"/>
              <a:gd name="connsiteY112" fmla="*/ 715731 h 8279606"/>
              <a:gd name="connsiteX113" fmla="*/ 877943 w 10643798"/>
              <a:gd name="connsiteY113" fmla="*/ 678639 h 8279606"/>
              <a:gd name="connsiteX114" fmla="*/ 741492 w 10643798"/>
              <a:gd name="connsiteY114" fmla="*/ 738547 h 8279606"/>
              <a:gd name="connsiteX115" fmla="*/ 499483 w 10643798"/>
              <a:gd name="connsiteY115" fmla="*/ 816836 h 8279606"/>
              <a:gd name="connsiteX116" fmla="*/ 219938 w 10643798"/>
              <a:gd name="connsiteY116" fmla="*/ 1039458 h 8279606"/>
              <a:gd name="connsiteX117" fmla="*/ 0 w 10643798"/>
              <a:gd name="connsiteY117" fmla="*/ 942624 h 8279606"/>
              <a:gd name="connsiteX0" fmla="*/ 0 w 10643798"/>
              <a:gd name="connsiteY0" fmla="*/ 942624 h 8279606"/>
              <a:gd name="connsiteX1" fmla="*/ 168709 w 10643798"/>
              <a:gd name="connsiteY1" fmla="*/ 1276922 h 8279606"/>
              <a:gd name="connsiteX2" fmla="*/ 539099 w 10643798"/>
              <a:gd name="connsiteY2" fmla="*/ 1427393 h 8279606"/>
              <a:gd name="connsiteX3" fmla="*/ 1013661 w 10643798"/>
              <a:gd name="connsiteY3" fmla="*/ 1739909 h 8279606"/>
              <a:gd name="connsiteX4" fmla="*/ 1152558 w 10643798"/>
              <a:gd name="connsiteY4" fmla="*/ 1994552 h 8279606"/>
              <a:gd name="connsiteX5" fmla="*/ 1245155 w 10643798"/>
              <a:gd name="connsiteY5" fmla="*/ 2029276 h 8279606"/>
              <a:gd name="connsiteX6" fmla="*/ 1395626 w 10643798"/>
              <a:gd name="connsiteY6" fmla="*/ 2133449 h 8279606"/>
              <a:gd name="connsiteX7" fmla="*/ 1395626 w 10643798"/>
              <a:gd name="connsiteY7" fmla="*/ 2133449 h 8279606"/>
              <a:gd name="connsiteX8" fmla="*/ 1719717 w 10643798"/>
              <a:gd name="connsiteY8" fmla="*/ 2052426 h 8279606"/>
              <a:gd name="connsiteX9" fmla="*/ 1893337 w 10643798"/>
              <a:gd name="connsiteY9" fmla="*/ 2469114 h 8279606"/>
              <a:gd name="connsiteX10" fmla="*/ 2298451 w 10643798"/>
              <a:gd name="connsiteY10" fmla="*/ 2561712 h 8279606"/>
              <a:gd name="connsiteX11" fmla="*/ 2333175 w 10643798"/>
              <a:gd name="connsiteY11" fmla="*/ 2642735 h 8279606"/>
              <a:gd name="connsiteX12" fmla="*/ 2715140 w 10643798"/>
              <a:gd name="connsiteY12" fmla="*/ 2897378 h 8279606"/>
              <a:gd name="connsiteX13" fmla="*/ 2807737 w 10643798"/>
              <a:gd name="connsiteY13" fmla="*/ 2874228 h 8279606"/>
              <a:gd name="connsiteX14" fmla="*/ 2854036 w 10643798"/>
              <a:gd name="connsiteY14" fmla="*/ 2989975 h 8279606"/>
              <a:gd name="connsiteX15" fmla="*/ 2842461 w 10643798"/>
              <a:gd name="connsiteY15" fmla="*/ 3302492 h 8279606"/>
              <a:gd name="connsiteX16" fmla="*/ 3050806 w 10643798"/>
              <a:gd name="connsiteY16" fmla="*/ 3464537 h 8279606"/>
              <a:gd name="connsiteX17" fmla="*/ 3154978 w 10643798"/>
              <a:gd name="connsiteY17" fmla="*/ 3661307 h 8279606"/>
              <a:gd name="connsiteX18" fmla="*/ 3617965 w 10643798"/>
              <a:gd name="connsiteY18" fmla="*/ 3383514 h 8279606"/>
              <a:gd name="connsiteX19" fmla="*/ 3710563 w 10643798"/>
              <a:gd name="connsiteY19" fmla="*/ 3406664 h 8279606"/>
              <a:gd name="connsiteX20" fmla="*/ 3861034 w 10643798"/>
              <a:gd name="connsiteY20" fmla="*/ 3603433 h 8279606"/>
              <a:gd name="connsiteX21" fmla="*/ 4057803 w 10643798"/>
              <a:gd name="connsiteY21" fmla="*/ 3499261 h 8279606"/>
              <a:gd name="connsiteX22" fmla="*/ 4277722 w 10643798"/>
              <a:gd name="connsiteY22" fmla="*/ 3707606 h 8279606"/>
              <a:gd name="connsiteX23" fmla="*/ 4451342 w 10643798"/>
              <a:gd name="connsiteY23" fmla="*/ 3846502 h 8279606"/>
              <a:gd name="connsiteX24" fmla="*/ 4671261 w 10643798"/>
              <a:gd name="connsiteY24" fmla="*/ 4020122 h 8279606"/>
              <a:gd name="connsiteX25" fmla="*/ 4705985 w 10643798"/>
              <a:gd name="connsiteY25" fmla="*/ 4355788 h 8279606"/>
              <a:gd name="connsiteX26" fmla="*/ 5585661 w 10643798"/>
              <a:gd name="connsiteY26" fmla="*/ 4633580 h 8279606"/>
              <a:gd name="connsiteX27" fmla="*/ 5631960 w 10643798"/>
              <a:gd name="connsiteY27" fmla="*/ 4784051 h 8279606"/>
              <a:gd name="connsiteX28" fmla="*/ 5956051 w 10643798"/>
              <a:gd name="connsiteY28" fmla="*/ 4934522 h 8279606"/>
              <a:gd name="connsiteX29" fmla="*/ 5956051 w 10643798"/>
              <a:gd name="connsiteY29" fmla="*/ 5166016 h 8279606"/>
              <a:gd name="connsiteX30" fmla="*/ 5979201 w 10643798"/>
              <a:gd name="connsiteY30" fmla="*/ 5304912 h 8279606"/>
              <a:gd name="connsiteX31" fmla="*/ 5956051 w 10643798"/>
              <a:gd name="connsiteY31" fmla="*/ 5559555 h 8279606"/>
              <a:gd name="connsiteX32" fmla="*/ 5979201 w 10643798"/>
              <a:gd name="connsiteY32" fmla="*/ 5953094 h 8279606"/>
              <a:gd name="connsiteX33" fmla="*/ 6280142 w 10643798"/>
              <a:gd name="connsiteY33" fmla="*/ 6115140 h 8279606"/>
              <a:gd name="connsiteX34" fmla="*/ 6210694 w 10643798"/>
              <a:gd name="connsiteY34" fmla="*/ 6242461 h 8279606"/>
              <a:gd name="connsiteX35" fmla="*/ 6407464 w 10643798"/>
              <a:gd name="connsiteY35" fmla="*/ 6636001 h 8279606"/>
              <a:gd name="connsiteX36" fmla="*/ 6511636 w 10643798"/>
              <a:gd name="connsiteY36" fmla="*/ 6983241 h 8279606"/>
              <a:gd name="connsiteX37" fmla="*/ 6685256 w 10643798"/>
              <a:gd name="connsiteY37" fmla="*/ 7087413 h 8279606"/>
              <a:gd name="connsiteX38" fmla="*/ 6615808 w 10643798"/>
              <a:gd name="connsiteY38" fmla="*/ 7747170 h 8279606"/>
              <a:gd name="connsiteX39" fmla="*/ 6638958 w 10643798"/>
              <a:gd name="connsiteY39" fmla="*/ 7920790 h 8279606"/>
              <a:gd name="connsiteX40" fmla="*/ 6673682 w 10643798"/>
              <a:gd name="connsiteY40" fmla="*/ 8001813 h 8279606"/>
              <a:gd name="connsiteX41" fmla="*/ 6824153 w 10643798"/>
              <a:gd name="connsiteY41" fmla="*/ 8094411 h 8279606"/>
              <a:gd name="connsiteX42" fmla="*/ 7067221 w 10643798"/>
              <a:gd name="connsiteY42" fmla="*/ 8048112 h 8279606"/>
              <a:gd name="connsiteX43" fmla="*/ 7252416 w 10643798"/>
              <a:gd name="connsiteY43" fmla="*/ 8129135 h 8279606"/>
              <a:gd name="connsiteX44" fmla="*/ 7472335 w 10643798"/>
              <a:gd name="connsiteY44" fmla="*/ 8198583 h 8279606"/>
              <a:gd name="connsiteX45" fmla="*/ 7634380 w 10643798"/>
              <a:gd name="connsiteY45" fmla="*/ 8279606 h 8279606"/>
              <a:gd name="connsiteX46" fmla="*/ 7796426 w 10643798"/>
              <a:gd name="connsiteY46" fmla="*/ 8268031 h 8279606"/>
              <a:gd name="connsiteX47" fmla="*/ 7889023 w 10643798"/>
              <a:gd name="connsiteY47" fmla="*/ 8198583 h 8279606"/>
              <a:gd name="connsiteX48" fmla="*/ 7900598 w 10643798"/>
              <a:gd name="connsiteY48" fmla="*/ 8024963 h 8279606"/>
              <a:gd name="connsiteX49" fmla="*/ 8525631 w 10643798"/>
              <a:gd name="connsiteY49" fmla="*/ 7943940 h 8279606"/>
              <a:gd name="connsiteX50" fmla="*/ 8652953 w 10643798"/>
              <a:gd name="connsiteY50" fmla="*/ 8001813 h 8279606"/>
              <a:gd name="connsiteX51" fmla="*/ 8988618 w 10643798"/>
              <a:gd name="connsiteY51" fmla="*/ 8013388 h 8279606"/>
              <a:gd name="connsiteX52" fmla="*/ 9173813 w 10643798"/>
              <a:gd name="connsiteY52" fmla="*/ 8059687 h 8279606"/>
              <a:gd name="connsiteX53" fmla="*/ 9625226 w 10643798"/>
              <a:gd name="connsiteY53" fmla="*/ 8048112 h 8279606"/>
              <a:gd name="connsiteX54" fmla="*/ 9914593 w 10643798"/>
              <a:gd name="connsiteY54" fmla="*/ 7561975 h 8279606"/>
              <a:gd name="connsiteX55" fmla="*/ 10203960 w 10643798"/>
              <a:gd name="connsiteY55" fmla="*/ 7168436 h 8279606"/>
              <a:gd name="connsiteX56" fmla="*/ 10192385 w 10643798"/>
              <a:gd name="connsiteY56" fmla="*/ 6925368 h 8279606"/>
              <a:gd name="connsiteX57" fmla="*/ 10400730 w 10643798"/>
              <a:gd name="connsiteY57" fmla="*/ 6855919 h 8279606"/>
              <a:gd name="connsiteX58" fmla="*/ 10481753 w 10643798"/>
              <a:gd name="connsiteY58" fmla="*/ 6798046 h 8279606"/>
              <a:gd name="connsiteX59" fmla="*/ 10528051 w 10643798"/>
              <a:gd name="connsiteY59" fmla="*/ 6636001 h 8279606"/>
              <a:gd name="connsiteX60" fmla="*/ 10643798 w 10643798"/>
              <a:gd name="connsiteY60" fmla="*/ 6207737 h 8279606"/>
              <a:gd name="connsiteX61" fmla="*/ 10319707 w 10643798"/>
              <a:gd name="connsiteY61" fmla="*/ 6335059 h 8279606"/>
              <a:gd name="connsiteX62" fmla="*/ 10180811 w 10643798"/>
              <a:gd name="connsiteY62" fmla="*/ 6439231 h 8279606"/>
              <a:gd name="connsiteX63" fmla="*/ 10018765 w 10643798"/>
              <a:gd name="connsiteY63" fmla="*/ 6427656 h 8279606"/>
              <a:gd name="connsiteX64" fmla="*/ 9879869 w 10643798"/>
              <a:gd name="connsiteY64" fmla="*/ 6346633 h 8279606"/>
              <a:gd name="connsiteX65" fmla="*/ 9787272 w 10643798"/>
              <a:gd name="connsiteY65" fmla="*/ 6311909 h 8279606"/>
              <a:gd name="connsiteX66" fmla="*/ 9764122 w 10643798"/>
              <a:gd name="connsiteY66" fmla="*/ 6242461 h 8279606"/>
              <a:gd name="connsiteX67" fmla="*/ 9810421 w 10643798"/>
              <a:gd name="connsiteY67" fmla="*/ 6080416 h 8279606"/>
              <a:gd name="connsiteX68" fmla="*/ 9764122 w 10643798"/>
              <a:gd name="connsiteY68" fmla="*/ 5906795 h 8279606"/>
              <a:gd name="connsiteX69" fmla="*/ 9625226 w 10643798"/>
              <a:gd name="connsiteY69" fmla="*/ 5756325 h 8279606"/>
              <a:gd name="connsiteX70" fmla="*/ 9289560 w 10643798"/>
              <a:gd name="connsiteY70" fmla="*/ 5686876 h 8279606"/>
              <a:gd name="connsiteX71" fmla="*/ 8456183 w 10643798"/>
              <a:gd name="connsiteY71" fmla="*/ 4216892 h 8279606"/>
              <a:gd name="connsiteX72" fmla="*/ 8363585 w 10643798"/>
              <a:gd name="connsiteY72" fmla="*/ 4124294 h 8279606"/>
              <a:gd name="connsiteX73" fmla="*/ 8143666 w 10643798"/>
              <a:gd name="connsiteY73" fmla="*/ 3858076 h 8279606"/>
              <a:gd name="connsiteX74" fmla="*/ 8132092 w 10643798"/>
              <a:gd name="connsiteY74" fmla="*/ 3638157 h 8279606"/>
              <a:gd name="connsiteX75" fmla="*/ 8039494 w 10643798"/>
              <a:gd name="connsiteY75" fmla="*/ 3452963 h 8279606"/>
              <a:gd name="connsiteX76" fmla="*/ 7923747 w 10643798"/>
              <a:gd name="connsiteY76" fmla="*/ 3302492 h 8279606"/>
              <a:gd name="connsiteX77" fmla="*/ 7715403 w 10643798"/>
              <a:gd name="connsiteY77" fmla="*/ 3105722 h 8279606"/>
              <a:gd name="connsiteX78" fmla="*/ 7530208 w 10643798"/>
              <a:gd name="connsiteY78" fmla="*/ 3036274 h 8279606"/>
              <a:gd name="connsiteX79" fmla="*/ 7194542 w 10643798"/>
              <a:gd name="connsiteY79" fmla="*/ 3140446 h 8279606"/>
              <a:gd name="connsiteX80" fmla="*/ 7020922 w 10643798"/>
              <a:gd name="connsiteY80" fmla="*/ 3198319 h 8279606"/>
              <a:gd name="connsiteX81" fmla="*/ 6662107 w 10643798"/>
              <a:gd name="connsiteY81" fmla="*/ 3013125 h 8279606"/>
              <a:gd name="connsiteX82" fmla="*/ 6430613 w 10643798"/>
              <a:gd name="connsiteY82" fmla="*/ 2920527 h 8279606"/>
              <a:gd name="connsiteX83" fmla="*/ 6094947 w 10643798"/>
              <a:gd name="connsiteY83" fmla="*/ 2376517 h 8279606"/>
              <a:gd name="connsiteX84" fmla="*/ 5898178 w 10643798"/>
              <a:gd name="connsiteY84" fmla="*/ 2307069 h 8279606"/>
              <a:gd name="connsiteX85" fmla="*/ 5562512 w 10643798"/>
              <a:gd name="connsiteY85" fmla="*/ 1901955 h 8279606"/>
              <a:gd name="connsiteX86" fmla="*/ 5469915 w 10643798"/>
              <a:gd name="connsiteY86" fmla="*/ 1844082 h 8279606"/>
              <a:gd name="connsiteX87" fmla="*/ 5226846 w 10643798"/>
              <a:gd name="connsiteY87" fmla="*/ 1577864 h 8279606"/>
              <a:gd name="connsiteX88" fmla="*/ 4844882 w 10643798"/>
              <a:gd name="connsiteY88" fmla="*/ 1682036 h 8279606"/>
              <a:gd name="connsiteX89" fmla="*/ 4682836 w 10643798"/>
              <a:gd name="connsiteY89" fmla="*/ 1658887 h 8279606"/>
              <a:gd name="connsiteX90" fmla="*/ 4300872 w 10643798"/>
              <a:gd name="connsiteY90" fmla="*/ 1230623 h 8279606"/>
              <a:gd name="connsiteX91" fmla="*/ 4208274 w 10643798"/>
              <a:gd name="connsiteY91" fmla="*/ 1184325 h 8279606"/>
              <a:gd name="connsiteX92" fmla="*/ 4080953 w 10643798"/>
              <a:gd name="connsiteY92" fmla="*/ 1033854 h 8279606"/>
              <a:gd name="connsiteX93" fmla="*/ 4011504 w 10643798"/>
              <a:gd name="connsiteY93" fmla="*/ 871808 h 8279606"/>
              <a:gd name="connsiteX94" fmla="*/ 3837884 w 10643798"/>
              <a:gd name="connsiteY94" fmla="*/ 744487 h 8279606"/>
              <a:gd name="connsiteX95" fmla="*/ 3780011 w 10643798"/>
              <a:gd name="connsiteY95" fmla="*/ 698188 h 8279606"/>
              <a:gd name="connsiteX96" fmla="*/ 3814735 w 10643798"/>
              <a:gd name="connsiteY96" fmla="*/ 478269 h 8279606"/>
              <a:gd name="connsiteX97" fmla="*/ 3698988 w 10643798"/>
              <a:gd name="connsiteY97" fmla="*/ 350947 h 8279606"/>
              <a:gd name="connsiteX98" fmla="*/ 3479069 w 10643798"/>
              <a:gd name="connsiteY98" fmla="*/ 281499 h 8279606"/>
              <a:gd name="connsiteX99" fmla="*/ 3386472 w 10643798"/>
              <a:gd name="connsiteY99" fmla="*/ 281499 h 8279606"/>
              <a:gd name="connsiteX100" fmla="*/ 3259150 w 10643798"/>
              <a:gd name="connsiteY100" fmla="*/ 212051 h 8279606"/>
              <a:gd name="connsiteX101" fmla="*/ 3016082 w 10643798"/>
              <a:gd name="connsiteY101" fmla="*/ 316223 h 8279606"/>
              <a:gd name="connsiteX102" fmla="*/ 2761439 w 10643798"/>
              <a:gd name="connsiteY102" fmla="*/ 362522 h 8279606"/>
              <a:gd name="connsiteX103" fmla="*/ 2587818 w 10643798"/>
              <a:gd name="connsiteY103" fmla="*/ 397246 h 8279606"/>
              <a:gd name="connsiteX104" fmla="*/ 2483646 w 10643798"/>
              <a:gd name="connsiteY104" fmla="*/ 443545 h 8279606"/>
              <a:gd name="connsiteX105" fmla="*/ 2146227 w 10643798"/>
              <a:gd name="connsiteY105" fmla="*/ 51905 h 8279606"/>
              <a:gd name="connsiteX106" fmla="*/ 1768845 w 10643798"/>
              <a:gd name="connsiteY106" fmla="*/ 0 h 8279606"/>
              <a:gd name="connsiteX107" fmla="*/ 1709566 w 10643798"/>
              <a:gd name="connsiteY107" fmla="*/ 136861 h 8279606"/>
              <a:gd name="connsiteX108" fmla="*/ 1431793 w 10643798"/>
              <a:gd name="connsiteY108" fmla="*/ 76952 h 8279606"/>
              <a:gd name="connsiteX109" fmla="*/ 1285886 w 10643798"/>
              <a:gd name="connsiteY109" fmla="*/ 228092 h 8279606"/>
              <a:gd name="connsiteX110" fmla="*/ 1115424 w 10643798"/>
              <a:gd name="connsiteY110" fmla="*/ 447313 h 8279606"/>
              <a:gd name="connsiteX111" fmla="*/ 1168021 w 10643798"/>
              <a:gd name="connsiteY111" fmla="*/ 613262 h 8279606"/>
              <a:gd name="connsiteX112" fmla="*/ 1153270 w 10643798"/>
              <a:gd name="connsiteY112" fmla="*/ 715731 h 8279606"/>
              <a:gd name="connsiteX113" fmla="*/ 877943 w 10643798"/>
              <a:gd name="connsiteY113" fmla="*/ 678639 h 8279606"/>
              <a:gd name="connsiteX114" fmla="*/ 741492 w 10643798"/>
              <a:gd name="connsiteY114" fmla="*/ 738547 h 8279606"/>
              <a:gd name="connsiteX115" fmla="*/ 499483 w 10643798"/>
              <a:gd name="connsiteY115" fmla="*/ 816836 h 8279606"/>
              <a:gd name="connsiteX116" fmla="*/ 219938 w 10643798"/>
              <a:gd name="connsiteY116" fmla="*/ 1039458 h 8279606"/>
              <a:gd name="connsiteX117" fmla="*/ 0 w 10643798"/>
              <a:gd name="connsiteY117" fmla="*/ 942624 h 8279606"/>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2761439 w 10643798"/>
              <a:gd name="connsiteY102" fmla="*/ 408988 h 8326072"/>
              <a:gd name="connsiteX103" fmla="*/ 2587818 w 10643798"/>
              <a:gd name="connsiteY103" fmla="*/ 443712 h 8326072"/>
              <a:gd name="connsiteX104" fmla="*/ 2483646 w 10643798"/>
              <a:gd name="connsiteY104" fmla="*/ 49001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2761439 w 10643798"/>
              <a:gd name="connsiteY102" fmla="*/ 408988 h 8326072"/>
              <a:gd name="connsiteX103" fmla="*/ 2587818 w 10643798"/>
              <a:gd name="connsiteY103" fmla="*/ 443712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587818 w 10643798"/>
              <a:gd name="connsiteY103" fmla="*/ 443712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016082 w 10643798"/>
              <a:gd name="connsiteY101" fmla="*/ 362689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462547 w 10643798"/>
              <a:gd name="connsiteY101" fmla="*/ 1165884 h 8326072"/>
              <a:gd name="connsiteX102" fmla="*/ 3174586 w 10643798"/>
              <a:gd name="connsiteY102" fmla="*/ 880284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259150 w 10643798"/>
              <a:gd name="connsiteY100" fmla="*/ 258517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386472 w 10643798"/>
              <a:gd name="connsiteY99" fmla="*/ 327965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479069 w 10643798"/>
              <a:gd name="connsiteY98" fmla="*/ 327965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698988 w 10643798"/>
              <a:gd name="connsiteY97" fmla="*/ 397413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814735 w 10643798"/>
              <a:gd name="connsiteY96" fmla="*/ 524735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780011 w 10643798"/>
              <a:gd name="connsiteY95" fmla="*/ 744654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837884 w 10643798"/>
              <a:gd name="connsiteY94" fmla="*/ 790953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4011504 w 10643798"/>
              <a:gd name="connsiteY93" fmla="*/ 918274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4080953 w 10643798"/>
              <a:gd name="connsiteY92" fmla="*/ 1080320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4208274 w 10643798"/>
              <a:gd name="connsiteY91" fmla="*/ 1230791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4300872 w 10643798"/>
              <a:gd name="connsiteY90" fmla="*/ 1277089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4682836 w 10643798"/>
              <a:gd name="connsiteY89" fmla="*/ 1705353 h 8326072"/>
              <a:gd name="connsiteX90" fmla="*/ 3674488 w 10643798"/>
              <a:gd name="connsiteY90" fmla="*/ 2870204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3629978 w 10643798"/>
              <a:gd name="connsiteY89" fmla="*/ 3026310 h 8326072"/>
              <a:gd name="connsiteX90" fmla="*/ 3674488 w 10643798"/>
              <a:gd name="connsiteY90" fmla="*/ 2870204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844882 w 10643798"/>
              <a:gd name="connsiteY88" fmla="*/ 172850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85226 w 10643798"/>
              <a:gd name="connsiteY88" fmla="*/ 2783940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85226 w 10643798"/>
              <a:gd name="connsiteY88" fmla="*/ 2783940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5226846 w 10643798"/>
              <a:gd name="connsiteY87" fmla="*/ 1624330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5469915 w 10643798"/>
              <a:gd name="connsiteY86" fmla="*/ 1890548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5562512 w 10643798"/>
              <a:gd name="connsiteY85" fmla="*/ 1948421 h 8326072"/>
              <a:gd name="connsiteX86" fmla="*/ 4230475 w 10643798"/>
              <a:gd name="connsiteY86" fmla="*/ 3125211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56435 w 10643798"/>
              <a:gd name="connsiteY85" fmla="*/ 3236188 h 8326072"/>
              <a:gd name="connsiteX86" fmla="*/ 4230475 w 10643798"/>
              <a:gd name="connsiteY86" fmla="*/ 3125211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56435 w 10643798"/>
              <a:gd name="connsiteY85" fmla="*/ 3236188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5898178 w 10643798"/>
              <a:gd name="connsiteY84" fmla="*/ 2353535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6094947 w 10643798"/>
              <a:gd name="connsiteY83" fmla="*/ 2422983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6430613 w 10643798"/>
              <a:gd name="connsiteY82" fmla="*/ 2966993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168709 w 10643798"/>
              <a:gd name="connsiteY1" fmla="*/ 1323388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539099 w 10643798"/>
              <a:gd name="connsiteY2" fmla="*/ 1473859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013661 w 10643798"/>
              <a:gd name="connsiteY3" fmla="*/ 1786375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47385 w 10643798"/>
              <a:gd name="connsiteY3" fmla="*/ 1806289 h 8326072"/>
              <a:gd name="connsiteX4" fmla="*/ 1152558 w 10643798"/>
              <a:gd name="connsiteY4" fmla="*/ 2041018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0 w 10643798"/>
              <a:gd name="connsiteY0" fmla="*/ 989090 h 8326072"/>
              <a:gd name="connsiteX1" fmla="*/ 35436 w 10643798"/>
              <a:gd name="connsiteY1" fmla="*/ 1263646 h 8326072"/>
              <a:gd name="connsiteX2" fmla="*/ 32661 w 10643798"/>
              <a:gd name="connsiteY2" fmla="*/ 1599981 h 8326072"/>
              <a:gd name="connsiteX3" fmla="*/ 147385 w 10643798"/>
              <a:gd name="connsiteY3" fmla="*/ 1806289 h 8326072"/>
              <a:gd name="connsiteX4" fmla="*/ 46391 w 10643798"/>
              <a:gd name="connsiteY4" fmla="*/ 1921535 h 8326072"/>
              <a:gd name="connsiteX5" fmla="*/ 1245155 w 10643798"/>
              <a:gd name="connsiteY5" fmla="*/ 2075742 h 8326072"/>
              <a:gd name="connsiteX6" fmla="*/ 1395626 w 10643798"/>
              <a:gd name="connsiteY6" fmla="*/ 2179915 h 8326072"/>
              <a:gd name="connsiteX7" fmla="*/ 1395626 w 10643798"/>
              <a:gd name="connsiteY7" fmla="*/ 2179915 h 8326072"/>
              <a:gd name="connsiteX8" fmla="*/ 1719717 w 10643798"/>
              <a:gd name="connsiteY8" fmla="*/ 2098892 h 8326072"/>
              <a:gd name="connsiteX9" fmla="*/ 1893337 w 10643798"/>
              <a:gd name="connsiteY9" fmla="*/ 2515580 h 8326072"/>
              <a:gd name="connsiteX10" fmla="*/ 2298451 w 10643798"/>
              <a:gd name="connsiteY10" fmla="*/ 2608178 h 8326072"/>
              <a:gd name="connsiteX11" fmla="*/ 2333175 w 10643798"/>
              <a:gd name="connsiteY11" fmla="*/ 2689201 h 8326072"/>
              <a:gd name="connsiteX12" fmla="*/ 2715140 w 10643798"/>
              <a:gd name="connsiteY12" fmla="*/ 2943844 h 8326072"/>
              <a:gd name="connsiteX13" fmla="*/ 2807737 w 10643798"/>
              <a:gd name="connsiteY13" fmla="*/ 2920694 h 8326072"/>
              <a:gd name="connsiteX14" fmla="*/ 2854036 w 10643798"/>
              <a:gd name="connsiteY14" fmla="*/ 3036441 h 8326072"/>
              <a:gd name="connsiteX15" fmla="*/ 2842461 w 10643798"/>
              <a:gd name="connsiteY15" fmla="*/ 3348958 h 8326072"/>
              <a:gd name="connsiteX16" fmla="*/ 3050806 w 10643798"/>
              <a:gd name="connsiteY16" fmla="*/ 3511003 h 8326072"/>
              <a:gd name="connsiteX17" fmla="*/ 3154978 w 10643798"/>
              <a:gd name="connsiteY17" fmla="*/ 3707773 h 8326072"/>
              <a:gd name="connsiteX18" fmla="*/ 3617965 w 10643798"/>
              <a:gd name="connsiteY18" fmla="*/ 3429980 h 8326072"/>
              <a:gd name="connsiteX19" fmla="*/ 3710563 w 10643798"/>
              <a:gd name="connsiteY19" fmla="*/ 3453130 h 8326072"/>
              <a:gd name="connsiteX20" fmla="*/ 3861034 w 10643798"/>
              <a:gd name="connsiteY20" fmla="*/ 3649899 h 8326072"/>
              <a:gd name="connsiteX21" fmla="*/ 4057803 w 10643798"/>
              <a:gd name="connsiteY21" fmla="*/ 3545727 h 8326072"/>
              <a:gd name="connsiteX22" fmla="*/ 4277722 w 10643798"/>
              <a:gd name="connsiteY22" fmla="*/ 3754072 h 8326072"/>
              <a:gd name="connsiteX23" fmla="*/ 4451342 w 10643798"/>
              <a:gd name="connsiteY23" fmla="*/ 3892968 h 8326072"/>
              <a:gd name="connsiteX24" fmla="*/ 4671261 w 10643798"/>
              <a:gd name="connsiteY24" fmla="*/ 4066588 h 8326072"/>
              <a:gd name="connsiteX25" fmla="*/ 4705985 w 10643798"/>
              <a:gd name="connsiteY25" fmla="*/ 4402254 h 8326072"/>
              <a:gd name="connsiteX26" fmla="*/ 5585661 w 10643798"/>
              <a:gd name="connsiteY26" fmla="*/ 4680046 h 8326072"/>
              <a:gd name="connsiteX27" fmla="*/ 5631960 w 10643798"/>
              <a:gd name="connsiteY27" fmla="*/ 4830517 h 8326072"/>
              <a:gd name="connsiteX28" fmla="*/ 5956051 w 10643798"/>
              <a:gd name="connsiteY28" fmla="*/ 4980988 h 8326072"/>
              <a:gd name="connsiteX29" fmla="*/ 5956051 w 10643798"/>
              <a:gd name="connsiteY29" fmla="*/ 5212482 h 8326072"/>
              <a:gd name="connsiteX30" fmla="*/ 5979201 w 10643798"/>
              <a:gd name="connsiteY30" fmla="*/ 5351378 h 8326072"/>
              <a:gd name="connsiteX31" fmla="*/ 5956051 w 10643798"/>
              <a:gd name="connsiteY31" fmla="*/ 5606021 h 8326072"/>
              <a:gd name="connsiteX32" fmla="*/ 5979201 w 10643798"/>
              <a:gd name="connsiteY32" fmla="*/ 5999560 h 8326072"/>
              <a:gd name="connsiteX33" fmla="*/ 6280142 w 10643798"/>
              <a:gd name="connsiteY33" fmla="*/ 6161606 h 8326072"/>
              <a:gd name="connsiteX34" fmla="*/ 6210694 w 10643798"/>
              <a:gd name="connsiteY34" fmla="*/ 6288927 h 8326072"/>
              <a:gd name="connsiteX35" fmla="*/ 6407464 w 10643798"/>
              <a:gd name="connsiteY35" fmla="*/ 6682467 h 8326072"/>
              <a:gd name="connsiteX36" fmla="*/ 6511636 w 10643798"/>
              <a:gd name="connsiteY36" fmla="*/ 7029707 h 8326072"/>
              <a:gd name="connsiteX37" fmla="*/ 6685256 w 10643798"/>
              <a:gd name="connsiteY37" fmla="*/ 7133879 h 8326072"/>
              <a:gd name="connsiteX38" fmla="*/ 6615808 w 10643798"/>
              <a:gd name="connsiteY38" fmla="*/ 7793636 h 8326072"/>
              <a:gd name="connsiteX39" fmla="*/ 6638958 w 10643798"/>
              <a:gd name="connsiteY39" fmla="*/ 7967256 h 8326072"/>
              <a:gd name="connsiteX40" fmla="*/ 6673682 w 10643798"/>
              <a:gd name="connsiteY40" fmla="*/ 8048279 h 8326072"/>
              <a:gd name="connsiteX41" fmla="*/ 6824153 w 10643798"/>
              <a:gd name="connsiteY41" fmla="*/ 8140877 h 8326072"/>
              <a:gd name="connsiteX42" fmla="*/ 7067221 w 10643798"/>
              <a:gd name="connsiteY42" fmla="*/ 8094578 h 8326072"/>
              <a:gd name="connsiteX43" fmla="*/ 7252416 w 10643798"/>
              <a:gd name="connsiteY43" fmla="*/ 8175601 h 8326072"/>
              <a:gd name="connsiteX44" fmla="*/ 7472335 w 10643798"/>
              <a:gd name="connsiteY44" fmla="*/ 8245049 h 8326072"/>
              <a:gd name="connsiteX45" fmla="*/ 7634380 w 10643798"/>
              <a:gd name="connsiteY45" fmla="*/ 8326072 h 8326072"/>
              <a:gd name="connsiteX46" fmla="*/ 7796426 w 10643798"/>
              <a:gd name="connsiteY46" fmla="*/ 8314497 h 8326072"/>
              <a:gd name="connsiteX47" fmla="*/ 7889023 w 10643798"/>
              <a:gd name="connsiteY47" fmla="*/ 8245049 h 8326072"/>
              <a:gd name="connsiteX48" fmla="*/ 7900598 w 10643798"/>
              <a:gd name="connsiteY48" fmla="*/ 8071429 h 8326072"/>
              <a:gd name="connsiteX49" fmla="*/ 8525631 w 10643798"/>
              <a:gd name="connsiteY49" fmla="*/ 7990406 h 8326072"/>
              <a:gd name="connsiteX50" fmla="*/ 8652953 w 10643798"/>
              <a:gd name="connsiteY50" fmla="*/ 8048279 h 8326072"/>
              <a:gd name="connsiteX51" fmla="*/ 8988618 w 10643798"/>
              <a:gd name="connsiteY51" fmla="*/ 8059854 h 8326072"/>
              <a:gd name="connsiteX52" fmla="*/ 9173813 w 10643798"/>
              <a:gd name="connsiteY52" fmla="*/ 8106153 h 8326072"/>
              <a:gd name="connsiteX53" fmla="*/ 9625226 w 10643798"/>
              <a:gd name="connsiteY53" fmla="*/ 8094578 h 8326072"/>
              <a:gd name="connsiteX54" fmla="*/ 9914593 w 10643798"/>
              <a:gd name="connsiteY54" fmla="*/ 7608441 h 8326072"/>
              <a:gd name="connsiteX55" fmla="*/ 10203960 w 10643798"/>
              <a:gd name="connsiteY55" fmla="*/ 7214902 h 8326072"/>
              <a:gd name="connsiteX56" fmla="*/ 10192385 w 10643798"/>
              <a:gd name="connsiteY56" fmla="*/ 6971834 h 8326072"/>
              <a:gd name="connsiteX57" fmla="*/ 10400730 w 10643798"/>
              <a:gd name="connsiteY57" fmla="*/ 6902385 h 8326072"/>
              <a:gd name="connsiteX58" fmla="*/ 10481753 w 10643798"/>
              <a:gd name="connsiteY58" fmla="*/ 6844512 h 8326072"/>
              <a:gd name="connsiteX59" fmla="*/ 10528051 w 10643798"/>
              <a:gd name="connsiteY59" fmla="*/ 6682467 h 8326072"/>
              <a:gd name="connsiteX60" fmla="*/ 10643798 w 10643798"/>
              <a:gd name="connsiteY60" fmla="*/ 6254203 h 8326072"/>
              <a:gd name="connsiteX61" fmla="*/ 10319707 w 10643798"/>
              <a:gd name="connsiteY61" fmla="*/ 6381525 h 8326072"/>
              <a:gd name="connsiteX62" fmla="*/ 10180811 w 10643798"/>
              <a:gd name="connsiteY62" fmla="*/ 6485697 h 8326072"/>
              <a:gd name="connsiteX63" fmla="*/ 10018765 w 10643798"/>
              <a:gd name="connsiteY63" fmla="*/ 6474122 h 8326072"/>
              <a:gd name="connsiteX64" fmla="*/ 9879869 w 10643798"/>
              <a:gd name="connsiteY64" fmla="*/ 6393099 h 8326072"/>
              <a:gd name="connsiteX65" fmla="*/ 9787272 w 10643798"/>
              <a:gd name="connsiteY65" fmla="*/ 6358375 h 8326072"/>
              <a:gd name="connsiteX66" fmla="*/ 9764122 w 10643798"/>
              <a:gd name="connsiteY66" fmla="*/ 6288927 h 8326072"/>
              <a:gd name="connsiteX67" fmla="*/ 9810421 w 10643798"/>
              <a:gd name="connsiteY67" fmla="*/ 6126882 h 8326072"/>
              <a:gd name="connsiteX68" fmla="*/ 9764122 w 10643798"/>
              <a:gd name="connsiteY68" fmla="*/ 5953261 h 8326072"/>
              <a:gd name="connsiteX69" fmla="*/ 9625226 w 10643798"/>
              <a:gd name="connsiteY69" fmla="*/ 5802791 h 8326072"/>
              <a:gd name="connsiteX70" fmla="*/ 9289560 w 10643798"/>
              <a:gd name="connsiteY70" fmla="*/ 5733342 h 8326072"/>
              <a:gd name="connsiteX71" fmla="*/ 8456183 w 10643798"/>
              <a:gd name="connsiteY71" fmla="*/ 4263358 h 8326072"/>
              <a:gd name="connsiteX72" fmla="*/ 8363585 w 10643798"/>
              <a:gd name="connsiteY72" fmla="*/ 4170760 h 8326072"/>
              <a:gd name="connsiteX73" fmla="*/ 8143666 w 10643798"/>
              <a:gd name="connsiteY73" fmla="*/ 3904542 h 8326072"/>
              <a:gd name="connsiteX74" fmla="*/ 8132092 w 10643798"/>
              <a:gd name="connsiteY74" fmla="*/ 3684623 h 8326072"/>
              <a:gd name="connsiteX75" fmla="*/ 8039494 w 10643798"/>
              <a:gd name="connsiteY75" fmla="*/ 3499429 h 8326072"/>
              <a:gd name="connsiteX76" fmla="*/ 7923747 w 10643798"/>
              <a:gd name="connsiteY76" fmla="*/ 3348958 h 8326072"/>
              <a:gd name="connsiteX77" fmla="*/ 7715403 w 10643798"/>
              <a:gd name="connsiteY77" fmla="*/ 3152188 h 8326072"/>
              <a:gd name="connsiteX78" fmla="*/ 7530208 w 10643798"/>
              <a:gd name="connsiteY78" fmla="*/ 3082740 h 8326072"/>
              <a:gd name="connsiteX79" fmla="*/ 7194542 w 10643798"/>
              <a:gd name="connsiteY79" fmla="*/ 3186912 h 8326072"/>
              <a:gd name="connsiteX80" fmla="*/ 7020922 w 10643798"/>
              <a:gd name="connsiteY80" fmla="*/ 3244785 h 8326072"/>
              <a:gd name="connsiteX81" fmla="*/ 6662107 w 10643798"/>
              <a:gd name="connsiteY81" fmla="*/ 3059591 h 8326072"/>
              <a:gd name="connsiteX82" fmla="*/ 4711389 w 10643798"/>
              <a:gd name="connsiteY82" fmla="*/ 3544497 h 8326072"/>
              <a:gd name="connsiteX83" fmla="*/ 4355732 w 10643798"/>
              <a:gd name="connsiteY83" fmla="*/ 3524887 h 8326072"/>
              <a:gd name="connsiteX84" fmla="*/ 4352209 w 10643798"/>
              <a:gd name="connsiteY84" fmla="*/ 3442163 h 8326072"/>
              <a:gd name="connsiteX85" fmla="*/ 4209790 w 10643798"/>
              <a:gd name="connsiteY85" fmla="*/ 3282654 h 8326072"/>
              <a:gd name="connsiteX86" fmla="*/ 4150511 w 10643798"/>
              <a:gd name="connsiteY86" fmla="*/ 3145125 h 8326072"/>
              <a:gd name="connsiteX87" fmla="*/ 4047378 w 10643798"/>
              <a:gd name="connsiteY87" fmla="*/ 3024943 h 8326072"/>
              <a:gd name="connsiteX88" fmla="*/ 4065236 w 10643798"/>
              <a:gd name="connsiteY88" fmla="*/ 2876872 h 8326072"/>
              <a:gd name="connsiteX89" fmla="*/ 3629978 w 10643798"/>
              <a:gd name="connsiteY89" fmla="*/ 3026310 h 8326072"/>
              <a:gd name="connsiteX90" fmla="*/ 3527887 w 10643798"/>
              <a:gd name="connsiteY90" fmla="*/ 2863566 h 8326072"/>
              <a:gd name="connsiteX91" fmla="*/ 3341998 w 10643798"/>
              <a:gd name="connsiteY91" fmla="*/ 2976579 h 8326072"/>
              <a:gd name="connsiteX92" fmla="*/ 3188023 w 10643798"/>
              <a:gd name="connsiteY92" fmla="*/ 2799555 h 8326072"/>
              <a:gd name="connsiteX93" fmla="*/ 3185211 w 10643798"/>
              <a:gd name="connsiteY93" fmla="*/ 2637510 h 8326072"/>
              <a:gd name="connsiteX94" fmla="*/ 3091554 w 10643798"/>
              <a:gd name="connsiteY94" fmla="*/ 2550017 h 8326072"/>
              <a:gd name="connsiteX95" fmla="*/ 3153627 w 10643798"/>
              <a:gd name="connsiteY95" fmla="*/ 2437338 h 8326072"/>
              <a:gd name="connsiteX96" fmla="*/ 3334952 w 10643798"/>
              <a:gd name="connsiteY96" fmla="*/ 2237333 h 8326072"/>
              <a:gd name="connsiteX97" fmla="*/ 3239195 w 10643798"/>
              <a:gd name="connsiteY97" fmla="*/ 2090097 h 8326072"/>
              <a:gd name="connsiteX98" fmla="*/ 3392441 w 10643798"/>
              <a:gd name="connsiteY98" fmla="*/ 1814871 h 8326072"/>
              <a:gd name="connsiteX99" fmla="*/ 3639692 w 10643798"/>
              <a:gd name="connsiteY99" fmla="*/ 1562628 h 8326072"/>
              <a:gd name="connsiteX100" fmla="*/ 3658970 w 10643798"/>
              <a:gd name="connsiteY100" fmla="*/ 1333869 h 8326072"/>
              <a:gd name="connsiteX101" fmla="*/ 3462547 w 10643798"/>
              <a:gd name="connsiteY101" fmla="*/ 1165884 h 8326072"/>
              <a:gd name="connsiteX102" fmla="*/ 3181250 w 10643798"/>
              <a:gd name="connsiteY102" fmla="*/ 986492 h 8326072"/>
              <a:gd name="connsiteX103" fmla="*/ 2741083 w 10643798"/>
              <a:gd name="connsiteY103" fmla="*/ 337504 h 8326072"/>
              <a:gd name="connsiteX104" fmla="*/ 2610256 w 10643798"/>
              <a:gd name="connsiteY104" fmla="*/ 98371 h 8326072"/>
              <a:gd name="connsiteX105" fmla="*/ 2146227 w 10643798"/>
              <a:gd name="connsiteY105" fmla="*/ 98371 h 8326072"/>
              <a:gd name="connsiteX106" fmla="*/ 1768845 w 10643798"/>
              <a:gd name="connsiteY106" fmla="*/ 0 h 8326072"/>
              <a:gd name="connsiteX107" fmla="*/ 1709566 w 10643798"/>
              <a:gd name="connsiteY107" fmla="*/ 183327 h 8326072"/>
              <a:gd name="connsiteX108" fmla="*/ 1431793 w 10643798"/>
              <a:gd name="connsiteY108" fmla="*/ 123418 h 8326072"/>
              <a:gd name="connsiteX109" fmla="*/ 1285886 w 10643798"/>
              <a:gd name="connsiteY109" fmla="*/ 274558 h 8326072"/>
              <a:gd name="connsiteX110" fmla="*/ 1115424 w 10643798"/>
              <a:gd name="connsiteY110" fmla="*/ 493779 h 8326072"/>
              <a:gd name="connsiteX111" fmla="*/ 1168021 w 10643798"/>
              <a:gd name="connsiteY111" fmla="*/ 659728 h 8326072"/>
              <a:gd name="connsiteX112" fmla="*/ 1153270 w 10643798"/>
              <a:gd name="connsiteY112" fmla="*/ 762197 h 8326072"/>
              <a:gd name="connsiteX113" fmla="*/ 877943 w 10643798"/>
              <a:gd name="connsiteY113" fmla="*/ 725105 h 8326072"/>
              <a:gd name="connsiteX114" fmla="*/ 741492 w 10643798"/>
              <a:gd name="connsiteY114" fmla="*/ 785013 h 8326072"/>
              <a:gd name="connsiteX115" fmla="*/ 499483 w 10643798"/>
              <a:gd name="connsiteY115" fmla="*/ 863302 h 8326072"/>
              <a:gd name="connsiteX116" fmla="*/ 219938 w 10643798"/>
              <a:gd name="connsiteY116" fmla="*/ 1085924 h 8326072"/>
              <a:gd name="connsiteX117" fmla="*/ 0 w 10643798"/>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1409902 w 10658074"/>
              <a:gd name="connsiteY7" fmla="*/ 217991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363707 w 10658074"/>
              <a:gd name="connsiteY7" fmla="*/ 2153363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1409902 w 10658074"/>
              <a:gd name="connsiteY6" fmla="*/ 2179915 h 8326072"/>
              <a:gd name="connsiteX7" fmla="*/ 1223319 w 10658074"/>
              <a:gd name="connsiteY7" fmla="*/ 168870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14276 w 10658074"/>
              <a:gd name="connsiteY0" fmla="*/ 989090 h 8326072"/>
              <a:gd name="connsiteX1" fmla="*/ 49712 w 10658074"/>
              <a:gd name="connsiteY1" fmla="*/ 1263646 h 8326072"/>
              <a:gd name="connsiteX2" fmla="*/ 46937 w 10658074"/>
              <a:gd name="connsiteY2" fmla="*/ 1599981 h 8326072"/>
              <a:gd name="connsiteX3" fmla="*/ 161661 w 10658074"/>
              <a:gd name="connsiteY3" fmla="*/ 1806289 h 8326072"/>
              <a:gd name="connsiteX4" fmla="*/ 60667 w 10658074"/>
              <a:gd name="connsiteY4" fmla="*/ 1921535 h 8326072"/>
              <a:gd name="connsiteX5" fmla="*/ 0 w 10658074"/>
              <a:gd name="connsiteY5" fmla="*/ 2221777 h 8326072"/>
              <a:gd name="connsiteX6" fmla="*/ 377035 w 10658074"/>
              <a:gd name="connsiteY6" fmla="*/ 2106897 h 8326072"/>
              <a:gd name="connsiteX7" fmla="*/ 1223319 w 10658074"/>
              <a:gd name="connsiteY7" fmla="*/ 1688705 h 8326072"/>
              <a:gd name="connsiteX8" fmla="*/ 1733993 w 10658074"/>
              <a:gd name="connsiteY8" fmla="*/ 2098892 h 8326072"/>
              <a:gd name="connsiteX9" fmla="*/ 1907613 w 10658074"/>
              <a:gd name="connsiteY9" fmla="*/ 2515580 h 8326072"/>
              <a:gd name="connsiteX10" fmla="*/ 2312727 w 10658074"/>
              <a:gd name="connsiteY10" fmla="*/ 2608178 h 8326072"/>
              <a:gd name="connsiteX11" fmla="*/ 2347451 w 10658074"/>
              <a:gd name="connsiteY11" fmla="*/ 2689201 h 8326072"/>
              <a:gd name="connsiteX12" fmla="*/ 2729416 w 10658074"/>
              <a:gd name="connsiteY12" fmla="*/ 2943844 h 8326072"/>
              <a:gd name="connsiteX13" fmla="*/ 2822013 w 10658074"/>
              <a:gd name="connsiteY13" fmla="*/ 2920694 h 8326072"/>
              <a:gd name="connsiteX14" fmla="*/ 2868312 w 10658074"/>
              <a:gd name="connsiteY14" fmla="*/ 3036441 h 8326072"/>
              <a:gd name="connsiteX15" fmla="*/ 2856737 w 10658074"/>
              <a:gd name="connsiteY15" fmla="*/ 3348958 h 8326072"/>
              <a:gd name="connsiteX16" fmla="*/ 3065082 w 10658074"/>
              <a:gd name="connsiteY16" fmla="*/ 3511003 h 8326072"/>
              <a:gd name="connsiteX17" fmla="*/ 3169254 w 10658074"/>
              <a:gd name="connsiteY17" fmla="*/ 3707773 h 8326072"/>
              <a:gd name="connsiteX18" fmla="*/ 3632241 w 10658074"/>
              <a:gd name="connsiteY18" fmla="*/ 3429980 h 8326072"/>
              <a:gd name="connsiteX19" fmla="*/ 3724839 w 10658074"/>
              <a:gd name="connsiteY19" fmla="*/ 3453130 h 8326072"/>
              <a:gd name="connsiteX20" fmla="*/ 3875310 w 10658074"/>
              <a:gd name="connsiteY20" fmla="*/ 3649899 h 8326072"/>
              <a:gd name="connsiteX21" fmla="*/ 4072079 w 10658074"/>
              <a:gd name="connsiteY21" fmla="*/ 3545727 h 8326072"/>
              <a:gd name="connsiteX22" fmla="*/ 4291998 w 10658074"/>
              <a:gd name="connsiteY22" fmla="*/ 3754072 h 8326072"/>
              <a:gd name="connsiteX23" fmla="*/ 4465618 w 10658074"/>
              <a:gd name="connsiteY23" fmla="*/ 3892968 h 8326072"/>
              <a:gd name="connsiteX24" fmla="*/ 4685537 w 10658074"/>
              <a:gd name="connsiteY24" fmla="*/ 4066588 h 8326072"/>
              <a:gd name="connsiteX25" fmla="*/ 4720261 w 10658074"/>
              <a:gd name="connsiteY25" fmla="*/ 4402254 h 8326072"/>
              <a:gd name="connsiteX26" fmla="*/ 5599937 w 10658074"/>
              <a:gd name="connsiteY26" fmla="*/ 4680046 h 8326072"/>
              <a:gd name="connsiteX27" fmla="*/ 5646236 w 10658074"/>
              <a:gd name="connsiteY27" fmla="*/ 4830517 h 8326072"/>
              <a:gd name="connsiteX28" fmla="*/ 5970327 w 10658074"/>
              <a:gd name="connsiteY28" fmla="*/ 4980988 h 8326072"/>
              <a:gd name="connsiteX29" fmla="*/ 5970327 w 10658074"/>
              <a:gd name="connsiteY29" fmla="*/ 5212482 h 8326072"/>
              <a:gd name="connsiteX30" fmla="*/ 5993477 w 10658074"/>
              <a:gd name="connsiteY30" fmla="*/ 5351378 h 8326072"/>
              <a:gd name="connsiteX31" fmla="*/ 5970327 w 10658074"/>
              <a:gd name="connsiteY31" fmla="*/ 5606021 h 8326072"/>
              <a:gd name="connsiteX32" fmla="*/ 5993477 w 10658074"/>
              <a:gd name="connsiteY32" fmla="*/ 5999560 h 8326072"/>
              <a:gd name="connsiteX33" fmla="*/ 6294418 w 10658074"/>
              <a:gd name="connsiteY33" fmla="*/ 6161606 h 8326072"/>
              <a:gd name="connsiteX34" fmla="*/ 6224970 w 10658074"/>
              <a:gd name="connsiteY34" fmla="*/ 6288927 h 8326072"/>
              <a:gd name="connsiteX35" fmla="*/ 6421740 w 10658074"/>
              <a:gd name="connsiteY35" fmla="*/ 6682467 h 8326072"/>
              <a:gd name="connsiteX36" fmla="*/ 6525912 w 10658074"/>
              <a:gd name="connsiteY36" fmla="*/ 7029707 h 8326072"/>
              <a:gd name="connsiteX37" fmla="*/ 6699532 w 10658074"/>
              <a:gd name="connsiteY37" fmla="*/ 7133879 h 8326072"/>
              <a:gd name="connsiteX38" fmla="*/ 6630084 w 10658074"/>
              <a:gd name="connsiteY38" fmla="*/ 7793636 h 8326072"/>
              <a:gd name="connsiteX39" fmla="*/ 6653234 w 10658074"/>
              <a:gd name="connsiteY39" fmla="*/ 7967256 h 8326072"/>
              <a:gd name="connsiteX40" fmla="*/ 6687958 w 10658074"/>
              <a:gd name="connsiteY40" fmla="*/ 8048279 h 8326072"/>
              <a:gd name="connsiteX41" fmla="*/ 6838429 w 10658074"/>
              <a:gd name="connsiteY41" fmla="*/ 8140877 h 8326072"/>
              <a:gd name="connsiteX42" fmla="*/ 7081497 w 10658074"/>
              <a:gd name="connsiteY42" fmla="*/ 8094578 h 8326072"/>
              <a:gd name="connsiteX43" fmla="*/ 7266692 w 10658074"/>
              <a:gd name="connsiteY43" fmla="*/ 8175601 h 8326072"/>
              <a:gd name="connsiteX44" fmla="*/ 7486611 w 10658074"/>
              <a:gd name="connsiteY44" fmla="*/ 8245049 h 8326072"/>
              <a:gd name="connsiteX45" fmla="*/ 7648656 w 10658074"/>
              <a:gd name="connsiteY45" fmla="*/ 8326072 h 8326072"/>
              <a:gd name="connsiteX46" fmla="*/ 7810702 w 10658074"/>
              <a:gd name="connsiteY46" fmla="*/ 8314497 h 8326072"/>
              <a:gd name="connsiteX47" fmla="*/ 7903299 w 10658074"/>
              <a:gd name="connsiteY47" fmla="*/ 8245049 h 8326072"/>
              <a:gd name="connsiteX48" fmla="*/ 7914874 w 10658074"/>
              <a:gd name="connsiteY48" fmla="*/ 8071429 h 8326072"/>
              <a:gd name="connsiteX49" fmla="*/ 8539907 w 10658074"/>
              <a:gd name="connsiteY49" fmla="*/ 7990406 h 8326072"/>
              <a:gd name="connsiteX50" fmla="*/ 8667229 w 10658074"/>
              <a:gd name="connsiteY50" fmla="*/ 8048279 h 8326072"/>
              <a:gd name="connsiteX51" fmla="*/ 9002894 w 10658074"/>
              <a:gd name="connsiteY51" fmla="*/ 8059854 h 8326072"/>
              <a:gd name="connsiteX52" fmla="*/ 9188089 w 10658074"/>
              <a:gd name="connsiteY52" fmla="*/ 8106153 h 8326072"/>
              <a:gd name="connsiteX53" fmla="*/ 9639502 w 10658074"/>
              <a:gd name="connsiteY53" fmla="*/ 8094578 h 8326072"/>
              <a:gd name="connsiteX54" fmla="*/ 9928869 w 10658074"/>
              <a:gd name="connsiteY54" fmla="*/ 7608441 h 8326072"/>
              <a:gd name="connsiteX55" fmla="*/ 10218236 w 10658074"/>
              <a:gd name="connsiteY55" fmla="*/ 7214902 h 8326072"/>
              <a:gd name="connsiteX56" fmla="*/ 10206661 w 10658074"/>
              <a:gd name="connsiteY56" fmla="*/ 6971834 h 8326072"/>
              <a:gd name="connsiteX57" fmla="*/ 10415006 w 10658074"/>
              <a:gd name="connsiteY57" fmla="*/ 6902385 h 8326072"/>
              <a:gd name="connsiteX58" fmla="*/ 10496029 w 10658074"/>
              <a:gd name="connsiteY58" fmla="*/ 6844512 h 8326072"/>
              <a:gd name="connsiteX59" fmla="*/ 10542327 w 10658074"/>
              <a:gd name="connsiteY59" fmla="*/ 6682467 h 8326072"/>
              <a:gd name="connsiteX60" fmla="*/ 10658074 w 10658074"/>
              <a:gd name="connsiteY60" fmla="*/ 6254203 h 8326072"/>
              <a:gd name="connsiteX61" fmla="*/ 10333983 w 10658074"/>
              <a:gd name="connsiteY61" fmla="*/ 6381525 h 8326072"/>
              <a:gd name="connsiteX62" fmla="*/ 10195087 w 10658074"/>
              <a:gd name="connsiteY62" fmla="*/ 6485697 h 8326072"/>
              <a:gd name="connsiteX63" fmla="*/ 10033041 w 10658074"/>
              <a:gd name="connsiteY63" fmla="*/ 6474122 h 8326072"/>
              <a:gd name="connsiteX64" fmla="*/ 9894145 w 10658074"/>
              <a:gd name="connsiteY64" fmla="*/ 6393099 h 8326072"/>
              <a:gd name="connsiteX65" fmla="*/ 9801548 w 10658074"/>
              <a:gd name="connsiteY65" fmla="*/ 6358375 h 8326072"/>
              <a:gd name="connsiteX66" fmla="*/ 9778398 w 10658074"/>
              <a:gd name="connsiteY66" fmla="*/ 6288927 h 8326072"/>
              <a:gd name="connsiteX67" fmla="*/ 9824697 w 10658074"/>
              <a:gd name="connsiteY67" fmla="*/ 6126882 h 8326072"/>
              <a:gd name="connsiteX68" fmla="*/ 9778398 w 10658074"/>
              <a:gd name="connsiteY68" fmla="*/ 5953261 h 8326072"/>
              <a:gd name="connsiteX69" fmla="*/ 9639502 w 10658074"/>
              <a:gd name="connsiteY69" fmla="*/ 5802791 h 8326072"/>
              <a:gd name="connsiteX70" fmla="*/ 9303836 w 10658074"/>
              <a:gd name="connsiteY70" fmla="*/ 5733342 h 8326072"/>
              <a:gd name="connsiteX71" fmla="*/ 8470459 w 10658074"/>
              <a:gd name="connsiteY71" fmla="*/ 4263358 h 8326072"/>
              <a:gd name="connsiteX72" fmla="*/ 8377861 w 10658074"/>
              <a:gd name="connsiteY72" fmla="*/ 4170760 h 8326072"/>
              <a:gd name="connsiteX73" fmla="*/ 8157942 w 10658074"/>
              <a:gd name="connsiteY73" fmla="*/ 3904542 h 8326072"/>
              <a:gd name="connsiteX74" fmla="*/ 8146368 w 10658074"/>
              <a:gd name="connsiteY74" fmla="*/ 3684623 h 8326072"/>
              <a:gd name="connsiteX75" fmla="*/ 8053770 w 10658074"/>
              <a:gd name="connsiteY75" fmla="*/ 3499429 h 8326072"/>
              <a:gd name="connsiteX76" fmla="*/ 7938023 w 10658074"/>
              <a:gd name="connsiteY76" fmla="*/ 3348958 h 8326072"/>
              <a:gd name="connsiteX77" fmla="*/ 7729679 w 10658074"/>
              <a:gd name="connsiteY77" fmla="*/ 3152188 h 8326072"/>
              <a:gd name="connsiteX78" fmla="*/ 7544484 w 10658074"/>
              <a:gd name="connsiteY78" fmla="*/ 3082740 h 8326072"/>
              <a:gd name="connsiteX79" fmla="*/ 7208818 w 10658074"/>
              <a:gd name="connsiteY79" fmla="*/ 3186912 h 8326072"/>
              <a:gd name="connsiteX80" fmla="*/ 7035198 w 10658074"/>
              <a:gd name="connsiteY80" fmla="*/ 3244785 h 8326072"/>
              <a:gd name="connsiteX81" fmla="*/ 6676383 w 10658074"/>
              <a:gd name="connsiteY81" fmla="*/ 3059591 h 8326072"/>
              <a:gd name="connsiteX82" fmla="*/ 4725665 w 10658074"/>
              <a:gd name="connsiteY82" fmla="*/ 3544497 h 8326072"/>
              <a:gd name="connsiteX83" fmla="*/ 4370008 w 10658074"/>
              <a:gd name="connsiteY83" fmla="*/ 3524887 h 8326072"/>
              <a:gd name="connsiteX84" fmla="*/ 4366485 w 10658074"/>
              <a:gd name="connsiteY84" fmla="*/ 3442163 h 8326072"/>
              <a:gd name="connsiteX85" fmla="*/ 4224066 w 10658074"/>
              <a:gd name="connsiteY85" fmla="*/ 3282654 h 8326072"/>
              <a:gd name="connsiteX86" fmla="*/ 4164787 w 10658074"/>
              <a:gd name="connsiteY86" fmla="*/ 3145125 h 8326072"/>
              <a:gd name="connsiteX87" fmla="*/ 4061654 w 10658074"/>
              <a:gd name="connsiteY87" fmla="*/ 3024943 h 8326072"/>
              <a:gd name="connsiteX88" fmla="*/ 4079512 w 10658074"/>
              <a:gd name="connsiteY88" fmla="*/ 2876872 h 8326072"/>
              <a:gd name="connsiteX89" fmla="*/ 3644254 w 10658074"/>
              <a:gd name="connsiteY89" fmla="*/ 3026310 h 8326072"/>
              <a:gd name="connsiteX90" fmla="*/ 3542163 w 10658074"/>
              <a:gd name="connsiteY90" fmla="*/ 2863566 h 8326072"/>
              <a:gd name="connsiteX91" fmla="*/ 3356274 w 10658074"/>
              <a:gd name="connsiteY91" fmla="*/ 2976579 h 8326072"/>
              <a:gd name="connsiteX92" fmla="*/ 3202299 w 10658074"/>
              <a:gd name="connsiteY92" fmla="*/ 2799555 h 8326072"/>
              <a:gd name="connsiteX93" fmla="*/ 3199487 w 10658074"/>
              <a:gd name="connsiteY93" fmla="*/ 2637510 h 8326072"/>
              <a:gd name="connsiteX94" fmla="*/ 3105830 w 10658074"/>
              <a:gd name="connsiteY94" fmla="*/ 2550017 h 8326072"/>
              <a:gd name="connsiteX95" fmla="*/ 3167903 w 10658074"/>
              <a:gd name="connsiteY95" fmla="*/ 2437338 h 8326072"/>
              <a:gd name="connsiteX96" fmla="*/ 3349228 w 10658074"/>
              <a:gd name="connsiteY96" fmla="*/ 2237333 h 8326072"/>
              <a:gd name="connsiteX97" fmla="*/ 3253471 w 10658074"/>
              <a:gd name="connsiteY97" fmla="*/ 2090097 h 8326072"/>
              <a:gd name="connsiteX98" fmla="*/ 3406717 w 10658074"/>
              <a:gd name="connsiteY98" fmla="*/ 1814871 h 8326072"/>
              <a:gd name="connsiteX99" fmla="*/ 3653968 w 10658074"/>
              <a:gd name="connsiteY99" fmla="*/ 1562628 h 8326072"/>
              <a:gd name="connsiteX100" fmla="*/ 3673246 w 10658074"/>
              <a:gd name="connsiteY100" fmla="*/ 1333869 h 8326072"/>
              <a:gd name="connsiteX101" fmla="*/ 3476823 w 10658074"/>
              <a:gd name="connsiteY101" fmla="*/ 1165884 h 8326072"/>
              <a:gd name="connsiteX102" fmla="*/ 3195526 w 10658074"/>
              <a:gd name="connsiteY102" fmla="*/ 986492 h 8326072"/>
              <a:gd name="connsiteX103" fmla="*/ 2755359 w 10658074"/>
              <a:gd name="connsiteY103" fmla="*/ 337504 h 8326072"/>
              <a:gd name="connsiteX104" fmla="*/ 2624532 w 10658074"/>
              <a:gd name="connsiteY104" fmla="*/ 98371 h 8326072"/>
              <a:gd name="connsiteX105" fmla="*/ 2160503 w 10658074"/>
              <a:gd name="connsiteY105" fmla="*/ 98371 h 8326072"/>
              <a:gd name="connsiteX106" fmla="*/ 1783121 w 10658074"/>
              <a:gd name="connsiteY106" fmla="*/ 0 h 8326072"/>
              <a:gd name="connsiteX107" fmla="*/ 1723842 w 10658074"/>
              <a:gd name="connsiteY107" fmla="*/ 183327 h 8326072"/>
              <a:gd name="connsiteX108" fmla="*/ 1446069 w 10658074"/>
              <a:gd name="connsiteY108" fmla="*/ 123418 h 8326072"/>
              <a:gd name="connsiteX109" fmla="*/ 1300162 w 10658074"/>
              <a:gd name="connsiteY109" fmla="*/ 274558 h 8326072"/>
              <a:gd name="connsiteX110" fmla="*/ 1129700 w 10658074"/>
              <a:gd name="connsiteY110" fmla="*/ 493779 h 8326072"/>
              <a:gd name="connsiteX111" fmla="*/ 1182297 w 10658074"/>
              <a:gd name="connsiteY111" fmla="*/ 659728 h 8326072"/>
              <a:gd name="connsiteX112" fmla="*/ 1167546 w 10658074"/>
              <a:gd name="connsiteY112" fmla="*/ 762197 h 8326072"/>
              <a:gd name="connsiteX113" fmla="*/ 892219 w 10658074"/>
              <a:gd name="connsiteY113" fmla="*/ 725105 h 8326072"/>
              <a:gd name="connsiteX114" fmla="*/ 755768 w 10658074"/>
              <a:gd name="connsiteY114" fmla="*/ 785013 h 8326072"/>
              <a:gd name="connsiteX115" fmla="*/ 513759 w 10658074"/>
              <a:gd name="connsiteY115" fmla="*/ 863302 h 8326072"/>
              <a:gd name="connsiteX116" fmla="*/ 234214 w 10658074"/>
              <a:gd name="connsiteY116" fmla="*/ 1085924 h 8326072"/>
              <a:gd name="connsiteX117" fmla="*/ 14276 w 10658074"/>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1269965 w 10704720"/>
              <a:gd name="connsiteY7" fmla="*/ 1688705 h 8326072"/>
              <a:gd name="connsiteX8" fmla="*/ 1780639 w 10704720"/>
              <a:gd name="connsiteY8" fmla="*/ 2098892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780639 w 10704720"/>
              <a:gd name="connsiteY8" fmla="*/ 2098892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954259 w 10704720"/>
              <a:gd name="connsiteY9" fmla="*/ 2515580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1034309 w 10704720"/>
              <a:gd name="connsiteY8" fmla="*/ 2463980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67947 w 10704720"/>
              <a:gd name="connsiteY9" fmla="*/ 2727996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2359373 w 10704720"/>
              <a:gd name="connsiteY10" fmla="*/ 2608178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2394097 w 10704720"/>
              <a:gd name="connsiteY11" fmla="*/ 2689201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2776062 w 10704720"/>
              <a:gd name="connsiteY12" fmla="*/ 2943844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2868659 w 10704720"/>
              <a:gd name="connsiteY13" fmla="*/ 2920694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2914958 w 10704720"/>
              <a:gd name="connsiteY14" fmla="*/ 3036441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2903383 w 10704720"/>
              <a:gd name="connsiteY15" fmla="*/ 3348958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3111728 w 10704720"/>
              <a:gd name="connsiteY16" fmla="*/ 3511003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72423 w 10704720"/>
              <a:gd name="connsiteY16" fmla="*/ 4148249 h 8326072"/>
              <a:gd name="connsiteX17" fmla="*/ 3215900 w 10704720"/>
              <a:gd name="connsiteY17" fmla="*/ 3707773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72423 w 10704720"/>
              <a:gd name="connsiteY16" fmla="*/ 4148249 h 8326072"/>
              <a:gd name="connsiteX17" fmla="*/ 1749895 w 10704720"/>
              <a:gd name="connsiteY17" fmla="*/ 4212259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3678887 w 10704720"/>
              <a:gd name="connsiteY18" fmla="*/ 3429980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3771485 w 10704720"/>
              <a:gd name="connsiteY19" fmla="*/ 345313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3921956 w 10704720"/>
              <a:gd name="connsiteY20" fmla="*/ 3649899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4118725 w 10704720"/>
              <a:gd name="connsiteY21" fmla="*/ 3545727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4338644 w 10704720"/>
              <a:gd name="connsiteY22" fmla="*/ 3754072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4512264 w 10704720"/>
              <a:gd name="connsiteY23" fmla="*/ 3892968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4732183 w 10704720"/>
              <a:gd name="connsiteY24" fmla="*/ 4066588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4766907 w 10704720"/>
              <a:gd name="connsiteY25" fmla="*/ 4402254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5646583 w 10704720"/>
              <a:gd name="connsiteY26" fmla="*/ 4680046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5692882 w 10704720"/>
              <a:gd name="connsiteY27" fmla="*/ 4830517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6016973 w 10704720"/>
              <a:gd name="connsiteY28" fmla="*/ 4980988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6016973 w 10704720"/>
              <a:gd name="connsiteY29" fmla="*/ 5212482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6040123 w 10704720"/>
              <a:gd name="connsiteY30" fmla="*/ 5351378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6016973 w 10704720"/>
              <a:gd name="connsiteY31" fmla="*/ 5606021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6040123 w 10704720"/>
              <a:gd name="connsiteY32" fmla="*/ 5999560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6271616 w 10704720"/>
              <a:gd name="connsiteY34" fmla="*/ 6288927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5765178 w 10704720"/>
              <a:gd name="connsiteY34" fmla="*/ 7961698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6341064 w 10704720"/>
              <a:gd name="connsiteY33" fmla="*/ 6161606 h 8326072"/>
              <a:gd name="connsiteX34" fmla="*/ 6065043 w 10704720"/>
              <a:gd name="connsiteY34" fmla="*/ 8140924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65043 w 10704720"/>
              <a:gd name="connsiteY34" fmla="*/ 8140924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05070 w 10704720"/>
              <a:gd name="connsiteY34" fmla="*/ 8160838 h 8326072"/>
              <a:gd name="connsiteX35" fmla="*/ 6468386 w 10704720"/>
              <a:gd name="connsiteY35" fmla="*/ 668246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6005070 w 10704720"/>
              <a:gd name="connsiteY34" fmla="*/ 8160838 h 8326072"/>
              <a:gd name="connsiteX35" fmla="*/ 6261812 w 10704720"/>
              <a:gd name="connsiteY35" fmla="*/ 799678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572558 w 10704720"/>
              <a:gd name="connsiteY36" fmla="*/ 702970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6746178 w 10704720"/>
              <a:gd name="connsiteY37" fmla="*/ 7133879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6676730 w 10704720"/>
              <a:gd name="connsiteY38" fmla="*/ 7793636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699880 w 10704720"/>
              <a:gd name="connsiteY39" fmla="*/ 7967256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033514 w 10704720"/>
              <a:gd name="connsiteY39" fmla="*/ 6772421 h 8326072"/>
              <a:gd name="connsiteX40" fmla="*/ 6734604 w 10704720"/>
              <a:gd name="connsiteY40" fmla="*/ 8048279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6033514 w 10704720"/>
              <a:gd name="connsiteY39" fmla="*/ 6772421 h 8326072"/>
              <a:gd name="connsiteX40" fmla="*/ 6088229 w 10704720"/>
              <a:gd name="connsiteY40" fmla="*/ 6514906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885075 w 10704720"/>
              <a:gd name="connsiteY41" fmla="*/ 8140877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7128143 w 10704720"/>
              <a:gd name="connsiteY42" fmla="*/ 8094578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7313338 w 10704720"/>
              <a:gd name="connsiteY43" fmla="*/ 8175601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7533257 w 10704720"/>
              <a:gd name="connsiteY44" fmla="*/ 8245049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6580354 w 10704720"/>
              <a:gd name="connsiteY44" fmla="*/ 4965890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26072"/>
              <a:gd name="connsiteX1" fmla="*/ 96358 w 10704720"/>
              <a:gd name="connsiteY1" fmla="*/ 1263646 h 8326072"/>
              <a:gd name="connsiteX2" fmla="*/ 93583 w 10704720"/>
              <a:gd name="connsiteY2" fmla="*/ 1599981 h 8326072"/>
              <a:gd name="connsiteX3" fmla="*/ 208307 w 10704720"/>
              <a:gd name="connsiteY3" fmla="*/ 1806289 h 8326072"/>
              <a:gd name="connsiteX4" fmla="*/ 107313 w 10704720"/>
              <a:gd name="connsiteY4" fmla="*/ 1921535 h 8326072"/>
              <a:gd name="connsiteX5" fmla="*/ 0 w 10704720"/>
              <a:gd name="connsiteY5" fmla="*/ 2261605 h 8326072"/>
              <a:gd name="connsiteX6" fmla="*/ 423681 w 10704720"/>
              <a:gd name="connsiteY6" fmla="*/ 2106897 h 8326072"/>
              <a:gd name="connsiteX7" fmla="*/ 743536 w 10704720"/>
              <a:gd name="connsiteY7" fmla="*/ 2392330 h 8326072"/>
              <a:gd name="connsiteX8" fmla="*/ 987663 w 10704720"/>
              <a:gd name="connsiteY8" fmla="*/ 2477256 h 8326072"/>
              <a:gd name="connsiteX9" fmla="*/ 1101311 w 10704720"/>
              <a:gd name="connsiteY9" fmla="*/ 2754548 h 8326072"/>
              <a:gd name="connsiteX10" fmla="*/ 1513088 w 10704720"/>
              <a:gd name="connsiteY10" fmla="*/ 2913525 h 8326072"/>
              <a:gd name="connsiteX11" fmla="*/ 1827686 w 10704720"/>
              <a:gd name="connsiteY11" fmla="*/ 2901616 h 8326072"/>
              <a:gd name="connsiteX12" fmla="*/ 1829823 w 10704720"/>
              <a:gd name="connsiteY12" fmla="*/ 3030138 h 8326072"/>
              <a:gd name="connsiteX13" fmla="*/ 1622555 w 10704720"/>
              <a:gd name="connsiteY13" fmla="*/ 3398628 h 8326072"/>
              <a:gd name="connsiteX14" fmla="*/ 1515590 w 10704720"/>
              <a:gd name="connsiteY14" fmla="*/ 3514376 h 8326072"/>
              <a:gd name="connsiteX15" fmla="*/ 1404060 w 10704720"/>
              <a:gd name="connsiteY15" fmla="*/ 3720684 h 8326072"/>
              <a:gd name="connsiteX16" fmla="*/ 1552432 w 10704720"/>
              <a:gd name="connsiteY16" fmla="*/ 4141611 h 8326072"/>
              <a:gd name="connsiteX17" fmla="*/ 1749895 w 10704720"/>
              <a:gd name="connsiteY17" fmla="*/ 4212259 h 8326072"/>
              <a:gd name="connsiteX18" fmla="*/ 1679789 w 10704720"/>
              <a:gd name="connsiteY18" fmla="*/ 4392487 h 8326072"/>
              <a:gd name="connsiteX19" fmla="*/ 2098906 w 10704720"/>
              <a:gd name="connsiteY19" fmla="*/ 4568310 h 8326072"/>
              <a:gd name="connsiteX20" fmla="*/ 2469278 w 10704720"/>
              <a:gd name="connsiteY20" fmla="*/ 4745165 h 8326072"/>
              <a:gd name="connsiteX21" fmla="*/ 2652720 w 10704720"/>
              <a:gd name="connsiteY21" fmla="*/ 4986168 h 8326072"/>
              <a:gd name="connsiteX22" fmla="*/ 3039230 w 10704720"/>
              <a:gd name="connsiteY22" fmla="*/ 5347187 h 8326072"/>
              <a:gd name="connsiteX23" fmla="*/ 3459406 w 10704720"/>
              <a:gd name="connsiteY23" fmla="*/ 5751601 h 8326072"/>
              <a:gd name="connsiteX24" fmla="*/ 3692652 w 10704720"/>
              <a:gd name="connsiteY24" fmla="*/ 6044704 h 8326072"/>
              <a:gd name="connsiteX25" fmla="*/ 3967268 w 10704720"/>
              <a:gd name="connsiteY25" fmla="*/ 6406923 h 8326072"/>
              <a:gd name="connsiteX26" fmla="*/ 4107278 w 10704720"/>
              <a:gd name="connsiteY26" fmla="*/ 6737819 h 8326072"/>
              <a:gd name="connsiteX27" fmla="*/ 4260196 w 10704720"/>
              <a:gd name="connsiteY27" fmla="*/ 6967945 h 8326072"/>
              <a:gd name="connsiteX28" fmla="*/ 4311076 w 10704720"/>
              <a:gd name="connsiteY28" fmla="*/ 7271090 h 8326072"/>
              <a:gd name="connsiteX29" fmla="*/ 4544304 w 10704720"/>
              <a:gd name="connsiteY29" fmla="*/ 7568964 h 8326072"/>
              <a:gd name="connsiteX30" fmla="*/ 4913965 w 10704720"/>
              <a:gd name="connsiteY30" fmla="*/ 7694583 h 8326072"/>
              <a:gd name="connsiteX31" fmla="*/ 5257316 w 10704720"/>
              <a:gd name="connsiteY31" fmla="*/ 7823105 h 8326072"/>
              <a:gd name="connsiteX32" fmla="*/ 5586994 w 10704720"/>
              <a:gd name="connsiteY32" fmla="*/ 7791814 h 8326072"/>
              <a:gd name="connsiteX33" fmla="*/ 5648044 w 10704720"/>
              <a:gd name="connsiteY33" fmla="*/ 7914032 h 8326072"/>
              <a:gd name="connsiteX34" fmla="*/ 5971752 w 10704720"/>
              <a:gd name="connsiteY34" fmla="*/ 8253770 h 8326072"/>
              <a:gd name="connsiteX35" fmla="*/ 6261812 w 10704720"/>
              <a:gd name="connsiteY35" fmla="*/ 7996787 h 8326072"/>
              <a:gd name="connsiteX36" fmla="*/ 6006147 w 10704720"/>
              <a:gd name="connsiteY36" fmla="*/ 7720057 h 8326072"/>
              <a:gd name="connsiteX37" fmla="*/ 5953203 w 10704720"/>
              <a:gd name="connsiteY37" fmla="*/ 7399398 h 8326072"/>
              <a:gd name="connsiteX38" fmla="*/ 5823782 w 10704720"/>
              <a:gd name="connsiteY38" fmla="*/ 7116562 h 8326072"/>
              <a:gd name="connsiteX39" fmla="*/ 5986869 w 10704720"/>
              <a:gd name="connsiteY39" fmla="*/ 6838801 h 8326072"/>
              <a:gd name="connsiteX40" fmla="*/ 6088229 w 10704720"/>
              <a:gd name="connsiteY40" fmla="*/ 6514906 h 8326072"/>
              <a:gd name="connsiteX41" fmla="*/ 6085436 w 10704720"/>
              <a:gd name="connsiteY41" fmla="*/ 6368538 h 8326072"/>
              <a:gd name="connsiteX42" fmla="*/ 5728774 w 10704720"/>
              <a:gd name="connsiteY42" fmla="*/ 6036806 h 8326072"/>
              <a:gd name="connsiteX43" fmla="*/ 5460841 w 10704720"/>
              <a:gd name="connsiteY43" fmla="*/ 5825758 h 8326072"/>
              <a:gd name="connsiteX44" fmla="*/ 5280940 w 10704720"/>
              <a:gd name="connsiteY44" fmla="*/ 5470377 h 8326072"/>
              <a:gd name="connsiteX45" fmla="*/ 7695302 w 10704720"/>
              <a:gd name="connsiteY45" fmla="*/ 8326072 h 8326072"/>
              <a:gd name="connsiteX46" fmla="*/ 7857348 w 10704720"/>
              <a:gd name="connsiteY46" fmla="*/ 8314497 h 8326072"/>
              <a:gd name="connsiteX47" fmla="*/ 7949945 w 10704720"/>
              <a:gd name="connsiteY47" fmla="*/ 8245049 h 8326072"/>
              <a:gd name="connsiteX48" fmla="*/ 7961520 w 10704720"/>
              <a:gd name="connsiteY48" fmla="*/ 8071429 h 8326072"/>
              <a:gd name="connsiteX49" fmla="*/ 8586553 w 10704720"/>
              <a:gd name="connsiteY49" fmla="*/ 7990406 h 8326072"/>
              <a:gd name="connsiteX50" fmla="*/ 8713875 w 10704720"/>
              <a:gd name="connsiteY50" fmla="*/ 8048279 h 8326072"/>
              <a:gd name="connsiteX51" fmla="*/ 9049540 w 10704720"/>
              <a:gd name="connsiteY51" fmla="*/ 8059854 h 8326072"/>
              <a:gd name="connsiteX52" fmla="*/ 9234735 w 10704720"/>
              <a:gd name="connsiteY52" fmla="*/ 8106153 h 8326072"/>
              <a:gd name="connsiteX53" fmla="*/ 9686148 w 10704720"/>
              <a:gd name="connsiteY53" fmla="*/ 8094578 h 8326072"/>
              <a:gd name="connsiteX54" fmla="*/ 9975515 w 10704720"/>
              <a:gd name="connsiteY54" fmla="*/ 7608441 h 8326072"/>
              <a:gd name="connsiteX55" fmla="*/ 10264882 w 10704720"/>
              <a:gd name="connsiteY55" fmla="*/ 7214902 h 8326072"/>
              <a:gd name="connsiteX56" fmla="*/ 10253307 w 10704720"/>
              <a:gd name="connsiteY56" fmla="*/ 6971834 h 8326072"/>
              <a:gd name="connsiteX57" fmla="*/ 10461652 w 10704720"/>
              <a:gd name="connsiteY57" fmla="*/ 6902385 h 8326072"/>
              <a:gd name="connsiteX58" fmla="*/ 10542675 w 10704720"/>
              <a:gd name="connsiteY58" fmla="*/ 6844512 h 8326072"/>
              <a:gd name="connsiteX59" fmla="*/ 10588973 w 10704720"/>
              <a:gd name="connsiteY59" fmla="*/ 6682467 h 8326072"/>
              <a:gd name="connsiteX60" fmla="*/ 10704720 w 10704720"/>
              <a:gd name="connsiteY60" fmla="*/ 6254203 h 8326072"/>
              <a:gd name="connsiteX61" fmla="*/ 10380629 w 10704720"/>
              <a:gd name="connsiteY61" fmla="*/ 6381525 h 8326072"/>
              <a:gd name="connsiteX62" fmla="*/ 10241733 w 10704720"/>
              <a:gd name="connsiteY62" fmla="*/ 6485697 h 8326072"/>
              <a:gd name="connsiteX63" fmla="*/ 10079687 w 10704720"/>
              <a:gd name="connsiteY63" fmla="*/ 6474122 h 8326072"/>
              <a:gd name="connsiteX64" fmla="*/ 9940791 w 10704720"/>
              <a:gd name="connsiteY64" fmla="*/ 6393099 h 8326072"/>
              <a:gd name="connsiteX65" fmla="*/ 9848194 w 10704720"/>
              <a:gd name="connsiteY65" fmla="*/ 6358375 h 8326072"/>
              <a:gd name="connsiteX66" fmla="*/ 9825044 w 10704720"/>
              <a:gd name="connsiteY66" fmla="*/ 6288927 h 8326072"/>
              <a:gd name="connsiteX67" fmla="*/ 9871343 w 10704720"/>
              <a:gd name="connsiteY67" fmla="*/ 6126882 h 8326072"/>
              <a:gd name="connsiteX68" fmla="*/ 9825044 w 10704720"/>
              <a:gd name="connsiteY68" fmla="*/ 5953261 h 8326072"/>
              <a:gd name="connsiteX69" fmla="*/ 9686148 w 10704720"/>
              <a:gd name="connsiteY69" fmla="*/ 5802791 h 8326072"/>
              <a:gd name="connsiteX70" fmla="*/ 9350482 w 10704720"/>
              <a:gd name="connsiteY70" fmla="*/ 5733342 h 8326072"/>
              <a:gd name="connsiteX71" fmla="*/ 8517105 w 10704720"/>
              <a:gd name="connsiteY71" fmla="*/ 4263358 h 8326072"/>
              <a:gd name="connsiteX72" fmla="*/ 8424507 w 10704720"/>
              <a:gd name="connsiteY72" fmla="*/ 4170760 h 8326072"/>
              <a:gd name="connsiteX73" fmla="*/ 8204588 w 10704720"/>
              <a:gd name="connsiteY73" fmla="*/ 3904542 h 8326072"/>
              <a:gd name="connsiteX74" fmla="*/ 8193014 w 10704720"/>
              <a:gd name="connsiteY74" fmla="*/ 3684623 h 8326072"/>
              <a:gd name="connsiteX75" fmla="*/ 8100416 w 10704720"/>
              <a:gd name="connsiteY75" fmla="*/ 3499429 h 8326072"/>
              <a:gd name="connsiteX76" fmla="*/ 7984669 w 10704720"/>
              <a:gd name="connsiteY76" fmla="*/ 3348958 h 8326072"/>
              <a:gd name="connsiteX77" fmla="*/ 7776325 w 10704720"/>
              <a:gd name="connsiteY77" fmla="*/ 3152188 h 8326072"/>
              <a:gd name="connsiteX78" fmla="*/ 7591130 w 10704720"/>
              <a:gd name="connsiteY78" fmla="*/ 3082740 h 8326072"/>
              <a:gd name="connsiteX79" fmla="*/ 7255464 w 10704720"/>
              <a:gd name="connsiteY79" fmla="*/ 3186912 h 8326072"/>
              <a:gd name="connsiteX80" fmla="*/ 7081844 w 10704720"/>
              <a:gd name="connsiteY80" fmla="*/ 3244785 h 8326072"/>
              <a:gd name="connsiteX81" fmla="*/ 6723029 w 10704720"/>
              <a:gd name="connsiteY81" fmla="*/ 3059591 h 8326072"/>
              <a:gd name="connsiteX82" fmla="*/ 4772311 w 10704720"/>
              <a:gd name="connsiteY82" fmla="*/ 3544497 h 8326072"/>
              <a:gd name="connsiteX83" fmla="*/ 4416654 w 10704720"/>
              <a:gd name="connsiteY83" fmla="*/ 3524887 h 8326072"/>
              <a:gd name="connsiteX84" fmla="*/ 4413131 w 10704720"/>
              <a:gd name="connsiteY84" fmla="*/ 3442163 h 8326072"/>
              <a:gd name="connsiteX85" fmla="*/ 4270712 w 10704720"/>
              <a:gd name="connsiteY85" fmla="*/ 3282654 h 8326072"/>
              <a:gd name="connsiteX86" fmla="*/ 4211433 w 10704720"/>
              <a:gd name="connsiteY86" fmla="*/ 3145125 h 8326072"/>
              <a:gd name="connsiteX87" fmla="*/ 4108300 w 10704720"/>
              <a:gd name="connsiteY87" fmla="*/ 3024943 h 8326072"/>
              <a:gd name="connsiteX88" fmla="*/ 4126158 w 10704720"/>
              <a:gd name="connsiteY88" fmla="*/ 2876872 h 8326072"/>
              <a:gd name="connsiteX89" fmla="*/ 3690900 w 10704720"/>
              <a:gd name="connsiteY89" fmla="*/ 3026310 h 8326072"/>
              <a:gd name="connsiteX90" fmla="*/ 3588809 w 10704720"/>
              <a:gd name="connsiteY90" fmla="*/ 2863566 h 8326072"/>
              <a:gd name="connsiteX91" fmla="*/ 3402920 w 10704720"/>
              <a:gd name="connsiteY91" fmla="*/ 2976579 h 8326072"/>
              <a:gd name="connsiteX92" fmla="*/ 3248945 w 10704720"/>
              <a:gd name="connsiteY92" fmla="*/ 2799555 h 8326072"/>
              <a:gd name="connsiteX93" fmla="*/ 3246133 w 10704720"/>
              <a:gd name="connsiteY93" fmla="*/ 2637510 h 8326072"/>
              <a:gd name="connsiteX94" fmla="*/ 3152476 w 10704720"/>
              <a:gd name="connsiteY94" fmla="*/ 2550017 h 8326072"/>
              <a:gd name="connsiteX95" fmla="*/ 3214549 w 10704720"/>
              <a:gd name="connsiteY95" fmla="*/ 2437338 h 8326072"/>
              <a:gd name="connsiteX96" fmla="*/ 3395874 w 10704720"/>
              <a:gd name="connsiteY96" fmla="*/ 2237333 h 8326072"/>
              <a:gd name="connsiteX97" fmla="*/ 3300117 w 10704720"/>
              <a:gd name="connsiteY97" fmla="*/ 2090097 h 8326072"/>
              <a:gd name="connsiteX98" fmla="*/ 3453363 w 10704720"/>
              <a:gd name="connsiteY98" fmla="*/ 1814871 h 8326072"/>
              <a:gd name="connsiteX99" fmla="*/ 3700614 w 10704720"/>
              <a:gd name="connsiteY99" fmla="*/ 1562628 h 8326072"/>
              <a:gd name="connsiteX100" fmla="*/ 3719892 w 10704720"/>
              <a:gd name="connsiteY100" fmla="*/ 1333869 h 8326072"/>
              <a:gd name="connsiteX101" fmla="*/ 3523469 w 10704720"/>
              <a:gd name="connsiteY101" fmla="*/ 1165884 h 8326072"/>
              <a:gd name="connsiteX102" fmla="*/ 3242172 w 10704720"/>
              <a:gd name="connsiteY102" fmla="*/ 986492 h 8326072"/>
              <a:gd name="connsiteX103" fmla="*/ 2802005 w 10704720"/>
              <a:gd name="connsiteY103" fmla="*/ 337504 h 8326072"/>
              <a:gd name="connsiteX104" fmla="*/ 2671178 w 10704720"/>
              <a:gd name="connsiteY104" fmla="*/ 98371 h 8326072"/>
              <a:gd name="connsiteX105" fmla="*/ 2207149 w 10704720"/>
              <a:gd name="connsiteY105" fmla="*/ 98371 h 8326072"/>
              <a:gd name="connsiteX106" fmla="*/ 1829767 w 10704720"/>
              <a:gd name="connsiteY106" fmla="*/ 0 h 8326072"/>
              <a:gd name="connsiteX107" fmla="*/ 1770488 w 10704720"/>
              <a:gd name="connsiteY107" fmla="*/ 183327 h 8326072"/>
              <a:gd name="connsiteX108" fmla="*/ 1492715 w 10704720"/>
              <a:gd name="connsiteY108" fmla="*/ 123418 h 8326072"/>
              <a:gd name="connsiteX109" fmla="*/ 1346808 w 10704720"/>
              <a:gd name="connsiteY109" fmla="*/ 274558 h 8326072"/>
              <a:gd name="connsiteX110" fmla="*/ 1176346 w 10704720"/>
              <a:gd name="connsiteY110" fmla="*/ 493779 h 8326072"/>
              <a:gd name="connsiteX111" fmla="*/ 1228943 w 10704720"/>
              <a:gd name="connsiteY111" fmla="*/ 659728 h 8326072"/>
              <a:gd name="connsiteX112" fmla="*/ 1214192 w 10704720"/>
              <a:gd name="connsiteY112" fmla="*/ 762197 h 8326072"/>
              <a:gd name="connsiteX113" fmla="*/ 938865 w 10704720"/>
              <a:gd name="connsiteY113" fmla="*/ 725105 h 8326072"/>
              <a:gd name="connsiteX114" fmla="*/ 802414 w 10704720"/>
              <a:gd name="connsiteY114" fmla="*/ 785013 h 8326072"/>
              <a:gd name="connsiteX115" fmla="*/ 560405 w 10704720"/>
              <a:gd name="connsiteY115" fmla="*/ 863302 h 8326072"/>
              <a:gd name="connsiteX116" fmla="*/ 280860 w 10704720"/>
              <a:gd name="connsiteY116" fmla="*/ 1085924 h 8326072"/>
              <a:gd name="connsiteX117" fmla="*/ 60922 w 10704720"/>
              <a:gd name="connsiteY117" fmla="*/ 989090 h 8326072"/>
              <a:gd name="connsiteX0" fmla="*/ 60922 w 10704720"/>
              <a:gd name="connsiteY0" fmla="*/ 989090 h 8314497"/>
              <a:gd name="connsiteX1" fmla="*/ 96358 w 10704720"/>
              <a:gd name="connsiteY1" fmla="*/ 1263646 h 8314497"/>
              <a:gd name="connsiteX2" fmla="*/ 93583 w 10704720"/>
              <a:gd name="connsiteY2" fmla="*/ 1599981 h 8314497"/>
              <a:gd name="connsiteX3" fmla="*/ 208307 w 10704720"/>
              <a:gd name="connsiteY3" fmla="*/ 1806289 h 8314497"/>
              <a:gd name="connsiteX4" fmla="*/ 107313 w 10704720"/>
              <a:gd name="connsiteY4" fmla="*/ 1921535 h 8314497"/>
              <a:gd name="connsiteX5" fmla="*/ 0 w 10704720"/>
              <a:gd name="connsiteY5" fmla="*/ 2261605 h 8314497"/>
              <a:gd name="connsiteX6" fmla="*/ 423681 w 10704720"/>
              <a:gd name="connsiteY6" fmla="*/ 2106897 h 8314497"/>
              <a:gd name="connsiteX7" fmla="*/ 743536 w 10704720"/>
              <a:gd name="connsiteY7" fmla="*/ 2392330 h 8314497"/>
              <a:gd name="connsiteX8" fmla="*/ 987663 w 10704720"/>
              <a:gd name="connsiteY8" fmla="*/ 2477256 h 8314497"/>
              <a:gd name="connsiteX9" fmla="*/ 1101311 w 10704720"/>
              <a:gd name="connsiteY9" fmla="*/ 2754548 h 8314497"/>
              <a:gd name="connsiteX10" fmla="*/ 1513088 w 10704720"/>
              <a:gd name="connsiteY10" fmla="*/ 2913525 h 8314497"/>
              <a:gd name="connsiteX11" fmla="*/ 1827686 w 10704720"/>
              <a:gd name="connsiteY11" fmla="*/ 2901616 h 8314497"/>
              <a:gd name="connsiteX12" fmla="*/ 1829823 w 10704720"/>
              <a:gd name="connsiteY12" fmla="*/ 3030138 h 8314497"/>
              <a:gd name="connsiteX13" fmla="*/ 1622555 w 10704720"/>
              <a:gd name="connsiteY13" fmla="*/ 3398628 h 8314497"/>
              <a:gd name="connsiteX14" fmla="*/ 1515590 w 10704720"/>
              <a:gd name="connsiteY14" fmla="*/ 3514376 h 8314497"/>
              <a:gd name="connsiteX15" fmla="*/ 1404060 w 10704720"/>
              <a:gd name="connsiteY15" fmla="*/ 3720684 h 8314497"/>
              <a:gd name="connsiteX16" fmla="*/ 1552432 w 10704720"/>
              <a:gd name="connsiteY16" fmla="*/ 4141611 h 8314497"/>
              <a:gd name="connsiteX17" fmla="*/ 1749895 w 10704720"/>
              <a:gd name="connsiteY17" fmla="*/ 4212259 h 8314497"/>
              <a:gd name="connsiteX18" fmla="*/ 1679789 w 10704720"/>
              <a:gd name="connsiteY18" fmla="*/ 4392487 h 8314497"/>
              <a:gd name="connsiteX19" fmla="*/ 2098906 w 10704720"/>
              <a:gd name="connsiteY19" fmla="*/ 4568310 h 8314497"/>
              <a:gd name="connsiteX20" fmla="*/ 2469278 w 10704720"/>
              <a:gd name="connsiteY20" fmla="*/ 4745165 h 8314497"/>
              <a:gd name="connsiteX21" fmla="*/ 2652720 w 10704720"/>
              <a:gd name="connsiteY21" fmla="*/ 4986168 h 8314497"/>
              <a:gd name="connsiteX22" fmla="*/ 3039230 w 10704720"/>
              <a:gd name="connsiteY22" fmla="*/ 5347187 h 8314497"/>
              <a:gd name="connsiteX23" fmla="*/ 3459406 w 10704720"/>
              <a:gd name="connsiteY23" fmla="*/ 5751601 h 8314497"/>
              <a:gd name="connsiteX24" fmla="*/ 3692652 w 10704720"/>
              <a:gd name="connsiteY24" fmla="*/ 6044704 h 8314497"/>
              <a:gd name="connsiteX25" fmla="*/ 3967268 w 10704720"/>
              <a:gd name="connsiteY25" fmla="*/ 6406923 h 8314497"/>
              <a:gd name="connsiteX26" fmla="*/ 4107278 w 10704720"/>
              <a:gd name="connsiteY26" fmla="*/ 6737819 h 8314497"/>
              <a:gd name="connsiteX27" fmla="*/ 4260196 w 10704720"/>
              <a:gd name="connsiteY27" fmla="*/ 6967945 h 8314497"/>
              <a:gd name="connsiteX28" fmla="*/ 4311076 w 10704720"/>
              <a:gd name="connsiteY28" fmla="*/ 7271090 h 8314497"/>
              <a:gd name="connsiteX29" fmla="*/ 4544304 w 10704720"/>
              <a:gd name="connsiteY29" fmla="*/ 7568964 h 8314497"/>
              <a:gd name="connsiteX30" fmla="*/ 4913965 w 10704720"/>
              <a:gd name="connsiteY30" fmla="*/ 7694583 h 8314497"/>
              <a:gd name="connsiteX31" fmla="*/ 5257316 w 10704720"/>
              <a:gd name="connsiteY31" fmla="*/ 7823105 h 8314497"/>
              <a:gd name="connsiteX32" fmla="*/ 5586994 w 10704720"/>
              <a:gd name="connsiteY32" fmla="*/ 7791814 h 8314497"/>
              <a:gd name="connsiteX33" fmla="*/ 5648044 w 10704720"/>
              <a:gd name="connsiteY33" fmla="*/ 7914032 h 8314497"/>
              <a:gd name="connsiteX34" fmla="*/ 5971752 w 10704720"/>
              <a:gd name="connsiteY34" fmla="*/ 8253770 h 8314497"/>
              <a:gd name="connsiteX35" fmla="*/ 6261812 w 10704720"/>
              <a:gd name="connsiteY35" fmla="*/ 7996787 h 8314497"/>
              <a:gd name="connsiteX36" fmla="*/ 6006147 w 10704720"/>
              <a:gd name="connsiteY36" fmla="*/ 7720057 h 8314497"/>
              <a:gd name="connsiteX37" fmla="*/ 5953203 w 10704720"/>
              <a:gd name="connsiteY37" fmla="*/ 7399398 h 8314497"/>
              <a:gd name="connsiteX38" fmla="*/ 5823782 w 10704720"/>
              <a:gd name="connsiteY38" fmla="*/ 7116562 h 8314497"/>
              <a:gd name="connsiteX39" fmla="*/ 5986869 w 10704720"/>
              <a:gd name="connsiteY39" fmla="*/ 6838801 h 8314497"/>
              <a:gd name="connsiteX40" fmla="*/ 6088229 w 10704720"/>
              <a:gd name="connsiteY40" fmla="*/ 6514906 h 8314497"/>
              <a:gd name="connsiteX41" fmla="*/ 6085436 w 10704720"/>
              <a:gd name="connsiteY41" fmla="*/ 6368538 h 8314497"/>
              <a:gd name="connsiteX42" fmla="*/ 5728774 w 10704720"/>
              <a:gd name="connsiteY42" fmla="*/ 6036806 h 8314497"/>
              <a:gd name="connsiteX43" fmla="*/ 5460841 w 10704720"/>
              <a:gd name="connsiteY43" fmla="*/ 5825758 h 8314497"/>
              <a:gd name="connsiteX44" fmla="*/ 5280940 w 10704720"/>
              <a:gd name="connsiteY44" fmla="*/ 5470377 h 8314497"/>
              <a:gd name="connsiteX45" fmla="*/ 7028937 w 10704720"/>
              <a:gd name="connsiteY45" fmla="*/ 4887601 h 8314497"/>
              <a:gd name="connsiteX46" fmla="*/ 7857348 w 10704720"/>
              <a:gd name="connsiteY46" fmla="*/ 8314497 h 8314497"/>
              <a:gd name="connsiteX47" fmla="*/ 7949945 w 10704720"/>
              <a:gd name="connsiteY47" fmla="*/ 8245049 h 8314497"/>
              <a:gd name="connsiteX48" fmla="*/ 7961520 w 10704720"/>
              <a:gd name="connsiteY48" fmla="*/ 8071429 h 8314497"/>
              <a:gd name="connsiteX49" fmla="*/ 8586553 w 10704720"/>
              <a:gd name="connsiteY49" fmla="*/ 7990406 h 8314497"/>
              <a:gd name="connsiteX50" fmla="*/ 8713875 w 10704720"/>
              <a:gd name="connsiteY50" fmla="*/ 8048279 h 8314497"/>
              <a:gd name="connsiteX51" fmla="*/ 9049540 w 10704720"/>
              <a:gd name="connsiteY51" fmla="*/ 8059854 h 8314497"/>
              <a:gd name="connsiteX52" fmla="*/ 9234735 w 10704720"/>
              <a:gd name="connsiteY52" fmla="*/ 8106153 h 8314497"/>
              <a:gd name="connsiteX53" fmla="*/ 9686148 w 10704720"/>
              <a:gd name="connsiteY53" fmla="*/ 8094578 h 8314497"/>
              <a:gd name="connsiteX54" fmla="*/ 9975515 w 10704720"/>
              <a:gd name="connsiteY54" fmla="*/ 7608441 h 8314497"/>
              <a:gd name="connsiteX55" fmla="*/ 10264882 w 10704720"/>
              <a:gd name="connsiteY55" fmla="*/ 7214902 h 8314497"/>
              <a:gd name="connsiteX56" fmla="*/ 10253307 w 10704720"/>
              <a:gd name="connsiteY56" fmla="*/ 6971834 h 8314497"/>
              <a:gd name="connsiteX57" fmla="*/ 10461652 w 10704720"/>
              <a:gd name="connsiteY57" fmla="*/ 6902385 h 8314497"/>
              <a:gd name="connsiteX58" fmla="*/ 10542675 w 10704720"/>
              <a:gd name="connsiteY58" fmla="*/ 6844512 h 8314497"/>
              <a:gd name="connsiteX59" fmla="*/ 10588973 w 10704720"/>
              <a:gd name="connsiteY59" fmla="*/ 6682467 h 8314497"/>
              <a:gd name="connsiteX60" fmla="*/ 10704720 w 10704720"/>
              <a:gd name="connsiteY60" fmla="*/ 6254203 h 8314497"/>
              <a:gd name="connsiteX61" fmla="*/ 10380629 w 10704720"/>
              <a:gd name="connsiteY61" fmla="*/ 6381525 h 8314497"/>
              <a:gd name="connsiteX62" fmla="*/ 10241733 w 10704720"/>
              <a:gd name="connsiteY62" fmla="*/ 6485697 h 8314497"/>
              <a:gd name="connsiteX63" fmla="*/ 10079687 w 10704720"/>
              <a:gd name="connsiteY63" fmla="*/ 6474122 h 8314497"/>
              <a:gd name="connsiteX64" fmla="*/ 9940791 w 10704720"/>
              <a:gd name="connsiteY64" fmla="*/ 6393099 h 8314497"/>
              <a:gd name="connsiteX65" fmla="*/ 9848194 w 10704720"/>
              <a:gd name="connsiteY65" fmla="*/ 6358375 h 8314497"/>
              <a:gd name="connsiteX66" fmla="*/ 9825044 w 10704720"/>
              <a:gd name="connsiteY66" fmla="*/ 6288927 h 8314497"/>
              <a:gd name="connsiteX67" fmla="*/ 9871343 w 10704720"/>
              <a:gd name="connsiteY67" fmla="*/ 6126882 h 8314497"/>
              <a:gd name="connsiteX68" fmla="*/ 9825044 w 10704720"/>
              <a:gd name="connsiteY68" fmla="*/ 5953261 h 8314497"/>
              <a:gd name="connsiteX69" fmla="*/ 9686148 w 10704720"/>
              <a:gd name="connsiteY69" fmla="*/ 5802791 h 8314497"/>
              <a:gd name="connsiteX70" fmla="*/ 9350482 w 10704720"/>
              <a:gd name="connsiteY70" fmla="*/ 5733342 h 8314497"/>
              <a:gd name="connsiteX71" fmla="*/ 8517105 w 10704720"/>
              <a:gd name="connsiteY71" fmla="*/ 4263358 h 8314497"/>
              <a:gd name="connsiteX72" fmla="*/ 8424507 w 10704720"/>
              <a:gd name="connsiteY72" fmla="*/ 4170760 h 8314497"/>
              <a:gd name="connsiteX73" fmla="*/ 8204588 w 10704720"/>
              <a:gd name="connsiteY73" fmla="*/ 3904542 h 8314497"/>
              <a:gd name="connsiteX74" fmla="*/ 8193014 w 10704720"/>
              <a:gd name="connsiteY74" fmla="*/ 3684623 h 8314497"/>
              <a:gd name="connsiteX75" fmla="*/ 8100416 w 10704720"/>
              <a:gd name="connsiteY75" fmla="*/ 3499429 h 8314497"/>
              <a:gd name="connsiteX76" fmla="*/ 7984669 w 10704720"/>
              <a:gd name="connsiteY76" fmla="*/ 3348958 h 8314497"/>
              <a:gd name="connsiteX77" fmla="*/ 7776325 w 10704720"/>
              <a:gd name="connsiteY77" fmla="*/ 3152188 h 8314497"/>
              <a:gd name="connsiteX78" fmla="*/ 7591130 w 10704720"/>
              <a:gd name="connsiteY78" fmla="*/ 3082740 h 8314497"/>
              <a:gd name="connsiteX79" fmla="*/ 7255464 w 10704720"/>
              <a:gd name="connsiteY79" fmla="*/ 3186912 h 8314497"/>
              <a:gd name="connsiteX80" fmla="*/ 7081844 w 10704720"/>
              <a:gd name="connsiteY80" fmla="*/ 3244785 h 8314497"/>
              <a:gd name="connsiteX81" fmla="*/ 6723029 w 10704720"/>
              <a:gd name="connsiteY81" fmla="*/ 3059591 h 8314497"/>
              <a:gd name="connsiteX82" fmla="*/ 4772311 w 10704720"/>
              <a:gd name="connsiteY82" fmla="*/ 3544497 h 8314497"/>
              <a:gd name="connsiteX83" fmla="*/ 4416654 w 10704720"/>
              <a:gd name="connsiteY83" fmla="*/ 3524887 h 8314497"/>
              <a:gd name="connsiteX84" fmla="*/ 4413131 w 10704720"/>
              <a:gd name="connsiteY84" fmla="*/ 3442163 h 8314497"/>
              <a:gd name="connsiteX85" fmla="*/ 4270712 w 10704720"/>
              <a:gd name="connsiteY85" fmla="*/ 3282654 h 8314497"/>
              <a:gd name="connsiteX86" fmla="*/ 4211433 w 10704720"/>
              <a:gd name="connsiteY86" fmla="*/ 3145125 h 8314497"/>
              <a:gd name="connsiteX87" fmla="*/ 4108300 w 10704720"/>
              <a:gd name="connsiteY87" fmla="*/ 3024943 h 8314497"/>
              <a:gd name="connsiteX88" fmla="*/ 4126158 w 10704720"/>
              <a:gd name="connsiteY88" fmla="*/ 2876872 h 8314497"/>
              <a:gd name="connsiteX89" fmla="*/ 3690900 w 10704720"/>
              <a:gd name="connsiteY89" fmla="*/ 3026310 h 8314497"/>
              <a:gd name="connsiteX90" fmla="*/ 3588809 w 10704720"/>
              <a:gd name="connsiteY90" fmla="*/ 2863566 h 8314497"/>
              <a:gd name="connsiteX91" fmla="*/ 3402920 w 10704720"/>
              <a:gd name="connsiteY91" fmla="*/ 2976579 h 8314497"/>
              <a:gd name="connsiteX92" fmla="*/ 3248945 w 10704720"/>
              <a:gd name="connsiteY92" fmla="*/ 2799555 h 8314497"/>
              <a:gd name="connsiteX93" fmla="*/ 3246133 w 10704720"/>
              <a:gd name="connsiteY93" fmla="*/ 2637510 h 8314497"/>
              <a:gd name="connsiteX94" fmla="*/ 3152476 w 10704720"/>
              <a:gd name="connsiteY94" fmla="*/ 2550017 h 8314497"/>
              <a:gd name="connsiteX95" fmla="*/ 3214549 w 10704720"/>
              <a:gd name="connsiteY95" fmla="*/ 2437338 h 8314497"/>
              <a:gd name="connsiteX96" fmla="*/ 3395874 w 10704720"/>
              <a:gd name="connsiteY96" fmla="*/ 2237333 h 8314497"/>
              <a:gd name="connsiteX97" fmla="*/ 3300117 w 10704720"/>
              <a:gd name="connsiteY97" fmla="*/ 2090097 h 8314497"/>
              <a:gd name="connsiteX98" fmla="*/ 3453363 w 10704720"/>
              <a:gd name="connsiteY98" fmla="*/ 1814871 h 8314497"/>
              <a:gd name="connsiteX99" fmla="*/ 3700614 w 10704720"/>
              <a:gd name="connsiteY99" fmla="*/ 1562628 h 8314497"/>
              <a:gd name="connsiteX100" fmla="*/ 3719892 w 10704720"/>
              <a:gd name="connsiteY100" fmla="*/ 1333869 h 8314497"/>
              <a:gd name="connsiteX101" fmla="*/ 3523469 w 10704720"/>
              <a:gd name="connsiteY101" fmla="*/ 1165884 h 8314497"/>
              <a:gd name="connsiteX102" fmla="*/ 3242172 w 10704720"/>
              <a:gd name="connsiteY102" fmla="*/ 986492 h 8314497"/>
              <a:gd name="connsiteX103" fmla="*/ 2802005 w 10704720"/>
              <a:gd name="connsiteY103" fmla="*/ 337504 h 8314497"/>
              <a:gd name="connsiteX104" fmla="*/ 2671178 w 10704720"/>
              <a:gd name="connsiteY104" fmla="*/ 98371 h 8314497"/>
              <a:gd name="connsiteX105" fmla="*/ 2207149 w 10704720"/>
              <a:gd name="connsiteY105" fmla="*/ 98371 h 8314497"/>
              <a:gd name="connsiteX106" fmla="*/ 1829767 w 10704720"/>
              <a:gd name="connsiteY106" fmla="*/ 0 h 8314497"/>
              <a:gd name="connsiteX107" fmla="*/ 1770488 w 10704720"/>
              <a:gd name="connsiteY107" fmla="*/ 183327 h 8314497"/>
              <a:gd name="connsiteX108" fmla="*/ 1492715 w 10704720"/>
              <a:gd name="connsiteY108" fmla="*/ 123418 h 8314497"/>
              <a:gd name="connsiteX109" fmla="*/ 1346808 w 10704720"/>
              <a:gd name="connsiteY109" fmla="*/ 274558 h 8314497"/>
              <a:gd name="connsiteX110" fmla="*/ 1176346 w 10704720"/>
              <a:gd name="connsiteY110" fmla="*/ 493779 h 8314497"/>
              <a:gd name="connsiteX111" fmla="*/ 1228943 w 10704720"/>
              <a:gd name="connsiteY111" fmla="*/ 659728 h 8314497"/>
              <a:gd name="connsiteX112" fmla="*/ 1214192 w 10704720"/>
              <a:gd name="connsiteY112" fmla="*/ 762197 h 8314497"/>
              <a:gd name="connsiteX113" fmla="*/ 938865 w 10704720"/>
              <a:gd name="connsiteY113" fmla="*/ 725105 h 8314497"/>
              <a:gd name="connsiteX114" fmla="*/ 802414 w 10704720"/>
              <a:gd name="connsiteY114" fmla="*/ 785013 h 8314497"/>
              <a:gd name="connsiteX115" fmla="*/ 560405 w 10704720"/>
              <a:gd name="connsiteY115" fmla="*/ 863302 h 8314497"/>
              <a:gd name="connsiteX116" fmla="*/ 280860 w 10704720"/>
              <a:gd name="connsiteY116" fmla="*/ 1085924 h 8314497"/>
              <a:gd name="connsiteX117" fmla="*/ 60922 w 10704720"/>
              <a:gd name="connsiteY117" fmla="*/ 989090 h 8314497"/>
              <a:gd name="connsiteX0" fmla="*/ 60922 w 10704720"/>
              <a:gd name="connsiteY0" fmla="*/ 989090 h 8314497"/>
              <a:gd name="connsiteX1" fmla="*/ 96358 w 10704720"/>
              <a:gd name="connsiteY1" fmla="*/ 1263646 h 8314497"/>
              <a:gd name="connsiteX2" fmla="*/ 93583 w 10704720"/>
              <a:gd name="connsiteY2" fmla="*/ 1599981 h 8314497"/>
              <a:gd name="connsiteX3" fmla="*/ 208307 w 10704720"/>
              <a:gd name="connsiteY3" fmla="*/ 1806289 h 8314497"/>
              <a:gd name="connsiteX4" fmla="*/ 107313 w 10704720"/>
              <a:gd name="connsiteY4" fmla="*/ 1921535 h 8314497"/>
              <a:gd name="connsiteX5" fmla="*/ 0 w 10704720"/>
              <a:gd name="connsiteY5" fmla="*/ 2261605 h 8314497"/>
              <a:gd name="connsiteX6" fmla="*/ 423681 w 10704720"/>
              <a:gd name="connsiteY6" fmla="*/ 2106897 h 8314497"/>
              <a:gd name="connsiteX7" fmla="*/ 743536 w 10704720"/>
              <a:gd name="connsiteY7" fmla="*/ 2392330 h 8314497"/>
              <a:gd name="connsiteX8" fmla="*/ 987663 w 10704720"/>
              <a:gd name="connsiteY8" fmla="*/ 2477256 h 8314497"/>
              <a:gd name="connsiteX9" fmla="*/ 1101311 w 10704720"/>
              <a:gd name="connsiteY9" fmla="*/ 2754548 h 8314497"/>
              <a:gd name="connsiteX10" fmla="*/ 1513088 w 10704720"/>
              <a:gd name="connsiteY10" fmla="*/ 2913525 h 8314497"/>
              <a:gd name="connsiteX11" fmla="*/ 1827686 w 10704720"/>
              <a:gd name="connsiteY11" fmla="*/ 2901616 h 8314497"/>
              <a:gd name="connsiteX12" fmla="*/ 1829823 w 10704720"/>
              <a:gd name="connsiteY12" fmla="*/ 3030138 h 8314497"/>
              <a:gd name="connsiteX13" fmla="*/ 1622555 w 10704720"/>
              <a:gd name="connsiteY13" fmla="*/ 3398628 h 8314497"/>
              <a:gd name="connsiteX14" fmla="*/ 1515590 w 10704720"/>
              <a:gd name="connsiteY14" fmla="*/ 3514376 h 8314497"/>
              <a:gd name="connsiteX15" fmla="*/ 1404060 w 10704720"/>
              <a:gd name="connsiteY15" fmla="*/ 3720684 h 8314497"/>
              <a:gd name="connsiteX16" fmla="*/ 1552432 w 10704720"/>
              <a:gd name="connsiteY16" fmla="*/ 4141611 h 8314497"/>
              <a:gd name="connsiteX17" fmla="*/ 1749895 w 10704720"/>
              <a:gd name="connsiteY17" fmla="*/ 4212259 h 8314497"/>
              <a:gd name="connsiteX18" fmla="*/ 1679789 w 10704720"/>
              <a:gd name="connsiteY18" fmla="*/ 4392487 h 8314497"/>
              <a:gd name="connsiteX19" fmla="*/ 2098906 w 10704720"/>
              <a:gd name="connsiteY19" fmla="*/ 4568310 h 8314497"/>
              <a:gd name="connsiteX20" fmla="*/ 2469278 w 10704720"/>
              <a:gd name="connsiteY20" fmla="*/ 4745165 h 8314497"/>
              <a:gd name="connsiteX21" fmla="*/ 2652720 w 10704720"/>
              <a:gd name="connsiteY21" fmla="*/ 4986168 h 8314497"/>
              <a:gd name="connsiteX22" fmla="*/ 3039230 w 10704720"/>
              <a:gd name="connsiteY22" fmla="*/ 5347187 h 8314497"/>
              <a:gd name="connsiteX23" fmla="*/ 3459406 w 10704720"/>
              <a:gd name="connsiteY23" fmla="*/ 5751601 h 8314497"/>
              <a:gd name="connsiteX24" fmla="*/ 3692652 w 10704720"/>
              <a:gd name="connsiteY24" fmla="*/ 6044704 h 8314497"/>
              <a:gd name="connsiteX25" fmla="*/ 3967268 w 10704720"/>
              <a:gd name="connsiteY25" fmla="*/ 6406923 h 8314497"/>
              <a:gd name="connsiteX26" fmla="*/ 4107278 w 10704720"/>
              <a:gd name="connsiteY26" fmla="*/ 6737819 h 8314497"/>
              <a:gd name="connsiteX27" fmla="*/ 4260196 w 10704720"/>
              <a:gd name="connsiteY27" fmla="*/ 6967945 h 8314497"/>
              <a:gd name="connsiteX28" fmla="*/ 4311076 w 10704720"/>
              <a:gd name="connsiteY28" fmla="*/ 7271090 h 8314497"/>
              <a:gd name="connsiteX29" fmla="*/ 4544304 w 10704720"/>
              <a:gd name="connsiteY29" fmla="*/ 7568964 h 8314497"/>
              <a:gd name="connsiteX30" fmla="*/ 4913965 w 10704720"/>
              <a:gd name="connsiteY30" fmla="*/ 7694583 h 8314497"/>
              <a:gd name="connsiteX31" fmla="*/ 5257316 w 10704720"/>
              <a:gd name="connsiteY31" fmla="*/ 7823105 h 8314497"/>
              <a:gd name="connsiteX32" fmla="*/ 5586994 w 10704720"/>
              <a:gd name="connsiteY32" fmla="*/ 7791814 h 8314497"/>
              <a:gd name="connsiteX33" fmla="*/ 5648044 w 10704720"/>
              <a:gd name="connsiteY33" fmla="*/ 7914032 h 8314497"/>
              <a:gd name="connsiteX34" fmla="*/ 5971752 w 10704720"/>
              <a:gd name="connsiteY34" fmla="*/ 8253770 h 8314497"/>
              <a:gd name="connsiteX35" fmla="*/ 6261812 w 10704720"/>
              <a:gd name="connsiteY35" fmla="*/ 7996787 h 8314497"/>
              <a:gd name="connsiteX36" fmla="*/ 6006147 w 10704720"/>
              <a:gd name="connsiteY36" fmla="*/ 7720057 h 8314497"/>
              <a:gd name="connsiteX37" fmla="*/ 5953203 w 10704720"/>
              <a:gd name="connsiteY37" fmla="*/ 7399398 h 8314497"/>
              <a:gd name="connsiteX38" fmla="*/ 5823782 w 10704720"/>
              <a:gd name="connsiteY38" fmla="*/ 7116562 h 8314497"/>
              <a:gd name="connsiteX39" fmla="*/ 5986869 w 10704720"/>
              <a:gd name="connsiteY39" fmla="*/ 6838801 h 8314497"/>
              <a:gd name="connsiteX40" fmla="*/ 6088229 w 10704720"/>
              <a:gd name="connsiteY40" fmla="*/ 6514906 h 8314497"/>
              <a:gd name="connsiteX41" fmla="*/ 6085436 w 10704720"/>
              <a:gd name="connsiteY41" fmla="*/ 6368538 h 8314497"/>
              <a:gd name="connsiteX42" fmla="*/ 5728774 w 10704720"/>
              <a:gd name="connsiteY42" fmla="*/ 6036806 h 8314497"/>
              <a:gd name="connsiteX43" fmla="*/ 5460841 w 10704720"/>
              <a:gd name="connsiteY43" fmla="*/ 5825758 h 8314497"/>
              <a:gd name="connsiteX44" fmla="*/ 5280940 w 10704720"/>
              <a:gd name="connsiteY44" fmla="*/ 5470377 h 8314497"/>
              <a:gd name="connsiteX45" fmla="*/ 5143122 w 10704720"/>
              <a:gd name="connsiteY45" fmla="*/ 4940706 h 8314497"/>
              <a:gd name="connsiteX46" fmla="*/ 7857348 w 10704720"/>
              <a:gd name="connsiteY46" fmla="*/ 8314497 h 8314497"/>
              <a:gd name="connsiteX47" fmla="*/ 7949945 w 10704720"/>
              <a:gd name="connsiteY47" fmla="*/ 8245049 h 8314497"/>
              <a:gd name="connsiteX48" fmla="*/ 7961520 w 10704720"/>
              <a:gd name="connsiteY48" fmla="*/ 8071429 h 8314497"/>
              <a:gd name="connsiteX49" fmla="*/ 8586553 w 10704720"/>
              <a:gd name="connsiteY49" fmla="*/ 7990406 h 8314497"/>
              <a:gd name="connsiteX50" fmla="*/ 8713875 w 10704720"/>
              <a:gd name="connsiteY50" fmla="*/ 8048279 h 8314497"/>
              <a:gd name="connsiteX51" fmla="*/ 9049540 w 10704720"/>
              <a:gd name="connsiteY51" fmla="*/ 8059854 h 8314497"/>
              <a:gd name="connsiteX52" fmla="*/ 9234735 w 10704720"/>
              <a:gd name="connsiteY52" fmla="*/ 8106153 h 8314497"/>
              <a:gd name="connsiteX53" fmla="*/ 9686148 w 10704720"/>
              <a:gd name="connsiteY53" fmla="*/ 8094578 h 8314497"/>
              <a:gd name="connsiteX54" fmla="*/ 9975515 w 10704720"/>
              <a:gd name="connsiteY54" fmla="*/ 7608441 h 8314497"/>
              <a:gd name="connsiteX55" fmla="*/ 10264882 w 10704720"/>
              <a:gd name="connsiteY55" fmla="*/ 7214902 h 8314497"/>
              <a:gd name="connsiteX56" fmla="*/ 10253307 w 10704720"/>
              <a:gd name="connsiteY56" fmla="*/ 6971834 h 8314497"/>
              <a:gd name="connsiteX57" fmla="*/ 10461652 w 10704720"/>
              <a:gd name="connsiteY57" fmla="*/ 6902385 h 8314497"/>
              <a:gd name="connsiteX58" fmla="*/ 10542675 w 10704720"/>
              <a:gd name="connsiteY58" fmla="*/ 6844512 h 8314497"/>
              <a:gd name="connsiteX59" fmla="*/ 10588973 w 10704720"/>
              <a:gd name="connsiteY59" fmla="*/ 6682467 h 8314497"/>
              <a:gd name="connsiteX60" fmla="*/ 10704720 w 10704720"/>
              <a:gd name="connsiteY60" fmla="*/ 6254203 h 8314497"/>
              <a:gd name="connsiteX61" fmla="*/ 10380629 w 10704720"/>
              <a:gd name="connsiteY61" fmla="*/ 6381525 h 8314497"/>
              <a:gd name="connsiteX62" fmla="*/ 10241733 w 10704720"/>
              <a:gd name="connsiteY62" fmla="*/ 6485697 h 8314497"/>
              <a:gd name="connsiteX63" fmla="*/ 10079687 w 10704720"/>
              <a:gd name="connsiteY63" fmla="*/ 6474122 h 8314497"/>
              <a:gd name="connsiteX64" fmla="*/ 9940791 w 10704720"/>
              <a:gd name="connsiteY64" fmla="*/ 6393099 h 8314497"/>
              <a:gd name="connsiteX65" fmla="*/ 9848194 w 10704720"/>
              <a:gd name="connsiteY65" fmla="*/ 6358375 h 8314497"/>
              <a:gd name="connsiteX66" fmla="*/ 9825044 w 10704720"/>
              <a:gd name="connsiteY66" fmla="*/ 6288927 h 8314497"/>
              <a:gd name="connsiteX67" fmla="*/ 9871343 w 10704720"/>
              <a:gd name="connsiteY67" fmla="*/ 6126882 h 8314497"/>
              <a:gd name="connsiteX68" fmla="*/ 9825044 w 10704720"/>
              <a:gd name="connsiteY68" fmla="*/ 5953261 h 8314497"/>
              <a:gd name="connsiteX69" fmla="*/ 9686148 w 10704720"/>
              <a:gd name="connsiteY69" fmla="*/ 5802791 h 8314497"/>
              <a:gd name="connsiteX70" fmla="*/ 9350482 w 10704720"/>
              <a:gd name="connsiteY70" fmla="*/ 5733342 h 8314497"/>
              <a:gd name="connsiteX71" fmla="*/ 8517105 w 10704720"/>
              <a:gd name="connsiteY71" fmla="*/ 4263358 h 8314497"/>
              <a:gd name="connsiteX72" fmla="*/ 8424507 w 10704720"/>
              <a:gd name="connsiteY72" fmla="*/ 4170760 h 8314497"/>
              <a:gd name="connsiteX73" fmla="*/ 8204588 w 10704720"/>
              <a:gd name="connsiteY73" fmla="*/ 3904542 h 8314497"/>
              <a:gd name="connsiteX74" fmla="*/ 8193014 w 10704720"/>
              <a:gd name="connsiteY74" fmla="*/ 3684623 h 8314497"/>
              <a:gd name="connsiteX75" fmla="*/ 8100416 w 10704720"/>
              <a:gd name="connsiteY75" fmla="*/ 3499429 h 8314497"/>
              <a:gd name="connsiteX76" fmla="*/ 7984669 w 10704720"/>
              <a:gd name="connsiteY76" fmla="*/ 3348958 h 8314497"/>
              <a:gd name="connsiteX77" fmla="*/ 7776325 w 10704720"/>
              <a:gd name="connsiteY77" fmla="*/ 3152188 h 8314497"/>
              <a:gd name="connsiteX78" fmla="*/ 7591130 w 10704720"/>
              <a:gd name="connsiteY78" fmla="*/ 3082740 h 8314497"/>
              <a:gd name="connsiteX79" fmla="*/ 7255464 w 10704720"/>
              <a:gd name="connsiteY79" fmla="*/ 3186912 h 8314497"/>
              <a:gd name="connsiteX80" fmla="*/ 7081844 w 10704720"/>
              <a:gd name="connsiteY80" fmla="*/ 3244785 h 8314497"/>
              <a:gd name="connsiteX81" fmla="*/ 6723029 w 10704720"/>
              <a:gd name="connsiteY81" fmla="*/ 3059591 h 8314497"/>
              <a:gd name="connsiteX82" fmla="*/ 4772311 w 10704720"/>
              <a:gd name="connsiteY82" fmla="*/ 3544497 h 8314497"/>
              <a:gd name="connsiteX83" fmla="*/ 4416654 w 10704720"/>
              <a:gd name="connsiteY83" fmla="*/ 3524887 h 8314497"/>
              <a:gd name="connsiteX84" fmla="*/ 4413131 w 10704720"/>
              <a:gd name="connsiteY84" fmla="*/ 3442163 h 8314497"/>
              <a:gd name="connsiteX85" fmla="*/ 4270712 w 10704720"/>
              <a:gd name="connsiteY85" fmla="*/ 3282654 h 8314497"/>
              <a:gd name="connsiteX86" fmla="*/ 4211433 w 10704720"/>
              <a:gd name="connsiteY86" fmla="*/ 3145125 h 8314497"/>
              <a:gd name="connsiteX87" fmla="*/ 4108300 w 10704720"/>
              <a:gd name="connsiteY87" fmla="*/ 3024943 h 8314497"/>
              <a:gd name="connsiteX88" fmla="*/ 4126158 w 10704720"/>
              <a:gd name="connsiteY88" fmla="*/ 2876872 h 8314497"/>
              <a:gd name="connsiteX89" fmla="*/ 3690900 w 10704720"/>
              <a:gd name="connsiteY89" fmla="*/ 3026310 h 8314497"/>
              <a:gd name="connsiteX90" fmla="*/ 3588809 w 10704720"/>
              <a:gd name="connsiteY90" fmla="*/ 2863566 h 8314497"/>
              <a:gd name="connsiteX91" fmla="*/ 3402920 w 10704720"/>
              <a:gd name="connsiteY91" fmla="*/ 2976579 h 8314497"/>
              <a:gd name="connsiteX92" fmla="*/ 3248945 w 10704720"/>
              <a:gd name="connsiteY92" fmla="*/ 2799555 h 8314497"/>
              <a:gd name="connsiteX93" fmla="*/ 3246133 w 10704720"/>
              <a:gd name="connsiteY93" fmla="*/ 2637510 h 8314497"/>
              <a:gd name="connsiteX94" fmla="*/ 3152476 w 10704720"/>
              <a:gd name="connsiteY94" fmla="*/ 2550017 h 8314497"/>
              <a:gd name="connsiteX95" fmla="*/ 3214549 w 10704720"/>
              <a:gd name="connsiteY95" fmla="*/ 2437338 h 8314497"/>
              <a:gd name="connsiteX96" fmla="*/ 3395874 w 10704720"/>
              <a:gd name="connsiteY96" fmla="*/ 2237333 h 8314497"/>
              <a:gd name="connsiteX97" fmla="*/ 3300117 w 10704720"/>
              <a:gd name="connsiteY97" fmla="*/ 2090097 h 8314497"/>
              <a:gd name="connsiteX98" fmla="*/ 3453363 w 10704720"/>
              <a:gd name="connsiteY98" fmla="*/ 1814871 h 8314497"/>
              <a:gd name="connsiteX99" fmla="*/ 3700614 w 10704720"/>
              <a:gd name="connsiteY99" fmla="*/ 1562628 h 8314497"/>
              <a:gd name="connsiteX100" fmla="*/ 3719892 w 10704720"/>
              <a:gd name="connsiteY100" fmla="*/ 1333869 h 8314497"/>
              <a:gd name="connsiteX101" fmla="*/ 3523469 w 10704720"/>
              <a:gd name="connsiteY101" fmla="*/ 1165884 h 8314497"/>
              <a:gd name="connsiteX102" fmla="*/ 3242172 w 10704720"/>
              <a:gd name="connsiteY102" fmla="*/ 986492 h 8314497"/>
              <a:gd name="connsiteX103" fmla="*/ 2802005 w 10704720"/>
              <a:gd name="connsiteY103" fmla="*/ 337504 h 8314497"/>
              <a:gd name="connsiteX104" fmla="*/ 2671178 w 10704720"/>
              <a:gd name="connsiteY104" fmla="*/ 98371 h 8314497"/>
              <a:gd name="connsiteX105" fmla="*/ 2207149 w 10704720"/>
              <a:gd name="connsiteY105" fmla="*/ 98371 h 8314497"/>
              <a:gd name="connsiteX106" fmla="*/ 1829767 w 10704720"/>
              <a:gd name="connsiteY106" fmla="*/ 0 h 8314497"/>
              <a:gd name="connsiteX107" fmla="*/ 1770488 w 10704720"/>
              <a:gd name="connsiteY107" fmla="*/ 183327 h 8314497"/>
              <a:gd name="connsiteX108" fmla="*/ 1492715 w 10704720"/>
              <a:gd name="connsiteY108" fmla="*/ 123418 h 8314497"/>
              <a:gd name="connsiteX109" fmla="*/ 1346808 w 10704720"/>
              <a:gd name="connsiteY109" fmla="*/ 274558 h 8314497"/>
              <a:gd name="connsiteX110" fmla="*/ 1176346 w 10704720"/>
              <a:gd name="connsiteY110" fmla="*/ 493779 h 8314497"/>
              <a:gd name="connsiteX111" fmla="*/ 1228943 w 10704720"/>
              <a:gd name="connsiteY111" fmla="*/ 659728 h 8314497"/>
              <a:gd name="connsiteX112" fmla="*/ 1214192 w 10704720"/>
              <a:gd name="connsiteY112" fmla="*/ 762197 h 8314497"/>
              <a:gd name="connsiteX113" fmla="*/ 938865 w 10704720"/>
              <a:gd name="connsiteY113" fmla="*/ 725105 h 8314497"/>
              <a:gd name="connsiteX114" fmla="*/ 802414 w 10704720"/>
              <a:gd name="connsiteY114" fmla="*/ 785013 h 8314497"/>
              <a:gd name="connsiteX115" fmla="*/ 560405 w 10704720"/>
              <a:gd name="connsiteY115" fmla="*/ 863302 h 8314497"/>
              <a:gd name="connsiteX116" fmla="*/ 280860 w 10704720"/>
              <a:gd name="connsiteY116" fmla="*/ 1085924 h 8314497"/>
              <a:gd name="connsiteX117" fmla="*/ 60922 w 10704720"/>
              <a:gd name="connsiteY117" fmla="*/ 989090 h 8314497"/>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591130 w 10704720"/>
              <a:gd name="connsiteY78" fmla="*/ 3082740 h 8253770"/>
              <a:gd name="connsiteX79" fmla="*/ 7255464 w 10704720"/>
              <a:gd name="connsiteY79" fmla="*/ 3186912 h 8253770"/>
              <a:gd name="connsiteX80" fmla="*/ 7081844 w 10704720"/>
              <a:gd name="connsiteY80" fmla="*/ 3244785 h 8253770"/>
              <a:gd name="connsiteX81" fmla="*/ 6723029 w 10704720"/>
              <a:gd name="connsiteY81" fmla="*/ 3059591 h 8253770"/>
              <a:gd name="connsiteX82" fmla="*/ 4772311 w 10704720"/>
              <a:gd name="connsiteY82" fmla="*/ 3544497 h 8253770"/>
              <a:gd name="connsiteX83" fmla="*/ 4416654 w 10704720"/>
              <a:gd name="connsiteY83" fmla="*/ 3524887 h 8253770"/>
              <a:gd name="connsiteX84" fmla="*/ 4413131 w 10704720"/>
              <a:gd name="connsiteY84" fmla="*/ 3442163 h 8253770"/>
              <a:gd name="connsiteX85" fmla="*/ 4270712 w 10704720"/>
              <a:gd name="connsiteY85" fmla="*/ 3282654 h 8253770"/>
              <a:gd name="connsiteX86" fmla="*/ 4211433 w 10704720"/>
              <a:gd name="connsiteY86" fmla="*/ 3145125 h 8253770"/>
              <a:gd name="connsiteX87" fmla="*/ 4108300 w 10704720"/>
              <a:gd name="connsiteY87" fmla="*/ 3024943 h 8253770"/>
              <a:gd name="connsiteX88" fmla="*/ 4126158 w 10704720"/>
              <a:gd name="connsiteY88" fmla="*/ 2876872 h 8253770"/>
              <a:gd name="connsiteX89" fmla="*/ 3690900 w 10704720"/>
              <a:gd name="connsiteY89" fmla="*/ 3026310 h 8253770"/>
              <a:gd name="connsiteX90" fmla="*/ 3588809 w 10704720"/>
              <a:gd name="connsiteY90" fmla="*/ 2863566 h 8253770"/>
              <a:gd name="connsiteX91" fmla="*/ 3402920 w 10704720"/>
              <a:gd name="connsiteY91" fmla="*/ 2976579 h 8253770"/>
              <a:gd name="connsiteX92" fmla="*/ 3248945 w 10704720"/>
              <a:gd name="connsiteY92" fmla="*/ 2799555 h 8253770"/>
              <a:gd name="connsiteX93" fmla="*/ 3246133 w 10704720"/>
              <a:gd name="connsiteY93" fmla="*/ 2637510 h 8253770"/>
              <a:gd name="connsiteX94" fmla="*/ 3152476 w 10704720"/>
              <a:gd name="connsiteY94" fmla="*/ 2550017 h 8253770"/>
              <a:gd name="connsiteX95" fmla="*/ 3214549 w 10704720"/>
              <a:gd name="connsiteY95" fmla="*/ 2437338 h 8253770"/>
              <a:gd name="connsiteX96" fmla="*/ 3395874 w 10704720"/>
              <a:gd name="connsiteY96" fmla="*/ 2237333 h 8253770"/>
              <a:gd name="connsiteX97" fmla="*/ 3300117 w 10704720"/>
              <a:gd name="connsiteY97" fmla="*/ 2090097 h 8253770"/>
              <a:gd name="connsiteX98" fmla="*/ 3453363 w 10704720"/>
              <a:gd name="connsiteY98" fmla="*/ 1814871 h 8253770"/>
              <a:gd name="connsiteX99" fmla="*/ 3700614 w 10704720"/>
              <a:gd name="connsiteY99" fmla="*/ 1562628 h 8253770"/>
              <a:gd name="connsiteX100" fmla="*/ 3719892 w 10704720"/>
              <a:gd name="connsiteY100" fmla="*/ 1333869 h 8253770"/>
              <a:gd name="connsiteX101" fmla="*/ 3523469 w 10704720"/>
              <a:gd name="connsiteY101" fmla="*/ 1165884 h 8253770"/>
              <a:gd name="connsiteX102" fmla="*/ 3242172 w 10704720"/>
              <a:gd name="connsiteY102" fmla="*/ 986492 h 8253770"/>
              <a:gd name="connsiteX103" fmla="*/ 2802005 w 10704720"/>
              <a:gd name="connsiteY103" fmla="*/ 337504 h 8253770"/>
              <a:gd name="connsiteX104" fmla="*/ 2671178 w 10704720"/>
              <a:gd name="connsiteY104" fmla="*/ 98371 h 8253770"/>
              <a:gd name="connsiteX105" fmla="*/ 2207149 w 10704720"/>
              <a:gd name="connsiteY105" fmla="*/ 98371 h 8253770"/>
              <a:gd name="connsiteX106" fmla="*/ 1829767 w 10704720"/>
              <a:gd name="connsiteY106" fmla="*/ 0 h 8253770"/>
              <a:gd name="connsiteX107" fmla="*/ 1770488 w 10704720"/>
              <a:gd name="connsiteY107" fmla="*/ 183327 h 8253770"/>
              <a:gd name="connsiteX108" fmla="*/ 1492715 w 10704720"/>
              <a:gd name="connsiteY108" fmla="*/ 123418 h 8253770"/>
              <a:gd name="connsiteX109" fmla="*/ 1346808 w 10704720"/>
              <a:gd name="connsiteY109" fmla="*/ 274558 h 8253770"/>
              <a:gd name="connsiteX110" fmla="*/ 1176346 w 10704720"/>
              <a:gd name="connsiteY110" fmla="*/ 493779 h 8253770"/>
              <a:gd name="connsiteX111" fmla="*/ 1228943 w 10704720"/>
              <a:gd name="connsiteY111" fmla="*/ 659728 h 8253770"/>
              <a:gd name="connsiteX112" fmla="*/ 1214192 w 10704720"/>
              <a:gd name="connsiteY112" fmla="*/ 762197 h 8253770"/>
              <a:gd name="connsiteX113" fmla="*/ 938865 w 10704720"/>
              <a:gd name="connsiteY113" fmla="*/ 725105 h 8253770"/>
              <a:gd name="connsiteX114" fmla="*/ 802414 w 10704720"/>
              <a:gd name="connsiteY114" fmla="*/ 785013 h 8253770"/>
              <a:gd name="connsiteX115" fmla="*/ 560405 w 10704720"/>
              <a:gd name="connsiteY115" fmla="*/ 863302 h 8253770"/>
              <a:gd name="connsiteX116" fmla="*/ 280860 w 10704720"/>
              <a:gd name="connsiteY116" fmla="*/ 1085924 h 8253770"/>
              <a:gd name="connsiteX117" fmla="*/ 60922 w 10704720"/>
              <a:gd name="connsiteY11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591130 w 10704720"/>
              <a:gd name="connsiteY78" fmla="*/ 3082740 h 8253770"/>
              <a:gd name="connsiteX79" fmla="*/ 7081844 w 10704720"/>
              <a:gd name="connsiteY79" fmla="*/ 3244785 h 8253770"/>
              <a:gd name="connsiteX80" fmla="*/ 6723029 w 10704720"/>
              <a:gd name="connsiteY80" fmla="*/ 3059591 h 8253770"/>
              <a:gd name="connsiteX81" fmla="*/ 4772311 w 10704720"/>
              <a:gd name="connsiteY81" fmla="*/ 3544497 h 8253770"/>
              <a:gd name="connsiteX82" fmla="*/ 4416654 w 10704720"/>
              <a:gd name="connsiteY82" fmla="*/ 3524887 h 8253770"/>
              <a:gd name="connsiteX83" fmla="*/ 4413131 w 10704720"/>
              <a:gd name="connsiteY83" fmla="*/ 3442163 h 8253770"/>
              <a:gd name="connsiteX84" fmla="*/ 4270712 w 10704720"/>
              <a:gd name="connsiteY84" fmla="*/ 3282654 h 8253770"/>
              <a:gd name="connsiteX85" fmla="*/ 4211433 w 10704720"/>
              <a:gd name="connsiteY85" fmla="*/ 3145125 h 8253770"/>
              <a:gd name="connsiteX86" fmla="*/ 4108300 w 10704720"/>
              <a:gd name="connsiteY86" fmla="*/ 3024943 h 8253770"/>
              <a:gd name="connsiteX87" fmla="*/ 4126158 w 10704720"/>
              <a:gd name="connsiteY87" fmla="*/ 2876872 h 8253770"/>
              <a:gd name="connsiteX88" fmla="*/ 3690900 w 10704720"/>
              <a:gd name="connsiteY88" fmla="*/ 3026310 h 8253770"/>
              <a:gd name="connsiteX89" fmla="*/ 3588809 w 10704720"/>
              <a:gd name="connsiteY89" fmla="*/ 2863566 h 8253770"/>
              <a:gd name="connsiteX90" fmla="*/ 3402920 w 10704720"/>
              <a:gd name="connsiteY90" fmla="*/ 2976579 h 8253770"/>
              <a:gd name="connsiteX91" fmla="*/ 3248945 w 10704720"/>
              <a:gd name="connsiteY91" fmla="*/ 2799555 h 8253770"/>
              <a:gd name="connsiteX92" fmla="*/ 3246133 w 10704720"/>
              <a:gd name="connsiteY92" fmla="*/ 2637510 h 8253770"/>
              <a:gd name="connsiteX93" fmla="*/ 3152476 w 10704720"/>
              <a:gd name="connsiteY93" fmla="*/ 2550017 h 8253770"/>
              <a:gd name="connsiteX94" fmla="*/ 3214549 w 10704720"/>
              <a:gd name="connsiteY94" fmla="*/ 2437338 h 8253770"/>
              <a:gd name="connsiteX95" fmla="*/ 3395874 w 10704720"/>
              <a:gd name="connsiteY95" fmla="*/ 2237333 h 8253770"/>
              <a:gd name="connsiteX96" fmla="*/ 3300117 w 10704720"/>
              <a:gd name="connsiteY96" fmla="*/ 2090097 h 8253770"/>
              <a:gd name="connsiteX97" fmla="*/ 3453363 w 10704720"/>
              <a:gd name="connsiteY97" fmla="*/ 1814871 h 8253770"/>
              <a:gd name="connsiteX98" fmla="*/ 3700614 w 10704720"/>
              <a:gd name="connsiteY98" fmla="*/ 1562628 h 8253770"/>
              <a:gd name="connsiteX99" fmla="*/ 3719892 w 10704720"/>
              <a:gd name="connsiteY99" fmla="*/ 1333869 h 8253770"/>
              <a:gd name="connsiteX100" fmla="*/ 3523469 w 10704720"/>
              <a:gd name="connsiteY100" fmla="*/ 1165884 h 8253770"/>
              <a:gd name="connsiteX101" fmla="*/ 3242172 w 10704720"/>
              <a:gd name="connsiteY101" fmla="*/ 986492 h 8253770"/>
              <a:gd name="connsiteX102" fmla="*/ 2802005 w 10704720"/>
              <a:gd name="connsiteY102" fmla="*/ 337504 h 8253770"/>
              <a:gd name="connsiteX103" fmla="*/ 2671178 w 10704720"/>
              <a:gd name="connsiteY103" fmla="*/ 98371 h 8253770"/>
              <a:gd name="connsiteX104" fmla="*/ 2207149 w 10704720"/>
              <a:gd name="connsiteY104" fmla="*/ 98371 h 8253770"/>
              <a:gd name="connsiteX105" fmla="*/ 1829767 w 10704720"/>
              <a:gd name="connsiteY105" fmla="*/ 0 h 8253770"/>
              <a:gd name="connsiteX106" fmla="*/ 1770488 w 10704720"/>
              <a:gd name="connsiteY106" fmla="*/ 183327 h 8253770"/>
              <a:gd name="connsiteX107" fmla="*/ 1492715 w 10704720"/>
              <a:gd name="connsiteY107" fmla="*/ 123418 h 8253770"/>
              <a:gd name="connsiteX108" fmla="*/ 1346808 w 10704720"/>
              <a:gd name="connsiteY108" fmla="*/ 274558 h 8253770"/>
              <a:gd name="connsiteX109" fmla="*/ 1176346 w 10704720"/>
              <a:gd name="connsiteY109" fmla="*/ 493779 h 8253770"/>
              <a:gd name="connsiteX110" fmla="*/ 1228943 w 10704720"/>
              <a:gd name="connsiteY110" fmla="*/ 659728 h 8253770"/>
              <a:gd name="connsiteX111" fmla="*/ 1214192 w 10704720"/>
              <a:gd name="connsiteY111" fmla="*/ 762197 h 8253770"/>
              <a:gd name="connsiteX112" fmla="*/ 938865 w 10704720"/>
              <a:gd name="connsiteY112" fmla="*/ 725105 h 8253770"/>
              <a:gd name="connsiteX113" fmla="*/ 802414 w 10704720"/>
              <a:gd name="connsiteY113" fmla="*/ 785013 h 8253770"/>
              <a:gd name="connsiteX114" fmla="*/ 560405 w 10704720"/>
              <a:gd name="connsiteY114" fmla="*/ 863302 h 8253770"/>
              <a:gd name="connsiteX115" fmla="*/ 280860 w 10704720"/>
              <a:gd name="connsiteY115" fmla="*/ 1085924 h 8253770"/>
              <a:gd name="connsiteX116" fmla="*/ 60922 w 10704720"/>
              <a:gd name="connsiteY11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776325 w 10704720"/>
              <a:gd name="connsiteY77" fmla="*/ 3152188 h 8253770"/>
              <a:gd name="connsiteX78" fmla="*/ 7081844 w 10704720"/>
              <a:gd name="connsiteY78" fmla="*/ 3244785 h 8253770"/>
              <a:gd name="connsiteX79" fmla="*/ 6723029 w 10704720"/>
              <a:gd name="connsiteY79" fmla="*/ 3059591 h 8253770"/>
              <a:gd name="connsiteX80" fmla="*/ 4772311 w 10704720"/>
              <a:gd name="connsiteY80" fmla="*/ 3544497 h 8253770"/>
              <a:gd name="connsiteX81" fmla="*/ 4416654 w 10704720"/>
              <a:gd name="connsiteY81" fmla="*/ 3524887 h 8253770"/>
              <a:gd name="connsiteX82" fmla="*/ 4413131 w 10704720"/>
              <a:gd name="connsiteY82" fmla="*/ 3442163 h 8253770"/>
              <a:gd name="connsiteX83" fmla="*/ 4270712 w 10704720"/>
              <a:gd name="connsiteY83" fmla="*/ 3282654 h 8253770"/>
              <a:gd name="connsiteX84" fmla="*/ 4211433 w 10704720"/>
              <a:gd name="connsiteY84" fmla="*/ 3145125 h 8253770"/>
              <a:gd name="connsiteX85" fmla="*/ 4108300 w 10704720"/>
              <a:gd name="connsiteY85" fmla="*/ 3024943 h 8253770"/>
              <a:gd name="connsiteX86" fmla="*/ 4126158 w 10704720"/>
              <a:gd name="connsiteY86" fmla="*/ 2876872 h 8253770"/>
              <a:gd name="connsiteX87" fmla="*/ 3690900 w 10704720"/>
              <a:gd name="connsiteY87" fmla="*/ 3026310 h 8253770"/>
              <a:gd name="connsiteX88" fmla="*/ 3588809 w 10704720"/>
              <a:gd name="connsiteY88" fmla="*/ 2863566 h 8253770"/>
              <a:gd name="connsiteX89" fmla="*/ 3402920 w 10704720"/>
              <a:gd name="connsiteY89" fmla="*/ 2976579 h 8253770"/>
              <a:gd name="connsiteX90" fmla="*/ 3248945 w 10704720"/>
              <a:gd name="connsiteY90" fmla="*/ 2799555 h 8253770"/>
              <a:gd name="connsiteX91" fmla="*/ 3246133 w 10704720"/>
              <a:gd name="connsiteY91" fmla="*/ 2637510 h 8253770"/>
              <a:gd name="connsiteX92" fmla="*/ 3152476 w 10704720"/>
              <a:gd name="connsiteY92" fmla="*/ 2550017 h 8253770"/>
              <a:gd name="connsiteX93" fmla="*/ 3214549 w 10704720"/>
              <a:gd name="connsiteY93" fmla="*/ 2437338 h 8253770"/>
              <a:gd name="connsiteX94" fmla="*/ 3395874 w 10704720"/>
              <a:gd name="connsiteY94" fmla="*/ 2237333 h 8253770"/>
              <a:gd name="connsiteX95" fmla="*/ 3300117 w 10704720"/>
              <a:gd name="connsiteY95" fmla="*/ 2090097 h 8253770"/>
              <a:gd name="connsiteX96" fmla="*/ 3453363 w 10704720"/>
              <a:gd name="connsiteY96" fmla="*/ 1814871 h 8253770"/>
              <a:gd name="connsiteX97" fmla="*/ 3700614 w 10704720"/>
              <a:gd name="connsiteY97" fmla="*/ 1562628 h 8253770"/>
              <a:gd name="connsiteX98" fmla="*/ 3719892 w 10704720"/>
              <a:gd name="connsiteY98" fmla="*/ 1333869 h 8253770"/>
              <a:gd name="connsiteX99" fmla="*/ 3523469 w 10704720"/>
              <a:gd name="connsiteY99" fmla="*/ 1165884 h 8253770"/>
              <a:gd name="connsiteX100" fmla="*/ 3242172 w 10704720"/>
              <a:gd name="connsiteY100" fmla="*/ 986492 h 8253770"/>
              <a:gd name="connsiteX101" fmla="*/ 2802005 w 10704720"/>
              <a:gd name="connsiteY101" fmla="*/ 337504 h 8253770"/>
              <a:gd name="connsiteX102" fmla="*/ 2671178 w 10704720"/>
              <a:gd name="connsiteY102" fmla="*/ 98371 h 8253770"/>
              <a:gd name="connsiteX103" fmla="*/ 2207149 w 10704720"/>
              <a:gd name="connsiteY103" fmla="*/ 98371 h 8253770"/>
              <a:gd name="connsiteX104" fmla="*/ 1829767 w 10704720"/>
              <a:gd name="connsiteY104" fmla="*/ 0 h 8253770"/>
              <a:gd name="connsiteX105" fmla="*/ 1770488 w 10704720"/>
              <a:gd name="connsiteY105" fmla="*/ 183327 h 8253770"/>
              <a:gd name="connsiteX106" fmla="*/ 1492715 w 10704720"/>
              <a:gd name="connsiteY106" fmla="*/ 123418 h 8253770"/>
              <a:gd name="connsiteX107" fmla="*/ 1346808 w 10704720"/>
              <a:gd name="connsiteY107" fmla="*/ 274558 h 8253770"/>
              <a:gd name="connsiteX108" fmla="*/ 1176346 w 10704720"/>
              <a:gd name="connsiteY108" fmla="*/ 493779 h 8253770"/>
              <a:gd name="connsiteX109" fmla="*/ 1228943 w 10704720"/>
              <a:gd name="connsiteY109" fmla="*/ 659728 h 8253770"/>
              <a:gd name="connsiteX110" fmla="*/ 1214192 w 10704720"/>
              <a:gd name="connsiteY110" fmla="*/ 762197 h 8253770"/>
              <a:gd name="connsiteX111" fmla="*/ 938865 w 10704720"/>
              <a:gd name="connsiteY111" fmla="*/ 725105 h 8253770"/>
              <a:gd name="connsiteX112" fmla="*/ 802414 w 10704720"/>
              <a:gd name="connsiteY112" fmla="*/ 785013 h 8253770"/>
              <a:gd name="connsiteX113" fmla="*/ 560405 w 10704720"/>
              <a:gd name="connsiteY113" fmla="*/ 863302 h 8253770"/>
              <a:gd name="connsiteX114" fmla="*/ 280860 w 10704720"/>
              <a:gd name="connsiteY114" fmla="*/ 1085924 h 8253770"/>
              <a:gd name="connsiteX115" fmla="*/ 60922 w 10704720"/>
              <a:gd name="connsiteY115"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984669 w 10704720"/>
              <a:gd name="connsiteY76" fmla="*/ 3348958 h 8253770"/>
              <a:gd name="connsiteX77" fmla="*/ 7081844 w 10704720"/>
              <a:gd name="connsiteY77" fmla="*/ 3244785 h 8253770"/>
              <a:gd name="connsiteX78" fmla="*/ 6723029 w 10704720"/>
              <a:gd name="connsiteY78" fmla="*/ 3059591 h 8253770"/>
              <a:gd name="connsiteX79" fmla="*/ 4772311 w 10704720"/>
              <a:gd name="connsiteY79" fmla="*/ 3544497 h 8253770"/>
              <a:gd name="connsiteX80" fmla="*/ 4416654 w 10704720"/>
              <a:gd name="connsiteY80" fmla="*/ 3524887 h 8253770"/>
              <a:gd name="connsiteX81" fmla="*/ 4413131 w 10704720"/>
              <a:gd name="connsiteY81" fmla="*/ 3442163 h 8253770"/>
              <a:gd name="connsiteX82" fmla="*/ 4270712 w 10704720"/>
              <a:gd name="connsiteY82" fmla="*/ 3282654 h 8253770"/>
              <a:gd name="connsiteX83" fmla="*/ 4211433 w 10704720"/>
              <a:gd name="connsiteY83" fmla="*/ 3145125 h 8253770"/>
              <a:gd name="connsiteX84" fmla="*/ 4108300 w 10704720"/>
              <a:gd name="connsiteY84" fmla="*/ 3024943 h 8253770"/>
              <a:gd name="connsiteX85" fmla="*/ 4126158 w 10704720"/>
              <a:gd name="connsiteY85" fmla="*/ 2876872 h 8253770"/>
              <a:gd name="connsiteX86" fmla="*/ 3690900 w 10704720"/>
              <a:gd name="connsiteY86" fmla="*/ 3026310 h 8253770"/>
              <a:gd name="connsiteX87" fmla="*/ 3588809 w 10704720"/>
              <a:gd name="connsiteY87" fmla="*/ 2863566 h 8253770"/>
              <a:gd name="connsiteX88" fmla="*/ 3402920 w 10704720"/>
              <a:gd name="connsiteY88" fmla="*/ 2976579 h 8253770"/>
              <a:gd name="connsiteX89" fmla="*/ 3248945 w 10704720"/>
              <a:gd name="connsiteY89" fmla="*/ 2799555 h 8253770"/>
              <a:gd name="connsiteX90" fmla="*/ 3246133 w 10704720"/>
              <a:gd name="connsiteY90" fmla="*/ 2637510 h 8253770"/>
              <a:gd name="connsiteX91" fmla="*/ 3152476 w 10704720"/>
              <a:gd name="connsiteY91" fmla="*/ 2550017 h 8253770"/>
              <a:gd name="connsiteX92" fmla="*/ 3214549 w 10704720"/>
              <a:gd name="connsiteY92" fmla="*/ 2437338 h 8253770"/>
              <a:gd name="connsiteX93" fmla="*/ 3395874 w 10704720"/>
              <a:gd name="connsiteY93" fmla="*/ 2237333 h 8253770"/>
              <a:gd name="connsiteX94" fmla="*/ 3300117 w 10704720"/>
              <a:gd name="connsiteY94" fmla="*/ 2090097 h 8253770"/>
              <a:gd name="connsiteX95" fmla="*/ 3453363 w 10704720"/>
              <a:gd name="connsiteY95" fmla="*/ 1814871 h 8253770"/>
              <a:gd name="connsiteX96" fmla="*/ 3700614 w 10704720"/>
              <a:gd name="connsiteY96" fmla="*/ 1562628 h 8253770"/>
              <a:gd name="connsiteX97" fmla="*/ 3719892 w 10704720"/>
              <a:gd name="connsiteY97" fmla="*/ 1333869 h 8253770"/>
              <a:gd name="connsiteX98" fmla="*/ 3523469 w 10704720"/>
              <a:gd name="connsiteY98" fmla="*/ 1165884 h 8253770"/>
              <a:gd name="connsiteX99" fmla="*/ 3242172 w 10704720"/>
              <a:gd name="connsiteY99" fmla="*/ 986492 h 8253770"/>
              <a:gd name="connsiteX100" fmla="*/ 2802005 w 10704720"/>
              <a:gd name="connsiteY100" fmla="*/ 337504 h 8253770"/>
              <a:gd name="connsiteX101" fmla="*/ 2671178 w 10704720"/>
              <a:gd name="connsiteY101" fmla="*/ 98371 h 8253770"/>
              <a:gd name="connsiteX102" fmla="*/ 2207149 w 10704720"/>
              <a:gd name="connsiteY102" fmla="*/ 98371 h 8253770"/>
              <a:gd name="connsiteX103" fmla="*/ 1829767 w 10704720"/>
              <a:gd name="connsiteY103" fmla="*/ 0 h 8253770"/>
              <a:gd name="connsiteX104" fmla="*/ 1770488 w 10704720"/>
              <a:gd name="connsiteY104" fmla="*/ 183327 h 8253770"/>
              <a:gd name="connsiteX105" fmla="*/ 1492715 w 10704720"/>
              <a:gd name="connsiteY105" fmla="*/ 123418 h 8253770"/>
              <a:gd name="connsiteX106" fmla="*/ 1346808 w 10704720"/>
              <a:gd name="connsiteY106" fmla="*/ 274558 h 8253770"/>
              <a:gd name="connsiteX107" fmla="*/ 1176346 w 10704720"/>
              <a:gd name="connsiteY107" fmla="*/ 493779 h 8253770"/>
              <a:gd name="connsiteX108" fmla="*/ 1228943 w 10704720"/>
              <a:gd name="connsiteY108" fmla="*/ 659728 h 8253770"/>
              <a:gd name="connsiteX109" fmla="*/ 1214192 w 10704720"/>
              <a:gd name="connsiteY109" fmla="*/ 762197 h 8253770"/>
              <a:gd name="connsiteX110" fmla="*/ 938865 w 10704720"/>
              <a:gd name="connsiteY110" fmla="*/ 725105 h 8253770"/>
              <a:gd name="connsiteX111" fmla="*/ 802414 w 10704720"/>
              <a:gd name="connsiteY111" fmla="*/ 785013 h 8253770"/>
              <a:gd name="connsiteX112" fmla="*/ 560405 w 10704720"/>
              <a:gd name="connsiteY112" fmla="*/ 863302 h 8253770"/>
              <a:gd name="connsiteX113" fmla="*/ 280860 w 10704720"/>
              <a:gd name="connsiteY113" fmla="*/ 1085924 h 8253770"/>
              <a:gd name="connsiteX114" fmla="*/ 60922 w 10704720"/>
              <a:gd name="connsiteY114"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93014 w 10704720"/>
              <a:gd name="connsiteY74" fmla="*/ 3684623 h 8253770"/>
              <a:gd name="connsiteX75" fmla="*/ 8100416 w 10704720"/>
              <a:gd name="connsiteY75" fmla="*/ 3499429 h 8253770"/>
              <a:gd name="connsiteX76" fmla="*/ 7081844 w 10704720"/>
              <a:gd name="connsiteY76" fmla="*/ 3244785 h 8253770"/>
              <a:gd name="connsiteX77" fmla="*/ 6723029 w 10704720"/>
              <a:gd name="connsiteY77" fmla="*/ 3059591 h 8253770"/>
              <a:gd name="connsiteX78" fmla="*/ 4772311 w 10704720"/>
              <a:gd name="connsiteY78" fmla="*/ 3544497 h 8253770"/>
              <a:gd name="connsiteX79" fmla="*/ 4416654 w 10704720"/>
              <a:gd name="connsiteY79" fmla="*/ 3524887 h 8253770"/>
              <a:gd name="connsiteX80" fmla="*/ 4413131 w 10704720"/>
              <a:gd name="connsiteY80" fmla="*/ 3442163 h 8253770"/>
              <a:gd name="connsiteX81" fmla="*/ 4270712 w 10704720"/>
              <a:gd name="connsiteY81" fmla="*/ 3282654 h 8253770"/>
              <a:gd name="connsiteX82" fmla="*/ 4211433 w 10704720"/>
              <a:gd name="connsiteY82" fmla="*/ 3145125 h 8253770"/>
              <a:gd name="connsiteX83" fmla="*/ 4108300 w 10704720"/>
              <a:gd name="connsiteY83" fmla="*/ 3024943 h 8253770"/>
              <a:gd name="connsiteX84" fmla="*/ 4126158 w 10704720"/>
              <a:gd name="connsiteY84" fmla="*/ 2876872 h 8253770"/>
              <a:gd name="connsiteX85" fmla="*/ 3690900 w 10704720"/>
              <a:gd name="connsiteY85" fmla="*/ 3026310 h 8253770"/>
              <a:gd name="connsiteX86" fmla="*/ 3588809 w 10704720"/>
              <a:gd name="connsiteY86" fmla="*/ 2863566 h 8253770"/>
              <a:gd name="connsiteX87" fmla="*/ 3402920 w 10704720"/>
              <a:gd name="connsiteY87" fmla="*/ 2976579 h 8253770"/>
              <a:gd name="connsiteX88" fmla="*/ 3248945 w 10704720"/>
              <a:gd name="connsiteY88" fmla="*/ 2799555 h 8253770"/>
              <a:gd name="connsiteX89" fmla="*/ 3246133 w 10704720"/>
              <a:gd name="connsiteY89" fmla="*/ 2637510 h 8253770"/>
              <a:gd name="connsiteX90" fmla="*/ 3152476 w 10704720"/>
              <a:gd name="connsiteY90" fmla="*/ 2550017 h 8253770"/>
              <a:gd name="connsiteX91" fmla="*/ 3214549 w 10704720"/>
              <a:gd name="connsiteY91" fmla="*/ 2437338 h 8253770"/>
              <a:gd name="connsiteX92" fmla="*/ 3395874 w 10704720"/>
              <a:gd name="connsiteY92" fmla="*/ 2237333 h 8253770"/>
              <a:gd name="connsiteX93" fmla="*/ 3300117 w 10704720"/>
              <a:gd name="connsiteY93" fmla="*/ 2090097 h 8253770"/>
              <a:gd name="connsiteX94" fmla="*/ 3453363 w 10704720"/>
              <a:gd name="connsiteY94" fmla="*/ 1814871 h 8253770"/>
              <a:gd name="connsiteX95" fmla="*/ 3700614 w 10704720"/>
              <a:gd name="connsiteY95" fmla="*/ 1562628 h 8253770"/>
              <a:gd name="connsiteX96" fmla="*/ 3719892 w 10704720"/>
              <a:gd name="connsiteY96" fmla="*/ 1333869 h 8253770"/>
              <a:gd name="connsiteX97" fmla="*/ 3523469 w 10704720"/>
              <a:gd name="connsiteY97" fmla="*/ 1165884 h 8253770"/>
              <a:gd name="connsiteX98" fmla="*/ 3242172 w 10704720"/>
              <a:gd name="connsiteY98" fmla="*/ 986492 h 8253770"/>
              <a:gd name="connsiteX99" fmla="*/ 2802005 w 10704720"/>
              <a:gd name="connsiteY99" fmla="*/ 337504 h 8253770"/>
              <a:gd name="connsiteX100" fmla="*/ 2671178 w 10704720"/>
              <a:gd name="connsiteY100" fmla="*/ 98371 h 8253770"/>
              <a:gd name="connsiteX101" fmla="*/ 2207149 w 10704720"/>
              <a:gd name="connsiteY101" fmla="*/ 98371 h 8253770"/>
              <a:gd name="connsiteX102" fmla="*/ 1829767 w 10704720"/>
              <a:gd name="connsiteY102" fmla="*/ 0 h 8253770"/>
              <a:gd name="connsiteX103" fmla="*/ 1770488 w 10704720"/>
              <a:gd name="connsiteY103" fmla="*/ 183327 h 8253770"/>
              <a:gd name="connsiteX104" fmla="*/ 1492715 w 10704720"/>
              <a:gd name="connsiteY104" fmla="*/ 123418 h 8253770"/>
              <a:gd name="connsiteX105" fmla="*/ 1346808 w 10704720"/>
              <a:gd name="connsiteY105" fmla="*/ 274558 h 8253770"/>
              <a:gd name="connsiteX106" fmla="*/ 1176346 w 10704720"/>
              <a:gd name="connsiteY106" fmla="*/ 493779 h 8253770"/>
              <a:gd name="connsiteX107" fmla="*/ 1228943 w 10704720"/>
              <a:gd name="connsiteY107" fmla="*/ 659728 h 8253770"/>
              <a:gd name="connsiteX108" fmla="*/ 1214192 w 10704720"/>
              <a:gd name="connsiteY108" fmla="*/ 762197 h 8253770"/>
              <a:gd name="connsiteX109" fmla="*/ 938865 w 10704720"/>
              <a:gd name="connsiteY109" fmla="*/ 725105 h 8253770"/>
              <a:gd name="connsiteX110" fmla="*/ 802414 w 10704720"/>
              <a:gd name="connsiteY110" fmla="*/ 785013 h 8253770"/>
              <a:gd name="connsiteX111" fmla="*/ 560405 w 10704720"/>
              <a:gd name="connsiteY111" fmla="*/ 863302 h 8253770"/>
              <a:gd name="connsiteX112" fmla="*/ 280860 w 10704720"/>
              <a:gd name="connsiteY112" fmla="*/ 1085924 h 8253770"/>
              <a:gd name="connsiteX113" fmla="*/ 60922 w 10704720"/>
              <a:gd name="connsiteY113"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204588 w 10704720"/>
              <a:gd name="connsiteY73" fmla="*/ 3904542 h 8253770"/>
              <a:gd name="connsiteX74" fmla="*/ 8100416 w 10704720"/>
              <a:gd name="connsiteY74" fmla="*/ 3499429 h 8253770"/>
              <a:gd name="connsiteX75" fmla="*/ 7081844 w 10704720"/>
              <a:gd name="connsiteY75" fmla="*/ 3244785 h 8253770"/>
              <a:gd name="connsiteX76" fmla="*/ 6723029 w 10704720"/>
              <a:gd name="connsiteY76" fmla="*/ 3059591 h 8253770"/>
              <a:gd name="connsiteX77" fmla="*/ 4772311 w 10704720"/>
              <a:gd name="connsiteY77" fmla="*/ 3544497 h 8253770"/>
              <a:gd name="connsiteX78" fmla="*/ 4416654 w 10704720"/>
              <a:gd name="connsiteY78" fmla="*/ 3524887 h 8253770"/>
              <a:gd name="connsiteX79" fmla="*/ 4413131 w 10704720"/>
              <a:gd name="connsiteY79" fmla="*/ 3442163 h 8253770"/>
              <a:gd name="connsiteX80" fmla="*/ 4270712 w 10704720"/>
              <a:gd name="connsiteY80" fmla="*/ 3282654 h 8253770"/>
              <a:gd name="connsiteX81" fmla="*/ 4211433 w 10704720"/>
              <a:gd name="connsiteY81" fmla="*/ 3145125 h 8253770"/>
              <a:gd name="connsiteX82" fmla="*/ 4108300 w 10704720"/>
              <a:gd name="connsiteY82" fmla="*/ 3024943 h 8253770"/>
              <a:gd name="connsiteX83" fmla="*/ 4126158 w 10704720"/>
              <a:gd name="connsiteY83" fmla="*/ 2876872 h 8253770"/>
              <a:gd name="connsiteX84" fmla="*/ 3690900 w 10704720"/>
              <a:gd name="connsiteY84" fmla="*/ 3026310 h 8253770"/>
              <a:gd name="connsiteX85" fmla="*/ 3588809 w 10704720"/>
              <a:gd name="connsiteY85" fmla="*/ 2863566 h 8253770"/>
              <a:gd name="connsiteX86" fmla="*/ 3402920 w 10704720"/>
              <a:gd name="connsiteY86" fmla="*/ 2976579 h 8253770"/>
              <a:gd name="connsiteX87" fmla="*/ 3248945 w 10704720"/>
              <a:gd name="connsiteY87" fmla="*/ 2799555 h 8253770"/>
              <a:gd name="connsiteX88" fmla="*/ 3246133 w 10704720"/>
              <a:gd name="connsiteY88" fmla="*/ 2637510 h 8253770"/>
              <a:gd name="connsiteX89" fmla="*/ 3152476 w 10704720"/>
              <a:gd name="connsiteY89" fmla="*/ 2550017 h 8253770"/>
              <a:gd name="connsiteX90" fmla="*/ 3214549 w 10704720"/>
              <a:gd name="connsiteY90" fmla="*/ 2437338 h 8253770"/>
              <a:gd name="connsiteX91" fmla="*/ 3395874 w 10704720"/>
              <a:gd name="connsiteY91" fmla="*/ 2237333 h 8253770"/>
              <a:gd name="connsiteX92" fmla="*/ 3300117 w 10704720"/>
              <a:gd name="connsiteY92" fmla="*/ 2090097 h 8253770"/>
              <a:gd name="connsiteX93" fmla="*/ 3453363 w 10704720"/>
              <a:gd name="connsiteY93" fmla="*/ 1814871 h 8253770"/>
              <a:gd name="connsiteX94" fmla="*/ 3700614 w 10704720"/>
              <a:gd name="connsiteY94" fmla="*/ 1562628 h 8253770"/>
              <a:gd name="connsiteX95" fmla="*/ 3719892 w 10704720"/>
              <a:gd name="connsiteY95" fmla="*/ 1333869 h 8253770"/>
              <a:gd name="connsiteX96" fmla="*/ 3523469 w 10704720"/>
              <a:gd name="connsiteY96" fmla="*/ 1165884 h 8253770"/>
              <a:gd name="connsiteX97" fmla="*/ 3242172 w 10704720"/>
              <a:gd name="connsiteY97" fmla="*/ 986492 h 8253770"/>
              <a:gd name="connsiteX98" fmla="*/ 2802005 w 10704720"/>
              <a:gd name="connsiteY98" fmla="*/ 337504 h 8253770"/>
              <a:gd name="connsiteX99" fmla="*/ 2671178 w 10704720"/>
              <a:gd name="connsiteY99" fmla="*/ 98371 h 8253770"/>
              <a:gd name="connsiteX100" fmla="*/ 2207149 w 10704720"/>
              <a:gd name="connsiteY100" fmla="*/ 98371 h 8253770"/>
              <a:gd name="connsiteX101" fmla="*/ 1829767 w 10704720"/>
              <a:gd name="connsiteY101" fmla="*/ 0 h 8253770"/>
              <a:gd name="connsiteX102" fmla="*/ 1770488 w 10704720"/>
              <a:gd name="connsiteY102" fmla="*/ 183327 h 8253770"/>
              <a:gd name="connsiteX103" fmla="*/ 1492715 w 10704720"/>
              <a:gd name="connsiteY103" fmla="*/ 123418 h 8253770"/>
              <a:gd name="connsiteX104" fmla="*/ 1346808 w 10704720"/>
              <a:gd name="connsiteY104" fmla="*/ 274558 h 8253770"/>
              <a:gd name="connsiteX105" fmla="*/ 1176346 w 10704720"/>
              <a:gd name="connsiteY105" fmla="*/ 493779 h 8253770"/>
              <a:gd name="connsiteX106" fmla="*/ 1228943 w 10704720"/>
              <a:gd name="connsiteY106" fmla="*/ 659728 h 8253770"/>
              <a:gd name="connsiteX107" fmla="*/ 1214192 w 10704720"/>
              <a:gd name="connsiteY107" fmla="*/ 762197 h 8253770"/>
              <a:gd name="connsiteX108" fmla="*/ 938865 w 10704720"/>
              <a:gd name="connsiteY108" fmla="*/ 725105 h 8253770"/>
              <a:gd name="connsiteX109" fmla="*/ 802414 w 10704720"/>
              <a:gd name="connsiteY109" fmla="*/ 785013 h 8253770"/>
              <a:gd name="connsiteX110" fmla="*/ 560405 w 10704720"/>
              <a:gd name="connsiteY110" fmla="*/ 863302 h 8253770"/>
              <a:gd name="connsiteX111" fmla="*/ 280860 w 10704720"/>
              <a:gd name="connsiteY111" fmla="*/ 1085924 h 8253770"/>
              <a:gd name="connsiteX112" fmla="*/ 60922 w 10704720"/>
              <a:gd name="connsiteY11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517105 w 10704720"/>
              <a:gd name="connsiteY71" fmla="*/ 4263358 h 8253770"/>
              <a:gd name="connsiteX72" fmla="*/ 8424507 w 10704720"/>
              <a:gd name="connsiteY72" fmla="*/ 4170760 h 8253770"/>
              <a:gd name="connsiteX73" fmla="*/ 8100416 w 10704720"/>
              <a:gd name="connsiteY73" fmla="*/ 3499429 h 8253770"/>
              <a:gd name="connsiteX74" fmla="*/ 7081844 w 10704720"/>
              <a:gd name="connsiteY74" fmla="*/ 3244785 h 8253770"/>
              <a:gd name="connsiteX75" fmla="*/ 6723029 w 10704720"/>
              <a:gd name="connsiteY75" fmla="*/ 3059591 h 8253770"/>
              <a:gd name="connsiteX76" fmla="*/ 4772311 w 10704720"/>
              <a:gd name="connsiteY76" fmla="*/ 3544497 h 8253770"/>
              <a:gd name="connsiteX77" fmla="*/ 4416654 w 10704720"/>
              <a:gd name="connsiteY77" fmla="*/ 3524887 h 8253770"/>
              <a:gd name="connsiteX78" fmla="*/ 4413131 w 10704720"/>
              <a:gd name="connsiteY78" fmla="*/ 3442163 h 8253770"/>
              <a:gd name="connsiteX79" fmla="*/ 4270712 w 10704720"/>
              <a:gd name="connsiteY79" fmla="*/ 3282654 h 8253770"/>
              <a:gd name="connsiteX80" fmla="*/ 4211433 w 10704720"/>
              <a:gd name="connsiteY80" fmla="*/ 3145125 h 8253770"/>
              <a:gd name="connsiteX81" fmla="*/ 4108300 w 10704720"/>
              <a:gd name="connsiteY81" fmla="*/ 3024943 h 8253770"/>
              <a:gd name="connsiteX82" fmla="*/ 4126158 w 10704720"/>
              <a:gd name="connsiteY82" fmla="*/ 2876872 h 8253770"/>
              <a:gd name="connsiteX83" fmla="*/ 3690900 w 10704720"/>
              <a:gd name="connsiteY83" fmla="*/ 3026310 h 8253770"/>
              <a:gd name="connsiteX84" fmla="*/ 3588809 w 10704720"/>
              <a:gd name="connsiteY84" fmla="*/ 2863566 h 8253770"/>
              <a:gd name="connsiteX85" fmla="*/ 3402920 w 10704720"/>
              <a:gd name="connsiteY85" fmla="*/ 2976579 h 8253770"/>
              <a:gd name="connsiteX86" fmla="*/ 3248945 w 10704720"/>
              <a:gd name="connsiteY86" fmla="*/ 2799555 h 8253770"/>
              <a:gd name="connsiteX87" fmla="*/ 3246133 w 10704720"/>
              <a:gd name="connsiteY87" fmla="*/ 2637510 h 8253770"/>
              <a:gd name="connsiteX88" fmla="*/ 3152476 w 10704720"/>
              <a:gd name="connsiteY88" fmla="*/ 2550017 h 8253770"/>
              <a:gd name="connsiteX89" fmla="*/ 3214549 w 10704720"/>
              <a:gd name="connsiteY89" fmla="*/ 2437338 h 8253770"/>
              <a:gd name="connsiteX90" fmla="*/ 3395874 w 10704720"/>
              <a:gd name="connsiteY90" fmla="*/ 2237333 h 8253770"/>
              <a:gd name="connsiteX91" fmla="*/ 3300117 w 10704720"/>
              <a:gd name="connsiteY91" fmla="*/ 2090097 h 8253770"/>
              <a:gd name="connsiteX92" fmla="*/ 3453363 w 10704720"/>
              <a:gd name="connsiteY92" fmla="*/ 1814871 h 8253770"/>
              <a:gd name="connsiteX93" fmla="*/ 3700614 w 10704720"/>
              <a:gd name="connsiteY93" fmla="*/ 1562628 h 8253770"/>
              <a:gd name="connsiteX94" fmla="*/ 3719892 w 10704720"/>
              <a:gd name="connsiteY94" fmla="*/ 1333869 h 8253770"/>
              <a:gd name="connsiteX95" fmla="*/ 3523469 w 10704720"/>
              <a:gd name="connsiteY95" fmla="*/ 1165884 h 8253770"/>
              <a:gd name="connsiteX96" fmla="*/ 3242172 w 10704720"/>
              <a:gd name="connsiteY96" fmla="*/ 986492 h 8253770"/>
              <a:gd name="connsiteX97" fmla="*/ 2802005 w 10704720"/>
              <a:gd name="connsiteY97" fmla="*/ 337504 h 8253770"/>
              <a:gd name="connsiteX98" fmla="*/ 2671178 w 10704720"/>
              <a:gd name="connsiteY98" fmla="*/ 98371 h 8253770"/>
              <a:gd name="connsiteX99" fmla="*/ 2207149 w 10704720"/>
              <a:gd name="connsiteY99" fmla="*/ 98371 h 8253770"/>
              <a:gd name="connsiteX100" fmla="*/ 1829767 w 10704720"/>
              <a:gd name="connsiteY100" fmla="*/ 0 h 8253770"/>
              <a:gd name="connsiteX101" fmla="*/ 1770488 w 10704720"/>
              <a:gd name="connsiteY101" fmla="*/ 183327 h 8253770"/>
              <a:gd name="connsiteX102" fmla="*/ 1492715 w 10704720"/>
              <a:gd name="connsiteY102" fmla="*/ 123418 h 8253770"/>
              <a:gd name="connsiteX103" fmla="*/ 1346808 w 10704720"/>
              <a:gd name="connsiteY103" fmla="*/ 274558 h 8253770"/>
              <a:gd name="connsiteX104" fmla="*/ 1176346 w 10704720"/>
              <a:gd name="connsiteY104" fmla="*/ 493779 h 8253770"/>
              <a:gd name="connsiteX105" fmla="*/ 1228943 w 10704720"/>
              <a:gd name="connsiteY105" fmla="*/ 659728 h 8253770"/>
              <a:gd name="connsiteX106" fmla="*/ 1214192 w 10704720"/>
              <a:gd name="connsiteY106" fmla="*/ 762197 h 8253770"/>
              <a:gd name="connsiteX107" fmla="*/ 938865 w 10704720"/>
              <a:gd name="connsiteY107" fmla="*/ 725105 h 8253770"/>
              <a:gd name="connsiteX108" fmla="*/ 802414 w 10704720"/>
              <a:gd name="connsiteY108" fmla="*/ 785013 h 8253770"/>
              <a:gd name="connsiteX109" fmla="*/ 560405 w 10704720"/>
              <a:gd name="connsiteY109" fmla="*/ 863302 h 8253770"/>
              <a:gd name="connsiteX110" fmla="*/ 280860 w 10704720"/>
              <a:gd name="connsiteY110" fmla="*/ 1085924 h 8253770"/>
              <a:gd name="connsiteX111" fmla="*/ 60922 w 10704720"/>
              <a:gd name="connsiteY111"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424507 w 10704720"/>
              <a:gd name="connsiteY71" fmla="*/ 4170760 h 8253770"/>
              <a:gd name="connsiteX72" fmla="*/ 8100416 w 10704720"/>
              <a:gd name="connsiteY72" fmla="*/ 3499429 h 8253770"/>
              <a:gd name="connsiteX73" fmla="*/ 7081844 w 10704720"/>
              <a:gd name="connsiteY73" fmla="*/ 3244785 h 8253770"/>
              <a:gd name="connsiteX74" fmla="*/ 6723029 w 10704720"/>
              <a:gd name="connsiteY74" fmla="*/ 3059591 h 8253770"/>
              <a:gd name="connsiteX75" fmla="*/ 4772311 w 10704720"/>
              <a:gd name="connsiteY75" fmla="*/ 3544497 h 8253770"/>
              <a:gd name="connsiteX76" fmla="*/ 4416654 w 10704720"/>
              <a:gd name="connsiteY76" fmla="*/ 3524887 h 8253770"/>
              <a:gd name="connsiteX77" fmla="*/ 4413131 w 10704720"/>
              <a:gd name="connsiteY77" fmla="*/ 3442163 h 8253770"/>
              <a:gd name="connsiteX78" fmla="*/ 4270712 w 10704720"/>
              <a:gd name="connsiteY78" fmla="*/ 3282654 h 8253770"/>
              <a:gd name="connsiteX79" fmla="*/ 4211433 w 10704720"/>
              <a:gd name="connsiteY79" fmla="*/ 3145125 h 8253770"/>
              <a:gd name="connsiteX80" fmla="*/ 4108300 w 10704720"/>
              <a:gd name="connsiteY80" fmla="*/ 3024943 h 8253770"/>
              <a:gd name="connsiteX81" fmla="*/ 4126158 w 10704720"/>
              <a:gd name="connsiteY81" fmla="*/ 2876872 h 8253770"/>
              <a:gd name="connsiteX82" fmla="*/ 3690900 w 10704720"/>
              <a:gd name="connsiteY82" fmla="*/ 3026310 h 8253770"/>
              <a:gd name="connsiteX83" fmla="*/ 3588809 w 10704720"/>
              <a:gd name="connsiteY83" fmla="*/ 2863566 h 8253770"/>
              <a:gd name="connsiteX84" fmla="*/ 3402920 w 10704720"/>
              <a:gd name="connsiteY84" fmla="*/ 2976579 h 8253770"/>
              <a:gd name="connsiteX85" fmla="*/ 3248945 w 10704720"/>
              <a:gd name="connsiteY85" fmla="*/ 2799555 h 8253770"/>
              <a:gd name="connsiteX86" fmla="*/ 3246133 w 10704720"/>
              <a:gd name="connsiteY86" fmla="*/ 2637510 h 8253770"/>
              <a:gd name="connsiteX87" fmla="*/ 3152476 w 10704720"/>
              <a:gd name="connsiteY87" fmla="*/ 2550017 h 8253770"/>
              <a:gd name="connsiteX88" fmla="*/ 3214549 w 10704720"/>
              <a:gd name="connsiteY88" fmla="*/ 2437338 h 8253770"/>
              <a:gd name="connsiteX89" fmla="*/ 3395874 w 10704720"/>
              <a:gd name="connsiteY89" fmla="*/ 2237333 h 8253770"/>
              <a:gd name="connsiteX90" fmla="*/ 3300117 w 10704720"/>
              <a:gd name="connsiteY90" fmla="*/ 2090097 h 8253770"/>
              <a:gd name="connsiteX91" fmla="*/ 3453363 w 10704720"/>
              <a:gd name="connsiteY91" fmla="*/ 1814871 h 8253770"/>
              <a:gd name="connsiteX92" fmla="*/ 3700614 w 10704720"/>
              <a:gd name="connsiteY92" fmla="*/ 1562628 h 8253770"/>
              <a:gd name="connsiteX93" fmla="*/ 3719892 w 10704720"/>
              <a:gd name="connsiteY93" fmla="*/ 1333869 h 8253770"/>
              <a:gd name="connsiteX94" fmla="*/ 3523469 w 10704720"/>
              <a:gd name="connsiteY94" fmla="*/ 1165884 h 8253770"/>
              <a:gd name="connsiteX95" fmla="*/ 3242172 w 10704720"/>
              <a:gd name="connsiteY95" fmla="*/ 986492 h 8253770"/>
              <a:gd name="connsiteX96" fmla="*/ 2802005 w 10704720"/>
              <a:gd name="connsiteY96" fmla="*/ 337504 h 8253770"/>
              <a:gd name="connsiteX97" fmla="*/ 2671178 w 10704720"/>
              <a:gd name="connsiteY97" fmla="*/ 98371 h 8253770"/>
              <a:gd name="connsiteX98" fmla="*/ 2207149 w 10704720"/>
              <a:gd name="connsiteY98" fmla="*/ 98371 h 8253770"/>
              <a:gd name="connsiteX99" fmla="*/ 1829767 w 10704720"/>
              <a:gd name="connsiteY99" fmla="*/ 0 h 8253770"/>
              <a:gd name="connsiteX100" fmla="*/ 1770488 w 10704720"/>
              <a:gd name="connsiteY100" fmla="*/ 183327 h 8253770"/>
              <a:gd name="connsiteX101" fmla="*/ 1492715 w 10704720"/>
              <a:gd name="connsiteY101" fmla="*/ 123418 h 8253770"/>
              <a:gd name="connsiteX102" fmla="*/ 1346808 w 10704720"/>
              <a:gd name="connsiteY102" fmla="*/ 274558 h 8253770"/>
              <a:gd name="connsiteX103" fmla="*/ 1176346 w 10704720"/>
              <a:gd name="connsiteY103" fmla="*/ 493779 h 8253770"/>
              <a:gd name="connsiteX104" fmla="*/ 1228943 w 10704720"/>
              <a:gd name="connsiteY104" fmla="*/ 659728 h 8253770"/>
              <a:gd name="connsiteX105" fmla="*/ 1214192 w 10704720"/>
              <a:gd name="connsiteY105" fmla="*/ 762197 h 8253770"/>
              <a:gd name="connsiteX106" fmla="*/ 938865 w 10704720"/>
              <a:gd name="connsiteY106" fmla="*/ 725105 h 8253770"/>
              <a:gd name="connsiteX107" fmla="*/ 802414 w 10704720"/>
              <a:gd name="connsiteY107" fmla="*/ 785013 h 8253770"/>
              <a:gd name="connsiteX108" fmla="*/ 560405 w 10704720"/>
              <a:gd name="connsiteY108" fmla="*/ 863302 h 8253770"/>
              <a:gd name="connsiteX109" fmla="*/ 280860 w 10704720"/>
              <a:gd name="connsiteY109" fmla="*/ 1085924 h 8253770"/>
              <a:gd name="connsiteX110" fmla="*/ 60922 w 10704720"/>
              <a:gd name="connsiteY11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825044 w 10704720"/>
              <a:gd name="connsiteY68" fmla="*/ 5953261 h 8253770"/>
              <a:gd name="connsiteX69" fmla="*/ 9686148 w 10704720"/>
              <a:gd name="connsiteY69" fmla="*/ 5802791 h 8253770"/>
              <a:gd name="connsiteX70" fmla="*/ 9350482 w 10704720"/>
              <a:gd name="connsiteY70" fmla="*/ 5733342 h 8253770"/>
              <a:gd name="connsiteX71" fmla="*/ 8100416 w 10704720"/>
              <a:gd name="connsiteY71" fmla="*/ 3499429 h 8253770"/>
              <a:gd name="connsiteX72" fmla="*/ 7081844 w 10704720"/>
              <a:gd name="connsiteY72" fmla="*/ 3244785 h 8253770"/>
              <a:gd name="connsiteX73" fmla="*/ 6723029 w 10704720"/>
              <a:gd name="connsiteY73" fmla="*/ 3059591 h 8253770"/>
              <a:gd name="connsiteX74" fmla="*/ 4772311 w 10704720"/>
              <a:gd name="connsiteY74" fmla="*/ 3544497 h 8253770"/>
              <a:gd name="connsiteX75" fmla="*/ 4416654 w 10704720"/>
              <a:gd name="connsiteY75" fmla="*/ 3524887 h 8253770"/>
              <a:gd name="connsiteX76" fmla="*/ 4413131 w 10704720"/>
              <a:gd name="connsiteY76" fmla="*/ 3442163 h 8253770"/>
              <a:gd name="connsiteX77" fmla="*/ 4270712 w 10704720"/>
              <a:gd name="connsiteY77" fmla="*/ 3282654 h 8253770"/>
              <a:gd name="connsiteX78" fmla="*/ 4211433 w 10704720"/>
              <a:gd name="connsiteY78" fmla="*/ 3145125 h 8253770"/>
              <a:gd name="connsiteX79" fmla="*/ 4108300 w 10704720"/>
              <a:gd name="connsiteY79" fmla="*/ 3024943 h 8253770"/>
              <a:gd name="connsiteX80" fmla="*/ 4126158 w 10704720"/>
              <a:gd name="connsiteY80" fmla="*/ 2876872 h 8253770"/>
              <a:gd name="connsiteX81" fmla="*/ 3690900 w 10704720"/>
              <a:gd name="connsiteY81" fmla="*/ 3026310 h 8253770"/>
              <a:gd name="connsiteX82" fmla="*/ 3588809 w 10704720"/>
              <a:gd name="connsiteY82" fmla="*/ 2863566 h 8253770"/>
              <a:gd name="connsiteX83" fmla="*/ 3402920 w 10704720"/>
              <a:gd name="connsiteY83" fmla="*/ 2976579 h 8253770"/>
              <a:gd name="connsiteX84" fmla="*/ 3248945 w 10704720"/>
              <a:gd name="connsiteY84" fmla="*/ 2799555 h 8253770"/>
              <a:gd name="connsiteX85" fmla="*/ 3246133 w 10704720"/>
              <a:gd name="connsiteY85" fmla="*/ 2637510 h 8253770"/>
              <a:gd name="connsiteX86" fmla="*/ 3152476 w 10704720"/>
              <a:gd name="connsiteY86" fmla="*/ 2550017 h 8253770"/>
              <a:gd name="connsiteX87" fmla="*/ 3214549 w 10704720"/>
              <a:gd name="connsiteY87" fmla="*/ 2437338 h 8253770"/>
              <a:gd name="connsiteX88" fmla="*/ 3395874 w 10704720"/>
              <a:gd name="connsiteY88" fmla="*/ 2237333 h 8253770"/>
              <a:gd name="connsiteX89" fmla="*/ 3300117 w 10704720"/>
              <a:gd name="connsiteY89" fmla="*/ 2090097 h 8253770"/>
              <a:gd name="connsiteX90" fmla="*/ 3453363 w 10704720"/>
              <a:gd name="connsiteY90" fmla="*/ 1814871 h 8253770"/>
              <a:gd name="connsiteX91" fmla="*/ 3700614 w 10704720"/>
              <a:gd name="connsiteY91" fmla="*/ 1562628 h 8253770"/>
              <a:gd name="connsiteX92" fmla="*/ 3719892 w 10704720"/>
              <a:gd name="connsiteY92" fmla="*/ 1333869 h 8253770"/>
              <a:gd name="connsiteX93" fmla="*/ 3523469 w 10704720"/>
              <a:gd name="connsiteY93" fmla="*/ 1165884 h 8253770"/>
              <a:gd name="connsiteX94" fmla="*/ 3242172 w 10704720"/>
              <a:gd name="connsiteY94" fmla="*/ 986492 h 8253770"/>
              <a:gd name="connsiteX95" fmla="*/ 2802005 w 10704720"/>
              <a:gd name="connsiteY95" fmla="*/ 337504 h 8253770"/>
              <a:gd name="connsiteX96" fmla="*/ 2671178 w 10704720"/>
              <a:gd name="connsiteY96" fmla="*/ 98371 h 8253770"/>
              <a:gd name="connsiteX97" fmla="*/ 2207149 w 10704720"/>
              <a:gd name="connsiteY97" fmla="*/ 98371 h 8253770"/>
              <a:gd name="connsiteX98" fmla="*/ 1829767 w 10704720"/>
              <a:gd name="connsiteY98" fmla="*/ 0 h 8253770"/>
              <a:gd name="connsiteX99" fmla="*/ 1770488 w 10704720"/>
              <a:gd name="connsiteY99" fmla="*/ 183327 h 8253770"/>
              <a:gd name="connsiteX100" fmla="*/ 1492715 w 10704720"/>
              <a:gd name="connsiteY100" fmla="*/ 123418 h 8253770"/>
              <a:gd name="connsiteX101" fmla="*/ 1346808 w 10704720"/>
              <a:gd name="connsiteY101" fmla="*/ 274558 h 8253770"/>
              <a:gd name="connsiteX102" fmla="*/ 1176346 w 10704720"/>
              <a:gd name="connsiteY102" fmla="*/ 493779 h 8253770"/>
              <a:gd name="connsiteX103" fmla="*/ 1228943 w 10704720"/>
              <a:gd name="connsiteY103" fmla="*/ 659728 h 8253770"/>
              <a:gd name="connsiteX104" fmla="*/ 1214192 w 10704720"/>
              <a:gd name="connsiteY104" fmla="*/ 762197 h 8253770"/>
              <a:gd name="connsiteX105" fmla="*/ 938865 w 10704720"/>
              <a:gd name="connsiteY105" fmla="*/ 725105 h 8253770"/>
              <a:gd name="connsiteX106" fmla="*/ 802414 w 10704720"/>
              <a:gd name="connsiteY106" fmla="*/ 785013 h 8253770"/>
              <a:gd name="connsiteX107" fmla="*/ 560405 w 10704720"/>
              <a:gd name="connsiteY107" fmla="*/ 863302 h 8253770"/>
              <a:gd name="connsiteX108" fmla="*/ 280860 w 10704720"/>
              <a:gd name="connsiteY108" fmla="*/ 1085924 h 8253770"/>
              <a:gd name="connsiteX109" fmla="*/ 60922 w 10704720"/>
              <a:gd name="connsiteY109"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871343 w 10704720"/>
              <a:gd name="connsiteY67" fmla="*/ 6126882 h 8253770"/>
              <a:gd name="connsiteX68" fmla="*/ 9686148 w 10704720"/>
              <a:gd name="connsiteY68" fmla="*/ 5802791 h 8253770"/>
              <a:gd name="connsiteX69" fmla="*/ 9350482 w 10704720"/>
              <a:gd name="connsiteY69" fmla="*/ 5733342 h 8253770"/>
              <a:gd name="connsiteX70" fmla="*/ 8100416 w 10704720"/>
              <a:gd name="connsiteY70" fmla="*/ 3499429 h 8253770"/>
              <a:gd name="connsiteX71" fmla="*/ 7081844 w 10704720"/>
              <a:gd name="connsiteY71" fmla="*/ 3244785 h 8253770"/>
              <a:gd name="connsiteX72" fmla="*/ 6723029 w 10704720"/>
              <a:gd name="connsiteY72" fmla="*/ 3059591 h 8253770"/>
              <a:gd name="connsiteX73" fmla="*/ 4772311 w 10704720"/>
              <a:gd name="connsiteY73" fmla="*/ 3544497 h 8253770"/>
              <a:gd name="connsiteX74" fmla="*/ 4416654 w 10704720"/>
              <a:gd name="connsiteY74" fmla="*/ 3524887 h 8253770"/>
              <a:gd name="connsiteX75" fmla="*/ 4413131 w 10704720"/>
              <a:gd name="connsiteY75" fmla="*/ 3442163 h 8253770"/>
              <a:gd name="connsiteX76" fmla="*/ 4270712 w 10704720"/>
              <a:gd name="connsiteY76" fmla="*/ 3282654 h 8253770"/>
              <a:gd name="connsiteX77" fmla="*/ 4211433 w 10704720"/>
              <a:gd name="connsiteY77" fmla="*/ 3145125 h 8253770"/>
              <a:gd name="connsiteX78" fmla="*/ 4108300 w 10704720"/>
              <a:gd name="connsiteY78" fmla="*/ 3024943 h 8253770"/>
              <a:gd name="connsiteX79" fmla="*/ 4126158 w 10704720"/>
              <a:gd name="connsiteY79" fmla="*/ 2876872 h 8253770"/>
              <a:gd name="connsiteX80" fmla="*/ 3690900 w 10704720"/>
              <a:gd name="connsiteY80" fmla="*/ 3026310 h 8253770"/>
              <a:gd name="connsiteX81" fmla="*/ 3588809 w 10704720"/>
              <a:gd name="connsiteY81" fmla="*/ 2863566 h 8253770"/>
              <a:gd name="connsiteX82" fmla="*/ 3402920 w 10704720"/>
              <a:gd name="connsiteY82" fmla="*/ 2976579 h 8253770"/>
              <a:gd name="connsiteX83" fmla="*/ 3248945 w 10704720"/>
              <a:gd name="connsiteY83" fmla="*/ 2799555 h 8253770"/>
              <a:gd name="connsiteX84" fmla="*/ 3246133 w 10704720"/>
              <a:gd name="connsiteY84" fmla="*/ 2637510 h 8253770"/>
              <a:gd name="connsiteX85" fmla="*/ 3152476 w 10704720"/>
              <a:gd name="connsiteY85" fmla="*/ 2550017 h 8253770"/>
              <a:gd name="connsiteX86" fmla="*/ 3214549 w 10704720"/>
              <a:gd name="connsiteY86" fmla="*/ 2437338 h 8253770"/>
              <a:gd name="connsiteX87" fmla="*/ 3395874 w 10704720"/>
              <a:gd name="connsiteY87" fmla="*/ 2237333 h 8253770"/>
              <a:gd name="connsiteX88" fmla="*/ 3300117 w 10704720"/>
              <a:gd name="connsiteY88" fmla="*/ 2090097 h 8253770"/>
              <a:gd name="connsiteX89" fmla="*/ 3453363 w 10704720"/>
              <a:gd name="connsiteY89" fmla="*/ 1814871 h 8253770"/>
              <a:gd name="connsiteX90" fmla="*/ 3700614 w 10704720"/>
              <a:gd name="connsiteY90" fmla="*/ 1562628 h 8253770"/>
              <a:gd name="connsiteX91" fmla="*/ 3719892 w 10704720"/>
              <a:gd name="connsiteY91" fmla="*/ 1333869 h 8253770"/>
              <a:gd name="connsiteX92" fmla="*/ 3523469 w 10704720"/>
              <a:gd name="connsiteY92" fmla="*/ 1165884 h 8253770"/>
              <a:gd name="connsiteX93" fmla="*/ 3242172 w 10704720"/>
              <a:gd name="connsiteY93" fmla="*/ 986492 h 8253770"/>
              <a:gd name="connsiteX94" fmla="*/ 2802005 w 10704720"/>
              <a:gd name="connsiteY94" fmla="*/ 337504 h 8253770"/>
              <a:gd name="connsiteX95" fmla="*/ 2671178 w 10704720"/>
              <a:gd name="connsiteY95" fmla="*/ 98371 h 8253770"/>
              <a:gd name="connsiteX96" fmla="*/ 2207149 w 10704720"/>
              <a:gd name="connsiteY96" fmla="*/ 98371 h 8253770"/>
              <a:gd name="connsiteX97" fmla="*/ 1829767 w 10704720"/>
              <a:gd name="connsiteY97" fmla="*/ 0 h 8253770"/>
              <a:gd name="connsiteX98" fmla="*/ 1770488 w 10704720"/>
              <a:gd name="connsiteY98" fmla="*/ 183327 h 8253770"/>
              <a:gd name="connsiteX99" fmla="*/ 1492715 w 10704720"/>
              <a:gd name="connsiteY99" fmla="*/ 123418 h 8253770"/>
              <a:gd name="connsiteX100" fmla="*/ 1346808 w 10704720"/>
              <a:gd name="connsiteY100" fmla="*/ 274558 h 8253770"/>
              <a:gd name="connsiteX101" fmla="*/ 1176346 w 10704720"/>
              <a:gd name="connsiteY101" fmla="*/ 493779 h 8253770"/>
              <a:gd name="connsiteX102" fmla="*/ 1228943 w 10704720"/>
              <a:gd name="connsiteY102" fmla="*/ 659728 h 8253770"/>
              <a:gd name="connsiteX103" fmla="*/ 1214192 w 10704720"/>
              <a:gd name="connsiteY103" fmla="*/ 762197 h 8253770"/>
              <a:gd name="connsiteX104" fmla="*/ 938865 w 10704720"/>
              <a:gd name="connsiteY104" fmla="*/ 725105 h 8253770"/>
              <a:gd name="connsiteX105" fmla="*/ 802414 w 10704720"/>
              <a:gd name="connsiteY105" fmla="*/ 785013 h 8253770"/>
              <a:gd name="connsiteX106" fmla="*/ 560405 w 10704720"/>
              <a:gd name="connsiteY106" fmla="*/ 863302 h 8253770"/>
              <a:gd name="connsiteX107" fmla="*/ 280860 w 10704720"/>
              <a:gd name="connsiteY107" fmla="*/ 1085924 h 8253770"/>
              <a:gd name="connsiteX108" fmla="*/ 60922 w 10704720"/>
              <a:gd name="connsiteY108"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825044 w 10704720"/>
              <a:gd name="connsiteY66" fmla="*/ 6288927 h 8253770"/>
              <a:gd name="connsiteX67" fmla="*/ 9686148 w 10704720"/>
              <a:gd name="connsiteY67" fmla="*/ 5802791 h 8253770"/>
              <a:gd name="connsiteX68" fmla="*/ 9350482 w 10704720"/>
              <a:gd name="connsiteY68" fmla="*/ 5733342 h 8253770"/>
              <a:gd name="connsiteX69" fmla="*/ 8100416 w 10704720"/>
              <a:gd name="connsiteY69" fmla="*/ 3499429 h 8253770"/>
              <a:gd name="connsiteX70" fmla="*/ 7081844 w 10704720"/>
              <a:gd name="connsiteY70" fmla="*/ 3244785 h 8253770"/>
              <a:gd name="connsiteX71" fmla="*/ 6723029 w 10704720"/>
              <a:gd name="connsiteY71" fmla="*/ 3059591 h 8253770"/>
              <a:gd name="connsiteX72" fmla="*/ 4772311 w 10704720"/>
              <a:gd name="connsiteY72" fmla="*/ 3544497 h 8253770"/>
              <a:gd name="connsiteX73" fmla="*/ 4416654 w 10704720"/>
              <a:gd name="connsiteY73" fmla="*/ 3524887 h 8253770"/>
              <a:gd name="connsiteX74" fmla="*/ 4413131 w 10704720"/>
              <a:gd name="connsiteY74" fmla="*/ 3442163 h 8253770"/>
              <a:gd name="connsiteX75" fmla="*/ 4270712 w 10704720"/>
              <a:gd name="connsiteY75" fmla="*/ 3282654 h 8253770"/>
              <a:gd name="connsiteX76" fmla="*/ 4211433 w 10704720"/>
              <a:gd name="connsiteY76" fmla="*/ 3145125 h 8253770"/>
              <a:gd name="connsiteX77" fmla="*/ 4108300 w 10704720"/>
              <a:gd name="connsiteY77" fmla="*/ 3024943 h 8253770"/>
              <a:gd name="connsiteX78" fmla="*/ 4126158 w 10704720"/>
              <a:gd name="connsiteY78" fmla="*/ 2876872 h 8253770"/>
              <a:gd name="connsiteX79" fmla="*/ 3690900 w 10704720"/>
              <a:gd name="connsiteY79" fmla="*/ 3026310 h 8253770"/>
              <a:gd name="connsiteX80" fmla="*/ 3588809 w 10704720"/>
              <a:gd name="connsiteY80" fmla="*/ 2863566 h 8253770"/>
              <a:gd name="connsiteX81" fmla="*/ 3402920 w 10704720"/>
              <a:gd name="connsiteY81" fmla="*/ 2976579 h 8253770"/>
              <a:gd name="connsiteX82" fmla="*/ 3248945 w 10704720"/>
              <a:gd name="connsiteY82" fmla="*/ 2799555 h 8253770"/>
              <a:gd name="connsiteX83" fmla="*/ 3246133 w 10704720"/>
              <a:gd name="connsiteY83" fmla="*/ 2637510 h 8253770"/>
              <a:gd name="connsiteX84" fmla="*/ 3152476 w 10704720"/>
              <a:gd name="connsiteY84" fmla="*/ 2550017 h 8253770"/>
              <a:gd name="connsiteX85" fmla="*/ 3214549 w 10704720"/>
              <a:gd name="connsiteY85" fmla="*/ 2437338 h 8253770"/>
              <a:gd name="connsiteX86" fmla="*/ 3395874 w 10704720"/>
              <a:gd name="connsiteY86" fmla="*/ 2237333 h 8253770"/>
              <a:gd name="connsiteX87" fmla="*/ 3300117 w 10704720"/>
              <a:gd name="connsiteY87" fmla="*/ 2090097 h 8253770"/>
              <a:gd name="connsiteX88" fmla="*/ 3453363 w 10704720"/>
              <a:gd name="connsiteY88" fmla="*/ 1814871 h 8253770"/>
              <a:gd name="connsiteX89" fmla="*/ 3700614 w 10704720"/>
              <a:gd name="connsiteY89" fmla="*/ 1562628 h 8253770"/>
              <a:gd name="connsiteX90" fmla="*/ 3719892 w 10704720"/>
              <a:gd name="connsiteY90" fmla="*/ 1333869 h 8253770"/>
              <a:gd name="connsiteX91" fmla="*/ 3523469 w 10704720"/>
              <a:gd name="connsiteY91" fmla="*/ 1165884 h 8253770"/>
              <a:gd name="connsiteX92" fmla="*/ 3242172 w 10704720"/>
              <a:gd name="connsiteY92" fmla="*/ 986492 h 8253770"/>
              <a:gd name="connsiteX93" fmla="*/ 2802005 w 10704720"/>
              <a:gd name="connsiteY93" fmla="*/ 337504 h 8253770"/>
              <a:gd name="connsiteX94" fmla="*/ 2671178 w 10704720"/>
              <a:gd name="connsiteY94" fmla="*/ 98371 h 8253770"/>
              <a:gd name="connsiteX95" fmla="*/ 2207149 w 10704720"/>
              <a:gd name="connsiteY95" fmla="*/ 98371 h 8253770"/>
              <a:gd name="connsiteX96" fmla="*/ 1829767 w 10704720"/>
              <a:gd name="connsiteY96" fmla="*/ 0 h 8253770"/>
              <a:gd name="connsiteX97" fmla="*/ 1770488 w 10704720"/>
              <a:gd name="connsiteY97" fmla="*/ 183327 h 8253770"/>
              <a:gd name="connsiteX98" fmla="*/ 1492715 w 10704720"/>
              <a:gd name="connsiteY98" fmla="*/ 123418 h 8253770"/>
              <a:gd name="connsiteX99" fmla="*/ 1346808 w 10704720"/>
              <a:gd name="connsiteY99" fmla="*/ 274558 h 8253770"/>
              <a:gd name="connsiteX100" fmla="*/ 1176346 w 10704720"/>
              <a:gd name="connsiteY100" fmla="*/ 493779 h 8253770"/>
              <a:gd name="connsiteX101" fmla="*/ 1228943 w 10704720"/>
              <a:gd name="connsiteY101" fmla="*/ 659728 h 8253770"/>
              <a:gd name="connsiteX102" fmla="*/ 1214192 w 10704720"/>
              <a:gd name="connsiteY102" fmla="*/ 762197 h 8253770"/>
              <a:gd name="connsiteX103" fmla="*/ 938865 w 10704720"/>
              <a:gd name="connsiteY103" fmla="*/ 725105 h 8253770"/>
              <a:gd name="connsiteX104" fmla="*/ 802414 w 10704720"/>
              <a:gd name="connsiteY104" fmla="*/ 785013 h 8253770"/>
              <a:gd name="connsiteX105" fmla="*/ 560405 w 10704720"/>
              <a:gd name="connsiteY105" fmla="*/ 863302 h 8253770"/>
              <a:gd name="connsiteX106" fmla="*/ 280860 w 10704720"/>
              <a:gd name="connsiteY106" fmla="*/ 1085924 h 8253770"/>
              <a:gd name="connsiteX107" fmla="*/ 60922 w 10704720"/>
              <a:gd name="connsiteY10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848194 w 10704720"/>
              <a:gd name="connsiteY65" fmla="*/ 6358375 h 8253770"/>
              <a:gd name="connsiteX66" fmla="*/ 9686148 w 10704720"/>
              <a:gd name="connsiteY66" fmla="*/ 5802791 h 8253770"/>
              <a:gd name="connsiteX67" fmla="*/ 9350482 w 10704720"/>
              <a:gd name="connsiteY67" fmla="*/ 5733342 h 8253770"/>
              <a:gd name="connsiteX68" fmla="*/ 8100416 w 10704720"/>
              <a:gd name="connsiteY68" fmla="*/ 3499429 h 8253770"/>
              <a:gd name="connsiteX69" fmla="*/ 7081844 w 10704720"/>
              <a:gd name="connsiteY69" fmla="*/ 3244785 h 8253770"/>
              <a:gd name="connsiteX70" fmla="*/ 6723029 w 10704720"/>
              <a:gd name="connsiteY70" fmla="*/ 3059591 h 8253770"/>
              <a:gd name="connsiteX71" fmla="*/ 4772311 w 10704720"/>
              <a:gd name="connsiteY71" fmla="*/ 3544497 h 8253770"/>
              <a:gd name="connsiteX72" fmla="*/ 4416654 w 10704720"/>
              <a:gd name="connsiteY72" fmla="*/ 3524887 h 8253770"/>
              <a:gd name="connsiteX73" fmla="*/ 4413131 w 10704720"/>
              <a:gd name="connsiteY73" fmla="*/ 3442163 h 8253770"/>
              <a:gd name="connsiteX74" fmla="*/ 4270712 w 10704720"/>
              <a:gd name="connsiteY74" fmla="*/ 3282654 h 8253770"/>
              <a:gd name="connsiteX75" fmla="*/ 4211433 w 10704720"/>
              <a:gd name="connsiteY75" fmla="*/ 3145125 h 8253770"/>
              <a:gd name="connsiteX76" fmla="*/ 4108300 w 10704720"/>
              <a:gd name="connsiteY76" fmla="*/ 3024943 h 8253770"/>
              <a:gd name="connsiteX77" fmla="*/ 4126158 w 10704720"/>
              <a:gd name="connsiteY77" fmla="*/ 2876872 h 8253770"/>
              <a:gd name="connsiteX78" fmla="*/ 3690900 w 10704720"/>
              <a:gd name="connsiteY78" fmla="*/ 3026310 h 8253770"/>
              <a:gd name="connsiteX79" fmla="*/ 3588809 w 10704720"/>
              <a:gd name="connsiteY79" fmla="*/ 2863566 h 8253770"/>
              <a:gd name="connsiteX80" fmla="*/ 3402920 w 10704720"/>
              <a:gd name="connsiteY80" fmla="*/ 2976579 h 8253770"/>
              <a:gd name="connsiteX81" fmla="*/ 3248945 w 10704720"/>
              <a:gd name="connsiteY81" fmla="*/ 2799555 h 8253770"/>
              <a:gd name="connsiteX82" fmla="*/ 3246133 w 10704720"/>
              <a:gd name="connsiteY82" fmla="*/ 2637510 h 8253770"/>
              <a:gd name="connsiteX83" fmla="*/ 3152476 w 10704720"/>
              <a:gd name="connsiteY83" fmla="*/ 2550017 h 8253770"/>
              <a:gd name="connsiteX84" fmla="*/ 3214549 w 10704720"/>
              <a:gd name="connsiteY84" fmla="*/ 2437338 h 8253770"/>
              <a:gd name="connsiteX85" fmla="*/ 3395874 w 10704720"/>
              <a:gd name="connsiteY85" fmla="*/ 2237333 h 8253770"/>
              <a:gd name="connsiteX86" fmla="*/ 3300117 w 10704720"/>
              <a:gd name="connsiteY86" fmla="*/ 2090097 h 8253770"/>
              <a:gd name="connsiteX87" fmla="*/ 3453363 w 10704720"/>
              <a:gd name="connsiteY87" fmla="*/ 1814871 h 8253770"/>
              <a:gd name="connsiteX88" fmla="*/ 3700614 w 10704720"/>
              <a:gd name="connsiteY88" fmla="*/ 1562628 h 8253770"/>
              <a:gd name="connsiteX89" fmla="*/ 3719892 w 10704720"/>
              <a:gd name="connsiteY89" fmla="*/ 1333869 h 8253770"/>
              <a:gd name="connsiteX90" fmla="*/ 3523469 w 10704720"/>
              <a:gd name="connsiteY90" fmla="*/ 1165884 h 8253770"/>
              <a:gd name="connsiteX91" fmla="*/ 3242172 w 10704720"/>
              <a:gd name="connsiteY91" fmla="*/ 986492 h 8253770"/>
              <a:gd name="connsiteX92" fmla="*/ 2802005 w 10704720"/>
              <a:gd name="connsiteY92" fmla="*/ 337504 h 8253770"/>
              <a:gd name="connsiteX93" fmla="*/ 2671178 w 10704720"/>
              <a:gd name="connsiteY93" fmla="*/ 98371 h 8253770"/>
              <a:gd name="connsiteX94" fmla="*/ 2207149 w 10704720"/>
              <a:gd name="connsiteY94" fmla="*/ 98371 h 8253770"/>
              <a:gd name="connsiteX95" fmla="*/ 1829767 w 10704720"/>
              <a:gd name="connsiteY95" fmla="*/ 0 h 8253770"/>
              <a:gd name="connsiteX96" fmla="*/ 1770488 w 10704720"/>
              <a:gd name="connsiteY96" fmla="*/ 183327 h 8253770"/>
              <a:gd name="connsiteX97" fmla="*/ 1492715 w 10704720"/>
              <a:gd name="connsiteY97" fmla="*/ 123418 h 8253770"/>
              <a:gd name="connsiteX98" fmla="*/ 1346808 w 10704720"/>
              <a:gd name="connsiteY98" fmla="*/ 274558 h 8253770"/>
              <a:gd name="connsiteX99" fmla="*/ 1176346 w 10704720"/>
              <a:gd name="connsiteY99" fmla="*/ 493779 h 8253770"/>
              <a:gd name="connsiteX100" fmla="*/ 1228943 w 10704720"/>
              <a:gd name="connsiteY100" fmla="*/ 659728 h 8253770"/>
              <a:gd name="connsiteX101" fmla="*/ 1214192 w 10704720"/>
              <a:gd name="connsiteY101" fmla="*/ 762197 h 8253770"/>
              <a:gd name="connsiteX102" fmla="*/ 938865 w 10704720"/>
              <a:gd name="connsiteY102" fmla="*/ 725105 h 8253770"/>
              <a:gd name="connsiteX103" fmla="*/ 802414 w 10704720"/>
              <a:gd name="connsiteY103" fmla="*/ 785013 h 8253770"/>
              <a:gd name="connsiteX104" fmla="*/ 560405 w 10704720"/>
              <a:gd name="connsiteY104" fmla="*/ 863302 h 8253770"/>
              <a:gd name="connsiteX105" fmla="*/ 280860 w 10704720"/>
              <a:gd name="connsiteY105" fmla="*/ 1085924 h 8253770"/>
              <a:gd name="connsiteX106" fmla="*/ 60922 w 10704720"/>
              <a:gd name="connsiteY10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940791 w 10704720"/>
              <a:gd name="connsiteY64" fmla="*/ 6393099 h 8253770"/>
              <a:gd name="connsiteX65" fmla="*/ 9686148 w 10704720"/>
              <a:gd name="connsiteY65" fmla="*/ 5802791 h 8253770"/>
              <a:gd name="connsiteX66" fmla="*/ 9350482 w 10704720"/>
              <a:gd name="connsiteY66" fmla="*/ 5733342 h 8253770"/>
              <a:gd name="connsiteX67" fmla="*/ 8100416 w 10704720"/>
              <a:gd name="connsiteY67" fmla="*/ 3499429 h 8253770"/>
              <a:gd name="connsiteX68" fmla="*/ 7081844 w 10704720"/>
              <a:gd name="connsiteY68" fmla="*/ 3244785 h 8253770"/>
              <a:gd name="connsiteX69" fmla="*/ 6723029 w 10704720"/>
              <a:gd name="connsiteY69" fmla="*/ 3059591 h 8253770"/>
              <a:gd name="connsiteX70" fmla="*/ 4772311 w 10704720"/>
              <a:gd name="connsiteY70" fmla="*/ 3544497 h 8253770"/>
              <a:gd name="connsiteX71" fmla="*/ 4416654 w 10704720"/>
              <a:gd name="connsiteY71" fmla="*/ 3524887 h 8253770"/>
              <a:gd name="connsiteX72" fmla="*/ 4413131 w 10704720"/>
              <a:gd name="connsiteY72" fmla="*/ 3442163 h 8253770"/>
              <a:gd name="connsiteX73" fmla="*/ 4270712 w 10704720"/>
              <a:gd name="connsiteY73" fmla="*/ 3282654 h 8253770"/>
              <a:gd name="connsiteX74" fmla="*/ 4211433 w 10704720"/>
              <a:gd name="connsiteY74" fmla="*/ 3145125 h 8253770"/>
              <a:gd name="connsiteX75" fmla="*/ 4108300 w 10704720"/>
              <a:gd name="connsiteY75" fmla="*/ 3024943 h 8253770"/>
              <a:gd name="connsiteX76" fmla="*/ 4126158 w 10704720"/>
              <a:gd name="connsiteY76" fmla="*/ 2876872 h 8253770"/>
              <a:gd name="connsiteX77" fmla="*/ 3690900 w 10704720"/>
              <a:gd name="connsiteY77" fmla="*/ 3026310 h 8253770"/>
              <a:gd name="connsiteX78" fmla="*/ 3588809 w 10704720"/>
              <a:gd name="connsiteY78" fmla="*/ 2863566 h 8253770"/>
              <a:gd name="connsiteX79" fmla="*/ 3402920 w 10704720"/>
              <a:gd name="connsiteY79" fmla="*/ 2976579 h 8253770"/>
              <a:gd name="connsiteX80" fmla="*/ 3248945 w 10704720"/>
              <a:gd name="connsiteY80" fmla="*/ 2799555 h 8253770"/>
              <a:gd name="connsiteX81" fmla="*/ 3246133 w 10704720"/>
              <a:gd name="connsiteY81" fmla="*/ 2637510 h 8253770"/>
              <a:gd name="connsiteX82" fmla="*/ 3152476 w 10704720"/>
              <a:gd name="connsiteY82" fmla="*/ 2550017 h 8253770"/>
              <a:gd name="connsiteX83" fmla="*/ 3214549 w 10704720"/>
              <a:gd name="connsiteY83" fmla="*/ 2437338 h 8253770"/>
              <a:gd name="connsiteX84" fmla="*/ 3395874 w 10704720"/>
              <a:gd name="connsiteY84" fmla="*/ 2237333 h 8253770"/>
              <a:gd name="connsiteX85" fmla="*/ 3300117 w 10704720"/>
              <a:gd name="connsiteY85" fmla="*/ 2090097 h 8253770"/>
              <a:gd name="connsiteX86" fmla="*/ 3453363 w 10704720"/>
              <a:gd name="connsiteY86" fmla="*/ 1814871 h 8253770"/>
              <a:gd name="connsiteX87" fmla="*/ 3700614 w 10704720"/>
              <a:gd name="connsiteY87" fmla="*/ 1562628 h 8253770"/>
              <a:gd name="connsiteX88" fmla="*/ 3719892 w 10704720"/>
              <a:gd name="connsiteY88" fmla="*/ 1333869 h 8253770"/>
              <a:gd name="connsiteX89" fmla="*/ 3523469 w 10704720"/>
              <a:gd name="connsiteY89" fmla="*/ 1165884 h 8253770"/>
              <a:gd name="connsiteX90" fmla="*/ 3242172 w 10704720"/>
              <a:gd name="connsiteY90" fmla="*/ 986492 h 8253770"/>
              <a:gd name="connsiteX91" fmla="*/ 2802005 w 10704720"/>
              <a:gd name="connsiteY91" fmla="*/ 337504 h 8253770"/>
              <a:gd name="connsiteX92" fmla="*/ 2671178 w 10704720"/>
              <a:gd name="connsiteY92" fmla="*/ 98371 h 8253770"/>
              <a:gd name="connsiteX93" fmla="*/ 2207149 w 10704720"/>
              <a:gd name="connsiteY93" fmla="*/ 98371 h 8253770"/>
              <a:gd name="connsiteX94" fmla="*/ 1829767 w 10704720"/>
              <a:gd name="connsiteY94" fmla="*/ 0 h 8253770"/>
              <a:gd name="connsiteX95" fmla="*/ 1770488 w 10704720"/>
              <a:gd name="connsiteY95" fmla="*/ 183327 h 8253770"/>
              <a:gd name="connsiteX96" fmla="*/ 1492715 w 10704720"/>
              <a:gd name="connsiteY96" fmla="*/ 123418 h 8253770"/>
              <a:gd name="connsiteX97" fmla="*/ 1346808 w 10704720"/>
              <a:gd name="connsiteY97" fmla="*/ 274558 h 8253770"/>
              <a:gd name="connsiteX98" fmla="*/ 1176346 w 10704720"/>
              <a:gd name="connsiteY98" fmla="*/ 493779 h 8253770"/>
              <a:gd name="connsiteX99" fmla="*/ 1228943 w 10704720"/>
              <a:gd name="connsiteY99" fmla="*/ 659728 h 8253770"/>
              <a:gd name="connsiteX100" fmla="*/ 1214192 w 10704720"/>
              <a:gd name="connsiteY100" fmla="*/ 762197 h 8253770"/>
              <a:gd name="connsiteX101" fmla="*/ 938865 w 10704720"/>
              <a:gd name="connsiteY101" fmla="*/ 725105 h 8253770"/>
              <a:gd name="connsiteX102" fmla="*/ 802414 w 10704720"/>
              <a:gd name="connsiteY102" fmla="*/ 785013 h 8253770"/>
              <a:gd name="connsiteX103" fmla="*/ 560405 w 10704720"/>
              <a:gd name="connsiteY103" fmla="*/ 863302 h 8253770"/>
              <a:gd name="connsiteX104" fmla="*/ 280860 w 10704720"/>
              <a:gd name="connsiteY104" fmla="*/ 1085924 h 8253770"/>
              <a:gd name="connsiteX105" fmla="*/ 60922 w 10704720"/>
              <a:gd name="connsiteY105"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10079687 w 10704720"/>
              <a:gd name="connsiteY63" fmla="*/ 6474122 h 8253770"/>
              <a:gd name="connsiteX64" fmla="*/ 9686148 w 10704720"/>
              <a:gd name="connsiteY64" fmla="*/ 5802791 h 8253770"/>
              <a:gd name="connsiteX65" fmla="*/ 9350482 w 10704720"/>
              <a:gd name="connsiteY65" fmla="*/ 5733342 h 8253770"/>
              <a:gd name="connsiteX66" fmla="*/ 8100416 w 10704720"/>
              <a:gd name="connsiteY66" fmla="*/ 3499429 h 8253770"/>
              <a:gd name="connsiteX67" fmla="*/ 7081844 w 10704720"/>
              <a:gd name="connsiteY67" fmla="*/ 3244785 h 8253770"/>
              <a:gd name="connsiteX68" fmla="*/ 6723029 w 10704720"/>
              <a:gd name="connsiteY68" fmla="*/ 3059591 h 8253770"/>
              <a:gd name="connsiteX69" fmla="*/ 4772311 w 10704720"/>
              <a:gd name="connsiteY69" fmla="*/ 3544497 h 8253770"/>
              <a:gd name="connsiteX70" fmla="*/ 4416654 w 10704720"/>
              <a:gd name="connsiteY70" fmla="*/ 3524887 h 8253770"/>
              <a:gd name="connsiteX71" fmla="*/ 4413131 w 10704720"/>
              <a:gd name="connsiteY71" fmla="*/ 3442163 h 8253770"/>
              <a:gd name="connsiteX72" fmla="*/ 4270712 w 10704720"/>
              <a:gd name="connsiteY72" fmla="*/ 3282654 h 8253770"/>
              <a:gd name="connsiteX73" fmla="*/ 4211433 w 10704720"/>
              <a:gd name="connsiteY73" fmla="*/ 3145125 h 8253770"/>
              <a:gd name="connsiteX74" fmla="*/ 4108300 w 10704720"/>
              <a:gd name="connsiteY74" fmla="*/ 3024943 h 8253770"/>
              <a:gd name="connsiteX75" fmla="*/ 4126158 w 10704720"/>
              <a:gd name="connsiteY75" fmla="*/ 2876872 h 8253770"/>
              <a:gd name="connsiteX76" fmla="*/ 3690900 w 10704720"/>
              <a:gd name="connsiteY76" fmla="*/ 3026310 h 8253770"/>
              <a:gd name="connsiteX77" fmla="*/ 3588809 w 10704720"/>
              <a:gd name="connsiteY77" fmla="*/ 2863566 h 8253770"/>
              <a:gd name="connsiteX78" fmla="*/ 3402920 w 10704720"/>
              <a:gd name="connsiteY78" fmla="*/ 2976579 h 8253770"/>
              <a:gd name="connsiteX79" fmla="*/ 3248945 w 10704720"/>
              <a:gd name="connsiteY79" fmla="*/ 2799555 h 8253770"/>
              <a:gd name="connsiteX80" fmla="*/ 3246133 w 10704720"/>
              <a:gd name="connsiteY80" fmla="*/ 2637510 h 8253770"/>
              <a:gd name="connsiteX81" fmla="*/ 3152476 w 10704720"/>
              <a:gd name="connsiteY81" fmla="*/ 2550017 h 8253770"/>
              <a:gd name="connsiteX82" fmla="*/ 3214549 w 10704720"/>
              <a:gd name="connsiteY82" fmla="*/ 2437338 h 8253770"/>
              <a:gd name="connsiteX83" fmla="*/ 3395874 w 10704720"/>
              <a:gd name="connsiteY83" fmla="*/ 2237333 h 8253770"/>
              <a:gd name="connsiteX84" fmla="*/ 3300117 w 10704720"/>
              <a:gd name="connsiteY84" fmla="*/ 2090097 h 8253770"/>
              <a:gd name="connsiteX85" fmla="*/ 3453363 w 10704720"/>
              <a:gd name="connsiteY85" fmla="*/ 1814871 h 8253770"/>
              <a:gd name="connsiteX86" fmla="*/ 3700614 w 10704720"/>
              <a:gd name="connsiteY86" fmla="*/ 1562628 h 8253770"/>
              <a:gd name="connsiteX87" fmla="*/ 3719892 w 10704720"/>
              <a:gd name="connsiteY87" fmla="*/ 1333869 h 8253770"/>
              <a:gd name="connsiteX88" fmla="*/ 3523469 w 10704720"/>
              <a:gd name="connsiteY88" fmla="*/ 1165884 h 8253770"/>
              <a:gd name="connsiteX89" fmla="*/ 3242172 w 10704720"/>
              <a:gd name="connsiteY89" fmla="*/ 986492 h 8253770"/>
              <a:gd name="connsiteX90" fmla="*/ 2802005 w 10704720"/>
              <a:gd name="connsiteY90" fmla="*/ 337504 h 8253770"/>
              <a:gd name="connsiteX91" fmla="*/ 2671178 w 10704720"/>
              <a:gd name="connsiteY91" fmla="*/ 98371 h 8253770"/>
              <a:gd name="connsiteX92" fmla="*/ 2207149 w 10704720"/>
              <a:gd name="connsiteY92" fmla="*/ 98371 h 8253770"/>
              <a:gd name="connsiteX93" fmla="*/ 1829767 w 10704720"/>
              <a:gd name="connsiteY93" fmla="*/ 0 h 8253770"/>
              <a:gd name="connsiteX94" fmla="*/ 1770488 w 10704720"/>
              <a:gd name="connsiteY94" fmla="*/ 183327 h 8253770"/>
              <a:gd name="connsiteX95" fmla="*/ 1492715 w 10704720"/>
              <a:gd name="connsiteY95" fmla="*/ 123418 h 8253770"/>
              <a:gd name="connsiteX96" fmla="*/ 1346808 w 10704720"/>
              <a:gd name="connsiteY96" fmla="*/ 274558 h 8253770"/>
              <a:gd name="connsiteX97" fmla="*/ 1176346 w 10704720"/>
              <a:gd name="connsiteY97" fmla="*/ 493779 h 8253770"/>
              <a:gd name="connsiteX98" fmla="*/ 1228943 w 10704720"/>
              <a:gd name="connsiteY98" fmla="*/ 659728 h 8253770"/>
              <a:gd name="connsiteX99" fmla="*/ 1214192 w 10704720"/>
              <a:gd name="connsiteY99" fmla="*/ 762197 h 8253770"/>
              <a:gd name="connsiteX100" fmla="*/ 938865 w 10704720"/>
              <a:gd name="connsiteY100" fmla="*/ 725105 h 8253770"/>
              <a:gd name="connsiteX101" fmla="*/ 802414 w 10704720"/>
              <a:gd name="connsiteY101" fmla="*/ 785013 h 8253770"/>
              <a:gd name="connsiteX102" fmla="*/ 560405 w 10704720"/>
              <a:gd name="connsiteY102" fmla="*/ 863302 h 8253770"/>
              <a:gd name="connsiteX103" fmla="*/ 280860 w 10704720"/>
              <a:gd name="connsiteY103" fmla="*/ 1085924 h 8253770"/>
              <a:gd name="connsiteX104" fmla="*/ 60922 w 10704720"/>
              <a:gd name="connsiteY104"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42675 w 10704720"/>
              <a:gd name="connsiteY58" fmla="*/ 6844512 h 8253770"/>
              <a:gd name="connsiteX59" fmla="*/ 10588973 w 10704720"/>
              <a:gd name="connsiteY59" fmla="*/ 6682467 h 8253770"/>
              <a:gd name="connsiteX60" fmla="*/ 10704720 w 10704720"/>
              <a:gd name="connsiteY60" fmla="*/ 6254203 h 8253770"/>
              <a:gd name="connsiteX61" fmla="*/ 10380629 w 10704720"/>
              <a:gd name="connsiteY61" fmla="*/ 6381525 h 8253770"/>
              <a:gd name="connsiteX62" fmla="*/ 10241733 w 10704720"/>
              <a:gd name="connsiteY62" fmla="*/ 6485697 h 8253770"/>
              <a:gd name="connsiteX63" fmla="*/ 9686148 w 10704720"/>
              <a:gd name="connsiteY63" fmla="*/ 5802791 h 8253770"/>
              <a:gd name="connsiteX64" fmla="*/ 9350482 w 10704720"/>
              <a:gd name="connsiteY64" fmla="*/ 5733342 h 8253770"/>
              <a:gd name="connsiteX65" fmla="*/ 8100416 w 10704720"/>
              <a:gd name="connsiteY65" fmla="*/ 3499429 h 8253770"/>
              <a:gd name="connsiteX66" fmla="*/ 7081844 w 10704720"/>
              <a:gd name="connsiteY66" fmla="*/ 3244785 h 8253770"/>
              <a:gd name="connsiteX67" fmla="*/ 6723029 w 10704720"/>
              <a:gd name="connsiteY67" fmla="*/ 3059591 h 8253770"/>
              <a:gd name="connsiteX68" fmla="*/ 4772311 w 10704720"/>
              <a:gd name="connsiteY68" fmla="*/ 3544497 h 8253770"/>
              <a:gd name="connsiteX69" fmla="*/ 4416654 w 10704720"/>
              <a:gd name="connsiteY69" fmla="*/ 3524887 h 8253770"/>
              <a:gd name="connsiteX70" fmla="*/ 4413131 w 10704720"/>
              <a:gd name="connsiteY70" fmla="*/ 3442163 h 8253770"/>
              <a:gd name="connsiteX71" fmla="*/ 4270712 w 10704720"/>
              <a:gd name="connsiteY71" fmla="*/ 3282654 h 8253770"/>
              <a:gd name="connsiteX72" fmla="*/ 4211433 w 10704720"/>
              <a:gd name="connsiteY72" fmla="*/ 3145125 h 8253770"/>
              <a:gd name="connsiteX73" fmla="*/ 4108300 w 10704720"/>
              <a:gd name="connsiteY73" fmla="*/ 3024943 h 8253770"/>
              <a:gd name="connsiteX74" fmla="*/ 4126158 w 10704720"/>
              <a:gd name="connsiteY74" fmla="*/ 2876872 h 8253770"/>
              <a:gd name="connsiteX75" fmla="*/ 3690900 w 10704720"/>
              <a:gd name="connsiteY75" fmla="*/ 3026310 h 8253770"/>
              <a:gd name="connsiteX76" fmla="*/ 3588809 w 10704720"/>
              <a:gd name="connsiteY76" fmla="*/ 2863566 h 8253770"/>
              <a:gd name="connsiteX77" fmla="*/ 3402920 w 10704720"/>
              <a:gd name="connsiteY77" fmla="*/ 2976579 h 8253770"/>
              <a:gd name="connsiteX78" fmla="*/ 3248945 w 10704720"/>
              <a:gd name="connsiteY78" fmla="*/ 2799555 h 8253770"/>
              <a:gd name="connsiteX79" fmla="*/ 3246133 w 10704720"/>
              <a:gd name="connsiteY79" fmla="*/ 2637510 h 8253770"/>
              <a:gd name="connsiteX80" fmla="*/ 3152476 w 10704720"/>
              <a:gd name="connsiteY80" fmla="*/ 2550017 h 8253770"/>
              <a:gd name="connsiteX81" fmla="*/ 3214549 w 10704720"/>
              <a:gd name="connsiteY81" fmla="*/ 2437338 h 8253770"/>
              <a:gd name="connsiteX82" fmla="*/ 3395874 w 10704720"/>
              <a:gd name="connsiteY82" fmla="*/ 2237333 h 8253770"/>
              <a:gd name="connsiteX83" fmla="*/ 3300117 w 10704720"/>
              <a:gd name="connsiteY83" fmla="*/ 2090097 h 8253770"/>
              <a:gd name="connsiteX84" fmla="*/ 3453363 w 10704720"/>
              <a:gd name="connsiteY84" fmla="*/ 1814871 h 8253770"/>
              <a:gd name="connsiteX85" fmla="*/ 3700614 w 10704720"/>
              <a:gd name="connsiteY85" fmla="*/ 1562628 h 8253770"/>
              <a:gd name="connsiteX86" fmla="*/ 3719892 w 10704720"/>
              <a:gd name="connsiteY86" fmla="*/ 1333869 h 8253770"/>
              <a:gd name="connsiteX87" fmla="*/ 3523469 w 10704720"/>
              <a:gd name="connsiteY87" fmla="*/ 1165884 h 8253770"/>
              <a:gd name="connsiteX88" fmla="*/ 3242172 w 10704720"/>
              <a:gd name="connsiteY88" fmla="*/ 986492 h 8253770"/>
              <a:gd name="connsiteX89" fmla="*/ 2802005 w 10704720"/>
              <a:gd name="connsiteY89" fmla="*/ 337504 h 8253770"/>
              <a:gd name="connsiteX90" fmla="*/ 2671178 w 10704720"/>
              <a:gd name="connsiteY90" fmla="*/ 98371 h 8253770"/>
              <a:gd name="connsiteX91" fmla="*/ 2207149 w 10704720"/>
              <a:gd name="connsiteY91" fmla="*/ 98371 h 8253770"/>
              <a:gd name="connsiteX92" fmla="*/ 1829767 w 10704720"/>
              <a:gd name="connsiteY92" fmla="*/ 0 h 8253770"/>
              <a:gd name="connsiteX93" fmla="*/ 1770488 w 10704720"/>
              <a:gd name="connsiteY93" fmla="*/ 183327 h 8253770"/>
              <a:gd name="connsiteX94" fmla="*/ 1492715 w 10704720"/>
              <a:gd name="connsiteY94" fmla="*/ 123418 h 8253770"/>
              <a:gd name="connsiteX95" fmla="*/ 1346808 w 10704720"/>
              <a:gd name="connsiteY95" fmla="*/ 274558 h 8253770"/>
              <a:gd name="connsiteX96" fmla="*/ 1176346 w 10704720"/>
              <a:gd name="connsiteY96" fmla="*/ 493779 h 8253770"/>
              <a:gd name="connsiteX97" fmla="*/ 1228943 w 10704720"/>
              <a:gd name="connsiteY97" fmla="*/ 659728 h 8253770"/>
              <a:gd name="connsiteX98" fmla="*/ 1214192 w 10704720"/>
              <a:gd name="connsiteY98" fmla="*/ 762197 h 8253770"/>
              <a:gd name="connsiteX99" fmla="*/ 938865 w 10704720"/>
              <a:gd name="connsiteY99" fmla="*/ 725105 h 8253770"/>
              <a:gd name="connsiteX100" fmla="*/ 802414 w 10704720"/>
              <a:gd name="connsiteY100" fmla="*/ 785013 h 8253770"/>
              <a:gd name="connsiteX101" fmla="*/ 560405 w 10704720"/>
              <a:gd name="connsiteY101" fmla="*/ 863302 h 8253770"/>
              <a:gd name="connsiteX102" fmla="*/ 280860 w 10704720"/>
              <a:gd name="connsiteY102" fmla="*/ 1085924 h 8253770"/>
              <a:gd name="connsiteX103" fmla="*/ 60922 w 10704720"/>
              <a:gd name="connsiteY103"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53307 w 10704720"/>
              <a:gd name="connsiteY56" fmla="*/ 6971834 h 8253770"/>
              <a:gd name="connsiteX57" fmla="*/ 10461652 w 10704720"/>
              <a:gd name="connsiteY57" fmla="*/ 6902385 h 8253770"/>
              <a:gd name="connsiteX58" fmla="*/ 10588973 w 10704720"/>
              <a:gd name="connsiteY58" fmla="*/ 6682467 h 8253770"/>
              <a:gd name="connsiteX59" fmla="*/ 10704720 w 10704720"/>
              <a:gd name="connsiteY59" fmla="*/ 6254203 h 8253770"/>
              <a:gd name="connsiteX60" fmla="*/ 10380629 w 10704720"/>
              <a:gd name="connsiteY60" fmla="*/ 6381525 h 8253770"/>
              <a:gd name="connsiteX61" fmla="*/ 10241733 w 10704720"/>
              <a:gd name="connsiteY61" fmla="*/ 6485697 h 8253770"/>
              <a:gd name="connsiteX62" fmla="*/ 9686148 w 10704720"/>
              <a:gd name="connsiteY62" fmla="*/ 5802791 h 8253770"/>
              <a:gd name="connsiteX63" fmla="*/ 9350482 w 10704720"/>
              <a:gd name="connsiteY63" fmla="*/ 5733342 h 8253770"/>
              <a:gd name="connsiteX64" fmla="*/ 8100416 w 10704720"/>
              <a:gd name="connsiteY64" fmla="*/ 3499429 h 8253770"/>
              <a:gd name="connsiteX65" fmla="*/ 7081844 w 10704720"/>
              <a:gd name="connsiteY65" fmla="*/ 3244785 h 8253770"/>
              <a:gd name="connsiteX66" fmla="*/ 6723029 w 10704720"/>
              <a:gd name="connsiteY66" fmla="*/ 3059591 h 8253770"/>
              <a:gd name="connsiteX67" fmla="*/ 4772311 w 10704720"/>
              <a:gd name="connsiteY67" fmla="*/ 3544497 h 8253770"/>
              <a:gd name="connsiteX68" fmla="*/ 4416654 w 10704720"/>
              <a:gd name="connsiteY68" fmla="*/ 3524887 h 8253770"/>
              <a:gd name="connsiteX69" fmla="*/ 4413131 w 10704720"/>
              <a:gd name="connsiteY69" fmla="*/ 3442163 h 8253770"/>
              <a:gd name="connsiteX70" fmla="*/ 4270712 w 10704720"/>
              <a:gd name="connsiteY70" fmla="*/ 3282654 h 8253770"/>
              <a:gd name="connsiteX71" fmla="*/ 4211433 w 10704720"/>
              <a:gd name="connsiteY71" fmla="*/ 3145125 h 8253770"/>
              <a:gd name="connsiteX72" fmla="*/ 4108300 w 10704720"/>
              <a:gd name="connsiteY72" fmla="*/ 3024943 h 8253770"/>
              <a:gd name="connsiteX73" fmla="*/ 4126158 w 10704720"/>
              <a:gd name="connsiteY73" fmla="*/ 2876872 h 8253770"/>
              <a:gd name="connsiteX74" fmla="*/ 3690900 w 10704720"/>
              <a:gd name="connsiteY74" fmla="*/ 3026310 h 8253770"/>
              <a:gd name="connsiteX75" fmla="*/ 3588809 w 10704720"/>
              <a:gd name="connsiteY75" fmla="*/ 2863566 h 8253770"/>
              <a:gd name="connsiteX76" fmla="*/ 3402920 w 10704720"/>
              <a:gd name="connsiteY76" fmla="*/ 2976579 h 8253770"/>
              <a:gd name="connsiteX77" fmla="*/ 3248945 w 10704720"/>
              <a:gd name="connsiteY77" fmla="*/ 2799555 h 8253770"/>
              <a:gd name="connsiteX78" fmla="*/ 3246133 w 10704720"/>
              <a:gd name="connsiteY78" fmla="*/ 2637510 h 8253770"/>
              <a:gd name="connsiteX79" fmla="*/ 3152476 w 10704720"/>
              <a:gd name="connsiteY79" fmla="*/ 2550017 h 8253770"/>
              <a:gd name="connsiteX80" fmla="*/ 3214549 w 10704720"/>
              <a:gd name="connsiteY80" fmla="*/ 2437338 h 8253770"/>
              <a:gd name="connsiteX81" fmla="*/ 3395874 w 10704720"/>
              <a:gd name="connsiteY81" fmla="*/ 2237333 h 8253770"/>
              <a:gd name="connsiteX82" fmla="*/ 3300117 w 10704720"/>
              <a:gd name="connsiteY82" fmla="*/ 2090097 h 8253770"/>
              <a:gd name="connsiteX83" fmla="*/ 3453363 w 10704720"/>
              <a:gd name="connsiteY83" fmla="*/ 1814871 h 8253770"/>
              <a:gd name="connsiteX84" fmla="*/ 3700614 w 10704720"/>
              <a:gd name="connsiteY84" fmla="*/ 1562628 h 8253770"/>
              <a:gd name="connsiteX85" fmla="*/ 3719892 w 10704720"/>
              <a:gd name="connsiteY85" fmla="*/ 1333869 h 8253770"/>
              <a:gd name="connsiteX86" fmla="*/ 3523469 w 10704720"/>
              <a:gd name="connsiteY86" fmla="*/ 1165884 h 8253770"/>
              <a:gd name="connsiteX87" fmla="*/ 3242172 w 10704720"/>
              <a:gd name="connsiteY87" fmla="*/ 986492 h 8253770"/>
              <a:gd name="connsiteX88" fmla="*/ 2802005 w 10704720"/>
              <a:gd name="connsiteY88" fmla="*/ 337504 h 8253770"/>
              <a:gd name="connsiteX89" fmla="*/ 2671178 w 10704720"/>
              <a:gd name="connsiteY89" fmla="*/ 98371 h 8253770"/>
              <a:gd name="connsiteX90" fmla="*/ 2207149 w 10704720"/>
              <a:gd name="connsiteY90" fmla="*/ 98371 h 8253770"/>
              <a:gd name="connsiteX91" fmla="*/ 1829767 w 10704720"/>
              <a:gd name="connsiteY91" fmla="*/ 0 h 8253770"/>
              <a:gd name="connsiteX92" fmla="*/ 1770488 w 10704720"/>
              <a:gd name="connsiteY92" fmla="*/ 183327 h 8253770"/>
              <a:gd name="connsiteX93" fmla="*/ 1492715 w 10704720"/>
              <a:gd name="connsiteY93" fmla="*/ 123418 h 8253770"/>
              <a:gd name="connsiteX94" fmla="*/ 1346808 w 10704720"/>
              <a:gd name="connsiteY94" fmla="*/ 274558 h 8253770"/>
              <a:gd name="connsiteX95" fmla="*/ 1176346 w 10704720"/>
              <a:gd name="connsiteY95" fmla="*/ 493779 h 8253770"/>
              <a:gd name="connsiteX96" fmla="*/ 1228943 w 10704720"/>
              <a:gd name="connsiteY96" fmla="*/ 659728 h 8253770"/>
              <a:gd name="connsiteX97" fmla="*/ 1214192 w 10704720"/>
              <a:gd name="connsiteY97" fmla="*/ 762197 h 8253770"/>
              <a:gd name="connsiteX98" fmla="*/ 938865 w 10704720"/>
              <a:gd name="connsiteY98" fmla="*/ 725105 h 8253770"/>
              <a:gd name="connsiteX99" fmla="*/ 802414 w 10704720"/>
              <a:gd name="connsiteY99" fmla="*/ 785013 h 8253770"/>
              <a:gd name="connsiteX100" fmla="*/ 560405 w 10704720"/>
              <a:gd name="connsiteY100" fmla="*/ 863302 h 8253770"/>
              <a:gd name="connsiteX101" fmla="*/ 280860 w 10704720"/>
              <a:gd name="connsiteY101" fmla="*/ 1085924 h 8253770"/>
              <a:gd name="connsiteX102" fmla="*/ 60922 w 10704720"/>
              <a:gd name="connsiteY10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233316 w 10704720"/>
              <a:gd name="connsiteY56" fmla="*/ 6971834 h 8253770"/>
              <a:gd name="connsiteX57" fmla="*/ 10461652 w 10704720"/>
              <a:gd name="connsiteY57" fmla="*/ 6902385 h 8253770"/>
              <a:gd name="connsiteX58" fmla="*/ 10588973 w 10704720"/>
              <a:gd name="connsiteY58" fmla="*/ 6682467 h 8253770"/>
              <a:gd name="connsiteX59" fmla="*/ 10704720 w 10704720"/>
              <a:gd name="connsiteY59" fmla="*/ 6254203 h 8253770"/>
              <a:gd name="connsiteX60" fmla="*/ 10380629 w 10704720"/>
              <a:gd name="connsiteY60" fmla="*/ 6381525 h 8253770"/>
              <a:gd name="connsiteX61" fmla="*/ 10241733 w 10704720"/>
              <a:gd name="connsiteY61" fmla="*/ 6485697 h 8253770"/>
              <a:gd name="connsiteX62" fmla="*/ 9686148 w 10704720"/>
              <a:gd name="connsiteY62" fmla="*/ 5802791 h 8253770"/>
              <a:gd name="connsiteX63" fmla="*/ 9350482 w 10704720"/>
              <a:gd name="connsiteY63" fmla="*/ 5733342 h 8253770"/>
              <a:gd name="connsiteX64" fmla="*/ 8100416 w 10704720"/>
              <a:gd name="connsiteY64" fmla="*/ 3499429 h 8253770"/>
              <a:gd name="connsiteX65" fmla="*/ 7081844 w 10704720"/>
              <a:gd name="connsiteY65" fmla="*/ 3244785 h 8253770"/>
              <a:gd name="connsiteX66" fmla="*/ 6723029 w 10704720"/>
              <a:gd name="connsiteY66" fmla="*/ 3059591 h 8253770"/>
              <a:gd name="connsiteX67" fmla="*/ 4772311 w 10704720"/>
              <a:gd name="connsiteY67" fmla="*/ 3544497 h 8253770"/>
              <a:gd name="connsiteX68" fmla="*/ 4416654 w 10704720"/>
              <a:gd name="connsiteY68" fmla="*/ 3524887 h 8253770"/>
              <a:gd name="connsiteX69" fmla="*/ 4413131 w 10704720"/>
              <a:gd name="connsiteY69" fmla="*/ 3442163 h 8253770"/>
              <a:gd name="connsiteX70" fmla="*/ 4270712 w 10704720"/>
              <a:gd name="connsiteY70" fmla="*/ 3282654 h 8253770"/>
              <a:gd name="connsiteX71" fmla="*/ 4211433 w 10704720"/>
              <a:gd name="connsiteY71" fmla="*/ 3145125 h 8253770"/>
              <a:gd name="connsiteX72" fmla="*/ 4108300 w 10704720"/>
              <a:gd name="connsiteY72" fmla="*/ 3024943 h 8253770"/>
              <a:gd name="connsiteX73" fmla="*/ 4126158 w 10704720"/>
              <a:gd name="connsiteY73" fmla="*/ 2876872 h 8253770"/>
              <a:gd name="connsiteX74" fmla="*/ 3690900 w 10704720"/>
              <a:gd name="connsiteY74" fmla="*/ 3026310 h 8253770"/>
              <a:gd name="connsiteX75" fmla="*/ 3588809 w 10704720"/>
              <a:gd name="connsiteY75" fmla="*/ 2863566 h 8253770"/>
              <a:gd name="connsiteX76" fmla="*/ 3402920 w 10704720"/>
              <a:gd name="connsiteY76" fmla="*/ 2976579 h 8253770"/>
              <a:gd name="connsiteX77" fmla="*/ 3248945 w 10704720"/>
              <a:gd name="connsiteY77" fmla="*/ 2799555 h 8253770"/>
              <a:gd name="connsiteX78" fmla="*/ 3246133 w 10704720"/>
              <a:gd name="connsiteY78" fmla="*/ 2637510 h 8253770"/>
              <a:gd name="connsiteX79" fmla="*/ 3152476 w 10704720"/>
              <a:gd name="connsiteY79" fmla="*/ 2550017 h 8253770"/>
              <a:gd name="connsiteX80" fmla="*/ 3214549 w 10704720"/>
              <a:gd name="connsiteY80" fmla="*/ 2437338 h 8253770"/>
              <a:gd name="connsiteX81" fmla="*/ 3395874 w 10704720"/>
              <a:gd name="connsiteY81" fmla="*/ 2237333 h 8253770"/>
              <a:gd name="connsiteX82" fmla="*/ 3300117 w 10704720"/>
              <a:gd name="connsiteY82" fmla="*/ 2090097 h 8253770"/>
              <a:gd name="connsiteX83" fmla="*/ 3453363 w 10704720"/>
              <a:gd name="connsiteY83" fmla="*/ 1814871 h 8253770"/>
              <a:gd name="connsiteX84" fmla="*/ 3700614 w 10704720"/>
              <a:gd name="connsiteY84" fmla="*/ 1562628 h 8253770"/>
              <a:gd name="connsiteX85" fmla="*/ 3719892 w 10704720"/>
              <a:gd name="connsiteY85" fmla="*/ 1333869 h 8253770"/>
              <a:gd name="connsiteX86" fmla="*/ 3523469 w 10704720"/>
              <a:gd name="connsiteY86" fmla="*/ 1165884 h 8253770"/>
              <a:gd name="connsiteX87" fmla="*/ 3242172 w 10704720"/>
              <a:gd name="connsiteY87" fmla="*/ 986492 h 8253770"/>
              <a:gd name="connsiteX88" fmla="*/ 2802005 w 10704720"/>
              <a:gd name="connsiteY88" fmla="*/ 337504 h 8253770"/>
              <a:gd name="connsiteX89" fmla="*/ 2671178 w 10704720"/>
              <a:gd name="connsiteY89" fmla="*/ 98371 h 8253770"/>
              <a:gd name="connsiteX90" fmla="*/ 2207149 w 10704720"/>
              <a:gd name="connsiteY90" fmla="*/ 98371 h 8253770"/>
              <a:gd name="connsiteX91" fmla="*/ 1829767 w 10704720"/>
              <a:gd name="connsiteY91" fmla="*/ 0 h 8253770"/>
              <a:gd name="connsiteX92" fmla="*/ 1770488 w 10704720"/>
              <a:gd name="connsiteY92" fmla="*/ 183327 h 8253770"/>
              <a:gd name="connsiteX93" fmla="*/ 1492715 w 10704720"/>
              <a:gd name="connsiteY93" fmla="*/ 123418 h 8253770"/>
              <a:gd name="connsiteX94" fmla="*/ 1346808 w 10704720"/>
              <a:gd name="connsiteY94" fmla="*/ 274558 h 8253770"/>
              <a:gd name="connsiteX95" fmla="*/ 1176346 w 10704720"/>
              <a:gd name="connsiteY95" fmla="*/ 493779 h 8253770"/>
              <a:gd name="connsiteX96" fmla="*/ 1228943 w 10704720"/>
              <a:gd name="connsiteY96" fmla="*/ 659728 h 8253770"/>
              <a:gd name="connsiteX97" fmla="*/ 1214192 w 10704720"/>
              <a:gd name="connsiteY97" fmla="*/ 762197 h 8253770"/>
              <a:gd name="connsiteX98" fmla="*/ 938865 w 10704720"/>
              <a:gd name="connsiteY98" fmla="*/ 725105 h 8253770"/>
              <a:gd name="connsiteX99" fmla="*/ 802414 w 10704720"/>
              <a:gd name="connsiteY99" fmla="*/ 785013 h 8253770"/>
              <a:gd name="connsiteX100" fmla="*/ 560405 w 10704720"/>
              <a:gd name="connsiteY100" fmla="*/ 863302 h 8253770"/>
              <a:gd name="connsiteX101" fmla="*/ 280860 w 10704720"/>
              <a:gd name="connsiteY101" fmla="*/ 1085924 h 8253770"/>
              <a:gd name="connsiteX102" fmla="*/ 60922 w 10704720"/>
              <a:gd name="connsiteY102"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7961520 w 10704720"/>
              <a:gd name="connsiteY48" fmla="*/ 8071429 h 8253770"/>
              <a:gd name="connsiteX49" fmla="*/ 8586553 w 10704720"/>
              <a:gd name="connsiteY49" fmla="*/ 7990406 h 8253770"/>
              <a:gd name="connsiteX50" fmla="*/ 8713875 w 10704720"/>
              <a:gd name="connsiteY50" fmla="*/ 8048279 h 8253770"/>
              <a:gd name="connsiteX51" fmla="*/ 9049540 w 10704720"/>
              <a:gd name="connsiteY51" fmla="*/ 8059854 h 8253770"/>
              <a:gd name="connsiteX52" fmla="*/ 9234735 w 10704720"/>
              <a:gd name="connsiteY52" fmla="*/ 8106153 h 8253770"/>
              <a:gd name="connsiteX53" fmla="*/ 9686148 w 10704720"/>
              <a:gd name="connsiteY53" fmla="*/ 8094578 h 8253770"/>
              <a:gd name="connsiteX54" fmla="*/ 9975515 w 10704720"/>
              <a:gd name="connsiteY54" fmla="*/ 7608441 h 8253770"/>
              <a:gd name="connsiteX55" fmla="*/ 10264882 w 10704720"/>
              <a:gd name="connsiteY55" fmla="*/ 7214902 h 8253770"/>
              <a:gd name="connsiteX56" fmla="*/ 10461652 w 10704720"/>
              <a:gd name="connsiteY56" fmla="*/ 6902385 h 8253770"/>
              <a:gd name="connsiteX57" fmla="*/ 10588973 w 10704720"/>
              <a:gd name="connsiteY57" fmla="*/ 6682467 h 8253770"/>
              <a:gd name="connsiteX58" fmla="*/ 10704720 w 10704720"/>
              <a:gd name="connsiteY58" fmla="*/ 6254203 h 8253770"/>
              <a:gd name="connsiteX59" fmla="*/ 10380629 w 10704720"/>
              <a:gd name="connsiteY59" fmla="*/ 6381525 h 8253770"/>
              <a:gd name="connsiteX60" fmla="*/ 10241733 w 10704720"/>
              <a:gd name="connsiteY60" fmla="*/ 6485697 h 8253770"/>
              <a:gd name="connsiteX61" fmla="*/ 9686148 w 10704720"/>
              <a:gd name="connsiteY61" fmla="*/ 5802791 h 8253770"/>
              <a:gd name="connsiteX62" fmla="*/ 9350482 w 10704720"/>
              <a:gd name="connsiteY62" fmla="*/ 5733342 h 8253770"/>
              <a:gd name="connsiteX63" fmla="*/ 8100416 w 10704720"/>
              <a:gd name="connsiteY63" fmla="*/ 3499429 h 8253770"/>
              <a:gd name="connsiteX64" fmla="*/ 7081844 w 10704720"/>
              <a:gd name="connsiteY64" fmla="*/ 3244785 h 8253770"/>
              <a:gd name="connsiteX65" fmla="*/ 6723029 w 10704720"/>
              <a:gd name="connsiteY65" fmla="*/ 3059591 h 8253770"/>
              <a:gd name="connsiteX66" fmla="*/ 4772311 w 10704720"/>
              <a:gd name="connsiteY66" fmla="*/ 3544497 h 8253770"/>
              <a:gd name="connsiteX67" fmla="*/ 4416654 w 10704720"/>
              <a:gd name="connsiteY67" fmla="*/ 3524887 h 8253770"/>
              <a:gd name="connsiteX68" fmla="*/ 4413131 w 10704720"/>
              <a:gd name="connsiteY68" fmla="*/ 3442163 h 8253770"/>
              <a:gd name="connsiteX69" fmla="*/ 4270712 w 10704720"/>
              <a:gd name="connsiteY69" fmla="*/ 3282654 h 8253770"/>
              <a:gd name="connsiteX70" fmla="*/ 4211433 w 10704720"/>
              <a:gd name="connsiteY70" fmla="*/ 3145125 h 8253770"/>
              <a:gd name="connsiteX71" fmla="*/ 4108300 w 10704720"/>
              <a:gd name="connsiteY71" fmla="*/ 3024943 h 8253770"/>
              <a:gd name="connsiteX72" fmla="*/ 4126158 w 10704720"/>
              <a:gd name="connsiteY72" fmla="*/ 2876872 h 8253770"/>
              <a:gd name="connsiteX73" fmla="*/ 3690900 w 10704720"/>
              <a:gd name="connsiteY73" fmla="*/ 3026310 h 8253770"/>
              <a:gd name="connsiteX74" fmla="*/ 3588809 w 10704720"/>
              <a:gd name="connsiteY74" fmla="*/ 2863566 h 8253770"/>
              <a:gd name="connsiteX75" fmla="*/ 3402920 w 10704720"/>
              <a:gd name="connsiteY75" fmla="*/ 2976579 h 8253770"/>
              <a:gd name="connsiteX76" fmla="*/ 3248945 w 10704720"/>
              <a:gd name="connsiteY76" fmla="*/ 2799555 h 8253770"/>
              <a:gd name="connsiteX77" fmla="*/ 3246133 w 10704720"/>
              <a:gd name="connsiteY77" fmla="*/ 2637510 h 8253770"/>
              <a:gd name="connsiteX78" fmla="*/ 3152476 w 10704720"/>
              <a:gd name="connsiteY78" fmla="*/ 2550017 h 8253770"/>
              <a:gd name="connsiteX79" fmla="*/ 3214549 w 10704720"/>
              <a:gd name="connsiteY79" fmla="*/ 2437338 h 8253770"/>
              <a:gd name="connsiteX80" fmla="*/ 3395874 w 10704720"/>
              <a:gd name="connsiteY80" fmla="*/ 2237333 h 8253770"/>
              <a:gd name="connsiteX81" fmla="*/ 3300117 w 10704720"/>
              <a:gd name="connsiteY81" fmla="*/ 2090097 h 8253770"/>
              <a:gd name="connsiteX82" fmla="*/ 3453363 w 10704720"/>
              <a:gd name="connsiteY82" fmla="*/ 1814871 h 8253770"/>
              <a:gd name="connsiteX83" fmla="*/ 3700614 w 10704720"/>
              <a:gd name="connsiteY83" fmla="*/ 1562628 h 8253770"/>
              <a:gd name="connsiteX84" fmla="*/ 3719892 w 10704720"/>
              <a:gd name="connsiteY84" fmla="*/ 1333869 h 8253770"/>
              <a:gd name="connsiteX85" fmla="*/ 3523469 w 10704720"/>
              <a:gd name="connsiteY85" fmla="*/ 1165884 h 8253770"/>
              <a:gd name="connsiteX86" fmla="*/ 3242172 w 10704720"/>
              <a:gd name="connsiteY86" fmla="*/ 986492 h 8253770"/>
              <a:gd name="connsiteX87" fmla="*/ 2802005 w 10704720"/>
              <a:gd name="connsiteY87" fmla="*/ 337504 h 8253770"/>
              <a:gd name="connsiteX88" fmla="*/ 2671178 w 10704720"/>
              <a:gd name="connsiteY88" fmla="*/ 98371 h 8253770"/>
              <a:gd name="connsiteX89" fmla="*/ 2207149 w 10704720"/>
              <a:gd name="connsiteY89" fmla="*/ 98371 h 8253770"/>
              <a:gd name="connsiteX90" fmla="*/ 1829767 w 10704720"/>
              <a:gd name="connsiteY90" fmla="*/ 0 h 8253770"/>
              <a:gd name="connsiteX91" fmla="*/ 1770488 w 10704720"/>
              <a:gd name="connsiteY91" fmla="*/ 183327 h 8253770"/>
              <a:gd name="connsiteX92" fmla="*/ 1492715 w 10704720"/>
              <a:gd name="connsiteY92" fmla="*/ 123418 h 8253770"/>
              <a:gd name="connsiteX93" fmla="*/ 1346808 w 10704720"/>
              <a:gd name="connsiteY93" fmla="*/ 274558 h 8253770"/>
              <a:gd name="connsiteX94" fmla="*/ 1176346 w 10704720"/>
              <a:gd name="connsiteY94" fmla="*/ 493779 h 8253770"/>
              <a:gd name="connsiteX95" fmla="*/ 1228943 w 10704720"/>
              <a:gd name="connsiteY95" fmla="*/ 659728 h 8253770"/>
              <a:gd name="connsiteX96" fmla="*/ 1214192 w 10704720"/>
              <a:gd name="connsiteY96" fmla="*/ 762197 h 8253770"/>
              <a:gd name="connsiteX97" fmla="*/ 938865 w 10704720"/>
              <a:gd name="connsiteY97" fmla="*/ 725105 h 8253770"/>
              <a:gd name="connsiteX98" fmla="*/ 802414 w 10704720"/>
              <a:gd name="connsiteY98" fmla="*/ 785013 h 8253770"/>
              <a:gd name="connsiteX99" fmla="*/ 560405 w 10704720"/>
              <a:gd name="connsiteY99" fmla="*/ 863302 h 8253770"/>
              <a:gd name="connsiteX100" fmla="*/ 280860 w 10704720"/>
              <a:gd name="connsiteY100" fmla="*/ 1085924 h 8253770"/>
              <a:gd name="connsiteX101" fmla="*/ 60922 w 10704720"/>
              <a:gd name="connsiteY101"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7949945 w 10704720"/>
              <a:gd name="connsiteY47" fmla="*/ 8245049 h 8253770"/>
              <a:gd name="connsiteX48" fmla="*/ 8586553 w 10704720"/>
              <a:gd name="connsiteY48" fmla="*/ 7990406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8586553 w 10704720"/>
              <a:gd name="connsiteY48" fmla="*/ 7990406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8713875 w 10704720"/>
              <a:gd name="connsiteY49" fmla="*/ 8048279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234735 w 10704720"/>
              <a:gd name="connsiteY51" fmla="*/ 8106153 h 8253770"/>
              <a:gd name="connsiteX52" fmla="*/ 9686148 w 10704720"/>
              <a:gd name="connsiteY52" fmla="*/ 8094578 h 8253770"/>
              <a:gd name="connsiteX53" fmla="*/ 9975515 w 10704720"/>
              <a:gd name="connsiteY53" fmla="*/ 7608441 h 8253770"/>
              <a:gd name="connsiteX54" fmla="*/ 10264882 w 10704720"/>
              <a:gd name="connsiteY54" fmla="*/ 7214902 h 8253770"/>
              <a:gd name="connsiteX55" fmla="*/ 10461652 w 10704720"/>
              <a:gd name="connsiteY55" fmla="*/ 6902385 h 8253770"/>
              <a:gd name="connsiteX56" fmla="*/ 10588973 w 10704720"/>
              <a:gd name="connsiteY56" fmla="*/ 6682467 h 8253770"/>
              <a:gd name="connsiteX57" fmla="*/ 10704720 w 10704720"/>
              <a:gd name="connsiteY57" fmla="*/ 6254203 h 8253770"/>
              <a:gd name="connsiteX58" fmla="*/ 10380629 w 10704720"/>
              <a:gd name="connsiteY58" fmla="*/ 6381525 h 8253770"/>
              <a:gd name="connsiteX59" fmla="*/ 10241733 w 10704720"/>
              <a:gd name="connsiteY59" fmla="*/ 6485697 h 8253770"/>
              <a:gd name="connsiteX60" fmla="*/ 9686148 w 10704720"/>
              <a:gd name="connsiteY60" fmla="*/ 5802791 h 8253770"/>
              <a:gd name="connsiteX61" fmla="*/ 9350482 w 10704720"/>
              <a:gd name="connsiteY61" fmla="*/ 5733342 h 8253770"/>
              <a:gd name="connsiteX62" fmla="*/ 8100416 w 10704720"/>
              <a:gd name="connsiteY62" fmla="*/ 3499429 h 8253770"/>
              <a:gd name="connsiteX63" fmla="*/ 7081844 w 10704720"/>
              <a:gd name="connsiteY63" fmla="*/ 3244785 h 8253770"/>
              <a:gd name="connsiteX64" fmla="*/ 6723029 w 10704720"/>
              <a:gd name="connsiteY64" fmla="*/ 3059591 h 8253770"/>
              <a:gd name="connsiteX65" fmla="*/ 4772311 w 10704720"/>
              <a:gd name="connsiteY65" fmla="*/ 3544497 h 8253770"/>
              <a:gd name="connsiteX66" fmla="*/ 4416654 w 10704720"/>
              <a:gd name="connsiteY66" fmla="*/ 3524887 h 8253770"/>
              <a:gd name="connsiteX67" fmla="*/ 4413131 w 10704720"/>
              <a:gd name="connsiteY67" fmla="*/ 3442163 h 8253770"/>
              <a:gd name="connsiteX68" fmla="*/ 4270712 w 10704720"/>
              <a:gd name="connsiteY68" fmla="*/ 3282654 h 8253770"/>
              <a:gd name="connsiteX69" fmla="*/ 4211433 w 10704720"/>
              <a:gd name="connsiteY69" fmla="*/ 3145125 h 8253770"/>
              <a:gd name="connsiteX70" fmla="*/ 4108300 w 10704720"/>
              <a:gd name="connsiteY70" fmla="*/ 3024943 h 8253770"/>
              <a:gd name="connsiteX71" fmla="*/ 4126158 w 10704720"/>
              <a:gd name="connsiteY71" fmla="*/ 2876872 h 8253770"/>
              <a:gd name="connsiteX72" fmla="*/ 3690900 w 10704720"/>
              <a:gd name="connsiteY72" fmla="*/ 3026310 h 8253770"/>
              <a:gd name="connsiteX73" fmla="*/ 3588809 w 10704720"/>
              <a:gd name="connsiteY73" fmla="*/ 2863566 h 8253770"/>
              <a:gd name="connsiteX74" fmla="*/ 3402920 w 10704720"/>
              <a:gd name="connsiteY74" fmla="*/ 2976579 h 8253770"/>
              <a:gd name="connsiteX75" fmla="*/ 3248945 w 10704720"/>
              <a:gd name="connsiteY75" fmla="*/ 2799555 h 8253770"/>
              <a:gd name="connsiteX76" fmla="*/ 3246133 w 10704720"/>
              <a:gd name="connsiteY76" fmla="*/ 2637510 h 8253770"/>
              <a:gd name="connsiteX77" fmla="*/ 3152476 w 10704720"/>
              <a:gd name="connsiteY77" fmla="*/ 2550017 h 8253770"/>
              <a:gd name="connsiteX78" fmla="*/ 3214549 w 10704720"/>
              <a:gd name="connsiteY78" fmla="*/ 2437338 h 8253770"/>
              <a:gd name="connsiteX79" fmla="*/ 3395874 w 10704720"/>
              <a:gd name="connsiteY79" fmla="*/ 2237333 h 8253770"/>
              <a:gd name="connsiteX80" fmla="*/ 3300117 w 10704720"/>
              <a:gd name="connsiteY80" fmla="*/ 2090097 h 8253770"/>
              <a:gd name="connsiteX81" fmla="*/ 3453363 w 10704720"/>
              <a:gd name="connsiteY81" fmla="*/ 1814871 h 8253770"/>
              <a:gd name="connsiteX82" fmla="*/ 3700614 w 10704720"/>
              <a:gd name="connsiteY82" fmla="*/ 1562628 h 8253770"/>
              <a:gd name="connsiteX83" fmla="*/ 3719892 w 10704720"/>
              <a:gd name="connsiteY83" fmla="*/ 1333869 h 8253770"/>
              <a:gd name="connsiteX84" fmla="*/ 3523469 w 10704720"/>
              <a:gd name="connsiteY84" fmla="*/ 1165884 h 8253770"/>
              <a:gd name="connsiteX85" fmla="*/ 3242172 w 10704720"/>
              <a:gd name="connsiteY85" fmla="*/ 986492 h 8253770"/>
              <a:gd name="connsiteX86" fmla="*/ 2802005 w 10704720"/>
              <a:gd name="connsiteY86" fmla="*/ 337504 h 8253770"/>
              <a:gd name="connsiteX87" fmla="*/ 2671178 w 10704720"/>
              <a:gd name="connsiteY87" fmla="*/ 98371 h 8253770"/>
              <a:gd name="connsiteX88" fmla="*/ 2207149 w 10704720"/>
              <a:gd name="connsiteY88" fmla="*/ 98371 h 8253770"/>
              <a:gd name="connsiteX89" fmla="*/ 1829767 w 10704720"/>
              <a:gd name="connsiteY89" fmla="*/ 0 h 8253770"/>
              <a:gd name="connsiteX90" fmla="*/ 1770488 w 10704720"/>
              <a:gd name="connsiteY90" fmla="*/ 183327 h 8253770"/>
              <a:gd name="connsiteX91" fmla="*/ 1492715 w 10704720"/>
              <a:gd name="connsiteY91" fmla="*/ 123418 h 8253770"/>
              <a:gd name="connsiteX92" fmla="*/ 1346808 w 10704720"/>
              <a:gd name="connsiteY92" fmla="*/ 274558 h 8253770"/>
              <a:gd name="connsiteX93" fmla="*/ 1176346 w 10704720"/>
              <a:gd name="connsiteY93" fmla="*/ 493779 h 8253770"/>
              <a:gd name="connsiteX94" fmla="*/ 1228943 w 10704720"/>
              <a:gd name="connsiteY94" fmla="*/ 659728 h 8253770"/>
              <a:gd name="connsiteX95" fmla="*/ 1214192 w 10704720"/>
              <a:gd name="connsiteY95" fmla="*/ 762197 h 8253770"/>
              <a:gd name="connsiteX96" fmla="*/ 938865 w 10704720"/>
              <a:gd name="connsiteY96" fmla="*/ 725105 h 8253770"/>
              <a:gd name="connsiteX97" fmla="*/ 802414 w 10704720"/>
              <a:gd name="connsiteY97" fmla="*/ 785013 h 8253770"/>
              <a:gd name="connsiteX98" fmla="*/ 560405 w 10704720"/>
              <a:gd name="connsiteY98" fmla="*/ 863302 h 8253770"/>
              <a:gd name="connsiteX99" fmla="*/ 280860 w 10704720"/>
              <a:gd name="connsiteY99" fmla="*/ 1085924 h 8253770"/>
              <a:gd name="connsiteX100" fmla="*/ 60922 w 10704720"/>
              <a:gd name="connsiteY100"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686148 w 10704720"/>
              <a:gd name="connsiteY51" fmla="*/ 8094578 h 8253770"/>
              <a:gd name="connsiteX52" fmla="*/ 9975515 w 10704720"/>
              <a:gd name="connsiteY52" fmla="*/ 7608441 h 8253770"/>
              <a:gd name="connsiteX53" fmla="*/ 10264882 w 10704720"/>
              <a:gd name="connsiteY53" fmla="*/ 7214902 h 8253770"/>
              <a:gd name="connsiteX54" fmla="*/ 10461652 w 10704720"/>
              <a:gd name="connsiteY54" fmla="*/ 6902385 h 8253770"/>
              <a:gd name="connsiteX55" fmla="*/ 10588973 w 10704720"/>
              <a:gd name="connsiteY55" fmla="*/ 6682467 h 8253770"/>
              <a:gd name="connsiteX56" fmla="*/ 10704720 w 10704720"/>
              <a:gd name="connsiteY56" fmla="*/ 6254203 h 8253770"/>
              <a:gd name="connsiteX57" fmla="*/ 10380629 w 10704720"/>
              <a:gd name="connsiteY57" fmla="*/ 6381525 h 8253770"/>
              <a:gd name="connsiteX58" fmla="*/ 10241733 w 10704720"/>
              <a:gd name="connsiteY58" fmla="*/ 6485697 h 8253770"/>
              <a:gd name="connsiteX59" fmla="*/ 9686148 w 10704720"/>
              <a:gd name="connsiteY59" fmla="*/ 5802791 h 8253770"/>
              <a:gd name="connsiteX60" fmla="*/ 9350482 w 10704720"/>
              <a:gd name="connsiteY60" fmla="*/ 5733342 h 8253770"/>
              <a:gd name="connsiteX61" fmla="*/ 8100416 w 10704720"/>
              <a:gd name="connsiteY61" fmla="*/ 3499429 h 8253770"/>
              <a:gd name="connsiteX62" fmla="*/ 7081844 w 10704720"/>
              <a:gd name="connsiteY62" fmla="*/ 3244785 h 8253770"/>
              <a:gd name="connsiteX63" fmla="*/ 6723029 w 10704720"/>
              <a:gd name="connsiteY63" fmla="*/ 3059591 h 8253770"/>
              <a:gd name="connsiteX64" fmla="*/ 4772311 w 10704720"/>
              <a:gd name="connsiteY64" fmla="*/ 3544497 h 8253770"/>
              <a:gd name="connsiteX65" fmla="*/ 4416654 w 10704720"/>
              <a:gd name="connsiteY65" fmla="*/ 3524887 h 8253770"/>
              <a:gd name="connsiteX66" fmla="*/ 4413131 w 10704720"/>
              <a:gd name="connsiteY66" fmla="*/ 3442163 h 8253770"/>
              <a:gd name="connsiteX67" fmla="*/ 4270712 w 10704720"/>
              <a:gd name="connsiteY67" fmla="*/ 3282654 h 8253770"/>
              <a:gd name="connsiteX68" fmla="*/ 4211433 w 10704720"/>
              <a:gd name="connsiteY68" fmla="*/ 3145125 h 8253770"/>
              <a:gd name="connsiteX69" fmla="*/ 4108300 w 10704720"/>
              <a:gd name="connsiteY69" fmla="*/ 3024943 h 8253770"/>
              <a:gd name="connsiteX70" fmla="*/ 4126158 w 10704720"/>
              <a:gd name="connsiteY70" fmla="*/ 2876872 h 8253770"/>
              <a:gd name="connsiteX71" fmla="*/ 3690900 w 10704720"/>
              <a:gd name="connsiteY71" fmla="*/ 3026310 h 8253770"/>
              <a:gd name="connsiteX72" fmla="*/ 3588809 w 10704720"/>
              <a:gd name="connsiteY72" fmla="*/ 2863566 h 8253770"/>
              <a:gd name="connsiteX73" fmla="*/ 3402920 w 10704720"/>
              <a:gd name="connsiteY73" fmla="*/ 2976579 h 8253770"/>
              <a:gd name="connsiteX74" fmla="*/ 3248945 w 10704720"/>
              <a:gd name="connsiteY74" fmla="*/ 2799555 h 8253770"/>
              <a:gd name="connsiteX75" fmla="*/ 3246133 w 10704720"/>
              <a:gd name="connsiteY75" fmla="*/ 2637510 h 8253770"/>
              <a:gd name="connsiteX76" fmla="*/ 3152476 w 10704720"/>
              <a:gd name="connsiteY76" fmla="*/ 2550017 h 8253770"/>
              <a:gd name="connsiteX77" fmla="*/ 3214549 w 10704720"/>
              <a:gd name="connsiteY77" fmla="*/ 2437338 h 8253770"/>
              <a:gd name="connsiteX78" fmla="*/ 3395874 w 10704720"/>
              <a:gd name="connsiteY78" fmla="*/ 2237333 h 8253770"/>
              <a:gd name="connsiteX79" fmla="*/ 3300117 w 10704720"/>
              <a:gd name="connsiteY79" fmla="*/ 2090097 h 8253770"/>
              <a:gd name="connsiteX80" fmla="*/ 3453363 w 10704720"/>
              <a:gd name="connsiteY80" fmla="*/ 1814871 h 8253770"/>
              <a:gd name="connsiteX81" fmla="*/ 3700614 w 10704720"/>
              <a:gd name="connsiteY81" fmla="*/ 1562628 h 8253770"/>
              <a:gd name="connsiteX82" fmla="*/ 3719892 w 10704720"/>
              <a:gd name="connsiteY82" fmla="*/ 1333869 h 8253770"/>
              <a:gd name="connsiteX83" fmla="*/ 3523469 w 10704720"/>
              <a:gd name="connsiteY83" fmla="*/ 1165884 h 8253770"/>
              <a:gd name="connsiteX84" fmla="*/ 3242172 w 10704720"/>
              <a:gd name="connsiteY84" fmla="*/ 986492 h 8253770"/>
              <a:gd name="connsiteX85" fmla="*/ 2802005 w 10704720"/>
              <a:gd name="connsiteY85" fmla="*/ 337504 h 8253770"/>
              <a:gd name="connsiteX86" fmla="*/ 2671178 w 10704720"/>
              <a:gd name="connsiteY86" fmla="*/ 98371 h 8253770"/>
              <a:gd name="connsiteX87" fmla="*/ 2207149 w 10704720"/>
              <a:gd name="connsiteY87" fmla="*/ 98371 h 8253770"/>
              <a:gd name="connsiteX88" fmla="*/ 1829767 w 10704720"/>
              <a:gd name="connsiteY88" fmla="*/ 0 h 8253770"/>
              <a:gd name="connsiteX89" fmla="*/ 1770488 w 10704720"/>
              <a:gd name="connsiteY89" fmla="*/ 183327 h 8253770"/>
              <a:gd name="connsiteX90" fmla="*/ 1492715 w 10704720"/>
              <a:gd name="connsiteY90" fmla="*/ 123418 h 8253770"/>
              <a:gd name="connsiteX91" fmla="*/ 1346808 w 10704720"/>
              <a:gd name="connsiteY91" fmla="*/ 274558 h 8253770"/>
              <a:gd name="connsiteX92" fmla="*/ 1176346 w 10704720"/>
              <a:gd name="connsiteY92" fmla="*/ 493779 h 8253770"/>
              <a:gd name="connsiteX93" fmla="*/ 1228943 w 10704720"/>
              <a:gd name="connsiteY93" fmla="*/ 659728 h 8253770"/>
              <a:gd name="connsiteX94" fmla="*/ 1214192 w 10704720"/>
              <a:gd name="connsiteY94" fmla="*/ 762197 h 8253770"/>
              <a:gd name="connsiteX95" fmla="*/ 938865 w 10704720"/>
              <a:gd name="connsiteY95" fmla="*/ 725105 h 8253770"/>
              <a:gd name="connsiteX96" fmla="*/ 802414 w 10704720"/>
              <a:gd name="connsiteY96" fmla="*/ 785013 h 8253770"/>
              <a:gd name="connsiteX97" fmla="*/ 560405 w 10704720"/>
              <a:gd name="connsiteY97" fmla="*/ 863302 h 8253770"/>
              <a:gd name="connsiteX98" fmla="*/ 280860 w 10704720"/>
              <a:gd name="connsiteY98" fmla="*/ 1085924 h 8253770"/>
              <a:gd name="connsiteX99" fmla="*/ 60922 w 10704720"/>
              <a:gd name="connsiteY99"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9975515 w 10704720"/>
              <a:gd name="connsiteY51" fmla="*/ 7608441 h 8253770"/>
              <a:gd name="connsiteX52" fmla="*/ 10264882 w 10704720"/>
              <a:gd name="connsiteY52" fmla="*/ 7214902 h 8253770"/>
              <a:gd name="connsiteX53" fmla="*/ 10461652 w 10704720"/>
              <a:gd name="connsiteY53" fmla="*/ 6902385 h 8253770"/>
              <a:gd name="connsiteX54" fmla="*/ 10588973 w 10704720"/>
              <a:gd name="connsiteY54" fmla="*/ 6682467 h 8253770"/>
              <a:gd name="connsiteX55" fmla="*/ 10704720 w 10704720"/>
              <a:gd name="connsiteY55" fmla="*/ 6254203 h 8253770"/>
              <a:gd name="connsiteX56" fmla="*/ 10380629 w 10704720"/>
              <a:gd name="connsiteY56" fmla="*/ 6381525 h 8253770"/>
              <a:gd name="connsiteX57" fmla="*/ 10241733 w 10704720"/>
              <a:gd name="connsiteY57" fmla="*/ 6485697 h 8253770"/>
              <a:gd name="connsiteX58" fmla="*/ 9686148 w 10704720"/>
              <a:gd name="connsiteY58" fmla="*/ 5802791 h 8253770"/>
              <a:gd name="connsiteX59" fmla="*/ 9350482 w 10704720"/>
              <a:gd name="connsiteY59" fmla="*/ 5733342 h 8253770"/>
              <a:gd name="connsiteX60" fmla="*/ 8100416 w 10704720"/>
              <a:gd name="connsiteY60" fmla="*/ 3499429 h 8253770"/>
              <a:gd name="connsiteX61" fmla="*/ 7081844 w 10704720"/>
              <a:gd name="connsiteY61" fmla="*/ 3244785 h 8253770"/>
              <a:gd name="connsiteX62" fmla="*/ 6723029 w 10704720"/>
              <a:gd name="connsiteY62" fmla="*/ 3059591 h 8253770"/>
              <a:gd name="connsiteX63" fmla="*/ 4772311 w 10704720"/>
              <a:gd name="connsiteY63" fmla="*/ 3544497 h 8253770"/>
              <a:gd name="connsiteX64" fmla="*/ 4416654 w 10704720"/>
              <a:gd name="connsiteY64" fmla="*/ 3524887 h 8253770"/>
              <a:gd name="connsiteX65" fmla="*/ 4413131 w 10704720"/>
              <a:gd name="connsiteY65" fmla="*/ 3442163 h 8253770"/>
              <a:gd name="connsiteX66" fmla="*/ 4270712 w 10704720"/>
              <a:gd name="connsiteY66" fmla="*/ 3282654 h 8253770"/>
              <a:gd name="connsiteX67" fmla="*/ 4211433 w 10704720"/>
              <a:gd name="connsiteY67" fmla="*/ 3145125 h 8253770"/>
              <a:gd name="connsiteX68" fmla="*/ 4108300 w 10704720"/>
              <a:gd name="connsiteY68" fmla="*/ 3024943 h 8253770"/>
              <a:gd name="connsiteX69" fmla="*/ 4126158 w 10704720"/>
              <a:gd name="connsiteY69" fmla="*/ 2876872 h 8253770"/>
              <a:gd name="connsiteX70" fmla="*/ 3690900 w 10704720"/>
              <a:gd name="connsiteY70" fmla="*/ 3026310 h 8253770"/>
              <a:gd name="connsiteX71" fmla="*/ 3588809 w 10704720"/>
              <a:gd name="connsiteY71" fmla="*/ 2863566 h 8253770"/>
              <a:gd name="connsiteX72" fmla="*/ 3402920 w 10704720"/>
              <a:gd name="connsiteY72" fmla="*/ 2976579 h 8253770"/>
              <a:gd name="connsiteX73" fmla="*/ 3248945 w 10704720"/>
              <a:gd name="connsiteY73" fmla="*/ 2799555 h 8253770"/>
              <a:gd name="connsiteX74" fmla="*/ 3246133 w 10704720"/>
              <a:gd name="connsiteY74" fmla="*/ 2637510 h 8253770"/>
              <a:gd name="connsiteX75" fmla="*/ 3152476 w 10704720"/>
              <a:gd name="connsiteY75" fmla="*/ 2550017 h 8253770"/>
              <a:gd name="connsiteX76" fmla="*/ 3214549 w 10704720"/>
              <a:gd name="connsiteY76" fmla="*/ 2437338 h 8253770"/>
              <a:gd name="connsiteX77" fmla="*/ 3395874 w 10704720"/>
              <a:gd name="connsiteY77" fmla="*/ 2237333 h 8253770"/>
              <a:gd name="connsiteX78" fmla="*/ 3300117 w 10704720"/>
              <a:gd name="connsiteY78" fmla="*/ 2090097 h 8253770"/>
              <a:gd name="connsiteX79" fmla="*/ 3453363 w 10704720"/>
              <a:gd name="connsiteY79" fmla="*/ 1814871 h 8253770"/>
              <a:gd name="connsiteX80" fmla="*/ 3700614 w 10704720"/>
              <a:gd name="connsiteY80" fmla="*/ 1562628 h 8253770"/>
              <a:gd name="connsiteX81" fmla="*/ 3719892 w 10704720"/>
              <a:gd name="connsiteY81" fmla="*/ 1333869 h 8253770"/>
              <a:gd name="connsiteX82" fmla="*/ 3523469 w 10704720"/>
              <a:gd name="connsiteY82" fmla="*/ 1165884 h 8253770"/>
              <a:gd name="connsiteX83" fmla="*/ 3242172 w 10704720"/>
              <a:gd name="connsiteY83" fmla="*/ 986492 h 8253770"/>
              <a:gd name="connsiteX84" fmla="*/ 2802005 w 10704720"/>
              <a:gd name="connsiteY84" fmla="*/ 337504 h 8253770"/>
              <a:gd name="connsiteX85" fmla="*/ 2671178 w 10704720"/>
              <a:gd name="connsiteY85" fmla="*/ 98371 h 8253770"/>
              <a:gd name="connsiteX86" fmla="*/ 2207149 w 10704720"/>
              <a:gd name="connsiteY86" fmla="*/ 98371 h 8253770"/>
              <a:gd name="connsiteX87" fmla="*/ 1829767 w 10704720"/>
              <a:gd name="connsiteY87" fmla="*/ 0 h 8253770"/>
              <a:gd name="connsiteX88" fmla="*/ 1770488 w 10704720"/>
              <a:gd name="connsiteY88" fmla="*/ 183327 h 8253770"/>
              <a:gd name="connsiteX89" fmla="*/ 1492715 w 10704720"/>
              <a:gd name="connsiteY89" fmla="*/ 123418 h 8253770"/>
              <a:gd name="connsiteX90" fmla="*/ 1346808 w 10704720"/>
              <a:gd name="connsiteY90" fmla="*/ 274558 h 8253770"/>
              <a:gd name="connsiteX91" fmla="*/ 1176346 w 10704720"/>
              <a:gd name="connsiteY91" fmla="*/ 493779 h 8253770"/>
              <a:gd name="connsiteX92" fmla="*/ 1228943 w 10704720"/>
              <a:gd name="connsiteY92" fmla="*/ 659728 h 8253770"/>
              <a:gd name="connsiteX93" fmla="*/ 1214192 w 10704720"/>
              <a:gd name="connsiteY93" fmla="*/ 762197 h 8253770"/>
              <a:gd name="connsiteX94" fmla="*/ 938865 w 10704720"/>
              <a:gd name="connsiteY94" fmla="*/ 725105 h 8253770"/>
              <a:gd name="connsiteX95" fmla="*/ 802414 w 10704720"/>
              <a:gd name="connsiteY95" fmla="*/ 785013 h 8253770"/>
              <a:gd name="connsiteX96" fmla="*/ 560405 w 10704720"/>
              <a:gd name="connsiteY96" fmla="*/ 863302 h 8253770"/>
              <a:gd name="connsiteX97" fmla="*/ 280860 w 10704720"/>
              <a:gd name="connsiteY97" fmla="*/ 1085924 h 8253770"/>
              <a:gd name="connsiteX98" fmla="*/ 60922 w 10704720"/>
              <a:gd name="connsiteY98"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588973 w 10704720"/>
              <a:gd name="connsiteY53" fmla="*/ 6682467 h 8253770"/>
              <a:gd name="connsiteX54" fmla="*/ 10704720 w 10704720"/>
              <a:gd name="connsiteY54" fmla="*/ 6254203 h 8253770"/>
              <a:gd name="connsiteX55" fmla="*/ 10380629 w 10704720"/>
              <a:gd name="connsiteY55" fmla="*/ 6381525 h 8253770"/>
              <a:gd name="connsiteX56" fmla="*/ 10241733 w 10704720"/>
              <a:gd name="connsiteY56" fmla="*/ 6485697 h 8253770"/>
              <a:gd name="connsiteX57" fmla="*/ 9686148 w 10704720"/>
              <a:gd name="connsiteY57" fmla="*/ 5802791 h 8253770"/>
              <a:gd name="connsiteX58" fmla="*/ 9350482 w 10704720"/>
              <a:gd name="connsiteY58" fmla="*/ 5733342 h 8253770"/>
              <a:gd name="connsiteX59" fmla="*/ 8100416 w 10704720"/>
              <a:gd name="connsiteY59" fmla="*/ 3499429 h 8253770"/>
              <a:gd name="connsiteX60" fmla="*/ 7081844 w 10704720"/>
              <a:gd name="connsiteY60" fmla="*/ 3244785 h 8253770"/>
              <a:gd name="connsiteX61" fmla="*/ 6723029 w 10704720"/>
              <a:gd name="connsiteY61" fmla="*/ 3059591 h 8253770"/>
              <a:gd name="connsiteX62" fmla="*/ 4772311 w 10704720"/>
              <a:gd name="connsiteY62" fmla="*/ 3544497 h 8253770"/>
              <a:gd name="connsiteX63" fmla="*/ 4416654 w 10704720"/>
              <a:gd name="connsiteY63" fmla="*/ 3524887 h 8253770"/>
              <a:gd name="connsiteX64" fmla="*/ 4413131 w 10704720"/>
              <a:gd name="connsiteY64" fmla="*/ 3442163 h 8253770"/>
              <a:gd name="connsiteX65" fmla="*/ 4270712 w 10704720"/>
              <a:gd name="connsiteY65" fmla="*/ 3282654 h 8253770"/>
              <a:gd name="connsiteX66" fmla="*/ 4211433 w 10704720"/>
              <a:gd name="connsiteY66" fmla="*/ 3145125 h 8253770"/>
              <a:gd name="connsiteX67" fmla="*/ 4108300 w 10704720"/>
              <a:gd name="connsiteY67" fmla="*/ 3024943 h 8253770"/>
              <a:gd name="connsiteX68" fmla="*/ 4126158 w 10704720"/>
              <a:gd name="connsiteY68" fmla="*/ 2876872 h 8253770"/>
              <a:gd name="connsiteX69" fmla="*/ 3690900 w 10704720"/>
              <a:gd name="connsiteY69" fmla="*/ 3026310 h 8253770"/>
              <a:gd name="connsiteX70" fmla="*/ 3588809 w 10704720"/>
              <a:gd name="connsiteY70" fmla="*/ 2863566 h 8253770"/>
              <a:gd name="connsiteX71" fmla="*/ 3402920 w 10704720"/>
              <a:gd name="connsiteY71" fmla="*/ 2976579 h 8253770"/>
              <a:gd name="connsiteX72" fmla="*/ 3248945 w 10704720"/>
              <a:gd name="connsiteY72" fmla="*/ 2799555 h 8253770"/>
              <a:gd name="connsiteX73" fmla="*/ 3246133 w 10704720"/>
              <a:gd name="connsiteY73" fmla="*/ 2637510 h 8253770"/>
              <a:gd name="connsiteX74" fmla="*/ 3152476 w 10704720"/>
              <a:gd name="connsiteY74" fmla="*/ 2550017 h 8253770"/>
              <a:gd name="connsiteX75" fmla="*/ 3214549 w 10704720"/>
              <a:gd name="connsiteY75" fmla="*/ 2437338 h 8253770"/>
              <a:gd name="connsiteX76" fmla="*/ 3395874 w 10704720"/>
              <a:gd name="connsiteY76" fmla="*/ 2237333 h 8253770"/>
              <a:gd name="connsiteX77" fmla="*/ 3300117 w 10704720"/>
              <a:gd name="connsiteY77" fmla="*/ 2090097 h 8253770"/>
              <a:gd name="connsiteX78" fmla="*/ 3453363 w 10704720"/>
              <a:gd name="connsiteY78" fmla="*/ 1814871 h 8253770"/>
              <a:gd name="connsiteX79" fmla="*/ 3700614 w 10704720"/>
              <a:gd name="connsiteY79" fmla="*/ 1562628 h 8253770"/>
              <a:gd name="connsiteX80" fmla="*/ 3719892 w 10704720"/>
              <a:gd name="connsiteY80" fmla="*/ 1333869 h 8253770"/>
              <a:gd name="connsiteX81" fmla="*/ 3523469 w 10704720"/>
              <a:gd name="connsiteY81" fmla="*/ 1165884 h 8253770"/>
              <a:gd name="connsiteX82" fmla="*/ 3242172 w 10704720"/>
              <a:gd name="connsiteY82" fmla="*/ 986492 h 8253770"/>
              <a:gd name="connsiteX83" fmla="*/ 2802005 w 10704720"/>
              <a:gd name="connsiteY83" fmla="*/ 337504 h 8253770"/>
              <a:gd name="connsiteX84" fmla="*/ 2671178 w 10704720"/>
              <a:gd name="connsiteY84" fmla="*/ 98371 h 8253770"/>
              <a:gd name="connsiteX85" fmla="*/ 2207149 w 10704720"/>
              <a:gd name="connsiteY85" fmla="*/ 98371 h 8253770"/>
              <a:gd name="connsiteX86" fmla="*/ 1829767 w 10704720"/>
              <a:gd name="connsiteY86" fmla="*/ 0 h 8253770"/>
              <a:gd name="connsiteX87" fmla="*/ 1770488 w 10704720"/>
              <a:gd name="connsiteY87" fmla="*/ 183327 h 8253770"/>
              <a:gd name="connsiteX88" fmla="*/ 1492715 w 10704720"/>
              <a:gd name="connsiteY88" fmla="*/ 123418 h 8253770"/>
              <a:gd name="connsiteX89" fmla="*/ 1346808 w 10704720"/>
              <a:gd name="connsiteY89" fmla="*/ 274558 h 8253770"/>
              <a:gd name="connsiteX90" fmla="*/ 1176346 w 10704720"/>
              <a:gd name="connsiteY90" fmla="*/ 493779 h 8253770"/>
              <a:gd name="connsiteX91" fmla="*/ 1228943 w 10704720"/>
              <a:gd name="connsiteY91" fmla="*/ 659728 h 8253770"/>
              <a:gd name="connsiteX92" fmla="*/ 1214192 w 10704720"/>
              <a:gd name="connsiteY92" fmla="*/ 762197 h 8253770"/>
              <a:gd name="connsiteX93" fmla="*/ 938865 w 10704720"/>
              <a:gd name="connsiteY93" fmla="*/ 725105 h 8253770"/>
              <a:gd name="connsiteX94" fmla="*/ 802414 w 10704720"/>
              <a:gd name="connsiteY94" fmla="*/ 785013 h 8253770"/>
              <a:gd name="connsiteX95" fmla="*/ 560405 w 10704720"/>
              <a:gd name="connsiteY95" fmla="*/ 863302 h 8253770"/>
              <a:gd name="connsiteX96" fmla="*/ 280860 w 10704720"/>
              <a:gd name="connsiteY96" fmla="*/ 1085924 h 8253770"/>
              <a:gd name="connsiteX97" fmla="*/ 60922 w 10704720"/>
              <a:gd name="connsiteY97"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704720 w 10704720"/>
              <a:gd name="connsiteY53" fmla="*/ 6254203 h 8253770"/>
              <a:gd name="connsiteX54" fmla="*/ 10380629 w 10704720"/>
              <a:gd name="connsiteY54" fmla="*/ 6381525 h 8253770"/>
              <a:gd name="connsiteX55" fmla="*/ 10241733 w 10704720"/>
              <a:gd name="connsiteY55" fmla="*/ 6485697 h 8253770"/>
              <a:gd name="connsiteX56" fmla="*/ 9686148 w 10704720"/>
              <a:gd name="connsiteY56" fmla="*/ 5802791 h 8253770"/>
              <a:gd name="connsiteX57" fmla="*/ 9350482 w 10704720"/>
              <a:gd name="connsiteY57" fmla="*/ 5733342 h 8253770"/>
              <a:gd name="connsiteX58" fmla="*/ 8100416 w 10704720"/>
              <a:gd name="connsiteY58" fmla="*/ 3499429 h 8253770"/>
              <a:gd name="connsiteX59" fmla="*/ 7081844 w 10704720"/>
              <a:gd name="connsiteY59" fmla="*/ 3244785 h 8253770"/>
              <a:gd name="connsiteX60" fmla="*/ 6723029 w 10704720"/>
              <a:gd name="connsiteY60" fmla="*/ 3059591 h 8253770"/>
              <a:gd name="connsiteX61" fmla="*/ 4772311 w 10704720"/>
              <a:gd name="connsiteY61" fmla="*/ 3544497 h 8253770"/>
              <a:gd name="connsiteX62" fmla="*/ 4416654 w 10704720"/>
              <a:gd name="connsiteY62" fmla="*/ 3524887 h 8253770"/>
              <a:gd name="connsiteX63" fmla="*/ 4413131 w 10704720"/>
              <a:gd name="connsiteY63" fmla="*/ 3442163 h 8253770"/>
              <a:gd name="connsiteX64" fmla="*/ 4270712 w 10704720"/>
              <a:gd name="connsiteY64" fmla="*/ 3282654 h 8253770"/>
              <a:gd name="connsiteX65" fmla="*/ 4211433 w 10704720"/>
              <a:gd name="connsiteY65" fmla="*/ 3145125 h 8253770"/>
              <a:gd name="connsiteX66" fmla="*/ 4108300 w 10704720"/>
              <a:gd name="connsiteY66" fmla="*/ 3024943 h 8253770"/>
              <a:gd name="connsiteX67" fmla="*/ 4126158 w 10704720"/>
              <a:gd name="connsiteY67" fmla="*/ 2876872 h 8253770"/>
              <a:gd name="connsiteX68" fmla="*/ 3690900 w 10704720"/>
              <a:gd name="connsiteY68" fmla="*/ 3026310 h 8253770"/>
              <a:gd name="connsiteX69" fmla="*/ 3588809 w 10704720"/>
              <a:gd name="connsiteY69" fmla="*/ 2863566 h 8253770"/>
              <a:gd name="connsiteX70" fmla="*/ 3402920 w 10704720"/>
              <a:gd name="connsiteY70" fmla="*/ 2976579 h 8253770"/>
              <a:gd name="connsiteX71" fmla="*/ 3248945 w 10704720"/>
              <a:gd name="connsiteY71" fmla="*/ 2799555 h 8253770"/>
              <a:gd name="connsiteX72" fmla="*/ 3246133 w 10704720"/>
              <a:gd name="connsiteY72" fmla="*/ 2637510 h 8253770"/>
              <a:gd name="connsiteX73" fmla="*/ 3152476 w 10704720"/>
              <a:gd name="connsiteY73" fmla="*/ 2550017 h 8253770"/>
              <a:gd name="connsiteX74" fmla="*/ 3214549 w 10704720"/>
              <a:gd name="connsiteY74" fmla="*/ 2437338 h 8253770"/>
              <a:gd name="connsiteX75" fmla="*/ 3395874 w 10704720"/>
              <a:gd name="connsiteY75" fmla="*/ 2237333 h 8253770"/>
              <a:gd name="connsiteX76" fmla="*/ 3300117 w 10704720"/>
              <a:gd name="connsiteY76" fmla="*/ 2090097 h 8253770"/>
              <a:gd name="connsiteX77" fmla="*/ 3453363 w 10704720"/>
              <a:gd name="connsiteY77" fmla="*/ 1814871 h 8253770"/>
              <a:gd name="connsiteX78" fmla="*/ 3700614 w 10704720"/>
              <a:gd name="connsiteY78" fmla="*/ 1562628 h 8253770"/>
              <a:gd name="connsiteX79" fmla="*/ 3719892 w 10704720"/>
              <a:gd name="connsiteY79" fmla="*/ 1333869 h 8253770"/>
              <a:gd name="connsiteX80" fmla="*/ 3523469 w 10704720"/>
              <a:gd name="connsiteY80" fmla="*/ 1165884 h 8253770"/>
              <a:gd name="connsiteX81" fmla="*/ 3242172 w 10704720"/>
              <a:gd name="connsiteY81" fmla="*/ 986492 h 8253770"/>
              <a:gd name="connsiteX82" fmla="*/ 2802005 w 10704720"/>
              <a:gd name="connsiteY82" fmla="*/ 337504 h 8253770"/>
              <a:gd name="connsiteX83" fmla="*/ 2671178 w 10704720"/>
              <a:gd name="connsiteY83" fmla="*/ 98371 h 8253770"/>
              <a:gd name="connsiteX84" fmla="*/ 2207149 w 10704720"/>
              <a:gd name="connsiteY84" fmla="*/ 98371 h 8253770"/>
              <a:gd name="connsiteX85" fmla="*/ 1829767 w 10704720"/>
              <a:gd name="connsiteY85" fmla="*/ 0 h 8253770"/>
              <a:gd name="connsiteX86" fmla="*/ 1770488 w 10704720"/>
              <a:gd name="connsiteY86" fmla="*/ 183327 h 8253770"/>
              <a:gd name="connsiteX87" fmla="*/ 1492715 w 10704720"/>
              <a:gd name="connsiteY87" fmla="*/ 123418 h 8253770"/>
              <a:gd name="connsiteX88" fmla="*/ 1346808 w 10704720"/>
              <a:gd name="connsiteY88" fmla="*/ 274558 h 8253770"/>
              <a:gd name="connsiteX89" fmla="*/ 1176346 w 10704720"/>
              <a:gd name="connsiteY89" fmla="*/ 493779 h 8253770"/>
              <a:gd name="connsiteX90" fmla="*/ 1228943 w 10704720"/>
              <a:gd name="connsiteY90" fmla="*/ 659728 h 8253770"/>
              <a:gd name="connsiteX91" fmla="*/ 1214192 w 10704720"/>
              <a:gd name="connsiteY91" fmla="*/ 762197 h 8253770"/>
              <a:gd name="connsiteX92" fmla="*/ 938865 w 10704720"/>
              <a:gd name="connsiteY92" fmla="*/ 725105 h 8253770"/>
              <a:gd name="connsiteX93" fmla="*/ 802414 w 10704720"/>
              <a:gd name="connsiteY93" fmla="*/ 785013 h 8253770"/>
              <a:gd name="connsiteX94" fmla="*/ 560405 w 10704720"/>
              <a:gd name="connsiteY94" fmla="*/ 863302 h 8253770"/>
              <a:gd name="connsiteX95" fmla="*/ 280860 w 10704720"/>
              <a:gd name="connsiteY95" fmla="*/ 1085924 h 8253770"/>
              <a:gd name="connsiteX96" fmla="*/ 60922 w 10704720"/>
              <a:gd name="connsiteY96" fmla="*/ 989090 h 8253770"/>
              <a:gd name="connsiteX0" fmla="*/ 60922 w 10704720"/>
              <a:gd name="connsiteY0" fmla="*/ 989090 h 8253770"/>
              <a:gd name="connsiteX1" fmla="*/ 96358 w 10704720"/>
              <a:gd name="connsiteY1" fmla="*/ 1263646 h 8253770"/>
              <a:gd name="connsiteX2" fmla="*/ 93583 w 10704720"/>
              <a:gd name="connsiteY2" fmla="*/ 1599981 h 8253770"/>
              <a:gd name="connsiteX3" fmla="*/ 208307 w 10704720"/>
              <a:gd name="connsiteY3" fmla="*/ 1806289 h 8253770"/>
              <a:gd name="connsiteX4" fmla="*/ 107313 w 10704720"/>
              <a:gd name="connsiteY4" fmla="*/ 1921535 h 8253770"/>
              <a:gd name="connsiteX5" fmla="*/ 0 w 10704720"/>
              <a:gd name="connsiteY5" fmla="*/ 2261605 h 8253770"/>
              <a:gd name="connsiteX6" fmla="*/ 423681 w 10704720"/>
              <a:gd name="connsiteY6" fmla="*/ 2106897 h 8253770"/>
              <a:gd name="connsiteX7" fmla="*/ 743536 w 10704720"/>
              <a:gd name="connsiteY7" fmla="*/ 2392330 h 8253770"/>
              <a:gd name="connsiteX8" fmla="*/ 987663 w 10704720"/>
              <a:gd name="connsiteY8" fmla="*/ 2477256 h 8253770"/>
              <a:gd name="connsiteX9" fmla="*/ 1101311 w 10704720"/>
              <a:gd name="connsiteY9" fmla="*/ 2754548 h 8253770"/>
              <a:gd name="connsiteX10" fmla="*/ 1513088 w 10704720"/>
              <a:gd name="connsiteY10" fmla="*/ 2913525 h 8253770"/>
              <a:gd name="connsiteX11" fmla="*/ 1827686 w 10704720"/>
              <a:gd name="connsiteY11" fmla="*/ 2901616 h 8253770"/>
              <a:gd name="connsiteX12" fmla="*/ 1829823 w 10704720"/>
              <a:gd name="connsiteY12" fmla="*/ 3030138 h 8253770"/>
              <a:gd name="connsiteX13" fmla="*/ 1622555 w 10704720"/>
              <a:gd name="connsiteY13" fmla="*/ 3398628 h 8253770"/>
              <a:gd name="connsiteX14" fmla="*/ 1515590 w 10704720"/>
              <a:gd name="connsiteY14" fmla="*/ 3514376 h 8253770"/>
              <a:gd name="connsiteX15" fmla="*/ 1404060 w 10704720"/>
              <a:gd name="connsiteY15" fmla="*/ 3720684 h 8253770"/>
              <a:gd name="connsiteX16" fmla="*/ 1552432 w 10704720"/>
              <a:gd name="connsiteY16" fmla="*/ 4141611 h 8253770"/>
              <a:gd name="connsiteX17" fmla="*/ 1749895 w 10704720"/>
              <a:gd name="connsiteY17" fmla="*/ 4212259 h 8253770"/>
              <a:gd name="connsiteX18" fmla="*/ 1679789 w 10704720"/>
              <a:gd name="connsiteY18" fmla="*/ 4392487 h 8253770"/>
              <a:gd name="connsiteX19" fmla="*/ 2098906 w 10704720"/>
              <a:gd name="connsiteY19" fmla="*/ 4568310 h 8253770"/>
              <a:gd name="connsiteX20" fmla="*/ 2469278 w 10704720"/>
              <a:gd name="connsiteY20" fmla="*/ 4745165 h 8253770"/>
              <a:gd name="connsiteX21" fmla="*/ 2652720 w 10704720"/>
              <a:gd name="connsiteY21" fmla="*/ 4986168 h 8253770"/>
              <a:gd name="connsiteX22" fmla="*/ 3039230 w 10704720"/>
              <a:gd name="connsiteY22" fmla="*/ 5347187 h 8253770"/>
              <a:gd name="connsiteX23" fmla="*/ 3459406 w 10704720"/>
              <a:gd name="connsiteY23" fmla="*/ 5751601 h 8253770"/>
              <a:gd name="connsiteX24" fmla="*/ 3692652 w 10704720"/>
              <a:gd name="connsiteY24" fmla="*/ 6044704 h 8253770"/>
              <a:gd name="connsiteX25" fmla="*/ 3967268 w 10704720"/>
              <a:gd name="connsiteY25" fmla="*/ 6406923 h 8253770"/>
              <a:gd name="connsiteX26" fmla="*/ 4107278 w 10704720"/>
              <a:gd name="connsiteY26" fmla="*/ 6737819 h 8253770"/>
              <a:gd name="connsiteX27" fmla="*/ 4260196 w 10704720"/>
              <a:gd name="connsiteY27" fmla="*/ 6967945 h 8253770"/>
              <a:gd name="connsiteX28" fmla="*/ 4311076 w 10704720"/>
              <a:gd name="connsiteY28" fmla="*/ 7271090 h 8253770"/>
              <a:gd name="connsiteX29" fmla="*/ 4544304 w 10704720"/>
              <a:gd name="connsiteY29" fmla="*/ 7568964 h 8253770"/>
              <a:gd name="connsiteX30" fmla="*/ 4913965 w 10704720"/>
              <a:gd name="connsiteY30" fmla="*/ 7694583 h 8253770"/>
              <a:gd name="connsiteX31" fmla="*/ 5257316 w 10704720"/>
              <a:gd name="connsiteY31" fmla="*/ 7823105 h 8253770"/>
              <a:gd name="connsiteX32" fmla="*/ 5586994 w 10704720"/>
              <a:gd name="connsiteY32" fmla="*/ 7791814 h 8253770"/>
              <a:gd name="connsiteX33" fmla="*/ 5648044 w 10704720"/>
              <a:gd name="connsiteY33" fmla="*/ 7914032 h 8253770"/>
              <a:gd name="connsiteX34" fmla="*/ 5971752 w 10704720"/>
              <a:gd name="connsiteY34" fmla="*/ 8253770 h 8253770"/>
              <a:gd name="connsiteX35" fmla="*/ 6261812 w 10704720"/>
              <a:gd name="connsiteY35" fmla="*/ 7996787 h 8253770"/>
              <a:gd name="connsiteX36" fmla="*/ 6006147 w 10704720"/>
              <a:gd name="connsiteY36" fmla="*/ 7720057 h 8253770"/>
              <a:gd name="connsiteX37" fmla="*/ 5953203 w 10704720"/>
              <a:gd name="connsiteY37" fmla="*/ 7399398 h 8253770"/>
              <a:gd name="connsiteX38" fmla="*/ 5823782 w 10704720"/>
              <a:gd name="connsiteY38" fmla="*/ 7116562 h 8253770"/>
              <a:gd name="connsiteX39" fmla="*/ 5986869 w 10704720"/>
              <a:gd name="connsiteY39" fmla="*/ 6838801 h 8253770"/>
              <a:gd name="connsiteX40" fmla="*/ 6088229 w 10704720"/>
              <a:gd name="connsiteY40" fmla="*/ 6514906 h 8253770"/>
              <a:gd name="connsiteX41" fmla="*/ 6085436 w 10704720"/>
              <a:gd name="connsiteY41" fmla="*/ 6368538 h 8253770"/>
              <a:gd name="connsiteX42" fmla="*/ 5728774 w 10704720"/>
              <a:gd name="connsiteY42" fmla="*/ 6036806 h 8253770"/>
              <a:gd name="connsiteX43" fmla="*/ 5460841 w 10704720"/>
              <a:gd name="connsiteY43" fmla="*/ 5825758 h 8253770"/>
              <a:gd name="connsiteX44" fmla="*/ 5280940 w 10704720"/>
              <a:gd name="connsiteY44" fmla="*/ 5470377 h 8253770"/>
              <a:gd name="connsiteX45" fmla="*/ 5143122 w 10704720"/>
              <a:gd name="connsiteY45" fmla="*/ 4940706 h 8253770"/>
              <a:gd name="connsiteX46" fmla="*/ 4892019 w 10704720"/>
              <a:gd name="connsiteY46" fmla="*/ 4849474 h 8253770"/>
              <a:gd name="connsiteX47" fmla="*/ 4957962 w 10704720"/>
              <a:gd name="connsiteY47" fmla="*/ 4620714 h 8253770"/>
              <a:gd name="connsiteX48" fmla="*/ 4921540 w 10704720"/>
              <a:gd name="connsiteY48" fmla="*/ 4465641 h 8253770"/>
              <a:gd name="connsiteX49" fmla="*/ 5102172 w 10704720"/>
              <a:gd name="connsiteY49" fmla="*/ 4291185 h 8253770"/>
              <a:gd name="connsiteX50" fmla="*/ 9049540 w 10704720"/>
              <a:gd name="connsiteY50" fmla="*/ 8059854 h 8253770"/>
              <a:gd name="connsiteX51" fmla="*/ 10264882 w 10704720"/>
              <a:gd name="connsiteY51" fmla="*/ 7214902 h 8253770"/>
              <a:gd name="connsiteX52" fmla="*/ 10461652 w 10704720"/>
              <a:gd name="connsiteY52" fmla="*/ 6902385 h 8253770"/>
              <a:gd name="connsiteX53" fmla="*/ 10704720 w 10704720"/>
              <a:gd name="connsiteY53" fmla="*/ 6254203 h 8253770"/>
              <a:gd name="connsiteX54" fmla="*/ 10241733 w 10704720"/>
              <a:gd name="connsiteY54" fmla="*/ 6485697 h 8253770"/>
              <a:gd name="connsiteX55" fmla="*/ 9686148 w 10704720"/>
              <a:gd name="connsiteY55" fmla="*/ 5802791 h 8253770"/>
              <a:gd name="connsiteX56" fmla="*/ 9350482 w 10704720"/>
              <a:gd name="connsiteY56" fmla="*/ 5733342 h 8253770"/>
              <a:gd name="connsiteX57" fmla="*/ 8100416 w 10704720"/>
              <a:gd name="connsiteY57" fmla="*/ 3499429 h 8253770"/>
              <a:gd name="connsiteX58" fmla="*/ 7081844 w 10704720"/>
              <a:gd name="connsiteY58" fmla="*/ 3244785 h 8253770"/>
              <a:gd name="connsiteX59" fmla="*/ 6723029 w 10704720"/>
              <a:gd name="connsiteY59" fmla="*/ 3059591 h 8253770"/>
              <a:gd name="connsiteX60" fmla="*/ 4772311 w 10704720"/>
              <a:gd name="connsiteY60" fmla="*/ 3544497 h 8253770"/>
              <a:gd name="connsiteX61" fmla="*/ 4416654 w 10704720"/>
              <a:gd name="connsiteY61" fmla="*/ 3524887 h 8253770"/>
              <a:gd name="connsiteX62" fmla="*/ 4413131 w 10704720"/>
              <a:gd name="connsiteY62" fmla="*/ 3442163 h 8253770"/>
              <a:gd name="connsiteX63" fmla="*/ 4270712 w 10704720"/>
              <a:gd name="connsiteY63" fmla="*/ 3282654 h 8253770"/>
              <a:gd name="connsiteX64" fmla="*/ 4211433 w 10704720"/>
              <a:gd name="connsiteY64" fmla="*/ 3145125 h 8253770"/>
              <a:gd name="connsiteX65" fmla="*/ 4108300 w 10704720"/>
              <a:gd name="connsiteY65" fmla="*/ 3024943 h 8253770"/>
              <a:gd name="connsiteX66" fmla="*/ 4126158 w 10704720"/>
              <a:gd name="connsiteY66" fmla="*/ 2876872 h 8253770"/>
              <a:gd name="connsiteX67" fmla="*/ 3690900 w 10704720"/>
              <a:gd name="connsiteY67" fmla="*/ 3026310 h 8253770"/>
              <a:gd name="connsiteX68" fmla="*/ 3588809 w 10704720"/>
              <a:gd name="connsiteY68" fmla="*/ 2863566 h 8253770"/>
              <a:gd name="connsiteX69" fmla="*/ 3402920 w 10704720"/>
              <a:gd name="connsiteY69" fmla="*/ 2976579 h 8253770"/>
              <a:gd name="connsiteX70" fmla="*/ 3248945 w 10704720"/>
              <a:gd name="connsiteY70" fmla="*/ 2799555 h 8253770"/>
              <a:gd name="connsiteX71" fmla="*/ 3246133 w 10704720"/>
              <a:gd name="connsiteY71" fmla="*/ 2637510 h 8253770"/>
              <a:gd name="connsiteX72" fmla="*/ 3152476 w 10704720"/>
              <a:gd name="connsiteY72" fmla="*/ 2550017 h 8253770"/>
              <a:gd name="connsiteX73" fmla="*/ 3214549 w 10704720"/>
              <a:gd name="connsiteY73" fmla="*/ 2437338 h 8253770"/>
              <a:gd name="connsiteX74" fmla="*/ 3395874 w 10704720"/>
              <a:gd name="connsiteY74" fmla="*/ 2237333 h 8253770"/>
              <a:gd name="connsiteX75" fmla="*/ 3300117 w 10704720"/>
              <a:gd name="connsiteY75" fmla="*/ 2090097 h 8253770"/>
              <a:gd name="connsiteX76" fmla="*/ 3453363 w 10704720"/>
              <a:gd name="connsiteY76" fmla="*/ 1814871 h 8253770"/>
              <a:gd name="connsiteX77" fmla="*/ 3700614 w 10704720"/>
              <a:gd name="connsiteY77" fmla="*/ 1562628 h 8253770"/>
              <a:gd name="connsiteX78" fmla="*/ 3719892 w 10704720"/>
              <a:gd name="connsiteY78" fmla="*/ 1333869 h 8253770"/>
              <a:gd name="connsiteX79" fmla="*/ 3523469 w 10704720"/>
              <a:gd name="connsiteY79" fmla="*/ 1165884 h 8253770"/>
              <a:gd name="connsiteX80" fmla="*/ 3242172 w 10704720"/>
              <a:gd name="connsiteY80" fmla="*/ 986492 h 8253770"/>
              <a:gd name="connsiteX81" fmla="*/ 2802005 w 10704720"/>
              <a:gd name="connsiteY81" fmla="*/ 337504 h 8253770"/>
              <a:gd name="connsiteX82" fmla="*/ 2671178 w 10704720"/>
              <a:gd name="connsiteY82" fmla="*/ 98371 h 8253770"/>
              <a:gd name="connsiteX83" fmla="*/ 2207149 w 10704720"/>
              <a:gd name="connsiteY83" fmla="*/ 98371 h 8253770"/>
              <a:gd name="connsiteX84" fmla="*/ 1829767 w 10704720"/>
              <a:gd name="connsiteY84" fmla="*/ 0 h 8253770"/>
              <a:gd name="connsiteX85" fmla="*/ 1770488 w 10704720"/>
              <a:gd name="connsiteY85" fmla="*/ 183327 h 8253770"/>
              <a:gd name="connsiteX86" fmla="*/ 1492715 w 10704720"/>
              <a:gd name="connsiteY86" fmla="*/ 123418 h 8253770"/>
              <a:gd name="connsiteX87" fmla="*/ 1346808 w 10704720"/>
              <a:gd name="connsiteY87" fmla="*/ 274558 h 8253770"/>
              <a:gd name="connsiteX88" fmla="*/ 1176346 w 10704720"/>
              <a:gd name="connsiteY88" fmla="*/ 493779 h 8253770"/>
              <a:gd name="connsiteX89" fmla="*/ 1228943 w 10704720"/>
              <a:gd name="connsiteY89" fmla="*/ 659728 h 8253770"/>
              <a:gd name="connsiteX90" fmla="*/ 1214192 w 10704720"/>
              <a:gd name="connsiteY90" fmla="*/ 762197 h 8253770"/>
              <a:gd name="connsiteX91" fmla="*/ 938865 w 10704720"/>
              <a:gd name="connsiteY91" fmla="*/ 725105 h 8253770"/>
              <a:gd name="connsiteX92" fmla="*/ 802414 w 10704720"/>
              <a:gd name="connsiteY92" fmla="*/ 785013 h 8253770"/>
              <a:gd name="connsiteX93" fmla="*/ 560405 w 10704720"/>
              <a:gd name="connsiteY93" fmla="*/ 863302 h 8253770"/>
              <a:gd name="connsiteX94" fmla="*/ 280860 w 10704720"/>
              <a:gd name="connsiteY94" fmla="*/ 1085924 h 8253770"/>
              <a:gd name="connsiteX95" fmla="*/ 60922 w 10704720"/>
              <a:gd name="connsiteY95" fmla="*/ 989090 h 8253770"/>
              <a:gd name="connsiteX0" fmla="*/ 60922 w 10684729"/>
              <a:gd name="connsiteY0" fmla="*/ 989090 h 8253770"/>
              <a:gd name="connsiteX1" fmla="*/ 96358 w 10684729"/>
              <a:gd name="connsiteY1" fmla="*/ 1263646 h 8253770"/>
              <a:gd name="connsiteX2" fmla="*/ 93583 w 10684729"/>
              <a:gd name="connsiteY2" fmla="*/ 1599981 h 8253770"/>
              <a:gd name="connsiteX3" fmla="*/ 208307 w 10684729"/>
              <a:gd name="connsiteY3" fmla="*/ 1806289 h 8253770"/>
              <a:gd name="connsiteX4" fmla="*/ 107313 w 10684729"/>
              <a:gd name="connsiteY4" fmla="*/ 1921535 h 8253770"/>
              <a:gd name="connsiteX5" fmla="*/ 0 w 10684729"/>
              <a:gd name="connsiteY5" fmla="*/ 2261605 h 8253770"/>
              <a:gd name="connsiteX6" fmla="*/ 423681 w 10684729"/>
              <a:gd name="connsiteY6" fmla="*/ 2106897 h 8253770"/>
              <a:gd name="connsiteX7" fmla="*/ 743536 w 10684729"/>
              <a:gd name="connsiteY7" fmla="*/ 2392330 h 8253770"/>
              <a:gd name="connsiteX8" fmla="*/ 987663 w 10684729"/>
              <a:gd name="connsiteY8" fmla="*/ 2477256 h 8253770"/>
              <a:gd name="connsiteX9" fmla="*/ 1101311 w 10684729"/>
              <a:gd name="connsiteY9" fmla="*/ 2754548 h 8253770"/>
              <a:gd name="connsiteX10" fmla="*/ 1513088 w 10684729"/>
              <a:gd name="connsiteY10" fmla="*/ 2913525 h 8253770"/>
              <a:gd name="connsiteX11" fmla="*/ 1827686 w 10684729"/>
              <a:gd name="connsiteY11" fmla="*/ 2901616 h 8253770"/>
              <a:gd name="connsiteX12" fmla="*/ 1829823 w 10684729"/>
              <a:gd name="connsiteY12" fmla="*/ 3030138 h 8253770"/>
              <a:gd name="connsiteX13" fmla="*/ 1622555 w 10684729"/>
              <a:gd name="connsiteY13" fmla="*/ 3398628 h 8253770"/>
              <a:gd name="connsiteX14" fmla="*/ 1515590 w 10684729"/>
              <a:gd name="connsiteY14" fmla="*/ 3514376 h 8253770"/>
              <a:gd name="connsiteX15" fmla="*/ 1404060 w 10684729"/>
              <a:gd name="connsiteY15" fmla="*/ 3720684 h 8253770"/>
              <a:gd name="connsiteX16" fmla="*/ 1552432 w 10684729"/>
              <a:gd name="connsiteY16" fmla="*/ 4141611 h 8253770"/>
              <a:gd name="connsiteX17" fmla="*/ 1749895 w 10684729"/>
              <a:gd name="connsiteY17" fmla="*/ 4212259 h 8253770"/>
              <a:gd name="connsiteX18" fmla="*/ 1679789 w 10684729"/>
              <a:gd name="connsiteY18" fmla="*/ 4392487 h 8253770"/>
              <a:gd name="connsiteX19" fmla="*/ 2098906 w 10684729"/>
              <a:gd name="connsiteY19" fmla="*/ 4568310 h 8253770"/>
              <a:gd name="connsiteX20" fmla="*/ 2469278 w 10684729"/>
              <a:gd name="connsiteY20" fmla="*/ 4745165 h 8253770"/>
              <a:gd name="connsiteX21" fmla="*/ 2652720 w 10684729"/>
              <a:gd name="connsiteY21" fmla="*/ 4986168 h 8253770"/>
              <a:gd name="connsiteX22" fmla="*/ 3039230 w 10684729"/>
              <a:gd name="connsiteY22" fmla="*/ 5347187 h 8253770"/>
              <a:gd name="connsiteX23" fmla="*/ 3459406 w 10684729"/>
              <a:gd name="connsiteY23" fmla="*/ 5751601 h 8253770"/>
              <a:gd name="connsiteX24" fmla="*/ 3692652 w 10684729"/>
              <a:gd name="connsiteY24" fmla="*/ 6044704 h 8253770"/>
              <a:gd name="connsiteX25" fmla="*/ 3967268 w 10684729"/>
              <a:gd name="connsiteY25" fmla="*/ 6406923 h 8253770"/>
              <a:gd name="connsiteX26" fmla="*/ 4107278 w 10684729"/>
              <a:gd name="connsiteY26" fmla="*/ 6737819 h 8253770"/>
              <a:gd name="connsiteX27" fmla="*/ 4260196 w 10684729"/>
              <a:gd name="connsiteY27" fmla="*/ 6967945 h 8253770"/>
              <a:gd name="connsiteX28" fmla="*/ 4311076 w 10684729"/>
              <a:gd name="connsiteY28" fmla="*/ 7271090 h 8253770"/>
              <a:gd name="connsiteX29" fmla="*/ 4544304 w 10684729"/>
              <a:gd name="connsiteY29" fmla="*/ 7568964 h 8253770"/>
              <a:gd name="connsiteX30" fmla="*/ 4913965 w 10684729"/>
              <a:gd name="connsiteY30" fmla="*/ 7694583 h 8253770"/>
              <a:gd name="connsiteX31" fmla="*/ 5257316 w 10684729"/>
              <a:gd name="connsiteY31" fmla="*/ 7823105 h 8253770"/>
              <a:gd name="connsiteX32" fmla="*/ 5586994 w 10684729"/>
              <a:gd name="connsiteY32" fmla="*/ 7791814 h 8253770"/>
              <a:gd name="connsiteX33" fmla="*/ 5648044 w 10684729"/>
              <a:gd name="connsiteY33" fmla="*/ 7914032 h 8253770"/>
              <a:gd name="connsiteX34" fmla="*/ 5971752 w 10684729"/>
              <a:gd name="connsiteY34" fmla="*/ 8253770 h 8253770"/>
              <a:gd name="connsiteX35" fmla="*/ 6261812 w 10684729"/>
              <a:gd name="connsiteY35" fmla="*/ 7996787 h 8253770"/>
              <a:gd name="connsiteX36" fmla="*/ 6006147 w 10684729"/>
              <a:gd name="connsiteY36" fmla="*/ 7720057 h 8253770"/>
              <a:gd name="connsiteX37" fmla="*/ 5953203 w 10684729"/>
              <a:gd name="connsiteY37" fmla="*/ 7399398 h 8253770"/>
              <a:gd name="connsiteX38" fmla="*/ 5823782 w 10684729"/>
              <a:gd name="connsiteY38" fmla="*/ 7116562 h 8253770"/>
              <a:gd name="connsiteX39" fmla="*/ 5986869 w 10684729"/>
              <a:gd name="connsiteY39" fmla="*/ 6838801 h 8253770"/>
              <a:gd name="connsiteX40" fmla="*/ 6088229 w 10684729"/>
              <a:gd name="connsiteY40" fmla="*/ 6514906 h 8253770"/>
              <a:gd name="connsiteX41" fmla="*/ 6085436 w 10684729"/>
              <a:gd name="connsiteY41" fmla="*/ 6368538 h 8253770"/>
              <a:gd name="connsiteX42" fmla="*/ 5728774 w 10684729"/>
              <a:gd name="connsiteY42" fmla="*/ 6036806 h 8253770"/>
              <a:gd name="connsiteX43" fmla="*/ 5460841 w 10684729"/>
              <a:gd name="connsiteY43" fmla="*/ 5825758 h 8253770"/>
              <a:gd name="connsiteX44" fmla="*/ 5280940 w 10684729"/>
              <a:gd name="connsiteY44" fmla="*/ 5470377 h 8253770"/>
              <a:gd name="connsiteX45" fmla="*/ 5143122 w 10684729"/>
              <a:gd name="connsiteY45" fmla="*/ 4940706 h 8253770"/>
              <a:gd name="connsiteX46" fmla="*/ 4892019 w 10684729"/>
              <a:gd name="connsiteY46" fmla="*/ 4849474 h 8253770"/>
              <a:gd name="connsiteX47" fmla="*/ 4957962 w 10684729"/>
              <a:gd name="connsiteY47" fmla="*/ 4620714 h 8253770"/>
              <a:gd name="connsiteX48" fmla="*/ 4921540 w 10684729"/>
              <a:gd name="connsiteY48" fmla="*/ 4465641 h 8253770"/>
              <a:gd name="connsiteX49" fmla="*/ 5102172 w 10684729"/>
              <a:gd name="connsiteY49" fmla="*/ 4291185 h 8253770"/>
              <a:gd name="connsiteX50" fmla="*/ 9049540 w 10684729"/>
              <a:gd name="connsiteY50" fmla="*/ 8059854 h 8253770"/>
              <a:gd name="connsiteX51" fmla="*/ 10264882 w 10684729"/>
              <a:gd name="connsiteY51" fmla="*/ 7214902 h 8253770"/>
              <a:gd name="connsiteX52" fmla="*/ 10461652 w 10684729"/>
              <a:gd name="connsiteY52" fmla="*/ 6902385 h 8253770"/>
              <a:gd name="connsiteX53" fmla="*/ 10684729 w 10684729"/>
              <a:gd name="connsiteY53" fmla="*/ 6254203 h 8253770"/>
              <a:gd name="connsiteX54" fmla="*/ 10241733 w 10684729"/>
              <a:gd name="connsiteY54" fmla="*/ 6485697 h 8253770"/>
              <a:gd name="connsiteX55" fmla="*/ 9686148 w 10684729"/>
              <a:gd name="connsiteY55" fmla="*/ 5802791 h 8253770"/>
              <a:gd name="connsiteX56" fmla="*/ 9350482 w 10684729"/>
              <a:gd name="connsiteY56" fmla="*/ 5733342 h 8253770"/>
              <a:gd name="connsiteX57" fmla="*/ 8100416 w 10684729"/>
              <a:gd name="connsiteY57" fmla="*/ 3499429 h 8253770"/>
              <a:gd name="connsiteX58" fmla="*/ 7081844 w 10684729"/>
              <a:gd name="connsiteY58" fmla="*/ 3244785 h 8253770"/>
              <a:gd name="connsiteX59" fmla="*/ 6723029 w 10684729"/>
              <a:gd name="connsiteY59" fmla="*/ 3059591 h 8253770"/>
              <a:gd name="connsiteX60" fmla="*/ 4772311 w 10684729"/>
              <a:gd name="connsiteY60" fmla="*/ 3544497 h 8253770"/>
              <a:gd name="connsiteX61" fmla="*/ 4416654 w 10684729"/>
              <a:gd name="connsiteY61" fmla="*/ 3524887 h 8253770"/>
              <a:gd name="connsiteX62" fmla="*/ 4413131 w 10684729"/>
              <a:gd name="connsiteY62" fmla="*/ 3442163 h 8253770"/>
              <a:gd name="connsiteX63" fmla="*/ 4270712 w 10684729"/>
              <a:gd name="connsiteY63" fmla="*/ 3282654 h 8253770"/>
              <a:gd name="connsiteX64" fmla="*/ 4211433 w 10684729"/>
              <a:gd name="connsiteY64" fmla="*/ 3145125 h 8253770"/>
              <a:gd name="connsiteX65" fmla="*/ 4108300 w 10684729"/>
              <a:gd name="connsiteY65" fmla="*/ 3024943 h 8253770"/>
              <a:gd name="connsiteX66" fmla="*/ 4126158 w 10684729"/>
              <a:gd name="connsiteY66" fmla="*/ 2876872 h 8253770"/>
              <a:gd name="connsiteX67" fmla="*/ 3690900 w 10684729"/>
              <a:gd name="connsiteY67" fmla="*/ 3026310 h 8253770"/>
              <a:gd name="connsiteX68" fmla="*/ 3588809 w 10684729"/>
              <a:gd name="connsiteY68" fmla="*/ 2863566 h 8253770"/>
              <a:gd name="connsiteX69" fmla="*/ 3402920 w 10684729"/>
              <a:gd name="connsiteY69" fmla="*/ 2976579 h 8253770"/>
              <a:gd name="connsiteX70" fmla="*/ 3248945 w 10684729"/>
              <a:gd name="connsiteY70" fmla="*/ 2799555 h 8253770"/>
              <a:gd name="connsiteX71" fmla="*/ 3246133 w 10684729"/>
              <a:gd name="connsiteY71" fmla="*/ 2637510 h 8253770"/>
              <a:gd name="connsiteX72" fmla="*/ 3152476 w 10684729"/>
              <a:gd name="connsiteY72" fmla="*/ 2550017 h 8253770"/>
              <a:gd name="connsiteX73" fmla="*/ 3214549 w 10684729"/>
              <a:gd name="connsiteY73" fmla="*/ 2437338 h 8253770"/>
              <a:gd name="connsiteX74" fmla="*/ 3395874 w 10684729"/>
              <a:gd name="connsiteY74" fmla="*/ 2237333 h 8253770"/>
              <a:gd name="connsiteX75" fmla="*/ 3300117 w 10684729"/>
              <a:gd name="connsiteY75" fmla="*/ 2090097 h 8253770"/>
              <a:gd name="connsiteX76" fmla="*/ 3453363 w 10684729"/>
              <a:gd name="connsiteY76" fmla="*/ 1814871 h 8253770"/>
              <a:gd name="connsiteX77" fmla="*/ 3700614 w 10684729"/>
              <a:gd name="connsiteY77" fmla="*/ 1562628 h 8253770"/>
              <a:gd name="connsiteX78" fmla="*/ 3719892 w 10684729"/>
              <a:gd name="connsiteY78" fmla="*/ 1333869 h 8253770"/>
              <a:gd name="connsiteX79" fmla="*/ 3523469 w 10684729"/>
              <a:gd name="connsiteY79" fmla="*/ 1165884 h 8253770"/>
              <a:gd name="connsiteX80" fmla="*/ 3242172 w 10684729"/>
              <a:gd name="connsiteY80" fmla="*/ 986492 h 8253770"/>
              <a:gd name="connsiteX81" fmla="*/ 2802005 w 10684729"/>
              <a:gd name="connsiteY81" fmla="*/ 337504 h 8253770"/>
              <a:gd name="connsiteX82" fmla="*/ 2671178 w 10684729"/>
              <a:gd name="connsiteY82" fmla="*/ 98371 h 8253770"/>
              <a:gd name="connsiteX83" fmla="*/ 2207149 w 10684729"/>
              <a:gd name="connsiteY83" fmla="*/ 98371 h 8253770"/>
              <a:gd name="connsiteX84" fmla="*/ 1829767 w 10684729"/>
              <a:gd name="connsiteY84" fmla="*/ 0 h 8253770"/>
              <a:gd name="connsiteX85" fmla="*/ 1770488 w 10684729"/>
              <a:gd name="connsiteY85" fmla="*/ 183327 h 8253770"/>
              <a:gd name="connsiteX86" fmla="*/ 1492715 w 10684729"/>
              <a:gd name="connsiteY86" fmla="*/ 123418 h 8253770"/>
              <a:gd name="connsiteX87" fmla="*/ 1346808 w 10684729"/>
              <a:gd name="connsiteY87" fmla="*/ 274558 h 8253770"/>
              <a:gd name="connsiteX88" fmla="*/ 1176346 w 10684729"/>
              <a:gd name="connsiteY88" fmla="*/ 493779 h 8253770"/>
              <a:gd name="connsiteX89" fmla="*/ 1228943 w 10684729"/>
              <a:gd name="connsiteY89" fmla="*/ 659728 h 8253770"/>
              <a:gd name="connsiteX90" fmla="*/ 1214192 w 10684729"/>
              <a:gd name="connsiteY90" fmla="*/ 762197 h 8253770"/>
              <a:gd name="connsiteX91" fmla="*/ 938865 w 10684729"/>
              <a:gd name="connsiteY91" fmla="*/ 725105 h 8253770"/>
              <a:gd name="connsiteX92" fmla="*/ 802414 w 10684729"/>
              <a:gd name="connsiteY92" fmla="*/ 785013 h 8253770"/>
              <a:gd name="connsiteX93" fmla="*/ 560405 w 10684729"/>
              <a:gd name="connsiteY93" fmla="*/ 863302 h 8253770"/>
              <a:gd name="connsiteX94" fmla="*/ 280860 w 10684729"/>
              <a:gd name="connsiteY94" fmla="*/ 1085924 h 8253770"/>
              <a:gd name="connsiteX95" fmla="*/ 60922 w 10684729"/>
              <a:gd name="connsiteY95"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686148 w 10461652"/>
              <a:gd name="connsiteY54" fmla="*/ 5802791 h 8253770"/>
              <a:gd name="connsiteX55" fmla="*/ 9350482 w 10461652"/>
              <a:gd name="connsiteY55" fmla="*/ 5733342 h 8253770"/>
              <a:gd name="connsiteX56" fmla="*/ 8100416 w 10461652"/>
              <a:gd name="connsiteY56" fmla="*/ 3499429 h 8253770"/>
              <a:gd name="connsiteX57" fmla="*/ 7081844 w 10461652"/>
              <a:gd name="connsiteY57" fmla="*/ 3244785 h 8253770"/>
              <a:gd name="connsiteX58" fmla="*/ 6723029 w 10461652"/>
              <a:gd name="connsiteY58" fmla="*/ 3059591 h 8253770"/>
              <a:gd name="connsiteX59" fmla="*/ 4772311 w 10461652"/>
              <a:gd name="connsiteY59" fmla="*/ 3544497 h 8253770"/>
              <a:gd name="connsiteX60" fmla="*/ 4416654 w 10461652"/>
              <a:gd name="connsiteY60" fmla="*/ 3524887 h 8253770"/>
              <a:gd name="connsiteX61" fmla="*/ 4413131 w 10461652"/>
              <a:gd name="connsiteY61" fmla="*/ 3442163 h 8253770"/>
              <a:gd name="connsiteX62" fmla="*/ 4270712 w 10461652"/>
              <a:gd name="connsiteY62" fmla="*/ 3282654 h 8253770"/>
              <a:gd name="connsiteX63" fmla="*/ 4211433 w 10461652"/>
              <a:gd name="connsiteY63" fmla="*/ 3145125 h 8253770"/>
              <a:gd name="connsiteX64" fmla="*/ 4108300 w 10461652"/>
              <a:gd name="connsiteY64" fmla="*/ 3024943 h 8253770"/>
              <a:gd name="connsiteX65" fmla="*/ 4126158 w 10461652"/>
              <a:gd name="connsiteY65" fmla="*/ 2876872 h 8253770"/>
              <a:gd name="connsiteX66" fmla="*/ 3690900 w 10461652"/>
              <a:gd name="connsiteY66" fmla="*/ 3026310 h 8253770"/>
              <a:gd name="connsiteX67" fmla="*/ 3588809 w 10461652"/>
              <a:gd name="connsiteY67" fmla="*/ 2863566 h 8253770"/>
              <a:gd name="connsiteX68" fmla="*/ 3402920 w 10461652"/>
              <a:gd name="connsiteY68" fmla="*/ 2976579 h 8253770"/>
              <a:gd name="connsiteX69" fmla="*/ 3248945 w 10461652"/>
              <a:gd name="connsiteY69" fmla="*/ 2799555 h 8253770"/>
              <a:gd name="connsiteX70" fmla="*/ 3246133 w 10461652"/>
              <a:gd name="connsiteY70" fmla="*/ 2637510 h 8253770"/>
              <a:gd name="connsiteX71" fmla="*/ 3152476 w 10461652"/>
              <a:gd name="connsiteY71" fmla="*/ 2550017 h 8253770"/>
              <a:gd name="connsiteX72" fmla="*/ 3214549 w 10461652"/>
              <a:gd name="connsiteY72" fmla="*/ 2437338 h 8253770"/>
              <a:gd name="connsiteX73" fmla="*/ 3395874 w 10461652"/>
              <a:gd name="connsiteY73" fmla="*/ 2237333 h 8253770"/>
              <a:gd name="connsiteX74" fmla="*/ 3300117 w 10461652"/>
              <a:gd name="connsiteY74" fmla="*/ 2090097 h 8253770"/>
              <a:gd name="connsiteX75" fmla="*/ 3453363 w 10461652"/>
              <a:gd name="connsiteY75" fmla="*/ 1814871 h 8253770"/>
              <a:gd name="connsiteX76" fmla="*/ 3700614 w 10461652"/>
              <a:gd name="connsiteY76" fmla="*/ 1562628 h 8253770"/>
              <a:gd name="connsiteX77" fmla="*/ 3719892 w 10461652"/>
              <a:gd name="connsiteY77" fmla="*/ 1333869 h 8253770"/>
              <a:gd name="connsiteX78" fmla="*/ 3523469 w 10461652"/>
              <a:gd name="connsiteY78" fmla="*/ 1165884 h 8253770"/>
              <a:gd name="connsiteX79" fmla="*/ 3242172 w 10461652"/>
              <a:gd name="connsiteY79" fmla="*/ 986492 h 8253770"/>
              <a:gd name="connsiteX80" fmla="*/ 2802005 w 10461652"/>
              <a:gd name="connsiteY80" fmla="*/ 337504 h 8253770"/>
              <a:gd name="connsiteX81" fmla="*/ 2671178 w 10461652"/>
              <a:gd name="connsiteY81" fmla="*/ 98371 h 8253770"/>
              <a:gd name="connsiteX82" fmla="*/ 2207149 w 10461652"/>
              <a:gd name="connsiteY82" fmla="*/ 98371 h 8253770"/>
              <a:gd name="connsiteX83" fmla="*/ 1829767 w 10461652"/>
              <a:gd name="connsiteY83" fmla="*/ 0 h 8253770"/>
              <a:gd name="connsiteX84" fmla="*/ 1770488 w 10461652"/>
              <a:gd name="connsiteY84" fmla="*/ 183327 h 8253770"/>
              <a:gd name="connsiteX85" fmla="*/ 1492715 w 10461652"/>
              <a:gd name="connsiteY85" fmla="*/ 123418 h 8253770"/>
              <a:gd name="connsiteX86" fmla="*/ 1346808 w 10461652"/>
              <a:gd name="connsiteY86" fmla="*/ 274558 h 8253770"/>
              <a:gd name="connsiteX87" fmla="*/ 1176346 w 10461652"/>
              <a:gd name="connsiteY87" fmla="*/ 493779 h 8253770"/>
              <a:gd name="connsiteX88" fmla="*/ 1228943 w 10461652"/>
              <a:gd name="connsiteY88" fmla="*/ 659728 h 8253770"/>
              <a:gd name="connsiteX89" fmla="*/ 1214192 w 10461652"/>
              <a:gd name="connsiteY89" fmla="*/ 762197 h 8253770"/>
              <a:gd name="connsiteX90" fmla="*/ 938865 w 10461652"/>
              <a:gd name="connsiteY90" fmla="*/ 725105 h 8253770"/>
              <a:gd name="connsiteX91" fmla="*/ 802414 w 10461652"/>
              <a:gd name="connsiteY91" fmla="*/ 785013 h 8253770"/>
              <a:gd name="connsiteX92" fmla="*/ 560405 w 10461652"/>
              <a:gd name="connsiteY92" fmla="*/ 863302 h 8253770"/>
              <a:gd name="connsiteX93" fmla="*/ 280860 w 10461652"/>
              <a:gd name="connsiteY93" fmla="*/ 1085924 h 8253770"/>
              <a:gd name="connsiteX94" fmla="*/ 60922 w 10461652"/>
              <a:gd name="connsiteY94"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8100416 w 10461652"/>
              <a:gd name="connsiteY55" fmla="*/ 3499429 h 8253770"/>
              <a:gd name="connsiteX56" fmla="*/ 7081844 w 10461652"/>
              <a:gd name="connsiteY56" fmla="*/ 3244785 h 8253770"/>
              <a:gd name="connsiteX57" fmla="*/ 6723029 w 10461652"/>
              <a:gd name="connsiteY57" fmla="*/ 3059591 h 8253770"/>
              <a:gd name="connsiteX58" fmla="*/ 4772311 w 10461652"/>
              <a:gd name="connsiteY58" fmla="*/ 3544497 h 8253770"/>
              <a:gd name="connsiteX59" fmla="*/ 4416654 w 10461652"/>
              <a:gd name="connsiteY59" fmla="*/ 3524887 h 8253770"/>
              <a:gd name="connsiteX60" fmla="*/ 4413131 w 10461652"/>
              <a:gd name="connsiteY60" fmla="*/ 3442163 h 8253770"/>
              <a:gd name="connsiteX61" fmla="*/ 4270712 w 10461652"/>
              <a:gd name="connsiteY61" fmla="*/ 3282654 h 8253770"/>
              <a:gd name="connsiteX62" fmla="*/ 4211433 w 10461652"/>
              <a:gd name="connsiteY62" fmla="*/ 3145125 h 8253770"/>
              <a:gd name="connsiteX63" fmla="*/ 4108300 w 10461652"/>
              <a:gd name="connsiteY63" fmla="*/ 3024943 h 8253770"/>
              <a:gd name="connsiteX64" fmla="*/ 4126158 w 10461652"/>
              <a:gd name="connsiteY64" fmla="*/ 2876872 h 8253770"/>
              <a:gd name="connsiteX65" fmla="*/ 3690900 w 10461652"/>
              <a:gd name="connsiteY65" fmla="*/ 3026310 h 8253770"/>
              <a:gd name="connsiteX66" fmla="*/ 3588809 w 10461652"/>
              <a:gd name="connsiteY66" fmla="*/ 2863566 h 8253770"/>
              <a:gd name="connsiteX67" fmla="*/ 3402920 w 10461652"/>
              <a:gd name="connsiteY67" fmla="*/ 2976579 h 8253770"/>
              <a:gd name="connsiteX68" fmla="*/ 3248945 w 10461652"/>
              <a:gd name="connsiteY68" fmla="*/ 2799555 h 8253770"/>
              <a:gd name="connsiteX69" fmla="*/ 3246133 w 10461652"/>
              <a:gd name="connsiteY69" fmla="*/ 2637510 h 8253770"/>
              <a:gd name="connsiteX70" fmla="*/ 3152476 w 10461652"/>
              <a:gd name="connsiteY70" fmla="*/ 2550017 h 8253770"/>
              <a:gd name="connsiteX71" fmla="*/ 3214549 w 10461652"/>
              <a:gd name="connsiteY71" fmla="*/ 2437338 h 8253770"/>
              <a:gd name="connsiteX72" fmla="*/ 3395874 w 10461652"/>
              <a:gd name="connsiteY72" fmla="*/ 2237333 h 8253770"/>
              <a:gd name="connsiteX73" fmla="*/ 3300117 w 10461652"/>
              <a:gd name="connsiteY73" fmla="*/ 2090097 h 8253770"/>
              <a:gd name="connsiteX74" fmla="*/ 3453363 w 10461652"/>
              <a:gd name="connsiteY74" fmla="*/ 1814871 h 8253770"/>
              <a:gd name="connsiteX75" fmla="*/ 3700614 w 10461652"/>
              <a:gd name="connsiteY75" fmla="*/ 1562628 h 8253770"/>
              <a:gd name="connsiteX76" fmla="*/ 3719892 w 10461652"/>
              <a:gd name="connsiteY76" fmla="*/ 1333869 h 8253770"/>
              <a:gd name="connsiteX77" fmla="*/ 3523469 w 10461652"/>
              <a:gd name="connsiteY77" fmla="*/ 1165884 h 8253770"/>
              <a:gd name="connsiteX78" fmla="*/ 3242172 w 10461652"/>
              <a:gd name="connsiteY78" fmla="*/ 986492 h 8253770"/>
              <a:gd name="connsiteX79" fmla="*/ 2802005 w 10461652"/>
              <a:gd name="connsiteY79" fmla="*/ 337504 h 8253770"/>
              <a:gd name="connsiteX80" fmla="*/ 2671178 w 10461652"/>
              <a:gd name="connsiteY80" fmla="*/ 98371 h 8253770"/>
              <a:gd name="connsiteX81" fmla="*/ 2207149 w 10461652"/>
              <a:gd name="connsiteY81" fmla="*/ 98371 h 8253770"/>
              <a:gd name="connsiteX82" fmla="*/ 1829767 w 10461652"/>
              <a:gd name="connsiteY82" fmla="*/ 0 h 8253770"/>
              <a:gd name="connsiteX83" fmla="*/ 1770488 w 10461652"/>
              <a:gd name="connsiteY83" fmla="*/ 183327 h 8253770"/>
              <a:gd name="connsiteX84" fmla="*/ 1492715 w 10461652"/>
              <a:gd name="connsiteY84" fmla="*/ 123418 h 8253770"/>
              <a:gd name="connsiteX85" fmla="*/ 1346808 w 10461652"/>
              <a:gd name="connsiteY85" fmla="*/ 274558 h 8253770"/>
              <a:gd name="connsiteX86" fmla="*/ 1176346 w 10461652"/>
              <a:gd name="connsiteY86" fmla="*/ 493779 h 8253770"/>
              <a:gd name="connsiteX87" fmla="*/ 1228943 w 10461652"/>
              <a:gd name="connsiteY87" fmla="*/ 659728 h 8253770"/>
              <a:gd name="connsiteX88" fmla="*/ 1214192 w 10461652"/>
              <a:gd name="connsiteY88" fmla="*/ 762197 h 8253770"/>
              <a:gd name="connsiteX89" fmla="*/ 938865 w 10461652"/>
              <a:gd name="connsiteY89" fmla="*/ 725105 h 8253770"/>
              <a:gd name="connsiteX90" fmla="*/ 802414 w 10461652"/>
              <a:gd name="connsiteY90" fmla="*/ 785013 h 8253770"/>
              <a:gd name="connsiteX91" fmla="*/ 560405 w 10461652"/>
              <a:gd name="connsiteY91" fmla="*/ 863302 h 8253770"/>
              <a:gd name="connsiteX92" fmla="*/ 280860 w 10461652"/>
              <a:gd name="connsiteY92" fmla="*/ 1085924 h 8253770"/>
              <a:gd name="connsiteX93" fmla="*/ 60922 w 10461652"/>
              <a:gd name="connsiteY93"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7081844 w 10461652"/>
              <a:gd name="connsiteY55" fmla="*/ 3244785 h 8253770"/>
              <a:gd name="connsiteX56" fmla="*/ 6723029 w 10461652"/>
              <a:gd name="connsiteY56" fmla="*/ 3059591 h 8253770"/>
              <a:gd name="connsiteX57" fmla="*/ 4772311 w 10461652"/>
              <a:gd name="connsiteY57" fmla="*/ 3544497 h 8253770"/>
              <a:gd name="connsiteX58" fmla="*/ 4416654 w 10461652"/>
              <a:gd name="connsiteY58" fmla="*/ 3524887 h 8253770"/>
              <a:gd name="connsiteX59" fmla="*/ 4413131 w 10461652"/>
              <a:gd name="connsiteY59" fmla="*/ 3442163 h 8253770"/>
              <a:gd name="connsiteX60" fmla="*/ 4270712 w 10461652"/>
              <a:gd name="connsiteY60" fmla="*/ 3282654 h 8253770"/>
              <a:gd name="connsiteX61" fmla="*/ 4211433 w 10461652"/>
              <a:gd name="connsiteY61" fmla="*/ 3145125 h 8253770"/>
              <a:gd name="connsiteX62" fmla="*/ 4108300 w 10461652"/>
              <a:gd name="connsiteY62" fmla="*/ 3024943 h 8253770"/>
              <a:gd name="connsiteX63" fmla="*/ 4126158 w 10461652"/>
              <a:gd name="connsiteY63" fmla="*/ 2876872 h 8253770"/>
              <a:gd name="connsiteX64" fmla="*/ 3690900 w 10461652"/>
              <a:gd name="connsiteY64" fmla="*/ 3026310 h 8253770"/>
              <a:gd name="connsiteX65" fmla="*/ 3588809 w 10461652"/>
              <a:gd name="connsiteY65" fmla="*/ 2863566 h 8253770"/>
              <a:gd name="connsiteX66" fmla="*/ 3402920 w 10461652"/>
              <a:gd name="connsiteY66" fmla="*/ 2976579 h 8253770"/>
              <a:gd name="connsiteX67" fmla="*/ 3248945 w 10461652"/>
              <a:gd name="connsiteY67" fmla="*/ 2799555 h 8253770"/>
              <a:gd name="connsiteX68" fmla="*/ 3246133 w 10461652"/>
              <a:gd name="connsiteY68" fmla="*/ 2637510 h 8253770"/>
              <a:gd name="connsiteX69" fmla="*/ 3152476 w 10461652"/>
              <a:gd name="connsiteY69" fmla="*/ 2550017 h 8253770"/>
              <a:gd name="connsiteX70" fmla="*/ 3214549 w 10461652"/>
              <a:gd name="connsiteY70" fmla="*/ 2437338 h 8253770"/>
              <a:gd name="connsiteX71" fmla="*/ 3395874 w 10461652"/>
              <a:gd name="connsiteY71" fmla="*/ 2237333 h 8253770"/>
              <a:gd name="connsiteX72" fmla="*/ 3300117 w 10461652"/>
              <a:gd name="connsiteY72" fmla="*/ 2090097 h 8253770"/>
              <a:gd name="connsiteX73" fmla="*/ 3453363 w 10461652"/>
              <a:gd name="connsiteY73" fmla="*/ 1814871 h 8253770"/>
              <a:gd name="connsiteX74" fmla="*/ 3700614 w 10461652"/>
              <a:gd name="connsiteY74" fmla="*/ 1562628 h 8253770"/>
              <a:gd name="connsiteX75" fmla="*/ 3719892 w 10461652"/>
              <a:gd name="connsiteY75" fmla="*/ 1333869 h 8253770"/>
              <a:gd name="connsiteX76" fmla="*/ 3523469 w 10461652"/>
              <a:gd name="connsiteY76" fmla="*/ 1165884 h 8253770"/>
              <a:gd name="connsiteX77" fmla="*/ 3242172 w 10461652"/>
              <a:gd name="connsiteY77" fmla="*/ 986492 h 8253770"/>
              <a:gd name="connsiteX78" fmla="*/ 2802005 w 10461652"/>
              <a:gd name="connsiteY78" fmla="*/ 337504 h 8253770"/>
              <a:gd name="connsiteX79" fmla="*/ 2671178 w 10461652"/>
              <a:gd name="connsiteY79" fmla="*/ 98371 h 8253770"/>
              <a:gd name="connsiteX80" fmla="*/ 2207149 w 10461652"/>
              <a:gd name="connsiteY80" fmla="*/ 98371 h 8253770"/>
              <a:gd name="connsiteX81" fmla="*/ 1829767 w 10461652"/>
              <a:gd name="connsiteY81" fmla="*/ 0 h 8253770"/>
              <a:gd name="connsiteX82" fmla="*/ 1770488 w 10461652"/>
              <a:gd name="connsiteY82" fmla="*/ 183327 h 8253770"/>
              <a:gd name="connsiteX83" fmla="*/ 1492715 w 10461652"/>
              <a:gd name="connsiteY83" fmla="*/ 123418 h 8253770"/>
              <a:gd name="connsiteX84" fmla="*/ 1346808 w 10461652"/>
              <a:gd name="connsiteY84" fmla="*/ 274558 h 8253770"/>
              <a:gd name="connsiteX85" fmla="*/ 1176346 w 10461652"/>
              <a:gd name="connsiteY85" fmla="*/ 493779 h 8253770"/>
              <a:gd name="connsiteX86" fmla="*/ 1228943 w 10461652"/>
              <a:gd name="connsiteY86" fmla="*/ 659728 h 8253770"/>
              <a:gd name="connsiteX87" fmla="*/ 1214192 w 10461652"/>
              <a:gd name="connsiteY87" fmla="*/ 762197 h 8253770"/>
              <a:gd name="connsiteX88" fmla="*/ 938865 w 10461652"/>
              <a:gd name="connsiteY88" fmla="*/ 725105 h 8253770"/>
              <a:gd name="connsiteX89" fmla="*/ 802414 w 10461652"/>
              <a:gd name="connsiteY89" fmla="*/ 785013 h 8253770"/>
              <a:gd name="connsiteX90" fmla="*/ 560405 w 10461652"/>
              <a:gd name="connsiteY90" fmla="*/ 863302 h 8253770"/>
              <a:gd name="connsiteX91" fmla="*/ 280860 w 10461652"/>
              <a:gd name="connsiteY91" fmla="*/ 1085924 h 8253770"/>
              <a:gd name="connsiteX92" fmla="*/ 60922 w 10461652"/>
              <a:gd name="connsiteY92"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7081844 w 10461652"/>
              <a:gd name="connsiteY55" fmla="*/ 3244785 h 8253770"/>
              <a:gd name="connsiteX56" fmla="*/ 4530685 w 10461652"/>
              <a:gd name="connsiteY56" fmla="*/ 3716750 h 8253770"/>
              <a:gd name="connsiteX57" fmla="*/ 4772311 w 10461652"/>
              <a:gd name="connsiteY57" fmla="*/ 3544497 h 8253770"/>
              <a:gd name="connsiteX58" fmla="*/ 4416654 w 10461652"/>
              <a:gd name="connsiteY58" fmla="*/ 3524887 h 8253770"/>
              <a:gd name="connsiteX59" fmla="*/ 4413131 w 10461652"/>
              <a:gd name="connsiteY59" fmla="*/ 3442163 h 8253770"/>
              <a:gd name="connsiteX60" fmla="*/ 4270712 w 10461652"/>
              <a:gd name="connsiteY60" fmla="*/ 3282654 h 8253770"/>
              <a:gd name="connsiteX61" fmla="*/ 4211433 w 10461652"/>
              <a:gd name="connsiteY61" fmla="*/ 3145125 h 8253770"/>
              <a:gd name="connsiteX62" fmla="*/ 4108300 w 10461652"/>
              <a:gd name="connsiteY62" fmla="*/ 3024943 h 8253770"/>
              <a:gd name="connsiteX63" fmla="*/ 4126158 w 10461652"/>
              <a:gd name="connsiteY63" fmla="*/ 2876872 h 8253770"/>
              <a:gd name="connsiteX64" fmla="*/ 3690900 w 10461652"/>
              <a:gd name="connsiteY64" fmla="*/ 3026310 h 8253770"/>
              <a:gd name="connsiteX65" fmla="*/ 3588809 w 10461652"/>
              <a:gd name="connsiteY65" fmla="*/ 2863566 h 8253770"/>
              <a:gd name="connsiteX66" fmla="*/ 3402920 w 10461652"/>
              <a:gd name="connsiteY66" fmla="*/ 2976579 h 8253770"/>
              <a:gd name="connsiteX67" fmla="*/ 3248945 w 10461652"/>
              <a:gd name="connsiteY67" fmla="*/ 2799555 h 8253770"/>
              <a:gd name="connsiteX68" fmla="*/ 3246133 w 10461652"/>
              <a:gd name="connsiteY68" fmla="*/ 2637510 h 8253770"/>
              <a:gd name="connsiteX69" fmla="*/ 3152476 w 10461652"/>
              <a:gd name="connsiteY69" fmla="*/ 2550017 h 8253770"/>
              <a:gd name="connsiteX70" fmla="*/ 3214549 w 10461652"/>
              <a:gd name="connsiteY70" fmla="*/ 2437338 h 8253770"/>
              <a:gd name="connsiteX71" fmla="*/ 3395874 w 10461652"/>
              <a:gd name="connsiteY71" fmla="*/ 2237333 h 8253770"/>
              <a:gd name="connsiteX72" fmla="*/ 3300117 w 10461652"/>
              <a:gd name="connsiteY72" fmla="*/ 2090097 h 8253770"/>
              <a:gd name="connsiteX73" fmla="*/ 3453363 w 10461652"/>
              <a:gd name="connsiteY73" fmla="*/ 1814871 h 8253770"/>
              <a:gd name="connsiteX74" fmla="*/ 3700614 w 10461652"/>
              <a:gd name="connsiteY74" fmla="*/ 1562628 h 8253770"/>
              <a:gd name="connsiteX75" fmla="*/ 3719892 w 10461652"/>
              <a:gd name="connsiteY75" fmla="*/ 1333869 h 8253770"/>
              <a:gd name="connsiteX76" fmla="*/ 3523469 w 10461652"/>
              <a:gd name="connsiteY76" fmla="*/ 1165884 h 8253770"/>
              <a:gd name="connsiteX77" fmla="*/ 3242172 w 10461652"/>
              <a:gd name="connsiteY77" fmla="*/ 986492 h 8253770"/>
              <a:gd name="connsiteX78" fmla="*/ 2802005 w 10461652"/>
              <a:gd name="connsiteY78" fmla="*/ 337504 h 8253770"/>
              <a:gd name="connsiteX79" fmla="*/ 2671178 w 10461652"/>
              <a:gd name="connsiteY79" fmla="*/ 98371 h 8253770"/>
              <a:gd name="connsiteX80" fmla="*/ 2207149 w 10461652"/>
              <a:gd name="connsiteY80" fmla="*/ 98371 h 8253770"/>
              <a:gd name="connsiteX81" fmla="*/ 1829767 w 10461652"/>
              <a:gd name="connsiteY81" fmla="*/ 0 h 8253770"/>
              <a:gd name="connsiteX82" fmla="*/ 1770488 w 10461652"/>
              <a:gd name="connsiteY82" fmla="*/ 183327 h 8253770"/>
              <a:gd name="connsiteX83" fmla="*/ 1492715 w 10461652"/>
              <a:gd name="connsiteY83" fmla="*/ 123418 h 8253770"/>
              <a:gd name="connsiteX84" fmla="*/ 1346808 w 10461652"/>
              <a:gd name="connsiteY84" fmla="*/ 274558 h 8253770"/>
              <a:gd name="connsiteX85" fmla="*/ 1176346 w 10461652"/>
              <a:gd name="connsiteY85" fmla="*/ 493779 h 8253770"/>
              <a:gd name="connsiteX86" fmla="*/ 1228943 w 10461652"/>
              <a:gd name="connsiteY86" fmla="*/ 659728 h 8253770"/>
              <a:gd name="connsiteX87" fmla="*/ 1214192 w 10461652"/>
              <a:gd name="connsiteY87" fmla="*/ 762197 h 8253770"/>
              <a:gd name="connsiteX88" fmla="*/ 938865 w 10461652"/>
              <a:gd name="connsiteY88" fmla="*/ 725105 h 8253770"/>
              <a:gd name="connsiteX89" fmla="*/ 802414 w 10461652"/>
              <a:gd name="connsiteY89" fmla="*/ 785013 h 8253770"/>
              <a:gd name="connsiteX90" fmla="*/ 560405 w 10461652"/>
              <a:gd name="connsiteY90" fmla="*/ 863302 h 8253770"/>
              <a:gd name="connsiteX91" fmla="*/ 280860 w 10461652"/>
              <a:gd name="connsiteY91" fmla="*/ 1085924 h 8253770"/>
              <a:gd name="connsiteX92" fmla="*/ 60922 w 10461652"/>
              <a:gd name="connsiteY92"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10241733 w 10461652"/>
              <a:gd name="connsiteY53" fmla="*/ 6485697 h 8253770"/>
              <a:gd name="connsiteX54" fmla="*/ 9350482 w 10461652"/>
              <a:gd name="connsiteY54" fmla="*/ 5733342 h 8253770"/>
              <a:gd name="connsiteX55" fmla="*/ 4530685 w 10461652"/>
              <a:gd name="connsiteY55" fmla="*/ 3716750 h 8253770"/>
              <a:gd name="connsiteX56" fmla="*/ 4772311 w 10461652"/>
              <a:gd name="connsiteY56" fmla="*/ 3544497 h 8253770"/>
              <a:gd name="connsiteX57" fmla="*/ 4416654 w 10461652"/>
              <a:gd name="connsiteY57" fmla="*/ 3524887 h 8253770"/>
              <a:gd name="connsiteX58" fmla="*/ 4413131 w 10461652"/>
              <a:gd name="connsiteY58" fmla="*/ 3442163 h 8253770"/>
              <a:gd name="connsiteX59" fmla="*/ 4270712 w 10461652"/>
              <a:gd name="connsiteY59" fmla="*/ 3282654 h 8253770"/>
              <a:gd name="connsiteX60" fmla="*/ 4211433 w 10461652"/>
              <a:gd name="connsiteY60" fmla="*/ 3145125 h 8253770"/>
              <a:gd name="connsiteX61" fmla="*/ 4108300 w 10461652"/>
              <a:gd name="connsiteY61" fmla="*/ 3024943 h 8253770"/>
              <a:gd name="connsiteX62" fmla="*/ 4126158 w 10461652"/>
              <a:gd name="connsiteY62" fmla="*/ 2876872 h 8253770"/>
              <a:gd name="connsiteX63" fmla="*/ 3690900 w 10461652"/>
              <a:gd name="connsiteY63" fmla="*/ 3026310 h 8253770"/>
              <a:gd name="connsiteX64" fmla="*/ 3588809 w 10461652"/>
              <a:gd name="connsiteY64" fmla="*/ 2863566 h 8253770"/>
              <a:gd name="connsiteX65" fmla="*/ 3402920 w 10461652"/>
              <a:gd name="connsiteY65" fmla="*/ 2976579 h 8253770"/>
              <a:gd name="connsiteX66" fmla="*/ 3248945 w 10461652"/>
              <a:gd name="connsiteY66" fmla="*/ 2799555 h 8253770"/>
              <a:gd name="connsiteX67" fmla="*/ 3246133 w 10461652"/>
              <a:gd name="connsiteY67" fmla="*/ 2637510 h 8253770"/>
              <a:gd name="connsiteX68" fmla="*/ 3152476 w 10461652"/>
              <a:gd name="connsiteY68" fmla="*/ 2550017 h 8253770"/>
              <a:gd name="connsiteX69" fmla="*/ 3214549 w 10461652"/>
              <a:gd name="connsiteY69" fmla="*/ 2437338 h 8253770"/>
              <a:gd name="connsiteX70" fmla="*/ 3395874 w 10461652"/>
              <a:gd name="connsiteY70" fmla="*/ 2237333 h 8253770"/>
              <a:gd name="connsiteX71" fmla="*/ 3300117 w 10461652"/>
              <a:gd name="connsiteY71" fmla="*/ 2090097 h 8253770"/>
              <a:gd name="connsiteX72" fmla="*/ 3453363 w 10461652"/>
              <a:gd name="connsiteY72" fmla="*/ 1814871 h 8253770"/>
              <a:gd name="connsiteX73" fmla="*/ 3700614 w 10461652"/>
              <a:gd name="connsiteY73" fmla="*/ 1562628 h 8253770"/>
              <a:gd name="connsiteX74" fmla="*/ 3719892 w 10461652"/>
              <a:gd name="connsiteY74" fmla="*/ 1333869 h 8253770"/>
              <a:gd name="connsiteX75" fmla="*/ 3523469 w 10461652"/>
              <a:gd name="connsiteY75" fmla="*/ 1165884 h 8253770"/>
              <a:gd name="connsiteX76" fmla="*/ 3242172 w 10461652"/>
              <a:gd name="connsiteY76" fmla="*/ 986492 h 8253770"/>
              <a:gd name="connsiteX77" fmla="*/ 2802005 w 10461652"/>
              <a:gd name="connsiteY77" fmla="*/ 337504 h 8253770"/>
              <a:gd name="connsiteX78" fmla="*/ 2671178 w 10461652"/>
              <a:gd name="connsiteY78" fmla="*/ 98371 h 8253770"/>
              <a:gd name="connsiteX79" fmla="*/ 2207149 w 10461652"/>
              <a:gd name="connsiteY79" fmla="*/ 98371 h 8253770"/>
              <a:gd name="connsiteX80" fmla="*/ 1829767 w 10461652"/>
              <a:gd name="connsiteY80" fmla="*/ 0 h 8253770"/>
              <a:gd name="connsiteX81" fmla="*/ 1770488 w 10461652"/>
              <a:gd name="connsiteY81" fmla="*/ 183327 h 8253770"/>
              <a:gd name="connsiteX82" fmla="*/ 1492715 w 10461652"/>
              <a:gd name="connsiteY82" fmla="*/ 123418 h 8253770"/>
              <a:gd name="connsiteX83" fmla="*/ 1346808 w 10461652"/>
              <a:gd name="connsiteY83" fmla="*/ 274558 h 8253770"/>
              <a:gd name="connsiteX84" fmla="*/ 1176346 w 10461652"/>
              <a:gd name="connsiteY84" fmla="*/ 493779 h 8253770"/>
              <a:gd name="connsiteX85" fmla="*/ 1228943 w 10461652"/>
              <a:gd name="connsiteY85" fmla="*/ 659728 h 8253770"/>
              <a:gd name="connsiteX86" fmla="*/ 1214192 w 10461652"/>
              <a:gd name="connsiteY86" fmla="*/ 762197 h 8253770"/>
              <a:gd name="connsiteX87" fmla="*/ 938865 w 10461652"/>
              <a:gd name="connsiteY87" fmla="*/ 725105 h 8253770"/>
              <a:gd name="connsiteX88" fmla="*/ 802414 w 10461652"/>
              <a:gd name="connsiteY88" fmla="*/ 785013 h 8253770"/>
              <a:gd name="connsiteX89" fmla="*/ 560405 w 10461652"/>
              <a:gd name="connsiteY89" fmla="*/ 863302 h 8253770"/>
              <a:gd name="connsiteX90" fmla="*/ 280860 w 10461652"/>
              <a:gd name="connsiteY90" fmla="*/ 1085924 h 8253770"/>
              <a:gd name="connsiteX91" fmla="*/ 60922 w 10461652"/>
              <a:gd name="connsiteY91"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9350482 w 10461652"/>
              <a:gd name="connsiteY53" fmla="*/ 5733342 h 8253770"/>
              <a:gd name="connsiteX54" fmla="*/ 4530685 w 10461652"/>
              <a:gd name="connsiteY54" fmla="*/ 3716750 h 8253770"/>
              <a:gd name="connsiteX55" fmla="*/ 4772311 w 10461652"/>
              <a:gd name="connsiteY55" fmla="*/ 3544497 h 8253770"/>
              <a:gd name="connsiteX56" fmla="*/ 4416654 w 10461652"/>
              <a:gd name="connsiteY56" fmla="*/ 3524887 h 8253770"/>
              <a:gd name="connsiteX57" fmla="*/ 4413131 w 10461652"/>
              <a:gd name="connsiteY57" fmla="*/ 3442163 h 8253770"/>
              <a:gd name="connsiteX58" fmla="*/ 4270712 w 10461652"/>
              <a:gd name="connsiteY58" fmla="*/ 3282654 h 8253770"/>
              <a:gd name="connsiteX59" fmla="*/ 4211433 w 10461652"/>
              <a:gd name="connsiteY59" fmla="*/ 3145125 h 8253770"/>
              <a:gd name="connsiteX60" fmla="*/ 4108300 w 10461652"/>
              <a:gd name="connsiteY60" fmla="*/ 3024943 h 8253770"/>
              <a:gd name="connsiteX61" fmla="*/ 4126158 w 10461652"/>
              <a:gd name="connsiteY61" fmla="*/ 2876872 h 8253770"/>
              <a:gd name="connsiteX62" fmla="*/ 3690900 w 10461652"/>
              <a:gd name="connsiteY62" fmla="*/ 3026310 h 8253770"/>
              <a:gd name="connsiteX63" fmla="*/ 3588809 w 10461652"/>
              <a:gd name="connsiteY63" fmla="*/ 2863566 h 8253770"/>
              <a:gd name="connsiteX64" fmla="*/ 3402920 w 10461652"/>
              <a:gd name="connsiteY64" fmla="*/ 2976579 h 8253770"/>
              <a:gd name="connsiteX65" fmla="*/ 3248945 w 10461652"/>
              <a:gd name="connsiteY65" fmla="*/ 2799555 h 8253770"/>
              <a:gd name="connsiteX66" fmla="*/ 3246133 w 10461652"/>
              <a:gd name="connsiteY66" fmla="*/ 2637510 h 8253770"/>
              <a:gd name="connsiteX67" fmla="*/ 3152476 w 10461652"/>
              <a:gd name="connsiteY67" fmla="*/ 2550017 h 8253770"/>
              <a:gd name="connsiteX68" fmla="*/ 3214549 w 10461652"/>
              <a:gd name="connsiteY68" fmla="*/ 2437338 h 8253770"/>
              <a:gd name="connsiteX69" fmla="*/ 3395874 w 10461652"/>
              <a:gd name="connsiteY69" fmla="*/ 2237333 h 8253770"/>
              <a:gd name="connsiteX70" fmla="*/ 3300117 w 10461652"/>
              <a:gd name="connsiteY70" fmla="*/ 2090097 h 8253770"/>
              <a:gd name="connsiteX71" fmla="*/ 3453363 w 10461652"/>
              <a:gd name="connsiteY71" fmla="*/ 1814871 h 8253770"/>
              <a:gd name="connsiteX72" fmla="*/ 3700614 w 10461652"/>
              <a:gd name="connsiteY72" fmla="*/ 1562628 h 8253770"/>
              <a:gd name="connsiteX73" fmla="*/ 3719892 w 10461652"/>
              <a:gd name="connsiteY73" fmla="*/ 1333869 h 8253770"/>
              <a:gd name="connsiteX74" fmla="*/ 3523469 w 10461652"/>
              <a:gd name="connsiteY74" fmla="*/ 1165884 h 8253770"/>
              <a:gd name="connsiteX75" fmla="*/ 3242172 w 10461652"/>
              <a:gd name="connsiteY75" fmla="*/ 986492 h 8253770"/>
              <a:gd name="connsiteX76" fmla="*/ 2802005 w 10461652"/>
              <a:gd name="connsiteY76" fmla="*/ 337504 h 8253770"/>
              <a:gd name="connsiteX77" fmla="*/ 2671178 w 10461652"/>
              <a:gd name="connsiteY77" fmla="*/ 98371 h 8253770"/>
              <a:gd name="connsiteX78" fmla="*/ 2207149 w 10461652"/>
              <a:gd name="connsiteY78" fmla="*/ 98371 h 8253770"/>
              <a:gd name="connsiteX79" fmla="*/ 1829767 w 10461652"/>
              <a:gd name="connsiteY79" fmla="*/ 0 h 8253770"/>
              <a:gd name="connsiteX80" fmla="*/ 1770488 w 10461652"/>
              <a:gd name="connsiteY80" fmla="*/ 183327 h 8253770"/>
              <a:gd name="connsiteX81" fmla="*/ 1492715 w 10461652"/>
              <a:gd name="connsiteY81" fmla="*/ 123418 h 8253770"/>
              <a:gd name="connsiteX82" fmla="*/ 1346808 w 10461652"/>
              <a:gd name="connsiteY82" fmla="*/ 274558 h 8253770"/>
              <a:gd name="connsiteX83" fmla="*/ 1176346 w 10461652"/>
              <a:gd name="connsiteY83" fmla="*/ 493779 h 8253770"/>
              <a:gd name="connsiteX84" fmla="*/ 1228943 w 10461652"/>
              <a:gd name="connsiteY84" fmla="*/ 659728 h 8253770"/>
              <a:gd name="connsiteX85" fmla="*/ 1214192 w 10461652"/>
              <a:gd name="connsiteY85" fmla="*/ 762197 h 8253770"/>
              <a:gd name="connsiteX86" fmla="*/ 938865 w 10461652"/>
              <a:gd name="connsiteY86" fmla="*/ 725105 h 8253770"/>
              <a:gd name="connsiteX87" fmla="*/ 802414 w 10461652"/>
              <a:gd name="connsiteY87" fmla="*/ 785013 h 8253770"/>
              <a:gd name="connsiteX88" fmla="*/ 560405 w 10461652"/>
              <a:gd name="connsiteY88" fmla="*/ 863302 h 8253770"/>
              <a:gd name="connsiteX89" fmla="*/ 280860 w 10461652"/>
              <a:gd name="connsiteY89" fmla="*/ 1085924 h 8253770"/>
              <a:gd name="connsiteX90" fmla="*/ 60922 w 10461652"/>
              <a:gd name="connsiteY90" fmla="*/ 989090 h 8253770"/>
              <a:gd name="connsiteX0" fmla="*/ 60922 w 10461652"/>
              <a:gd name="connsiteY0" fmla="*/ 989090 h 8253770"/>
              <a:gd name="connsiteX1" fmla="*/ 96358 w 10461652"/>
              <a:gd name="connsiteY1" fmla="*/ 1263646 h 8253770"/>
              <a:gd name="connsiteX2" fmla="*/ 93583 w 10461652"/>
              <a:gd name="connsiteY2" fmla="*/ 1599981 h 8253770"/>
              <a:gd name="connsiteX3" fmla="*/ 208307 w 10461652"/>
              <a:gd name="connsiteY3" fmla="*/ 1806289 h 8253770"/>
              <a:gd name="connsiteX4" fmla="*/ 107313 w 10461652"/>
              <a:gd name="connsiteY4" fmla="*/ 1921535 h 8253770"/>
              <a:gd name="connsiteX5" fmla="*/ 0 w 10461652"/>
              <a:gd name="connsiteY5" fmla="*/ 2261605 h 8253770"/>
              <a:gd name="connsiteX6" fmla="*/ 423681 w 10461652"/>
              <a:gd name="connsiteY6" fmla="*/ 2106897 h 8253770"/>
              <a:gd name="connsiteX7" fmla="*/ 743536 w 10461652"/>
              <a:gd name="connsiteY7" fmla="*/ 2392330 h 8253770"/>
              <a:gd name="connsiteX8" fmla="*/ 987663 w 10461652"/>
              <a:gd name="connsiteY8" fmla="*/ 2477256 h 8253770"/>
              <a:gd name="connsiteX9" fmla="*/ 1101311 w 10461652"/>
              <a:gd name="connsiteY9" fmla="*/ 2754548 h 8253770"/>
              <a:gd name="connsiteX10" fmla="*/ 1513088 w 10461652"/>
              <a:gd name="connsiteY10" fmla="*/ 2913525 h 8253770"/>
              <a:gd name="connsiteX11" fmla="*/ 1827686 w 10461652"/>
              <a:gd name="connsiteY11" fmla="*/ 2901616 h 8253770"/>
              <a:gd name="connsiteX12" fmla="*/ 1829823 w 10461652"/>
              <a:gd name="connsiteY12" fmla="*/ 3030138 h 8253770"/>
              <a:gd name="connsiteX13" fmla="*/ 1622555 w 10461652"/>
              <a:gd name="connsiteY13" fmla="*/ 3398628 h 8253770"/>
              <a:gd name="connsiteX14" fmla="*/ 1515590 w 10461652"/>
              <a:gd name="connsiteY14" fmla="*/ 3514376 h 8253770"/>
              <a:gd name="connsiteX15" fmla="*/ 1404060 w 10461652"/>
              <a:gd name="connsiteY15" fmla="*/ 3720684 h 8253770"/>
              <a:gd name="connsiteX16" fmla="*/ 1552432 w 10461652"/>
              <a:gd name="connsiteY16" fmla="*/ 4141611 h 8253770"/>
              <a:gd name="connsiteX17" fmla="*/ 1749895 w 10461652"/>
              <a:gd name="connsiteY17" fmla="*/ 4212259 h 8253770"/>
              <a:gd name="connsiteX18" fmla="*/ 1679789 w 10461652"/>
              <a:gd name="connsiteY18" fmla="*/ 4392487 h 8253770"/>
              <a:gd name="connsiteX19" fmla="*/ 2098906 w 10461652"/>
              <a:gd name="connsiteY19" fmla="*/ 4568310 h 8253770"/>
              <a:gd name="connsiteX20" fmla="*/ 2469278 w 10461652"/>
              <a:gd name="connsiteY20" fmla="*/ 4745165 h 8253770"/>
              <a:gd name="connsiteX21" fmla="*/ 2652720 w 10461652"/>
              <a:gd name="connsiteY21" fmla="*/ 4986168 h 8253770"/>
              <a:gd name="connsiteX22" fmla="*/ 3039230 w 10461652"/>
              <a:gd name="connsiteY22" fmla="*/ 5347187 h 8253770"/>
              <a:gd name="connsiteX23" fmla="*/ 3459406 w 10461652"/>
              <a:gd name="connsiteY23" fmla="*/ 5751601 h 8253770"/>
              <a:gd name="connsiteX24" fmla="*/ 3692652 w 10461652"/>
              <a:gd name="connsiteY24" fmla="*/ 6044704 h 8253770"/>
              <a:gd name="connsiteX25" fmla="*/ 3967268 w 10461652"/>
              <a:gd name="connsiteY25" fmla="*/ 6406923 h 8253770"/>
              <a:gd name="connsiteX26" fmla="*/ 4107278 w 10461652"/>
              <a:gd name="connsiteY26" fmla="*/ 6737819 h 8253770"/>
              <a:gd name="connsiteX27" fmla="*/ 4260196 w 10461652"/>
              <a:gd name="connsiteY27" fmla="*/ 6967945 h 8253770"/>
              <a:gd name="connsiteX28" fmla="*/ 4311076 w 10461652"/>
              <a:gd name="connsiteY28" fmla="*/ 7271090 h 8253770"/>
              <a:gd name="connsiteX29" fmla="*/ 4544304 w 10461652"/>
              <a:gd name="connsiteY29" fmla="*/ 7568964 h 8253770"/>
              <a:gd name="connsiteX30" fmla="*/ 4913965 w 10461652"/>
              <a:gd name="connsiteY30" fmla="*/ 7694583 h 8253770"/>
              <a:gd name="connsiteX31" fmla="*/ 5257316 w 10461652"/>
              <a:gd name="connsiteY31" fmla="*/ 7823105 h 8253770"/>
              <a:gd name="connsiteX32" fmla="*/ 5586994 w 10461652"/>
              <a:gd name="connsiteY32" fmla="*/ 7791814 h 8253770"/>
              <a:gd name="connsiteX33" fmla="*/ 5648044 w 10461652"/>
              <a:gd name="connsiteY33" fmla="*/ 7914032 h 8253770"/>
              <a:gd name="connsiteX34" fmla="*/ 5971752 w 10461652"/>
              <a:gd name="connsiteY34" fmla="*/ 8253770 h 8253770"/>
              <a:gd name="connsiteX35" fmla="*/ 6261812 w 10461652"/>
              <a:gd name="connsiteY35" fmla="*/ 7996787 h 8253770"/>
              <a:gd name="connsiteX36" fmla="*/ 6006147 w 10461652"/>
              <a:gd name="connsiteY36" fmla="*/ 7720057 h 8253770"/>
              <a:gd name="connsiteX37" fmla="*/ 5953203 w 10461652"/>
              <a:gd name="connsiteY37" fmla="*/ 7399398 h 8253770"/>
              <a:gd name="connsiteX38" fmla="*/ 5823782 w 10461652"/>
              <a:gd name="connsiteY38" fmla="*/ 7116562 h 8253770"/>
              <a:gd name="connsiteX39" fmla="*/ 5986869 w 10461652"/>
              <a:gd name="connsiteY39" fmla="*/ 6838801 h 8253770"/>
              <a:gd name="connsiteX40" fmla="*/ 6088229 w 10461652"/>
              <a:gd name="connsiteY40" fmla="*/ 6514906 h 8253770"/>
              <a:gd name="connsiteX41" fmla="*/ 6085436 w 10461652"/>
              <a:gd name="connsiteY41" fmla="*/ 6368538 h 8253770"/>
              <a:gd name="connsiteX42" fmla="*/ 5728774 w 10461652"/>
              <a:gd name="connsiteY42" fmla="*/ 6036806 h 8253770"/>
              <a:gd name="connsiteX43" fmla="*/ 5460841 w 10461652"/>
              <a:gd name="connsiteY43" fmla="*/ 5825758 h 8253770"/>
              <a:gd name="connsiteX44" fmla="*/ 5280940 w 10461652"/>
              <a:gd name="connsiteY44" fmla="*/ 5470377 h 8253770"/>
              <a:gd name="connsiteX45" fmla="*/ 5143122 w 10461652"/>
              <a:gd name="connsiteY45" fmla="*/ 4940706 h 8253770"/>
              <a:gd name="connsiteX46" fmla="*/ 4892019 w 10461652"/>
              <a:gd name="connsiteY46" fmla="*/ 4849474 h 8253770"/>
              <a:gd name="connsiteX47" fmla="*/ 4957962 w 10461652"/>
              <a:gd name="connsiteY47" fmla="*/ 4620714 h 8253770"/>
              <a:gd name="connsiteX48" fmla="*/ 4921540 w 10461652"/>
              <a:gd name="connsiteY48" fmla="*/ 4465641 h 8253770"/>
              <a:gd name="connsiteX49" fmla="*/ 5102172 w 10461652"/>
              <a:gd name="connsiteY49" fmla="*/ 4291185 h 8253770"/>
              <a:gd name="connsiteX50" fmla="*/ 9049540 w 10461652"/>
              <a:gd name="connsiteY50" fmla="*/ 8059854 h 8253770"/>
              <a:gd name="connsiteX51" fmla="*/ 10264882 w 10461652"/>
              <a:gd name="connsiteY51" fmla="*/ 7214902 h 8253770"/>
              <a:gd name="connsiteX52" fmla="*/ 10461652 w 10461652"/>
              <a:gd name="connsiteY52" fmla="*/ 6902385 h 8253770"/>
              <a:gd name="connsiteX53" fmla="*/ 4530685 w 10461652"/>
              <a:gd name="connsiteY53" fmla="*/ 3716750 h 8253770"/>
              <a:gd name="connsiteX54" fmla="*/ 4772311 w 10461652"/>
              <a:gd name="connsiteY54" fmla="*/ 3544497 h 8253770"/>
              <a:gd name="connsiteX55" fmla="*/ 4416654 w 10461652"/>
              <a:gd name="connsiteY55" fmla="*/ 3524887 h 8253770"/>
              <a:gd name="connsiteX56" fmla="*/ 4413131 w 10461652"/>
              <a:gd name="connsiteY56" fmla="*/ 3442163 h 8253770"/>
              <a:gd name="connsiteX57" fmla="*/ 4270712 w 10461652"/>
              <a:gd name="connsiteY57" fmla="*/ 3282654 h 8253770"/>
              <a:gd name="connsiteX58" fmla="*/ 4211433 w 10461652"/>
              <a:gd name="connsiteY58" fmla="*/ 3145125 h 8253770"/>
              <a:gd name="connsiteX59" fmla="*/ 4108300 w 10461652"/>
              <a:gd name="connsiteY59" fmla="*/ 3024943 h 8253770"/>
              <a:gd name="connsiteX60" fmla="*/ 4126158 w 10461652"/>
              <a:gd name="connsiteY60" fmla="*/ 2876872 h 8253770"/>
              <a:gd name="connsiteX61" fmla="*/ 3690900 w 10461652"/>
              <a:gd name="connsiteY61" fmla="*/ 3026310 h 8253770"/>
              <a:gd name="connsiteX62" fmla="*/ 3588809 w 10461652"/>
              <a:gd name="connsiteY62" fmla="*/ 2863566 h 8253770"/>
              <a:gd name="connsiteX63" fmla="*/ 3402920 w 10461652"/>
              <a:gd name="connsiteY63" fmla="*/ 2976579 h 8253770"/>
              <a:gd name="connsiteX64" fmla="*/ 3248945 w 10461652"/>
              <a:gd name="connsiteY64" fmla="*/ 2799555 h 8253770"/>
              <a:gd name="connsiteX65" fmla="*/ 3246133 w 10461652"/>
              <a:gd name="connsiteY65" fmla="*/ 2637510 h 8253770"/>
              <a:gd name="connsiteX66" fmla="*/ 3152476 w 10461652"/>
              <a:gd name="connsiteY66" fmla="*/ 2550017 h 8253770"/>
              <a:gd name="connsiteX67" fmla="*/ 3214549 w 10461652"/>
              <a:gd name="connsiteY67" fmla="*/ 2437338 h 8253770"/>
              <a:gd name="connsiteX68" fmla="*/ 3395874 w 10461652"/>
              <a:gd name="connsiteY68" fmla="*/ 2237333 h 8253770"/>
              <a:gd name="connsiteX69" fmla="*/ 3300117 w 10461652"/>
              <a:gd name="connsiteY69" fmla="*/ 2090097 h 8253770"/>
              <a:gd name="connsiteX70" fmla="*/ 3453363 w 10461652"/>
              <a:gd name="connsiteY70" fmla="*/ 1814871 h 8253770"/>
              <a:gd name="connsiteX71" fmla="*/ 3700614 w 10461652"/>
              <a:gd name="connsiteY71" fmla="*/ 1562628 h 8253770"/>
              <a:gd name="connsiteX72" fmla="*/ 3719892 w 10461652"/>
              <a:gd name="connsiteY72" fmla="*/ 1333869 h 8253770"/>
              <a:gd name="connsiteX73" fmla="*/ 3523469 w 10461652"/>
              <a:gd name="connsiteY73" fmla="*/ 1165884 h 8253770"/>
              <a:gd name="connsiteX74" fmla="*/ 3242172 w 10461652"/>
              <a:gd name="connsiteY74" fmla="*/ 986492 h 8253770"/>
              <a:gd name="connsiteX75" fmla="*/ 2802005 w 10461652"/>
              <a:gd name="connsiteY75" fmla="*/ 337504 h 8253770"/>
              <a:gd name="connsiteX76" fmla="*/ 2671178 w 10461652"/>
              <a:gd name="connsiteY76" fmla="*/ 98371 h 8253770"/>
              <a:gd name="connsiteX77" fmla="*/ 2207149 w 10461652"/>
              <a:gd name="connsiteY77" fmla="*/ 98371 h 8253770"/>
              <a:gd name="connsiteX78" fmla="*/ 1829767 w 10461652"/>
              <a:gd name="connsiteY78" fmla="*/ 0 h 8253770"/>
              <a:gd name="connsiteX79" fmla="*/ 1770488 w 10461652"/>
              <a:gd name="connsiteY79" fmla="*/ 183327 h 8253770"/>
              <a:gd name="connsiteX80" fmla="*/ 1492715 w 10461652"/>
              <a:gd name="connsiteY80" fmla="*/ 123418 h 8253770"/>
              <a:gd name="connsiteX81" fmla="*/ 1346808 w 10461652"/>
              <a:gd name="connsiteY81" fmla="*/ 274558 h 8253770"/>
              <a:gd name="connsiteX82" fmla="*/ 1176346 w 10461652"/>
              <a:gd name="connsiteY82" fmla="*/ 493779 h 8253770"/>
              <a:gd name="connsiteX83" fmla="*/ 1228943 w 10461652"/>
              <a:gd name="connsiteY83" fmla="*/ 659728 h 8253770"/>
              <a:gd name="connsiteX84" fmla="*/ 1214192 w 10461652"/>
              <a:gd name="connsiteY84" fmla="*/ 762197 h 8253770"/>
              <a:gd name="connsiteX85" fmla="*/ 938865 w 10461652"/>
              <a:gd name="connsiteY85" fmla="*/ 725105 h 8253770"/>
              <a:gd name="connsiteX86" fmla="*/ 802414 w 10461652"/>
              <a:gd name="connsiteY86" fmla="*/ 785013 h 8253770"/>
              <a:gd name="connsiteX87" fmla="*/ 560405 w 10461652"/>
              <a:gd name="connsiteY87" fmla="*/ 863302 h 8253770"/>
              <a:gd name="connsiteX88" fmla="*/ 280860 w 10461652"/>
              <a:gd name="connsiteY88" fmla="*/ 1085924 h 8253770"/>
              <a:gd name="connsiteX89" fmla="*/ 60922 w 10461652"/>
              <a:gd name="connsiteY89" fmla="*/ 989090 h 8253770"/>
              <a:gd name="connsiteX0" fmla="*/ 60922 w 10264882"/>
              <a:gd name="connsiteY0" fmla="*/ 989090 h 8253770"/>
              <a:gd name="connsiteX1" fmla="*/ 96358 w 10264882"/>
              <a:gd name="connsiteY1" fmla="*/ 1263646 h 8253770"/>
              <a:gd name="connsiteX2" fmla="*/ 93583 w 10264882"/>
              <a:gd name="connsiteY2" fmla="*/ 1599981 h 8253770"/>
              <a:gd name="connsiteX3" fmla="*/ 208307 w 10264882"/>
              <a:gd name="connsiteY3" fmla="*/ 1806289 h 8253770"/>
              <a:gd name="connsiteX4" fmla="*/ 107313 w 10264882"/>
              <a:gd name="connsiteY4" fmla="*/ 1921535 h 8253770"/>
              <a:gd name="connsiteX5" fmla="*/ 0 w 10264882"/>
              <a:gd name="connsiteY5" fmla="*/ 2261605 h 8253770"/>
              <a:gd name="connsiteX6" fmla="*/ 423681 w 10264882"/>
              <a:gd name="connsiteY6" fmla="*/ 2106897 h 8253770"/>
              <a:gd name="connsiteX7" fmla="*/ 743536 w 10264882"/>
              <a:gd name="connsiteY7" fmla="*/ 2392330 h 8253770"/>
              <a:gd name="connsiteX8" fmla="*/ 987663 w 10264882"/>
              <a:gd name="connsiteY8" fmla="*/ 2477256 h 8253770"/>
              <a:gd name="connsiteX9" fmla="*/ 1101311 w 10264882"/>
              <a:gd name="connsiteY9" fmla="*/ 2754548 h 8253770"/>
              <a:gd name="connsiteX10" fmla="*/ 1513088 w 10264882"/>
              <a:gd name="connsiteY10" fmla="*/ 2913525 h 8253770"/>
              <a:gd name="connsiteX11" fmla="*/ 1827686 w 10264882"/>
              <a:gd name="connsiteY11" fmla="*/ 2901616 h 8253770"/>
              <a:gd name="connsiteX12" fmla="*/ 1829823 w 10264882"/>
              <a:gd name="connsiteY12" fmla="*/ 3030138 h 8253770"/>
              <a:gd name="connsiteX13" fmla="*/ 1622555 w 10264882"/>
              <a:gd name="connsiteY13" fmla="*/ 3398628 h 8253770"/>
              <a:gd name="connsiteX14" fmla="*/ 1515590 w 10264882"/>
              <a:gd name="connsiteY14" fmla="*/ 3514376 h 8253770"/>
              <a:gd name="connsiteX15" fmla="*/ 1404060 w 10264882"/>
              <a:gd name="connsiteY15" fmla="*/ 3720684 h 8253770"/>
              <a:gd name="connsiteX16" fmla="*/ 1552432 w 10264882"/>
              <a:gd name="connsiteY16" fmla="*/ 4141611 h 8253770"/>
              <a:gd name="connsiteX17" fmla="*/ 1749895 w 10264882"/>
              <a:gd name="connsiteY17" fmla="*/ 4212259 h 8253770"/>
              <a:gd name="connsiteX18" fmla="*/ 1679789 w 10264882"/>
              <a:gd name="connsiteY18" fmla="*/ 4392487 h 8253770"/>
              <a:gd name="connsiteX19" fmla="*/ 2098906 w 10264882"/>
              <a:gd name="connsiteY19" fmla="*/ 4568310 h 8253770"/>
              <a:gd name="connsiteX20" fmla="*/ 2469278 w 10264882"/>
              <a:gd name="connsiteY20" fmla="*/ 4745165 h 8253770"/>
              <a:gd name="connsiteX21" fmla="*/ 2652720 w 10264882"/>
              <a:gd name="connsiteY21" fmla="*/ 4986168 h 8253770"/>
              <a:gd name="connsiteX22" fmla="*/ 3039230 w 10264882"/>
              <a:gd name="connsiteY22" fmla="*/ 5347187 h 8253770"/>
              <a:gd name="connsiteX23" fmla="*/ 3459406 w 10264882"/>
              <a:gd name="connsiteY23" fmla="*/ 5751601 h 8253770"/>
              <a:gd name="connsiteX24" fmla="*/ 3692652 w 10264882"/>
              <a:gd name="connsiteY24" fmla="*/ 6044704 h 8253770"/>
              <a:gd name="connsiteX25" fmla="*/ 3967268 w 10264882"/>
              <a:gd name="connsiteY25" fmla="*/ 6406923 h 8253770"/>
              <a:gd name="connsiteX26" fmla="*/ 4107278 w 10264882"/>
              <a:gd name="connsiteY26" fmla="*/ 6737819 h 8253770"/>
              <a:gd name="connsiteX27" fmla="*/ 4260196 w 10264882"/>
              <a:gd name="connsiteY27" fmla="*/ 6967945 h 8253770"/>
              <a:gd name="connsiteX28" fmla="*/ 4311076 w 10264882"/>
              <a:gd name="connsiteY28" fmla="*/ 7271090 h 8253770"/>
              <a:gd name="connsiteX29" fmla="*/ 4544304 w 10264882"/>
              <a:gd name="connsiteY29" fmla="*/ 7568964 h 8253770"/>
              <a:gd name="connsiteX30" fmla="*/ 4913965 w 10264882"/>
              <a:gd name="connsiteY30" fmla="*/ 7694583 h 8253770"/>
              <a:gd name="connsiteX31" fmla="*/ 5257316 w 10264882"/>
              <a:gd name="connsiteY31" fmla="*/ 7823105 h 8253770"/>
              <a:gd name="connsiteX32" fmla="*/ 5586994 w 10264882"/>
              <a:gd name="connsiteY32" fmla="*/ 7791814 h 8253770"/>
              <a:gd name="connsiteX33" fmla="*/ 5648044 w 10264882"/>
              <a:gd name="connsiteY33" fmla="*/ 7914032 h 8253770"/>
              <a:gd name="connsiteX34" fmla="*/ 5971752 w 10264882"/>
              <a:gd name="connsiteY34" fmla="*/ 8253770 h 8253770"/>
              <a:gd name="connsiteX35" fmla="*/ 6261812 w 10264882"/>
              <a:gd name="connsiteY35" fmla="*/ 7996787 h 8253770"/>
              <a:gd name="connsiteX36" fmla="*/ 6006147 w 10264882"/>
              <a:gd name="connsiteY36" fmla="*/ 7720057 h 8253770"/>
              <a:gd name="connsiteX37" fmla="*/ 5953203 w 10264882"/>
              <a:gd name="connsiteY37" fmla="*/ 7399398 h 8253770"/>
              <a:gd name="connsiteX38" fmla="*/ 5823782 w 10264882"/>
              <a:gd name="connsiteY38" fmla="*/ 7116562 h 8253770"/>
              <a:gd name="connsiteX39" fmla="*/ 5986869 w 10264882"/>
              <a:gd name="connsiteY39" fmla="*/ 6838801 h 8253770"/>
              <a:gd name="connsiteX40" fmla="*/ 6088229 w 10264882"/>
              <a:gd name="connsiteY40" fmla="*/ 6514906 h 8253770"/>
              <a:gd name="connsiteX41" fmla="*/ 6085436 w 10264882"/>
              <a:gd name="connsiteY41" fmla="*/ 6368538 h 8253770"/>
              <a:gd name="connsiteX42" fmla="*/ 5728774 w 10264882"/>
              <a:gd name="connsiteY42" fmla="*/ 6036806 h 8253770"/>
              <a:gd name="connsiteX43" fmla="*/ 5460841 w 10264882"/>
              <a:gd name="connsiteY43" fmla="*/ 5825758 h 8253770"/>
              <a:gd name="connsiteX44" fmla="*/ 5280940 w 10264882"/>
              <a:gd name="connsiteY44" fmla="*/ 5470377 h 8253770"/>
              <a:gd name="connsiteX45" fmla="*/ 5143122 w 10264882"/>
              <a:gd name="connsiteY45" fmla="*/ 4940706 h 8253770"/>
              <a:gd name="connsiteX46" fmla="*/ 4892019 w 10264882"/>
              <a:gd name="connsiteY46" fmla="*/ 4849474 h 8253770"/>
              <a:gd name="connsiteX47" fmla="*/ 4957962 w 10264882"/>
              <a:gd name="connsiteY47" fmla="*/ 4620714 h 8253770"/>
              <a:gd name="connsiteX48" fmla="*/ 4921540 w 10264882"/>
              <a:gd name="connsiteY48" fmla="*/ 4465641 h 8253770"/>
              <a:gd name="connsiteX49" fmla="*/ 5102172 w 10264882"/>
              <a:gd name="connsiteY49" fmla="*/ 4291185 h 8253770"/>
              <a:gd name="connsiteX50" fmla="*/ 9049540 w 10264882"/>
              <a:gd name="connsiteY50" fmla="*/ 8059854 h 8253770"/>
              <a:gd name="connsiteX51" fmla="*/ 10264882 w 10264882"/>
              <a:gd name="connsiteY51" fmla="*/ 7214902 h 8253770"/>
              <a:gd name="connsiteX52" fmla="*/ 4530685 w 10264882"/>
              <a:gd name="connsiteY52" fmla="*/ 3716750 h 8253770"/>
              <a:gd name="connsiteX53" fmla="*/ 4772311 w 10264882"/>
              <a:gd name="connsiteY53" fmla="*/ 3544497 h 8253770"/>
              <a:gd name="connsiteX54" fmla="*/ 4416654 w 10264882"/>
              <a:gd name="connsiteY54" fmla="*/ 3524887 h 8253770"/>
              <a:gd name="connsiteX55" fmla="*/ 4413131 w 10264882"/>
              <a:gd name="connsiteY55" fmla="*/ 3442163 h 8253770"/>
              <a:gd name="connsiteX56" fmla="*/ 4270712 w 10264882"/>
              <a:gd name="connsiteY56" fmla="*/ 3282654 h 8253770"/>
              <a:gd name="connsiteX57" fmla="*/ 4211433 w 10264882"/>
              <a:gd name="connsiteY57" fmla="*/ 3145125 h 8253770"/>
              <a:gd name="connsiteX58" fmla="*/ 4108300 w 10264882"/>
              <a:gd name="connsiteY58" fmla="*/ 3024943 h 8253770"/>
              <a:gd name="connsiteX59" fmla="*/ 4126158 w 10264882"/>
              <a:gd name="connsiteY59" fmla="*/ 2876872 h 8253770"/>
              <a:gd name="connsiteX60" fmla="*/ 3690900 w 10264882"/>
              <a:gd name="connsiteY60" fmla="*/ 3026310 h 8253770"/>
              <a:gd name="connsiteX61" fmla="*/ 3588809 w 10264882"/>
              <a:gd name="connsiteY61" fmla="*/ 2863566 h 8253770"/>
              <a:gd name="connsiteX62" fmla="*/ 3402920 w 10264882"/>
              <a:gd name="connsiteY62" fmla="*/ 2976579 h 8253770"/>
              <a:gd name="connsiteX63" fmla="*/ 3248945 w 10264882"/>
              <a:gd name="connsiteY63" fmla="*/ 2799555 h 8253770"/>
              <a:gd name="connsiteX64" fmla="*/ 3246133 w 10264882"/>
              <a:gd name="connsiteY64" fmla="*/ 2637510 h 8253770"/>
              <a:gd name="connsiteX65" fmla="*/ 3152476 w 10264882"/>
              <a:gd name="connsiteY65" fmla="*/ 2550017 h 8253770"/>
              <a:gd name="connsiteX66" fmla="*/ 3214549 w 10264882"/>
              <a:gd name="connsiteY66" fmla="*/ 2437338 h 8253770"/>
              <a:gd name="connsiteX67" fmla="*/ 3395874 w 10264882"/>
              <a:gd name="connsiteY67" fmla="*/ 2237333 h 8253770"/>
              <a:gd name="connsiteX68" fmla="*/ 3300117 w 10264882"/>
              <a:gd name="connsiteY68" fmla="*/ 2090097 h 8253770"/>
              <a:gd name="connsiteX69" fmla="*/ 3453363 w 10264882"/>
              <a:gd name="connsiteY69" fmla="*/ 1814871 h 8253770"/>
              <a:gd name="connsiteX70" fmla="*/ 3700614 w 10264882"/>
              <a:gd name="connsiteY70" fmla="*/ 1562628 h 8253770"/>
              <a:gd name="connsiteX71" fmla="*/ 3719892 w 10264882"/>
              <a:gd name="connsiteY71" fmla="*/ 1333869 h 8253770"/>
              <a:gd name="connsiteX72" fmla="*/ 3523469 w 10264882"/>
              <a:gd name="connsiteY72" fmla="*/ 1165884 h 8253770"/>
              <a:gd name="connsiteX73" fmla="*/ 3242172 w 10264882"/>
              <a:gd name="connsiteY73" fmla="*/ 986492 h 8253770"/>
              <a:gd name="connsiteX74" fmla="*/ 2802005 w 10264882"/>
              <a:gd name="connsiteY74" fmla="*/ 337504 h 8253770"/>
              <a:gd name="connsiteX75" fmla="*/ 2671178 w 10264882"/>
              <a:gd name="connsiteY75" fmla="*/ 98371 h 8253770"/>
              <a:gd name="connsiteX76" fmla="*/ 2207149 w 10264882"/>
              <a:gd name="connsiteY76" fmla="*/ 98371 h 8253770"/>
              <a:gd name="connsiteX77" fmla="*/ 1829767 w 10264882"/>
              <a:gd name="connsiteY77" fmla="*/ 0 h 8253770"/>
              <a:gd name="connsiteX78" fmla="*/ 1770488 w 10264882"/>
              <a:gd name="connsiteY78" fmla="*/ 183327 h 8253770"/>
              <a:gd name="connsiteX79" fmla="*/ 1492715 w 10264882"/>
              <a:gd name="connsiteY79" fmla="*/ 123418 h 8253770"/>
              <a:gd name="connsiteX80" fmla="*/ 1346808 w 10264882"/>
              <a:gd name="connsiteY80" fmla="*/ 274558 h 8253770"/>
              <a:gd name="connsiteX81" fmla="*/ 1176346 w 10264882"/>
              <a:gd name="connsiteY81" fmla="*/ 493779 h 8253770"/>
              <a:gd name="connsiteX82" fmla="*/ 1228943 w 10264882"/>
              <a:gd name="connsiteY82" fmla="*/ 659728 h 8253770"/>
              <a:gd name="connsiteX83" fmla="*/ 1214192 w 10264882"/>
              <a:gd name="connsiteY83" fmla="*/ 762197 h 8253770"/>
              <a:gd name="connsiteX84" fmla="*/ 938865 w 10264882"/>
              <a:gd name="connsiteY84" fmla="*/ 725105 h 8253770"/>
              <a:gd name="connsiteX85" fmla="*/ 802414 w 10264882"/>
              <a:gd name="connsiteY85" fmla="*/ 785013 h 8253770"/>
              <a:gd name="connsiteX86" fmla="*/ 560405 w 10264882"/>
              <a:gd name="connsiteY86" fmla="*/ 863302 h 8253770"/>
              <a:gd name="connsiteX87" fmla="*/ 280860 w 10264882"/>
              <a:gd name="connsiteY87" fmla="*/ 1085924 h 8253770"/>
              <a:gd name="connsiteX88" fmla="*/ 60922 w 10264882"/>
              <a:gd name="connsiteY88" fmla="*/ 989090 h 8253770"/>
              <a:gd name="connsiteX0" fmla="*/ 60922 w 9049540"/>
              <a:gd name="connsiteY0" fmla="*/ 989090 h 8253770"/>
              <a:gd name="connsiteX1" fmla="*/ 96358 w 9049540"/>
              <a:gd name="connsiteY1" fmla="*/ 1263646 h 8253770"/>
              <a:gd name="connsiteX2" fmla="*/ 93583 w 9049540"/>
              <a:gd name="connsiteY2" fmla="*/ 1599981 h 8253770"/>
              <a:gd name="connsiteX3" fmla="*/ 208307 w 9049540"/>
              <a:gd name="connsiteY3" fmla="*/ 1806289 h 8253770"/>
              <a:gd name="connsiteX4" fmla="*/ 107313 w 9049540"/>
              <a:gd name="connsiteY4" fmla="*/ 1921535 h 8253770"/>
              <a:gd name="connsiteX5" fmla="*/ 0 w 9049540"/>
              <a:gd name="connsiteY5" fmla="*/ 2261605 h 8253770"/>
              <a:gd name="connsiteX6" fmla="*/ 423681 w 9049540"/>
              <a:gd name="connsiteY6" fmla="*/ 2106897 h 8253770"/>
              <a:gd name="connsiteX7" fmla="*/ 743536 w 9049540"/>
              <a:gd name="connsiteY7" fmla="*/ 2392330 h 8253770"/>
              <a:gd name="connsiteX8" fmla="*/ 987663 w 9049540"/>
              <a:gd name="connsiteY8" fmla="*/ 2477256 h 8253770"/>
              <a:gd name="connsiteX9" fmla="*/ 1101311 w 9049540"/>
              <a:gd name="connsiteY9" fmla="*/ 2754548 h 8253770"/>
              <a:gd name="connsiteX10" fmla="*/ 1513088 w 9049540"/>
              <a:gd name="connsiteY10" fmla="*/ 2913525 h 8253770"/>
              <a:gd name="connsiteX11" fmla="*/ 1827686 w 9049540"/>
              <a:gd name="connsiteY11" fmla="*/ 2901616 h 8253770"/>
              <a:gd name="connsiteX12" fmla="*/ 1829823 w 9049540"/>
              <a:gd name="connsiteY12" fmla="*/ 3030138 h 8253770"/>
              <a:gd name="connsiteX13" fmla="*/ 1622555 w 9049540"/>
              <a:gd name="connsiteY13" fmla="*/ 3398628 h 8253770"/>
              <a:gd name="connsiteX14" fmla="*/ 1515590 w 9049540"/>
              <a:gd name="connsiteY14" fmla="*/ 3514376 h 8253770"/>
              <a:gd name="connsiteX15" fmla="*/ 1404060 w 9049540"/>
              <a:gd name="connsiteY15" fmla="*/ 3720684 h 8253770"/>
              <a:gd name="connsiteX16" fmla="*/ 1552432 w 9049540"/>
              <a:gd name="connsiteY16" fmla="*/ 4141611 h 8253770"/>
              <a:gd name="connsiteX17" fmla="*/ 1749895 w 9049540"/>
              <a:gd name="connsiteY17" fmla="*/ 4212259 h 8253770"/>
              <a:gd name="connsiteX18" fmla="*/ 1679789 w 9049540"/>
              <a:gd name="connsiteY18" fmla="*/ 4392487 h 8253770"/>
              <a:gd name="connsiteX19" fmla="*/ 2098906 w 9049540"/>
              <a:gd name="connsiteY19" fmla="*/ 4568310 h 8253770"/>
              <a:gd name="connsiteX20" fmla="*/ 2469278 w 9049540"/>
              <a:gd name="connsiteY20" fmla="*/ 4745165 h 8253770"/>
              <a:gd name="connsiteX21" fmla="*/ 2652720 w 9049540"/>
              <a:gd name="connsiteY21" fmla="*/ 4986168 h 8253770"/>
              <a:gd name="connsiteX22" fmla="*/ 3039230 w 9049540"/>
              <a:gd name="connsiteY22" fmla="*/ 5347187 h 8253770"/>
              <a:gd name="connsiteX23" fmla="*/ 3459406 w 9049540"/>
              <a:gd name="connsiteY23" fmla="*/ 5751601 h 8253770"/>
              <a:gd name="connsiteX24" fmla="*/ 3692652 w 9049540"/>
              <a:gd name="connsiteY24" fmla="*/ 6044704 h 8253770"/>
              <a:gd name="connsiteX25" fmla="*/ 3967268 w 9049540"/>
              <a:gd name="connsiteY25" fmla="*/ 6406923 h 8253770"/>
              <a:gd name="connsiteX26" fmla="*/ 4107278 w 9049540"/>
              <a:gd name="connsiteY26" fmla="*/ 6737819 h 8253770"/>
              <a:gd name="connsiteX27" fmla="*/ 4260196 w 9049540"/>
              <a:gd name="connsiteY27" fmla="*/ 6967945 h 8253770"/>
              <a:gd name="connsiteX28" fmla="*/ 4311076 w 9049540"/>
              <a:gd name="connsiteY28" fmla="*/ 7271090 h 8253770"/>
              <a:gd name="connsiteX29" fmla="*/ 4544304 w 9049540"/>
              <a:gd name="connsiteY29" fmla="*/ 7568964 h 8253770"/>
              <a:gd name="connsiteX30" fmla="*/ 4913965 w 9049540"/>
              <a:gd name="connsiteY30" fmla="*/ 7694583 h 8253770"/>
              <a:gd name="connsiteX31" fmla="*/ 5257316 w 9049540"/>
              <a:gd name="connsiteY31" fmla="*/ 7823105 h 8253770"/>
              <a:gd name="connsiteX32" fmla="*/ 5586994 w 9049540"/>
              <a:gd name="connsiteY32" fmla="*/ 7791814 h 8253770"/>
              <a:gd name="connsiteX33" fmla="*/ 5648044 w 9049540"/>
              <a:gd name="connsiteY33" fmla="*/ 7914032 h 8253770"/>
              <a:gd name="connsiteX34" fmla="*/ 5971752 w 9049540"/>
              <a:gd name="connsiteY34" fmla="*/ 8253770 h 8253770"/>
              <a:gd name="connsiteX35" fmla="*/ 6261812 w 9049540"/>
              <a:gd name="connsiteY35" fmla="*/ 7996787 h 8253770"/>
              <a:gd name="connsiteX36" fmla="*/ 6006147 w 9049540"/>
              <a:gd name="connsiteY36" fmla="*/ 7720057 h 8253770"/>
              <a:gd name="connsiteX37" fmla="*/ 5953203 w 9049540"/>
              <a:gd name="connsiteY37" fmla="*/ 7399398 h 8253770"/>
              <a:gd name="connsiteX38" fmla="*/ 5823782 w 9049540"/>
              <a:gd name="connsiteY38" fmla="*/ 7116562 h 8253770"/>
              <a:gd name="connsiteX39" fmla="*/ 5986869 w 9049540"/>
              <a:gd name="connsiteY39" fmla="*/ 6838801 h 8253770"/>
              <a:gd name="connsiteX40" fmla="*/ 6088229 w 9049540"/>
              <a:gd name="connsiteY40" fmla="*/ 6514906 h 8253770"/>
              <a:gd name="connsiteX41" fmla="*/ 6085436 w 9049540"/>
              <a:gd name="connsiteY41" fmla="*/ 6368538 h 8253770"/>
              <a:gd name="connsiteX42" fmla="*/ 5728774 w 9049540"/>
              <a:gd name="connsiteY42" fmla="*/ 6036806 h 8253770"/>
              <a:gd name="connsiteX43" fmla="*/ 5460841 w 9049540"/>
              <a:gd name="connsiteY43" fmla="*/ 5825758 h 8253770"/>
              <a:gd name="connsiteX44" fmla="*/ 5280940 w 9049540"/>
              <a:gd name="connsiteY44" fmla="*/ 5470377 h 8253770"/>
              <a:gd name="connsiteX45" fmla="*/ 5143122 w 9049540"/>
              <a:gd name="connsiteY45" fmla="*/ 4940706 h 8253770"/>
              <a:gd name="connsiteX46" fmla="*/ 4892019 w 9049540"/>
              <a:gd name="connsiteY46" fmla="*/ 4849474 h 8253770"/>
              <a:gd name="connsiteX47" fmla="*/ 4957962 w 9049540"/>
              <a:gd name="connsiteY47" fmla="*/ 4620714 h 8253770"/>
              <a:gd name="connsiteX48" fmla="*/ 4921540 w 9049540"/>
              <a:gd name="connsiteY48" fmla="*/ 4465641 h 8253770"/>
              <a:gd name="connsiteX49" fmla="*/ 5102172 w 9049540"/>
              <a:gd name="connsiteY49" fmla="*/ 4291185 h 8253770"/>
              <a:gd name="connsiteX50" fmla="*/ 9049540 w 9049540"/>
              <a:gd name="connsiteY50" fmla="*/ 8059854 h 8253770"/>
              <a:gd name="connsiteX51" fmla="*/ 4530685 w 9049540"/>
              <a:gd name="connsiteY51" fmla="*/ 3716750 h 8253770"/>
              <a:gd name="connsiteX52" fmla="*/ 4772311 w 9049540"/>
              <a:gd name="connsiteY52" fmla="*/ 3544497 h 8253770"/>
              <a:gd name="connsiteX53" fmla="*/ 4416654 w 9049540"/>
              <a:gd name="connsiteY53" fmla="*/ 3524887 h 8253770"/>
              <a:gd name="connsiteX54" fmla="*/ 4413131 w 9049540"/>
              <a:gd name="connsiteY54" fmla="*/ 3442163 h 8253770"/>
              <a:gd name="connsiteX55" fmla="*/ 4270712 w 9049540"/>
              <a:gd name="connsiteY55" fmla="*/ 3282654 h 8253770"/>
              <a:gd name="connsiteX56" fmla="*/ 4211433 w 9049540"/>
              <a:gd name="connsiteY56" fmla="*/ 3145125 h 8253770"/>
              <a:gd name="connsiteX57" fmla="*/ 4108300 w 9049540"/>
              <a:gd name="connsiteY57" fmla="*/ 3024943 h 8253770"/>
              <a:gd name="connsiteX58" fmla="*/ 4126158 w 9049540"/>
              <a:gd name="connsiteY58" fmla="*/ 2876872 h 8253770"/>
              <a:gd name="connsiteX59" fmla="*/ 3690900 w 9049540"/>
              <a:gd name="connsiteY59" fmla="*/ 3026310 h 8253770"/>
              <a:gd name="connsiteX60" fmla="*/ 3588809 w 9049540"/>
              <a:gd name="connsiteY60" fmla="*/ 2863566 h 8253770"/>
              <a:gd name="connsiteX61" fmla="*/ 3402920 w 9049540"/>
              <a:gd name="connsiteY61" fmla="*/ 2976579 h 8253770"/>
              <a:gd name="connsiteX62" fmla="*/ 3248945 w 9049540"/>
              <a:gd name="connsiteY62" fmla="*/ 2799555 h 8253770"/>
              <a:gd name="connsiteX63" fmla="*/ 3246133 w 9049540"/>
              <a:gd name="connsiteY63" fmla="*/ 2637510 h 8253770"/>
              <a:gd name="connsiteX64" fmla="*/ 3152476 w 9049540"/>
              <a:gd name="connsiteY64" fmla="*/ 2550017 h 8253770"/>
              <a:gd name="connsiteX65" fmla="*/ 3214549 w 9049540"/>
              <a:gd name="connsiteY65" fmla="*/ 2437338 h 8253770"/>
              <a:gd name="connsiteX66" fmla="*/ 3395874 w 9049540"/>
              <a:gd name="connsiteY66" fmla="*/ 2237333 h 8253770"/>
              <a:gd name="connsiteX67" fmla="*/ 3300117 w 9049540"/>
              <a:gd name="connsiteY67" fmla="*/ 2090097 h 8253770"/>
              <a:gd name="connsiteX68" fmla="*/ 3453363 w 9049540"/>
              <a:gd name="connsiteY68" fmla="*/ 1814871 h 8253770"/>
              <a:gd name="connsiteX69" fmla="*/ 3700614 w 9049540"/>
              <a:gd name="connsiteY69" fmla="*/ 1562628 h 8253770"/>
              <a:gd name="connsiteX70" fmla="*/ 3719892 w 9049540"/>
              <a:gd name="connsiteY70" fmla="*/ 1333869 h 8253770"/>
              <a:gd name="connsiteX71" fmla="*/ 3523469 w 9049540"/>
              <a:gd name="connsiteY71" fmla="*/ 1165884 h 8253770"/>
              <a:gd name="connsiteX72" fmla="*/ 3242172 w 9049540"/>
              <a:gd name="connsiteY72" fmla="*/ 986492 h 8253770"/>
              <a:gd name="connsiteX73" fmla="*/ 2802005 w 9049540"/>
              <a:gd name="connsiteY73" fmla="*/ 337504 h 8253770"/>
              <a:gd name="connsiteX74" fmla="*/ 2671178 w 9049540"/>
              <a:gd name="connsiteY74" fmla="*/ 98371 h 8253770"/>
              <a:gd name="connsiteX75" fmla="*/ 2207149 w 9049540"/>
              <a:gd name="connsiteY75" fmla="*/ 98371 h 8253770"/>
              <a:gd name="connsiteX76" fmla="*/ 1829767 w 9049540"/>
              <a:gd name="connsiteY76" fmla="*/ 0 h 8253770"/>
              <a:gd name="connsiteX77" fmla="*/ 1770488 w 9049540"/>
              <a:gd name="connsiteY77" fmla="*/ 183327 h 8253770"/>
              <a:gd name="connsiteX78" fmla="*/ 1492715 w 9049540"/>
              <a:gd name="connsiteY78" fmla="*/ 123418 h 8253770"/>
              <a:gd name="connsiteX79" fmla="*/ 1346808 w 9049540"/>
              <a:gd name="connsiteY79" fmla="*/ 274558 h 8253770"/>
              <a:gd name="connsiteX80" fmla="*/ 1176346 w 9049540"/>
              <a:gd name="connsiteY80" fmla="*/ 493779 h 8253770"/>
              <a:gd name="connsiteX81" fmla="*/ 1228943 w 9049540"/>
              <a:gd name="connsiteY81" fmla="*/ 659728 h 8253770"/>
              <a:gd name="connsiteX82" fmla="*/ 1214192 w 9049540"/>
              <a:gd name="connsiteY82" fmla="*/ 762197 h 8253770"/>
              <a:gd name="connsiteX83" fmla="*/ 938865 w 9049540"/>
              <a:gd name="connsiteY83" fmla="*/ 725105 h 8253770"/>
              <a:gd name="connsiteX84" fmla="*/ 802414 w 9049540"/>
              <a:gd name="connsiteY84" fmla="*/ 785013 h 8253770"/>
              <a:gd name="connsiteX85" fmla="*/ 560405 w 9049540"/>
              <a:gd name="connsiteY85" fmla="*/ 863302 h 8253770"/>
              <a:gd name="connsiteX86" fmla="*/ 280860 w 9049540"/>
              <a:gd name="connsiteY86" fmla="*/ 1085924 h 8253770"/>
              <a:gd name="connsiteX87" fmla="*/ 60922 w 9049540"/>
              <a:gd name="connsiteY87" fmla="*/ 989090 h 8253770"/>
              <a:gd name="connsiteX0" fmla="*/ 60922 w 9049540"/>
              <a:gd name="connsiteY0" fmla="*/ 989090 h 8253770"/>
              <a:gd name="connsiteX1" fmla="*/ 96358 w 9049540"/>
              <a:gd name="connsiteY1" fmla="*/ 1263646 h 8253770"/>
              <a:gd name="connsiteX2" fmla="*/ 93583 w 9049540"/>
              <a:gd name="connsiteY2" fmla="*/ 1599981 h 8253770"/>
              <a:gd name="connsiteX3" fmla="*/ 208307 w 9049540"/>
              <a:gd name="connsiteY3" fmla="*/ 1806289 h 8253770"/>
              <a:gd name="connsiteX4" fmla="*/ 107313 w 9049540"/>
              <a:gd name="connsiteY4" fmla="*/ 1921535 h 8253770"/>
              <a:gd name="connsiteX5" fmla="*/ 0 w 9049540"/>
              <a:gd name="connsiteY5" fmla="*/ 2261605 h 8253770"/>
              <a:gd name="connsiteX6" fmla="*/ 423681 w 9049540"/>
              <a:gd name="connsiteY6" fmla="*/ 2106897 h 8253770"/>
              <a:gd name="connsiteX7" fmla="*/ 743536 w 9049540"/>
              <a:gd name="connsiteY7" fmla="*/ 2392330 h 8253770"/>
              <a:gd name="connsiteX8" fmla="*/ 987663 w 9049540"/>
              <a:gd name="connsiteY8" fmla="*/ 2477256 h 8253770"/>
              <a:gd name="connsiteX9" fmla="*/ 1101311 w 9049540"/>
              <a:gd name="connsiteY9" fmla="*/ 2754548 h 8253770"/>
              <a:gd name="connsiteX10" fmla="*/ 1513088 w 9049540"/>
              <a:gd name="connsiteY10" fmla="*/ 2913525 h 8253770"/>
              <a:gd name="connsiteX11" fmla="*/ 1827686 w 9049540"/>
              <a:gd name="connsiteY11" fmla="*/ 2901616 h 8253770"/>
              <a:gd name="connsiteX12" fmla="*/ 1829823 w 9049540"/>
              <a:gd name="connsiteY12" fmla="*/ 3030138 h 8253770"/>
              <a:gd name="connsiteX13" fmla="*/ 1622555 w 9049540"/>
              <a:gd name="connsiteY13" fmla="*/ 3398628 h 8253770"/>
              <a:gd name="connsiteX14" fmla="*/ 1515590 w 9049540"/>
              <a:gd name="connsiteY14" fmla="*/ 3514376 h 8253770"/>
              <a:gd name="connsiteX15" fmla="*/ 1404060 w 9049540"/>
              <a:gd name="connsiteY15" fmla="*/ 3720684 h 8253770"/>
              <a:gd name="connsiteX16" fmla="*/ 1552432 w 9049540"/>
              <a:gd name="connsiteY16" fmla="*/ 4141611 h 8253770"/>
              <a:gd name="connsiteX17" fmla="*/ 1749895 w 9049540"/>
              <a:gd name="connsiteY17" fmla="*/ 4212259 h 8253770"/>
              <a:gd name="connsiteX18" fmla="*/ 1679789 w 9049540"/>
              <a:gd name="connsiteY18" fmla="*/ 4392487 h 8253770"/>
              <a:gd name="connsiteX19" fmla="*/ 2098906 w 9049540"/>
              <a:gd name="connsiteY19" fmla="*/ 4568310 h 8253770"/>
              <a:gd name="connsiteX20" fmla="*/ 2469278 w 9049540"/>
              <a:gd name="connsiteY20" fmla="*/ 4745165 h 8253770"/>
              <a:gd name="connsiteX21" fmla="*/ 2652720 w 9049540"/>
              <a:gd name="connsiteY21" fmla="*/ 4986168 h 8253770"/>
              <a:gd name="connsiteX22" fmla="*/ 3039230 w 9049540"/>
              <a:gd name="connsiteY22" fmla="*/ 5347187 h 8253770"/>
              <a:gd name="connsiteX23" fmla="*/ 3459406 w 9049540"/>
              <a:gd name="connsiteY23" fmla="*/ 5751601 h 8253770"/>
              <a:gd name="connsiteX24" fmla="*/ 3692652 w 9049540"/>
              <a:gd name="connsiteY24" fmla="*/ 6044704 h 8253770"/>
              <a:gd name="connsiteX25" fmla="*/ 3967268 w 9049540"/>
              <a:gd name="connsiteY25" fmla="*/ 6406923 h 8253770"/>
              <a:gd name="connsiteX26" fmla="*/ 4107278 w 9049540"/>
              <a:gd name="connsiteY26" fmla="*/ 6737819 h 8253770"/>
              <a:gd name="connsiteX27" fmla="*/ 4260196 w 9049540"/>
              <a:gd name="connsiteY27" fmla="*/ 6967945 h 8253770"/>
              <a:gd name="connsiteX28" fmla="*/ 4311076 w 9049540"/>
              <a:gd name="connsiteY28" fmla="*/ 7271090 h 8253770"/>
              <a:gd name="connsiteX29" fmla="*/ 4544304 w 9049540"/>
              <a:gd name="connsiteY29" fmla="*/ 7568964 h 8253770"/>
              <a:gd name="connsiteX30" fmla="*/ 4913965 w 9049540"/>
              <a:gd name="connsiteY30" fmla="*/ 7694583 h 8253770"/>
              <a:gd name="connsiteX31" fmla="*/ 5257316 w 9049540"/>
              <a:gd name="connsiteY31" fmla="*/ 7823105 h 8253770"/>
              <a:gd name="connsiteX32" fmla="*/ 5586994 w 9049540"/>
              <a:gd name="connsiteY32" fmla="*/ 7791814 h 8253770"/>
              <a:gd name="connsiteX33" fmla="*/ 5648044 w 9049540"/>
              <a:gd name="connsiteY33" fmla="*/ 7914032 h 8253770"/>
              <a:gd name="connsiteX34" fmla="*/ 5971752 w 9049540"/>
              <a:gd name="connsiteY34" fmla="*/ 8253770 h 8253770"/>
              <a:gd name="connsiteX35" fmla="*/ 6261812 w 9049540"/>
              <a:gd name="connsiteY35" fmla="*/ 7996787 h 8253770"/>
              <a:gd name="connsiteX36" fmla="*/ 6006147 w 9049540"/>
              <a:gd name="connsiteY36" fmla="*/ 7720057 h 8253770"/>
              <a:gd name="connsiteX37" fmla="*/ 5953203 w 9049540"/>
              <a:gd name="connsiteY37" fmla="*/ 7399398 h 8253770"/>
              <a:gd name="connsiteX38" fmla="*/ 5823782 w 9049540"/>
              <a:gd name="connsiteY38" fmla="*/ 7116562 h 8253770"/>
              <a:gd name="connsiteX39" fmla="*/ 5986869 w 9049540"/>
              <a:gd name="connsiteY39" fmla="*/ 6838801 h 8253770"/>
              <a:gd name="connsiteX40" fmla="*/ 6088229 w 9049540"/>
              <a:gd name="connsiteY40" fmla="*/ 6514906 h 8253770"/>
              <a:gd name="connsiteX41" fmla="*/ 6085436 w 9049540"/>
              <a:gd name="connsiteY41" fmla="*/ 6368538 h 8253770"/>
              <a:gd name="connsiteX42" fmla="*/ 5728774 w 9049540"/>
              <a:gd name="connsiteY42" fmla="*/ 6036806 h 8253770"/>
              <a:gd name="connsiteX43" fmla="*/ 5460841 w 9049540"/>
              <a:gd name="connsiteY43" fmla="*/ 5825758 h 8253770"/>
              <a:gd name="connsiteX44" fmla="*/ 5280940 w 9049540"/>
              <a:gd name="connsiteY44" fmla="*/ 5470377 h 8253770"/>
              <a:gd name="connsiteX45" fmla="*/ 5143122 w 9049540"/>
              <a:gd name="connsiteY45" fmla="*/ 4940706 h 8253770"/>
              <a:gd name="connsiteX46" fmla="*/ 4892019 w 9049540"/>
              <a:gd name="connsiteY46" fmla="*/ 4849474 h 8253770"/>
              <a:gd name="connsiteX47" fmla="*/ 4957962 w 9049540"/>
              <a:gd name="connsiteY47" fmla="*/ 4620714 h 8253770"/>
              <a:gd name="connsiteX48" fmla="*/ 4921540 w 9049540"/>
              <a:gd name="connsiteY48" fmla="*/ 4465641 h 8253770"/>
              <a:gd name="connsiteX49" fmla="*/ 5102172 w 9049540"/>
              <a:gd name="connsiteY49" fmla="*/ 4291185 h 8253770"/>
              <a:gd name="connsiteX50" fmla="*/ 9049540 w 9049540"/>
              <a:gd name="connsiteY50" fmla="*/ 8059854 h 8253770"/>
              <a:gd name="connsiteX51" fmla="*/ 7281089 w 9049540"/>
              <a:gd name="connsiteY51" fmla="*/ 3957466 h 8253770"/>
              <a:gd name="connsiteX52" fmla="*/ 4530685 w 9049540"/>
              <a:gd name="connsiteY52" fmla="*/ 3716750 h 8253770"/>
              <a:gd name="connsiteX53" fmla="*/ 4772311 w 9049540"/>
              <a:gd name="connsiteY53" fmla="*/ 3544497 h 8253770"/>
              <a:gd name="connsiteX54" fmla="*/ 4416654 w 9049540"/>
              <a:gd name="connsiteY54" fmla="*/ 3524887 h 8253770"/>
              <a:gd name="connsiteX55" fmla="*/ 4413131 w 9049540"/>
              <a:gd name="connsiteY55" fmla="*/ 3442163 h 8253770"/>
              <a:gd name="connsiteX56" fmla="*/ 4270712 w 9049540"/>
              <a:gd name="connsiteY56" fmla="*/ 3282654 h 8253770"/>
              <a:gd name="connsiteX57" fmla="*/ 4211433 w 9049540"/>
              <a:gd name="connsiteY57" fmla="*/ 3145125 h 8253770"/>
              <a:gd name="connsiteX58" fmla="*/ 4108300 w 9049540"/>
              <a:gd name="connsiteY58" fmla="*/ 3024943 h 8253770"/>
              <a:gd name="connsiteX59" fmla="*/ 4126158 w 9049540"/>
              <a:gd name="connsiteY59" fmla="*/ 2876872 h 8253770"/>
              <a:gd name="connsiteX60" fmla="*/ 3690900 w 9049540"/>
              <a:gd name="connsiteY60" fmla="*/ 3026310 h 8253770"/>
              <a:gd name="connsiteX61" fmla="*/ 3588809 w 9049540"/>
              <a:gd name="connsiteY61" fmla="*/ 2863566 h 8253770"/>
              <a:gd name="connsiteX62" fmla="*/ 3402920 w 9049540"/>
              <a:gd name="connsiteY62" fmla="*/ 2976579 h 8253770"/>
              <a:gd name="connsiteX63" fmla="*/ 3248945 w 9049540"/>
              <a:gd name="connsiteY63" fmla="*/ 2799555 h 8253770"/>
              <a:gd name="connsiteX64" fmla="*/ 3246133 w 9049540"/>
              <a:gd name="connsiteY64" fmla="*/ 2637510 h 8253770"/>
              <a:gd name="connsiteX65" fmla="*/ 3152476 w 9049540"/>
              <a:gd name="connsiteY65" fmla="*/ 2550017 h 8253770"/>
              <a:gd name="connsiteX66" fmla="*/ 3214549 w 9049540"/>
              <a:gd name="connsiteY66" fmla="*/ 2437338 h 8253770"/>
              <a:gd name="connsiteX67" fmla="*/ 3395874 w 9049540"/>
              <a:gd name="connsiteY67" fmla="*/ 2237333 h 8253770"/>
              <a:gd name="connsiteX68" fmla="*/ 3300117 w 9049540"/>
              <a:gd name="connsiteY68" fmla="*/ 2090097 h 8253770"/>
              <a:gd name="connsiteX69" fmla="*/ 3453363 w 9049540"/>
              <a:gd name="connsiteY69" fmla="*/ 1814871 h 8253770"/>
              <a:gd name="connsiteX70" fmla="*/ 3700614 w 9049540"/>
              <a:gd name="connsiteY70" fmla="*/ 1562628 h 8253770"/>
              <a:gd name="connsiteX71" fmla="*/ 3719892 w 9049540"/>
              <a:gd name="connsiteY71" fmla="*/ 1333869 h 8253770"/>
              <a:gd name="connsiteX72" fmla="*/ 3523469 w 9049540"/>
              <a:gd name="connsiteY72" fmla="*/ 1165884 h 8253770"/>
              <a:gd name="connsiteX73" fmla="*/ 3242172 w 9049540"/>
              <a:gd name="connsiteY73" fmla="*/ 986492 h 8253770"/>
              <a:gd name="connsiteX74" fmla="*/ 2802005 w 9049540"/>
              <a:gd name="connsiteY74" fmla="*/ 337504 h 8253770"/>
              <a:gd name="connsiteX75" fmla="*/ 2671178 w 9049540"/>
              <a:gd name="connsiteY75" fmla="*/ 98371 h 8253770"/>
              <a:gd name="connsiteX76" fmla="*/ 2207149 w 9049540"/>
              <a:gd name="connsiteY76" fmla="*/ 98371 h 8253770"/>
              <a:gd name="connsiteX77" fmla="*/ 1829767 w 9049540"/>
              <a:gd name="connsiteY77" fmla="*/ 0 h 8253770"/>
              <a:gd name="connsiteX78" fmla="*/ 1770488 w 9049540"/>
              <a:gd name="connsiteY78" fmla="*/ 183327 h 8253770"/>
              <a:gd name="connsiteX79" fmla="*/ 1492715 w 9049540"/>
              <a:gd name="connsiteY79" fmla="*/ 123418 h 8253770"/>
              <a:gd name="connsiteX80" fmla="*/ 1346808 w 9049540"/>
              <a:gd name="connsiteY80" fmla="*/ 274558 h 8253770"/>
              <a:gd name="connsiteX81" fmla="*/ 1176346 w 9049540"/>
              <a:gd name="connsiteY81" fmla="*/ 493779 h 8253770"/>
              <a:gd name="connsiteX82" fmla="*/ 1228943 w 9049540"/>
              <a:gd name="connsiteY82" fmla="*/ 659728 h 8253770"/>
              <a:gd name="connsiteX83" fmla="*/ 1214192 w 9049540"/>
              <a:gd name="connsiteY83" fmla="*/ 762197 h 8253770"/>
              <a:gd name="connsiteX84" fmla="*/ 938865 w 9049540"/>
              <a:gd name="connsiteY84" fmla="*/ 725105 h 8253770"/>
              <a:gd name="connsiteX85" fmla="*/ 802414 w 9049540"/>
              <a:gd name="connsiteY85" fmla="*/ 785013 h 8253770"/>
              <a:gd name="connsiteX86" fmla="*/ 560405 w 9049540"/>
              <a:gd name="connsiteY86" fmla="*/ 863302 h 8253770"/>
              <a:gd name="connsiteX87" fmla="*/ 280860 w 9049540"/>
              <a:gd name="connsiteY87" fmla="*/ 1085924 h 8253770"/>
              <a:gd name="connsiteX88" fmla="*/ 60922 w 9049540"/>
              <a:gd name="connsiteY88" fmla="*/ 989090 h 8253770"/>
              <a:gd name="connsiteX0" fmla="*/ 60922 w 7281222"/>
              <a:gd name="connsiteY0" fmla="*/ 989090 h 8253770"/>
              <a:gd name="connsiteX1" fmla="*/ 96358 w 7281222"/>
              <a:gd name="connsiteY1" fmla="*/ 1263646 h 8253770"/>
              <a:gd name="connsiteX2" fmla="*/ 93583 w 7281222"/>
              <a:gd name="connsiteY2" fmla="*/ 1599981 h 8253770"/>
              <a:gd name="connsiteX3" fmla="*/ 208307 w 7281222"/>
              <a:gd name="connsiteY3" fmla="*/ 1806289 h 8253770"/>
              <a:gd name="connsiteX4" fmla="*/ 107313 w 7281222"/>
              <a:gd name="connsiteY4" fmla="*/ 1921535 h 8253770"/>
              <a:gd name="connsiteX5" fmla="*/ 0 w 7281222"/>
              <a:gd name="connsiteY5" fmla="*/ 2261605 h 8253770"/>
              <a:gd name="connsiteX6" fmla="*/ 423681 w 7281222"/>
              <a:gd name="connsiteY6" fmla="*/ 2106897 h 8253770"/>
              <a:gd name="connsiteX7" fmla="*/ 743536 w 7281222"/>
              <a:gd name="connsiteY7" fmla="*/ 2392330 h 8253770"/>
              <a:gd name="connsiteX8" fmla="*/ 987663 w 7281222"/>
              <a:gd name="connsiteY8" fmla="*/ 2477256 h 8253770"/>
              <a:gd name="connsiteX9" fmla="*/ 1101311 w 7281222"/>
              <a:gd name="connsiteY9" fmla="*/ 2754548 h 8253770"/>
              <a:gd name="connsiteX10" fmla="*/ 1513088 w 7281222"/>
              <a:gd name="connsiteY10" fmla="*/ 2913525 h 8253770"/>
              <a:gd name="connsiteX11" fmla="*/ 1827686 w 7281222"/>
              <a:gd name="connsiteY11" fmla="*/ 2901616 h 8253770"/>
              <a:gd name="connsiteX12" fmla="*/ 1829823 w 7281222"/>
              <a:gd name="connsiteY12" fmla="*/ 3030138 h 8253770"/>
              <a:gd name="connsiteX13" fmla="*/ 1622555 w 7281222"/>
              <a:gd name="connsiteY13" fmla="*/ 3398628 h 8253770"/>
              <a:gd name="connsiteX14" fmla="*/ 1515590 w 7281222"/>
              <a:gd name="connsiteY14" fmla="*/ 3514376 h 8253770"/>
              <a:gd name="connsiteX15" fmla="*/ 1404060 w 7281222"/>
              <a:gd name="connsiteY15" fmla="*/ 3720684 h 8253770"/>
              <a:gd name="connsiteX16" fmla="*/ 1552432 w 7281222"/>
              <a:gd name="connsiteY16" fmla="*/ 4141611 h 8253770"/>
              <a:gd name="connsiteX17" fmla="*/ 1749895 w 7281222"/>
              <a:gd name="connsiteY17" fmla="*/ 4212259 h 8253770"/>
              <a:gd name="connsiteX18" fmla="*/ 1679789 w 7281222"/>
              <a:gd name="connsiteY18" fmla="*/ 4392487 h 8253770"/>
              <a:gd name="connsiteX19" fmla="*/ 2098906 w 7281222"/>
              <a:gd name="connsiteY19" fmla="*/ 4568310 h 8253770"/>
              <a:gd name="connsiteX20" fmla="*/ 2469278 w 7281222"/>
              <a:gd name="connsiteY20" fmla="*/ 4745165 h 8253770"/>
              <a:gd name="connsiteX21" fmla="*/ 2652720 w 7281222"/>
              <a:gd name="connsiteY21" fmla="*/ 4986168 h 8253770"/>
              <a:gd name="connsiteX22" fmla="*/ 3039230 w 7281222"/>
              <a:gd name="connsiteY22" fmla="*/ 5347187 h 8253770"/>
              <a:gd name="connsiteX23" fmla="*/ 3459406 w 7281222"/>
              <a:gd name="connsiteY23" fmla="*/ 5751601 h 8253770"/>
              <a:gd name="connsiteX24" fmla="*/ 3692652 w 7281222"/>
              <a:gd name="connsiteY24" fmla="*/ 6044704 h 8253770"/>
              <a:gd name="connsiteX25" fmla="*/ 3967268 w 7281222"/>
              <a:gd name="connsiteY25" fmla="*/ 6406923 h 8253770"/>
              <a:gd name="connsiteX26" fmla="*/ 4107278 w 7281222"/>
              <a:gd name="connsiteY26" fmla="*/ 6737819 h 8253770"/>
              <a:gd name="connsiteX27" fmla="*/ 4260196 w 7281222"/>
              <a:gd name="connsiteY27" fmla="*/ 6967945 h 8253770"/>
              <a:gd name="connsiteX28" fmla="*/ 4311076 w 7281222"/>
              <a:gd name="connsiteY28" fmla="*/ 7271090 h 8253770"/>
              <a:gd name="connsiteX29" fmla="*/ 4544304 w 7281222"/>
              <a:gd name="connsiteY29" fmla="*/ 7568964 h 8253770"/>
              <a:gd name="connsiteX30" fmla="*/ 4913965 w 7281222"/>
              <a:gd name="connsiteY30" fmla="*/ 7694583 h 8253770"/>
              <a:gd name="connsiteX31" fmla="*/ 5257316 w 7281222"/>
              <a:gd name="connsiteY31" fmla="*/ 7823105 h 8253770"/>
              <a:gd name="connsiteX32" fmla="*/ 5586994 w 7281222"/>
              <a:gd name="connsiteY32" fmla="*/ 7791814 h 8253770"/>
              <a:gd name="connsiteX33" fmla="*/ 5648044 w 7281222"/>
              <a:gd name="connsiteY33" fmla="*/ 7914032 h 8253770"/>
              <a:gd name="connsiteX34" fmla="*/ 5971752 w 7281222"/>
              <a:gd name="connsiteY34" fmla="*/ 8253770 h 8253770"/>
              <a:gd name="connsiteX35" fmla="*/ 6261812 w 7281222"/>
              <a:gd name="connsiteY35" fmla="*/ 7996787 h 8253770"/>
              <a:gd name="connsiteX36" fmla="*/ 6006147 w 7281222"/>
              <a:gd name="connsiteY36" fmla="*/ 7720057 h 8253770"/>
              <a:gd name="connsiteX37" fmla="*/ 5953203 w 7281222"/>
              <a:gd name="connsiteY37" fmla="*/ 7399398 h 8253770"/>
              <a:gd name="connsiteX38" fmla="*/ 5823782 w 7281222"/>
              <a:gd name="connsiteY38" fmla="*/ 7116562 h 8253770"/>
              <a:gd name="connsiteX39" fmla="*/ 5986869 w 7281222"/>
              <a:gd name="connsiteY39" fmla="*/ 6838801 h 8253770"/>
              <a:gd name="connsiteX40" fmla="*/ 6088229 w 7281222"/>
              <a:gd name="connsiteY40" fmla="*/ 6514906 h 8253770"/>
              <a:gd name="connsiteX41" fmla="*/ 6085436 w 7281222"/>
              <a:gd name="connsiteY41" fmla="*/ 6368538 h 8253770"/>
              <a:gd name="connsiteX42" fmla="*/ 5728774 w 7281222"/>
              <a:gd name="connsiteY42" fmla="*/ 6036806 h 8253770"/>
              <a:gd name="connsiteX43" fmla="*/ 5460841 w 7281222"/>
              <a:gd name="connsiteY43" fmla="*/ 5825758 h 8253770"/>
              <a:gd name="connsiteX44" fmla="*/ 5280940 w 7281222"/>
              <a:gd name="connsiteY44" fmla="*/ 5470377 h 8253770"/>
              <a:gd name="connsiteX45" fmla="*/ 5143122 w 7281222"/>
              <a:gd name="connsiteY45" fmla="*/ 4940706 h 8253770"/>
              <a:gd name="connsiteX46" fmla="*/ 4892019 w 7281222"/>
              <a:gd name="connsiteY46" fmla="*/ 4849474 h 8253770"/>
              <a:gd name="connsiteX47" fmla="*/ 4957962 w 7281222"/>
              <a:gd name="connsiteY47" fmla="*/ 4620714 h 8253770"/>
              <a:gd name="connsiteX48" fmla="*/ 4921540 w 7281222"/>
              <a:gd name="connsiteY48" fmla="*/ 4465641 h 8253770"/>
              <a:gd name="connsiteX49" fmla="*/ 5102172 w 7281222"/>
              <a:gd name="connsiteY49" fmla="*/ 4291185 h 8253770"/>
              <a:gd name="connsiteX50" fmla="*/ 4898080 w 7281222"/>
              <a:gd name="connsiteY50" fmla="*/ 4136810 h 8253770"/>
              <a:gd name="connsiteX51" fmla="*/ 7281089 w 7281222"/>
              <a:gd name="connsiteY51" fmla="*/ 3957466 h 8253770"/>
              <a:gd name="connsiteX52" fmla="*/ 4530685 w 7281222"/>
              <a:gd name="connsiteY52" fmla="*/ 3716750 h 8253770"/>
              <a:gd name="connsiteX53" fmla="*/ 4772311 w 7281222"/>
              <a:gd name="connsiteY53" fmla="*/ 3544497 h 8253770"/>
              <a:gd name="connsiteX54" fmla="*/ 4416654 w 7281222"/>
              <a:gd name="connsiteY54" fmla="*/ 3524887 h 8253770"/>
              <a:gd name="connsiteX55" fmla="*/ 4413131 w 7281222"/>
              <a:gd name="connsiteY55" fmla="*/ 3442163 h 8253770"/>
              <a:gd name="connsiteX56" fmla="*/ 4270712 w 7281222"/>
              <a:gd name="connsiteY56" fmla="*/ 3282654 h 8253770"/>
              <a:gd name="connsiteX57" fmla="*/ 4211433 w 7281222"/>
              <a:gd name="connsiteY57" fmla="*/ 3145125 h 8253770"/>
              <a:gd name="connsiteX58" fmla="*/ 4108300 w 7281222"/>
              <a:gd name="connsiteY58" fmla="*/ 3024943 h 8253770"/>
              <a:gd name="connsiteX59" fmla="*/ 4126158 w 7281222"/>
              <a:gd name="connsiteY59" fmla="*/ 2876872 h 8253770"/>
              <a:gd name="connsiteX60" fmla="*/ 3690900 w 7281222"/>
              <a:gd name="connsiteY60" fmla="*/ 3026310 h 8253770"/>
              <a:gd name="connsiteX61" fmla="*/ 3588809 w 7281222"/>
              <a:gd name="connsiteY61" fmla="*/ 2863566 h 8253770"/>
              <a:gd name="connsiteX62" fmla="*/ 3402920 w 7281222"/>
              <a:gd name="connsiteY62" fmla="*/ 2976579 h 8253770"/>
              <a:gd name="connsiteX63" fmla="*/ 3248945 w 7281222"/>
              <a:gd name="connsiteY63" fmla="*/ 2799555 h 8253770"/>
              <a:gd name="connsiteX64" fmla="*/ 3246133 w 7281222"/>
              <a:gd name="connsiteY64" fmla="*/ 2637510 h 8253770"/>
              <a:gd name="connsiteX65" fmla="*/ 3152476 w 7281222"/>
              <a:gd name="connsiteY65" fmla="*/ 2550017 h 8253770"/>
              <a:gd name="connsiteX66" fmla="*/ 3214549 w 7281222"/>
              <a:gd name="connsiteY66" fmla="*/ 2437338 h 8253770"/>
              <a:gd name="connsiteX67" fmla="*/ 3395874 w 7281222"/>
              <a:gd name="connsiteY67" fmla="*/ 2237333 h 8253770"/>
              <a:gd name="connsiteX68" fmla="*/ 3300117 w 7281222"/>
              <a:gd name="connsiteY68" fmla="*/ 2090097 h 8253770"/>
              <a:gd name="connsiteX69" fmla="*/ 3453363 w 7281222"/>
              <a:gd name="connsiteY69" fmla="*/ 1814871 h 8253770"/>
              <a:gd name="connsiteX70" fmla="*/ 3700614 w 7281222"/>
              <a:gd name="connsiteY70" fmla="*/ 1562628 h 8253770"/>
              <a:gd name="connsiteX71" fmla="*/ 3719892 w 7281222"/>
              <a:gd name="connsiteY71" fmla="*/ 1333869 h 8253770"/>
              <a:gd name="connsiteX72" fmla="*/ 3523469 w 7281222"/>
              <a:gd name="connsiteY72" fmla="*/ 1165884 h 8253770"/>
              <a:gd name="connsiteX73" fmla="*/ 3242172 w 7281222"/>
              <a:gd name="connsiteY73" fmla="*/ 986492 h 8253770"/>
              <a:gd name="connsiteX74" fmla="*/ 2802005 w 7281222"/>
              <a:gd name="connsiteY74" fmla="*/ 337504 h 8253770"/>
              <a:gd name="connsiteX75" fmla="*/ 2671178 w 7281222"/>
              <a:gd name="connsiteY75" fmla="*/ 98371 h 8253770"/>
              <a:gd name="connsiteX76" fmla="*/ 2207149 w 7281222"/>
              <a:gd name="connsiteY76" fmla="*/ 98371 h 8253770"/>
              <a:gd name="connsiteX77" fmla="*/ 1829767 w 7281222"/>
              <a:gd name="connsiteY77" fmla="*/ 0 h 8253770"/>
              <a:gd name="connsiteX78" fmla="*/ 1770488 w 7281222"/>
              <a:gd name="connsiteY78" fmla="*/ 183327 h 8253770"/>
              <a:gd name="connsiteX79" fmla="*/ 1492715 w 7281222"/>
              <a:gd name="connsiteY79" fmla="*/ 123418 h 8253770"/>
              <a:gd name="connsiteX80" fmla="*/ 1346808 w 7281222"/>
              <a:gd name="connsiteY80" fmla="*/ 274558 h 8253770"/>
              <a:gd name="connsiteX81" fmla="*/ 1176346 w 7281222"/>
              <a:gd name="connsiteY81" fmla="*/ 493779 h 8253770"/>
              <a:gd name="connsiteX82" fmla="*/ 1228943 w 7281222"/>
              <a:gd name="connsiteY82" fmla="*/ 659728 h 8253770"/>
              <a:gd name="connsiteX83" fmla="*/ 1214192 w 7281222"/>
              <a:gd name="connsiteY83" fmla="*/ 762197 h 8253770"/>
              <a:gd name="connsiteX84" fmla="*/ 938865 w 7281222"/>
              <a:gd name="connsiteY84" fmla="*/ 725105 h 8253770"/>
              <a:gd name="connsiteX85" fmla="*/ 802414 w 7281222"/>
              <a:gd name="connsiteY85" fmla="*/ 785013 h 8253770"/>
              <a:gd name="connsiteX86" fmla="*/ 560405 w 7281222"/>
              <a:gd name="connsiteY86" fmla="*/ 863302 h 8253770"/>
              <a:gd name="connsiteX87" fmla="*/ 280860 w 7281222"/>
              <a:gd name="connsiteY87" fmla="*/ 1085924 h 8253770"/>
              <a:gd name="connsiteX88" fmla="*/ 60922 w 7281222"/>
              <a:gd name="connsiteY88" fmla="*/ 989090 h 8253770"/>
              <a:gd name="connsiteX0" fmla="*/ 60922 w 6261812"/>
              <a:gd name="connsiteY0" fmla="*/ 989090 h 8253770"/>
              <a:gd name="connsiteX1" fmla="*/ 96358 w 6261812"/>
              <a:gd name="connsiteY1" fmla="*/ 1263646 h 8253770"/>
              <a:gd name="connsiteX2" fmla="*/ 93583 w 6261812"/>
              <a:gd name="connsiteY2" fmla="*/ 1599981 h 8253770"/>
              <a:gd name="connsiteX3" fmla="*/ 208307 w 6261812"/>
              <a:gd name="connsiteY3" fmla="*/ 1806289 h 8253770"/>
              <a:gd name="connsiteX4" fmla="*/ 107313 w 6261812"/>
              <a:gd name="connsiteY4" fmla="*/ 1921535 h 8253770"/>
              <a:gd name="connsiteX5" fmla="*/ 0 w 6261812"/>
              <a:gd name="connsiteY5" fmla="*/ 2261605 h 8253770"/>
              <a:gd name="connsiteX6" fmla="*/ 423681 w 6261812"/>
              <a:gd name="connsiteY6" fmla="*/ 2106897 h 8253770"/>
              <a:gd name="connsiteX7" fmla="*/ 743536 w 6261812"/>
              <a:gd name="connsiteY7" fmla="*/ 2392330 h 8253770"/>
              <a:gd name="connsiteX8" fmla="*/ 987663 w 6261812"/>
              <a:gd name="connsiteY8" fmla="*/ 2477256 h 8253770"/>
              <a:gd name="connsiteX9" fmla="*/ 1101311 w 6261812"/>
              <a:gd name="connsiteY9" fmla="*/ 2754548 h 8253770"/>
              <a:gd name="connsiteX10" fmla="*/ 1513088 w 6261812"/>
              <a:gd name="connsiteY10" fmla="*/ 2913525 h 8253770"/>
              <a:gd name="connsiteX11" fmla="*/ 1827686 w 6261812"/>
              <a:gd name="connsiteY11" fmla="*/ 2901616 h 8253770"/>
              <a:gd name="connsiteX12" fmla="*/ 1829823 w 6261812"/>
              <a:gd name="connsiteY12" fmla="*/ 3030138 h 8253770"/>
              <a:gd name="connsiteX13" fmla="*/ 1622555 w 6261812"/>
              <a:gd name="connsiteY13" fmla="*/ 3398628 h 8253770"/>
              <a:gd name="connsiteX14" fmla="*/ 1515590 w 6261812"/>
              <a:gd name="connsiteY14" fmla="*/ 3514376 h 8253770"/>
              <a:gd name="connsiteX15" fmla="*/ 1404060 w 6261812"/>
              <a:gd name="connsiteY15" fmla="*/ 3720684 h 8253770"/>
              <a:gd name="connsiteX16" fmla="*/ 1552432 w 6261812"/>
              <a:gd name="connsiteY16" fmla="*/ 4141611 h 8253770"/>
              <a:gd name="connsiteX17" fmla="*/ 1749895 w 6261812"/>
              <a:gd name="connsiteY17" fmla="*/ 4212259 h 8253770"/>
              <a:gd name="connsiteX18" fmla="*/ 1679789 w 6261812"/>
              <a:gd name="connsiteY18" fmla="*/ 4392487 h 8253770"/>
              <a:gd name="connsiteX19" fmla="*/ 2098906 w 6261812"/>
              <a:gd name="connsiteY19" fmla="*/ 4568310 h 8253770"/>
              <a:gd name="connsiteX20" fmla="*/ 2469278 w 6261812"/>
              <a:gd name="connsiteY20" fmla="*/ 4745165 h 8253770"/>
              <a:gd name="connsiteX21" fmla="*/ 2652720 w 6261812"/>
              <a:gd name="connsiteY21" fmla="*/ 4986168 h 8253770"/>
              <a:gd name="connsiteX22" fmla="*/ 3039230 w 6261812"/>
              <a:gd name="connsiteY22" fmla="*/ 5347187 h 8253770"/>
              <a:gd name="connsiteX23" fmla="*/ 3459406 w 6261812"/>
              <a:gd name="connsiteY23" fmla="*/ 5751601 h 8253770"/>
              <a:gd name="connsiteX24" fmla="*/ 3692652 w 6261812"/>
              <a:gd name="connsiteY24" fmla="*/ 6044704 h 8253770"/>
              <a:gd name="connsiteX25" fmla="*/ 3967268 w 6261812"/>
              <a:gd name="connsiteY25" fmla="*/ 6406923 h 8253770"/>
              <a:gd name="connsiteX26" fmla="*/ 4107278 w 6261812"/>
              <a:gd name="connsiteY26" fmla="*/ 6737819 h 8253770"/>
              <a:gd name="connsiteX27" fmla="*/ 4260196 w 6261812"/>
              <a:gd name="connsiteY27" fmla="*/ 6967945 h 8253770"/>
              <a:gd name="connsiteX28" fmla="*/ 4311076 w 6261812"/>
              <a:gd name="connsiteY28" fmla="*/ 7271090 h 8253770"/>
              <a:gd name="connsiteX29" fmla="*/ 4544304 w 6261812"/>
              <a:gd name="connsiteY29" fmla="*/ 7568964 h 8253770"/>
              <a:gd name="connsiteX30" fmla="*/ 4913965 w 6261812"/>
              <a:gd name="connsiteY30" fmla="*/ 7694583 h 8253770"/>
              <a:gd name="connsiteX31" fmla="*/ 5257316 w 6261812"/>
              <a:gd name="connsiteY31" fmla="*/ 7823105 h 8253770"/>
              <a:gd name="connsiteX32" fmla="*/ 5586994 w 6261812"/>
              <a:gd name="connsiteY32" fmla="*/ 7791814 h 8253770"/>
              <a:gd name="connsiteX33" fmla="*/ 5648044 w 6261812"/>
              <a:gd name="connsiteY33" fmla="*/ 7914032 h 8253770"/>
              <a:gd name="connsiteX34" fmla="*/ 5971752 w 6261812"/>
              <a:gd name="connsiteY34" fmla="*/ 8253770 h 8253770"/>
              <a:gd name="connsiteX35" fmla="*/ 6261812 w 6261812"/>
              <a:gd name="connsiteY35" fmla="*/ 7996787 h 8253770"/>
              <a:gd name="connsiteX36" fmla="*/ 6006147 w 6261812"/>
              <a:gd name="connsiteY36" fmla="*/ 7720057 h 8253770"/>
              <a:gd name="connsiteX37" fmla="*/ 5953203 w 6261812"/>
              <a:gd name="connsiteY37" fmla="*/ 7399398 h 8253770"/>
              <a:gd name="connsiteX38" fmla="*/ 5823782 w 6261812"/>
              <a:gd name="connsiteY38" fmla="*/ 7116562 h 8253770"/>
              <a:gd name="connsiteX39" fmla="*/ 5986869 w 6261812"/>
              <a:gd name="connsiteY39" fmla="*/ 6838801 h 8253770"/>
              <a:gd name="connsiteX40" fmla="*/ 6088229 w 6261812"/>
              <a:gd name="connsiteY40" fmla="*/ 6514906 h 8253770"/>
              <a:gd name="connsiteX41" fmla="*/ 6085436 w 6261812"/>
              <a:gd name="connsiteY41" fmla="*/ 6368538 h 8253770"/>
              <a:gd name="connsiteX42" fmla="*/ 5728774 w 6261812"/>
              <a:gd name="connsiteY42" fmla="*/ 6036806 h 8253770"/>
              <a:gd name="connsiteX43" fmla="*/ 5460841 w 6261812"/>
              <a:gd name="connsiteY43" fmla="*/ 5825758 h 8253770"/>
              <a:gd name="connsiteX44" fmla="*/ 5280940 w 6261812"/>
              <a:gd name="connsiteY44" fmla="*/ 5470377 h 8253770"/>
              <a:gd name="connsiteX45" fmla="*/ 5143122 w 6261812"/>
              <a:gd name="connsiteY45" fmla="*/ 4940706 h 8253770"/>
              <a:gd name="connsiteX46" fmla="*/ 4892019 w 6261812"/>
              <a:gd name="connsiteY46" fmla="*/ 4849474 h 8253770"/>
              <a:gd name="connsiteX47" fmla="*/ 4957962 w 6261812"/>
              <a:gd name="connsiteY47" fmla="*/ 4620714 h 8253770"/>
              <a:gd name="connsiteX48" fmla="*/ 4921540 w 6261812"/>
              <a:gd name="connsiteY48" fmla="*/ 4465641 h 8253770"/>
              <a:gd name="connsiteX49" fmla="*/ 5102172 w 6261812"/>
              <a:gd name="connsiteY49" fmla="*/ 4291185 h 8253770"/>
              <a:gd name="connsiteX50" fmla="*/ 4898080 w 6261812"/>
              <a:gd name="connsiteY50" fmla="*/ 4136810 h 8253770"/>
              <a:gd name="connsiteX51" fmla="*/ 4735571 w 6261812"/>
              <a:gd name="connsiteY51" fmla="*/ 3964104 h 8253770"/>
              <a:gd name="connsiteX52" fmla="*/ 4530685 w 6261812"/>
              <a:gd name="connsiteY52" fmla="*/ 3716750 h 8253770"/>
              <a:gd name="connsiteX53" fmla="*/ 4772311 w 6261812"/>
              <a:gd name="connsiteY53" fmla="*/ 3544497 h 8253770"/>
              <a:gd name="connsiteX54" fmla="*/ 4416654 w 6261812"/>
              <a:gd name="connsiteY54" fmla="*/ 3524887 h 8253770"/>
              <a:gd name="connsiteX55" fmla="*/ 4413131 w 6261812"/>
              <a:gd name="connsiteY55" fmla="*/ 3442163 h 8253770"/>
              <a:gd name="connsiteX56" fmla="*/ 4270712 w 6261812"/>
              <a:gd name="connsiteY56" fmla="*/ 3282654 h 8253770"/>
              <a:gd name="connsiteX57" fmla="*/ 4211433 w 6261812"/>
              <a:gd name="connsiteY57" fmla="*/ 3145125 h 8253770"/>
              <a:gd name="connsiteX58" fmla="*/ 4108300 w 6261812"/>
              <a:gd name="connsiteY58" fmla="*/ 3024943 h 8253770"/>
              <a:gd name="connsiteX59" fmla="*/ 4126158 w 6261812"/>
              <a:gd name="connsiteY59" fmla="*/ 2876872 h 8253770"/>
              <a:gd name="connsiteX60" fmla="*/ 3690900 w 6261812"/>
              <a:gd name="connsiteY60" fmla="*/ 3026310 h 8253770"/>
              <a:gd name="connsiteX61" fmla="*/ 3588809 w 6261812"/>
              <a:gd name="connsiteY61" fmla="*/ 2863566 h 8253770"/>
              <a:gd name="connsiteX62" fmla="*/ 3402920 w 6261812"/>
              <a:gd name="connsiteY62" fmla="*/ 2976579 h 8253770"/>
              <a:gd name="connsiteX63" fmla="*/ 3248945 w 6261812"/>
              <a:gd name="connsiteY63" fmla="*/ 2799555 h 8253770"/>
              <a:gd name="connsiteX64" fmla="*/ 3246133 w 6261812"/>
              <a:gd name="connsiteY64" fmla="*/ 2637510 h 8253770"/>
              <a:gd name="connsiteX65" fmla="*/ 3152476 w 6261812"/>
              <a:gd name="connsiteY65" fmla="*/ 2550017 h 8253770"/>
              <a:gd name="connsiteX66" fmla="*/ 3214549 w 6261812"/>
              <a:gd name="connsiteY66" fmla="*/ 2437338 h 8253770"/>
              <a:gd name="connsiteX67" fmla="*/ 3395874 w 6261812"/>
              <a:gd name="connsiteY67" fmla="*/ 2237333 h 8253770"/>
              <a:gd name="connsiteX68" fmla="*/ 3300117 w 6261812"/>
              <a:gd name="connsiteY68" fmla="*/ 2090097 h 8253770"/>
              <a:gd name="connsiteX69" fmla="*/ 3453363 w 6261812"/>
              <a:gd name="connsiteY69" fmla="*/ 1814871 h 8253770"/>
              <a:gd name="connsiteX70" fmla="*/ 3700614 w 6261812"/>
              <a:gd name="connsiteY70" fmla="*/ 1562628 h 8253770"/>
              <a:gd name="connsiteX71" fmla="*/ 3719892 w 6261812"/>
              <a:gd name="connsiteY71" fmla="*/ 1333869 h 8253770"/>
              <a:gd name="connsiteX72" fmla="*/ 3523469 w 6261812"/>
              <a:gd name="connsiteY72" fmla="*/ 1165884 h 8253770"/>
              <a:gd name="connsiteX73" fmla="*/ 3242172 w 6261812"/>
              <a:gd name="connsiteY73" fmla="*/ 986492 h 8253770"/>
              <a:gd name="connsiteX74" fmla="*/ 2802005 w 6261812"/>
              <a:gd name="connsiteY74" fmla="*/ 337504 h 8253770"/>
              <a:gd name="connsiteX75" fmla="*/ 2671178 w 6261812"/>
              <a:gd name="connsiteY75" fmla="*/ 98371 h 8253770"/>
              <a:gd name="connsiteX76" fmla="*/ 2207149 w 6261812"/>
              <a:gd name="connsiteY76" fmla="*/ 98371 h 8253770"/>
              <a:gd name="connsiteX77" fmla="*/ 1829767 w 6261812"/>
              <a:gd name="connsiteY77" fmla="*/ 0 h 8253770"/>
              <a:gd name="connsiteX78" fmla="*/ 1770488 w 6261812"/>
              <a:gd name="connsiteY78" fmla="*/ 183327 h 8253770"/>
              <a:gd name="connsiteX79" fmla="*/ 1492715 w 6261812"/>
              <a:gd name="connsiteY79" fmla="*/ 123418 h 8253770"/>
              <a:gd name="connsiteX80" fmla="*/ 1346808 w 6261812"/>
              <a:gd name="connsiteY80" fmla="*/ 274558 h 8253770"/>
              <a:gd name="connsiteX81" fmla="*/ 1176346 w 6261812"/>
              <a:gd name="connsiteY81" fmla="*/ 493779 h 8253770"/>
              <a:gd name="connsiteX82" fmla="*/ 1228943 w 6261812"/>
              <a:gd name="connsiteY82" fmla="*/ 659728 h 8253770"/>
              <a:gd name="connsiteX83" fmla="*/ 1214192 w 6261812"/>
              <a:gd name="connsiteY83" fmla="*/ 762197 h 8253770"/>
              <a:gd name="connsiteX84" fmla="*/ 938865 w 6261812"/>
              <a:gd name="connsiteY84" fmla="*/ 725105 h 8253770"/>
              <a:gd name="connsiteX85" fmla="*/ 802414 w 6261812"/>
              <a:gd name="connsiteY85" fmla="*/ 785013 h 8253770"/>
              <a:gd name="connsiteX86" fmla="*/ 560405 w 6261812"/>
              <a:gd name="connsiteY86" fmla="*/ 863302 h 8253770"/>
              <a:gd name="connsiteX87" fmla="*/ 280860 w 6261812"/>
              <a:gd name="connsiteY87" fmla="*/ 1085924 h 8253770"/>
              <a:gd name="connsiteX88" fmla="*/ 60922 w 6261812"/>
              <a:gd name="connsiteY88" fmla="*/ 989090 h 82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261812" h="8253770">
                <a:moveTo>
                  <a:pt x="60922" y="989090"/>
                </a:moveTo>
                <a:lnTo>
                  <a:pt x="96358" y="1263646"/>
                </a:lnTo>
                <a:lnTo>
                  <a:pt x="93583" y="1599981"/>
                </a:lnTo>
                <a:lnTo>
                  <a:pt x="208307" y="1806289"/>
                </a:lnTo>
                <a:lnTo>
                  <a:pt x="107313" y="1921535"/>
                </a:lnTo>
                <a:lnTo>
                  <a:pt x="0" y="2261605"/>
                </a:lnTo>
                <a:lnTo>
                  <a:pt x="423681" y="2106897"/>
                </a:lnTo>
                <a:lnTo>
                  <a:pt x="743536" y="2392330"/>
                </a:lnTo>
                <a:lnTo>
                  <a:pt x="987663" y="2477256"/>
                </a:lnTo>
                <a:cubicBezTo>
                  <a:pt x="1032209" y="2565261"/>
                  <a:pt x="956810" y="2679819"/>
                  <a:pt x="1101311" y="2754548"/>
                </a:cubicBezTo>
                <a:lnTo>
                  <a:pt x="1513088" y="2913525"/>
                </a:lnTo>
                <a:cubicBezTo>
                  <a:pt x="1617954" y="2909555"/>
                  <a:pt x="1616202" y="2825931"/>
                  <a:pt x="1827686" y="2901616"/>
                </a:cubicBezTo>
                <a:cubicBezTo>
                  <a:pt x="1828398" y="2944457"/>
                  <a:pt x="1829111" y="2987297"/>
                  <a:pt x="1829823" y="3030138"/>
                </a:cubicBezTo>
                <a:lnTo>
                  <a:pt x="1622555" y="3398628"/>
                </a:lnTo>
                <a:lnTo>
                  <a:pt x="1515590" y="3514376"/>
                </a:lnTo>
                <a:lnTo>
                  <a:pt x="1404060" y="3720684"/>
                </a:lnTo>
                <a:lnTo>
                  <a:pt x="1552432" y="4141611"/>
                </a:lnTo>
                <a:lnTo>
                  <a:pt x="1749895" y="4212259"/>
                </a:lnTo>
                <a:lnTo>
                  <a:pt x="1679789" y="4392487"/>
                </a:lnTo>
                <a:lnTo>
                  <a:pt x="2098906" y="4568310"/>
                </a:lnTo>
                <a:lnTo>
                  <a:pt x="2469278" y="4745165"/>
                </a:lnTo>
                <a:lnTo>
                  <a:pt x="2652720" y="4986168"/>
                </a:lnTo>
                <a:cubicBezTo>
                  <a:pt x="2781557" y="5106508"/>
                  <a:pt x="2743801" y="4954690"/>
                  <a:pt x="3039230" y="5347187"/>
                </a:cubicBezTo>
                <a:cubicBezTo>
                  <a:pt x="3179289" y="5481992"/>
                  <a:pt x="3252711" y="5377830"/>
                  <a:pt x="3459406" y="5751601"/>
                </a:cubicBezTo>
                <a:lnTo>
                  <a:pt x="3692652" y="6044704"/>
                </a:lnTo>
                <a:lnTo>
                  <a:pt x="3967268" y="6406923"/>
                </a:lnTo>
                <a:lnTo>
                  <a:pt x="4107278" y="6737819"/>
                </a:lnTo>
                <a:lnTo>
                  <a:pt x="4260196" y="6967945"/>
                </a:lnTo>
                <a:cubicBezTo>
                  <a:pt x="4277156" y="7068993"/>
                  <a:pt x="4140852" y="7123576"/>
                  <a:pt x="4311076" y="7271090"/>
                </a:cubicBezTo>
                <a:lnTo>
                  <a:pt x="4544304" y="7568964"/>
                </a:lnTo>
                <a:lnTo>
                  <a:pt x="4913965" y="7694583"/>
                </a:lnTo>
                <a:lnTo>
                  <a:pt x="5257316" y="7823105"/>
                </a:lnTo>
                <a:lnTo>
                  <a:pt x="5586994" y="7791814"/>
                </a:lnTo>
                <a:lnTo>
                  <a:pt x="5648044" y="7914032"/>
                </a:lnTo>
                <a:lnTo>
                  <a:pt x="5971752" y="8253770"/>
                </a:lnTo>
                <a:lnTo>
                  <a:pt x="6261812" y="7996787"/>
                </a:lnTo>
                <a:lnTo>
                  <a:pt x="6006147" y="7720057"/>
                </a:lnTo>
                <a:lnTo>
                  <a:pt x="5953203" y="7399398"/>
                </a:lnTo>
                <a:lnTo>
                  <a:pt x="5823782" y="7116562"/>
                </a:lnTo>
                <a:lnTo>
                  <a:pt x="5986869" y="6838801"/>
                </a:lnTo>
                <a:lnTo>
                  <a:pt x="6088229" y="6514906"/>
                </a:lnTo>
                <a:lnTo>
                  <a:pt x="6085436" y="6368538"/>
                </a:lnTo>
                <a:lnTo>
                  <a:pt x="5728774" y="6036806"/>
                </a:lnTo>
                <a:lnTo>
                  <a:pt x="5460841" y="5825758"/>
                </a:lnTo>
                <a:lnTo>
                  <a:pt x="5280940" y="5470377"/>
                </a:lnTo>
                <a:lnTo>
                  <a:pt x="5143122" y="4940706"/>
                </a:lnTo>
                <a:lnTo>
                  <a:pt x="4892019" y="4849474"/>
                </a:lnTo>
                <a:lnTo>
                  <a:pt x="4957962" y="4620714"/>
                </a:lnTo>
                <a:lnTo>
                  <a:pt x="4921540" y="4465641"/>
                </a:lnTo>
                <a:lnTo>
                  <a:pt x="5102172" y="4291185"/>
                </a:lnTo>
                <a:lnTo>
                  <a:pt x="4898080" y="4136810"/>
                </a:lnTo>
                <a:cubicBezTo>
                  <a:pt x="4877229" y="4123495"/>
                  <a:pt x="4756422" y="3977419"/>
                  <a:pt x="4735571" y="3964104"/>
                </a:cubicBezTo>
                <a:lnTo>
                  <a:pt x="4530685" y="3716750"/>
                </a:lnTo>
                <a:lnTo>
                  <a:pt x="4772311" y="3544497"/>
                </a:lnTo>
                <a:lnTo>
                  <a:pt x="4416654" y="3524887"/>
                </a:lnTo>
                <a:lnTo>
                  <a:pt x="4413131" y="3442163"/>
                </a:lnTo>
                <a:lnTo>
                  <a:pt x="4270712" y="3282654"/>
                </a:lnTo>
                <a:lnTo>
                  <a:pt x="4211433" y="3145125"/>
                </a:lnTo>
                <a:lnTo>
                  <a:pt x="4108300" y="3024943"/>
                </a:lnTo>
                <a:lnTo>
                  <a:pt x="4126158" y="2876872"/>
                </a:lnTo>
                <a:cubicBezTo>
                  <a:pt x="3874455" y="2858093"/>
                  <a:pt x="3842649" y="2945520"/>
                  <a:pt x="3690900" y="3026310"/>
                </a:cubicBezTo>
                <a:lnTo>
                  <a:pt x="3588809" y="2863566"/>
                </a:lnTo>
                <a:lnTo>
                  <a:pt x="3402920" y="2976579"/>
                </a:lnTo>
                <a:lnTo>
                  <a:pt x="3248945" y="2799555"/>
                </a:lnTo>
                <a:cubicBezTo>
                  <a:pt x="3248008" y="2745540"/>
                  <a:pt x="3247070" y="2691525"/>
                  <a:pt x="3246133" y="2637510"/>
                </a:cubicBezTo>
                <a:lnTo>
                  <a:pt x="3152476" y="2550017"/>
                </a:lnTo>
                <a:lnTo>
                  <a:pt x="3214549" y="2437338"/>
                </a:lnTo>
                <a:lnTo>
                  <a:pt x="3395874" y="2237333"/>
                </a:lnTo>
                <a:lnTo>
                  <a:pt x="3300117" y="2090097"/>
                </a:lnTo>
                <a:lnTo>
                  <a:pt x="3453363" y="1814871"/>
                </a:lnTo>
                <a:lnTo>
                  <a:pt x="3700614" y="1562628"/>
                </a:lnTo>
                <a:lnTo>
                  <a:pt x="3719892" y="1333869"/>
                </a:lnTo>
                <a:lnTo>
                  <a:pt x="3523469" y="1165884"/>
                </a:lnTo>
                <a:lnTo>
                  <a:pt x="3242172" y="986492"/>
                </a:lnTo>
                <a:cubicBezTo>
                  <a:pt x="3097671" y="805565"/>
                  <a:pt x="2839888" y="764036"/>
                  <a:pt x="2802005" y="337504"/>
                </a:cubicBezTo>
                <a:lnTo>
                  <a:pt x="2671178" y="98371"/>
                </a:lnTo>
                <a:lnTo>
                  <a:pt x="2207149" y="98371"/>
                </a:lnTo>
                <a:lnTo>
                  <a:pt x="1829767" y="0"/>
                </a:lnTo>
                <a:lnTo>
                  <a:pt x="1770488" y="183327"/>
                </a:lnTo>
                <a:lnTo>
                  <a:pt x="1492715" y="123418"/>
                </a:lnTo>
                <a:lnTo>
                  <a:pt x="1346808" y="274558"/>
                </a:lnTo>
                <a:lnTo>
                  <a:pt x="1176346" y="493779"/>
                </a:lnTo>
                <a:lnTo>
                  <a:pt x="1228943" y="659728"/>
                </a:lnTo>
                <a:lnTo>
                  <a:pt x="1214192" y="762197"/>
                </a:lnTo>
                <a:lnTo>
                  <a:pt x="938865" y="725105"/>
                </a:lnTo>
                <a:lnTo>
                  <a:pt x="802414" y="785013"/>
                </a:lnTo>
                <a:lnTo>
                  <a:pt x="560405" y="863302"/>
                </a:lnTo>
                <a:lnTo>
                  <a:pt x="280860" y="1085924"/>
                </a:lnTo>
                <a:lnTo>
                  <a:pt x="60922" y="989090"/>
                </a:lnTo>
                <a:close/>
              </a:path>
            </a:pathLst>
          </a:custGeom>
          <a:noFill/>
          <a:ln w="92075">
            <a:solidFill>
              <a:srgbClr val="3399FF"/>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06" name="グループ化 105">
            <a:extLst>
              <a:ext uri="{FF2B5EF4-FFF2-40B4-BE49-F238E27FC236}">
                <a16:creationId xmlns:a16="http://schemas.microsoft.com/office/drawing/2014/main" id="{6957FB20-1DE3-4A40-A9BD-EF9528027A54}"/>
              </a:ext>
            </a:extLst>
          </p:cNvPr>
          <p:cNvGrpSpPr/>
          <p:nvPr/>
        </p:nvGrpSpPr>
        <p:grpSpPr>
          <a:xfrm>
            <a:off x="6446198" y="744134"/>
            <a:ext cx="3328679" cy="2178292"/>
            <a:chOff x="-1441149" y="3579543"/>
            <a:chExt cx="3328679" cy="2178292"/>
          </a:xfrm>
        </p:grpSpPr>
        <p:sp>
          <p:nvSpPr>
            <p:cNvPr id="107" name="正方形/長方形 106">
              <a:extLst>
                <a:ext uri="{FF2B5EF4-FFF2-40B4-BE49-F238E27FC236}">
                  <a16:creationId xmlns:a16="http://schemas.microsoft.com/office/drawing/2014/main" id="{F20934B9-1A62-4868-B67D-638BA5CAEF6B}"/>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8" name="グループ化 107">
              <a:extLst>
                <a:ext uri="{FF2B5EF4-FFF2-40B4-BE49-F238E27FC236}">
                  <a16:creationId xmlns:a16="http://schemas.microsoft.com/office/drawing/2014/main" id="{1D6A0072-DF7F-4AB8-AA37-33DA0DC2C0A2}"/>
                </a:ext>
              </a:extLst>
            </p:cNvPr>
            <p:cNvGrpSpPr/>
            <p:nvPr/>
          </p:nvGrpSpPr>
          <p:grpSpPr>
            <a:xfrm>
              <a:off x="-1441149" y="3635514"/>
              <a:ext cx="3202218" cy="2066349"/>
              <a:chOff x="348354" y="3315651"/>
              <a:chExt cx="5315430" cy="3429976"/>
            </a:xfrm>
          </p:grpSpPr>
          <p:pic>
            <p:nvPicPr>
              <p:cNvPr id="109" name="図 108">
                <a:extLst>
                  <a:ext uri="{FF2B5EF4-FFF2-40B4-BE49-F238E27FC236}">
                    <a16:creationId xmlns:a16="http://schemas.microsoft.com/office/drawing/2014/main" id="{D99EB242-037F-40F1-8152-9B94773AD38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110" name="四角形: 角を丸くする 109">
                <a:extLst>
                  <a:ext uri="{FF2B5EF4-FFF2-40B4-BE49-F238E27FC236}">
                    <a16:creationId xmlns:a16="http://schemas.microsoft.com/office/drawing/2014/main" id="{F38A291C-E43C-4CD8-A8D8-92CA517F20B4}"/>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四角形: 角を丸くする 110">
                <a:extLst>
                  <a:ext uri="{FF2B5EF4-FFF2-40B4-BE49-F238E27FC236}">
                    <a16:creationId xmlns:a16="http://schemas.microsoft.com/office/drawing/2014/main" id="{9DA6A8E7-8E0E-4082-90E3-063BC3194B28}"/>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テキスト ボックス 111">
                <a:extLst>
                  <a:ext uri="{FF2B5EF4-FFF2-40B4-BE49-F238E27FC236}">
                    <a16:creationId xmlns:a16="http://schemas.microsoft.com/office/drawing/2014/main" id="{2DEDDC4D-80A5-4E6B-8458-7AC2BC33F5C6}"/>
                  </a:ext>
                </a:extLst>
              </p:cNvPr>
              <p:cNvSpPr txBox="1"/>
              <p:nvPr/>
            </p:nvSpPr>
            <p:spPr>
              <a:xfrm>
                <a:off x="563551" y="5397457"/>
                <a:ext cx="1812256" cy="212619"/>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113" name="四角形: 角を丸くする 112">
                <a:extLst>
                  <a:ext uri="{FF2B5EF4-FFF2-40B4-BE49-F238E27FC236}">
                    <a16:creationId xmlns:a16="http://schemas.microsoft.com/office/drawing/2014/main" id="{43E5C4CC-19D8-4B1B-AA97-8B0C25B4649F}"/>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テキスト ボックス 113">
                <a:extLst>
                  <a:ext uri="{FF2B5EF4-FFF2-40B4-BE49-F238E27FC236}">
                    <a16:creationId xmlns:a16="http://schemas.microsoft.com/office/drawing/2014/main" id="{86E9F870-ED1F-4ABA-A174-C0AC6CEB94DF}"/>
                  </a:ext>
                </a:extLst>
              </p:cNvPr>
              <p:cNvSpPr txBox="1"/>
              <p:nvPr/>
            </p:nvSpPr>
            <p:spPr>
              <a:xfrm>
                <a:off x="2375807" y="3493291"/>
                <a:ext cx="1605318" cy="164251"/>
              </a:xfrm>
              <a:prstGeom prst="rect">
                <a:avLst/>
              </a:prstGeom>
              <a:solidFill>
                <a:schemeClr val="bg1"/>
              </a:solidFill>
            </p:spPr>
            <p:txBody>
              <a:bodyPr wrap="square" lIns="0" tIns="0" rIns="0" bIns="0" rtlCol="0">
                <a:noAutofit/>
              </a:bodyPr>
              <a:lstStyle/>
              <a:p>
                <a:pPr algn="ct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115" name="図 114">
                <a:extLst>
                  <a:ext uri="{FF2B5EF4-FFF2-40B4-BE49-F238E27FC236}">
                    <a16:creationId xmlns:a16="http://schemas.microsoft.com/office/drawing/2014/main" id="{1F13486E-6712-451F-A9A5-71F63024000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116" name="テキスト ボックス 115">
                <a:extLst>
                  <a:ext uri="{FF2B5EF4-FFF2-40B4-BE49-F238E27FC236}">
                    <a16:creationId xmlns:a16="http://schemas.microsoft.com/office/drawing/2014/main" id="{E07452CC-3640-4C71-A48B-9E857B87B790}"/>
                  </a:ext>
                </a:extLst>
              </p:cNvPr>
              <p:cNvSpPr txBox="1"/>
              <p:nvPr/>
            </p:nvSpPr>
            <p:spPr>
              <a:xfrm>
                <a:off x="3036832" y="5428357"/>
                <a:ext cx="2338686" cy="212620"/>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117" name="テキスト ボックス 116">
                <a:extLst>
                  <a:ext uri="{FF2B5EF4-FFF2-40B4-BE49-F238E27FC236}">
                    <a16:creationId xmlns:a16="http://schemas.microsoft.com/office/drawing/2014/main" id="{1FB42A43-7565-4A62-9B95-38881EE36F70}"/>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118" name="テキスト ボックス 117">
                <a:extLst>
                  <a:ext uri="{FF2B5EF4-FFF2-40B4-BE49-F238E27FC236}">
                    <a16:creationId xmlns:a16="http://schemas.microsoft.com/office/drawing/2014/main" id="{71D4AA8B-9796-4205-8C10-7819BF984556}"/>
                  </a:ext>
                </a:extLst>
              </p:cNvPr>
              <p:cNvSpPr txBox="1"/>
              <p:nvPr/>
            </p:nvSpPr>
            <p:spPr>
              <a:xfrm>
                <a:off x="1284971" y="4345199"/>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7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119" name="テキスト ボックス 118">
                <a:extLst>
                  <a:ext uri="{FF2B5EF4-FFF2-40B4-BE49-F238E27FC236}">
                    <a16:creationId xmlns:a16="http://schemas.microsoft.com/office/drawing/2014/main" id="{B7074CBC-72FC-4A8B-A997-7F3AE1B416AC}"/>
                  </a:ext>
                </a:extLst>
              </p:cNvPr>
              <p:cNvSpPr txBox="1"/>
              <p:nvPr/>
            </p:nvSpPr>
            <p:spPr>
              <a:xfrm>
                <a:off x="3038525" y="5663714"/>
                <a:ext cx="2338686" cy="212621"/>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120" name="テキスト ボックス 119">
                <a:extLst>
                  <a:ext uri="{FF2B5EF4-FFF2-40B4-BE49-F238E27FC236}">
                    <a16:creationId xmlns:a16="http://schemas.microsoft.com/office/drawing/2014/main" id="{9C37C7D6-5309-4331-9C0F-E555BAD7170E}"/>
                  </a:ext>
                </a:extLst>
              </p:cNvPr>
              <p:cNvSpPr txBox="1"/>
              <p:nvPr/>
            </p:nvSpPr>
            <p:spPr>
              <a:xfrm>
                <a:off x="3152701" y="3747604"/>
                <a:ext cx="112935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cxnSp>
        <p:nvCxnSpPr>
          <p:cNvPr id="100" name="直線矢印コネクタ 99">
            <a:extLst>
              <a:ext uri="{FF2B5EF4-FFF2-40B4-BE49-F238E27FC236}">
                <a16:creationId xmlns:a16="http://schemas.microsoft.com/office/drawing/2014/main" id="{D3CA34B4-C28E-4F04-9DEB-388F8C69D1A7}"/>
              </a:ext>
            </a:extLst>
          </p:cNvPr>
          <p:cNvCxnSpPr>
            <a:cxnSpLocks/>
          </p:cNvCxnSpPr>
          <p:nvPr/>
        </p:nvCxnSpPr>
        <p:spPr>
          <a:xfrm>
            <a:off x="6127673" y="3738409"/>
            <a:ext cx="1333595" cy="0"/>
          </a:xfrm>
          <a:prstGeom prst="straightConnector1">
            <a:avLst/>
          </a:prstGeom>
          <a:ln w="53975" cmpd="sng">
            <a:solidFill>
              <a:schemeClr val="accent5">
                <a:lumMod val="50000"/>
              </a:schemeClr>
            </a:solidFill>
            <a:prstDash val="solid"/>
            <a:headEnd type="arrow"/>
            <a:tailEnd type="none"/>
          </a:ln>
        </p:spPr>
        <p:style>
          <a:lnRef idx="1">
            <a:schemeClr val="accent1"/>
          </a:lnRef>
          <a:fillRef idx="0">
            <a:schemeClr val="accent1"/>
          </a:fillRef>
          <a:effectRef idx="0">
            <a:schemeClr val="accent1"/>
          </a:effectRef>
          <a:fontRef idx="minor">
            <a:schemeClr val="tx1"/>
          </a:fontRef>
        </p:style>
      </p:cxnSp>
      <p:sp>
        <p:nvSpPr>
          <p:cNvPr id="70" name="テキスト ボックス 69">
            <a:extLst>
              <a:ext uri="{FF2B5EF4-FFF2-40B4-BE49-F238E27FC236}">
                <a16:creationId xmlns:a16="http://schemas.microsoft.com/office/drawing/2014/main" id="{E6B7F537-2BD8-45F8-B2B0-7A3066F52C76}"/>
              </a:ext>
            </a:extLst>
          </p:cNvPr>
          <p:cNvSpPr txBox="1"/>
          <p:nvPr/>
        </p:nvSpPr>
        <p:spPr>
          <a:xfrm>
            <a:off x="709555" y="1705317"/>
            <a:ext cx="1015662" cy="246221"/>
          </a:xfrm>
          <a:prstGeom prst="rect">
            <a:avLst/>
          </a:prstGeom>
          <a:noFill/>
        </p:spPr>
        <p:txBody>
          <a:bodyPr wrap="square" rtlCol="0">
            <a:spAutoFit/>
          </a:bodyPr>
          <a:lstStyle/>
          <a:p>
            <a:r>
              <a:rPr kumimoji="1" lang="ja-JP" altLang="en-US" sz="1000" b="1" dirty="0"/>
              <a:t>①資源循環林</a:t>
            </a:r>
          </a:p>
        </p:txBody>
      </p:sp>
      <p:sp>
        <p:nvSpPr>
          <p:cNvPr id="71" name="テキスト ボックス 70">
            <a:extLst>
              <a:ext uri="{FF2B5EF4-FFF2-40B4-BE49-F238E27FC236}">
                <a16:creationId xmlns:a16="http://schemas.microsoft.com/office/drawing/2014/main" id="{36A3D94A-7199-44DA-A191-7E52C4EF543D}"/>
              </a:ext>
            </a:extLst>
          </p:cNvPr>
          <p:cNvSpPr txBox="1"/>
          <p:nvPr/>
        </p:nvSpPr>
        <p:spPr>
          <a:xfrm>
            <a:off x="701241"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72" name="テキスト ボックス 71">
            <a:extLst>
              <a:ext uri="{FF2B5EF4-FFF2-40B4-BE49-F238E27FC236}">
                <a16:creationId xmlns:a16="http://schemas.microsoft.com/office/drawing/2014/main" id="{313513DC-A2F6-4D3B-8197-218AC741D88F}"/>
              </a:ext>
            </a:extLst>
          </p:cNvPr>
          <p:cNvSpPr txBox="1"/>
          <p:nvPr/>
        </p:nvSpPr>
        <p:spPr>
          <a:xfrm>
            <a:off x="709554"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73" name="テキスト ボックス 72">
            <a:extLst>
              <a:ext uri="{FF2B5EF4-FFF2-40B4-BE49-F238E27FC236}">
                <a16:creationId xmlns:a16="http://schemas.microsoft.com/office/drawing/2014/main" id="{AC2E6DC5-3636-48C0-8960-5EBA9FE65BDA}"/>
              </a:ext>
            </a:extLst>
          </p:cNvPr>
          <p:cNvSpPr txBox="1"/>
          <p:nvPr/>
        </p:nvSpPr>
        <p:spPr>
          <a:xfrm>
            <a:off x="706833"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Tree>
    <p:extLst>
      <p:ext uri="{BB962C8B-B14F-4D97-AF65-F5344CB8AC3E}">
        <p14:creationId xmlns:p14="http://schemas.microsoft.com/office/powerpoint/2010/main" val="43945004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15F5FEF-A307-4055-9090-3D57E1E32FB5}"/>
              </a:ext>
            </a:extLst>
          </p:cNvPr>
          <p:cNvSpPr>
            <a:spLocks noGrp="1"/>
          </p:cNvSpPr>
          <p:nvPr>
            <p:ph type="ctrTitle"/>
          </p:nvPr>
        </p:nvSpPr>
        <p:spPr>
          <a:xfrm>
            <a:off x="536582" y="1693889"/>
            <a:ext cx="8832836" cy="2182099"/>
          </a:xfrm>
        </p:spPr>
        <p:txBody>
          <a:bodyPr>
            <a:noAutofit/>
          </a:bodyPr>
          <a:lstStyle/>
          <a:p>
            <a:pPr>
              <a:lnSpc>
                <a:spcPct val="150000"/>
              </a:lnSpc>
            </a:pPr>
            <a:r>
              <a:rPr lang="ja-JP" altLang="en-US" sz="3429" dirty="0">
                <a:latin typeface="BIZ UDPゴシック" panose="020B0400000000000000" pitchFamily="50" charset="-128"/>
                <a:ea typeface="BIZ UDPゴシック" panose="020B0400000000000000" pitchFamily="50" charset="-128"/>
              </a:rPr>
              <a:t>議事３</a:t>
            </a:r>
            <a:br>
              <a:rPr lang="en-US" altLang="ja-JP" sz="3429" dirty="0">
                <a:latin typeface="BIZ UDPゴシック" panose="020B0400000000000000" pitchFamily="50" charset="-128"/>
                <a:ea typeface="BIZ UDPゴシック" panose="020B0400000000000000" pitchFamily="50" charset="-128"/>
              </a:rPr>
            </a:br>
            <a:r>
              <a:rPr lang="ja-JP" altLang="en-US" sz="3200" b="1" dirty="0">
                <a:latin typeface="MS UI Gothic" panose="020B0600070205080204" pitchFamily="50" charset="-128"/>
                <a:ea typeface="MS UI Gothic" panose="020B0600070205080204" pitchFamily="50" charset="-128"/>
              </a:rPr>
              <a:t>次回部会での検討事項</a:t>
            </a:r>
            <a:endParaRPr lang="ja-JP" altLang="en-US" sz="3429" dirty="0">
              <a:latin typeface="BIZ UDPゴシック" panose="020B0400000000000000" pitchFamily="50" charset="-128"/>
              <a:ea typeface="BIZ UDPゴシック" panose="020B0400000000000000" pitchFamily="50" charset="-128"/>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38</a:t>
            </a:fld>
            <a:endParaRPr kumimoji="1" lang="ja-JP" altLang="en-US" sz="2000" b="1" dirty="0"/>
          </a:p>
        </p:txBody>
      </p:sp>
      <p:sp>
        <p:nvSpPr>
          <p:cNvPr id="4" name="正方形/長方形 3">
            <a:extLst>
              <a:ext uri="{FF2B5EF4-FFF2-40B4-BE49-F238E27FC236}">
                <a16:creationId xmlns:a16="http://schemas.microsoft.com/office/drawing/2014/main" id="{C14147D9-DC21-459A-91BF-1A2A2D40003E}"/>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155070341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正方形/長方形 49">
            <a:extLst>
              <a:ext uri="{FF2B5EF4-FFF2-40B4-BE49-F238E27FC236}">
                <a16:creationId xmlns:a16="http://schemas.microsoft.com/office/drawing/2014/main" id="{266D5D09-8CD2-4BC8-AE01-BFF21084E084}"/>
              </a:ext>
            </a:extLst>
          </p:cNvPr>
          <p:cNvSpPr/>
          <p:nvPr/>
        </p:nvSpPr>
        <p:spPr>
          <a:xfrm>
            <a:off x="608524" y="3560174"/>
            <a:ext cx="8802181" cy="2236469"/>
          </a:xfrm>
          <a:prstGeom prst="rect">
            <a:avLst/>
          </a:prstGeom>
          <a:solidFill>
            <a:srgbClr val="92D050">
              <a:alpha val="5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ts val="1384"/>
              </a:lnSpc>
              <a:spcBef>
                <a:spcPts val="0"/>
              </a:spcBef>
              <a:spcAft>
                <a:spcPts val="0"/>
              </a:spcAft>
              <a:buClrTx/>
              <a:buSzTx/>
              <a:buFontTx/>
              <a:buNone/>
              <a:tabLst/>
              <a:defRPr/>
            </a:pPr>
            <a:endParaRPr kumimoji="0" lang="en-US"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384"/>
              </a:lnSpc>
              <a:spcBef>
                <a:spcPts val="0"/>
              </a:spcBef>
              <a:spcAft>
                <a:spcPts val="0"/>
              </a:spcAft>
              <a:buClrTx/>
              <a:buSzTx/>
              <a:buFontTx/>
              <a:buNone/>
              <a:tabLst/>
              <a:defRPr/>
            </a:pPr>
            <a:r>
              <a:rPr kumimoji="0" lang="ja-JP" altLang="en-US"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0" lang="en-US"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a:extLst>
              <a:ext uri="{FF2B5EF4-FFF2-40B4-BE49-F238E27FC236}">
                <a16:creationId xmlns:a16="http://schemas.microsoft.com/office/drawing/2014/main" id="{954654F2-02AB-461E-B639-B24FDFB81A1D}"/>
              </a:ext>
            </a:extLst>
          </p:cNvPr>
          <p:cNvSpPr/>
          <p:nvPr/>
        </p:nvSpPr>
        <p:spPr>
          <a:xfrm>
            <a:off x="538876" y="1161133"/>
            <a:ext cx="8802181" cy="1653259"/>
          </a:xfrm>
          <a:prstGeom prst="rect">
            <a:avLst/>
          </a:prstGeom>
          <a:solidFill>
            <a:srgbClr val="92D050">
              <a:alpha val="15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ts val="429"/>
              </a:lnSpc>
              <a:spcBef>
                <a:spcPts val="0"/>
              </a:spcBef>
              <a:spcAft>
                <a:spcPts val="0"/>
              </a:spcAft>
              <a:buClrTx/>
              <a:buSzTx/>
              <a:buFontTx/>
              <a:buNone/>
              <a:tabLst/>
              <a:defRPr/>
            </a:pPr>
            <a:r>
              <a:rPr kumimoji="0" lang="ja-JP" altLang="en-US" sz="1714"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0" lang="en-US" altLang="ja-JP" sz="1714"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714"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１．府域の森林の現状を明らかにし、今後の取り組み方針や内容を府民にもわかりやすく示す。</a:t>
            </a:r>
            <a:endParaRPr kumimoji="0" lang="en-US" altLang="ja-JP"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071"/>
              </a:lnSpc>
              <a:spcBef>
                <a:spcPts val="0"/>
              </a:spcBef>
              <a:spcAft>
                <a:spcPts val="0"/>
              </a:spcAft>
              <a:buClrTx/>
              <a:buSzTx/>
              <a:buFontTx/>
              <a:buNone/>
              <a:tabLst/>
              <a:defRPr/>
            </a:pPr>
            <a:endParaRPr kumimoji="0" lang="ja-JP" altLang="en-US"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２．これまでの森林防災対策の検証を踏まえ、中長期的な目標を設定する。</a:t>
            </a:r>
            <a:endParaRPr kumimoji="0" lang="en-US" altLang="ja-JP"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071"/>
              </a:lnSpc>
              <a:spcBef>
                <a:spcPts val="0"/>
              </a:spcBef>
              <a:spcAft>
                <a:spcPts val="0"/>
              </a:spcAft>
              <a:buClrTx/>
              <a:buSzTx/>
              <a:buFontTx/>
              <a:buNone/>
              <a:tabLst/>
              <a:defRPr/>
            </a:pPr>
            <a:endParaRPr kumimoji="0" lang="ja-JP" altLang="en-US"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３．目標を達成するために必要な事業の全体像を示す。</a:t>
            </a:r>
            <a:endParaRPr kumimoji="0" lang="en-US" altLang="ja-JP"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071"/>
              </a:lnSpc>
              <a:spcBef>
                <a:spcPts val="0"/>
              </a:spcBef>
              <a:spcAft>
                <a:spcPts val="0"/>
              </a:spcAft>
              <a:buClrTx/>
              <a:buSzTx/>
              <a:buFontTx/>
              <a:buNone/>
              <a:tabLst/>
              <a:defRPr/>
            </a:pPr>
            <a:endParaRPr kumimoji="0" lang="ja-JP" altLang="en-US"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43"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４．アクションプランに基づき、事業の進捗を把握し、必要に応じ改定する。　</a:t>
            </a:r>
          </a:p>
        </p:txBody>
      </p:sp>
      <p:sp>
        <p:nvSpPr>
          <p:cNvPr id="46" name="テキスト ボックス 45">
            <a:extLst>
              <a:ext uri="{FF2B5EF4-FFF2-40B4-BE49-F238E27FC236}">
                <a16:creationId xmlns:a16="http://schemas.microsoft.com/office/drawing/2014/main" id="{9892F984-E86D-4849-AFC8-FA61AC4B00BA}"/>
              </a:ext>
            </a:extLst>
          </p:cNvPr>
          <p:cNvSpPr txBox="1"/>
          <p:nvPr/>
        </p:nvSpPr>
        <p:spPr>
          <a:xfrm>
            <a:off x="669702" y="3272851"/>
            <a:ext cx="2910439" cy="335022"/>
          </a:xfrm>
          <a:prstGeom prst="rect">
            <a:avLst/>
          </a:prstGeom>
          <a:solidFill>
            <a:schemeClr val="bg1"/>
          </a:solidFill>
          <a:ln w="19050">
            <a:solidFill>
              <a:schemeClr val="tx1"/>
            </a:solidFill>
          </a:ln>
        </p:spPr>
        <p:txBody>
          <a:bodyPr wrap="square" lIns="0" tIns="0" rIns="0" bIns="51429"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部会にて議論いただきたい事項</a:t>
            </a:r>
          </a:p>
        </p:txBody>
      </p:sp>
      <p:sp>
        <p:nvSpPr>
          <p:cNvPr id="23" name="正方形/長方形 22">
            <a:extLst>
              <a:ext uri="{FF2B5EF4-FFF2-40B4-BE49-F238E27FC236}">
                <a16:creationId xmlns:a16="http://schemas.microsoft.com/office/drawing/2014/main" id="{BDF61400-4134-44C0-A488-1EF961D4D27A}"/>
              </a:ext>
            </a:extLst>
          </p:cNvPr>
          <p:cNvSpPr/>
          <p:nvPr/>
        </p:nvSpPr>
        <p:spPr>
          <a:xfrm>
            <a:off x="605108" y="3632391"/>
            <a:ext cx="8766589" cy="21642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710" b="1"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（１）府域の森林の維持・保全に関する方針等の検討</a:t>
            </a:r>
            <a:endParaRPr kumimoji="0" lang="en-US" altLang="ja-JP" sz="1710" b="1"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　　</a:t>
            </a:r>
            <a:endParaRPr kumimoji="0" lang="en-US" altLang="ja-JP"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dirty="0">
                <a:ln>
                  <a:noFill/>
                </a:ln>
                <a:solidFill>
                  <a:srgbClr val="FF0000"/>
                </a:solidFill>
                <a:effectLst/>
                <a:uLnTx/>
                <a:uFillTx/>
                <a:latin typeface="MS UI Gothic" panose="020B0600070205080204" pitchFamily="50" charset="-128"/>
                <a:ea typeface="MS UI Gothic" panose="020B0600070205080204" pitchFamily="50" charset="-128"/>
                <a:cs typeface="+mn-cs"/>
              </a:rPr>
              <a:t>（２）各施策の実施方針や事業内容の検討</a:t>
            </a:r>
            <a:endParaRPr kumimoji="0" lang="en-US" altLang="ja-JP" sz="2800" b="1" i="0" u="none" strike="noStrike" kern="1200" cap="none" spc="0" normalizeH="0" baseline="0" noProof="0" dirty="0">
              <a:ln>
                <a:noFill/>
              </a:ln>
              <a:solidFill>
                <a:srgbClr val="FF0000"/>
              </a:solidFill>
              <a:effectLst/>
              <a:uLnTx/>
              <a:uFillTx/>
              <a:latin typeface="MS UI Gothic" panose="020B0600070205080204" pitchFamily="50" charset="-128"/>
              <a:ea typeface="MS UI Gothic"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　　</a:t>
            </a:r>
            <a:endParaRPr kumimoji="0" lang="en-US" altLang="ja-JP"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（３）府の事業に関する中長期的な成果目標・成果指標の設定・進捗管理の在り方</a:t>
            </a:r>
            <a:endParaRPr kumimoji="0" lang="en-US" altLang="ja-JP"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　　</a:t>
            </a:r>
            <a:endParaRPr kumimoji="0" lang="en-US" altLang="ja-JP"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（４）府民に分かりやすく示す方法の検討</a:t>
            </a:r>
            <a:endParaRPr kumimoji="0" lang="en-US" altLang="ja-JP"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　</a:t>
            </a:r>
            <a:endParaRPr kumimoji="0" lang="en-US" altLang="ja-JP" sz="1714" b="1"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endParaRPr>
          </a:p>
        </p:txBody>
      </p:sp>
      <p:sp>
        <p:nvSpPr>
          <p:cNvPr id="3" name="スライド番号プレースホルダー 2">
            <a:extLst>
              <a:ext uri="{FF2B5EF4-FFF2-40B4-BE49-F238E27FC236}">
                <a16:creationId xmlns:a16="http://schemas.microsoft.com/office/drawing/2014/main" id="{5CA81FD1-9071-4DBF-8115-8D4C90542E0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2D8002D-B5B0-4BAC-B1F6-782DDCCE6D9C}" type="slidenum">
              <a:rPr kumimoji="1" lang="ja-JP" altLang="en-US" sz="2000" b="1"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1" lang="ja-JP" altLang="en-US" sz="1209" b="1" i="0" u="none" strike="noStrike" kern="1200" cap="none" spc="0" normalizeH="0" baseline="0" noProof="0" dirty="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D734D0D6-090A-4ED9-BA11-6F61960AF652}"/>
              </a:ext>
            </a:extLst>
          </p:cNvPr>
          <p:cNvSpPr txBox="1"/>
          <p:nvPr/>
        </p:nvSpPr>
        <p:spPr>
          <a:xfrm>
            <a:off x="669702" y="898158"/>
            <a:ext cx="1161321" cy="335022"/>
          </a:xfrm>
          <a:prstGeom prst="rect">
            <a:avLst/>
          </a:prstGeom>
          <a:solidFill>
            <a:schemeClr val="bg1"/>
          </a:solidFill>
          <a:ln w="19050">
            <a:solidFill>
              <a:schemeClr val="tx1"/>
            </a:solidFill>
          </a:ln>
        </p:spPr>
        <p:txBody>
          <a:bodyPr wrap="square" lIns="0" tIns="0" rIns="0" bIns="51429" rtlCol="0" anchor="t" anchorCtr="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策定の目的</a:t>
            </a:r>
          </a:p>
        </p:txBody>
      </p:sp>
      <p:sp>
        <p:nvSpPr>
          <p:cNvPr id="17" name="正方形/長方形 16">
            <a:extLst>
              <a:ext uri="{FF2B5EF4-FFF2-40B4-BE49-F238E27FC236}">
                <a16:creationId xmlns:a16="http://schemas.microsoft.com/office/drawing/2014/main" id="{E0355193-B17E-417F-9667-30470595E4DF}"/>
              </a:ext>
            </a:extLst>
          </p:cNvPr>
          <p:cNvSpPr/>
          <p:nvPr/>
        </p:nvSpPr>
        <p:spPr>
          <a:xfrm>
            <a:off x="0" y="0"/>
            <a:ext cx="9906000" cy="46469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３　次回部会での検討事項</a:t>
            </a:r>
            <a:endParaRPr kumimoji="1" lang="ja-JP" altLang="en-US" sz="18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pic>
        <p:nvPicPr>
          <p:cNvPr id="19" name="図 18">
            <a:extLst>
              <a:ext uri="{FF2B5EF4-FFF2-40B4-BE49-F238E27FC236}">
                <a16:creationId xmlns:a16="http://schemas.microsoft.com/office/drawing/2014/main" id="{FF0BEE2D-7C7D-4D09-9F08-4BC3439EA935}"/>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877407" y="133702"/>
            <a:ext cx="286022" cy="286022"/>
          </a:xfrm>
          <a:prstGeom prst="rect">
            <a:avLst/>
          </a:prstGeom>
        </p:spPr>
      </p:pic>
      <p:pic>
        <p:nvPicPr>
          <p:cNvPr id="20" name="図 19">
            <a:extLst>
              <a:ext uri="{FF2B5EF4-FFF2-40B4-BE49-F238E27FC236}">
                <a16:creationId xmlns:a16="http://schemas.microsoft.com/office/drawing/2014/main" id="{371E6881-0BA9-4B72-BE67-C830EB09AE0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85567" y="133702"/>
            <a:ext cx="286022" cy="286022"/>
          </a:xfrm>
          <a:prstGeom prst="rect">
            <a:avLst/>
          </a:prstGeom>
        </p:spPr>
      </p:pic>
      <p:pic>
        <p:nvPicPr>
          <p:cNvPr id="21" name="図 20">
            <a:extLst>
              <a:ext uri="{FF2B5EF4-FFF2-40B4-BE49-F238E27FC236}">
                <a16:creationId xmlns:a16="http://schemas.microsoft.com/office/drawing/2014/main" id="{1D357EF9-56B1-4BF4-B29B-C60579D24D6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496477" y="133702"/>
            <a:ext cx="286022" cy="286022"/>
          </a:xfrm>
          <a:prstGeom prst="rect">
            <a:avLst/>
          </a:prstGeom>
        </p:spPr>
      </p:pic>
      <p:pic>
        <p:nvPicPr>
          <p:cNvPr id="22" name="図 21">
            <a:extLst>
              <a:ext uri="{FF2B5EF4-FFF2-40B4-BE49-F238E27FC236}">
                <a16:creationId xmlns:a16="http://schemas.microsoft.com/office/drawing/2014/main" id="{942CDC51-4BE7-435B-A8B7-EC79567CA59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04637" y="133702"/>
            <a:ext cx="286022" cy="286022"/>
          </a:xfrm>
          <a:prstGeom prst="rect">
            <a:avLst/>
          </a:prstGeom>
        </p:spPr>
      </p:pic>
      <p:pic>
        <p:nvPicPr>
          <p:cNvPr id="24" name="図 23">
            <a:extLst>
              <a:ext uri="{FF2B5EF4-FFF2-40B4-BE49-F238E27FC236}">
                <a16:creationId xmlns:a16="http://schemas.microsoft.com/office/drawing/2014/main" id="{2CA34FE0-8A91-4A36-9F54-2D95BA935DC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7254" y="133702"/>
            <a:ext cx="286022" cy="286022"/>
          </a:xfrm>
          <a:prstGeom prst="rect">
            <a:avLst/>
          </a:prstGeom>
        </p:spPr>
      </p:pic>
      <p:pic>
        <p:nvPicPr>
          <p:cNvPr id="25" name="図 24">
            <a:extLst>
              <a:ext uri="{FF2B5EF4-FFF2-40B4-BE49-F238E27FC236}">
                <a16:creationId xmlns:a16="http://schemas.microsoft.com/office/drawing/2014/main" id="{523B3E08-B73D-4CE1-A264-4A225B25FE0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425414" y="133702"/>
            <a:ext cx="286022" cy="286022"/>
          </a:xfrm>
          <a:prstGeom prst="rect">
            <a:avLst/>
          </a:prstGeom>
        </p:spPr>
      </p:pic>
      <p:sp>
        <p:nvSpPr>
          <p:cNvPr id="2" name="吹き出し: 四角形 1">
            <a:extLst>
              <a:ext uri="{FF2B5EF4-FFF2-40B4-BE49-F238E27FC236}">
                <a16:creationId xmlns:a16="http://schemas.microsoft.com/office/drawing/2014/main" id="{E61D0008-9FA1-4002-B440-53A8FFED3885}"/>
              </a:ext>
            </a:extLst>
          </p:cNvPr>
          <p:cNvSpPr/>
          <p:nvPr/>
        </p:nvSpPr>
        <p:spPr>
          <a:xfrm>
            <a:off x="5613675" y="3612644"/>
            <a:ext cx="1549754" cy="524342"/>
          </a:xfrm>
          <a:prstGeom prst="wedgeRectCallout">
            <a:avLst/>
          </a:prstGeom>
          <a:solidFill>
            <a:schemeClr val="bg1"/>
          </a:solidFill>
          <a:ln w="2540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36000" numCol="1" spcCol="0" rtlCol="0" fromWordArt="0" anchor="t"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第３回部会の</a:t>
            </a:r>
            <a:endParaRPr kumimoji="1" lang="en-US" altLang="ja-JP" sz="16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検討事項</a:t>
            </a:r>
          </a:p>
        </p:txBody>
      </p:sp>
      <p:sp>
        <p:nvSpPr>
          <p:cNvPr id="27" name="正方形/長方形 26">
            <a:extLst>
              <a:ext uri="{FF2B5EF4-FFF2-40B4-BE49-F238E27FC236}">
                <a16:creationId xmlns:a16="http://schemas.microsoft.com/office/drawing/2014/main" id="{F25DC10F-550B-4EA0-9EB5-509CACADB3AA}"/>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24962356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四角形: 角を丸くする 11">
            <a:extLst>
              <a:ext uri="{FF2B5EF4-FFF2-40B4-BE49-F238E27FC236}">
                <a16:creationId xmlns:a16="http://schemas.microsoft.com/office/drawing/2014/main" id="{A7E270B6-6082-4C9E-8E43-42B8BF22B6A4}"/>
              </a:ext>
            </a:extLst>
          </p:cNvPr>
          <p:cNvSpPr/>
          <p:nvPr/>
        </p:nvSpPr>
        <p:spPr>
          <a:xfrm>
            <a:off x="1879832" y="4022737"/>
            <a:ext cx="6146335" cy="1197251"/>
          </a:xfrm>
          <a:prstGeom prst="roundRect">
            <a:avLst/>
          </a:prstGeom>
          <a:solidFill>
            <a:srgbClr val="FFFF00"/>
          </a:solidFill>
          <a:ln w="2540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defTabSz="901070"/>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73B19C73-0C73-415B-8FF4-2A252E1A176F}"/>
              </a:ext>
            </a:extLst>
          </p:cNvPr>
          <p:cNvSpPr/>
          <p:nvPr/>
        </p:nvSpPr>
        <p:spPr>
          <a:xfrm>
            <a:off x="5037567" y="1786476"/>
            <a:ext cx="4439491" cy="1118884"/>
          </a:xfrm>
          <a:prstGeom prst="rect">
            <a:avLst/>
          </a:prstGeom>
          <a:solidFill>
            <a:schemeClr val="accent1">
              <a:lumMod val="20000"/>
              <a:lumOff val="80000"/>
              <a:alpha val="50000"/>
            </a:schemeClr>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01070"/>
            <a:endParaRPr kumimoji="1" lang="en-US" altLang="ja-JP" sz="429" b="1" dirty="0">
              <a:solidFill>
                <a:prstClr val="black"/>
              </a:solidFill>
              <a:latin typeface="Calibri"/>
              <a:ea typeface="ＭＳ Ｐゴシック" panose="020B0600070205080204" pitchFamily="50" charset="-128"/>
            </a:endParaRPr>
          </a:p>
          <a:p>
            <a:pPr algn="ctr" defTabSz="901070"/>
            <a:r>
              <a:rPr kumimoji="1" lang="ja-JP" altLang="en-US" sz="1292" b="1" dirty="0">
                <a:solidFill>
                  <a:prstClr val="black"/>
                </a:solidFill>
                <a:latin typeface="Calibri"/>
                <a:ea typeface="ＭＳ Ｐゴシック" panose="020B0600070205080204" pitchFamily="50" charset="-128"/>
              </a:rPr>
              <a:t>林野庁の指針・計画等</a:t>
            </a:r>
          </a:p>
        </p:txBody>
      </p:sp>
      <p:sp>
        <p:nvSpPr>
          <p:cNvPr id="49" name="正方形/長方形 48">
            <a:extLst>
              <a:ext uri="{FF2B5EF4-FFF2-40B4-BE49-F238E27FC236}">
                <a16:creationId xmlns:a16="http://schemas.microsoft.com/office/drawing/2014/main" id="{694E1521-3552-4987-AA88-DCAAC3D3A025}"/>
              </a:ext>
            </a:extLst>
          </p:cNvPr>
          <p:cNvSpPr/>
          <p:nvPr/>
        </p:nvSpPr>
        <p:spPr>
          <a:xfrm>
            <a:off x="459560" y="1781872"/>
            <a:ext cx="4527281" cy="1118884"/>
          </a:xfrm>
          <a:prstGeom prst="rect">
            <a:avLst/>
          </a:prstGeom>
          <a:solidFill>
            <a:schemeClr val="accent3">
              <a:lumMod val="20000"/>
              <a:lumOff val="80000"/>
              <a:alpha val="50000"/>
            </a:schemeClr>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01070"/>
            <a:endParaRPr kumimoji="1" lang="en-US" altLang="ja-JP" sz="357" b="1" dirty="0">
              <a:solidFill>
                <a:prstClr val="black"/>
              </a:solidFill>
              <a:latin typeface="Calibri"/>
              <a:ea typeface="ＭＳ Ｐゴシック" panose="020B0600070205080204" pitchFamily="50" charset="-128"/>
            </a:endParaRPr>
          </a:p>
          <a:p>
            <a:pPr algn="ctr" defTabSz="901070"/>
            <a:r>
              <a:rPr kumimoji="1" lang="ja-JP" altLang="en-US" sz="1292" b="1" dirty="0">
                <a:solidFill>
                  <a:prstClr val="black"/>
                </a:solidFill>
                <a:latin typeface="Calibri"/>
                <a:ea typeface="ＭＳ Ｐゴシック" panose="020B0600070205080204" pitchFamily="50" charset="-128"/>
              </a:rPr>
              <a:t>大阪府の指針・計画等</a:t>
            </a:r>
          </a:p>
        </p:txBody>
      </p:sp>
      <p:sp>
        <p:nvSpPr>
          <p:cNvPr id="71" name="テキスト ボックス 70">
            <a:extLst>
              <a:ext uri="{FF2B5EF4-FFF2-40B4-BE49-F238E27FC236}">
                <a16:creationId xmlns:a16="http://schemas.microsoft.com/office/drawing/2014/main" id="{626FDFE3-B52F-4646-8685-FBAA312405D4}"/>
              </a:ext>
            </a:extLst>
          </p:cNvPr>
          <p:cNvSpPr txBox="1"/>
          <p:nvPr/>
        </p:nvSpPr>
        <p:spPr>
          <a:xfrm>
            <a:off x="511141" y="694224"/>
            <a:ext cx="6854169" cy="797782"/>
          </a:xfrm>
          <a:prstGeom prst="rect">
            <a:avLst/>
          </a:prstGeom>
          <a:solidFill>
            <a:schemeClr val="bg1"/>
          </a:solidFill>
          <a:ln w="28575">
            <a:solidFill>
              <a:schemeClr val="tx1"/>
            </a:solidFill>
          </a:ln>
        </p:spPr>
        <p:txBody>
          <a:bodyPr wrap="square" rtlCol="0">
            <a:spAutoFit/>
          </a:bodyPr>
          <a:lstStyle/>
          <a:p>
            <a:pPr defTabSz="901070"/>
            <a:r>
              <a:rPr kumimoji="1" lang="ja-JP" altLang="en-US" sz="1292" b="1" dirty="0">
                <a:solidFill>
                  <a:prstClr val="black"/>
                </a:solidFill>
                <a:latin typeface="Calibri"/>
                <a:ea typeface="ＭＳ Ｐゴシック" panose="020B0600070205080204" pitchFamily="50" charset="-128"/>
              </a:rPr>
              <a:t>●大阪府の各種ビジョン・戦略</a:t>
            </a:r>
            <a:endParaRPr kumimoji="1" lang="en-US" altLang="ja-JP" sz="1292" b="1" dirty="0">
              <a:solidFill>
                <a:prstClr val="black"/>
              </a:solidFill>
              <a:latin typeface="Calibri"/>
              <a:ea typeface="ＭＳ Ｐゴシック" panose="020B0600070205080204" pitchFamily="50" charset="-128"/>
            </a:endParaRPr>
          </a:p>
          <a:p>
            <a:pPr defTabSz="901070"/>
            <a:r>
              <a:rPr kumimoji="1" lang="ja-JP" altLang="en-US" sz="1292" dirty="0">
                <a:solidFill>
                  <a:prstClr val="black"/>
                </a:solidFill>
                <a:latin typeface="Calibri"/>
                <a:ea typeface="ＭＳ Ｐゴシック" panose="020B0600070205080204" pitchFamily="50" charset="-128"/>
              </a:rPr>
              <a:t>　</a:t>
            </a:r>
            <a:r>
              <a:rPr kumimoji="1" lang="ja-JP" altLang="en-US" sz="1108" dirty="0">
                <a:solidFill>
                  <a:prstClr val="black"/>
                </a:solidFill>
                <a:latin typeface="Calibri"/>
                <a:ea typeface="ＭＳ Ｐゴシック" panose="020B0600070205080204" pitchFamily="50" charset="-128"/>
              </a:rPr>
              <a:t>将来ビジョン大阪／</a:t>
            </a:r>
            <a:r>
              <a:rPr kumimoji="1" lang="en-US" altLang="ja-JP" sz="1108" dirty="0">
                <a:solidFill>
                  <a:prstClr val="black"/>
                </a:solidFill>
                <a:latin typeface="Calibri"/>
                <a:ea typeface="ＭＳ Ｐゴシック" panose="020B0600070205080204" pitchFamily="50" charset="-128"/>
              </a:rPr>
              <a:t>2030</a:t>
            </a:r>
            <a:r>
              <a:rPr kumimoji="1" lang="ja-JP" altLang="en-US" sz="1108" dirty="0">
                <a:solidFill>
                  <a:prstClr val="black"/>
                </a:solidFill>
                <a:latin typeface="Calibri"/>
                <a:ea typeface="ＭＳ Ｐゴシック" panose="020B0600070205080204" pitchFamily="50" charset="-128"/>
              </a:rPr>
              <a:t>大阪府環境総合計画／</a:t>
            </a:r>
            <a:r>
              <a:rPr kumimoji="1" lang="ja-JP" altLang="en-US" sz="1286" b="1" dirty="0">
                <a:solidFill>
                  <a:srgbClr val="CC0000"/>
                </a:solidFill>
                <a:latin typeface="BIZ UDPゴシック" panose="020B0400000000000000" pitchFamily="50" charset="-128"/>
                <a:ea typeface="BIZ UDPゴシック" panose="020B0400000000000000" pitchFamily="50" charset="-128"/>
              </a:rPr>
              <a:t>みどりの大阪推進計画</a:t>
            </a:r>
            <a:endParaRPr kumimoji="1" lang="en-US" altLang="ja-JP" sz="1286" b="1" dirty="0">
              <a:solidFill>
                <a:srgbClr val="CC0000"/>
              </a:solidFill>
              <a:latin typeface="BIZ UDPゴシック" panose="020B0400000000000000" pitchFamily="50" charset="-128"/>
              <a:ea typeface="BIZ UDPゴシック" panose="020B0400000000000000" pitchFamily="50" charset="-128"/>
            </a:endParaRPr>
          </a:p>
          <a:p>
            <a:pPr defTabSz="901070"/>
            <a:endParaRPr kumimoji="1" lang="en-US" altLang="ja-JP" sz="1000" b="1" dirty="0">
              <a:solidFill>
                <a:srgbClr val="CC0000"/>
              </a:solidFill>
              <a:latin typeface="BIZ UDPゴシック" panose="020B0400000000000000" pitchFamily="50" charset="-128"/>
              <a:ea typeface="BIZ UDPゴシック" panose="020B0400000000000000" pitchFamily="50" charset="-128"/>
            </a:endParaRPr>
          </a:p>
          <a:p>
            <a:pPr defTabSz="901070"/>
            <a:r>
              <a:rPr kumimoji="1" lang="ja-JP" altLang="en-US" sz="1000" b="1" dirty="0">
                <a:solidFill>
                  <a:srgbClr val="CC0000"/>
                </a:solidFill>
                <a:latin typeface="BIZ UDPゴシック" panose="020B0400000000000000" pitchFamily="50" charset="-128"/>
                <a:ea typeface="BIZ UDPゴシック" panose="020B0400000000000000" pitchFamily="50" charset="-128"/>
              </a:rPr>
              <a:t> </a:t>
            </a:r>
            <a:endParaRPr kumimoji="1" lang="en-US" altLang="ja-JP" sz="1000" dirty="0">
              <a:solidFill>
                <a:prstClr val="black"/>
              </a:solidFill>
              <a:latin typeface="Calibri"/>
              <a:ea typeface="ＭＳ Ｐゴシック" panose="020B0600070205080204" pitchFamily="50" charset="-128"/>
            </a:endParaRPr>
          </a:p>
        </p:txBody>
      </p:sp>
      <p:sp>
        <p:nvSpPr>
          <p:cNvPr id="74" name="テキスト ボックス 73">
            <a:extLst>
              <a:ext uri="{FF2B5EF4-FFF2-40B4-BE49-F238E27FC236}">
                <a16:creationId xmlns:a16="http://schemas.microsoft.com/office/drawing/2014/main" id="{2AF71396-A6A9-4EE1-A5D8-F7048280160E}"/>
              </a:ext>
            </a:extLst>
          </p:cNvPr>
          <p:cNvSpPr txBox="1"/>
          <p:nvPr/>
        </p:nvSpPr>
        <p:spPr>
          <a:xfrm>
            <a:off x="490367" y="2346333"/>
            <a:ext cx="2133478" cy="237607"/>
          </a:xfrm>
          <a:prstGeom prst="rect">
            <a:avLst/>
          </a:prstGeom>
          <a:solidFill>
            <a:schemeClr val="bg1"/>
          </a:solidFill>
          <a:ln>
            <a:solidFill>
              <a:schemeClr val="tx1"/>
            </a:solidFill>
          </a:ln>
        </p:spPr>
        <p:txBody>
          <a:bodyPr wrap="square" tIns="33231" bIns="33231" rtlCol="0">
            <a:spAutoFit/>
          </a:bodyPr>
          <a:lstStyle/>
          <a:p>
            <a:pPr algn="ctr" defTabSz="901070"/>
            <a:r>
              <a:rPr kumimoji="1" lang="ja-JP" altLang="en-US" sz="1108" b="1" dirty="0">
                <a:solidFill>
                  <a:prstClr val="black"/>
                </a:solidFill>
                <a:highlight>
                  <a:srgbClr val="FFFF00"/>
                </a:highlight>
                <a:latin typeface="BIZ UDPゴシック" panose="020B0400000000000000" pitchFamily="50" charset="-128"/>
                <a:ea typeface="BIZ UDPゴシック" panose="020B0400000000000000" pitchFamily="50" charset="-128"/>
              </a:rPr>
              <a:t>大阪府森林整備指針</a:t>
            </a:r>
            <a:endParaRPr kumimoji="1" lang="en-US" altLang="ja-JP" sz="1108" b="1" dirty="0">
              <a:solidFill>
                <a:prstClr val="black"/>
              </a:solidFill>
              <a:highlight>
                <a:srgbClr val="FFFF00"/>
              </a:highlight>
              <a:latin typeface="BIZ UDPゴシック" panose="020B0400000000000000" pitchFamily="50" charset="-128"/>
              <a:ea typeface="BIZ UDPゴシック" panose="020B0400000000000000" pitchFamily="50" charset="-128"/>
            </a:endParaRPr>
          </a:p>
        </p:txBody>
      </p:sp>
      <p:sp>
        <p:nvSpPr>
          <p:cNvPr id="75" name="テキスト ボックス 74">
            <a:extLst>
              <a:ext uri="{FF2B5EF4-FFF2-40B4-BE49-F238E27FC236}">
                <a16:creationId xmlns:a16="http://schemas.microsoft.com/office/drawing/2014/main" id="{263FB9F2-5CD8-4DD6-8179-41F3CFA60937}"/>
              </a:ext>
            </a:extLst>
          </p:cNvPr>
          <p:cNvSpPr txBox="1"/>
          <p:nvPr/>
        </p:nvSpPr>
        <p:spPr>
          <a:xfrm>
            <a:off x="490367" y="2619814"/>
            <a:ext cx="2137544" cy="237607"/>
          </a:xfrm>
          <a:prstGeom prst="rect">
            <a:avLst/>
          </a:prstGeom>
          <a:solidFill>
            <a:schemeClr val="bg1"/>
          </a:solidFill>
          <a:ln>
            <a:solidFill>
              <a:schemeClr val="tx1"/>
            </a:solidFill>
          </a:ln>
        </p:spPr>
        <p:txBody>
          <a:bodyPr wrap="square" lIns="25714" tIns="33231" rIns="25714" bIns="33231" rtlCol="0">
            <a:spAutoFit/>
          </a:bodyPr>
          <a:lstStyle/>
          <a:p>
            <a:pPr algn="ctr" defTabSz="901070"/>
            <a:r>
              <a:rPr kumimoji="1" lang="ja-JP" altLang="en-US" sz="1108" b="1" dirty="0">
                <a:solidFill>
                  <a:prstClr val="black"/>
                </a:solidFill>
                <a:latin typeface="Calibri"/>
                <a:ea typeface="ＭＳ Ｐゴシック" panose="020B0600070205080204" pitchFamily="50" charset="-128"/>
              </a:rPr>
              <a:t>災害に強い森づくり技術</a:t>
            </a:r>
            <a:r>
              <a:rPr kumimoji="1" lang="ja-JP" altLang="en-US" sz="1016" b="1" dirty="0">
                <a:solidFill>
                  <a:prstClr val="black"/>
                </a:solidFill>
                <a:latin typeface="Calibri"/>
                <a:ea typeface="ＭＳ Ｐゴシック" panose="020B0600070205080204" pitchFamily="50" charset="-128"/>
              </a:rPr>
              <a:t>マニュアル</a:t>
            </a:r>
            <a:endParaRPr kumimoji="1" lang="en-US" altLang="ja-JP" sz="1016" b="1" dirty="0">
              <a:solidFill>
                <a:prstClr val="black"/>
              </a:solidFill>
              <a:latin typeface="Calibri"/>
              <a:ea typeface="ＭＳ Ｐゴシック" panose="020B0600070205080204" pitchFamily="50" charset="-128"/>
            </a:endParaRPr>
          </a:p>
        </p:txBody>
      </p:sp>
      <p:sp>
        <p:nvSpPr>
          <p:cNvPr id="76" name="テキスト ボックス 75">
            <a:extLst>
              <a:ext uri="{FF2B5EF4-FFF2-40B4-BE49-F238E27FC236}">
                <a16:creationId xmlns:a16="http://schemas.microsoft.com/office/drawing/2014/main" id="{65E64CC4-A290-433C-B8ED-A6301635EA54}"/>
              </a:ext>
            </a:extLst>
          </p:cNvPr>
          <p:cNvSpPr txBox="1"/>
          <p:nvPr/>
        </p:nvSpPr>
        <p:spPr>
          <a:xfrm>
            <a:off x="5091621" y="2615708"/>
            <a:ext cx="1991516" cy="243199"/>
          </a:xfrm>
          <a:prstGeom prst="rect">
            <a:avLst/>
          </a:prstGeom>
          <a:solidFill>
            <a:schemeClr val="bg1"/>
          </a:solidFill>
          <a:ln>
            <a:solidFill>
              <a:schemeClr val="tx1"/>
            </a:solidFill>
          </a:ln>
        </p:spPr>
        <p:txBody>
          <a:bodyPr wrap="square" lIns="36000" tIns="36000" rIns="36000" bIns="36000" rtlCol="0">
            <a:spAutoFit/>
          </a:bodyPr>
          <a:lstStyle/>
          <a:p>
            <a:pPr algn="ctr" defTabSz="901070"/>
            <a:r>
              <a:rPr kumimoji="1" lang="ja-JP" altLang="en-US" sz="1108" b="1" dirty="0">
                <a:solidFill>
                  <a:prstClr val="black"/>
                </a:solidFill>
                <a:latin typeface="Calibri"/>
                <a:ea typeface="ＭＳ Ｐゴシック" panose="020B0600070205080204" pitchFamily="50" charset="-128"/>
              </a:rPr>
              <a:t>今後の路網整備の在り方</a:t>
            </a:r>
            <a:endParaRPr kumimoji="1" lang="en-US" altLang="ja-JP" sz="1108" b="1" dirty="0">
              <a:solidFill>
                <a:prstClr val="black"/>
              </a:solidFill>
              <a:latin typeface="Calibri"/>
              <a:ea typeface="ＭＳ Ｐゴシック" panose="020B0600070205080204" pitchFamily="50" charset="-128"/>
            </a:endParaRPr>
          </a:p>
        </p:txBody>
      </p:sp>
      <p:sp>
        <p:nvSpPr>
          <p:cNvPr id="77" name="テキスト ボックス 76">
            <a:extLst>
              <a:ext uri="{FF2B5EF4-FFF2-40B4-BE49-F238E27FC236}">
                <a16:creationId xmlns:a16="http://schemas.microsoft.com/office/drawing/2014/main" id="{60FA0D84-7C02-435D-9E7C-2AD5B4BCB10C}"/>
              </a:ext>
            </a:extLst>
          </p:cNvPr>
          <p:cNvSpPr txBox="1"/>
          <p:nvPr/>
        </p:nvSpPr>
        <p:spPr>
          <a:xfrm>
            <a:off x="5095976" y="2354407"/>
            <a:ext cx="2388110" cy="243199"/>
          </a:xfrm>
          <a:prstGeom prst="rect">
            <a:avLst/>
          </a:prstGeom>
          <a:solidFill>
            <a:schemeClr val="bg1"/>
          </a:solidFill>
          <a:ln>
            <a:solidFill>
              <a:schemeClr val="tx1"/>
            </a:solidFill>
          </a:ln>
        </p:spPr>
        <p:txBody>
          <a:bodyPr wrap="square" lIns="36000" tIns="36000" rIns="36000" bIns="36000" rtlCol="0">
            <a:spAutoFit/>
          </a:bodyPr>
          <a:lstStyle/>
          <a:p>
            <a:pPr algn="ctr" defTabSz="901070"/>
            <a:r>
              <a:rPr kumimoji="1" lang="ja-JP" altLang="en-US" sz="1108" b="1" dirty="0">
                <a:solidFill>
                  <a:prstClr val="black"/>
                </a:solidFill>
                <a:latin typeface="Calibri"/>
                <a:ea typeface="ＭＳ Ｐゴシック" panose="020B0600070205080204" pitchFamily="50" charset="-128"/>
              </a:rPr>
              <a:t>豪雨災害に関する治山対策の在り方</a:t>
            </a:r>
            <a:endParaRPr kumimoji="1" lang="en-US" altLang="ja-JP" sz="1108" b="1" dirty="0">
              <a:solidFill>
                <a:prstClr val="black"/>
              </a:solidFill>
              <a:latin typeface="Calibri"/>
              <a:ea typeface="ＭＳ Ｐゴシック" panose="020B0600070205080204" pitchFamily="50" charset="-128"/>
            </a:endParaRPr>
          </a:p>
        </p:txBody>
      </p:sp>
      <p:sp>
        <p:nvSpPr>
          <p:cNvPr id="80" name="テキスト ボックス 79">
            <a:extLst>
              <a:ext uri="{FF2B5EF4-FFF2-40B4-BE49-F238E27FC236}">
                <a16:creationId xmlns:a16="http://schemas.microsoft.com/office/drawing/2014/main" id="{FEF1912B-90DF-48CE-8409-F6AD62F26B43}"/>
              </a:ext>
            </a:extLst>
          </p:cNvPr>
          <p:cNvSpPr txBox="1"/>
          <p:nvPr/>
        </p:nvSpPr>
        <p:spPr>
          <a:xfrm>
            <a:off x="7133864" y="2615708"/>
            <a:ext cx="2237121" cy="243199"/>
          </a:xfrm>
          <a:prstGeom prst="rect">
            <a:avLst/>
          </a:prstGeom>
          <a:solidFill>
            <a:schemeClr val="bg1"/>
          </a:solidFill>
          <a:ln>
            <a:solidFill>
              <a:schemeClr val="tx1"/>
            </a:solidFill>
          </a:ln>
        </p:spPr>
        <p:txBody>
          <a:bodyPr wrap="square" lIns="36000" tIns="36000" rIns="36000" bIns="36000" rtlCol="0">
            <a:spAutoFit/>
          </a:bodyPr>
          <a:lstStyle/>
          <a:p>
            <a:pPr algn="ctr" defTabSz="901070"/>
            <a:r>
              <a:rPr kumimoji="1" lang="ja-JP" altLang="en-US" sz="1108" b="1" dirty="0">
                <a:solidFill>
                  <a:prstClr val="black"/>
                </a:solidFill>
                <a:latin typeface="Calibri"/>
                <a:ea typeface="ＭＳ Ｐゴシック" panose="020B0600070205080204" pitchFamily="50" charset="-128"/>
              </a:rPr>
              <a:t>多様で健全な森林への誘導</a:t>
            </a:r>
            <a:endParaRPr kumimoji="1" lang="en-US" altLang="ja-JP" sz="1108" b="1" dirty="0">
              <a:solidFill>
                <a:prstClr val="black"/>
              </a:solidFill>
              <a:latin typeface="Calibri"/>
              <a:ea typeface="ＭＳ Ｐゴシック" panose="020B0600070205080204" pitchFamily="50" charset="-128"/>
            </a:endParaRPr>
          </a:p>
        </p:txBody>
      </p:sp>
      <p:sp>
        <p:nvSpPr>
          <p:cNvPr id="82" name="テキスト ボックス 81">
            <a:extLst>
              <a:ext uri="{FF2B5EF4-FFF2-40B4-BE49-F238E27FC236}">
                <a16:creationId xmlns:a16="http://schemas.microsoft.com/office/drawing/2014/main" id="{2BCC93BB-A1B7-4981-A249-5D49E5BC0DF2}"/>
              </a:ext>
            </a:extLst>
          </p:cNvPr>
          <p:cNvSpPr txBox="1"/>
          <p:nvPr/>
        </p:nvSpPr>
        <p:spPr>
          <a:xfrm>
            <a:off x="2210150" y="2066177"/>
            <a:ext cx="2730377" cy="242993"/>
          </a:xfrm>
          <a:prstGeom prst="rect">
            <a:avLst/>
          </a:prstGeom>
          <a:solidFill>
            <a:schemeClr val="bg1"/>
          </a:solidFill>
          <a:ln>
            <a:solidFill>
              <a:schemeClr val="tx1"/>
            </a:solidFill>
          </a:ln>
        </p:spPr>
        <p:txBody>
          <a:bodyPr wrap="square" lIns="0" tIns="33231" rIns="0" bIns="33231" rtlCol="0">
            <a:spAutoFit/>
          </a:bodyPr>
          <a:lstStyle/>
          <a:p>
            <a:pPr algn="ctr" defTabSz="901070"/>
            <a:r>
              <a:rPr kumimoji="1" lang="zh-TW" altLang="en-US" sz="1143" b="1" dirty="0">
                <a:solidFill>
                  <a:prstClr val="black"/>
                </a:solidFill>
                <a:latin typeface="游ゴシック" panose="020B0400000000000000" pitchFamily="50" charset="-128"/>
                <a:ea typeface="游ゴシック" panose="020B0400000000000000" pitchFamily="50" charset="-128"/>
              </a:rPr>
              <a:t>大阪府環境農林水産施設長寿命化計画</a:t>
            </a:r>
            <a:endParaRPr kumimoji="1" lang="en-US" altLang="ja-JP" sz="1143" b="1" dirty="0">
              <a:solidFill>
                <a:prstClr val="black"/>
              </a:solidFill>
              <a:latin typeface="游ゴシック" panose="020B0400000000000000" pitchFamily="50" charset="-128"/>
              <a:ea typeface="游ゴシック" panose="020B0400000000000000" pitchFamily="50" charset="-128"/>
            </a:endParaRPr>
          </a:p>
        </p:txBody>
      </p:sp>
      <p:sp>
        <p:nvSpPr>
          <p:cNvPr id="85" name="テキスト ボックス 84">
            <a:extLst>
              <a:ext uri="{FF2B5EF4-FFF2-40B4-BE49-F238E27FC236}">
                <a16:creationId xmlns:a16="http://schemas.microsoft.com/office/drawing/2014/main" id="{C0D6D127-DB68-421B-ADE3-037221B30C3C}"/>
              </a:ext>
            </a:extLst>
          </p:cNvPr>
          <p:cNvSpPr txBox="1"/>
          <p:nvPr/>
        </p:nvSpPr>
        <p:spPr>
          <a:xfrm>
            <a:off x="583589" y="1156164"/>
            <a:ext cx="6854169" cy="291170"/>
          </a:xfrm>
          <a:prstGeom prst="rect">
            <a:avLst/>
          </a:prstGeom>
          <a:noFill/>
        </p:spPr>
        <p:txBody>
          <a:bodyPr wrap="square" rtlCol="0">
            <a:spAutoFit/>
          </a:bodyPr>
          <a:lstStyle/>
          <a:p>
            <a:pPr algn="ctr" defTabSz="901070"/>
            <a:r>
              <a:rPr kumimoji="1" lang="ja-JP" altLang="en-US" sz="1292" b="1" dirty="0">
                <a:solidFill>
                  <a:prstClr val="black"/>
                </a:solidFill>
                <a:latin typeface="Calibri"/>
                <a:ea typeface="ＭＳ Ｐゴシック" panose="020B0600070205080204" pitchFamily="50" charset="-128"/>
              </a:rPr>
              <a:t>＜国土強靭化・自然災害から府民の生命・財産を守る・みどり豊かな自然環境の保全・再生＞</a:t>
            </a:r>
            <a:endParaRPr kumimoji="1" lang="ja-JP" altLang="en-US" sz="1016" b="1" dirty="0">
              <a:solidFill>
                <a:prstClr val="black"/>
              </a:solidFill>
              <a:latin typeface="Calibri"/>
              <a:ea typeface="ＭＳ Ｐゴシック" panose="020B0600070205080204" pitchFamily="50" charset="-128"/>
            </a:endParaRPr>
          </a:p>
        </p:txBody>
      </p:sp>
      <p:sp>
        <p:nvSpPr>
          <p:cNvPr id="94" name="テキスト ボックス 93">
            <a:extLst>
              <a:ext uri="{FF2B5EF4-FFF2-40B4-BE49-F238E27FC236}">
                <a16:creationId xmlns:a16="http://schemas.microsoft.com/office/drawing/2014/main" id="{7B2604FF-E13D-4DB2-B15B-678FD0591193}"/>
              </a:ext>
            </a:extLst>
          </p:cNvPr>
          <p:cNvSpPr txBox="1"/>
          <p:nvPr/>
        </p:nvSpPr>
        <p:spPr>
          <a:xfrm>
            <a:off x="7543312" y="2345918"/>
            <a:ext cx="1836901" cy="243199"/>
          </a:xfrm>
          <a:prstGeom prst="rect">
            <a:avLst/>
          </a:prstGeom>
          <a:solidFill>
            <a:schemeClr val="bg1"/>
          </a:solidFill>
          <a:ln>
            <a:solidFill>
              <a:schemeClr val="tx1"/>
            </a:solidFill>
          </a:ln>
        </p:spPr>
        <p:txBody>
          <a:bodyPr wrap="square" lIns="36000" tIns="36000" rIns="36000" bIns="36000" rtlCol="0">
            <a:spAutoFit/>
          </a:bodyPr>
          <a:lstStyle/>
          <a:p>
            <a:pPr algn="ctr" defTabSz="901070"/>
            <a:r>
              <a:rPr kumimoji="1" lang="ja-JP" altLang="en-US" sz="1108" b="1" dirty="0">
                <a:solidFill>
                  <a:prstClr val="black"/>
                </a:solidFill>
                <a:latin typeface="Calibri"/>
                <a:ea typeface="ＭＳ Ｐゴシック" panose="020B0600070205080204" pitchFamily="50" charset="-128"/>
              </a:rPr>
              <a:t>山地災害危険地区の指定</a:t>
            </a:r>
            <a:endParaRPr kumimoji="1" lang="en-US" altLang="ja-JP" sz="1108" b="1" dirty="0">
              <a:solidFill>
                <a:prstClr val="black"/>
              </a:solidFill>
              <a:latin typeface="Calibri"/>
              <a:ea typeface="ＭＳ Ｐゴシック" panose="020B0600070205080204" pitchFamily="50" charset="-128"/>
            </a:endParaRPr>
          </a:p>
        </p:txBody>
      </p:sp>
      <p:sp>
        <p:nvSpPr>
          <p:cNvPr id="96" name="テキスト ボックス 95">
            <a:extLst>
              <a:ext uri="{FF2B5EF4-FFF2-40B4-BE49-F238E27FC236}">
                <a16:creationId xmlns:a16="http://schemas.microsoft.com/office/drawing/2014/main" id="{8D205A21-3CE1-4F25-AD75-49520FCE19F8}"/>
              </a:ext>
            </a:extLst>
          </p:cNvPr>
          <p:cNvSpPr txBox="1"/>
          <p:nvPr/>
        </p:nvSpPr>
        <p:spPr>
          <a:xfrm>
            <a:off x="2658719" y="2418542"/>
            <a:ext cx="2279362" cy="379761"/>
          </a:xfrm>
          <a:prstGeom prst="rect">
            <a:avLst/>
          </a:prstGeom>
          <a:solidFill>
            <a:schemeClr val="bg1"/>
          </a:solidFill>
          <a:ln>
            <a:solidFill>
              <a:schemeClr val="tx1"/>
            </a:solidFill>
          </a:ln>
        </p:spPr>
        <p:txBody>
          <a:bodyPr wrap="square" lIns="66461" tIns="33231" rIns="0" bIns="33231" rtlCol="0">
            <a:spAutoFit/>
          </a:bodyPr>
          <a:lstStyle/>
          <a:p>
            <a:pPr defTabSz="901070"/>
            <a:r>
              <a:rPr kumimoji="1" lang="ja-JP" altLang="en-US" sz="1016" b="1" dirty="0">
                <a:solidFill>
                  <a:prstClr val="black"/>
                </a:solidFill>
                <a:latin typeface="游ゴシック" panose="020B0400000000000000" pitchFamily="50" charset="-128"/>
                <a:ea typeface="游ゴシック" panose="020B0400000000000000" pitchFamily="50" charset="-128"/>
              </a:rPr>
              <a:t>森林保全及び都市緑化の推進に関する 調査検討（中間とりまとめ）</a:t>
            </a:r>
            <a:endParaRPr kumimoji="1" lang="en-US" altLang="ja-JP" sz="1016" b="1" dirty="0">
              <a:solidFill>
                <a:prstClr val="black"/>
              </a:solidFill>
              <a:latin typeface="游ゴシック" panose="020B0400000000000000" pitchFamily="50" charset="-128"/>
              <a:ea typeface="游ゴシック" panose="020B0400000000000000" pitchFamily="50" charset="-128"/>
            </a:endParaRPr>
          </a:p>
        </p:txBody>
      </p:sp>
      <p:sp>
        <p:nvSpPr>
          <p:cNvPr id="2" name="スライド番号プレースホルダー 1">
            <a:extLst>
              <a:ext uri="{FF2B5EF4-FFF2-40B4-BE49-F238E27FC236}">
                <a16:creationId xmlns:a16="http://schemas.microsoft.com/office/drawing/2014/main" id="{2832DDCE-8515-4301-8642-29498969A740}"/>
              </a:ext>
            </a:extLst>
          </p:cNvPr>
          <p:cNvSpPr>
            <a:spLocks noGrp="1"/>
          </p:cNvSpPr>
          <p:nvPr>
            <p:ph type="sldNum" sz="quarter" idx="12"/>
          </p:nvPr>
        </p:nvSpPr>
        <p:spPr>
          <a:xfrm>
            <a:off x="7523665" y="6493970"/>
            <a:ext cx="2133601" cy="365125"/>
          </a:xfrm>
        </p:spPr>
        <p:txBody>
          <a:bodyPr/>
          <a:lstStyle/>
          <a:p>
            <a:pPr defTabSz="901070"/>
            <a:fld id="{D2D8002D-B5B0-4BAC-B1F6-782DDCCE6D9C}" type="slidenum">
              <a:rPr kumimoji="1" lang="ja-JP" altLang="en-US" sz="2000" b="1">
                <a:solidFill>
                  <a:prstClr val="black">
                    <a:tint val="75000"/>
                  </a:prstClr>
                </a:solidFill>
                <a:latin typeface="Calibri"/>
                <a:ea typeface="ＭＳ Ｐゴシック" panose="020B0600070205080204" pitchFamily="50" charset="-128"/>
              </a:rPr>
              <a:pPr defTabSz="901070"/>
              <a:t>4</a:t>
            </a:fld>
            <a:endParaRPr kumimoji="1" lang="ja-JP" altLang="en-US" b="1" dirty="0">
              <a:solidFill>
                <a:prstClr val="black">
                  <a:tint val="75000"/>
                </a:prstClr>
              </a:solidFill>
              <a:latin typeface="Calibri"/>
              <a:ea typeface="ＭＳ Ｐゴシック" panose="020B0600070205080204" pitchFamily="50" charset="-128"/>
            </a:endParaRPr>
          </a:p>
        </p:txBody>
      </p:sp>
      <p:sp>
        <p:nvSpPr>
          <p:cNvPr id="60" name="正方形/長方形 59">
            <a:extLst>
              <a:ext uri="{FF2B5EF4-FFF2-40B4-BE49-F238E27FC236}">
                <a16:creationId xmlns:a16="http://schemas.microsoft.com/office/drawing/2014/main" id="{D4018054-3135-488B-97A4-D34D7D5E6303}"/>
              </a:ext>
            </a:extLst>
          </p:cNvPr>
          <p:cNvSpPr/>
          <p:nvPr/>
        </p:nvSpPr>
        <p:spPr>
          <a:xfrm>
            <a:off x="6386714" y="3224137"/>
            <a:ext cx="1525467" cy="31538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災害時の体制づくり</a:t>
            </a:r>
            <a:endParaRPr kumimoji="1" lang="en-US" altLang="ja-JP" sz="1286" b="1" dirty="0">
              <a:solidFill>
                <a:prstClr val="black"/>
              </a:solidFill>
              <a:latin typeface="Calibri"/>
              <a:ea typeface="ＭＳ Ｐゴシック" panose="020B0600070205080204" pitchFamily="50" charset="-128"/>
            </a:endParaRPr>
          </a:p>
        </p:txBody>
      </p:sp>
      <p:sp>
        <p:nvSpPr>
          <p:cNvPr id="64" name="正方形/長方形 63">
            <a:extLst>
              <a:ext uri="{FF2B5EF4-FFF2-40B4-BE49-F238E27FC236}">
                <a16:creationId xmlns:a16="http://schemas.microsoft.com/office/drawing/2014/main" id="{5551CD31-B3F6-45E5-8216-8E76DCE2DE9B}"/>
              </a:ext>
            </a:extLst>
          </p:cNvPr>
          <p:cNvSpPr/>
          <p:nvPr/>
        </p:nvSpPr>
        <p:spPr>
          <a:xfrm>
            <a:off x="5142574" y="3224137"/>
            <a:ext cx="1190097" cy="31538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en-US" altLang="ja-JP" sz="1286" b="1" dirty="0">
                <a:solidFill>
                  <a:prstClr val="black"/>
                </a:solidFill>
                <a:latin typeface="Calibri"/>
                <a:ea typeface="ＭＳ Ｐゴシック" panose="020B0600070205080204" pitchFamily="50" charset="-128"/>
              </a:rPr>
              <a:t>ICT</a:t>
            </a:r>
            <a:r>
              <a:rPr kumimoji="1" lang="ja-JP" altLang="en-US" sz="1286" b="1" dirty="0">
                <a:solidFill>
                  <a:prstClr val="black"/>
                </a:solidFill>
                <a:latin typeface="Calibri"/>
                <a:ea typeface="ＭＳ Ｐゴシック" panose="020B0600070205080204" pitchFamily="50" charset="-128"/>
              </a:rPr>
              <a:t>技術の活用</a:t>
            </a:r>
            <a:endParaRPr kumimoji="1" lang="en-US" altLang="ja-JP" sz="1286" b="1" dirty="0">
              <a:solidFill>
                <a:prstClr val="black"/>
              </a:solidFill>
              <a:latin typeface="Calibri"/>
              <a:ea typeface="ＭＳ Ｐゴシック" panose="020B0600070205080204" pitchFamily="50" charset="-128"/>
            </a:endParaRPr>
          </a:p>
        </p:txBody>
      </p:sp>
      <p:sp>
        <p:nvSpPr>
          <p:cNvPr id="65" name="正方形/長方形 64">
            <a:extLst>
              <a:ext uri="{FF2B5EF4-FFF2-40B4-BE49-F238E27FC236}">
                <a16:creationId xmlns:a16="http://schemas.microsoft.com/office/drawing/2014/main" id="{C6D6B97B-5531-4B37-BCF2-429946D8DC0B}"/>
              </a:ext>
            </a:extLst>
          </p:cNvPr>
          <p:cNvSpPr/>
          <p:nvPr/>
        </p:nvSpPr>
        <p:spPr>
          <a:xfrm>
            <a:off x="7966222" y="3224137"/>
            <a:ext cx="1471753" cy="31538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府民への情報提供</a:t>
            </a:r>
            <a:endParaRPr kumimoji="1" lang="en-US" altLang="ja-JP" sz="1286" b="1" dirty="0">
              <a:solidFill>
                <a:prstClr val="black"/>
              </a:solidFill>
              <a:latin typeface="Calibri"/>
              <a:ea typeface="ＭＳ Ｐゴシック" panose="020B0600070205080204" pitchFamily="50" charset="-128"/>
            </a:endParaRPr>
          </a:p>
        </p:txBody>
      </p:sp>
      <p:sp>
        <p:nvSpPr>
          <p:cNvPr id="63" name="正方形/長方形 62">
            <a:extLst>
              <a:ext uri="{FF2B5EF4-FFF2-40B4-BE49-F238E27FC236}">
                <a16:creationId xmlns:a16="http://schemas.microsoft.com/office/drawing/2014/main" id="{1BD96A0B-62B8-4145-B0B6-06A17FBE6A4E}"/>
              </a:ext>
            </a:extLst>
          </p:cNvPr>
          <p:cNvSpPr/>
          <p:nvPr/>
        </p:nvSpPr>
        <p:spPr>
          <a:xfrm>
            <a:off x="453572" y="2948792"/>
            <a:ext cx="9023485" cy="632654"/>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01070"/>
            <a:r>
              <a:rPr kumimoji="1" lang="ja-JP" altLang="en-US" sz="1292" b="1" dirty="0">
                <a:solidFill>
                  <a:prstClr val="black"/>
                </a:solidFill>
                <a:latin typeface="Calibri"/>
                <a:ea typeface="ＭＳ Ｐゴシック" panose="020B0600070205080204" pitchFamily="50" charset="-128"/>
              </a:rPr>
              <a:t>新たな知見・行政需要</a:t>
            </a:r>
          </a:p>
        </p:txBody>
      </p:sp>
      <p:sp>
        <p:nvSpPr>
          <p:cNvPr id="81" name="正方形/長方形 80">
            <a:extLst>
              <a:ext uri="{FF2B5EF4-FFF2-40B4-BE49-F238E27FC236}">
                <a16:creationId xmlns:a16="http://schemas.microsoft.com/office/drawing/2014/main" id="{5CB2BFC2-C0A9-4F27-B99F-2C7BFBDE092F}"/>
              </a:ext>
            </a:extLst>
          </p:cNvPr>
          <p:cNvSpPr/>
          <p:nvPr/>
        </p:nvSpPr>
        <p:spPr>
          <a:xfrm>
            <a:off x="492812" y="3224137"/>
            <a:ext cx="794590" cy="31538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流域治水</a:t>
            </a:r>
            <a:endParaRPr kumimoji="1" lang="en-US" altLang="ja-JP" sz="1286" b="1" dirty="0">
              <a:solidFill>
                <a:prstClr val="black"/>
              </a:solidFill>
              <a:latin typeface="Calibri"/>
              <a:ea typeface="ＭＳ Ｐゴシック" panose="020B0600070205080204" pitchFamily="50" charset="-128"/>
            </a:endParaRPr>
          </a:p>
        </p:txBody>
      </p:sp>
      <p:sp>
        <p:nvSpPr>
          <p:cNvPr id="107" name="テキスト ボックス 106">
            <a:extLst>
              <a:ext uri="{FF2B5EF4-FFF2-40B4-BE49-F238E27FC236}">
                <a16:creationId xmlns:a16="http://schemas.microsoft.com/office/drawing/2014/main" id="{5B47E9A1-1FDC-44AE-A6F0-1CED96778D72}"/>
              </a:ext>
            </a:extLst>
          </p:cNvPr>
          <p:cNvSpPr txBox="1"/>
          <p:nvPr/>
        </p:nvSpPr>
        <p:spPr>
          <a:xfrm>
            <a:off x="2015150" y="4253075"/>
            <a:ext cx="5943381" cy="795859"/>
          </a:xfrm>
          <a:prstGeom prst="rect">
            <a:avLst/>
          </a:prstGeom>
          <a:noFill/>
        </p:spPr>
        <p:txBody>
          <a:bodyPr wrap="square">
            <a:spAutoFit/>
          </a:bodyPr>
          <a:lstStyle/>
          <a:p>
            <a:pPr algn="ctr" defTabSz="901070"/>
            <a:r>
              <a:rPr kumimoji="1" lang="ja-JP" altLang="en-US" sz="2286" b="1" dirty="0">
                <a:solidFill>
                  <a:prstClr val="black"/>
                </a:solidFill>
                <a:latin typeface="Calibri"/>
                <a:ea typeface="ＭＳ Ｐゴシック" panose="020B0600070205080204" pitchFamily="50" charset="-128"/>
              </a:rPr>
              <a:t>大阪府の森林の長期的な維持・保全の在り方</a:t>
            </a:r>
            <a:endParaRPr kumimoji="1" lang="en-US" altLang="ja-JP" sz="2286" b="1" dirty="0">
              <a:solidFill>
                <a:prstClr val="black"/>
              </a:solidFill>
              <a:latin typeface="Calibri"/>
              <a:ea typeface="ＭＳ Ｐゴシック" panose="020B0600070205080204" pitchFamily="50" charset="-128"/>
            </a:endParaRPr>
          </a:p>
          <a:p>
            <a:pPr defTabSz="901070"/>
            <a:r>
              <a:rPr kumimoji="1" lang="ja-JP" altLang="en-US" sz="2286" b="1" dirty="0">
                <a:solidFill>
                  <a:prstClr val="black"/>
                </a:solidFill>
                <a:latin typeface="Calibri"/>
                <a:ea typeface="ＭＳ Ｐゴシック" panose="020B0600070205080204" pitchFamily="50" charset="-128"/>
              </a:rPr>
              <a:t>を見据えた　「アクションプラン」　の策定</a:t>
            </a:r>
            <a:endParaRPr kumimoji="1" lang="en-US" altLang="ja-JP" sz="2286" b="1" dirty="0">
              <a:solidFill>
                <a:prstClr val="black"/>
              </a:solidFill>
              <a:latin typeface="Calibri"/>
              <a:ea typeface="ＭＳ Ｐゴシック" panose="020B0600070205080204" pitchFamily="50" charset="-128"/>
            </a:endParaRPr>
          </a:p>
        </p:txBody>
      </p:sp>
      <p:sp>
        <p:nvSpPr>
          <p:cNvPr id="109" name="矢印: 右 108">
            <a:extLst>
              <a:ext uri="{FF2B5EF4-FFF2-40B4-BE49-F238E27FC236}">
                <a16:creationId xmlns:a16="http://schemas.microsoft.com/office/drawing/2014/main" id="{5298F635-12A2-488B-AEB7-19F30E1A1653}"/>
              </a:ext>
            </a:extLst>
          </p:cNvPr>
          <p:cNvSpPr/>
          <p:nvPr/>
        </p:nvSpPr>
        <p:spPr>
          <a:xfrm rot="16200000">
            <a:off x="4835076" y="4331171"/>
            <a:ext cx="352066" cy="2298740"/>
          </a:xfrm>
          <a:prstGeom prst="rightArrow">
            <a:avLst/>
          </a:prstGeom>
          <a:solidFill>
            <a:schemeClr val="bg1"/>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1070"/>
            <a:endParaRPr kumimoji="1" lang="ja-JP" altLang="en-US" sz="2403">
              <a:solidFill>
                <a:prstClr val="white"/>
              </a:solidFill>
              <a:latin typeface="Calibri"/>
              <a:ea typeface="ＭＳ Ｐゴシック" panose="020B0600070205080204" pitchFamily="50" charset="-128"/>
            </a:endParaRPr>
          </a:p>
        </p:txBody>
      </p:sp>
      <p:sp>
        <p:nvSpPr>
          <p:cNvPr id="110" name="正方形/長方形 109">
            <a:extLst>
              <a:ext uri="{FF2B5EF4-FFF2-40B4-BE49-F238E27FC236}">
                <a16:creationId xmlns:a16="http://schemas.microsoft.com/office/drawing/2014/main" id="{7E1E43EA-0646-4DC3-8B2A-50066AD04513}"/>
              </a:ext>
            </a:extLst>
          </p:cNvPr>
          <p:cNvSpPr/>
          <p:nvPr/>
        </p:nvSpPr>
        <p:spPr>
          <a:xfrm>
            <a:off x="429671" y="1558265"/>
            <a:ext cx="2116045" cy="260742"/>
          </a:xfrm>
          <a:prstGeom prst="rect">
            <a:avLst/>
          </a:prstGeom>
          <a:solidFill>
            <a:srgbClr val="C00000"/>
          </a:solidFill>
          <a:ln w="2540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defTabSz="901070"/>
            <a:r>
              <a:rPr kumimoji="1" lang="ja-JP" altLang="en-US" sz="1429" b="1" kern="10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様々な指針・社会情勢</a:t>
            </a:r>
          </a:p>
        </p:txBody>
      </p:sp>
      <p:sp>
        <p:nvSpPr>
          <p:cNvPr id="62" name="正方形/長方形 61">
            <a:extLst>
              <a:ext uri="{FF2B5EF4-FFF2-40B4-BE49-F238E27FC236}">
                <a16:creationId xmlns:a16="http://schemas.microsoft.com/office/drawing/2014/main" id="{98696CC1-214A-45DB-BB28-44A4ECF4F34C}"/>
              </a:ext>
            </a:extLst>
          </p:cNvPr>
          <p:cNvSpPr/>
          <p:nvPr/>
        </p:nvSpPr>
        <p:spPr>
          <a:xfrm>
            <a:off x="562816" y="5835621"/>
            <a:ext cx="8780368" cy="911003"/>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01070"/>
            <a:endParaRPr kumimoji="1" lang="ja-JP" altLang="en-US" sz="1477" dirty="0">
              <a:solidFill>
                <a:srgbClr val="FF0000"/>
              </a:solidFill>
              <a:latin typeface="Calibri"/>
              <a:ea typeface="ＭＳ Ｐゴシック" panose="020B0600070205080204" pitchFamily="50" charset="-128"/>
            </a:endParaRPr>
          </a:p>
        </p:txBody>
      </p:sp>
      <p:sp>
        <p:nvSpPr>
          <p:cNvPr id="68" name="正方形/長方形 67">
            <a:extLst>
              <a:ext uri="{FF2B5EF4-FFF2-40B4-BE49-F238E27FC236}">
                <a16:creationId xmlns:a16="http://schemas.microsoft.com/office/drawing/2014/main" id="{5A682816-7A0B-4C71-9151-47A4510A91F7}"/>
              </a:ext>
            </a:extLst>
          </p:cNvPr>
          <p:cNvSpPr/>
          <p:nvPr/>
        </p:nvSpPr>
        <p:spPr>
          <a:xfrm>
            <a:off x="5733124" y="6031867"/>
            <a:ext cx="1505884" cy="28778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府森林環境税事業</a:t>
            </a:r>
            <a:endParaRPr kumimoji="1" lang="en-US" altLang="ja-JP" sz="1286" b="1" dirty="0">
              <a:solidFill>
                <a:prstClr val="black"/>
              </a:solidFill>
              <a:latin typeface="Calibri"/>
              <a:ea typeface="ＭＳ Ｐゴシック" panose="020B0600070205080204" pitchFamily="50" charset="-128"/>
            </a:endParaRPr>
          </a:p>
        </p:txBody>
      </p:sp>
      <p:sp>
        <p:nvSpPr>
          <p:cNvPr id="69" name="正方形/長方形 68">
            <a:extLst>
              <a:ext uri="{FF2B5EF4-FFF2-40B4-BE49-F238E27FC236}">
                <a16:creationId xmlns:a16="http://schemas.microsoft.com/office/drawing/2014/main" id="{01AE255A-F104-4DEE-B5E5-60C81E0FCC84}"/>
              </a:ext>
            </a:extLst>
          </p:cNvPr>
          <p:cNvSpPr/>
          <p:nvPr/>
        </p:nvSpPr>
        <p:spPr>
          <a:xfrm>
            <a:off x="659903" y="6023064"/>
            <a:ext cx="1129735" cy="3087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保安施設事業</a:t>
            </a:r>
            <a:endParaRPr kumimoji="1" lang="en-US" altLang="ja-JP" sz="1286" b="1" dirty="0">
              <a:solidFill>
                <a:prstClr val="black"/>
              </a:solidFill>
              <a:latin typeface="Calibri"/>
              <a:ea typeface="ＭＳ Ｐゴシック" panose="020B0600070205080204" pitchFamily="50" charset="-128"/>
            </a:endParaRPr>
          </a:p>
        </p:txBody>
      </p:sp>
      <p:sp>
        <p:nvSpPr>
          <p:cNvPr id="92" name="正方形/長方形 91">
            <a:extLst>
              <a:ext uri="{FF2B5EF4-FFF2-40B4-BE49-F238E27FC236}">
                <a16:creationId xmlns:a16="http://schemas.microsoft.com/office/drawing/2014/main" id="{5A010258-353D-41E5-B9A9-F0C46A58D153}"/>
              </a:ext>
            </a:extLst>
          </p:cNvPr>
          <p:cNvSpPr/>
          <p:nvPr/>
        </p:nvSpPr>
        <p:spPr>
          <a:xfrm>
            <a:off x="515446" y="5698493"/>
            <a:ext cx="3460494" cy="260742"/>
          </a:xfrm>
          <a:prstGeom prst="rect">
            <a:avLst/>
          </a:prstGeom>
          <a:solidFill>
            <a:srgbClr val="C00000"/>
          </a:solidFill>
          <a:ln w="2540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defTabSz="901070"/>
            <a:r>
              <a:rPr kumimoji="1" lang="ja-JP" altLang="en-US" sz="1429" b="1" kern="10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森林の維持・保全に関する事業・取組み</a:t>
            </a:r>
          </a:p>
        </p:txBody>
      </p:sp>
      <p:sp>
        <p:nvSpPr>
          <p:cNvPr id="93" name="正方形/長方形 92">
            <a:extLst>
              <a:ext uri="{FF2B5EF4-FFF2-40B4-BE49-F238E27FC236}">
                <a16:creationId xmlns:a16="http://schemas.microsoft.com/office/drawing/2014/main" id="{4AA9CBCE-67A3-475B-888F-8E0713D3E1EE}"/>
              </a:ext>
            </a:extLst>
          </p:cNvPr>
          <p:cNvSpPr/>
          <p:nvPr/>
        </p:nvSpPr>
        <p:spPr>
          <a:xfrm>
            <a:off x="1850393" y="6031041"/>
            <a:ext cx="1248211" cy="28778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森林整備事業</a:t>
            </a:r>
            <a:endParaRPr kumimoji="1" lang="en-US" altLang="ja-JP" sz="1286" b="1" dirty="0">
              <a:solidFill>
                <a:prstClr val="black"/>
              </a:solidFill>
              <a:latin typeface="Calibri"/>
              <a:ea typeface="ＭＳ Ｐゴシック" panose="020B0600070205080204" pitchFamily="50" charset="-128"/>
            </a:endParaRPr>
          </a:p>
        </p:txBody>
      </p:sp>
      <p:sp>
        <p:nvSpPr>
          <p:cNvPr id="95" name="正方形/長方形 94">
            <a:extLst>
              <a:ext uri="{FF2B5EF4-FFF2-40B4-BE49-F238E27FC236}">
                <a16:creationId xmlns:a16="http://schemas.microsoft.com/office/drawing/2014/main" id="{0AF078EE-70B6-41E1-A3FA-1A3A72B71E91}"/>
              </a:ext>
            </a:extLst>
          </p:cNvPr>
          <p:cNvSpPr/>
          <p:nvPr/>
        </p:nvSpPr>
        <p:spPr>
          <a:xfrm>
            <a:off x="3159360" y="6041019"/>
            <a:ext cx="1129735" cy="280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林道事業</a:t>
            </a:r>
            <a:endParaRPr kumimoji="1" lang="en-US" altLang="ja-JP" sz="1286" b="1" dirty="0">
              <a:solidFill>
                <a:prstClr val="black"/>
              </a:solidFill>
              <a:latin typeface="Calibri"/>
              <a:ea typeface="ＭＳ Ｐゴシック" panose="020B0600070205080204" pitchFamily="50" charset="-128"/>
            </a:endParaRPr>
          </a:p>
        </p:txBody>
      </p:sp>
      <p:sp>
        <p:nvSpPr>
          <p:cNvPr id="98" name="正方形/長方形 97">
            <a:extLst>
              <a:ext uri="{FF2B5EF4-FFF2-40B4-BE49-F238E27FC236}">
                <a16:creationId xmlns:a16="http://schemas.microsoft.com/office/drawing/2014/main" id="{E4A755B9-7237-4224-9CDE-A0D5ACA2EA59}"/>
              </a:ext>
            </a:extLst>
          </p:cNvPr>
          <p:cNvSpPr/>
          <p:nvPr/>
        </p:nvSpPr>
        <p:spPr>
          <a:xfrm>
            <a:off x="4349851" y="6040482"/>
            <a:ext cx="1322517" cy="29339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病害虫防除事業</a:t>
            </a:r>
            <a:endParaRPr kumimoji="1" lang="en-US" altLang="ja-JP" sz="1286" b="1" dirty="0">
              <a:solidFill>
                <a:prstClr val="black"/>
              </a:solidFill>
              <a:latin typeface="Calibri"/>
              <a:ea typeface="ＭＳ Ｐゴシック" panose="020B0600070205080204" pitchFamily="50" charset="-128"/>
            </a:endParaRPr>
          </a:p>
        </p:txBody>
      </p:sp>
      <p:sp>
        <p:nvSpPr>
          <p:cNvPr id="100" name="正方形/長方形 99">
            <a:extLst>
              <a:ext uri="{FF2B5EF4-FFF2-40B4-BE49-F238E27FC236}">
                <a16:creationId xmlns:a16="http://schemas.microsoft.com/office/drawing/2014/main" id="{15B1128B-4D96-4BEB-93DD-E6163CE07663}"/>
              </a:ext>
            </a:extLst>
          </p:cNvPr>
          <p:cNvSpPr/>
          <p:nvPr/>
        </p:nvSpPr>
        <p:spPr>
          <a:xfrm>
            <a:off x="7299765" y="6031042"/>
            <a:ext cx="1990068" cy="28778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国森林環境譲与税事業</a:t>
            </a:r>
            <a:endParaRPr kumimoji="1" lang="en-US" altLang="ja-JP" sz="1286" b="1" dirty="0">
              <a:solidFill>
                <a:prstClr val="black"/>
              </a:solidFill>
              <a:latin typeface="Calibri"/>
              <a:ea typeface="ＭＳ Ｐゴシック" panose="020B0600070205080204" pitchFamily="50" charset="-128"/>
            </a:endParaRPr>
          </a:p>
        </p:txBody>
      </p:sp>
      <p:sp>
        <p:nvSpPr>
          <p:cNvPr id="102" name="矢印: 右 101">
            <a:extLst>
              <a:ext uri="{FF2B5EF4-FFF2-40B4-BE49-F238E27FC236}">
                <a16:creationId xmlns:a16="http://schemas.microsoft.com/office/drawing/2014/main" id="{56EA0405-63B8-4E22-A0E2-F970F61E26B8}"/>
              </a:ext>
            </a:extLst>
          </p:cNvPr>
          <p:cNvSpPr/>
          <p:nvPr/>
        </p:nvSpPr>
        <p:spPr>
          <a:xfrm rot="5400000">
            <a:off x="4879872" y="2670822"/>
            <a:ext cx="315389" cy="2298740"/>
          </a:xfrm>
          <a:prstGeom prst="rightArrow">
            <a:avLst/>
          </a:prstGeom>
          <a:solidFill>
            <a:schemeClr val="bg1"/>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1070"/>
            <a:endParaRPr kumimoji="1" lang="ja-JP" altLang="en-US" sz="2403">
              <a:solidFill>
                <a:prstClr val="white"/>
              </a:solidFill>
              <a:latin typeface="Calibri"/>
              <a:ea typeface="ＭＳ Ｐゴシック" panose="020B0600070205080204" pitchFamily="50" charset="-128"/>
            </a:endParaRPr>
          </a:p>
        </p:txBody>
      </p:sp>
      <p:sp>
        <p:nvSpPr>
          <p:cNvPr id="106" name="正方形/長方形 105">
            <a:extLst>
              <a:ext uri="{FF2B5EF4-FFF2-40B4-BE49-F238E27FC236}">
                <a16:creationId xmlns:a16="http://schemas.microsoft.com/office/drawing/2014/main" id="{B232920E-10DA-453A-A68A-48FF4886C25F}"/>
              </a:ext>
            </a:extLst>
          </p:cNvPr>
          <p:cNvSpPr/>
          <p:nvPr/>
        </p:nvSpPr>
        <p:spPr>
          <a:xfrm>
            <a:off x="2797743" y="3224137"/>
            <a:ext cx="1046648" cy="31538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ｸﾞﾘｰﾝｲﾝﾌﾗ</a:t>
            </a:r>
            <a:endParaRPr kumimoji="1" lang="en-US" altLang="ja-JP" sz="1286" b="1" dirty="0">
              <a:solidFill>
                <a:prstClr val="black"/>
              </a:solidFill>
              <a:latin typeface="Calibri"/>
              <a:ea typeface="ＭＳ Ｐゴシック" panose="020B0600070205080204" pitchFamily="50" charset="-128"/>
            </a:endParaRPr>
          </a:p>
        </p:txBody>
      </p:sp>
      <p:sp>
        <p:nvSpPr>
          <p:cNvPr id="111" name="テキスト ボックス 110">
            <a:extLst>
              <a:ext uri="{FF2B5EF4-FFF2-40B4-BE49-F238E27FC236}">
                <a16:creationId xmlns:a16="http://schemas.microsoft.com/office/drawing/2014/main" id="{D2ED0671-58FF-4176-AFD9-7FD687563285}"/>
              </a:ext>
            </a:extLst>
          </p:cNvPr>
          <p:cNvSpPr txBox="1"/>
          <p:nvPr/>
        </p:nvSpPr>
        <p:spPr>
          <a:xfrm>
            <a:off x="4563480" y="3723793"/>
            <a:ext cx="948172" cy="268215"/>
          </a:xfrm>
          <a:prstGeom prst="rect">
            <a:avLst/>
          </a:prstGeom>
          <a:noFill/>
          <a:ln w="25400">
            <a:noFill/>
          </a:ln>
        </p:spPr>
        <p:txBody>
          <a:bodyPr wrap="square" rtlCol="0">
            <a:spAutoFit/>
          </a:bodyPr>
          <a:lstStyle/>
          <a:p>
            <a:pPr algn="ctr" defTabSz="901070"/>
            <a:r>
              <a:rPr kumimoji="1" lang="ja-JP" altLang="en-US" sz="1143" b="1" dirty="0">
                <a:solidFill>
                  <a:prstClr val="black"/>
                </a:solidFill>
                <a:latin typeface="メイリオ" panose="020B0604030504040204" pitchFamily="50" charset="-128"/>
                <a:ea typeface="メイリオ" panose="020B0604030504040204" pitchFamily="50" charset="-128"/>
              </a:rPr>
              <a:t>反映</a:t>
            </a:r>
          </a:p>
        </p:txBody>
      </p:sp>
      <p:sp>
        <p:nvSpPr>
          <p:cNvPr id="112" name="正方形/長方形 111">
            <a:extLst>
              <a:ext uri="{FF2B5EF4-FFF2-40B4-BE49-F238E27FC236}">
                <a16:creationId xmlns:a16="http://schemas.microsoft.com/office/drawing/2014/main" id="{53C3279A-CBC8-4134-A16B-5F4FD167CE2A}"/>
              </a:ext>
            </a:extLst>
          </p:cNvPr>
          <p:cNvSpPr/>
          <p:nvPr/>
        </p:nvSpPr>
        <p:spPr>
          <a:xfrm>
            <a:off x="667470" y="6384844"/>
            <a:ext cx="1341176" cy="3087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66461"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保安林指定推進</a:t>
            </a:r>
            <a:endParaRPr kumimoji="1" lang="en-US" altLang="ja-JP" sz="1286" b="1" dirty="0">
              <a:solidFill>
                <a:prstClr val="black"/>
              </a:solidFill>
              <a:latin typeface="Calibri"/>
              <a:ea typeface="ＭＳ Ｐゴシック" panose="020B0600070205080204" pitchFamily="50" charset="-128"/>
            </a:endParaRPr>
          </a:p>
        </p:txBody>
      </p:sp>
      <p:sp>
        <p:nvSpPr>
          <p:cNvPr id="113" name="正方形/長方形 112">
            <a:extLst>
              <a:ext uri="{FF2B5EF4-FFF2-40B4-BE49-F238E27FC236}">
                <a16:creationId xmlns:a16="http://schemas.microsoft.com/office/drawing/2014/main" id="{97627795-94D4-4344-8867-C0E70F2F633F}"/>
              </a:ext>
            </a:extLst>
          </p:cNvPr>
          <p:cNvSpPr/>
          <p:nvPr/>
        </p:nvSpPr>
        <p:spPr>
          <a:xfrm>
            <a:off x="6550884" y="6383166"/>
            <a:ext cx="1341176" cy="3087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66461"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林業の活性化</a:t>
            </a:r>
            <a:endParaRPr kumimoji="1" lang="en-US" altLang="ja-JP" sz="1286" b="1" dirty="0">
              <a:solidFill>
                <a:prstClr val="black"/>
              </a:solidFill>
              <a:latin typeface="Calibri"/>
              <a:ea typeface="ＭＳ Ｐゴシック" panose="020B0600070205080204" pitchFamily="50" charset="-128"/>
            </a:endParaRPr>
          </a:p>
        </p:txBody>
      </p:sp>
      <p:sp>
        <p:nvSpPr>
          <p:cNvPr id="114" name="正方形/長方形 113">
            <a:extLst>
              <a:ext uri="{FF2B5EF4-FFF2-40B4-BE49-F238E27FC236}">
                <a16:creationId xmlns:a16="http://schemas.microsoft.com/office/drawing/2014/main" id="{B211E819-919A-46D6-9375-0434343B7238}"/>
              </a:ext>
            </a:extLst>
          </p:cNvPr>
          <p:cNvSpPr/>
          <p:nvPr/>
        </p:nvSpPr>
        <p:spPr>
          <a:xfrm>
            <a:off x="3487447" y="6389671"/>
            <a:ext cx="1396484" cy="3087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66461"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花粉発生源対策</a:t>
            </a:r>
            <a:endParaRPr kumimoji="1" lang="en-US" altLang="ja-JP" sz="1286" b="1" dirty="0">
              <a:solidFill>
                <a:prstClr val="black"/>
              </a:solidFill>
              <a:latin typeface="Calibri"/>
              <a:ea typeface="ＭＳ Ｐゴシック" panose="020B0600070205080204" pitchFamily="50" charset="-128"/>
            </a:endParaRPr>
          </a:p>
        </p:txBody>
      </p:sp>
      <p:sp>
        <p:nvSpPr>
          <p:cNvPr id="115" name="正方形/長方形 114">
            <a:extLst>
              <a:ext uri="{FF2B5EF4-FFF2-40B4-BE49-F238E27FC236}">
                <a16:creationId xmlns:a16="http://schemas.microsoft.com/office/drawing/2014/main" id="{BD321984-C624-4F23-93FB-D688B38FDB94}"/>
              </a:ext>
            </a:extLst>
          </p:cNvPr>
          <p:cNvSpPr/>
          <p:nvPr/>
        </p:nvSpPr>
        <p:spPr>
          <a:xfrm>
            <a:off x="2065243" y="6389671"/>
            <a:ext cx="1365606" cy="3087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66461"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獣害対策</a:t>
            </a:r>
            <a:endParaRPr kumimoji="1" lang="en-US" altLang="ja-JP" sz="1286" b="1" dirty="0">
              <a:solidFill>
                <a:prstClr val="black"/>
              </a:solidFill>
              <a:latin typeface="Calibri"/>
              <a:ea typeface="ＭＳ Ｐゴシック" panose="020B0600070205080204" pitchFamily="50" charset="-128"/>
            </a:endParaRPr>
          </a:p>
        </p:txBody>
      </p:sp>
      <p:sp>
        <p:nvSpPr>
          <p:cNvPr id="116" name="正方形/長方形 115">
            <a:extLst>
              <a:ext uri="{FF2B5EF4-FFF2-40B4-BE49-F238E27FC236}">
                <a16:creationId xmlns:a16="http://schemas.microsoft.com/office/drawing/2014/main" id="{64906683-F0B4-468B-A87A-F32AF0A17AAF}"/>
              </a:ext>
            </a:extLst>
          </p:cNvPr>
          <p:cNvSpPr/>
          <p:nvPr/>
        </p:nvSpPr>
        <p:spPr>
          <a:xfrm>
            <a:off x="7948657" y="6383531"/>
            <a:ext cx="1341176" cy="3087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66461"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木材利用の推進</a:t>
            </a:r>
            <a:endParaRPr kumimoji="1" lang="en-US" altLang="ja-JP" sz="1286" b="1" dirty="0">
              <a:solidFill>
                <a:prstClr val="black"/>
              </a:solidFill>
              <a:latin typeface="Calibri"/>
              <a:ea typeface="ＭＳ Ｐゴシック" panose="020B0600070205080204" pitchFamily="50" charset="-128"/>
            </a:endParaRPr>
          </a:p>
        </p:txBody>
      </p:sp>
      <p:sp>
        <p:nvSpPr>
          <p:cNvPr id="117" name="テキスト ボックス 116">
            <a:extLst>
              <a:ext uri="{FF2B5EF4-FFF2-40B4-BE49-F238E27FC236}">
                <a16:creationId xmlns:a16="http://schemas.microsoft.com/office/drawing/2014/main" id="{CEF4F4BD-4B8B-4E53-94FD-222B94238957}"/>
              </a:ext>
            </a:extLst>
          </p:cNvPr>
          <p:cNvSpPr txBox="1"/>
          <p:nvPr/>
        </p:nvSpPr>
        <p:spPr>
          <a:xfrm>
            <a:off x="4537023" y="5399035"/>
            <a:ext cx="948172" cy="268215"/>
          </a:xfrm>
          <a:prstGeom prst="rect">
            <a:avLst/>
          </a:prstGeom>
          <a:noFill/>
          <a:ln w="25400">
            <a:noFill/>
          </a:ln>
        </p:spPr>
        <p:txBody>
          <a:bodyPr wrap="square" rtlCol="0">
            <a:spAutoFit/>
          </a:bodyPr>
          <a:lstStyle/>
          <a:p>
            <a:pPr algn="ctr" defTabSz="901070"/>
            <a:r>
              <a:rPr kumimoji="1" lang="ja-JP" altLang="en-US" sz="1143" b="1" dirty="0">
                <a:solidFill>
                  <a:prstClr val="black"/>
                </a:solidFill>
                <a:latin typeface="メイリオ" panose="020B0604030504040204" pitchFamily="50" charset="-128"/>
                <a:ea typeface="メイリオ" panose="020B0604030504040204" pitchFamily="50" charset="-128"/>
              </a:rPr>
              <a:t>反映</a:t>
            </a:r>
          </a:p>
        </p:txBody>
      </p:sp>
      <p:sp>
        <p:nvSpPr>
          <p:cNvPr id="118" name="テキスト ボックス 117">
            <a:extLst>
              <a:ext uri="{FF2B5EF4-FFF2-40B4-BE49-F238E27FC236}">
                <a16:creationId xmlns:a16="http://schemas.microsoft.com/office/drawing/2014/main" id="{F03319CA-3D81-47CF-9802-73C5E3715DF6}"/>
              </a:ext>
            </a:extLst>
          </p:cNvPr>
          <p:cNvSpPr txBox="1"/>
          <p:nvPr/>
        </p:nvSpPr>
        <p:spPr>
          <a:xfrm>
            <a:off x="495036" y="2063199"/>
            <a:ext cx="1687245" cy="237607"/>
          </a:xfrm>
          <a:prstGeom prst="rect">
            <a:avLst/>
          </a:prstGeom>
          <a:solidFill>
            <a:schemeClr val="bg1"/>
          </a:solidFill>
          <a:ln>
            <a:solidFill>
              <a:schemeClr val="tx1"/>
            </a:solidFill>
          </a:ln>
        </p:spPr>
        <p:txBody>
          <a:bodyPr wrap="square" tIns="33231" bIns="33231" rtlCol="0">
            <a:spAutoFit/>
          </a:bodyPr>
          <a:lstStyle/>
          <a:p>
            <a:pPr algn="ctr" defTabSz="901070"/>
            <a:r>
              <a:rPr kumimoji="1" lang="ja-JP" altLang="en-US" sz="1108" b="1" dirty="0">
                <a:solidFill>
                  <a:prstClr val="black"/>
                </a:solidFill>
                <a:highlight>
                  <a:srgbClr val="FFFF00"/>
                </a:highlight>
                <a:latin typeface="BIZ UDPゴシック" panose="020B0400000000000000" pitchFamily="50" charset="-128"/>
                <a:ea typeface="BIZ UDPゴシック" panose="020B0400000000000000" pitchFamily="50" charset="-128"/>
              </a:rPr>
              <a:t>地域森林計画</a:t>
            </a:r>
            <a:endParaRPr kumimoji="1" lang="en-US" altLang="ja-JP" sz="1108" b="1" dirty="0">
              <a:solidFill>
                <a:prstClr val="black"/>
              </a:solidFill>
              <a:highlight>
                <a:srgbClr val="FFFF00"/>
              </a:highlight>
              <a:latin typeface="BIZ UDPゴシック" panose="020B0400000000000000" pitchFamily="50" charset="-128"/>
              <a:ea typeface="BIZ UDPゴシック" panose="020B0400000000000000" pitchFamily="50" charset="-128"/>
            </a:endParaRPr>
          </a:p>
        </p:txBody>
      </p:sp>
      <p:sp>
        <p:nvSpPr>
          <p:cNvPr id="119" name="正方形/長方形 118">
            <a:extLst>
              <a:ext uri="{FF2B5EF4-FFF2-40B4-BE49-F238E27FC236}">
                <a16:creationId xmlns:a16="http://schemas.microsoft.com/office/drawing/2014/main" id="{8F25F6C9-049A-4EF6-8739-B14FDD80564E}"/>
              </a:ext>
            </a:extLst>
          </p:cNvPr>
          <p:cNvSpPr/>
          <p:nvPr/>
        </p:nvSpPr>
        <p:spPr>
          <a:xfrm>
            <a:off x="4940528" y="6391857"/>
            <a:ext cx="1553759" cy="3087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66461"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広葉樹・竹林管理</a:t>
            </a:r>
            <a:endParaRPr kumimoji="1" lang="en-US" altLang="ja-JP" sz="1286" b="1" dirty="0">
              <a:solidFill>
                <a:prstClr val="black"/>
              </a:solidFill>
              <a:latin typeface="Calibri"/>
              <a:ea typeface="ＭＳ Ｐゴシック" panose="020B0600070205080204" pitchFamily="50" charset="-128"/>
            </a:endParaRPr>
          </a:p>
        </p:txBody>
      </p:sp>
      <p:sp>
        <p:nvSpPr>
          <p:cNvPr id="120" name="テキスト ボックス 119">
            <a:extLst>
              <a:ext uri="{FF2B5EF4-FFF2-40B4-BE49-F238E27FC236}">
                <a16:creationId xmlns:a16="http://schemas.microsoft.com/office/drawing/2014/main" id="{6A8A2C5E-6E6C-4D0B-B501-8734451E41F7}"/>
              </a:ext>
            </a:extLst>
          </p:cNvPr>
          <p:cNvSpPr txBox="1"/>
          <p:nvPr/>
        </p:nvSpPr>
        <p:spPr>
          <a:xfrm>
            <a:off x="6435598" y="2085594"/>
            <a:ext cx="1101419" cy="237607"/>
          </a:xfrm>
          <a:prstGeom prst="rect">
            <a:avLst/>
          </a:prstGeom>
          <a:solidFill>
            <a:schemeClr val="bg1"/>
          </a:solidFill>
          <a:ln>
            <a:solidFill>
              <a:schemeClr val="tx1"/>
            </a:solidFill>
          </a:ln>
        </p:spPr>
        <p:txBody>
          <a:bodyPr wrap="square" tIns="33231" bIns="33231" rtlCol="0">
            <a:spAutoFit/>
          </a:bodyPr>
          <a:lstStyle/>
          <a:p>
            <a:pPr algn="ctr" defTabSz="901070"/>
            <a:r>
              <a:rPr kumimoji="1" lang="ja-JP" altLang="en-US" sz="1108" b="1" dirty="0">
                <a:solidFill>
                  <a:prstClr val="black"/>
                </a:solidFill>
                <a:latin typeface="BIZ UDPゴシック" panose="020B0400000000000000" pitchFamily="50" charset="-128"/>
                <a:ea typeface="BIZ UDPゴシック" panose="020B0400000000000000" pitchFamily="50" charset="-128"/>
              </a:rPr>
              <a:t>全国森林計画</a:t>
            </a:r>
            <a:endParaRPr kumimoji="1" lang="en-US" altLang="ja-JP" sz="1108" b="1" dirty="0">
              <a:solidFill>
                <a:prstClr val="black"/>
              </a:solidFill>
              <a:latin typeface="BIZ UDPゴシック" panose="020B0400000000000000" pitchFamily="50" charset="-128"/>
              <a:ea typeface="BIZ UDPゴシック" panose="020B0400000000000000" pitchFamily="50" charset="-128"/>
            </a:endParaRPr>
          </a:p>
        </p:txBody>
      </p:sp>
      <p:sp>
        <p:nvSpPr>
          <p:cNvPr id="121" name="テキスト ボックス 120">
            <a:extLst>
              <a:ext uri="{FF2B5EF4-FFF2-40B4-BE49-F238E27FC236}">
                <a16:creationId xmlns:a16="http://schemas.microsoft.com/office/drawing/2014/main" id="{017B4470-E76D-4506-8336-9BE8E55945E4}"/>
              </a:ext>
            </a:extLst>
          </p:cNvPr>
          <p:cNvSpPr txBox="1"/>
          <p:nvPr/>
        </p:nvSpPr>
        <p:spPr>
          <a:xfrm>
            <a:off x="5105307" y="2093732"/>
            <a:ext cx="1302421" cy="237607"/>
          </a:xfrm>
          <a:prstGeom prst="rect">
            <a:avLst/>
          </a:prstGeom>
          <a:solidFill>
            <a:schemeClr val="bg1"/>
          </a:solidFill>
          <a:ln>
            <a:solidFill>
              <a:schemeClr val="tx1"/>
            </a:solidFill>
          </a:ln>
        </p:spPr>
        <p:txBody>
          <a:bodyPr wrap="square" lIns="36000" tIns="33231" rIns="36000" bIns="33231" rtlCol="0">
            <a:spAutoFit/>
          </a:bodyPr>
          <a:lstStyle/>
          <a:p>
            <a:pPr algn="ctr" defTabSz="901070"/>
            <a:r>
              <a:rPr kumimoji="1" lang="ja-JP" altLang="en-US" sz="1108" b="1" dirty="0">
                <a:solidFill>
                  <a:prstClr val="black"/>
                </a:solidFill>
                <a:latin typeface="BIZ UDPゴシック" panose="020B0400000000000000" pitchFamily="50" charset="-128"/>
                <a:ea typeface="BIZ UDPゴシック" panose="020B0400000000000000" pitchFamily="50" charset="-128"/>
              </a:rPr>
              <a:t>森林林業基本計画</a:t>
            </a:r>
            <a:endParaRPr kumimoji="1" lang="en-US" altLang="ja-JP" sz="1108" b="1" dirty="0">
              <a:solidFill>
                <a:prstClr val="black"/>
              </a:solidFill>
              <a:latin typeface="BIZ UDPゴシック" panose="020B0400000000000000" pitchFamily="50" charset="-128"/>
              <a:ea typeface="BIZ UDPゴシック" panose="020B0400000000000000" pitchFamily="50" charset="-128"/>
            </a:endParaRPr>
          </a:p>
        </p:txBody>
      </p:sp>
      <p:sp>
        <p:nvSpPr>
          <p:cNvPr id="122" name="テキスト ボックス 121">
            <a:extLst>
              <a:ext uri="{FF2B5EF4-FFF2-40B4-BE49-F238E27FC236}">
                <a16:creationId xmlns:a16="http://schemas.microsoft.com/office/drawing/2014/main" id="{BA1FCABA-2239-4104-A793-7B040A5E1D10}"/>
              </a:ext>
            </a:extLst>
          </p:cNvPr>
          <p:cNvSpPr txBox="1"/>
          <p:nvPr/>
        </p:nvSpPr>
        <p:spPr>
          <a:xfrm>
            <a:off x="7587743" y="2085594"/>
            <a:ext cx="1783241" cy="237607"/>
          </a:xfrm>
          <a:prstGeom prst="rect">
            <a:avLst/>
          </a:prstGeom>
          <a:solidFill>
            <a:schemeClr val="bg1"/>
          </a:solidFill>
          <a:ln>
            <a:solidFill>
              <a:schemeClr val="tx1"/>
            </a:solidFill>
          </a:ln>
        </p:spPr>
        <p:txBody>
          <a:bodyPr wrap="square" tIns="33231" bIns="33231" rtlCol="0">
            <a:spAutoFit/>
          </a:bodyPr>
          <a:lstStyle/>
          <a:p>
            <a:pPr algn="ctr" defTabSz="901070"/>
            <a:r>
              <a:rPr kumimoji="1" lang="ja-JP" altLang="en-US" sz="1108" b="1" dirty="0">
                <a:solidFill>
                  <a:prstClr val="black"/>
                </a:solidFill>
                <a:latin typeface="BIZ UDPゴシック" panose="020B0400000000000000" pitchFamily="50" charset="-128"/>
                <a:ea typeface="BIZ UDPゴシック" panose="020B0400000000000000" pitchFamily="50" charset="-128"/>
              </a:rPr>
              <a:t>森林整備保全事業計画</a:t>
            </a:r>
            <a:endParaRPr kumimoji="1" lang="en-US" altLang="ja-JP" sz="1108" b="1" dirty="0">
              <a:solidFill>
                <a:prstClr val="black"/>
              </a:solidFill>
              <a:latin typeface="BIZ UDPゴシック" panose="020B0400000000000000" pitchFamily="50" charset="-128"/>
              <a:ea typeface="BIZ UDPゴシック" panose="020B0400000000000000" pitchFamily="50" charset="-128"/>
            </a:endParaRPr>
          </a:p>
        </p:txBody>
      </p:sp>
      <p:sp>
        <p:nvSpPr>
          <p:cNvPr id="123" name="正方形/長方形 122">
            <a:extLst>
              <a:ext uri="{FF2B5EF4-FFF2-40B4-BE49-F238E27FC236}">
                <a16:creationId xmlns:a16="http://schemas.microsoft.com/office/drawing/2014/main" id="{6500F0E3-7C67-4F72-85BD-8C686885A3B9}"/>
              </a:ext>
            </a:extLst>
          </p:cNvPr>
          <p:cNvSpPr/>
          <p:nvPr/>
        </p:nvSpPr>
        <p:spPr>
          <a:xfrm>
            <a:off x="1341445" y="3224137"/>
            <a:ext cx="1402255" cy="31538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持続的な森づくり</a:t>
            </a:r>
            <a:endParaRPr kumimoji="1" lang="en-US" altLang="ja-JP" sz="1286" b="1" dirty="0">
              <a:solidFill>
                <a:prstClr val="black"/>
              </a:solidFill>
              <a:latin typeface="Calibri"/>
              <a:ea typeface="ＭＳ Ｐゴシック" panose="020B0600070205080204" pitchFamily="50" charset="-128"/>
            </a:endParaRPr>
          </a:p>
        </p:txBody>
      </p:sp>
      <p:sp>
        <p:nvSpPr>
          <p:cNvPr id="58" name="正方形/長方形 57">
            <a:extLst>
              <a:ext uri="{FF2B5EF4-FFF2-40B4-BE49-F238E27FC236}">
                <a16:creationId xmlns:a16="http://schemas.microsoft.com/office/drawing/2014/main" id="{033995F4-969B-45FD-8A50-9B656568237D}"/>
              </a:ext>
            </a:extLst>
          </p:cNvPr>
          <p:cNvSpPr/>
          <p:nvPr/>
        </p:nvSpPr>
        <p:spPr>
          <a:xfrm>
            <a:off x="3898434" y="3224137"/>
            <a:ext cx="1190097" cy="31538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66461" rIns="36000" rtlCol="0" anchor="t" anchorCtr="0"/>
          <a:lstStyle/>
          <a:p>
            <a:pPr algn="ctr" defTabSz="901070"/>
            <a:r>
              <a:rPr kumimoji="1" lang="ja-JP" altLang="en-US" sz="1286" b="1" dirty="0">
                <a:solidFill>
                  <a:prstClr val="black"/>
                </a:solidFill>
                <a:latin typeface="Calibri"/>
                <a:ea typeface="ＭＳ Ｐゴシック" panose="020B0600070205080204" pitchFamily="50" charset="-128"/>
              </a:rPr>
              <a:t>ｶｰﾎﾞﾝﾆｭｰﾄﾗﾙ</a:t>
            </a:r>
            <a:endParaRPr kumimoji="1" lang="en-US" altLang="ja-JP" sz="1286" b="1" dirty="0">
              <a:solidFill>
                <a:prstClr val="black"/>
              </a:solidFill>
              <a:latin typeface="Calibri"/>
              <a:ea typeface="ＭＳ Ｐゴシック" panose="020B0600070205080204" pitchFamily="50" charset="-128"/>
            </a:endParaRPr>
          </a:p>
        </p:txBody>
      </p:sp>
      <p:sp>
        <p:nvSpPr>
          <p:cNvPr id="59" name="正方形/長方形 58">
            <a:extLst>
              <a:ext uri="{FF2B5EF4-FFF2-40B4-BE49-F238E27FC236}">
                <a16:creationId xmlns:a16="http://schemas.microsoft.com/office/drawing/2014/main" id="{E12A8090-170D-47CA-AE7C-34151E1D90C4}"/>
              </a:ext>
            </a:extLst>
          </p:cNvPr>
          <p:cNvSpPr/>
          <p:nvPr/>
        </p:nvSpPr>
        <p:spPr>
          <a:xfrm>
            <a:off x="0" y="0"/>
            <a:ext cx="9906000" cy="46469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b="1" dirty="0">
                <a:latin typeface="BIZ UDゴシック" panose="020B0400000000000000" pitchFamily="49" charset="-128"/>
                <a:ea typeface="BIZ UDゴシック" panose="020B0400000000000000" pitchFamily="49" charset="-128"/>
              </a:rPr>
              <a:t>１</a:t>
            </a:r>
            <a:r>
              <a:rPr kumimoji="1" lang="en-US" altLang="ja-JP" b="1" dirty="0">
                <a:latin typeface="BIZ UDゴシック" panose="020B0400000000000000" pitchFamily="49" charset="-128"/>
                <a:ea typeface="BIZ UDゴシック" panose="020B0400000000000000" pitchFamily="49" charset="-128"/>
              </a:rPr>
              <a:t>-</a:t>
            </a:r>
            <a:r>
              <a:rPr kumimoji="1" lang="ja-JP" altLang="en-US" b="1" dirty="0">
                <a:latin typeface="BIZ UDゴシック" panose="020B0400000000000000" pitchFamily="49" charset="-128"/>
                <a:ea typeface="BIZ UDゴシック" panose="020B0400000000000000" pitchFamily="49" charset="-128"/>
              </a:rPr>
              <a:t>１　アクションプランの策定イメージ</a:t>
            </a:r>
          </a:p>
        </p:txBody>
      </p:sp>
      <p:pic>
        <p:nvPicPr>
          <p:cNvPr id="66" name="図 65">
            <a:extLst>
              <a:ext uri="{FF2B5EF4-FFF2-40B4-BE49-F238E27FC236}">
                <a16:creationId xmlns:a16="http://schemas.microsoft.com/office/drawing/2014/main" id="{FE92D0EA-98D2-48F7-8BD2-02E92DFF3B5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877407" y="133702"/>
            <a:ext cx="286022" cy="286022"/>
          </a:xfrm>
          <a:prstGeom prst="rect">
            <a:avLst/>
          </a:prstGeom>
        </p:spPr>
      </p:pic>
      <p:pic>
        <p:nvPicPr>
          <p:cNvPr id="67" name="図 66">
            <a:extLst>
              <a:ext uri="{FF2B5EF4-FFF2-40B4-BE49-F238E27FC236}">
                <a16:creationId xmlns:a16="http://schemas.microsoft.com/office/drawing/2014/main" id="{2751E72E-0A20-43DC-86E8-59DA674215A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85567" y="133702"/>
            <a:ext cx="286022" cy="286022"/>
          </a:xfrm>
          <a:prstGeom prst="rect">
            <a:avLst/>
          </a:prstGeom>
        </p:spPr>
      </p:pic>
      <p:pic>
        <p:nvPicPr>
          <p:cNvPr id="70" name="図 69">
            <a:extLst>
              <a:ext uri="{FF2B5EF4-FFF2-40B4-BE49-F238E27FC236}">
                <a16:creationId xmlns:a16="http://schemas.microsoft.com/office/drawing/2014/main" id="{24BECC79-BFE2-4C4D-A6CC-8B3548A58E5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496477" y="133702"/>
            <a:ext cx="286022" cy="286022"/>
          </a:xfrm>
          <a:prstGeom prst="rect">
            <a:avLst/>
          </a:prstGeom>
        </p:spPr>
      </p:pic>
      <p:pic>
        <p:nvPicPr>
          <p:cNvPr id="72" name="図 71">
            <a:extLst>
              <a:ext uri="{FF2B5EF4-FFF2-40B4-BE49-F238E27FC236}">
                <a16:creationId xmlns:a16="http://schemas.microsoft.com/office/drawing/2014/main" id="{8E181A9F-0332-4CF3-A68F-C9196F84B01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04637" y="133702"/>
            <a:ext cx="286022" cy="286022"/>
          </a:xfrm>
          <a:prstGeom prst="rect">
            <a:avLst/>
          </a:prstGeom>
        </p:spPr>
      </p:pic>
      <p:pic>
        <p:nvPicPr>
          <p:cNvPr id="73" name="図 72">
            <a:extLst>
              <a:ext uri="{FF2B5EF4-FFF2-40B4-BE49-F238E27FC236}">
                <a16:creationId xmlns:a16="http://schemas.microsoft.com/office/drawing/2014/main" id="{43E832D1-14C0-4938-8C80-5A691C4C93B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117254" y="133702"/>
            <a:ext cx="286022" cy="286022"/>
          </a:xfrm>
          <a:prstGeom prst="rect">
            <a:avLst/>
          </a:prstGeom>
        </p:spPr>
      </p:pic>
      <p:pic>
        <p:nvPicPr>
          <p:cNvPr id="79" name="図 78">
            <a:extLst>
              <a:ext uri="{FF2B5EF4-FFF2-40B4-BE49-F238E27FC236}">
                <a16:creationId xmlns:a16="http://schemas.microsoft.com/office/drawing/2014/main" id="{1DF9C095-11C2-4C06-97FD-CA712A719AC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8425414" y="133702"/>
            <a:ext cx="286022" cy="286022"/>
          </a:xfrm>
          <a:prstGeom prst="rect">
            <a:avLst/>
          </a:prstGeom>
        </p:spPr>
      </p:pic>
      <p:sp>
        <p:nvSpPr>
          <p:cNvPr id="56" name="正方形/長方形 55">
            <a:extLst>
              <a:ext uri="{FF2B5EF4-FFF2-40B4-BE49-F238E27FC236}">
                <a16:creationId xmlns:a16="http://schemas.microsoft.com/office/drawing/2014/main" id="{458C7DFF-621C-4E98-9FF4-88EBA0AE1443}"/>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231750941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正方形/長方形 49">
            <a:extLst>
              <a:ext uri="{FF2B5EF4-FFF2-40B4-BE49-F238E27FC236}">
                <a16:creationId xmlns:a16="http://schemas.microsoft.com/office/drawing/2014/main" id="{266D5D09-8CD2-4BC8-AE01-BFF21084E084}"/>
              </a:ext>
            </a:extLst>
          </p:cNvPr>
          <p:cNvSpPr/>
          <p:nvPr/>
        </p:nvSpPr>
        <p:spPr>
          <a:xfrm>
            <a:off x="551910" y="3560174"/>
            <a:ext cx="8802181" cy="2236469"/>
          </a:xfrm>
          <a:prstGeom prst="rect">
            <a:avLst/>
          </a:prstGeom>
          <a:solidFill>
            <a:srgbClr val="92D050">
              <a:alpha val="5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1384"/>
              </a:lnSpc>
            </a:pPr>
            <a:endParaRPr lang="en-US" altLang="ja-JP" sz="1292" b="1" dirty="0">
              <a:solidFill>
                <a:schemeClr val="tx1"/>
              </a:solidFill>
              <a:latin typeface="+mn-ea"/>
            </a:endParaRPr>
          </a:p>
          <a:p>
            <a:pPr>
              <a:lnSpc>
                <a:spcPts val="1384"/>
              </a:lnSpc>
            </a:pPr>
            <a:r>
              <a:rPr lang="ja-JP" altLang="en-US" sz="1292" b="1" dirty="0">
                <a:solidFill>
                  <a:schemeClr val="tx1"/>
                </a:solidFill>
                <a:latin typeface="+mn-ea"/>
              </a:rPr>
              <a:t>　</a:t>
            </a:r>
            <a:endParaRPr lang="en-US" altLang="ja-JP" sz="1292" b="1" dirty="0">
              <a:solidFill>
                <a:schemeClr val="tx1"/>
              </a:solidFill>
              <a:latin typeface="+mn-ea"/>
            </a:endParaRPr>
          </a:p>
        </p:txBody>
      </p:sp>
      <p:sp>
        <p:nvSpPr>
          <p:cNvPr id="26" name="正方形/長方形 25">
            <a:extLst>
              <a:ext uri="{FF2B5EF4-FFF2-40B4-BE49-F238E27FC236}">
                <a16:creationId xmlns:a16="http://schemas.microsoft.com/office/drawing/2014/main" id="{954654F2-02AB-461E-B639-B24FDFB81A1D}"/>
              </a:ext>
            </a:extLst>
          </p:cNvPr>
          <p:cNvSpPr/>
          <p:nvPr/>
        </p:nvSpPr>
        <p:spPr>
          <a:xfrm>
            <a:off x="538876" y="1161133"/>
            <a:ext cx="8802181" cy="1653259"/>
          </a:xfrm>
          <a:prstGeom prst="rect">
            <a:avLst/>
          </a:prstGeom>
          <a:solidFill>
            <a:srgbClr val="92D050">
              <a:alpha val="15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429"/>
              </a:lnSpc>
            </a:pPr>
            <a:r>
              <a:rPr lang="ja-JP" altLang="en-US" sz="1714" b="1" dirty="0">
                <a:solidFill>
                  <a:schemeClr val="tx1"/>
                </a:solidFill>
                <a:latin typeface="+mn-ea"/>
              </a:rPr>
              <a:t>　</a:t>
            </a:r>
            <a:endParaRPr lang="en-US" altLang="ja-JP" sz="1714" b="1" dirty="0">
              <a:solidFill>
                <a:schemeClr val="tx1"/>
              </a:solidFill>
              <a:latin typeface="+mn-ea"/>
            </a:endParaRPr>
          </a:p>
          <a:p>
            <a:r>
              <a:rPr lang="ja-JP" altLang="en-US" sz="1714" b="1" dirty="0">
                <a:solidFill>
                  <a:srgbClr val="FF0000"/>
                </a:solidFill>
                <a:latin typeface="+mn-ea"/>
              </a:rPr>
              <a:t>　</a:t>
            </a:r>
            <a:r>
              <a:rPr lang="ja-JP" altLang="en-US" sz="1643" b="1" dirty="0">
                <a:solidFill>
                  <a:schemeClr val="tx1"/>
                </a:solidFill>
                <a:latin typeface="+mn-ea"/>
              </a:rPr>
              <a:t>１．府域の森林の現状を明らかにし、今後の取り組み方針や内容を府民にもわかりやすく示す。</a:t>
            </a:r>
            <a:endParaRPr lang="en-US" altLang="ja-JP" sz="1643" b="1" dirty="0">
              <a:solidFill>
                <a:schemeClr val="tx1"/>
              </a:solidFill>
              <a:latin typeface="+mn-ea"/>
            </a:endParaRPr>
          </a:p>
          <a:p>
            <a:pPr>
              <a:lnSpc>
                <a:spcPts val="1071"/>
              </a:lnSpc>
            </a:pPr>
            <a:endParaRPr lang="ja-JP" altLang="en-US" sz="1643" b="1" dirty="0">
              <a:solidFill>
                <a:schemeClr val="tx1"/>
              </a:solidFill>
              <a:latin typeface="+mn-ea"/>
            </a:endParaRPr>
          </a:p>
          <a:p>
            <a:r>
              <a:rPr lang="ja-JP" altLang="en-US" sz="1643" b="1" dirty="0">
                <a:solidFill>
                  <a:schemeClr val="tx1"/>
                </a:solidFill>
                <a:latin typeface="+mn-ea"/>
              </a:rPr>
              <a:t>　２．これまでの森林防災対策の検証を踏まえ、中長期的な目標を設定する。</a:t>
            </a:r>
            <a:endParaRPr lang="en-US" altLang="ja-JP" sz="1643" b="1" dirty="0">
              <a:solidFill>
                <a:schemeClr val="tx1"/>
              </a:solidFill>
              <a:latin typeface="+mn-ea"/>
            </a:endParaRPr>
          </a:p>
          <a:p>
            <a:pPr>
              <a:lnSpc>
                <a:spcPts val="1071"/>
              </a:lnSpc>
            </a:pPr>
            <a:endParaRPr lang="ja-JP" altLang="en-US" sz="1643" b="1" dirty="0">
              <a:solidFill>
                <a:schemeClr val="tx1"/>
              </a:solidFill>
              <a:latin typeface="+mn-ea"/>
            </a:endParaRPr>
          </a:p>
          <a:p>
            <a:r>
              <a:rPr lang="ja-JP" altLang="en-US" sz="1643" b="1" dirty="0">
                <a:solidFill>
                  <a:schemeClr val="tx1"/>
                </a:solidFill>
                <a:latin typeface="+mn-ea"/>
              </a:rPr>
              <a:t>　３．目標を達成するために必要な事業の全体像を示す。</a:t>
            </a:r>
            <a:endParaRPr lang="en-US" altLang="ja-JP" sz="1643" b="1" dirty="0">
              <a:solidFill>
                <a:schemeClr val="tx1"/>
              </a:solidFill>
              <a:latin typeface="+mn-ea"/>
            </a:endParaRPr>
          </a:p>
          <a:p>
            <a:pPr>
              <a:lnSpc>
                <a:spcPts val="1071"/>
              </a:lnSpc>
            </a:pPr>
            <a:endParaRPr lang="ja-JP" altLang="en-US" sz="1643" b="1" dirty="0">
              <a:solidFill>
                <a:schemeClr val="tx1"/>
              </a:solidFill>
              <a:latin typeface="+mn-ea"/>
            </a:endParaRPr>
          </a:p>
          <a:p>
            <a:r>
              <a:rPr lang="ja-JP" altLang="en-US" sz="1643" b="1" dirty="0">
                <a:solidFill>
                  <a:schemeClr val="tx1"/>
                </a:solidFill>
                <a:latin typeface="+mn-ea"/>
              </a:rPr>
              <a:t>　４．アクションプランに基づき、事業の進捗を把握し、必要に応じ改定する。　</a:t>
            </a:r>
          </a:p>
        </p:txBody>
      </p:sp>
      <p:sp>
        <p:nvSpPr>
          <p:cNvPr id="46" name="テキスト ボックス 45">
            <a:extLst>
              <a:ext uri="{FF2B5EF4-FFF2-40B4-BE49-F238E27FC236}">
                <a16:creationId xmlns:a16="http://schemas.microsoft.com/office/drawing/2014/main" id="{9892F984-E86D-4849-AFC8-FA61AC4B00BA}"/>
              </a:ext>
            </a:extLst>
          </p:cNvPr>
          <p:cNvSpPr txBox="1"/>
          <p:nvPr/>
        </p:nvSpPr>
        <p:spPr>
          <a:xfrm>
            <a:off x="669702" y="3272851"/>
            <a:ext cx="2910439" cy="335022"/>
          </a:xfrm>
          <a:prstGeom prst="rect">
            <a:avLst/>
          </a:prstGeom>
          <a:solidFill>
            <a:schemeClr val="bg1"/>
          </a:solidFill>
          <a:ln w="19050">
            <a:solidFill>
              <a:schemeClr val="tx1"/>
            </a:solidFill>
          </a:ln>
        </p:spPr>
        <p:txBody>
          <a:bodyPr wrap="square" lIns="0" tIns="0" rIns="0" bIns="51429" rtlCol="0">
            <a:spAutoFit/>
          </a:bodyPr>
          <a:lstStyle/>
          <a:p>
            <a:pPr algn="ctr">
              <a:lnSpc>
                <a:spcPct val="150000"/>
              </a:lnSpc>
            </a:pPr>
            <a:r>
              <a:rPr lang="ja-JP" altLang="en-US" sz="1477" b="1" dirty="0">
                <a:latin typeface="BIZ UDPゴシック" panose="020B0400000000000000" pitchFamily="50" charset="-128"/>
                <a:ea typeface="BIZ UDPゴシック" panose="020B0400000000000000" pitchFamily="50" charset="-128"/>
              </a:rPr>
              <a:t>部会にて議論いただきたい事項</a:t>
            </a:r>
          </a:p>
        </p:txBody>
      </p:sp>
      <p:sp>
        <p:nvSpPr>
          <p:cNvPr id="23" name="正方形/長方形 22">
            <a:extLst>
              <a:ext uri="{FF2B5EF4-FFF2-40B4-BE49-F238E27FC236}">
                <a16:creationId xmlns:a16="http://schemas.microsoft.com/office/drawing/2014/main" id="{BDF61400-4134-44C0-A488-1EF961D4D27A}"/>
              </a:ext>
            </a:extLst>
          </p:cNvPr>
          <p:cNvSpPr/>
          <p:nvPr/>
        </p:nvSpPr>
        <p:spPr>
          <a:xfrm>
            <a:off x="605108" y="3632391"/>
            <a:ext cx="8766589" cy="21642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714" b="1" dirty="0">
                <a:solidFill>
                  <a:schemeClr val="tx1"/>
                </a:solidFill>
                <a:latin typeface="MS UI Gothic" panose="020B0600070205080204" pitchFamily="50" charset="-128"/>
                <a:ea typeface="MS UI Gothic" panose="020B0600070205080204" pitchFamily="50" charset="-128"/>
              </a:rPr>
              <a:t>（１）</a:t>
            </a:r>
            <a:r>
              <a:rPr lang="ja-JP" altLang="en-US" sz="2400" b="1" dirty="0">
                <a:solidFill>
                  <a:srgbClr val="FF0000"/>
                </a:solidFill>
                <a:latin typeface="MS UI Gothic" panose="020B0600070205080204" pitchFamily="50" charset="-128"/>
                <a:ea typeface="MS UI Gothic" panose="020B0600070205080204" pitchFamily="50" charset="-128"/>
              </a:rPr>
              <a:t>府域の森林の維持・保全に関する方針等の検討</a:t>
            </a:r>
            <a:endParaRPr lang="en-US" altLang="ja-JP" sz="2400" b="1" dirty="0">
              <a:solidFill>
                <a:srgbClr val="FF0000"/>
              </a:solidFill>
              <a:latin typeface="MS UI Gothic" panose="020B0600070205080204" pitchFamily="50" charset="-128"/>
              <a:ea typeface="MS UI Gothic" panose="020B0600070205080204" pitchFamily="50" charset="-128"/>
            </a:endParaRPr>
          </a:p>
          <a:p>
            <a:r>
              <a:rPr lang="ja-JP" altLang="en-US" sz="1714" b="1" dirty="0">
                <a:solidFill>
                  <a:schemeClr val="tx1"/>
                </a:solidFill>
                <a:latin typeface="MS UI Gothic" panose="020B0600070205080204" pitchFamily="50" charset="-128"/>
                <a:ea typeface="MS UI Gothic" panose="020B0600070205080204" pitchFamily="50" charset="-128"/>
              </a:rPr>
              <a:t>　　</a:t>
            </a:r>
            <a:endParaRPr lang="en-US" altLang="ja-JP" sz="1714" b="1" dirty="0">
              <a:solidFill>
                <a:schemeClr val="tx1"/>
              </a:solidFill>
              <a:latin typeface="MS UI Gothic" panose="020B0600070205080204" pitchFamily="50" charset="-128"/>
              <a:ea typeface="MS UI Gothic" panose="020B0600070205080204" pitchFamily="50" charset="-128"/>
            </a:endParaRPr>
          </a:p>
          <a:p>
            <a:r>
              <a:rPr lang="ja-JP" altLang="en-US" sz="1714" b="1" dirty="0">
                <a:solidFill>
                  <a:schemeClr val="tx1"/>
                </a:solidFill>
                <a:latin typeface="MS UI Gothic" panose="020B0600070205080204" pitchFamily="50" charset="-128"/>
                <a:ea typeface="MS UI Gothic" panose="020B0600070205080204" pitchFamily="50" charset="-128"/>
              </a:rPr>
              <a:t>（２）各種事業の推進方針等の検討</a:t>
            </a:r>
            <a:endParaRPr lang="en-US" altLang="ja-JP" sz="1714" b="1" dirty="0">
              <a:solidFill>
                <a:schemeClr val="tx1"/>
              </a:solidFill>
              <a:latin typeface="MS UI Gothic" panose="020B0600070205080204" pitchFamily="50" charset="-128"/>
              <a:ea typeface="MS UI Gothic" panose="020B0600070205080204" pitchFamily="50" charset="-128"/>
            </a:endParaRPr>
          </a:p>
          <a:p>
            <a:r>
              <a:rPr lang="ja-JP" altLang="en-US" sz="1714" b="1" dirty="0">
                <a:solidFill>
                  <a:schemeClr val="tx1"/>
                </a:solidFill>
                <a:latin typeface="MS UI Gothic" panose="020B0600070205080204" pitchFamily="50" charset="-128"/>
                <a:ea typeface="MS UI Gothic" panose="020B0600070205080204" pitchFamily="50" charset="-128"/>
              </a:rPr>
              <a:t>　　</a:t>
            </a:r>
            <a:endParaRPr lang="en-US" altLang="ja-JP" sz="1714" b="1" dirty="0">
              <a:solidFill>
                <a:schemeClr val="tx1"/>
              </a:solidFill>
              <a:latin typeface="MS UI Gothic" panose="020B0600070205080204" pitchFamily="50" charset="-128"/>
              <a:ea typeface="MS UI Gothic" panose="020B0600070205080204" pitchFamily="50" charset="-128"/>
            </a:endParaRPr>
          </a:p>
          <a:p>
            <a:r>
              <a:rPr lang="ja-JP" altLang="en-US" sz="1714" b="1" dirty="0">
                <a:solidFill>
                  <a:schemeClr val="tx1"/>
                </a:solidFill>
                <a:latin typeface="MS UI Gothic" panose="020B0600070205080204" pitchFamily="50" charset="-128"/>
                <a:ea typeface="MS UI Gothic" panose="020B0600070205080204" pitchFamily="50" charset="-128"/>
              </a:rPr>
              <a:t>（３）府の事業に関する中長期的な成果目標・成果指標の設定・進捗管理の在り方</a:t>
            </a:r>
            <a:endParaRPr lang="en-US" altLang="ja-JP" sz="1714" b="1" dirty="0">
              <a:solidFill>
                <a:schemeClr val="tx1"/>
              </a:solidFill>
              <a:latin typeface="MS UI Gothic" panose="020B0600070205080204" pitchFamily="50" charset="-128"/>
              <a:ea typeface="MS UI Gothic" panose="020B0600070205080204" pitchFamily="50" charset="-128"/>
            </a:endParaRPr>
          </a:p>
          <a:p>
            <a:r>
              <a:rPr lang="ja-JP" altLang="en-US" sz="1714" b="1" dirty="0">
                <a:solidFill>
                  <a:schemeClr val="tx1"/>
                </a:solidFill>
                <a:latin typeface="MS UI Gothic" panose="020B0600070205080204" pitchFamily="50" charset="-128"/>
                <a:ea typeface="MS UI Gothic" panose="020B0600070205080204" pitchFamily="50" charset="-128"/>
              </a:rPr>
              <a:t>　　</a:t>
            </a:r>
            <a:endParaRPr lang="en-US" altLang="ja-JP" sz="1714" b="1" dirty="0">
              <a:solidFill>
                <a:schemeClr val="tx1"/>
              </a:solidFill>
              <a:latin typeface="MS UI Gothic" panose="020B0600070205080204" pitchFamily="50" charset="-128"/>
              <a:ea typeface="MS UI Gothic" panose="020B0600070205080204" pitchFamily="50" charset="-128"/>
            </a:endParaRPr>
          </a:p>
          <a:p>
            <a:r>
              <a:rPr lang="ja-JP" altLang="en-US" sz="1714" b="1" dirty="0">
                <a:solidFill>
                  <a:schemeClr val="tx1"/>
                </a:solidFill>
                <a:latin typeface="MS UI Gothic" panose="020B0600070205080204" pitchFamily="50" charset="-128"/>
                <a:ea typeface="MS UI Gothic" panose="020B0600070205080204" pitchFamily="50" charset="-128"/>
              </a:rPr>
              <a:t>（４）府民に分かりやすく示す方法の検討</a:t>
            </a:r>
            <a:endParaRPr lang="en-US" altLang="ja-JP" sz="1714" b="1" dirty="0">
              <a:solidFill>
                <a:schemeClr val="tx1"/>
              </a:solidFill>
              <a:latin typeface="MS UI Gothic" panose="020B0600070205080204" pitchFamily="50" charset="-128"/>
              <a:ea typeface="MS UI Gothic" panose="020B0600070205080204" pitchFamily="50" charset="-128"/>
            </a:endParaRPr>
          </a:p>
          <a:p>
            <a:r>
              <a:rPr lang="ja-JP" altLang="en-US" sz="1714" b="1" dirty="0">
                <a:solidFill>
                  <a:schemeClr val="tx1"/>
                </a:solidFill>
                <a:latin typeface="MS UI Gothic" panose="020B0600070205080204" pitchFamily="50" charset="-128"/>
                <a:ea typeface="MS UI Gothic" panose="020B0600070205080204" pitchFamily="50" charset="-128"/>
              </a:rPr>
              <a:t>　</a:t>
            </a:r>
            <a:endParaRPr lang="en-US" altLang="ja-JP" sz="1714" b="1" dirty="0">
              <a:solidFill>
                <a:schemeClr val="tx1"/>
              </a:solidFill>
              <a:latin typeface="MS UI Gothic" panose="020B0600070205080204" pitchFamily="50" charset="-128"/>
              <a:ea typeface="MS UI Gothic" panose="020B0600070205080204" pitchFamily="50" charset="-128"/>
            </a:endParaRPr>
          </a:p>
        </p:txBody>
      </p:sp>
      <p:sp>
        <p:nvSpPr>
          <p:cNvPr id="3" name="スライド番号プレースホルダー 2">
            <a:extLst>
              <a:ext uri="{FF2B5EF4-FFF2-40B4-BE49-F238E27FC236}">
                <a16:creationId xmlns:a16="http://schemas.microsoft.com/office/drawing/2014/main" id="{5CA81FD1-9071-4DBF-8115-8D4C90542E09}"/>
              </a:ext>
            </a:extLst>
          </p:cNvPr>
          <p:cNvSpPr>
            <a:spLocks noGrp="1"/>
          </p:cNvSpPr>
          <p:nvPr>
            <p:ph type="sldNum" sz="quarter" idx="12"/>
          </p:nvPr>
        </p:nvSpPr>
        <p:spPr/>
        <p:txBody>
          <a:bodyPr/>
          <a:lstStyle/>
          <a:p>
            <a:fld id="{D2D8002D-B5B0-4BAC-B1F6-782DDCCE6D9C}" type="slidenum">
              <a:rPr kumimoji="1" lang="ja-JP" altLang="en-US" sz="2000" b="1"/>
              <a:t>5</a:t>
            </a:fld>
            <a:endParaRPr kumimoji="1" lang="ja-JP" altLang="en-US" b="1" dirty="0"/>
          </a:p>
        </p:txBody>
      </p:sp>
      <p:sp>
        <p:nvSpPr>
          <p:cNvPr id="10" name="テキスト ボックス 9">
            <a:extLst>
              <a:ext uri="{FF2B5EF4-FFF2-40B4-BE49-F238E27FC236}">
                <a16:creationId xmlns:a16="http://schemas.microsoft.com/office/drawing/2014/main" id="{D734D0D6-090A-4ED9-BA11-6F61960AF652}"/>
              </a:ext>
            </a:extLst>
          </p:cNvPr>
          <p:cNvSpPr txBox="1"/>
          <p:nvPr/>
        </p:nvSpPr>
        <p:spPr>
          <a:xfrm>
            <a:off x="669702" y="898158"/>
            <a:ext cx="1161321" cy="335022"/>
          </a:xfrm>
          <a:prstGeom prst="rect">
            <a:avLst/>
          </a:prstGeom>
          <a:solidFill>
            <a:schemeClr val="bg1"/>
          </a:solidFill>
          <a:ln w="19050">
            <a:solidFill>
              <a:schemeClr val="tx1"/>
            </a:solidFill>
          </a:ln>
        </p:spPr>
        <p:txBody>
          <a:bodyPr wrap="square" lIns="0" tIns="0" rIns="0" bIns="51429" rtlCol="0" anchor="t" anchorCtr="0">
            <a:spAutoFit/>
          </a:bodyPr>
          <a:lstStyle/>
          <a:p>
            <a:pPr algn="ctr">
              <a:lnSpc>
                <a:spcPct val="150000"/>
              </a:lnSpc>
            </a:pPr>
            <a:r>
              <a:rPr lang="ja-JP" altLang="en-US" sz="1477" b="1" dirty="0">
                <a:latin typeface="BIZ UDPゴシック" panose="020B0400000000000000" pitchFamily="50" charset="-128"/>
                <a:ea typeface="BIZ UDPゴシック" panose="020B0400000000000000" pitchFamily="50" charset="-128"/>
              </a:rPr>
              <a:t>策定の目的</a:t>
            </a:r>
          </a:p>
        </p:txBody>
      </p:sp>
      <p:sp>
        <p:nvSpPr>
          <p:cNvPr id="17" name="正方形/長方形 16">
            <a:extLst>
              <a:ext uri="{FF2B5EF4-FFF2-40B4-BE49-F238E27FC236}">
                <a16:creationId xmlns:a16="http://schemas.microsoft.com/office/drawing/2014/main" id="{E0355193-B17E-417F-9667-30470595E4DF}"/>
              </a:ext>
            </a:extLst>
          </p:cNvPr>
          <p:cNvSpPr/>
          <p:nvPr/>
        </p:nvSpPr>
        <p:spPr>
          <a:xfrm>
            <a:off x="0" y="0"/>
            <a:ext cx="9906000" cy="46469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１</a:t>
            </a:r>
            <a:r>
              <a:rPr kumimoji="1" lang="en-US" altLang="ja-JP" dirty="0">
                <a:latin typeface="BIZ UDゴシック" panose="020B0400000000000000" pitchFamily="49" charset="-128"/>
                <a:ea typeface="BIZ UDゴシック" panose="020B0400000000000000" pitchFamily="49" charset="-128"/>
              </a:rPr>
              <a:t>-</a:t>
            </a:r>
            <a:r>
              <a:rPr kumimoji="1" lang="ja-JP" altLang="en-US" dirty="0">
                <a:latin typeface="BIZ UDゴシック" panose="020B0400000000000000" pitchFamily="49" charset="-128"/>
                <a:ea typeface="BIZ UDゴシック" panose="020B0400000000000000" pitchFamily="49" charset="-128"/>
              </a:rPr>
              <a:t>２　</a:t>
            </a:r>
            <a:r>
              <a:rPr kumimoji="1" lang="ja-JP" altLang="en-US" b="1" dirty="0">
                <a:latin typeface="BIZ UDゴシック" panose="020B0400000000000000" pitchFamily="49" charset="-128"/>
                <a:ea typeface="BIZ UDゴシック" panose="020B0400000000000000" pitchFamily="49" charset="-128"/>
              </a:rPr>
              <a:t>アクションプラン部会の役割</a:t>
            </a:r>
          </a:p>
        </p:txBody>
      </p:sp>
      <p:pic>
        <p:nvPicPr>
          <p:cNvPr id="19" name="図 18">
            <a:extLst>
              <a:ext uri="{FF2B5EF4-FFF2-40B4-BE49-F238E27FC236}">
                <a16:creationId xmlns:a16="http://schemas.microsoft.com/office/drawing/2014/main" id="{FF0BEE2D-7C7D-4D09-9F08-4BC3439EA935}"/>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877407" y="133702"/>
            <a:ext cx="286022" cy="286022"/>
          </a:xfrm>
          <a:prstGeom prst="rect">
            <a:avLst/>
          </a:prstGeom>
        </p:spPr>
      </p:pic>
      <p:pic>
        <p:nvPicPr>
          <p:cNvPr id="20" name="図 19">
            <a:extLst>
              <a:ext uri="{FF2B5EF4-FFF2-40B4-BE49-F238E27FC236}">
                <a16:creationId xmlns:a16="http://schemas.microsoft.com/office/drawing/2014/main" id="{371E6881-0BA9-4B72-BE67-C830EB09AE0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85567" y="133702"/>
            <a:ext cx="286022" cy="286022"/>
          </a:xfrm>
          <a:prstGeom prst="rect">
            <a:avLst/>
          </a:prstGeom>
        </p:spPr>
      </p:pic>
      <p:pic>
        <p:nvPicPr>
          <p:cNvPr id="21" name="図 20">
            <a:extLst>
              <a:ext uri="{FF2B5EF4-FFF2-40B4-BE49-F238E27FC236}">
                <a16:creationId xmlns:a16="http://schemas.microsoft.com/office/drawing/2014/main" id="{1D357EF9-56B1-4BF4-B29B-C60579D24D6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496477" y="133702"/>
            <a:ext cx="286022" cy="286022"/>
          </a:xfrm>
          <a:prstGeom prst="rect">
            <a:avLst/>
          </a:prstGeom>
        </p:spPr>
      </p:pic>
      <p:pic>
        <p:nvPicPr>
          <p:cNvPr id="22" name="図 21">
            <a:extLst>
              <a:ext uri="{FF2B5EF4-FFF2-40B4-BE49-F238E27FC236}">
                <a16:creationId xmlns:a16="http://schemas.microsoft.com/office/drawing/2014/main" id="{942CDC51-4BE7-435B-A8B7-EC79567CA59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04637" y="133702"/>
            <a:ext cx="286022" cy="286022"/>
          </a:xfrm>
          <a:prstGeom prst="rect">
            <a:avLst/>
          </a:prstGeom>
        </p:spPr>
      </p:pic>
      <p:pic>
        <p:nvPicPr>
          <p:cNvPr id="24" name="図 23">
            <a:extLst>
              <a:ext uri="{FF2B5EF4-FFF2-40B4-BE49-F238E27FC236}">
                <a16:creationId xmlns:a16="http://schemas.microsoft.com/office/drawing/2014/main" id="{2CA34FE0-8A91-4A36-9F54-2D95BA935DC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7254" y="133702"/>
            <a:ext cx="286022" cy="286022"/>
          </a:xfrm>
          <a:prstGeom prst="rect">
            <a:avLst/>
          </a:prstGeom>
        </p:spPr>
      </p:pic>
      <p:pic>
        <p:nvPicPr>
          <p:cNvPr id="25" name="図 24">
            <a:extLst>
              <a:ext uri="{FF2B5EF4-FFF2-40B4-BE49-F238E27FC236}">
                <a16:creationId xmlns:a16="http://schemas.microsoft.com/office/drawing/2014/main" id="{523B3E08-B73D-4CE1-A264-4A225B25FE0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425414" y="133702"/>
            <a:ext cx="286022" cy="286022"/>
          </a:xfrm>
          <a:prstGeom prst="rect">
            <a:avLst/>
          </a:prstGeom>
        </p:spPr>
      </p:pic>
      <p:sp>
        <p:nvSpPr>
          <p:cNvPr id="2" name="吹き出し: 四角形 1">
            <a:extLst>
              <a:ext uri="{FF2B5EF4-FFF2-40B4-BE49-F238E27FC236}">
                <a16:creationId xmlns:a16="http://schemas.microsoft.com/office/drawing/2014/main" id="{E61D0008-9FA1-4002-B440-53A8FFED3885}"/>
              </a:ext>
            </a:extLst>
          </p:cNvPr>
          <p:cNvSpPr/>
          <p:nvPr/>
        </p:nvSpPr>
        <p:spPr>
          <a:xfrm>
            <a:off x="4596493" y="3095790"/>
            <a:ext cx="1549754" cy="524342"/>
          </a:xfrm>
          <a:prstGeom prst="wedgeRectCallout">
            <a:avLst/>
          </a:prstGeom>
          <a:solidFill>
            <a:schemeClr val="bg1"/>
          </a:solidFill>
          <a:ln w="2540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36000" numCol="1" spcCol="0" rtlCol="0" fromWordArt="0" anchor="t" anchorCtr="0" forceAA="0" compatLnSpc="1">
            <a:prstTxWarp prst="textNoShape">
              <a:avLst/>
            </a:prstTxWarp>
            <a:noAutofit/>
          </a:bodyPr>
          <a:lstStyle/>
          <a:p>
            <a:pPr algn="ctr"/>
            <a:r>
              <a:rPr kumimoji="1" lang="ja-JP" altLang="en-US" sz="160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第２回部会の</a:t>
            </a:r>
            <a:endParaRPr kumimoji="1" lang="en-US" altLang="ja-JP" sz="160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60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検討事項</a:t>
            </a:r>
          </a:p>
        </p:txBody>
      </p:sp>
      <p:sp>
        <p:nvSpPr>
          <p:cNvPr id="27" name="正方形/長方形 26">
            <a:extLst>
              <a:ext uri="{FF2B5EF4-FFF2-40B4-BE49-F238E27FC236}">
                <a16:creationId xmlns:a16="http://schemas.microsoft.com/office/drawing/2014/main" id="{DA5C2A03-6FB9-4F0B-B288-153675BDA8EB}"/>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412141483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a:extLst>
              <a:ext uri="{FF2B5EF4-FFF2-40B4-BE49-F238E27FC236}">
                <a16:creationId xmlns:a16="http://schemas.microsoft.com/office/drawing/2014/main" id="{65357211-088E-4E5D-81C8-1052F6785AC4}"/>
              </a:ext>
            </a:extLst>
          </p:cNvPr>
          <p:cNvSpPr/>
          <p:nvPr/>
        </p:nvSpPr>
        <p:spPr>
          <a:xfrm>
            <a:off x="0" y="0"/>
            <a:ext cx="9906000" cy="46469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a:t>
            </a:r>
            <a:r>
              <a:rPr kumimoji="1" lang="ja-JP" altLang="en-US" b="1" dirty="0">
                <a:latin typeface="BIZ UDゴシック" panose="020B0400000000000000" pitchFamily="49" charset="-128"/>
                <a:ea typeface="BIZ UDゴシック" panose="020B0400000000000000" pitchFamily="49" charset="-128"/>
              </a:rPr>
              <a:t>１</a:t>
            </a:r>
            <a:r>
              <a:rPr kumimoji="1" lang="en-US" altLang="ja-JP" b="1" dirty="0">
                <a:latin typeface="BIZ UDゴシック" panose="020B0400000000000000" pitchFamily="49" charset="-128"/>
                <a:ea typeface="BIZ UDゴシック" panose="020B0400000000000000" pitchFamily="49" charset="-128"/>
              </a:rPr>
              <a:t>-</a:t>
            </a:r>
            <a:r>
              <a:rPr kumimoji="1" lang="ja-JP" altLang="en-US" b="1" dirty="0">
                <a:latin typeface="BIZ UDゴシック" panose="020B0400000000000000" pitchFamily="49" charset="-128"/>
                <a:ea typeface="BIZ UDゴシック" panose="020B0400000000000000" pitchFamily="49" charset="-128"/>
              </a:rPr>
              <a:t>３　第１回部会での委員意見</a:t>
            </a:r>
            <a:endParaRPr kumimoji="1" lang="en-US" altLang="ja-JP" b="1" dirty="0">
              <a:latin typeface="BIZ UDゴシック" panose="020B0400000000000000" pitchFamily="49" charset="-128"/>
              <a:ea typeface="BIZ UDゴシック" panose="020B0400000000000000" pitchFamily="49" charset="-128"/>
            </a:endParaRPr>
          </a:p>
        </p:txBody>
      </p:sp>
      <p:pic>
        <p:nvPicPr>
          <p:cNvPr id="19" name="図 18">
            <a:extLst>
              <a:ext uri="{FF2B5EF4-FFF2-40B4-BE49-F238E27FC236}">
                <a16:creationId xmlns:a16="http://schemas.microsoft.com/office/drawing/2014/main" id="{1DEEEF33-D22E-4080-9442-ED90925DC60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877407" y="133702"/>
            <a:ext cx="286022" cy="286022"/>
          </a:xfrm>
          <a:prstGeom prst="rect">
            <a:avLst/>
          </a:prstGeom>
        </p:spPr>
      </p:pic>
      <p:pic>
        <p:nvPicPr>
          <p:cNvPr id="20" name="図 19">
            <a:extLst>
              <a:ext uri="{FF2B5EF4-FFF2-40B4-BE49-F238E27FC236}">
                <a16:creationId xmlns:a16="http://schemas.microsoft.com/office/drawing/2014/main" id="{72D07647-89A5-47A7-A8B7-8A3E654E3F4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85567" y="133702"/>
            <a:ext cx="286022" cy="286022"/>
          </a:xfrm>
          <a:prstGeom prst="rect">
            <a:avLst/>
          </a:prstGeom>
        </p:spPr>
      </p:pic>
      <p:pic>
        <p:nvPicPr>
          <p:cNvPr id="21" name="図 20">
            <a:extLst>
              <a:ext uri="{FF2B5EF4-FFF2-40B4-BE49-F238E27FC236}">
                <a16:creationId xmlns:a16="http://schemas.microsoft.com/office/drawing/2014/main" id="{D82A9551-8E30-438F-ACDF-50347F1A2B0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496477" y="133702"/>
            <a:ext cx="286022" cy="286022"/>
          </a:xfrm>
          <a:prstGeom prst="rect">
            <a:avLst/>
          </a:prstGeom>
        </p:spPr>
      </p:pic>
      <p:pic>
        <p:nvPicPr>
          <p:cNvPr id="24" name="図 23">
            <a:extLst>
              <a:ext uri="{FF2B5EF4-FFF2-40B4-BE49-F238E27FC236}">
                <a16:creationId xmlns:a16="http://schemas.microsoft.com/office/drawing/2014/main" id="{D0DD00AC-E6CA-4FA1-90FB-5969E1A12AC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04637" y="133702"/>
            <a:ext cx="286022" cy="286022"/>
          </a:xfrm>
          <a:prstGeom prst="rect">
            <a:avLst/>
          </a:prstGeom>
        </p:spPr>
      </p:pic>
      <p:pic>
        <p:nvPicPr>
          <p:cNvPr id="26" name="図 25">
            <a:extLst>
              <a:ext uri="{FF2B5EF4-FFF2-40B4-BE49-F238E27FC236}">
                <a16:creationId xmlns:a16="http://schemas.microsoft.com/office/drawing/2014/main" id="{E655E3D6-979F-4D3E-9933-B7AE10A0C4A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7254" y="133702"/>
            <a:ext cx="286022" cy="286022"/>
          </a:xfrm>
          <a:prstGeom prst="rect">
            <a:avLst/>
          </a:prstGeom>
        </p:spPr>
      </p:pic>
      <p:pic>
        <p:nvPicPr>
          <p:cNvPr id="30" name="図 29">
            <a:extLst>
              <a:ext uri="{FF2B5EF4-FFF2-40B4-BE49-F238E27FC236}">
                <a16:creationId xmlns:a16="http://schemas.microsoft.com/office/drawing/2014/main" id="{45714B45-DB03-4C64-A9CB-E2B61CC521F1}"/>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425414" y="133702"/>
            <a:ext cx="286022" cy="286022"/>
          </a:xfrm>
          <a:prstGeom prst="rect">
            <a:avLst/>
          </a:prstGeom>
        </p:spPr>
      </p:pic>
      <p:sp>
        <p:nvSpPr>
          <p:cNvPr id="195" name="正方形/長方形 194">
            <a:extLst>
              <a:ext uri="{FF2B5EF4-FFF2-40B4-BE49-F238E27FC236}">
                <a16:creationId xmlns:a16="http://schemas.microsoft.com/office/drawing/2014/main" id="{C6ADE6C3-A45B-44B2-95D4-159AE6FA0795}"/>
              </a:ext>
            </a:extLst>
          </p:cNvPr>
          <p:cNvSpPr/>
          <p:nvPr/>
        </p:nvSpPr>
        <p:spPr>
          <a:xfrm>
            <a:off x="158705" y="3529424"/>
            <a:ext cx="9588589" cy="1607618"/>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600" dirty="0">
                <a:solidFill>
                  <a:schemeClr val="tx1"/>
                </a:solidFill>
                <a:latin typeface="BIZ UDゴシック" panose="020B0400000000000000" pitchFamily="49" charset="-128"/>
                <a:ea typeface="BIZ UDゴシック" panose="020B0400000000000000" pitchFamily="49" charset="-128"/>
              </a:rPr>
              <a:t>● 山地災害危険地区・森林状況の評価</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・山地災害危険地区の危険度の評価については、</a:t>
            </a:r>
            <a:r>
              <a:rPr lang="ja-JP" altLang="en-US" sz="1600" b="1" u="sng" dirty="0">
                <a:solidFill>
                  <a:schemeClr val="tx1"/>
                </a:solidFill>
                <a:latin typeface="BIZ UDゴシック" panose="020B0400000000000000" pitchFamily="49" charset="-128"/>
                <a:ea typeface="BIZ UDゴシック" panose="020B0400000000000000" pitchFamily="49" charset="-128"/>
              </a:rPr>
              <a:t>地形・地質によるところが大きい</a:t>
            </a:r>
            <a:r>
              <a:rPr lang="ja-JP" altLang="en-US" sz="1600" dirty="0">
                <a:solidFill>
                  <a:schemeClr val="tx1"/>
                </a:solidFill>
                <a:latin typeface="BIZ UDゴシック" panose="020B0400000000000000" pitchFamily="49" charset="-128"/>
                <a:ea typeface="BIZ UDゴシック" panose="020B0400000000000000" pitchFamily="49" charset="-128"/>
              </a:rPr>
              <a:t>。</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　針葉樹なのか広葉樹なのかや、その管理状況、流木量など、</a:t>
            </a:r>
            <a:r>
              <a:rPr lang="ja-JP" altLang="en-US" sz="1600" b="1" u="sng" dirty="0">
                <a:solidFill>
                  <a:schemeClr val="tx1"/>
                </a:solidFill>
                <a:latin typeface="BIZ UDゴシック" panose="020B0400000000000000" pitchFamily="49" charset="-128"/>
                <a:ea typeface="BIZ UDゴシック" panose="020B0400000000000000" pitchFamily="49" charset="-128"/>
              </a:rPr>
              <a:t>森林の管理状況も重要</a:t>
            </a:r>
            <a:r>
              <a:rPr lang="ja-JP" altLang="en-US" sz="1600" dirty="0">
                <a:solidFill>
                  <a:schemeClr val="tx1"/>
                </a:solidFill>
                <a:latin typeface="BIZ UDゴシック" panose="020B0400000000000000" pitchFamily="49" charset="-128"/>
                <a:ea typeface="BIZ UDゴシック" panose="020B0400000000000000" pitchFamily="49" charset="-128"/>
              </a:rPr>
              <a:t>なのではないか。</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・北摂地域では、シカによる</a:t>
            </a:r>
            <a:r>
              <a:rPr lang="ja-JP" altLang="en-US" sz="1600" b="1" u="sng" dirty="0">
                <a:solidFill>
                  <a:schemeClr val="tx1"/>
                </a:solidFill>
                <a:latin typeface="BIZ UDゴシック" panose="020B0400000000000000" pitchFamily="49" charset="-128"/>
                <a:ea typeface="BIZ UDゴシック" panose="020B0400000000000000" pitchFamily="49" charset="-128"/>
              </a:rPr>
              <a:t>食害という問題もあり、それによる森林評価</a:t>
            </a:r>
            <a:r>
              <a:rPr lang="ja-JP" altLang="en-US" sz="1600" dirty="0">
                <a:solidFill>
                  <a:schemeClr val="tx1"/>
                </a:solidFill>
                <a:latin typeface="BIZ UDゴシック" panose="020B0400000000000000" pitchFamily="49" charset="-128"/>
                <a:ea typeface="BIZ UDゴシック" panose="020B0400000000000000" pitchFamily="49" charset="-128"/>
              </a:rPr>
              <a:t>も変わってくると思う。</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kumimoji="1" lang="ja-JP" altLang="en-US" sz="1600" dirty="0">
                <a:solidFill>
                  <a:schemeClr val="tx1"/>
                </a:solidFill>
                <a:latin typeface="BIZ UDゴシック" panose="020B0400000000000000" pitchFamily="49" charset="-128"/>
                <a:ea typeface="BIZ UDゴシック" panose="020B0400000000000000" pitchFamily="49" charset="-128"/>
              </a:rPr>
              <a:t>・山腹崩壊危険地区と崩壊土砂流出危険地区でも、評価内容や配点が違うので、一緒くたにせず、</a:t>
            </a:r>
            <a:r>
              <a:rPr kumimoji="1" lang="ja-JP" altLang="en-US" sz="1600" u="sng" dirty="0">
                <a:solidFill>
                  <a:schemeClr val="tx1"/>
                </a:solidFill>
                <a:latin typeface="BIZ UDゴシック" panose="020B0400000000000000" pitchFamily="49" charset="-128"/>
                <a:ea typeface="BIZ UDゴシック" panose="020B0400000000000000" pitchFamily="49" charset="-128"/>
              </a:rPr>
              <a:t>山地</a:t>
            </a:r>
            <a:endParaRPr kumimoji="1" lang="en-US" altLang="ja-JP" sz="1600" u="sng" dirty="0">
              <a:solidFill>
                <a:schemeClr val="tx1"/>
              </a:solidFill>
              <a:latin typeface="BIZ UDゴシック" panose="020B0400000000000000" pitchFamily="49" charset="-128"/>
              <a:ea typeface="BIZ UDゴシック" panose="020B0400000000000000" pitchFamily="49" charset="-128"/>
            </a:endParaRPr>
          </a:p>
          <a:p>
            <a:r>
              <a:rPr kumimoji="1" lang="ja-JP" altLang="en-US" sz="1600" b="1" dirty="0">
                <a:solidFill>
                  <a:schemeClr val="tx1"/>
                </a:solidFill>
                <a:latin typeface="BIZ UDゴシック" panose="020B0400000000000000" pitchFamily="49" charset="-128"/>
                <a:ea typeface="BIZ UDゴシック" panose="020B0400000000000000" pitchFamily="49" charset="-128"/>
              </a:rPr>
              <a:t>　</a:t>
            </a:r>
            <a:r>
              <a:rPr kumimoji="1" lang="ja-JP" altLang="en-US" sz="1600" b="1" u="sng" dirty="0">
                <a:solidFill>
                  <a:schemeClr val="tx1"/>
                </a:solidFill>
                <a:latin typeface="BIZ UDゴシック" panose="020B0400000000000000" pitchFamily="49" charset="-128"/>
                <a:ea typeface="BIZ UDゴシック" panose="020B0400000000000000" pitchFamily="49" charset="-128"/>
              </a:rPr>
              <a:t>災害危険地区については、種別での議論が必要</a:t>
            </a:r>
            <a:r>
              <a:rPr kumimoji="1" lang="ja-JP" altLang="en-US" sz="1600" dirty="0">
                <a:solidFill>
                  <a:schemeClr val="tx1"/>
                </a:solidFill>
                <a:latin typeface="BIZ UDゴシック" panose="020B0400000000000000" pitchFamily="49" charset="-128"/>
                <a:ea typeface="BIZ UDゴシック" panose="020B0400000000000000" pitchFamily="49" charset="-128"/>
              </a:rPr>
              <a:t>であると思う。</a:t>
            </a:r>
          </a:p>
        </p:txBody>
      </p:sp>
      <p:sp>
        <p:nvSpPr>
          <p:cNvPr id="17" name="正方形/長方形 16">
            <a:extLst>
              <a:ext uri="{FF2B5EF4-FFF2-40B4-BE49-F238E27FC236}">
                <a16:creationId xmlns:a16="http://schemas.microsoft.com/office/drawing/2014/main" id="{89326BCD-128A-4120-AB1E-D6D3C8CCE01B}"/>
              </a:ext>
            </a:extLst>
          </p:cNvPr>
          <p:cNvSpPr/>
          <p:nvPr/>
        </p:nvSpPr>
        <p:spPr>
          <a:xfrm>
            <a:off x="158705" y="603518"/>
            <a:ext cx="9588589" cy="625169"/>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600" dirty="0">
                <a:solidFill>
                  <a:schemeClr val="tx1"/>
                </a:solidFill>
                <a:latin typeface="BIZ UDゴシック" panose="020B0400000000000000" pitchFamily="49" charset="-128"/>
                <a:ea typeface="BIZ UDゴシック" panose="020B0400000000000000" pitchFamily="49" charset="-128"/>
              </a:rPr>
              <a:t>● 部会の進め方について</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・府としての方針検討にあたって、まずは</a:t>
            </a:r>
            <a:r>
              <a:rPr lang="ja-JP" altLang="en-US" sz="1600" b="1" u="sng" dirty="0">
                <a:solidFill>
                  <a:schemeClr val="tx1"/>
                </a:solidFill>
                <a:latin typeface="BIZ UDゴシック" panose="020B0400000000000000" pitchFamily="49" charset="-128"/>
                <a:ea typeface="BIZ UDゴシック" panose="020B0400000000000000" pitchFamily="49" charset="-128"/>
              </a:rPr>
              <a:t>府における課題整理が必要</a:t>
            </a:r>
            <a:r>
              <a:rPr lang="ja-JP" altLang="en-US" sz="1600" dirty="0">
                <a:solidFill>
                  <a:schemeClr val="tx1"/>
                </a:solidFill>
                <a:latin typeface="BIZ UDゴシック" panose="020B0400000000000000" pitchFamily="49" charset="-128"/>
                <a:ea typeface="BIZ UDゴシック" panose="020B0400000000000000" pitchFamily="49" charset="-128"/>
              </a:rPr>
              <a:t>と思う。</a:t>
            </a:r>
            <a:endParaRPr kumimoji="1" lang="ja-JP" altLang="en-US" sz="1600" dirty="0">
              <a:solidFill>
                <a:schemeClr val="tx1"/>
              </a:solidFill>
              <a:latin typeface="BIZ UDゴシック" panose="020B0400000000000000" pitchFamily="49" charset="-128"/>
              <a:ea typeface="BIZ UDゴシック" panose="020B0400000000000000" pitchFamily="49" charset="-128"/>
            </a:endParaRPr>
          </a:p>
        </p:txBody>
      </p:sp>
      <p:sp>
        <p:nvSpPr>
          <p:cNvPr id="18" name="正方形/長方形 17">
            <a:extLst>
              <a:ext uri="{FF2B5EF4-FFF2-40B4-BE49-F238E27FC236}">
                <a16:creationId xmlns:a16="http://schemas.microsoft.com/office/drawing/2014/main" id="{C8636FA3-E3E3-4C18-810A-B7EAFB9CD6EB}"/>
              </a:ext>
            </a:extLst>
          </p:cNvPr>
          <p:cNvSpPr/>
          <p:nvPr/>
        </p:nvSpPr>
        <p:spPr>
          <a:xfrm>
            <a:off x="158704" y="5321382"/>
            <a:ext cx="9588589" cy="1332355"/>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600" dirty="0">
                <a:solidFill>
                  <a:schemeClr val="tx1"/>
                </a:solidFill>
                <a:latin typeface="BIZ UDゴシック" panose="020B0400000000000000" pitchFamily="49" charset="-128"/>
                <a:ea typeface="BIZ UDゴシック" panose="020B0400000000000000" pitchFamily="49" charset="-128"/>
              </a:rPr>
              <a:t>● 各種指定地区の重ね合わせ、地先・流域単位での事業配置イメージ　</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・アクションプランでは、森林区域や危険地区、雨量データ、土砂・洪水氾濫対策等の</a:t>
            </a:r>
            <a:r>
              <a:rPr lang="ja-JP" altLang="en-US" sz="1600" b="1" u="sng" dirty="0">
                <a:solidFill>
                  <a:schemeClr val="tx1"/>
                </a:solidFill>
                <a:latin typeface="BIZ UDゴシック" panose="020B0400000000000000" pitchFamily="49" charset="-128"/>
                <a:ea typeface="BIZ UDゴシック" panose="020B0400000000000000" pitchFamily="49" charset="-128"/>
              </a:rPr>
              <a:t>様々なレイヤに</a:t>
            </a:r>
            <a:endParaRPr lang="en-US" altLang="ja-JP" sz="1600" b="1" u="sng"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　</a:t>
            </a:r>
            <a:r>
              <a:rPr lang="ja-JP" altLang="en-US" sz="1600" b="1" u="sng" dirty="0">
                <a:solidFill>
                  <a:schemeClr val="tx1"/>
                </a:solidFill>
                <a:latin typeface="BIZ UDゴシック" panose="020B0400000000000000" pitchFamily="49" charset="-128"/>
                <a:ea typeface="BIZ UDゴシック" panose="020B0400000000000000" pitchFamily="49" charset="-128"/>
              </a:rPr>
              <a:t>横串をさすというイメージでの検討が必要</a:t>
            </a:r>
            <a:r>
              <a:rPr lang="ja-JP" altLang="en-US" sz="1600" dirty="0">
                <a:solidFill>
                  <a:schemeClr val="tx1"/>
                </a:solidFill>
                <a:latin typeface="BIZ UDゴシック" panose="020B0400000000000000" pitchFamily="49" charset="-128"/>
                <a:ea typeface="BIZ UDゴシック" panose="020B0400000000000000" pitchFamily="49" charset="-128"/>
              </a:rPr>
              <a:t>ではないか。</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・ある程度、広さのある地区の中で、どういうレイヤが含まれ、どのような状況となるのか、その中で</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　</a:t>
            </a:r>
            <a:r>
              <a:rPr lang="ja-JP" altLang="en-US" sz="1600" b="1" u="sng" dirty="0">
                <a:solidFill>
                  <a:schemeClr val="tx1"/>
                </a:solidFill>
                <a:latin typeface="BIZ UDゴシック" panose="020B0400000000000000" pitchFamily="49" charset="-128"/>
                <a:ea typeface="BIZ UDゴシック" panose="020B0400000000000000" pitchFamily="49" charset="-128"/>
              </a:rPr>
              <a:t>地先対象の事業、流域対象の事業が、どのように配置されるのかを例示してみてはどうか</a:t>
            </a:r>
            <a:r>
              <a:rPr lang="ja-JP" altLang="en-US" sz="1600" dirty="0">
                <a:solidFill>
                  <a:schemeClr val="tx1"/>
                </a:solidFill>
                <a:latin typeface="BIZ UDゴシック" panose="020B0400000000000000" pitchFamily="49" charset="-128"/>
                <a:ea typeface="BIZ UDゴシック" panose="020B0400000000000000" pitchFamily="49" charset="-128"/>
              </a:rPr>
              <a:t>。</a:t>
            </a:r>
          </a:p>
        </p:txBody>
      </p:sp>
      <p:sp>
        <p:nvSpPr>
          <p:cNvPr id="22" name="正方形/長方形 21">
            <a:extLst>
              <a:ext uri="{FF2B5EF4-FFF2-40B4-BE49-F238E27FC236}">
                <a16:creationId xmlns:a16="http://schemas.microsoft.com/office/drawing/2014/main" id="{88F2E876-4A9F-4BB3-B9B7-9AB61E7BF6C1}"/>
              </a:ext>
            </a:extLst>
          </p:cNvPr>
          <p:cNvSpPr/>
          <p:nvPr/>
        </p:nvSpPr>
        <p:spPr>
          <a:xfrm>
            <a:off x="158705" y="1413027"/>
            <a:ext cx="9588589" cy="832662"/>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600" dirty="0">
                <a:solidFill>
                  <a:schemeClr val="tx1"/>
                </a:solidFill>
                <a:latin typeface="BIZ UDゴシック" panose="020B0400000000000000" pitchFamily="49" charset="-128"/>
                <a:ea typeface="BIZ UDゴシック" panose="020B0400000000000000" pitchFamily="49" charset="-128"/>
              </a:rPr>
              <a:t>● 検討に組み入れる事項</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・林野火災や風倒被害等の予期せぬ</a:t>
            </a:r>
            <a:r>
              <a:rPr lang="ja-JP" altLang="en-US" sz="1600" b="1" u="sng" dirty="0">
                <a:solidFill>
                  <a:schemeClr val="tx1"/>
                </a:solidFill>
                <a:latin typeface="BIZ UDゴシック" panose="020B0400000000000000" pitchFamily="49" charset="-128"/>
                <a:ea typeface="BIZ UDゴシック" panose="020B0400000000000000" pitchFamily="49" charset="-128"/>
              </a:rPr>
              <a:t>災害にも備えた体制や基盤づくり</a:t>
            </a:r>
            <a:r>
              <a:rPr lang="ja-JP" altLang="en-US" sz="1600" dirty="0">
                <a:solidFill>
                  <a:schemeClr val="tx1"/>
                </a:solidFill>
                <a:latin typeface="BIZ UDゴシック" panose="020B0400000000000000" pitchFamily="49" charset="-128"/>
                <a:ea typeface="BIZ UDゴシック" panose="020B0400000000000000" pitchFamily="49" charset="-128"/>
              </a:rPr>
              <a:t>、森林の樹種構成・配置も考慮</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　した</a:t>
            </a:r>
            <a:r>
              <a:rPr lang="ja-JP" altLang="en-US" sz="1600" b="1" u="sng" dirty="0">
                <a:solidFill>
                  <a:schemeClr val="tx1"/>
                </a:solidFill>
                <a:latin typeface="BIZ UDゴシック" panose="020B0400000000000000" pitchFamily="49" charset="-128"/>
                <a:ea typeface="BIZ UDゴシック" panose="020B0400000000000000" pitchFamily="49" charset="-128"/>
              </a:rPr>
              <a:t>「多様な森づくり」の在り方も検討に加えてはどうか</a:t>
            </a:r>
            <a:r>
              <a:rPr lang="ja-JP" altLang="en-US" sz="1600" dirty="0">
                <a:solidFill>
                  <a:schemeClr val="tx1"/>
                </a:solidFill>
                <a:latin typeface="BIZ UDゴシック" panose="020B0400000000000000" pitchFamily="49" charset="-128"/>
                <a:ea typeface="BIZ UDゴシック" panose="020B0400000000000000" pitchFamily="49" charset="-128"/>
              </a:rPr>
              <a:t>。</a:t>
            </a:r>
            <a:endParaRPr kumimoji="1" lang="ja-JP" altLang="en-US" sz="1600" dirty="0">
              <a:solidFill>
                <a:schemeClr val="tx1"/>
              </a:solidFill>
              <a:latin typeface="BIZ UDゴシック" panose="020B0400000000000000" pitchFamily="49" charset="-128"/>
              <a:ea typeface="BIZ UDゴシック" panose="020B0400000000000000" pitchFamily="49" charset="-128"/>
            </a:endParaRPr>
          </a:p>
        </p:txBody>
      </p:sp>
      <p:sp>
        <p:nvSpPr>
          <p:cNvPr id="15" name="正方形/長方形 14">
            <a:extLst>
              <a:ext uri="{FF2B5EF4-FFF2-40B4-BE49-F238E27FC236}">
                <a16:creationId xmlns:a16="http://schemas.microsoft.com/office/drawing/2014/main" id="{A94FCD20-75A3-44EE-A28A-ECFDCB0CE392}"/>
              </a:ext>
            </a:extLst>
          </p:cNvPr>
          <p:cNvSpPr/>
          <p:nvPr/>
        </p:nvSpPr>
        <p:spPr>
          <a:xfrm>
            <a:off x="158705" y="2430029"/>
            <a:ext cx="9588589" cy="915055"/>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600" dirty="0">
                <a:solidFill>
                  <a:schemeClr val="tx1"/>
                </a:solidFill>
                <a:latin typeface="BIZ UDゴシック" panose="020B0400000000000000" pitchFamily="49" charset="-128"/>
                <a:ea typeface="BIZ UDゴシック" panose="020B0400000000000000" pitchFamily="49" charset="-128"/>
              </a:rPr>
              <a:t>● 防災・減災対策の方向性</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・長期的な森林の維持・保全の在り方を見据えたプランということであるが、府民へ分かりやすく伝え</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　るためにも</a:t>
            </a:r>
            <a:r>
              <a:rPr lang="ja-JP" altLang="en-US" sz="1600" b="1" u="sng" dirty="0">
                <a:solidFill>
                  <a:schemeClr val="tx1"/>
                </a:solidFill>
                <a:latin typeface="BIZ UDゴシック" panose="020B0400000000000000" pitchFamily="49" charset="-128"/>
                <a:ea typeface="BIZ UDゴシック" panose="020B0400000000000000" pitchFamily="49" charset="-128"/>
              </a:rPr>
              <a:t>防災・減災に関する議論は重要なので、そこはしっかり議論していきたい。</a:t>
            </a:r>
            <a:endParaRPr kumimoji="1" lang="ja-JP" altLang="en-US" sz="1600" b="1" u="sng" dirty="0">
              <a:solidFill>
                <a:schemeClr val="tx1"/>
              </a:solidFill>
              <a:latin typeface="BIZ UDゴシック" panose="020B0400000000000000" pitchFamily="49" charset="-128"/>
              <a:ea typeface="BIZ UDゴシック" panose="020B0400000000000000" pitchFamily="49" charset="-128"/>
            </a:endParaRPr>
          </a:p>
        </p:txBody>
      </p:sp>
      <p:sp>
        <p:nvSpPr>
          <p:cNvPr id="16" name="正方形/長方形 15">
            <a:extLst>
              <a:ext uri="{FF2B5EF4-FFF2-40B4-BE49-F238E27FC236}">
                <a16:creationId xmlns:a16="http://schemas.microsoft.com/office/drawing/2014/main" id="{5BBDA205-0F2B-4B02-81BB-9B04CCC94D2E}"/>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23" name="スライド番号プレースホルダー 10">
            <a:extLst>
              <a:ext uri="{FF2B5EF4-FFF2-40B4-BE49-F238E27FC236}">
                <a16:creationId xmlns:a16="http://schemas.microsoft.com/office/drawing/2014/main" id="{3FA3D672-40BF-4462-B32D-972A2D9773CA}"/>
              </a:ext>
            </a:extLst>
          </p:cNvPr>
          <p:cNvSpPr>
            <a:spLocks noGrp="1"/>
          </p:cNvSpPr>
          <p:nvPr>
            <p:ph type="sldNum" sz="quarter" idx="12"/>
          </p:nvPr>
        </p:nvSpPr>
        <p:spPr>
          <a:xfrm>
            <a:off x="6996113" y="6356352"/>
            <a:ext cx="2228850" cy="365125"/>
          </a:xfrm>
        </p:spPr>
        <p:txBody>
          <a:bodyPr/>
          <a:lstStyle/>
          <a:p>
            <a:fld id="{D2D8002D-B5B0-4BAC-B1F6-782DDCCE6D9C}" type="slidenum">
              <a:rPr kumimoji="1" lang="ja-JP" altLang="en-US" sz="2000" b="1"/>
              <a:t>6</a:t>
            </a:fld>
            <a:endParaRPr kumimoji="1" lang="ja-JP" altLang="en-US" sz="2000" b="1" dirty="0"/>
          </a:p>
        </p:txBody>
      </p:sp>
    </p:spTree>
    <p:extLst>
      <p:ext uri="{BB962C8B-B14F-4D97-AF65-F5344CB8AC3E}">
        <p14:creationId xmlns:p14="http://schemas.microsoft.com/office/powerpoint/2010/main" val="275486726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15F5FEF-A307-4055-9090-3D57E1E32FB5}"/>
              </a:ext>
            </a:extLst>
          </p:cNvPr>
          <p:cNvSpPr>
            <a:spLocks noGrp="1"/>
          </p:cNvSpPr>
          <p:nvPr>
            <p:ph type="ctrTitle"/>
          </p:nvPr>
        </p:nvSpPr>
        <p:spPr>
          <a:xfrm>
            <a:off x="536582" y="1693889"/>
            <a:ext cx="8832836" cy="2182099"/>
          </a:xfrm>
        </p:spPr>
        <p:txBody>
          <a:bodyPr>
            <a:noAutofit/>
          </a:bodyPr>
          <a:lstStyle/>
          <a:p>
            <a:pPr>
              <a:lnSpc>
                <a:spcPct val="150000"/>
              </a:lnSpc>
            </a:pPr>
            <a:r>
              <a:rPr lang="ja-JP" altLang="en-US" sz="3429" dirty="0">
                <a:latin typeface="BIZ UDPゴシック" panose="020B0400000000000000" pitchFamily="50" charset="-128"/>
                <a:ea typeface="BIZ UDPゴシック" panose="020B0400000000000000" pitchFamily="50" charset="-128"/>
              </a:rPr>
              <a:t>議事２</a:t>
            </a:r>
            <a:br>
              <a:rPr lang="en-US" altLang="ja-JP" sz="3429" dirty="0">
                <a:latin typeface="BIZ UDPゴシック" panose="020B0400000000000000" pitchFamily="50" charset="-128"/>
                <a:ea typeface="BIZ UDPゴシック" panose="020B0400000000000000" pitchFamily="50" charset="-128"/>
              </a:rPr>
            </a:br>
            <a:r>
              <a:rPr lang="ja-JP" altLang="en-US" sz="3200" b="1" dirty="0">
                <a:latin typeface="MS UI Gothic" panose="020B0600070205080204" pitchFamily="50" charset="-128"/>
                <a:ea typeface="MS UI Gothic" panose="020B0600070205080204" pitchFamily="50" charset="-128"/>
              </a:rPr>
              <a:t>府域の森林の維持・保全に関する方針等の検討</a:t>
            </a:r>
            <a:endParaRPr lang="ja-JP" altLang="en-US" sz="3429" dirty="0">
              <a:latin typeface="BIZ UDPゴシック" panose="020B0400000000000000" pitchFamily="50" charset="-128"/>
              <a:ea typeface="BIZ UDPゴシック" panose="020B0400000000000000" pitchFamily="50" charset="-128"/>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fld id="{D2D8002D-B5B0-4BAC-B1F6-782DDCCE6D9C}" type="slidenum">
              <a:rPr kumimoji="1" lang="ja-JP" altLang="en-US" sz="2000" b="1"/>
              <a:t>7</a:t>
            </a:fld>
            <a:endParaRPr kumimoji="1" lang="ja-JP" altLang="en-US" sz="2000" b="1" dirty="0"/>
          </a:p>
        </p:txBody>
      </p:sp>
      <p:sp>
        <p:nvSpPr>
          <p:cNvPr id="4" name="正方形/長方形 3">
            <a:extLst>
              <a:ext uri="{FF2B5EF4-FFF2-40B4-BE49-F238E27FC236}">
                <a16:creationId xmlns:a16="http://schemas.microsoft.com/office/drawing/2014/main" id="{4817CA1A-3F11-41E5-9AF3-5728078313BD}"/>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358703475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正方形/長方形 50">
            <a:extLst>
              <a:ext uri="{FF2B5EF4-FFF2-40B4-BE49-F238E27FC236}">
                <a16:creationId xmlns:a16="http://schemas.microsoft.com/office/drawing/2014/main" id="{B38FAC90-555E-4B1E-A298-B0295FA7DB3A}"/>
              </a:ext>
            </a:extLst>
          </p:cNvPr>
          <p:cNvSpPr/>
          <p:nvPr/>
        </p:nvSpPr>
        <p:spPr>
          <a:xfrm>
            <a:off x="0" y="0"/>
            <a:ext cx="9906000" cy="46469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２</a:t>
            </a:r>
            <a:r>
              <a:rPr kumimoji="1" lang="en-US" altLang="ja-JP" dirty="0">
                <a:latin typeface="BIZ UDゴシック" panose="020B0400000000000000" pitchFamily="49" charset="-128"/>
                <a:ea typeface="BIZ UDゴシック" panose="020B0400000000000000" pitchFamily="49" charset="-128"/>
              </a:rPr>
              <a:t>-</a:t>
            </a:r>
            <a:r>
              <a:rPr kumimoji="1" lang="ja-JP" altLang="en-US" dirty="0">
                <a:latin typeface="BIZ UDゴシック" panose="020B0400000000000000" pitchFamily="49" charset="-128"/>
                <a:ea typeface="BIZ UDゴシック" panose="020B0400000000000000" pitchFamily="49" charset="-128"/>
              </a:rPr>
              <a:t>１　</a:t>
            </a:r>
            <a:r>
              <a:rPr kumimoji="1" lang="en-US" altLang="ja-JP" dirty="0">
                <a:latin typeface="BIZ UDゴシック" panose="020B0400000000000000" pitchFamily="49" charset="-128"/>
                <a:ea typeface="BIZ UDゴシック" panose="020B0400000000000000" pitchFamily="49" charset="-128"/>
              </a:rPr>
              <a:t>【</a:t>
            </a:r>
            <a:r>
              <a:rPr kumimoji="1" lang="ja-JP" altLang="en-US" dirty="0">
                <a:latin typeface="BIZ UDゴシック" panose="020B0400000000000000" pitchFamily="49" charset="-128"/>
                <a:ea typeface="BIZ UDゴシック" panose="020B0400000000000000" pitchFamily="49" charset="-128"/>
              </a:rPr>
              <a:t>基本方針</a:t>
            </a:r>
            <a:r>
              <a:rPr kumimoji="1" lang="en-US" altLang="ja-JP" dirty="0">
                <a:latin typeface="BIZ UDゴシック" panose="020B0400000000000000" pitchFamily="49" charset="-128"/>
                <a:ea typeface="BIZ UDゴシック" panose="020B0400000000000000" pitchFamily="49" charset="-128"/>
              </a:rPr>
              <a:t>】</a:t>
            </a:r>
            <a:r>
              <a:rPr kumimoji="1" lang="ja-JP" altLang="en-US" dirty="0">
                <a:latin typeface="BIZ UDゴシック" panose="020B0400000000000000" pitchFamily="49" charset="-128"/>
                <a:ea typeface="BIZ UDゴシック" panose="020B0400000000000000" pitchFamily="49" charset="-128"/>
              </a:rPr>
              <a:t>「</a:t>
            </a:r>
            <a:r>
              <a:rPr kumimoji="1" lang="ja-JP" altLang="en-US" b="1" dirty="0">
                <a:latin typeface="BIZ UDゴシック" panose="020B0400000000000000" pitchFamily="49" charset="-128"/>
                <a:ea typeface="BIZ UDゴシック" panose="020B0400000000000000" pitchFamily="49" charset="-128"/>
              </a:rPr>
              <a:t>将来の森林のあるべき姿」への育成・誘導</a:t>
            </a:r>
          </a:p>
        </p:txBody>
      </p:sp>
      <p:sp>
        <p:nvSpPr>
          <p:cNvPr id="48" name="正方形/長方形 47">
            <a:extLst>
              <a:ext uri="{FF2B5EF4-FFF2-40B4-BE49-F238E27FC236}">
                <a16:creationId xmlns:a16="http://schemas.microsoft.com/office/drawing/2014/main" id="{199D7CD5-08DD-4197-A022-489D6F68748B}"/>
              </a:ext>
            </a:extLst>
          </p:cNvPr>
          <p:cNvSpPr/>
          <p:nvPr/>
        </p:nvSpPr>
        <p:spPr>
          <a:xfrm>
            <a:off x="101600" y="615631"/>
            <a:ext cx="9679484" cy="86376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600" b="1" dirty="0">
                <a:solidFill>
                  <a:srgbClr val="FF0000"/>
                </a:solidFill>
                <a:latin typeface="BIZ UDゴシック" panose="020B0400000000000000" pitchFamily="49" charset="-128"/>
                <a:ea typeface="BIZ UDゴシック" panose="020B0400000000000000" pitchFamily="49" charset="-128"/>
              </a:rPr>
              <a:t> </a:t>
            </a:r>
            <a:r>
              <a:rPr lang="ja-JP" altLang="en-US" sz="1600" b="1" dirty="0">
                <a:solidFill>
                  <a:schemeClr val="tx1"/>
                </a:solidFill>
                <a:latin typeface="BIZ UDゴシック" panose="020B0400000000000000" pitchFamily="49" charset="-128"/>
                <a:ea typeface="BIZ UDゴシック" panose="020B0400000000000000" pitchFamily="49" charset="-128"/>
              </a:rPr>
              <a:t>アクションプランにおける各施策とその実施方法は、大阪府森林整備指針で示す、自然的条件と社会的</a:t>
            </a:r>
            <a:endParaRPr lang="en-US" altLang="ja-JP" sz="1600" b="1" dirty="0">
              <a:solidFill>
                <a:schemeClr val="tx1"/>
              </a:solidFill>
              <a:latin typeface="BIZ UDゴシック" panose="020B0400000000000000" pitchFamily="49" charset="-128"/>
              <a:ea typeface="BIZ UDゴシック" panose="020B0400000000000000" pitchFamily="49" charset="-128"/>
            </a:endParaRPr>
          </a:p>
          <a:p>
            <a:r>
              <a:rPr lang="ja-JP" altLang="en-US" sz="1600" b="1" dirty="0">
                <a:solidFill>
                  <a:schemeClr val="tx1"/>
                </a:solidFill>
                <a:latin typeface="BIZ UDゴシック" panose="020B0400000000000000" pitchFamily="49" charset="-128"/>
                <a:ea typeface="BIZ UDゴシック" panose="020B0400000000000000" pitchFamily="49" charset="-128"/>
              </a:rPr>
              <a:t> 条件等を踏まえた４つの森林区分に則した「将来の森林のあるべき姿」に留意した森林への育成・誘導</a:t>
            </a:r>
            <a:endParaRPr lang="en-US" altLang="ja-JP" sz="1600" b="1" dirty="0">
              <a:solidFill>
                <a:schemeClr val="tx1"/>
              </a:solidFill>
              <a:latin typeface="BIZ UDゴシック" panose="020B0400000000000000" pitchFamily="49" charset="-128"/>
              <a:ea typeface="BIZ UDゴシック" panose="020B0400000000000000" pitchFamily="49" charset="-128"/>
            </a:endParaRPr>
          </a:p>
          <a:p>
            <a:r>
              <a:rPr lang="en-US" altLang="ja-JP" sz="1600" b="1" dirty="0">
                <a:solidFill>
                  <a:schemeClr val="tx1"/>
                </a:solidFill>
                <a:latin typeface="BIZ UDゴシック" panose="020B0400000000000000" pitchFamily="49" charset="-128"/>
                <a:ea typeface="BIZ UDゴシック" panose="020B0400000000000000" pitchFamily="49" charset="-128"/>
              </a:rPr>
              <a:t> </a:t>
            </a:r>
            <a:r>
              <a:rPr lang="ja-JP" altLang="en-US" sz="1600" b="1" dirty="0">
                <a:solidFill>
                  <a:schemeClr val="tx1"/>
                </a:solidFill>
                <a:latin typeface="BIZ UDゴシック" panose="020B0400000000000000" pitchFamily="49" charset="-128"/>
                <a:ea typeface="BIZ UDゴシック" panose="020B0400000000000000" pitchFamily="49" charset="-128"/>
              </a:rPr>
              <a:t>を基本とする。</a:t>
            </a:r>
            <a:endParaRPr lang="en-US" altLang="ja-JP" sz="1600" b="1" dirty="0">
              <a:solidFill>
                <a:schemeClr val="tx1"/>
              </a:solidFill>
              <a:latin typeface="BIZ UDゴシック" panose="020B0400000000000000" pitchFamily="49" charset="-128"/>
              <a:ea typeface="BIZ UDゴシック" panose="020B0400000000000000" pitchFamily="49" charset="-128"/>
            </a:endParaRPr>
          </a:p>
        </p:txBody>
      </p:sp>
      <p:pic>
        <p:nvPicPr>
          <p:cNvPr id="4" name="図 3">
            <a:extLst>
              <a:ext uri="{FF2B5EF4-FFF2-40B4-BE49-F238E27FC236}">
                <a16:creationId xmlns:a16="http://schemas.microsoft.com/office/drawing/2014/main" id="{2A3FAE03-8BEC-4448-882B-60B36C1D3C18}"/>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09714" y="1980331"/>
            <a:ext cx="3600596" cy="2390502"/>
          </a:xfrm>
          <a:prstGeom prst="rect">
            <a:avLst/>
          </a:prstGeom>
        </p:spPr>
      </p:pic>
      <p:pic>
        <p:nvPicPr>
          <p:cNvPr id="6" name="図 5">
            <a:extLst>
              <a:ext uri="{FF2B5EF4-FFF2-40B4-BE49-F238E27FC236}">
                <a16:creationId xmlns:a16="http://schemas.microsoft.com/office/drawing/2014/main" id="{10801341-3A92-4C2F-9D86-6C5CE4989E0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14" name="四角形: 角を丸くする 13">
            <a:extLst>
              <a:ext uri="{FF2B5EF4-FFF2-40B4-BE49-F238E27FC236}">
                <a16:creationId xmlns:a16="http://schemas.microsoft.com/office/drawing/2014/main" id="{94B5D729-BB7E-41CB-9D16-197457380811}"/>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四角形: 角を丸くする 14">
            <a:extLst>
              <a:ext uri="{FF2B5EF4-FFF2-40B4-BE49-F238E27FC236}">
                <a16:creationId xmlns:a16="http://schemas.microsoft.com/office/drawing/2014/main" id="{ED4940E5-BD34-4213-A020-820AFAAEA809}"/>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ボックス 16">
            <a:extLst>
              <a:ext uri="{FF2B5EF4-FFF2-40B4-BE49-F238E27FC236}">
                <a16:creationId xmlns:a16="http://schemas.microsoft.com/office/drawing/2014/main" id="{124768C9-F007-418B-B0D9-A62647C1F1D3}"/>
              </a:ext>
            </a:extLst>
          </p:cNvPr>
          <p:cNvSpPr txBox="1"/>
          <p:nvPr/>
        </p:nvSpPr>
        <p:spPr>
          <a:xfrm>
            <a:off x="563551" y="5397457"/>
            <a:ext cx="1393476" cy="144000"/>
          </a:xfrm>
          <a:prstGeom prst="rect">
            <a:avLst/>
          </a:prstGeom>
          <a:solidFill>
            <a:schemeClr val="bg1"/>
          </a:solidFill>
        </p:spPr>
        <p:txBody>
          <a:bodyPr wrap="square" lIns="0" tIns="0" rIns="0" bIns="0" rtlCol="0">
            <a:noAutofit/>
          </a:bodyPr>
          <a:lstStyle/>
          <a:p>
            <a:pPr algn="ctr"/>
            <a:r>
              <a:rPr lang="ja-JP" altLang="en-US" sz="9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9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900" b="1" dirty="0">
                <a:solidFill>
                  <a:srgbClr val="FF0000"/>
                </a:solidFill>
                <a:latin typeface="BIZ UDPゴシック" panose="020B0400000000000000" pitchFamily="50" charset="-128"/>
                <a:ea typeface="BIZ UDPゴシック" panose="020B0400000000000000" pitchFamily="50" charset="-128"/>
              </a:rPr>
              <a:t>　　</a:t>
            </a:r>
          </a:p>
        </p:txBody>
      </p:sp>
      <p:sp>
        <p:nvSpPr>
          <p:cNvPr id="18" name="四角形: 角を丸くする 17">
            <a:extLst>
              <a:ext uri="{FF2B5EF4-FFF2-40B4-BE49-F238E27FC236}">
                <a16:creationId xmlns:a16="http://schemas.microsoft.com/office/drawing/2014/main" id="{2874B648-E67A-40D9-9D29-F8C84DAF339E}"/>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a:extLst>
              <a:ext uri="{FF2B5EF4-FFF2-40B4-BE49-F238E27FC236}">
                <a16:creationId xmlns:a16="http://schemas.microsoft.com/office/drawing/2014/main" id="{110633D4-0B36-49AC-A471-DB38F7181A75}"/>
              </a:ext>
            </a:extLst>
          </p:cNvPr>
          <p:cNvSpPr txBox="1"/>
          <p:nvPr/>
        </p:nvSpPr>
        <p:spPr>
          <a:xfrm>
            <a:off x="2375806" y="3493291"/>
            <a:ext cx="1284349" cy="162508"/>
          </a:xfrm>
          <a:prstGeom prst="rect">
            <a:avLst/>
          </a:prstGeom>
          <a:solidFill>
            <a:schemeClr val="bg1"/>
          </a:solidFill>
        </p:spPr>
        <p:txBody>
          <a:bodyPr wrap="square" lIns="0" tIns="0" rIns="0" bIns="0" rtlCol="0">
            <a:noAutofit/>
          </a:bodyPr>
          <a:lstStyle/>
          <a:p>
            <a:pPr algn="ctr"/>
            <a:r>
              <a:rPr lang="ja-JP" altLang="en-US" sz="9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23" name="図 22">
            <a:extLst>
              <a:ext uri="{FF2B5EF4-FFF2-40B4-BE49-F238E27FC236}">
                <a16:creationId xmlns:a16="http://schemas.microsoft.com/office/drawing/2014/main" id="{5490842B-A592-4B8A-B748-A20C0E234BB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cxnSp>
        <p:nvCxnSpPr>
          <p:cNvPr id="26" name="直線矢印コネクタ 25">
            <a:extLst>
              <a:ext uri="{FF2B5EF4-FFF2-40B4-BE49-F238E27FC236}">
                <a16:creationId xmlns:a16="http://schemas.microsoft.com/office/drawing/2014/main" id="{C7C50A6E-E775-4BA9-A77A-D534D05FC8F6}"/>
              </a:ext>
            </a:extLst>
          </p:cNvPr>
          <p:cNvCxnSpPr>
            <a:cxnSpLocks/>
          </p:cNvCxnSpPr>
          <p:nvPr/>
        </p:nvCxnSpPr>
        <p:spPr>
          <a:xfrm flipV="1">
            <a:off x="1481130" y="3670631"/>
            <a:ext cx="1115665" cy="116414"/>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直線矢印コネクタ 26">
            <a:extLst>
              <a:ext uri="{FF2B5EF4-FFF2-40B4-BE49-F238E27FC236}">
                <a16:creationId xmlns:a16="http://schemas.microsoft.com/office/drawing/2014/main" id="{8332F7D0-B104-41B9-9B7B-BDA02E04BD1B}"/>
              </a:ext>
            </a:extLst>
          </p:cNvPr>
          <p:cNvCxnSpPr>
            <a:cxnSpLocks/>
          </p:cNvCxnSpPr>
          <p:nvPr/>
        </p:nvCxnSpPr>
        <p:spPr>
          <a:xfrm>
            <a:off x="1481130" y="3842162"/>
            <a:ext cx="246462" cy="527542"/>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28" name="直線矢印コネクタ 27">
            <a:extLst>
              <a:ext uri="{FF2B5EF4-FFF2-40B4-BE49-F238E27FC236}">
                <a16:creationId xmlns:a16="http://schemas.microsoft.com/office/drawing/2014/main" id="{45DFDC93-517B-40F5-A7FB-C0B85DA1B698}"/>
              </a:ext>
            </a:extLst>
          </p:cNvPr>
          <p:cNvCxnSpPr>
            <a:cxnSpLocks/>
          </p:cNvCxnSpPr>
          <p:nvPr/>
        </p:nvCxnSpPr>
        <p:spPr>
          <a:xfrm flipH="1">
            <a:off x="802297" y="3764564"/>
            <a:ext cx="465230" cy="1631316"/>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29" name="四角形: 角を丸くする 28">
            <a:extLst>
              <a:ext uri="{FF2B5EF4-FFF2-40B4-BE49-F238E27FC236}">
                <a16:creationId xmlns:a16="http://schemas.microsoft.com/office/drawing/2014/main" id="{28364712-31E1-4B6A-8E82-9054A626D954}"/>
              </a:ext>
            </a:extLst>
          </p:cNvPr>
          <p:cNvSpPr/>
          <p:nvPr/>
        </p:nvSpPr>
        <p:spPr>
          <a:xfrm>
            <a:off x="660170" y="3390512"/>
            <a:ext cx="1281025" cy="624212"/>
          </a:xfrm>
          <a:prstGeom prst="roundRect">
            <a:avLst/>
          </a:prstGeom>
          <a:solidFill>
            <a:schemeClr val="bg1"/>
          </a:solid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kumimoji="1" lang="ja-JP" altLang="en-US" sz="1000" b="1" dirty="0">
                <a:solidFill>
                  <a:srgbClr val="00B050"/>
                </a:solidFill>
              </a:rPr>
              <a:t>森林をゾーニングし、将来のあるべき姿を分かりやすく表示</a:t>
            </a:r>
            <a:endParaRPr kumimoji="1" lang="en-US" altLang="ja-JP" sz="1000" b="1" dirty="0">
              <a:solidFill>
                <a:srgbClr val="00B050"/>
              </a:solidFill>
            </a:endParaRPr>
          </a:p>
        </p:txBody>
      </p:sp>
      <p:sp>
        <p:nvSpPr>
          <p:cNvPr id="34" name="テキスト ボックス 33">
            <a:extLst>
              <a:ext uri="{FF2B5EF4-FFF2-40B4-BE49-F238E27FC236}">
                <a16:creationId xmlns:a16="http://schemas.microsoft.com/office/drawing/2014/main" id="{10A9883B-60C4-4F1C-8299-B0761E267DD8}"/>
              </a:ext>
            </a:extLst>
          </p:cNvPr>
          <p:cNvSpPr txBox="1"/>
          <p:nvPr/>
        </p:nvSpPr>
        <p:spPr>
          <a:xfrm>
            <a:off x="3036832" y="5428357"/>
            <a:ext cx="2490445" cy="212620"/>
          </a:xfrm>
          <a:prstGeom prst="rect">
            <a:avLst/>
          </a:prstGeom>
          <a:solidFill>
            <a:schemeClr val="bg1"/>
          </a:solidFill>
        </p:spPr>
        <p:txBody>
          <a:bodyPr wrap="square" lIns="0" tIns="0" rIns="0" bIns="0" rtlCol="0">
            <a:noAutofit/>
          </a:bodyPr>
          <a:lstStyle/>
          <a:p>
            <a:r>
              <a:rPr lang="ja-JP" altLang="en-US" sz="12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1200" b="1" dirty="0">
              <a:solidFill>
                <a:srgbClr val="FF0000"/>
              </a:solidFill>
              <a:latin typeface="BIZ UDPゴシック" panose="020B0400000000000000" pitchFamily="50" charset="-128"/>
              <a:ea typeface="BIZ UDPゴシック" panose="020B0400000000000000" pitchFamily="50" charset="-128"/>
            </a:endParaRPr>
          </a:p>
          <a:p>
            <a:r>
              <a:rPr lang="ja-JP" altLang="en-US" sz="1200" b="1" dirty="0">
                <a:solidFill>
                  <a:srgbClr val="FF0000"/>
                </a:solidFill>
                <a:latin typeface="BIZ UDPゴシック" panose="020B0400000000000000" pitchFamily="50" charset="-128"/>
                <a:ea typeface="BIZ UDPゴシック" panose="020B0400000000000000" pitchFamily="50" charset="-128"/>
              </a:rPr>
              <a:t>　　</a:t>
            </a:r>
          </a:p>
        </p:txBody>
      </p:sp>
      <p:sp>
        <p:nvSpPr>
          <p:cNvPr id="35" name="テキスト ボックス 34">
            <a:extLst>
              <a:ext uri="{FF2B5EF4-FFF2-40B4-BE49-F238E27FC236}">
                <a16:creationId xmlns:a16="http://schemas.microsoft.com/office/drawing/2014/main" id="{08297E98-419E-47FE-912F-C40018E55B88}"/>
              </a:ext>
            </a:extLst>
          </p:cNvPr>
          <p:cNvSpPr txBox="1"/>
          <p:nvPr/>
        </p:nvSpPr>
        <p:spPr>
          <a:xfrm>
            <a:off x="3278130" y="4349020"/>
            <a:ext cx="1866562" cy="212621"/>
          </a:xfrm>
          <a:prstGeom prst="rect">
            <a:avLst/>
          </a:prstGeom>
          <a:solidFill>
            <a:schemeClr val="bg1"/>
          </a:solidFill>
        </p:spPr>
        <p:txBody>
          <a:bodyPr wrap="square" lIns="0" tIns="0" rIns="0" bIns="0" rtlCol="0">
            <a:noAutofit/>
          </a:bodyPr>
          <a:lstStyle/>
          <a:p>
            <a:pPr algn="ctr"/>
            <a:r>
              <a:rPr lang="ja-JP" altLang="en-US" sz="12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12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1200" b="1" dirty="0">
                <a:solidFill>
                  <a:srgbClr val="FF0000"/>
                </a:solidFill>
                <a:latin typeface="BIZ UDPゴシック" panose="020B0400000000000000" pitchFamily="50" charset="-128"/>
                <a:ea typeface="BIZ UDPゴシック" panose="020B0400000000000000" pitchFamily="50" charset="-128"/>
              </a:rPr>
              <a:t>　　</a:t>
            </a:r>
          </a:p>
        </p:txBody>
      </p:sp>
      <p:sp>
        <p:nvSpPr>
          <p:cNvPr id="20" name="テキスト ボックス 19">
            <a:extLst>
              <a:ext uri="{FF2B5EF4-FFF2-40B4-BE49-F238E27FC236}">
                <a16:creationId xmlns:a16="http://schemas.microsoft.com/office/drawing/2014/main" id="{EA775770-93AF-476B-AE82-19C8D2C2305B}"/>
              </a:ext>
            </a:extLst>
          </p:cNvPr>
          <p:cNvSpPr txBox="1"/>
          <p:nvPr/>
        </p:nvSpPr>
        <p:spPr>
          <a:xfrm>
            <a:off x="1284972" y="4378675"/>
            <a:ext cx="1421979" cy="149417"/>
          </a:xfrm>
          <a:prstGeom prst="rect">
            <a:avLst/>
          </a:prstGeom>
          <a:solidFill>
            <a:schemeClr val="bg1"/>
          </a:solidFill>
        </p:spPr>
        <p:txBody>
          <a:bodyPr wrap="square" lIns="0" tIns="0" rIns="0" bIns="0" rtlCol="0">
            <a:noAutofit/>
          </a:bodyPr>
          <a:lstStyle/>
          <a:p>
            <a:pPr algn="ctr"/>
            <a:r>
              <a:rPr lang="ja-JP" altLang="en-US" sz="9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9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900" b="1" dirty="0">
                <a:solidFill>
                  <a:srgbClr val="002060"/>
                </a:solidFill>
                <a:latin typeface="BIZ UDPゴシック" panose="020B0400000000000000" pitchFamily="50" charset="-128"/>
                <a:ea typeface="BIZ UDPゴシック" panose="020B0400000000000000" pitchFamily="50" charset="-128"/>
              </a:rPr>
              <a:t>　　</a:t>
            </a:r>
          </a:p>
        </p:txBody>
      </p:sp>
      <p:sp>
        <p:nvSpPr>
          <p:cNvPr id="37" name="テキスト ボックス 36">
            <a:extLst>
              <a:ext uri="{FF2B5EF4-FFF2-40B4-BE49-F238E27FC236}">
                <a16:creationId xmlns:a16="http://schemas.microsoft.com/office/drawing/2014/main" id="{3B2BDEC0-2CC0-44CA-BD54-5C13A844EE71}"/>
              </a:ext>
            </a:extLst>
          </p:cNvPr>
          <p:cNvSpPr txBox="1"/>
          <p:nvPr/>
        </p:nvSpPr>
        <p:spPr>
          <a:xfrm>
            <a:off x="3038525" y="5663714"/>
            <a:ext cx="2488752" cy="212621"/>
          </a:xfrm>
          <a:prstGeom prst="rect">
            <a:avLst/>
          </a:prstGeom>
          <a:solidFill>
            <a:schemeClr val="bg1"/>
          </a:solidFill>
        </p:spPr>
        <p:txBody>
          <a:bodyPr wrap="square" lIns="0" tIns="0" rIns="0" bIns="0" rtlCol="0">
            <a:noAutofit/>
          </a:bodyPr>
          <a:lstStyle/>
          <a:p>
            <a:r>
              <a:rPr lang="ja-JP" altLang="en-US" sz="12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38" name="テキスト ボックス 37">
            <a:extLst>
              <a:ext uri="{FF2B5EF4-FFF2-40B4-BE49-F238E27FC236}">
                <a16:creationId xmlns:a16="http://schemas.microsoft.com/office/drawing/2014/main" id="{319BC790-DBA8-432F-97D1-6A3C95178C3D}"/>
              </a:ext>
            </a:extLst>
          </p:cNvPr>
          <p:cNvSpPr txBox="1"/>
          <p:nvPr/>
        </p:nvSpPr>
        <p:spPr>
          <a:xfrm>
            <a:off x="3152702" y="3686420"/>
            <a:ext cx="1129353" cy="212621"/>
          </a:xfrm>
          <a:prstGeom prst="rect">
            <a:avLst/>
          </a:prstGeom>
          <a:solidFill>
            <a:schemeClr val="bg1"/>
          </a:solidFill>
        </p:spPr>
        <p:txBody>
          <a:bodyPr wrap="square" lIns="0" tIns="0" rIns="0" bIns="0" rtlCol="0">
            <a:noAutofit/>
          </a:bodyPr>
          <a:lstStyle/>
          <a:p>
            <a:pPr algn="ctr"/>
            <a:r>
              <a:rPr lang="ja-JP" altLang="en-US" sz="1200" b="1" dirty="0">
                <a:solidFill>
                  <a:srgbClr val="FF0000"/>
                </a:solidFill>
                <a:latin typeface="BIZ UDPゴシック" panose="020B0400000000000000" pitchFamily="50" charset="-128"/>
                <a:ea typeface="BIZ UDPゴシック" panose="020B0400000000000000" pitchFamily="50" charset="-128"/>
              </a:rPr>
              <a:t>④自然遷移林　　</a:t>
            </a:r>
          </a:p>
        </p:txBody>
      </p:sp>
      <p:sp>
        <p:nvSpPr>
          <p:cNvPr id="24" name="テキスト ボックス 23">
            <a:extLst>
              <a:ext uri="{FF2B5EF4-FFF2-40B4-BE49-F238E27FC236}">
                <a16:creationId xmlns:a16="http://schemas.microsoft.com/office/drawing/2014/main" id="{A9A0C88F-62FF-4B59-A08A-04E792296C88}"/>
              </a:ext>
            </a:extLst>
          </p:cNvPr>
          <p:cNvSpPr txBox="1"/>
          <p:nvPr/>
        </p:nvSpPr>
        <p:spPr>
          <a:xfrm>
            <a:off x="1117632" y="1829724"/>
            <a:ext cx="4100398" cy="299978"/>
          </a:xfrm>
          <a:prstGeom prst="rect">
            <a:avLst/>
          </a:prstGeom>
          <a:solidFill>
            <a:schemeClr val="bg1"/>
          </a:solidFill>
        </p:spPr>
        <p:txBody>
          <a:bodyPr wrap="square" lIns="0" tIns="0" rIns="0" bIns="0" rtlCol="0">
            <a:noAutofit/>
          </a:bodyPr>
          <a:lstStyle/>
          <a:p>
            <a:pPr algn="ctr"/>
            <a:r>
              <a:rPr lang="ja-JP" altLang="en-US" sz="1600" b="1" dirty="0">
                <a:latin typeface="BIZ UDPゴシック" panose="020B0400000000000000" pitchFamily="50" charset="-128"/>
                <a:ea typeface="BIZ UDPゴシック" panose="020B0400000000000000" pitchFamily="50" charset="-128"/>
              </a:rPr>
              <a:t>大阪府森林整備指針の目標と４つの森林区分</a:t>
            </a:r>
          </a:p>
        </p:txBody>
      </p:sp>
      <p:sp>
        <p:nvSpPr>
          <p:cNvPr id="5" name="四角形: 角を丸くする 4">
            <a:extLst>
              <a:ext uri="{FF2B5EF4-FFF2-40B4-BE49-F238E27FC236}">
                <a16:creationId xmlns:a16="http://schemas.microsoft.com/office/drawing/2014/main" id="{14E890AD-5F4F-45B9-BAEE-A220DE8ADC13}"/>
              </a:ext>
            </a:extLst>
          </p:cNvPr>
          <p:cNvSpPr/>
          <p:nvPr/>
        </p:nvSpPr>
        <p:spPr>
          <a:xfrm>
            <a:off x="6626893" y="4799094"/>
            <a:ext cx="2678264" cy="667653"/>
          </a:xfrm>
          <a:prstGeom prst="round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endParaRPr>
          </a:p>
        </p:txBody>
      </p:sp>
      <p:cxnSp>
        <p:nvCxnSpPr>
          <p:cNvPr id="8" name="直線コネクタ 7">
            <a:extLst>
              <a:ext uri="{FF2B5EF4-FFF2-40B4-BE49-F238E27FC236}">
                <a16:creationId xmlns:a16="http://schemas.microsoft.com/office/drawing/2014/main" id="{55EB4B62-669A-4CDE-8C81-A86E492A88A1}"/>
              </a:ext>
            </a:extLst>
          </p:cNvPr>
          <p:cNvCxnSpPr>
            <a:cxnSpLocks/>
          </p:cNvCxnSpPr>
          <p:nvPr/>
        </p:nvCxnSpPr>
        <p:spPr>
          <a:xfrm>
            <a:off x="6626893" y="5167425"/>
            <a:ext cx="2678264"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コネクタ 12">
            <a:extLst>
              <a:ext uri="{FF2B5EF4-FFF2-40B4-BE49-F238E27FC236}">
                <a16:creationId xmlns:a16="http://schemas.microsoft.com/office/drawing/2014/main" id="{3FC6810A-255E-410E-995E-86AF8AC94127}"/>
              </a:ext>
            </a:extLst>
          </p:cNvPr>
          <p:cNvCxnSpPr>
            <a:stCxn id="5" idx="2"/>
          </p:cNvCxnSpPr>
          <p:nvPr/>
        </p:nvCxnSpPr>
        <p:spPr>
          <a:xfrm flipV="1">
            <a:off x="7966025" y="4799094"/>
            <a:ext cx="0" cy="667653"/>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テキスト ボックス 2">
            <a:extLst>
              <a:ext uri="{FF2B5EF4-FFF2-40B4-BE49-F238E27FC236}">
                <a16:creationId xmlns:a16="http://schemas.microsoft.com/office/drawing/2014/main" id="{212B48C2-782B-45D1-86F2-1D5E94F448EA}"/>
              </a:ext>
            </a:extLst>
          </p:cNvPr>
          <p:cNvSpPr txBox="1"/>
          <p:nvPr/>
        </p:nvSpPr>
        <p:spPr>
          <a:xfrm>
            <a:off x="7348649" y="4583313"/>
            <a:ext cx="1224951" cy="307777"/>
          </a:xfrm>
          <a:prstGeom prst="rect">
            <a:avLst/>
          </a:prstGeom>
          <a:solidFill>
            <a:schemeClr val="bg1"/>
          </a:solidFill>
        </p:spPr>
        <p:txBody>
          <a:bodyPr wrap="square" rtlCol="0">
            <a:spAutoFit/>
          </a:bodyPr>
          <a:lstStyle/>
          <a:p>
            <a:pPr algn="ctr"/>
            <a:r>
              <a:rPr kumimoji="1" lang="ja-JP" altLang="en-US" sz="1400" dirty="0">
                <a:latin typeface="HGP創英角ｺﾞｼｯｸUB" panose="020B0900000000000000" pitchFamily="50" charset="-128"/>
                <a:ea typeface="HGP創英角ｺﾞｼｯｸUB" panose="020B0900000000000000" pitchFamily="50" charset="-128"/>
              </a:rPr>
              <a:t>社会的条件</a:t>
            </a:r>
          </a:p>
        </p:txBody>
      </p:sp>
      <p:sp>
        <p:nvSpPr>
          <p:cNvPr id="32" name="テキスト ボックス 31">
            <a:extLst>
              <a:ext uri="{FF2B5EF4-FFF2-40B4-BE49-F238E27FC236}">
                <a16:creationId xmlns:a16="http://schemas.microsoft.com/office/drawing/2014/main" id="{C80656C2-DC14-48AE-963C-4CA25BFFC19D}"/>
              </a:ext>
            </a:extLst>
          </p:cNvPr>
          <p:cNvSpPr txBox="1"/>
          <p:nvPr/>
        </p:nvSpPr>
        <p:spPr>
          <a:xfrm>
            <a:off x="6694263" y="4906947"/>
            <a:ext cx="1224951" cy="285605"/>
          </a:xfrm>
          <a:prstGeom prst="rect">
            <a:avLst/>
          </a:prstGeom>
          <a:noFill/>
        </p:spPr>
        <p:txBody>
          <a:bodyPr wrap="square">
            <a:spAutoFit/>
          </a:bodyPr>
          <a:lstStyle/>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路網からの距離</a:t>
            </a:r>
          </a:p>
        </p:txBody>
      </p:sp>
      <p:sp>
        <p:nvSpPr>
          <p:cNvPr id="36" name="テキスト ボックス 35">
            <a:extLst>
              <a:ext uri="{FF2B5EF4-FFF2-40B4-BE49-F238E27FC236}">
                <a16:creationId xmlns:a16="http://schemas.microsoft.com/office/drawing/2014/main" id="{AA28F33A-578A-42E8-A1C8-38E1482777EC}"/>
              </a:ext>
            </a:extLst>
          </p:cNvPr>
          <p:cNvSpPr txBox="1"/>
          <p:nvPr/>
        </p:nvSpPr>
        <p:spPr>
          <a:xfrm>
            <a:off x="6583762" y="5175807"/>
            <a:ext cx="1458087" cy="261610"/>
          </a:xfrm>
          <a:prstGeom prst="rect">
            <a:avLst/>
          </a:prstGeom>
          <a:noFill/>
        </p:spPr>
        <p:txBody>
          <a:bodyPr wrap="square">
            <a:spAutoFit/>
          </a:bodyPr>
          <a:lstStyle/>
          <a:p>
            <a:pPr algn="ctr"/>
            <a:r>
              <a:rPr kumimoji="1" lang="ja-JP" altLang="en-US" sz="1100" dirty="0">
                <a:solidFill>
                  <a:schemeClr val="tx1"/>
                </a:solidFill>
                <a:latin typeface="HGP創英角ｺﾞｼｯｸUB" panose="020B0900000000000000" pitchFamily="50" charset="-128"/>
                <a:ea typeface="HGP創英角ｺﾞｼｯｸUB" panose="020B0900000000000000" pitchFamily="50" charset="-128"/>
              </a:rPr>
              <a:t>森林経営計画の策定</a:t>
            </a:r>
            <a:endParaRPr kumimoji="1" lang="en-US" altLang="ja-JP" sz="1100"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39" name="テキスト ボックス 38">
            <a:extLst>
              <a:ext uri="{FF2B5EF4-FFF2-40B4-BE49-F238E27FC236}">
                <a16:creationId xmlns:a16="http://schemas.microsoft.com/office/drawing/2014/main" id="{041A49AA-2327-4C19-958F-AA67714F1F40}"/>
              </a:ext>
            </a:extLst>
          </p:cNvPr>
          <p:cNvSpPr txBox="1"/>
          <p:nvPr/>
        </p:nvSpPr>
        <p:spPr>
          <a:xfrm>
            <a:off x="7919956" y="5179319"/>
            <a:ext cx="1393827" cy="276999"/>
          </a:xfrm>
          <a:prstGeom prst="rect">
            <a:avLst/>
          </a:prstGeom>
          <a:noFill/>
        </p:spPr>
        <p:txBody>
          <a:bodyPr wrap="square">
            <a:spAutoFit/>
          </a:bodyPr>
          <a:lstStyle/>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森林所有者の意向</a:t>
            </a:r>
          </a:p>
        </p:txBody>
      </p:sp>
      <p:sp>
        <p:nvSpPr>
          <p:cNvPr id="40" name="テキスト ボックス 39">
            <a:extLst>
              <a:ext uri="{FF2B5EF4-FFF2-40B4-BE49-F238E27FC236}">
                <a16:creationId xmlns:a16="http://schemas.microsoft.com/office/drawing/2014/main" id="{771440A5-0926-432F-A423-2906D5BCA41E}"/>
              </a:ext>
            </a:extLst>
          </p:cNvPr>
          <p:cNvSpPr txBox="1"/>
          <p:nvPr/>
        </p:nvSpPr>
        <p:spPr>
          <a:xfrm>
            <a:off x="7977958" y="4907800"/>
            <a:ext cx="1337282" cy="276999"/>
          </a:xfrm>
          <a:prstGeom prst="rect">
            <a:avLst/>
          </a:prstGeom>
          <a:noFill/>
        </p:spPr>
        <p:txBody>
          <a:bodyPr wrap="square">
            <a:spAutoFit/>
          </a:bodyPr>
          <a:lstStyle/>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人工林のまとまり</a:t>
            </a:r>
          </a:p>
        </p:txBody>
      </p:sp>
      <p:sp>
        <p:nvSpPr>
          <p:cNvPr id="31" name="矢印: 右 30">
            <a:extLst>
              <a:ext uri="{FF2B5EF4-FFF2-40B4-BE49-F238E27FC236}">
                <a16:creationId xmlns:a16="http://schemas.microsoft.com/office/drawing/2014/main" id="{05F72967-599F-4E5C-A0B6-D601EA69E01F}"/>
              </a:ext>
            </a:extLst>
          </p:cNvPr>
          <p:cNvSpPr/>
          <p:nvPr/>
        </p:nvSpPr>
        <p:spPr>
          <a:xfrm rot="5400000">
            <a:off x="7891000" y="3900377"/>
            <a:ext cx="165460" cy="1148102"/>
          </a:xfrm>
          <a:prstGeom prst="rightArrow">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ボックス 41">
            <a:extLst>
              <a:ext uri="{FF2B5EF4-FFF2-40B4-BE49-F238E27FC236}">
                <a16:creationId xmlns:a16="http://schemas.microsoft.com/office/drawing/2014/main" id="{EEC54983-933C-40C0-A9A0-A7F96209E96A}"/>
              </a:ext>
            </a:extLst>
          </p:cNvPr>
          <p:cNvSpPr txBox="1"/>
          <p:nvPr/>
        </p:nvSpPr>
        <p:spPr>
          <a:xfrm>
            <a:off x="6558775" y="6479514"/>
            <a:ext cx="2709779" cy="299978"/>
          </a:xfrm>
          <a:prstGeom prst="rect">
            <a:avLst/>
          </a:prstGeom>
          <a:solidFill>
            <a:srgbClr val="FFFF00"/>
          </a:solidFill>
        </p:spPr>
        <p:txBody>
          <a:bodyPr wrap="square" lIns="0" tIns="0" rIns="0" bIns="0" rtlCol="0">
            <a:noAutofit/>
          </a:bodyPr>
          <a:lstStyle/>
          <a:p>
            <a:pPr algn="ctr"/>
            <a:r>
              <a:rPr lang="ja-JP" altLang="en-US" sz="1600" dirty="0">
                <a:latin typeface="HGS創英角ｺﾞｼｯｸUB" panose="020B0900000000000000" pitchFamily="50" charset="-128"/>
                <a:ea typeface="HGS創英角ｺﾞｼｯｸUB" panose="020B0900000000000000" pitchFamily="50" charset="-128"/>
              </a:rPr>
              <a:t>地区ごとに森林区分を整理</a:t>
            </a:r>
          </a:p>
        </p:txBody>
      </p:sp>
      <p:sp>
        <p:nvSpPr>
          <p:cNvPr id="43" name="テキスト ボックス 42">
            <a:extLst>
              <a:ext uri="{FF2B5EF4-FFF2-40B4-BE49-F238E27FC236}">
                <a16:creationId xmlns:a16="http://schemas.microsoft.com/office/drawing/2014/main" id="{66D80580-7765-4003-804E-3C0751FFE5B6}"/>
              </a:ext>
            </a:extLst>
          </p:cNvPr>
          <p:cNvSpPr txBox="1"/>
          <p:nvPr/>
        </p:nvSpPr>
        <p:spPr>
          <a:xfrm>
            <a:off x="6678907" y="5553749"/>
            <a:ext cx="2589647" cy="695624"/>
          </a:xfrm>
          <a:prstGeom prst="rect">
            <a:avLst/>
          </a:prstGeom>
          <a:solidFill>
            <a:schemeClr val="bg1"/>
          </a:solidFill>
        </p:spPr>
        <p:txBody>
          <a:bodyPr wrap="square" lIns="0" tIns="0" rIns="0" bIns="0" rtlCol="0">
            <a:noAutofit/>
          </a:bodyPr>
          <a:lstStyle/>
          <a:p>
            <a:pPr algn="ctr"/>
            <a:r>
              <a:rPr lang="ja-JP" altLang="en-US" sz="1200" dirty="0">
                <a:latin typeface="HGS創英角ｺﾞｼｯｸUB" panose="020B0900000000000000" pitchFamily="50" charset="-128"/>
                <a:ea typeface="HGS創英角ｺﾞｼｯｸUB" panose="020B0900000000000000" pitchFamily="50" charset="-128"/>
              </a:rPr>
              <a:t>特に対応が必要な森林</a:t>
            </a:r>
            <a:endParaRPr lang="en-US" altLang="ja-JP" sz="1200" dirty="0">
              <a:latin typeface="HGS創英角ｺﾞｼｯｸUB" panose="020B0900000000000000" pitchFamily="50" charset="-128"/>
              <a:ea typeface="HGS創英角ｺﾞｼｯｸUB" panose="020B0900000000000000" pitchFamily="50" charset="-128"/>
            </a:endParaRPr>
          </a:p>
          <a:p>
            <a:r>
              <a:rPr lang="ja-JP" altLang="en-US" sz="1050" dirty="0">
                <a:solidFill>
                  <a:srgbClr val="002060"/>
                </a:solidFill>
                <a:latin typeface="HGS創英角ｺﾞｼｯｸUB" panose="020B0900000000000000" pitchFamily="50" charset="-128"/>
                <a:ea typeface="HGS創英角ｺﾞｼｯｸUB" panose="020B0900000000000000" pitchFamily="50" charset="-128"/>
              </a:rPr>
              <a:t>・風倒木被害地</a:t>
            </a:r>
            <a:endParaRPr lang="en-US" altLang="ja-JP" sz="1050" dirty="0">
              <a:solidFill>
                <a:srgbClr val="002060"/>
              </a:solidFill>
              <a:latin typeface="HGS創英角ｺﾞｼｯｸUB" panose="020B0900000000000000" pitchFamily="50" charset="-128"/>
              <a:ea typeface="HGS創英角ｺﾞｼｯｸUB" panose="020B0900000000000000" pitchFamily="50" charset="-128"/>
            </a:endParaRPr>
          </a:p>
          <a:p>
            <a:r>
              <a:rPr lang="ja-JP" altLang="en-US" sz="1050" dirty="0">
                <a:solidFill>
                  <a:srgbClr val="002060"/>
                </a:solidFill>
                <a:latin typeface="HGS創英角ｺﾞｼｯｸUB" panose="020B0900000000000000" pitchFamily="50" charset="-128"/>
                <a:ea typeface="HGS創英角ｺﾞｼｯｸUB" panose="020B0900000000000000" pitchFamily="50" charset="-128"/>
              </a:rPr>
              <a:t>・ナラ枯れ被害地</a:t>
            </a:r>
            <a:endParaRPr lang="en-US" altLang="ja-JP" sz="1050" dirty="0">
              <a:solidFill>
                <a:srgbClr val="002060"/>
              </a:solidFill>
              <a:latin typeface="HGS創英角ｺﾞｼｯｸUB" panose="020B0900000000000000" pitchFamily="50" charset="-128"/>
              <a:ea typeface="HGS創英角ｺﾞｼｯｸUB" panose="020B0900000000000000" pitchFamily="50" charset="-128"/>
            </a:endParaRPr>
          </a:p>
          <a:p>
            <a:r>
              <a:rPr lang="ja-JP" altLang="en-US" sz="1050" dirty="0">
                <a:solidFill>
                  <a:srgbClr val="002060"/>
                </a:solidFill>
                <a:latin typeface="HGS創英角ｺﾞｼｯｸUB" panose="020B0900000000000000" pitchFamily="50" charset="-128"/>
                <a:ea typeface="HGS創英角ｺﾞｼｯｸUB" panose="020B0900000000000000" pitchFamily="50" charset="-128"/>
              </a:rPr>
              <a:t>・拡大竹林</a:t>
            </a:r>
          </a:p>
        </p:txBody>
      </p:sp>
      <p:sp>
        <p:nvSpPr>
          <p:cNvPr id="44" name="四角形: 角を丸くする 43">
            <a:extLst>
              <a:ext uri="{FF2B5EF4-FFF2-40B4-BE49-F238E27FC236}">
                <a16:creationId xmlns:a16="http://schemas.microsoft.com/office/drawing/2014/main" id="{4C6AF5A3-E399-4B29-8FCC-19CE27049AE7}"/>
              </a:ext>
            </a:extLst>
          </p:cNvPr>
          <p:cNvSpPr/>
          <p:nvPr/>
        </p:nvSpPr>
        <p:spPr>
          <a:xfrm>
            <a:off x="3398427" y="2298569"/>
            <a:ext cx="1982915" cy="321920"/>
          </a:xfrm>
          <a:prstGeom prst="round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Pゴシック" panose="020B0400000000000000" pitchFamily="50" charset="-128"/>
                <a:ea typeface="BIZ UDPゴシック" panose="020B0400000000000000" pitchFamily="50" charset="-128"/>
              </a:rPr>
              <a:t>防災に配慮した森づくり</a:t>
            </a:r>
          </a:p>
        </p:txBody>
      </p:sp>
      <p:sp>
        <p:nvSpPr>
          <p:cNvPr id="45" name="四角形: 角を丸くする 44">
            <a:extLst>
              <a:ext uri="{FF2B5EF4-FFF2-40B4-BE49-F238E27FC236}">
                <a16:creationId xmlns:a16="http://schemas.microsoft.com/office/drawing/2014/main" id="{BB0EF7B5-028E-44A6-830F-DE400ECF6BF3}"/>
              </a:ext>
            </a:extLst>
          </p:cNvPr>
          <p:cNvSpPr/>
          <p:nvPr/>
        </p:nvSpPr>
        <p:spPr>
          <a:xfrm>
            <a:off x="1184957" y="2671819"/>
            <a:ext cx="2150928" cy="321920"/>
          </a:xfrm>
          <a:prstGeom prst="round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Pゴシック" panose="020B0400000000000000" pitchFamily="50" charset="-128"/>
                <a:ea typeface="BIZ UDPゴシック" panose="020B0400000000000000" pitchFamily="50" charset="-128"/>
              </a:rPr>
              <a:t>広葉樹などの育成と活用</a:t>
            </a:r>
          </a:p>
        </p:txBody>
      </p:sp>
      <p:sp>
        <p:nvSpPr>
          <p:cNvPr id="46" name="四角形: 角を丸くする 45">
            <a:extLst>
              <a:ext uri="{FF2B5EF4-FFF2-40B4-BE49-F238E27FC236}">
                <a16:creationId xmlns:a16="http://schemas.microsoft.com/office/drawing/2014/main" id="{BB1E1AEF-31BD-40FB-9268-6643EB444FA6}"/>
              </a:ext>
            </a:extLst>
          </p:cNvPr>
          <p:cNvSpPr/>
          <p:nvPr/>
        </p:nvSpPr>
        <p:spPr>
          <a:xfrm>
            <a:off x="3412260" y="2683065"/>
            <a:ext cx="1969081" cy="321920"/>
          </a:xfrm>
          <a:prstGeom prst="round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Pゴシック" panose="020B0400000000000000" pitchFamily="50" charset="-128"/>
                <a:ea typeface="BIZ UDPゴシック" panose="020B0400000000000000" pitchFamily="50" charset="-128"/>
              </a:rPr>
              <a:t>多様な森づくり</a:t>
            </a:r>
          </a:p>
        </p:txBody>
      </p:sp>
      <p:sp>
        <p:nvSpPr>
          <p:cNvPr id="47" name="四角形: 角を丸くする 46">
            <a:extLst>
              <a:ext uri="{FF2B5EF4-FFF2-40B4-BE49-F238E27FC236}">
                <a16:creationId xmlns:a16="http://schemas.microsoft.com/office/drawing/2014/main" id="{DCCE52AA-8B06-4404-A90E-9CC05A552FA9}"/>
              </a:ext>
            </a:extLst>
          </p:cNvPr>
          <p:cNvSpPr/>
          <p:nvPr/>
        </p:nvSpPr>
        <p:spPr>
          <a:xfrm>
            <a:off x="1184957" y="2288396"/>
            <a:ext cx="2150928" cy="321920"/>
          </a:xfrm>
          <a:prstGeom prst="round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Pゴシック" panose="020B0400000000000000" pitchFamily="50" charset="-128"/>
                <a:ea typeface="BIZ UDPゴシック" panose="020B0400000000000000" pitchFamily="50" charset="-128"/>
              </a:rPr>
              <a:t>メリハリをつけた林業経営</a:t>
            </a:r>
          </a:p>
        </p:txBody>
      </p:sp>
      <p:sp>
        <p:nvSpPr>
          <p:cNvPr id="49" name="テキスト ボックス 48">
            <a:extLst>
              <a:ext uri="{FF2B5EF4-FFF2-40B4-BE49-F238E27FC236}">
                <a16:creationId xmlns:a16="http://schemas.microsoft.com/office/drawing/2014/main" id="{0FAD0AB9-F5A9-4D57-A009-A76C5A556C17}"/>
              </a:ext>
            </a:extLst>
          </p:cNvPr>
          <p:cNvSpPr txBox="1"/>
          <p:nvPr/>
        </p:nvSpPr>
        <p:spPr>
          <a:xfrm>
            <a:off x="544851" y="2288396"/>
            <a:ext cx="514891" cy="299978"/>
          </a:xfrm>
          <a:prstGeom prst="rect">
            <a:avLst/>
          </a:prstGeom>
          <a:solidFill>
            <a:schemeClr val="bg1"/>
          </a:solidFill>
        </p:spPr>
        <p:txBody>
          <a:bodyPr wrap="square" lIns="0" tIns="0" rIns="0" bIns="0" rtlCol="0">
            <a:noAutofit/>
          </a:bodyPr>
          <a:lstStyle/>
          <a:p>
            <a:r>
              <a:rPr lang="ja-JP" altLang="en-US" sz="1600" b="1" dirty="0">
                <a:solidFill>
                  <a:srgbClr val="002060"/>
                </a:solidFill>
                <a:latin typeface="BIZ UDPゴシック" panose="020B0400000000000000" pitchFamily="50" charset="-128"/>
                <a:ea typeface="BIZ UDPゴシック" panose="020B0400000000000000" pitchFamily="50" charset="-128"/>
              </a:rPr>
              <a:t>目標</a:t>
            </a:r>
          </a:p>
        </p:txBody>
      </p:sp>
      <p:sp>
        <p:nvSpPr>
          <p:cNvPr id="50" name="テキスト ボックス 49">
            <a:extLst>
              <a:ext uri="{FF2B5EF4-FFF2-40B4-BE49-F238E27FC236}">
                <a16:creationId xmlns:a16="http://schemas.microsoft.com/office/drawing/2014/main" id="{593A0630-0629-44EA-BAB8-2AE2261DB5AC}"/>
              </a:ext>
            </a:extLst>
          </p:cNvPr>
          <p:cNvSpPr txBox="1"/>
          <p:nvPr/>
        </p:nvSpPr>
        <p:spPr>
          <a:xfrm>
            <a:off x="6873063" y="1724383"/>
            <a:ext cx="2201334" cy="299978"/>
          </a:xfrm>
          <a:prstGeom prst="rect">
            <a:avLst/>
          </a:prstGeom>
          <a:solidFill>
            <a:schemeClr val="bg1"/>
          </a:solidFill>
        </p:spPr>
        <p:txBody>
          <a:bodyPr wrap="square" lIns="0" tIns="0" rIns="0" bIns="0" rtlCol="0">
            <a:noAutofit/>
          </a:bodyPr>
          <a:lstStyle/>
          <a:p>
            <a:pPr algn="ctr"/>
            <a:r>
              <a:rPr lang="ja-JP" altLang="en-US" sz="1600" b="1" dirty="0">
                <a:solidFill>
                  <a:srgbClr val="002060"/>
                </a:solidFill>
                <a:latin typeface="BIZ UDPゴシック" panose="020B0400000000000000" pitchFamily="50" charset="-128"/>
                <a:ea typeface="BIZ UDPゴシック" panose="020B0400000000000000" pitchFamily="50" charset="-128"/>
              </a:rPr>
              <a:t>森林区分の考え方</a:t>
            </a:r>
          </a:p>
        </p:txBody>
      </p:sp>
      <p:sp>
        <p:nvSpPr>
          <p:cNvPr id="41" name="矢印: 右 40">
            <a:extLst>
              <a:ext uri="{FF2B5EF4-FFF2-40B4-BE49-F238E27FC236}">
                <a16:creationId xmlns:a16="http://schemas.microsoft.com/office/drawing/2014/main" id="{7661ED5C-FFCF-422A-8F25-E7BC76199C42}"/>
              </a:ext>
            </a:extLst>
          </p:cNvPr>
          <p:cNvSpPr/>
          <p:nvPr/>
        </p:nvSpPr>
        <p:spPr>
          <a:xfrm rot="5400000">
            <a:off x="7878970" y="5743328"/>
            <a:ext cx="165460" cy="1148102"/>
          </a:xfrm>
          <a:prstGeom prst="rightArrow">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正方形/長方形 51">
            <a:extLst>
              <a:ext uri="{FF2B5EF4-FFF2-40B4-BE49-F238E27FC236}">
                <a16:creationId xmlns:a16="http://schemas.microsoft.com/office/drawing/2014/main" id="{AA594AF5-5704-46E0-AF91-05A943CA561A}"/>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53" name="スライド番号プレースホルダー 10">
            <a:extLst>
              <a:ext uri="{FF2B5EF4-FFF2-40B4-BE49-F238E27FC236}">
                <a16:creationId xmlns:a16="http://schemas.microsoft.com/office/drawing/2014/main" id="{EC897A1E-4264-46F5-B2BF-00CD366D1CEE}"/>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8</a:t>
            </a:fld>
            <a:endParaRPr kumimoji="1" lang="ja-JP" altLang="en-US" sz="2000" b="1" dirty="0"/>
          </a:p>
        </p:txBody>
      </p:sp>
      <p:sp>
        <p:nvSpPr>
          <p:cNvPr id="54" name="四角形: 角を丸くする 53">
            <a:extLst>
              <a:ext uri="{FF2B5EF4-FFF2-40B4-BE49-F238E27FC236}">
                <a16:creationId xmlns:a16="http://schemas.microsoft.com/office/drawing/2014/main" id="{96F2E2EC-B333-4979-A325-EE5274AD8B99}"/>
              </a:ext>
            </a:extLst>
          </p:cNvPr>
          <p:cNvSpPr/>
          <p:nvPr/>
        </p:nvSpPr>
        <p:spPr>
          <a:xfrm>
            <a:off x="7973730" y="2930933"/>
            <a:ext cx="1287677" cy="599854"/>
          </a:xfrm>
          <a:prstGeom prst="roundRect">
            <a:avLst/>
          </a:prstGeom>
          <a:noFill/>
          <a:ln w="41275">
            <a:solidFill>
              <a:srgbClr val="80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四角形: 角を丸くする 54">
            <a:extLst>
              <a:ext uri="{FF2B5EF4-FFF2-40B4-BE49-F238E27FC236}">
                <a16:creationId xmlns:a16="http://schemas.microsoft.com/office/drawing/2014/main" id="{81232B39-DE91-44E9-9676-24FE23D9BC1F}"/>
              </a:ext>
            </a:extLst>
          </p:cNvPr>
          <p:cNvSpPr/>
          <p:nvPr/>
        </p:nvSpPr>
        <p:spPr>
          <a:xfrm>
            <a:off x="7980877" y="3572690"/>
            <a:ext cx="1287677" cy="599854"/>
          </a:xfrm>
          <a:prstGeom prst="roundRect">
            <a:avLst/>
          </a:prstGeom>
          <a:noFill/>
          <a:ln w="41275">
            <a:solidFill>
              <a:srgbClr val="00642D"/>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四角形: 角を丸くする 55">
            <a:extLst>
              <a:ext uri="{FF2B5EF4-FFF2-40B4-BE49-F238E27FC236}">
                <a16:creationId xmlns:a16="http://schemas.microsoft.com/office/drawing/2014/main" id="{44B299BF-F47E-49B0-A296-84AF1F33E7BE}"/>
              </a:ext>
            </a:extLst>
          </p:cNvPr>
          <p:cNvSpPr/>
          <p:nvPr/>
        </p:nvSpPr>
        <p:spPr>
          <a:xfrm>
            <a:off x="6635064" y="2949474"/>
            <a:ext cx="1287677" cy="581132"/>
          </a:xfrm>
          <a:prstGeom prst="roundRect">
            <a:avLst/>
          </a:prstGeom>
          <a:noFill/>
          <a:ln w="41275">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四角形: 角を丸くする 56">
            <a:extLst>
              <a:ext uri="{FF2B5EF4-FFF2-40B4-BE49-F238E27FC236}">
                <a16:creationId xmlns:a16="http://schemas.microsoft.com/office/drawing/2014/main" id="{D55174AB-B023-4B5C-A8E7-0AA874D5FDBF}"/>
              </a:ext>
            </a:extLst>
          </p:cNvPr>
          <p:cNvSpPr/>
          <p:nvPr/>
        </p:nvSpPr>
        <p:spPr>
          <a:xfrm>
            <a:off x="6635064" y="3574754"/>
            <a:ext cx="1287677" cy="597790"/>
          </a:xfrm>
          <a:prstGeom prst="roundRect">
            <a:avLst/>
          </a:prstGeom>
          <a:noFill/>
          <a:ln w="41275">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36793430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a:extLst>
              <a:ext uri="{FF2B5EF4-FFF2-40B4-BE49-F238E27FC236}">
                <a16:creationId xmlns:a16="http://schemas.microsoft.com/office/drawing/2014/main" id="{ADFAE990-FE17-43A7-8233-9EC81B7D4A2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865610" y="1134395"/>
            <a:ext cx="6019593" cy="3884363"/>
          </a:xfrm>
          <a:prstGeom prst="rect">
            <a:avLst/>
          </a:prstGeom>
        </p:spPr>
      </p:pic>
      <p:sp>
        <p:nvSpPr>
          <p:cNvPr id="27" name="四角形: 角を丸くする 26">
            <a:extLst>
              <a:ext uri="{FF2B5EF4-FFF2-40B4-BE49-F238E27FC236}">
                <a16:creationId xmlns:a16="http://schemas.microsoft.com/office/drawing/2014/main" id="{743EC74E-0B84-48B2-956C-E82DCC240E94}"/>
              </a:ext>
            </a:extLst>
          </p:cNvPr>
          <p:cNvSpPr/>
          <p:nvPr/>
        </p:nvSpPr>
        <p:spPr>
          <a:xfrm>
            <a:off x="7237657" y="1392861"/>
            <a:ext cx="2616954" cy="3228862"/>
          </a:xfrm>
          <a:prstGeom prst="roundRect">
            <a:avLst>
              <a:gd name="adj" fmla="val 5077"/>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nchorCtr="0"/>
          <a:lstStyle/>
          <a:p>
            <a:r>
              <a:rPr kumimoji="1" lang="ja-JP" altLang="en-US" sz="1100" b="1" dirty="0">
                <a:solidFill>
                  <a:srgbClr val="FF0000"/>
                </a:solidFill>
                <a:latin typeface="BIZ UDゴシック" panose="020B0400000000000000" pitchFamily="49" charset="-128"/>
                <a:ea typeface="BIZ UDゴシック" panose="020B0400000000000000" pitchFamily="49" charset="-128"/>
              </a:rPr>
              <a:t>基軸２</a:t>
            </a:r>
            <a:r>
              <a:rPr kumimoji="1" lang="ja-JP" altLang="en-US" sz="1200" b="1" dirty="0">
                <a:solidFill>
                  <a:srgbClr val="FF0000"/>
                </a:solidFill>
                <a:latin typeface="BIZ UDゴシック" panose="020B0400000000000000" pitchFamily="49" charset="-128"/>
                <a:ea typeface="BIZ UDゴシック" panose="020B0400000000000000" pitchFamily="49" charset="-128"/>
              </a:rPr>
              <a:t> 持続的な林業経営の推進</a:t>
            </a:r>
            <a:endParaRPr kumimoji="1" lang="en-US" altLang="ja-JP" sz="1200" b="1" dirty="0">
              <a:solidFill>
                <a:srgbClr val="FF0000"/>
              </a:solidFill>
              <a:latin typeface="BIZ UDゴシック" panose="020B0400000000000000" pitchFamily="49" charset="-128"/>
              <a:ea typeface="BIZ UDゴシック" panose="020B0400000000000000" pitchFamily="49" charset="-128"/>
            </a:endParaRPr>
          </a:p>
          <a:p>
            <a:pPr>
              <a:lnSpc>
                <a:spcPts val="400"/>
              </a:lnSpc>
            </a:pPr>
            <a:endPar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endParaRPr>
          </a:p>
          <a:p>
            <a:pPr>
              <a:lnSpc>
                <a:spcPct val="150000"/>
              </a:lnSpc>
            </a:pPr>
            <a:r>
              <a:rPr kumimoji="1" lang="ja-JP" altLang="en-US" sz="1050" dirty="0">
                <a:solidFill>
                  <a:schemeClr val="accent2">
                    <a:lumMod val="7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rPr>
              <a:t>2-1</a:t>
            </a:r>
            <a:r>
              <a:rPr kumimoji="1" lang="ja-JP" altLang="en-US" sz="1050" dirty="0">
                <a:solidFill>
                  <a:schemeClr val="accent2">
                    <a:lumMod val="75000"/>
                  </a:schemeClr>
                </a:solidFill>
                <a:latin typeface="BIZ UDゴシック" panose="020B0400000000000000" pitchFamily="49" charset="-128"/>
                <a:ea typeface="BIZ UDゴシック" panose="020B0400000000000000" pitchFamily="49" charset="-128"/>
              </a:rPr>
              <a:t> 林業経営の効率化・基盤強化</a:t>
            </a:r>
            <a:endPar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endParaRPr>
          </a:p>
          <a:p>
            <a:pPr>
              <a:lnSpc>
                <a:spcPct val="150000"/>
              </a:lnSpc>
            </a:pPr>
            <a:endPar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endParaRPr>
          </a:p>
          <a:p>
            <a:pPr>
              <a:lnSpc>
                <a:spcPct val="150000"/>
              </a:lnSpc>
            </a:pPr>
            <a:endPar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endParaRPr>
          </a:p>
          <a:p>
            <a:pPr>
              <a:lnSpc>
                <a:spcPct val="150000"/>
              </a:lnSpc>
            </a:pPr>
            <a:endPar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endParaRPr>
          </a:p>
          <a:p>
            <a:pPr>
              <a:lnSpc>
                <a:spcPct val="150000"/>
              </a:lnSpc>
            </a:pPr>
            <a:r>
              <a:rPr kumimoji="1" lang="ja-JP" altLang="en-US" sz="1050" dirty="0">
                <a:solidFill>
                  <a:schemeClr val="accent2">
                    <a:lumMod val="7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rPr>
              <a:t>2-2 </a:t>
            </a:r>
            <a:r>
              <a:rPr kumimoji="1" lang="ja-JP" altLang="en-US" sz="1050" dirty="0">
                <a:solidFill>
                  <a:schemeClr val="accent2">
                    <a:lumMod val="75000"/>
                  </a:schemeClr>
                </a:solidFill>
                <a:latin typeface="BIZ UDゴシック" panose="020B0400000000000000" pitchFamily="49" charset="-128"/>
                <a:ea typeface="BIZ UDゴシック" panose="020B0400000000000000" pitchFamily="49" charset="-128"/>
              </a:rPr>
              <a:t>新技術の活用支援</a:t>
            </a:r>
            <a:endPar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endParaRPr>
          </a:p>
          <a:p>
            <a:pPr>
              <a:lnSpc>
                <a:spcPct val="150000"/>
              </a:lnSpc>
            </a:pPr>
            <a:endPar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endParaRPr>
          </a:p>
          <a:p>
            <a:pPr>
              <a:lnSpc>
                <a:spcPct val="150000"/>
              </a:lnSpc>
            </a:pPr>
            <a:endPar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endParaRPr>
          </a:p>
          <a:p>
            <a:pPr>
              <a:lnSpc>
                <a:spcPct val="150000"/>
              </a:lnSpc>
            </a:pPr>
            <a:endPar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endParaRPr>
          </a:p>
          <a:p>
            <a:pPr>
              <a:lnSpc>
                <a:spcPct val="150000"/>
              </a:lnSpc>
            </a:pPr>
            <a:r>
              <a:rPr kumimoji="1" lang="ja-JP" altLang="en-US" sz="1050" dirty="0">
                <a:solidFill>
                  <a:schemeClr val="accent2">
                    <a:lumMod val="7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2">
                    <a:lumMod val="75000"/>
                  </a:schemeClr>
                </a:solidFill>
                <a:latin typeface="BIZ UDゴシック" panose="020B0400000000000000" pitchFamily="49" charset="-128"/>
                <a:ea typeface="BIZ UDゴシック" panose="020B0400000000000000" pitchFamily="49" charset="-128"/>
              </a:rPr>
              <a:t>2-3 </a:t>
            </a:r>
            <a:r>
              <a:rPr kumimoji="1" lang="ja-JP" altLang="en-US" sz="1050" dirty="0">
                <a:solidFill>
                  <a:schemeClr val="accent2">
                    <a:lumMod val="75000"/>
                  </a:schemeClr>
                </a:solidFill>
                <a:latin typeface="BIZ UDゴシック" panose="020B0400000000000000" pitchFamily="49" charset="-128"/>
                <a:ea typeface="BIZ UDゴシック" panose="020B0400000000000000" pitchFamily="49" charset="-128"/>
              </a:rPr>
              <a:t>森林資源の有効活用</a:t>
            </a:r>
            <a:endParaRPr kumimoji="1" lang="en-US" altLang="ja-JP" sz="1050" dirty="0">
              <a:solidFill>
                <a:schemeClr val="bg1"/>
              </a:solidFill>
            </a:endParaRPr>
          </a:p>
        </p:txBody>
      </p:sp>
      <p:sp>
        <p:nvSpPr>
          <p:cNvPr id="52" name="楕円 51">
            <a:extLst>
              <a:ext uri="{FF2B5EF4-FFF2-40B4-BE49-F238E27FC236}">
                <a16:creationId xmlns:a16="http://schemas.microsoft.com/office/drawing/2014/main" id="{EFEEA07F-B25E-4748-96AC-214AE3272E7C}"/>
              </a:ext>
            </a:extLst>
          </p:cNvPr>
          <p:cNvSpPr/>
          <p:nvPr/>
        </p:nvSpPr>
        <p:spPr>
          <a:xfrm>
            <a:off x="6873965" y="4752954"/>
            <a:ext cx="2736000" cy="792000"/>
          </a:xfrm>
          <a:prstGeom prst="ellipse">
            <a:avLst/>
          </a:prstGeom>
          <a:solidFill>
            <a:schemeClr val="accent4">
              <a:lumMod val="40000"/>
              <a:lumOff val="60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a:extLst>
              <a:ext uri="{FF2B5EF4-FFF2-40B4-BE49-F238E27FC236}">
                <a16:creationId xmlns:a16="http://schemas.microsoft.com/office/drawing/2014/main" id="{65357211-088E-4E5D-81C8-1052F6785AC4}"/>
              </a:ext>
            </a:extLst>
          </p:cNvPr>
          <p:cNvSpPr/>
          <p:nvPr/>
        </p:nvSpPr>
        <p:spPr>
          <a:xfrm>
            <a:off x="0" y="0"/>
            <a:ext cx="9906000" cy="46469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２</a:t>
            </a:r>
            <a:r>
              <a:rPr kumimoji="1" lang="en-US" altLang="ja-JP" dirty="0">
                <a:latin typeface="BIZ UDゴシック" panose="020B0400000000000000" pitchFamily="49" charset="-128"/>
                <a:ea typeface="BIZ UDゴシック" panose="020B0400000000000000" pitchFamily="49" charset="-128"/>
              </a:rPr>
              <a:t>-</a:t>
            </a:r>
            <a:r>
              <a:rPr kumimoji="1" lang="ja-JP" altLang="en-US" dirty="0">
                <a:latin typeface="BIZ UDゴシック" panose="020B0400000000000000" pitchFamily="49" charset="-128"/>
                <a:ea typeface="BIZ UDゴシック" panose="020B0400000000000000" pitchFamily="49" charset="-128"/>
              </a:rPr>
              <a:t>２　</a:t>
            </a:r>
            <a:r>
              <a:rPr kumimoji="1" lang="ja-JP" altLang="en-US" b="1" dirty="0">
                <a:latin typeface="BIZ UDゴシック" panose="020B0400000000000000" pitchFamily="49" charset="-128"/>
                <a:ea typeface="BIZ UDゴシック" panose="020B0400000000000000" pitchFamily="49" charset="-128"/>
              </a:rPr>
              <a:t>アクションプランで定める３つの基軸と個別施策</a:t>
            </a:r>
          </a:p>
        </p:txBody>
      </p:sp>
      <p:sp>
        <p:nvSpPr>
          <p:cNvPr id="8" name="正方形/長方形 7">
            <a:extLst>
              <a:ext uri="{FF2B5EF4-FFF2-40B4-BE49-F238E27FC236}">
                <a16:creationId xmlns:a16="http://schemas.microsoft.com/office/drawing/2014/main" id="{57C4DB35-0E0B-457C-AB49-FE78F8AA75EE}"/>
              </a:ext>
            </a:extLst>
          </p:cNvPr>
          <p:cNvSpPr/>
          <p:nvPr/>
        </p:nvSpPr>
        <p:spPr>
          <a:xfrm>
            <a:off x="102552" y="518871"/>
            <a:ext cx="9678532" cy="653817"/>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BIZ UDゴシック" panose="020B0400000000000000" pitchFamily="49" charset="-128"/>
                <a:ea typeface="BIZ UDゴシック" panose="020B0400000000000000" pitchFamily="49" charset="-128"/>
              </a:rPr>
              <a:t>水源涵養や土砂流出防止等の公益的機能が将来にわたり発揮できるよう、森林の維持・保全のための</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長期的な取組みや目標を定め、将来の森林のあるべき姿を府民にわかりやすく示す。</a:t>
            </a:r>
          </a:p>
        </p:txBody>
      </p:sp>
      <p:sp>
        <p:nvSpPr>
          <p:cNvPr id="7" name="四角形: 角を丸くする 6">
            <a:extLst>
              <a:ext uri="{FF2B5EF4-FFF2-40B4-BE49-F238E27FC236}">
                <a16:creationId xmlns:a16="http://schemas.microsoft.com/office/drawing/2014/main" id="{7BB3A622-E720-41E3-827D-A2C23E6489A2}"/>
              </a:ext>
            </a:extLst>
          </p:cNvPr>
          <p:cNvSpPr/>
          <p:nvPr/>
        </p:nvSpPr>
        <p:spPr>
          <a:xfrm>
            <a:off x="54962" y="4989664"/>
            <a:ext cx="6541001" cy="1800000"/>
          </a:xfrm>
          <a:prstGeom prst="roundRect">
            <a:avLst>
              <a:gd name="adj" fmla="val 5269"/>
            </a:avLst>
          </a:prstGeom>
          <a:solidFill>
            <a:schemeClr val="bg1"/>
          </a:solidFill>
          <a:ln w="190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kumimoji="1" lang="ja-JP" altLang="en-US" sz="1100" b="1" dirty="0">
                <a:solidFill>
                  <a:schemeClr val="accent6">
                    <a:lumMod val="75000"/>
                  </a:schemeClr>
                </a:solidFill>
                <a:latin typeface="BIZ UDゴシック" panose="020B0400000000000000" pitchFamily="49" charset="-128"/>
                <a:ea typeface="BIZ UDゴシック" panose="020B0400000000000000" pitchFamily="49" charset="-128"/>
              </a:rPr>
              <a:t>基軸３ </a:t>
            </a:r>
            <a:r>
              <a:rPr kumimoji="1" lang="ja-JP" altLang="en-US" sz="1200" b="1" dirty="0">
                <a:solidFill>
                  <a:schemeClr val="accent6">
                    <a:lumMod val="75000"/>
                  </a:schemeClr>
                </a:solidFill>
                <a:latin typeface="BIZ UDゴシック" panose="020B0400000000000000" pitchFamily="49" charset="-128"/>
                <a:ea typeface="BIZ UDゴシック" panose="020B0400000000000000" pitchFamily="49" charset="-128"/>
              </a:rPr>
              <a:t>長期的な維持・保全を支える取組み</a:t>
            </a:r>
            <a:endParaRPr kumimoji="1" lang="en-US" altLang="ja-JP" sz="1200" b="1" dirty="0">
              <a:solidFill>
                <a:schemeClr val="accent6">
                  <a:lumMod val="75000"/>
                </a:schemeClr>
              </a:solidFill>
              <a:latin typeface="BIZ UDゴシック" panose="020B0400000000000000" pitchFamily="49" charset="-128"/>
              <a:ea typeface="BIZ UDゴシック" panose="020B0400000000000000" pitchFamily="49" charset="-128"/>
            </a:endParaRPr>
          </a:p>
          <a:p>
            <a:pPr>
              <a:lnSpc>
                <a:spcPct val="150000"/>
              </a:lnSpc>
            </a:pPr>
            <a:endParaRPr kumimoji="1" lang="en-US" altLang="ja-JP" sz="400" dirty="0">
              <a:solidFill>
                <a:schemeClr val="accent4">
                  <a:lumMod val="75000"/>
                </a:schemeClr>
              </a:solidFill>
              <a:latin typeface="BIZ UDゴシック" panose="020B0400000000000000" pitchFamily="49" charset="-128"/>
              <a:ea typeface="BIZ UDゴシック" panose="020B0400000000000000" pitchFamily="49" charset="-128"/>
            </a:endParaRPr>
          </a:p>
          <a:p>
            <a:pPr>
              <a:lnSpc>
                <a:spcPct val="150000"/>
              </a:lnSpc>
            </a:pPr>
            <a:r>
              <a:rPr kumimoji="1" lang="ja-JP" altLang="en-US" sz="1050" dirty="0">
                <a:solidFill>
                  <a:schemeClr val="accent4">
                    <a:lumMod val="7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4">
                    <a:lumMod val="75000"/>
                  </a:schemeClr>
                </a:solidFill>
                <a:latin typeface="BIZ UDゴシック" panose="020B0400000000000000" pitchFamily="49" charset="-128"/>
                <a:ea typeface="BIZ UDゴシック" panose="020B0400000000000000" pitchFamily="49" charset="-128"/>
              </a:rPr>
              <a:t>3-1</a:t>
            </a:r>
            <a:r>
              <a:rPr kumimoji="1" lang="ja-JP" altLang="en-US" sz="1050" dirty="0">
                <a:solidFill>
                  <a:schemeClr val="accent4">
                    <a:lumMod val="75000"/>
                  </a:schemeClr>
                </a:solidFill>
                <a:latin typeface="BIZ UDゴシック" panose="020B0400000000000000" pitchFamily="49" charset="-128"/>
                <a:ea typeface="BIZ UDゴシック" panose="020B0400000000000000" pitchFamily="49" charset="-128"/>
              </a:rPr>
              <a:t> 労働力の確保・人材育成</a:t>
            </a:r>
            <a:endParaRPr kumimoji="1" lang="en-US" altLang="ja-JP" sz="1050" dirty="0">
              <a:solidFill>
                <a:schemeClr val="accent4">
                  <a:lumMod val="75000"/>
                </a:schemeClr>
              </a:solidFill>
              <a:latin typeface="BIZ UDゴシック" panose="020B0400000000000000" pitchFamily="49" charset="-128"/>
              <a:ea typeface="BIZ UDゴシック" panose="020B0400000000000000" pitchFamily="49" charset="-128"/>
            </a:endParaRPr>
          </a:p>
          <a:p>
            <a:pPr>
              <a:lnSpc>
                <a:spcPct val="150000"/>
              </a:lnSpc>
            </a:pPr>
            <a:endParaRPr kumimoji="1" lang="en-US" altLang="ja-JP" sz="1050" dirty="0">
              <a:solidFill>
                <a:schemeClr val="accent4">
                  <a:lumMod val="75000"/>
                </a:schemeClr>
              </a:solidFill>
              <a:latin typeface="BIZ UDゴシック" panose="020B0400000000000000" pitchFamily="49" charset="-128"/>
              <a:ea typeface="BIZ UDゴシック" panose="020B0400000000000000" pitchFamily="49" charset="-128"/>
            </a:endParaRPr>
          </a:p>
          <a:p>
            <a:pPr>
              <a:lnSpc>
                <a:spcPct val="150000"/>
              </a:lnSpc>
            </a:pPr>
            <a:endParaRPr kumimoji="1" lang="en-US" altLang="ja-JP" sz="900" dirty="0">
              <a:solidFill>
                <a:schemeClr val="accent4">
                  <a:lumMod val="75000"/>
                </a:schemeClr>
              </a:solidFill>
              <a:latin typeface="BIZ UDゴシック" panose="020B0400000000000000" pitchFamily="49" charset="-128"/>
              <a:ea typeface="BIZ UDゴシック" panose="020B0400000000000000" pitchFamily="49" charset="-128"/>
            </a:endParaRPr>
          </a:p>
          <a:p>
            <a:pPr>
              <a:lnSpc>
                <a:spcPct val="150000"/>
              </a:lnSpc>
            </a:pPr>
            <a:r>
              <a:rPr kumimoji="1" lang="ja-JP" altLang="en-US" sz="1050" dirty="0">
                <a:solidFill>
                  <a:schemeClr val="accent4">
                    <a:lumMod val="7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4">
                    <a:lumMod val="75000"/>
                  </a:schemeClr>
                </a:solidFill>
                <a:latin typeface="BIZ UDゴシック" panose="020B0400000000000000" pitchFamily="49" charset="-128"/>
                <a:ea typeface="BIZ UDゴシック" panose="020B0400000000000000" pitchFamily="49" charset="-128"/>
              </a:rPr>
              <a:t>3-3</a:t>
            </a:r>
            <a:r>
              <a:rPr kumimoji="1" lang="ja-JP" altLang="en-US" sz="1050" dirty="0">
                <a:solidFill>
                  <a:schemeClr val="accent4">
                    <a:lumMod val="75000"/>
                  </a:schemeClr>
                </a:solidFill>
                <a:latin typeface="BIZ UDゴシック" panose="020B0400000000000000" pitchFamily="49" charset="-128"/>
                <a:ea typeface="BIZ UDゴシック" panose="020B0400000000000000" pitchFamily="49" charset="-128"/>
              </a:rPr>
              <a:t> 府民への見える化</a:t>
            </a:r>
            <a:endParaRPr kumimoji="1" lang="en-US" altLang="ja-JP" sz="1050" dirty="0">
              <a:solidFill>
                <a:schemeClr val="tx1"/>
              </a:solidFill>
              <a:latin typeface="+mn-ea"/>
            </a:endParaRPr>
          </a:p>
        </p:txBody>
      </p:sp>
      <p:sp>
        <p:nvSpPr>
          <p:cNvPr id="41" name="四角形: 角を丸くする 40">
            <a:extLst>
              <a:ext uri="{FF2B5EF4-FFF2-40B4-BE49-F238E27FC236}">
                <a16:creationId xmlns:a16="http://schemas.microsoft.com/office/drawing/2014/main" id="{FB14D270-DD28-4886-B030-CEF7EE6135AF}"/>
              </a:ext>
            </a:extLst>
          </p:cNvPr>
          <p:cNvSpPr/>
          <p:nvPr/>
        </p:nvSpPr>
        <p:spPr>
          <a:xfrm>
            <a:off x="43042" y="1226864"/>
            <a:ext cx="2597351" cy="3696571"/>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r>
              <a:rPr kumimoji="1" lang="ja-JP" altLang="en-US" sz="1050" dirty="0">
                <a:solidFill>
                  <a:srgbClr val="8AA0C5"/>
                </a:solidFill>
                <a:latin typeface="BIZ UDゴシック" panose="020B0400000000000000" pitchFamily="49" charset="-128"/>
                <a:ea typeface="BIZ UDゴシック" panose="020B0400000000000000" pitchFamily="49" charset="-128"/>
              </a:rPr>
              <a:t> </a:t>
            </a:r>
            <a:r>
              <a:rPr kumimoji="1" lang="ja-JP" altLang="en-US" sz="1100" b="1" dirty="0">
                <a:solidFill>
                  <a:schemeClr val="accent5">
                    <a:lumMod val="75000"/>
                  </a:schemeClr>
                </a:solidFill>
                <a:latin typeface="BIZ UDゴシック" panose="020B0400000000000000" pitchFamily="49" charset="-128"/>
                <a:ea typeface="BIZ UDゴシック" panose="020B0400000000000000" pitchFamily="49" charset="-128"/>
              </a:rPr>
              <a:t>基軸１ </a:t>
            </a:r>
            <a:r>
              <a:rPr kumimoji="1" lang="ja-JP" altLang="en-US" sz="1200" b="1" dirty="0">
                <a:solidFill>
                  <a:schemeClr val="accent5">
                    <a:lumMod val="75000"/>
                  </a:schemeClr>
                </a:solidFill>
                <a:latin typeface="BIZ UDゴシック" panose="020B0400000000000000" pitchFamily="49" charset="-128"/>
                <a:ea typeface="BIZ UDゴシック" panose="020B0400000000000000" pitchFamily="49" charset="-128"/>
              </a:rPr>
              <a:t>公益的機能の維持・増進</a:t>
            </a:r>
            <a:endParaRPr kumimoji="1" lang="en-US" altLang="ja-JP" sz="1200" b="1" dirty="0">
              <a:solidFill>
                <a:schemeClr val="accent5">
                  <a:lumMod val="75000"/>
                </a:schemeClr>
              </a:solidFill>
              <a:latin typeface="BIZ UDゴシック" panose="020B0400000000000000" pitchFamily="49" charset="-128"/>
              <a:ea typeface="BIZ UDゴシック" panose="020B0400000000000000" pitchFamily="49" charset="-128"/>
            </a:endParaRPr>
          </a:p>
          <a:p>
            <a:pPr>
              <a:lnSpc>
                <a:spcPts val="600"/>
              </a:lnSpc>
            </a:pPr>
            <a:endParaRPr kumimoji="1" lang="en-US" altLang="ja-JP" sz="120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50" dirty="0">
                <a:solidFill>
                  <a:schemeClr val="accent5">
                    <a:lumMod val="7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5">
                    <a:lumMod val="75000"/>
                  </a:schemeClr>
                </a:solidFill>
                <a:latin typeface="BIZ UDゴシック" panose="020B0400000000000000" pitchFamily="49" charset="-128"/>
                <a:ea typeface="BIZ UDゴシック" panose="020B0400000000000000" pitchFamily="49" charset="-128"/>
              </a:rPr>
              <a:t>1-1</a:t>
            </a:r>
            <a:r>
              <a:rPr kumimoji="1" lang="ja-JP" altLang="en-US" sz="1050" dirty="0">
                <a:solidFill>
                  <a:schemeClr val="accent5">
                    <a:lumMod val="75000"/>
                  </a:schemeClr>
                </a:solidFill>
                <a:latin typeface="BIZ UDゴシック" panose="020B0400000000000000" pitchFamily="49" charset="-128"/>
                <a:ea typeface="BIZ UDゴシック" panose="020B0400000000000000" pitchFamily="49" charset="-128"/>
              </a:rPr>
              <a:t> 効率的な治山対策の推進</a:t>
            </a:r>
            <a:endParaRPr kumimoji="1" lang="en-US" altLang="ja-JP" sz="105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tx1"/>
                </a:solidFill>
                <a:latin typeface="+mn-ea"/>
              </a:rPr>
              <a:t>   </a:t>
            </a:r>
            <a:r>
              <a:rPr kumimoji="1" lang="ja-JP" altLang="en-US" sz="1000" dirty="0">
                <a:solidFill>
                  <a:schemeClr val="bg1"/>
                </a:solidFill>
                <a:latin typeface="+mn-ea"/>
              </a:rPr>
              <a:t>山地災害危険地区や森林現況、既存施設</a:t>
            </a:r>
            <a:endParaRPr kumimoji="1" lang="en-US" altLang="ja-JP" sz="1000" dirty="0">
              <a:solidFill>
                <a:schemeClr val="bg1"/>
              </a:solidFill>
              <a:latin typeface="+mn-ea"/>
            </a:endParaRPr>
          </a:p>
          <a:p>
            <a:r>
              <a:rPr kumimoji="1" lang="en-US" altLang="ja-JP" sz="1000" dirty="0">
                <a:solidFill>
                  <a:schemeClr val="bg1"/>
                </a:solidFill>
                <a:latin typeface="+mn-ea"/>
              </a:rPr>
              <a:t>   </a:t>
            </a:r>
            <a:r>
              <a:rPr kumimoji="1" lang="ja-JP" altLang="en-US" sz="1000" dirty="0">
                <a:solidFill>
                  <a:schemeClr val="bg1"/>
                </a:solidFill>
                <a:latin typeface="+mn-ea"/>
              </a:rPr>
              <a:t>の老朽化状況等を踏まえた治山対策の全</a:t>
            </a:r>
            <a:endParaRPr kumimoji="1" lang="en-US" altLang="ja-JP" sz="1000" dirty="0">
              <a:solidFill>
                <a:schemeClr val="bg1"/>
              </a:solidFill>
              <a:latin typeface="+mn-ea"/>
            </a:endParaRPr>
          </a:p>
          <a:p>
            <a:r>
              <a:rPr kumimoji="1" lang="en-US" altLang="ja-JP" sz="1000" dirty="0">
                <a:solidFill>
                  <a:schemeClr val="bg1"/>
                </a:solidFill>
                <a:latin typeface="+mn-ea"/>
              </a:rPr>
              <a:t>   </a:t>
            </a:r>
            <a:r>
              <a:rPr kumimoji="1" lang="ja-JP" altLang="en-US" sz="1000" dirty="0">
                <a:solidFill>
                  <a:schemeClr val="bg1"/>
                </a:solidFill>
                <a:latin typeface="+mn-ea"/>
              </a:rPr>
              <a:t>体像を示し、より効率的な治山施設整備</a:t>
            </a:r>
            <a:endParaRPr kumimoji="1" lang="en-US" altLang="ja-JP" sz="1000" dirty="0">
              <a:solidFill>
                <a:schemeClr val="bg1"/>
              </a:solidFill>
              <a:latin typeface="+mn-ea"/>
            </a:endParaRPr>
          </a:p>
          <a:p>
            <a:r>
              <a:rPr kumimoji="1" lang="en-US" altLang="ja-JP" sz="1000" dirty="0">
                <a:solidFill>
                  <a:schemeClr val="bg1"/>
                </a:solidFill>
                <a:latin typeface="+mn-ea"/>
              </a:rPr>
              <a:t>   </a:t>
            </a:r>
            <a:r>
              <a:rPr kumimoji="1" lang="ja-JP" altLang="en-US" sz="1000" dirty="0">
                <a:solidFill>
                  <a:schemeClr val="bg1"/>
                </a:solidFill>
                <a:latin typeface="+mn-ea"/>
              </a:rPr>
              <a:t>や老朽化対策を行う。</a:t>
            </a:r>
            <a:endParaRPr kumimoji="1" lang="en-US" altLang="ja-JP" sz="1000" dirty="0">
              <a:solidFill>
                <a:schemeClr val="bg1"/>
              </a:solidFill>
              <a:latin typeface="+mn-ea"/>
            </a:endParaRPr>
          </a:p>
          <a:p>
            <a:r>
              <a:rPr kumimoji="1" lang="ja-JP" altLang="en-US" sz="1050" dirty="0">
                <a:solidFill>
                  <a:schemeClr val="accent5">
                    <a:lumMod val="7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5">
                    <a:lumMod val="75000"/>
                  </a:schemeClr>
                </a:solidFill>
                <a:latin typeface="BIZ UDゴシック" panose="020B0400000000000000" pitchFamily="49" charset="-128"/>
                <a:ea typeface="BIZ UDゴシック" panose="020B0400000000000000" pitchFamily="49" charset="-128"/>
              </a:rPr>
              <a:t>1-2</a:t>
            </a:r>
            <a:r>
              <a:rPr kumimoji="1" lang="ja-JP" altLang="en-US" sz="1050" dirty="0">
                <a:solidFill>
                  <a:schemeClr val="accent5">
                    <a:lumMod val="75000"/>
                  </a:schemeClr>
                </a:solidFill>
                <a:latin typeface="BIZ UDゴシック" panose="020B0400000000000000" pitchFamily="49" charset="-128"/>
                <a:ea typeface="BIZ UDゴシック" panose="020B0400000000000000" pitchFamily="49" charset="-128"/>
              </a:rPr>
              <a:t> 流域治水対策の推進</a:t>
            </a:r>
            <a:endParaRPr kumimoji="1" lang="en-US" altLang="ja-JP" sz="105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tx1"/>
                </a:solidFill>
              </a:rPr>
              <a:t>    </a:t>
            </a:r>
            <a:r>
              <a:rPr kumimoji="1" lang="ja-JP" altLang="en-US" sz="1000" dirty="0">
                <a:solidFill>
                  <a:schemeClr val="bg1"/>
                </a:solidFill>
              </a:rPr>
              <a:t>増加する洪水災害への緊急対策として、</a:t>
            </a:r>
            <a:endParaRPr kumimoji="1" lang="en-US" altLang="ja-JP" sz="1000" dirty="0">
              <a:solidFill>
                <a:schemeClr val="bg1"/>
              </a:solidFill>
            </a:endParaRPr>
          </a:p>
          <a:p>
            <a:r>
              <a:rPr kumimoji="1" lang="ja-JP" altLang="en-US" sz="1000" dirty="0">
                <a:solidFill>
                  <a:schemeClr val="bg1"/>
                </a:solidFill>
              </a:rPr>
              <a:t>　河川部局とも連携した土砂・流木流出</a:t>
            </a:r>
            <a:endParaRPr kumimoji="1" lang="en-US" altLang="ja-JP" sz="1000" dirty="0">
              <a:solidFill>
                <a:schemeClr val="bg1"/>
              </a:solidFill>
            </a:endParaRPr>
          </a:p>
          <a:p>
            <a:r>
              <a:rPr kumimoji="1" lang="en-US" altLang="ja-JP" sz="1000" dirty="0">
                <a:solidFill>
                  <a:schemeClr val="bg1"/>
                </a:solidFill>
              </a:rPr>
              <a:t>    </a:t>
            </a:r>
            <a:r>
              <a:rPr kumimoji="1" lang="ja-JP" altLang="en-US" sz="1000" dirty="0">
                <a:solidFill>
                  <a:schemeClr val="bg1"/>
                </a:solidFill>
              </a:rPr>
              <a:t>抑制対策と山地保水力向上等に取組む。</a:t>
            </a:r>
            <a:endParaRPr kumimoji="1" lang="en-US" altLang="ja-JP" sz="1000" dirty="0">
              <a:solidFill>
                <a:schemeClr val="bg1"/>
              </a:solidFill>
            </a:endParaRPr>
          </a:p>
          <a:p>
            <a:pPr>
              <a:lnSpc>
                <a:spcPts val="400"/>
              </a:lnSpc>
            </a:pPr>
            <a:r>
              <a:rPr kumimoji="1" lang="ja-JP" altLang="en-US" sz="600" dirty="0">
                <a:solidFill>
                  <a:schemeClr val="tx1"/>
                </a:solidFill>
              </a:rPr>
              <a:t>　　　   　　　　　　</a:t>
            </a:r>
            <a:endParaRPr kumimoji="1" lang="en-US" altLang="ja-JP" sz="600" dirty="0">
              <a:solidFill>
                <a:schemeClr val="accent5">
                  <a:lumMod val="75000"/>
                </a:schemeClr>
              </a:solidFill>
            </a:endParaRPr>
          </a:p>
          <a:p>
            <a:endParaRPr kumimoji="1" lang="en-US" altLang="ja-JP" sz="105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accent5">
                    <a:lumMod val="75000"/>
                  </a:schemeClr>
                </a:solidFill>
                <a:latin typeface="BIZ UDゴシック" panose="020B0400000000000000" pitchFamily="49" charset="-128"/>
                <a:ea typeface="BIZ UDゴシック" panose="020B0400000000000000" pitchFamily="49" charset="-128"/>
              </a:rPr>
              <a:t>●施策</a:t>
            </a:r>
            <a:r>
              <a:rPr kumimoji="1" lang="en-US" altLang="ja-JP" sz="1000" dirty="0">
                <a:solidFill>
                  <a:schemeClr val="accent5">
                    <a:lumMod val="75000"/>
                  </a:schemeClr>
                </a:solidFill>
                <a:latin typeface="BIZ UDゴシック" panose="020B0400000000000000" pitchFamily="49" charset="-128"/>
                <a:ea typeface="BIZ UDゴシック" panose="020B0400000000000000" pitchFamily="49" charset="-128"/>
              </a:rPr>
              <a:t>1-3</a:t>
            </a:r>
            <a:r>
              <a:rPr kumimoji="1" lang="ja-JP" altLang="en-US" sz="1000" dirty="0">
                <a:solidFill>
                  <a:schemeClr val="accent5">
                    <a:lumMod val="75000"/>
                  </a:schemeClr>
                </a:solidFill>
                <a:latin typeface="BIZ UDゴシック" panose="020B0400000000000000" pitchFamily="49" charset="-128"/>
                <a:ea typeface="BIZ UDゴシック" panose="020B0400000000000000" pitchFamily="49" charset="-128"/>
              </a:rPr>
              <a:t> 市町村が取組む森林管理の支援</a:t>
            </a:r>
            <a:endParaRPr kumimoji="1" lang="en-US" altLang="ja-JP" sz="100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tx1"/>
                </a:solidFill>
              </a:rPr>
              <a:t>　</a:t>
            </a:r>
            <a:r>
              <a:rPr kumimoji="1" lang="ja-JP" altLang="en-US" sz="1000" dirty="0">
                <a:solidFill>
                  <a:schemeClr val="bg1"/>
                </a:solidFill>
              </a:rPr>
              <a:t>林業経営が見込めない条件不適地の人工</a:t>
            </a:r>
            <a:endParaRPr kumimoji="1" lang="en-US" altLang="ja-JP" sz="1000" dirty="0">
              <a:solidFill>
                <a:schemeClr val="bg1"/>
              </a:solidFill>
            </a:endParaRPr>
          </a:p>
          <a:p>
            <a:r>
              <a:rPr kumimoji="1" lang="ja-JP" altLang="en-US" sz="1000" dirty="0">
                <a:solidFill>
                  <a:schemeClr val="bg1"/>
                </a:solidFill>
              </a:rPr>
              <a:t>　林を広葉樹林へ誘導・転換する取組みを</a:t>
            </a:r>
            <a:endParaRPr kumimoji="1" lang="en-US" altLang="ja-JP" sz="1000" dirty="0">
              <a:solidFill>
                <a:schemeClr val="bg1"/>
              </a:solidFill>
            </a:endParaRPr>
          </a:p>
          <a:p>
            <a:r>
              <a:rPr kumimoji="1" lang="ja-JP" altLang="en-US" sz="1000" dirty="0">
                <a:solidFill>
                  <a:schemeClr val="bg1"/>
                </a:solidFill>
              </a:rPr>
              <a:t>　行う市町村への支援を強化する。</a:t>
            </a:r>
            <a:endParaRPr kumimoji="1" lang="en-US" altLang="ja-JP" sz="1000" dirty="0">
              <a:solidFill>
                <a:schemeClr val="bg1"/>
              </a:solidFill>
            </a:endParaRPr>
          </a:p>
          <a:p>
            <a:pPr>
              <a:lnSpc>
                <a:spcPts val="400"/>
              </a:lnSpc>
            </a:pPr>
            <a:endParaRPr kumimoji="1" lang="en-US" altLang="ja-JP" sz="1000" dirty="0">
              <a:solidFill>
                <a:schemeClr val="tx1"/>
              </a:solidFill>
            </a:endParaRPr>
          </a:p>
          <a:p>
            <a:pPr>
              <a:lnSpc>
                <a:spcPts val="400"/>
              </a:lnSpc>
            </a:pPr>
            <a:endParaRPr kumimoji="1" lang="en-US" altLang="ja-JP" sz="1000" dirty="0">
              <a:solidFill>
                <a:schemeClr val="tx1"/>
              </a:solidFill>
            </a:endParaRPr>
          </a:p>
          <a:p>
            <a:pPr>
              <a:lnSpc>
                <a:spcPts val="400"/>
              </a:lnSpc>
            </a:pPr>
            <a:endParaRPr kumimoji="1" lang="en-US" altLang="ja-JP" sz="1000" dirty="0">
              <a:solidFill>
                <a:schemeClr val="tx1"/>
              </a:solidFill>
            </a:endParaRPr>
          </a:p>
          <a:p>
            <a:pPr>
              <a:lnSpc>
                <a:spcPts val="400"/>
              </a:lnSpc>
            </a:pPr>
            <a:endParaRPr kumimoji="1" lang="en-US" altLang="ja-JP" sz="1000" dirty="0">
              <a:solidFill>
                <a:schemeClr val="tx1"/>
              </a:solidFill>
            </a:endParaRPr>
          </a:p>
          <a:p>
            <a:pPr>
              <a:lnSpc>
                <a:spcPts val="400"/>
              </a:lnSpc>
            </a:pPr>
            <a:endParaRPr kumimoji="1" lang="en-US" altLang="ja-JP" sz="1000" dirty="0">
              <a:solidFill>
                <a:schemeClr val="tx1"/>
              </a:solidFill>
            </a:endParaRPr>
          </a:p>
          <a:p>
            <a:pPr>
              <a:lnSpc>
                <a:spcPts val="400"/>
              </a:lnSpc>
            </a:pPr>
            <a:endParaRPr kumimoji="1" lang="en-US" altLang="ja-JP" sz="1000" dirty="0">
              <a:solidFill>
                <a:schemeClr val="tx1"/>
              </a:solidFill>
            </a:endParaRPr>
          </a:p>
          <a:p>
            <a:r>
              <a:rPr kumimoji="1" lang="ja-JP" altLang="en-US" sz="1050" dirty="0">
                <a:solidFill>
                  <a:schemeClr val="accent5">
                    <a:lumMod val="7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5">
                    <a:lumMod val="75000"/>
                  </a:schemeClr>
                </a:solidFill>
                <a:latin typeface="BIZ UDゴシック" panose="020B0400000000000000" pitchFamily="49" charset="-128"/>
                <a:ea typeface="BIZ UDゴシック" panose="020B0400000000000000" pitchFamily="49" charset="-128"/>
              </a:rPr>
              <a:t>1-4</a:t>
            </a:r>
            <a:r>
              <a:rPr kumimoji="1" lang="ja-JP" altLang="en-US" sz="1050" dirty="0">
                <a:solidFill>
                  <a:schemeClr val="accent5">
                    <a:lumMod val="75000"/>
                  </a:schemeClr>
                </a:solidFill>
                <a:latin typeface="BIZ UDゴシック" panose="020B0400000000000000" pitchFamily="49" charset="-128"/>
                <a:ea typeface="BIZ UDゴシック" panose="020B0400000000000000" pitchFamily="49" charset="-128"/>
              </a:rPr>
              <a:t> 民間活力による森林づくり</a:t>
            </a:r>
            <a:endParaRPr kumimoji="1" lang="en-US" altLang="ja-JP" sz="1050" dirty="0">
              <a:solidFill>
                <a:schemeClr val="accent5">
                  <a:lumMod val="75000"/>
                </a:schemeClr>
              </a:solidFill>
              <a:latin typeface="BIZ UDゴシック" panose="020B0400000000000000" pitchFamily="49" charset="-128"/>
              <a:ea typeface="BIZ UDゴシック" panose="020B0400000000000000" pitchFamily="49" charset="-128"/>
            </a:endParaRPr>
          </a:p>
          <a:p>
            <a:r>
              <a:rPr kumimoji="1" lang="ja-JP" altLang="en-US" sz="1000" dirty="0">
                <a:solidFill>
                  <a:schemeClr val="tx1"/>
                </a:solidFill>
              </a:rPr>
              <a:t>　</a:t>
            </a:r>
            <a:r>
              <a:rPr kumimoji="1" lang="ja-JP" altLang="en-US" sz="1000" dirty="0">
                <a:solidFill>
                  <a:schemeClr val="bg1"/>
                </a:solidFill>
              </a:rPr>
              <a:t>アドプトフォレストや企業版ふるさと</a:t>
            </a:r>
            <a:endParaRPr kumimoji="1" lang="en-US" altLang="ja-JP" sz="1000" dirty="0">
              <a:solidFill>
                <a:schemeClr val="bg1"/>
              </a:solidFill>
            </a:endParaRPr>
          </a:p>
          <a:p>
            <a:r>
              <a:rPr kumimoji="1" lang="ja-JP" altLang="en-US" sz="1000" dirty="0">
                <a:solidFill>
                  <a:schemeClr val="bg1"/>
                </a:solidFill>
              </a:rPr>
              <a:t>    納税制度など、様々な企業・団体が取組</a:t>
            </a:r>
            <a:endParaRPr kumimoji="1" lang="en-US" altLang="ja-JP" sz="1000" dirty="0">
              <a:solidFill>
                <a:schemeClr val="bg1"/>
              </a:solidFill>
            </a:endParaRPr>
          </a:p>
          <a:p>
            <a:r>
              <a:rPr kumimoji="1" lang="en-US" altLang="ja-JP" sz="1000" dirty="0">
                <a:solidFill>
                  <a:schemeClr val="bg1"/>
                </a:solidFill>
              </a:rPr>
              <a:t>   </a:t>
            </a:r>
            <a:r>
              <a:rPr kumimoji="1" lang="ja-JP" altLang="en-US" sz="1000" dirty="0">
                <a:solidFill>
                  <a:schemeClr val="bg1"/>
                </a:solidFill>
              </a:rPr>
              <a:t>む森林づくりを促進する。</a:t>
            </a:r>
            <a:endParaRPr kumimoji="1" lang="en-US" altLang="ja-JP" sz="1000" dirty="0">
              <a:solidFill>
                <a:schemeClr val="bg1"/>
              </a:solidFill>
            </a:endParaRPr>
          </a:p>
          <a:p>
            <a:r>
              <a:rPr kumimoji="1" lang="ja-JP" altLang="en-US" sz="1000" dirty="0">
                <a:solidFill>
                  <a:schemeClr val="tx1"/>
                </a:solidFill>
              </a:rPr>
              <a:t>　</a:t>
            </a:r>
            <a:endParaRPr kumimoji="1" lang="en-US" altLang="ja-JP" sz="1000" dirty="0">
              <a:solidFill>
                <a:schemeClr val="tx1"/>
              </a:solidFill>
            </a:endParaRPr>
          </a:p>
        </p:txBody>
      </p:sp>
      <p:pic>
        <p:nvPicPr>
          <p:cNvPr id="19" name="図 18">
            <a:extLst>
              <a:ext uri="{FF2B5EF4-FFF2-40B4-BE49-F238E27FC236}">
                <a16:creationId xmlns:a16="http://schemas.microsoft.com/office/drawing/2014/main" id="{1DEEEF33-D22E-4080-9442-ED90925DC60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920241" y="912815"/>
            <a:ext cx="286022" cy="286022"/>
          </a:xfrm>
          <a:prstGeom prst="rect">
            <a:avLst/>
          </a:prstGeom>
        </p:spPr>
      </p:pic>
      <p:pic>
        <p:nvPicPr>
          <p:cNvPr id="20" name="図 19">
            <a:extLst>
              <a:ext uri="{FF2B5EF4-FFF2-40B4-BE49-F238E27FC236}">
                <a16:creationId xmlns:a16="http://schemas.microsoft.com/office/drawing/2014/main" id="{72D07647-89A5-47A7-A8B7-8A3E654E3F4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228401" y="912815"/>
            <a:ext cx="286022" cy="286022"/>
          </a:xfrm>
          <a:prstGeom prst="rect">
            <a:avLst/>
          </a:prstGeom>
        </p:spPr>
      </p:pic>
      <p:pic>
        <p:nvPicPr>
          <p:cNvPr id="21" name="図 20">
            <a:extLst>
              <a:ext uri="{FF2B5EF4-FFF2-40B4-BE49-F238E27FC236}">
                <a16:creationId xmlns:a16="http://schemas.microsoft.com/office/drawing/2014/main" id="{D82A9551-8E30-438F-ACDF-50347F1A2B0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539311" y="912815"/>
            <a:ext cx="286022" cy="286022"/>
          </a:xfrm>
          <a:prstGeom prst="rect">
            <a:avLst/>
          </a:prstGeom>
        </p:spPr>
      </p:pic>
      <p:pic>
        <p:nvPicPr>
          <p:cNvPr id="24" name="図 23">
            <a:extLst>
              <a:ext uri="{FF2B5EF4-FFF2-40B4-BE49-F238E27FC236}">
                <a16:creationId xmlns:a16="http://schemas.microsoft.com/office/drawing/2014/main" id="{D0DD00AC-E6CA-4FA1-90FB-5969E1A12AC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847471" y="912815"/>
            <a:ext cx="286022" cy="286022"/>
          </a:xfrm>
          <a:prstGeom prst="rect">
            <a:avLst/>
          </a:prstGeom>
        </p:spPr>
      </p:pic>
      <p:pic>
        <p:nvPicPr>
          <p:cNvPr id="26" name="図 25">
            <a:extLst>
              <a:ext uri="{FF2B5EF4-FFF2-40B4-BE49-F238E27FC236}">
                <a16:creationId xmlns:a16="http://schemas.microsoft.com/office/drawing/2014/main" id="{E655E3D6-979F-4D3E-9933-B7AE10A0C4A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160088" y="912815"/>
            <a:ext cx="286022" cy="286022"/>
          </a:xfrm>
          <a:prstGeom prst="rect">
            <a:avLst/>
          </a:prstGeom>
        </p:spPr>
      </p:pic>
      <p:pic>
        <p:nvPicPr>
          <p:cNvPr id="30" name="図 29">
            <a:extLst>
              <a:ext uri="{FF2B5EF4-FFF2-40B4-BE49-F238E27FC236}">
                <a16:creationId xmlns:a16="http://schemas.microsoft.com/office/drawing/2014/main" id="{45714B45-DB03-4C64-A9CB-E2B61CC521F1}"/>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9468248" y="912815"/>
            <a:ext cx="286022" cy="286022"/>
          </a:xfrm>
          <a:prstGeom prst="rect">
            <a:avLst/>
          </a:prstGeom>
        </p:spPr>
      </p:pic>
      <p:sp>
        <p:nvSpPr>
          <p:cNvPr id="17" name="四角形: 角を丸くする 16">
            <a:extLst>
              <a:ext uri="{FF2B5EF4-FFF2-40B4-BE49-F238E27FC236}">
                <a16:creationId xmlns:a16="http://schemas.microsoft.com/office/drawing/2014/main" id="{EAC9261C-74D2-475F-8492-318DFFD4F7E0}"/>
              </a:ext>
            </a:extLst>
          </p:cNvPr>
          <p:cNvSpPr/>
          <p:nvPr/>
        </p:nvSpPr>
        <p:spPr>
          <a:xfrm>
            <a:off x="2720458" y="3506778"/>
            <a:ext cx="4410185"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四角形: 角を丸くする 35">
            <a:extLst>
              <a:ext uri="{FF2B5EF4-FFF2-40B4-BE49-F238E27FC236}">
                <a16:creationId xmlns:a16="http://schemas.microsoft.com/office/drawing/2014/main" id="{71C3323F-BF7F-4380-8AFC-6978412A8646}"/>
              </a:ext>
            </a:extLst>
          </p:cNvPr>
          <p:cNvSpPr/>
          <p:nvPr/>
        </p:nvSpPr>
        <p:spPr>
          <a:xfrm>
            <a:off x="3193962" y="2184143"/>
            <a:ext cx="3752085" cy="1283172"/>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矢印: 左 31">
            <a:extLst>
              <a:ext uri="{FF2B5EF4-FFF2-40B4-BE49-F238E27FC236}">
                <a16:creationId xmlns:a16="http://schemas.microsoft.com/office/drawing/2014/main" id="{609CFE0F-E691-42DE-96A2-94050520953D}"/>
              </a:ext>
            </a:extLst>
          </p:cNvPr>
          <p:cNvSpPr/>
          <p:nvPr/>
        </p:nvSpPr>
        <p:spPr>
          <a:xfrm rot="10800000">
            <a:off x="2559255" y="2369530"/>
            <a:ext cx="483053" cy="523030"/>
          </a:xfrm>
          <a:prstGeom prst="leftArrow">
            <a:avLst/>
          </a:prstGeom>
          <a:solidFill>
            <a:schemeClr val="accent5">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テキスト ボックス 39">
            <a:extLst>
              <a:ext uri="{FF2B5EF4-FFF2-40B4-BE49-F238E27FC236}">
                <a16:creationId xmlns:a16="http://schemas.microsoft.com/office/drawing/2014/main" id="{C4F3E907-A0F2-47FB-9882-EBDC5EF642FD}"/>
              </a:ext>
            </a:extLst>
          </p:cNvPr>
          <p:cNvSpPr txBox="1"/>
          <p:nvPr/>
        </p:nvSpPr>
        <p:spPr>
          <a:xfrm>
            <a:off x="2838106" y="3557378"/>
            <a:ext cx="1457827" cy="164029"/>
          </a:xfrm>
          <a:prstGeom prst="rect">
            <a:avLst/>
          </a:prstGeom>
          <a:solidFill>
            <a:schemeClr val="bg1"/>
          </a:solidFill>
        </p:spPr>
        <p:txBody>
          <a:bodyPr wrap="square" lIns="0" tIns="0" rIns="0" bIns="0" rtlCol="0">
            <a:noAutofit/>
          </a:bodyPr>
          <a:lstStyle/>
          <a:p>
            <a:pPr algn="ctr"/>
            <a:r>
              <a:rPr lang="ja-JP" altLang="en-US" sz="9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9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900" b="1" dirty="0">
                <a:solidFill>
                  <a:srgbClr val="FF0000"/>
                </a:solidFill>
                <a:latin typeface="BIZ UDPゴシック" panose="020B0400000000000000" pitchFamily="50" charset="-128"/>
                <a:ea typeface="BIZ UDPゴシック" panose="020B0400000000000000" pitchFamily="50" charset="-128"/>
              </a:rPr>
              <a:t>　　</a:t>
            </a:r>
          </a:p>
        </p:txBody>
      </p:sp>
      <p:sp>
        <p:nvSpPr>
          <p:cNvPr id="43" name="四角形: 角を丸くする 42">
            <a:extLst>
              <a:ext uri="{FF2B5EF4-FFF2-40B4-BE49-F238E27FC236}">
                <a16:creationId xmlns:a16="http://schemas.microsoft.com/office/drawing/2014/main" id="{BE6E36CD-C859-4365-8BB9-F29EBA92480A}"/>
              </a:ext>
            </a:extLst>
          </p:cNvPr>
          <p:cNvSpPr/>
          <p:nvPr/>
        </p:nvSpPr>
        <p:spPr>
          <a:xfrm>
            <a:off x="4052806" y="1267248"/>
            <a:ext cx="2016145" cy="854637"/>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a:extLst>
              <a:ext uri="{FF2B5EF4-FFF2-40B4-BE49-F238E27FC236}">
                <a16:creationId xmlns:a16="http://schemas.microsoft.com/office/drawing/2014/main" id="{CFB35D1F-AF4C-44EA-895E-93C5D5B882D0}"/>
              </a:ext>
            </a:extLst>
          </p:cNvPr>
          <p:cNvSpPr txBox="1"/>
          <p:nvPr/>
        </p:nvSpPr>
        <p:spPr>
          <a:xfrm>
            <a:off x="4074944" y="1313642"/>
            <a:ext cx="1284349" cy="162508"/>
          </a:xfrm>
          <a:prstGeom prst="rect">
            <a:avLst/>
          </a:prstGeom>
          <a:solidFill>
            <a:schemeClr val="bg1"/>
          </a:solidFill>
        </p:spPr>
        <p:txBody>
          <a:bodyPr wrap="square" lIns="0" tIns="0" rIns="0" bIns="0" rtlCol="0">
            <a:noAutofit/>
          </a:bodyPr>
          <a:lstStyle/>
          <a:p>
            <a:pPr algn="ctr"/>
            <a:r>
              <a:rPr lang="ja-JP" altLang="en-US" sz="9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sp>
        <p:nvSpPr>
          <p:cNvPr id="42" name="テキスト ボックス 41">
            <a:extLst>
              <a:ext uri="{FF2B5EF4-FFF2-40B4-BE49-F238E27FC236}">
                <a16:creationId xmlns:a16="http://schemas.microsoft.com/office/drawing/2014/main" id="{690B6549-F68D-4A67-9909-80D2F2D5ACEB}"/>
              </a:ext>
            </a:extLst>
          </p:cNvPr>
          <p:cNvSpPr txBox="1"/>
          <p:nvPr/>
        </p:nvSpPr>
        <p:spPr>
          <a:xfrm>
            <a:off x="3248263" y="2326985"/>
            <a:ext cx="1421979" cy="149417"/>
          </a:xfrm>
          <a:prstGeom prst="rect">
            <a:avLst/>
          </a:prstGeom>
          <a:solidFill>
            <a:schemeClr val="bg1"/>
          </a:solidFill>
        </p:spPr>
        <p:txBody>
          <a:bodyPr wrap="square" lIns="0" tIns="0" rIns="0" bIns="0" rtlCol="0">
            <a:noAutofit/>
          </a:bodyPr>
          <a:lstStyle/>
          <a:p>
            <a:pPr algn="ctr"/>
            <a:r>
              <a:rPr lang="ja-JP" altLang="en-US" sz="9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9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900" b="1" dirty="0">
                <a:solidFill>
                  <a:srgbClr val="002060"/>
                </a:solidFill>
                <a:latin typeface="BIZ UDPゴシック" panose="020B0400000000000000" pitchFamily="50" charset="-128"/>
                <a:ea typeface="BIZ UDPゴシック" panose="020B0400000000000000" pitchFamily="50" charset="-128"/>
              </a:rPr>
              <a:t>　　</a:t>
            </a:r>
          </a:p>
        </p:txBody>
      </p:sp>
      <p:sp>
        <p:nvSpPr>
          <p:cNvPr id="47" name="テキスト ボックス 46">
            <a:extLst>
              <a:ext uri="{FF2B5EF4-FFF2-40B4-BE49-F238E27FC236}">
                <a16:creationId xmlns:a16="http://schemas.microsoft.com/office/drawing/2014/main" id="{4D3D2466-9F75-4652-BF4F-43AB560B44C9}"/>
              </a:ext>
            </a:extLst>
          </p:cNvPr>
          <p:cNvSpPr txBox="1"/>
          <p:nvPr/>
        </p:nvSpPr>
        <p:spPr>
          <a:xfrm>
            <a:off x="6228763" y="1726682"/>
            <a:ext cx="934282" cy="292695"/>
          </a:xfrm>
          <a:prstGeom prst="rect">
            <a:avLst/>
          </a:prstGeom>
          <a:solidFill>
            <a:schemeClr val="bg1"/>
          </a:solidFill>
        </p:spPr>
        <p:txBody>
          <a:bodyPr wrap="square" lIns="0" tIns="0" rIns="0" bIns="0" rtlCol="0">
            <a:noAutofit/>
          </a:bodyPr>
          <a:lstStyle/>
          <a:p>
            <a:r>
              <a:rPr lang="ja-JP" altLang="en-US" sz="900" b="1" dirty="0">
                <a:solidFill>
                  <a:srgbClr val="002060"/>
                </a:solidFill>
                <a:latin typeface="BIZ UDPゴシック" panose="020B0400000000000000" pitchFamily="50" charset="-128"/>
                <a:ea typeface="BIZ UDPゴシック" panose="020B0400000000000000" pitchFamily="50" charset="-128"/>
              </a:rPr>
              <a:t>治山事業等によるハード対策　　</a:t>
            </a:r>
          </a:p>
        </p:txBody>
      </p:sp>
      <p:cxnSp>
        <p:nvCxnSpPr>
          <p:cNvPr id="33" name="直線矢印コネクタ 32">
            <a:extLst>
              <a:ext uri="{FF2B5EF4-FFF2-40B4-BE49-F238E27FC236}">
                <a16:creationId xmlns:a16="http://schemas.microsoft.com/office/drawing/2014/main" id="{889B3913-0546-476C-8C2B-7D9AD96679E3}"/>
              </a:ext>
            </a:extLst>
          </p:cNvPr>
          <p:cNvCxnSpPr>
            <a:cxnSpLocks/>
          </p:cNvCxnSpPr>
          <p:nvPr/>
        </p:nvCxnSpPr>
        <p:spPr>
          <a:xfrm flipH="1">
            <a:off x="6160169" y="2041965"/>
            <a:ext cx="269182" cy="320472"/>
          </a:xfrm>
          <a:prstGeom prst="straightConnector1">
            <a:avLst/>
          </a:prstGeom>
          <a:ln w="41275">
            <a:prstDash val="solid"/>
            <a:tailEnd type="triangle"/>
          </a:ln>
        </p:spPr>
        <p:style>
          <a:lnRef idx="1">
            <a:schemeClr val="accent1"/>
          </a:lnRef>
          <a:fillRef idx="0">
            <a:schemeClr val="accent1"/>
          </a:fillRef>
          <a:effectRef idx="0">
            <a:schemeClr val="accent1"/>
          </a:effectRef>
          <a:fontRef idx="minor">
            <a:schemeClr val="tx1"/>
          </a:fontRef>
        </p:style>
      </p:cxnSp>
      <p:sp>
        <p:nvSpPr>
          <p:cNvPr id="49" name="テキスト ボックス 48">
            <a:extLst>
              <a:ext uri="{FF2B5EF4-FFF2-40B4-BE49-F238E27FC236}">
                <a16:creationId xmlns:a16="http://schemas.microsoft.com/office/drawing/2014/main" id="{13F86F63-9C42-4F85-93D2-A5C2F55167C6}"/>
              </a:ext>
            </a:extLst>
          </p:cNvPr>
          <p:cNvSpPr txBox="1"/>
          <p:nvPr/>
        </p:nvSpPr>
        <p:spPr>
          <a:xfrm>
            <a:off x="8923102" y="5378651"/>
            <a:ext cx="721304" cy="143086"/>
          </a:xfrm>
          <a:prstGeom prst="rect">
            <a:avLst/>
          </a:prstGeom>
          <a:solidFill>
            <a:schemeClr val="bg1"/>
          </a:solidFill>
        </p:spPr>
        <p:txBody>
          <a:bodyPr wrap="square" lIns="0" tIns="0" rIns="0" bIns="0" rtlCol="0">
            <a:noAutofit/>
          </a:bodyPr>
          <a:lstStyle/>
          <a:p>
            <a:r>
              <a:rPr lang="ja-JP" altLang="en-US" sz="900" b="1" dirty="0">
                <a:latin typeface="BIZ UDPゴシック" panose="020B0400000000000000" pitchFamily="50" charset="-128"/>
                <a:ea typeface="BIZ UDPゴシック" panose="020B0400000000000000" pitchFamily="50" charset="-128"/>
              </a:rPr>
              <a:t>地先・小流域</a:t>
            </a:r>
            <a:endParaRPr lang="en-US" altLang="ja-JP" sz="900" b="1" dirty="0">
              <a:latin typeface="BIZ UDPゴシック" panose="020B0400000000000000" pitchFamily="50" charset="-128"/>
              <a:ea typeface="BIZ UDPゴシック" panose="020B0400000000000000" pitchFamily="50" charset="-128"/>
            </a:endParaRPr>
          </a:p>
          <a:p>
            <a:r>
              <a:rPr lang="ja-JP" altLang="en-US" sz="900" b="1" dirty="0">
                <a:latin typeface="BIZ UDPゴシック" panose="020B0400000000000000" pitchFamily="50" charset="-128"/>
                <a:ea typeface="BIZ UDPゴシック" panose="020B0400000000000000" pitchFamily="50" charset="-128"/>
              </a:rPr>
              <a:t>　　</a:t>
            </a:r>
          </a:p>
        </p:txBody>
      </p:sp>
      <p:sp>
        <p:nvSpPr>
          <p:cNvPr id="50" name="正方形/長方形 49">
            <a:extLst>
              <a:ext uri="{FF2B5EF4-FFF2-40B4-BE49-F238E27FC236}">
                <a16:creationId xmlns:a16="http://schemas.microsoft.com/office/drawing/2014/main" id="{1F989919-B419-440B-BE6C-99A4058AE767}"/>
              </a:ext>
            </a:extLst>
          </p:cNvPr>
          <p:cNvSpPr/>
          <p:nvPr/>
        </p:nvSpPr>
        <p:spPr>
          <a:xfrm rot="20822165">
            <a:off x="7659185" y="4727393"/>
            <a:ext cx="551702" cy="1254366"/>
          </a:xfrm>
          <a:custGeom>
            <a:avLst/>
            <a:gdLst>
              <a:gd name="connsiteX0" fmla="*/ 0 w 130912"/>
              <a:gd name="connsiteY0" fmla="*/ 0 h 1847303"/>
              <a:gd name="connsiteX1" fmla="*/ 130912 w 130912"/>
              <a:gd name="connsiteY1" fmla="*/ 0 h 1847303"/>
              <a:gd name="connsiteX2" fmla="*/ 130912 w 130912"/>
              <a:gd name="connsiteY2" fmla="*/ 1847303 h 1847303"/>
              <a:gd name="connsiteX3" fmla="*/ 0 w 130912"/>
              <a:gd name="connsiteY3" fmla="*/ 1847303 h 1847303"/>
              <a:gd name="connsiteX4" fmla="*/ 0 w 130912"/>
              <a:gd name="connsiteY4" fmla="*/ 0 h 1847303"/>
              <a:gd name="connsiteX0" fmla="*/ 0 w 142101"/>
              <a:gd name="connsiteY0" fmla="*/ 48604 h 1847303"/>
              <a:gd name="connsiteX1" fmla="*/ 142101 w 142101"/>
              <a:gd name="connsiteY1" fmla="*/ 0 h 1847303"/>
              <a:gd name="connsiteX2" fmla="*/ 142101 w 142101"/>
              <a:gd name="connsiteY2" fmla="*/ 1847303 h 1847303"/>
              <a:gd name="connsiteX3" fmla="*/ 11189 w 142101"/>
              <a:gd name="connsiteY3" fmla="*/ 1847303 h 1847303"/>
              <a:gd name="connsiteX4" fmla="*/ 0 w 142101"/>
              <a:gd name="connsiteY4" fmla="*/ 48604 h 1847303"/>
              <a:gd name="connsiteX0" fmla="*/ 0 w 142101"/>
              <a:gd name="connsiteY0" fmla="*/ 46680 h 1845379"/>
              <a:gd name="connsiteX1" fmla="*/ 39296 w 142101"/>
              <a:gd name="connsiteY1" fmla="*/ 0 h 1845379"/>
              <a:gd name="connsiteX2" fmla="*/ 142101 w 142101"/>
              <a:gd name="connsiteY2" fmla="*/ 1845379 h 1845379"/>
              <a:gd name="connsiteX3" fmla="*/ 11189 w 142101"/>
              <a:gd name="connsiteY3" fmla="*/ 1845379 h 1845379"/>
              <a:gd name="connsiteX4" fmla="*/ 0 w 142101"/>
              <a:gd name="connsiteY4" fmla="*/ 46680 h 1845379"/>
              <a:gd name="connsiteX0" fmla="*/ 0 w 249544"/>
              <a:gd name="connsiteY0" fmla="*/ 46680 h 1845379"/>
              <a:gd name="connsiteX1" fmla="*/ 39296 w 249544"/>
              <a:gd name="connsiteY1" fmla="*/ 0 h 1845379"/>
              <a:gd name="connsiteX2" fmla="*/ 249544 w 249544"/>
              <a:gd name="connsiteY2" fmla="*/ 321769 h 1845379"/>
              <a:gd name="connsiteX3" fmla="*/ 142101 w 249544"/>
              <a:gd name="connsiteY3" fmla="*/ 1845379 h 1845379"/>
              <a:gd name="connsiteX4" fmla="*/ 11189 w 249544"/>
              <a:gd name="connsiteY4" fmla="*/ 1845379 h 1845379"/>
              <a:gd name="connsiteX5" fmla="*/ 0 w 249544"/>
              <a:gd name="connsiteY5" fmla="*/ 46680 h 1845379"/>
              <a:gd name="connsiteX0" fmla="*/ 123 w 249667"/>
              <a:gd name="connsiteY0" fmla="*/ 46680 h 1845379"/>
              <a:gd name="connsiteX1" fmla="*/ 39419 w 249667"/>
              <a:gd name="connsiteY1" fmla="*/ 0 h 1845379"/>
              <a:gd name="connsiteX2" fmla="*/ 249667 w 249667"/>
              <a:gd name="connsiteY2" fmla="*/ 321769 h 1845379"/>
              <a:gd name="connsiteX3" fmla="*/ 142224 w 249667"/>
              <a:gd name="connsiteY3" fmla="*/ 1845379 h 1845379"/>
              <a:gd name="connsiteX4" fmla="*/ 11312 w 249667"/>
              <a:gd name="connsiteY4" fmla="*/ 1845379 h 1845379"/>
              <a:gd name="connsiteX5" fmla="*/ 153739 w 249667"/>
              <a:gd name="connsiteY5" fmla="*/ 367928 h 1845379"/>
              <a:gd name="connsiteX6" fmla="*/ 123 w 249667"/>
              <a:gd name="connsiteY6" fmla="*/ 46680 h 1845379"/>
              <a:gd name="connsiteX0" fmla="*/ 510 w 250054"/>
              <a:gd name="connsiteY0" fmla="*/ 46680 h 1845379"/>
              <a:gd name="connsiteX1" fmla="*/ 39806 w 250054"/>
              <a:gd name="connsiteY1" fmla="*/ 0 h 1845379"/>
              <a:gd name="connsiteX2" fmla="*/ 250054 w 250054"/>
              <a:gd name="connsiteY2" fmla="*/ 321769 h 1845379"/>
              <a:gd name="connsiteX3" fmla="*/ 142611 w 250054"/>
              <a:gd name="connsiteY3" fmla="*/ 1845379 h 1845379"/>
              <a:gd name="connsiteX4" fmla="*/ 11699 w 250054"/>
              <a:gd name="connsiteY4" fmla="*/ 1845379 h 1845379"/>
              <a:gd name="connsiteX5" fmla="*/ 154126 w 250054"/>
              <a:gd name="connsiteY5" fmla="*/ 367928 h 1845379"/>
              <a:gd name="connsiteX6" fmla="*/ 510 w 250054"/>
              <a:gd name="connsiteY6" fmla="*/ 46680 h 1845379"/>
              <a:gd name="connsiteX0" fmla="*/ 510 w 250054"/>
              <a:gd name="connsiteY0" fmla="*/ 46680 h 1845379"/>
              <a:gd name="connsiteX1" fmla="*/ 39806 w 250054"/>
              <a:gd name="connsiteY1" fmla="*/ 0 h 1845379"/>
              <a:gd name="connsiteX2" fmla="*/ 250054 w 250054"/>
              <a:gd name="connsiteY2" fmla="*/ 321769 h 1845379"/>
              <a:gd name="connsiteX3" fmla="*/ 142611 w 250054"/>
              <a:gd name="connsiteY3" fmla="*/ 1845379 h 1845379"/>
              <a:gd name="connsiteX4" fmla="*/ 11699 w 250054"/>
              <a:gd name="connsiteY4" fmla="*/ 1845379 h 1845379"/>
              <a:gd name="connsiteX5" fmla="*/ 154126 w 250054"/>
              <a:gd name="connsiteY5" fmla="*/ 367928 h 1845379"/>
              <a:gd name="connsiteX6" fmla="*/ 510 w 250054"/>
              <a:gd name="connsiteY6" fmla="*/ 46680 h 1845379"/>
              <a:gd name="connsiteX0" fmla="*/ 195511 w 445055"/>
              <a:gd name="connsiteY0" fmla="*/ 46680 h 1845379"/>
              <a:gd name="connsiteX1" fmla="*/ 234807 w 445055"/>
              <a:gd name="connsiteY1" fmla="*/ 0 h 1845379"/>
              <a:gd name="connsiteX2" fmla="*/ 445055 w 445055"/>
              <a:gd name="connsiteY2" fmla="*/ 321769 h 1845379"/>
              <a:gd name="connsiteX3" fmla="*/ 337612 w 445055"/>
              <a:gd name="connsiteY3" fmla="*/ 1845379 h 1845379"/>
              <a:gd name="connsiteX4" fmla="*/ 206700 w 445055"/>
              <a:gd name="connsiteY4" fmla="*/ 1845379 h 1845379"/>
              <a:gd name="connsiteX5" fmla="*/ 1849 w 445055"/>
              <a:gd name="connsiteY5" fmla="*/ 1098347 h 1845379"/>
              <a:gd name="connsiteX6" fmla="*/ 349127 w 445055"/>
              <a:gd name="connsiteY6" fmla="*/ 367928 h 1845379"/>
              <a:gd name="connsiteX7" fmla="*/ 195511 w 445055"/>
              <a:gd name="connsiteY7" fmla="*/ 46680 h 1845379"/>
              <a:gd name="connsiteX0" fmla="*/ 195511 w 445055"/>
              <a:gd name="connsiteY0" fmla="*/ 46680 h 1845379"/>
              <a:gd name="connsiteX1" fmla="*/ 234807 w 445055"/>
              <a:gd name="connsiteY1" fmla="*/ 0 h 1845379"/>
              <a:gd name="connsiteX2" fmla="*/ 445055 w 445055"/>
              <a:gd name="connsiteY2" fmla="*/ 321769 h 1845379"/>
              <a:gd name="connsiteX3" fmla="*/ 341972 w 445055"/>
              <a:gd name="connsiteY3" fmla="*/ 677752 h 1845379"/>
              <a:gd name="connsiteX4" fmla="*/ 206700 w 445055"/>
              <a:gd name="connsiteY4" fmla="*/ 1845379 h 1845379"/>
              <a:gd name="connsiteX5" fmla="*/ 1849 w 445055"/>
              <a:gd name="connsiteY5" fmla="*/ 1098347 h 1845379"/>
              <a:gd name="connsiteX6" fmla="*/ 349127 w 445055"/>
              <a:gd name="connsiteY6" fmla="*/ 367928 h 1845379"/>
              <a:gd name="connsiteX7" fmla="*/ 195511 w 445055"/>
              <a:gd name="connsiteY7" fmla="*/ 46680 h 1845379"/>
              <a:gd name="connsiteX0" fmla="*/ 195254 w 444798"/>
              <a:gd name="connsiteY0" fmla="*/ 46680 h 1350645"/>
              <a:gd name="connsiteX1" fmla="*/ 234550 w 444798"/>
              <a:gd name="connsiteY1" fmla="*/ 0 h 1350645"/>
              <a:gd name="connsiteX2" fmla="*/ 444798 w 444798"/>
              <a:gd name="connsiteY2" fmla="*/ 321769 h 1350645"/>
              <a:gd name="connsiteX3" fmla="*/ 341715 w 444798"/>
              <a:gd name="connsiteY3" fmla="*/ 677752 h 1350645"/>
              <a:gd name="connsiteX4" fmla="*/ 243561 w 444798"/>
              <a:gd name="connsiteY4" fmla="*/ 1350645 h 1350645"/>
              <a:gd name="connsiteX5" fmla="*/ 1592 w 444798"/>
              <a:gd name="connsiteY5" fmla="*/ 1098347 h 1350645"/>
              <a:gd name="connsiteX6" fmla="*/ 348870 w 444798"/>
              <a:gd name="connsiteY6" fmla="*/ 367928 h 1350645"/>
              <a:gd name="connsiteX7" fmla="*/ 195254 w 444798"/>
              <a:gd name="connsiteY7" fmla="*/ 46680 h 1350645"/>
              <a:gd name="connsiteX0" fmla="*/ 181209 w 444798"/>
              <a:gd name="connsiteY0" fmla="*/ 36931 h 1350645"/>
              <a:gd name="connsiteX1" fmla="*/ 234550 w 444798"/>
              <a:gd name="connsiteY1" fmla="*/ 0 h 1350645"/>
              <a:gd name="connsiteX2" fmla="*/ 444798 w 444798"/>
              <a:gd name="connsiteY2" fmla="*/ 321769 h 1350645"/>
              <a:gd name="connsiteX3" fmla="*/ 341715 w 444798"/>
              <a:gd name="connsiteY3" fmla="*/ 677752 h 1350645"/>
              <a:gd name="connsiteX4" fmla="*/ 243561 w 444798"/>
              <a:gd name="connsiteY4" fmla="*/ 1350645 h 1350645"/>
              <a:gd name="connsiteX5" fmla="*/ 1592 w 444798"/>
              <a:gd name="connsiteY5" fmla="*/ 1098347 h 1350645"/>
              <a:gd name="connsiteX6" fmla="*/ 348870 w 444798"/>
              <a:gd name="connsiteY6" fmla="*/ 367928 h 1350645"/>
              <a:gd name="connsiteX7" fmla="*/ 181209 w 444798"/>
              <a:gd name="connsiteY7" fmla="*/ 36931 h 1350645"/>
              <a:gd name="connsiteX0" fmla="*/ 181209 w 444798"/>
              <a:gd name="connsiteY0" fmla="*/ 58566 h 1372280"/>
              <a:gd name="connsiteX1" fmla="*/ 197176 w 444798"/>
              <a:gd name="connsiteY1" fmla="*/ 0 h 1372280"/>
              <a:gd name="connsiteX2" fmla="*/ 444798 w 444798"/>
              <a:gd name="connsiteY2" fmla="*/ 343404 h 1372280"/>
              <a:gd name="connsiteX3" fmla="*/ 341715 w 444798"/>
              <a:gd name="connsiteY3" fmla="*/ 699387 h 1372280"/>
              <a:gd name="connsiteX4" fmla="*/ 243561 w 444798"/>
              <a:gd name="connsiteY4" fmla="*/ 1372280 h 1372280"/>
              <a:gd name="connsiteX5" fmla="*/ 1592 w 444798"/>
              <a:gd name="connsiteY5" fmla="*/ 1119982 h 1372280"/>
              <a:gd name="connsiteX6" fmla="*/ 348870 w 444798"/>
              <a:gd name="connsiteY6" fmla="*/ 389563 h 1372280"/>
              <a:gd name="connsiteX7" fmla="*/ 181209 w 444798"/>
              <a:gd name="connsiteY7" fmla="*/ 58566 h 1372280"/>
              <a:gd name="connsiteX0" fmla="*/ 181209 w 444798"/>
              <a:gd name="connsiteY0" fmla="*/ 58566 h 1372280"/>
              <a:gd name="connsiteX1" fmla="*/ 197176 w 444798"/>
              <a:gd name="connsiteY1" fmla="*/ 0 h 1372280"/>
              <a:gd name="connsiteX2" fmla="*/ 444798 w 444798"/>
              <a:gd name="connsiteY2" fmla="*/ 343404 h 1372280"/>
              <a:gd name="connsiteX3" fmla="*/ 341715 w 444798"/>
              <a:gd name="connsiteY3" fmla="*/ 699387 h 1372280"/>
              <a:gd name="connsiteX4" fmla="*/ 243561 w 444798"/>
              <a:gd name="connsiteY4" fmla="*/ 1372280 h 1372280"/>
              <a:gd name="connsiteX5" fmla="*/ 1592 w 444798"/>
              <a:gd name="connsiteY5" fmla="*/ 1119982 h 1372280"/>
              <a:gd name="connsiteX6" fmla="*/ 348870 w 444798"/>
              <a:gd name="connsiteY6" fmla="*/ 389563 h 1372280"/>
              <a:gd name="connsiteX7" fmla="*/ 181209 w 444798"/>
              <a:gd name="connsiteY7" fmla="*/ 58566 h 1372280"/>
              <a:gd name="connsiteX0" fmla="*/ 181209 w 444798"/>
              <a:gd name="connsiteY0" fmla="*/ 58566 h 1372280"/>
              <a:gd name="connsiteX1" fmla="*/ 197176 w 444798"/>
              <a:gd name="connsiteY1" fmla="*/ 0 h 1372280"/>
              <a:gd name="connsiteX2" fmla="*/ 444798 w 444798"/>
              <a:gd name="connsiteY2" fmla="*/ 343404 h 1372280"/>
              <a:gd name="connsiteX3" fmla="*/ 341715 w 444798"/>
              <a:gd name="connsiteY3" fmla="*/ 699387 h 1372280"/>
              <a:gd name="connsiteX4" fmla="*/ 243561 w 444798"/>
              <a:gd name="connsiteY4" fmla="*/ 1372280 h 1372280"/>
              <a:gd name="connsiteX5" fmla="*/ 1592 w 444798"/>
              <a:gd name="connsiteY5" fmla="*/ 1119982 h 1372280"/>
              <a:gd name="connsiteX6" fmla="*/ 348870 w 444798"/>
              <a:gd name="connsiteY6" fmla="*/ 389563 h 1372280"/>
              <a:gd name="connsiteX7" fmla="*/ 181209 w 444798"/>
              <a:gd name="connsiteY7" fmla="*/ 58566 h 1372280"/>
              <a:gd name="connsiteX0" fmla="*/ 181209 w 444798"/>
              <a:gd name="connsiteY0" fmla="*/ 58566 h 1372280"/>
              <a:gd name="connsiteX1" fmla="*/ 197176 w 444798"/>
              <a:gd name="connsiteY1" fmla="*/ 0 h 1372280"/>
              <a:gd name="connsiteX2" fmla="*/ 444798 w 444798"/>
              <a:gd name="connsiteY2" fmla="*/ 343404 h 1372280"/>
              <a:gd name="connsiteX3" fmla="*/ 341715 w 444798"/>
              <a:gd name="connsiteY3" fmla="*/ 699387 h 1372280"/>
              <a:gd name="connsiteX4" fmla="*/ 243561 w 444798"/>
              <a:gd name="connsiteY4" fmla="*/ 1372280 h 1372280"/>
              <a:gd name="connsiteX5" fmla="*/ 1592 w 444798"/>
              <a:gd name="connsiteY5" fmla="*/ 1119982 h 1372280"/>
              <a:gd name="connsiteX6" fmla="*/ 348870 w 444798"/>
              <a:gd name="connsiteY6" fmla="*/ 389563 h 1372280"/>
              <a:gd name="connsiteX7" fmla="*/ 181209 w 444798"/>
              <a:gd name="connsiteY7" fmla="*/ 58566 h 1372280"/>
              <a:gd name="connsiteX0" fmla="*/ 181209 w 444798"/>
              <a:gd name="connsiteY0" fmla="*/ 179235 h 1492949"/>
              <a:gd name="connsiteX1" fmla="*/ 224955 w 444798"/>
              <a:gd name="connsiteY1" fmla="*/ 0 h 1492949"/>
              <a:gd name="connsiteX2" fmla="*/ 444798 w 444798"/>
              <a:gd name="connsiteY2" fmla="*/ 464073 h 1492949"/>
              <a:gd name="connsiteX3" fmla="*/ 341715 w 444798"/>
              <a:gd name="connsiteY3" fmla="*/ 820056 h 1492949"/>
              <a:gd name="connsiteX4" fmla="*/ 243561 w 444798"/>
              <a:gd name="connsiteY4" fmla="*/ 1492949 h 1492949"/>
              <a:gd name="connsiteX5" fmla="*/ 1592 w 444798"/>
              <a:gd name="connsiteY5" fmla="*/ 1240651 h 1492949"/>
              <a:gd name="connsiteX6" fmla="*/ 348870 w 444798"/>
              <a:gd name="connsiteY6" fmla="*/ 510232 h 1492949"/>
              <a:gd name="connsiteX7" fmla="*/ 181209 w 444798"/>
              <a:gd name="connsiteY7" fmla="*/ 179235 h 1492949"/>
              <a:gd name="connsiteX0" fmla="*/ 61207 w 444798"/>
              <a:gd name="connsiteY0" fmla="*/ 63643 h 1492949"/>
              <a:gd name="connsiteX1" fmla="*/ 224955 w 444798"/>
              <a:gd name="connsiteY1" fmla="*/ 0 h 1492949"/>
              <a:gd name="connsiteX2" fmla="*/ 444798 w 444798"/>
              <a:gd name="connsiteY2" fmla="*/ 464073 h 1492949"/>
              <a:gd name="connsiteX3" fmla="*/ 341715 w 444798"/>
              <a:gd name="connsiteY3" fmla="*/ 820056 h 1492949"/>
              <a:gd name="connsiteX4" fmla="*/ 243561 w 444798"/>
              <a:gd name="connsiteY4" fmla="*/ 1492949 h 1492949"/>
              <a:gd name="connsiteX5" fmla="*/ 1592 w 444798"/>
              <a:gd name="connsiteY5" fmla="*/ 1240651 h 1492949"/>
              <a:gd name="connsiteX6" fmla="*/ 348870 w 444798"/>
              <a:gd name="connsiteY6" fmla="*/ 510232 h 1492949"/>
              <a:gd name="connsiteX7" fmla="*/ 61207 w 444798"/>
              <a:gd name="connsiteY7" fmla="*/ 63643 h 1492949"/>
              <a:gd name="connsiteX0" fmla="*/ 61207 w 444798"/>
              <a:gd name="connsiteY0" fmla="*/ 63643 h 1492949"/>
              <a:gd name="connsiteX1" fmla="*/ 224955 w 444798"/>
              <a:gd name="connsiteY1" fmla="*/ 0 h 1492949"/>
              <a:gd name="connsiteX2" fmla="*/ 444798 w 444798"/>
              <a:gd name="connsiteY2" fmla="*/ 464073 h 1492949"/>
              <a:gd name="connsiteX3" fmla="*/ 341715 w 444798"/>
              <a:gd name="connsiteY3" fmla="*/ 820056 h 1492949"/>
              <a:gd name="connsiteX4" fmla="*/ 243561 w 444798"/>
              <a:gd name="connsiteY4" fmla="*/ 1492949 h 1492949"/>
              <a:gd name="connsiteX5" fmla="*/ 1592 w 444798"/>
              <a:gd name="connsiteY5" fmla="*/ 1240651 h 1492949"/>
              <a:gd name="connsiteX6" fmla="*/ 348870 w 444798"/>
              <a:gd name="connsiteY6" fmla="*/ 510232 h 1492949"/>
              <a:gd name="connsiteX7" fmla="*/ 61207 w 444798"/>
              <a:gd name="connsiteY7" fmla="*/ 63643 h 1492949"/>
              <a:gd name="connsiteX0" fmla="*/ 61207 w 444798"/>
              <a:gd name="connsiteY0" fmla="*/ 63643 h 1492949"/>
              <a:gd name="connsiteX1" fmla="*/ 224955 w 444798"/>
              <a:gd name="connsiteY1" fmla="*/ 0 h 1492949"/>
              <a:gd name="connsiteX2" fmla="*/ 444798 w 444798"/>
              <a:gd name="connsiteY2" fmla="*/ 464073 h 1492949"/>
              <a:gd name="connsiteX3" fmla="*/ 341715 w 444798"/>
              <a:gd name="connsiteY3" fmla="*/ 820056 h 1492949"/>
              <a:gd name="connsiteX4" fmla="*/ 243561 w 444798"/>
              <a:gd name="connsiteY4" fmla="*/ 1492949 h 1492949"/>
              <a:gd name="connsiteX5" fmla="*/ 1592 w 444798"/>
              <a:gd name="connsiteY5" fmla="*/ 1240651 h 1492949"/>
              <a:gd name="connsiteX6" fmla="*/ 342024 w 444798"/>
              <a:gd name="connsiteY6" fmla="*/ 391367 h 1492949"/>
              <a:gd name="connsiteX7" fmla="*/ 61207 w 444798"/>
              <a:gd name="connsiteY7" fmla="*/ 63643 h 1492949"/>
              <a:gd name="connsiteX0" fmla="*/ 61207 w 522227"/>
              <a:gd name="connsiteY0" fmla="*/ 63643 h 1492949"/>
              <a:gd name="connsiteX1" fmla="*/ 224955 w 522227"/>
              <a:gd name="connsiteY1" fmla="*/ 0 h 1492949"/>
              <a:gd name="connsiteX2" fmla="*/ 522227 w 522227"/>
              <a:gd name="connsiteY2" fmla="*/ 403705 h 1492949"/>
              <a:gd name="connsiteX3" fmla="*/ 341715 w 522227"/>
              <a:gd name="connsiteY3" fmla="*/ 820056 h 1492949"/>
              <a:gd name="connsiteX4" fmla="*/ 243561 w 522227"/>
              <a:gd name="connsiteY4" fmla="*/ 1492949 h 1492949"/>
              <a:gd name="connsiteX5" fmla="*/ 1592 w 522227"/>
              <a:gd name="connsiteY5" fmla="*/ 1240651 h 1492949"/>
              <a:gd name="connsiteX6" fmla="*/ 342024 w 522227"/>
              <a:gd name="connsiteY6" fmla="*/ 391367 h 1492949"/>
              <a:gd name="connsiteX7" fmla="*/ 61207 w 522227"/>
              <a:gd name="connsiteY7" fmla="*/ 63643 h 1492949"/>
              <a:gd name="connsiteX0" fmla="*/ 61207 w 522227"/>
              <a:gd name="connsiteY0" fmla="*/ 63643 h 1492949"/>
              <a:gd name="connsiteX1" fmla="*/ 224955 w 522227"/>
              <a:gd name="connsiteY1" fmla="*/ 0 h 1492949"/>
              <a:gd name="connsiteX2" fmla="*/ 522227 w 522227"/>
              <a:gd name="connsiteY2" fmla="*/ 403705 h 1492949"/>
              <a:gd name="connsiteX3" fmla="*/ 341715 w 522227"/>
              <a:gd name="connsiteY3" fmla="*/ 820056 h 1492949"/>
              <a:gd name="connsiteX4" fmla="*/ 243561 w 522227"/>
              <a:gd name="connsiteY4" fmla="*/ 1492949 h 1492949"/>
              <a:gd name="connsiteX5" fmla="*/ 1592 w 522227"/>
              <a:gd name="connsiteY5" fmla="*/ 1240651 h 1492949"/>
              <a:gd name="connsiteX6" fmla="*/ 342024 w 522227"/>
              <a:gd name="connsiteY6" fmla="*/ 391367 h 1492949"/>
              <a:gd name="connsiteX7" fmla="*/ 61207 w 522227"/>
              <a:gd name="connsiteY7" fmla="*/ 63643 h 1492949"/>
              <a:gd name="connsiteX0" fmla="*/ 61207 w 524696"/>
              <a:gd name="connsiteY0" fmla="*/ 63643 h 1492949"/>
              <a:gd name="connsiteX1" fmla="*/ 224955 w 524696"/>
              <a:gd name="connsiteY1" fmla="*/ 0 h 1492949"/>
              <a:gd name="connsiteX2" fmla="*/ 522227 w 524696"/>
              <a:gd name="connsiteY2" fmla="*/ 403705 h 1492949"/>
              <a:gd name="connsiteX3" fmla="*/ 341715 w 524696"/>
              <a:gd name="connsiteY3" fmla="*/ 820056 h 1492949"/>
              <a:gd name="connsiteX4" fmla="*/ 243561 w 524696"/>
              <a:gd name="connsiteY4" fmla="*/ 1492949 h 1492949"/>
              <a:gd name="connsiteX5" fmla="*/ 1592 w 524696"/>
              <a:gd name="connsiteY5" fmla="*/ 1240651 h 1492949"/>
              <a:gd name="connsiteX6" fmla="*/ 342024 w 524696"/>
              <a:gd name="connsiteY6" fmla="*/ 391367 h 1492949"/>
              <a:gd name="connsiteX7" fmla="*/ 61207 w 524696"/>
              <a:gd name="connsiteY7" fmla="*/ 63643 h 1492949"/>
              <a:gd name="connsiteX0" fmla="*/ 61207 w 527710"/>
              <a:gd name="connsiteY0" fmla="*/ 63643 h 1492949"/>
              <a:gd name="connsiteX1" fmla="*/ 224955 w 527710"/>
              <a:gd name="connsiteY1" fmla="*/ 0 h 1492949"/>
              <a:gd name="connsiteX2" fmla="*/ 522227 w 527710"/>
              <a:gd name="connsiteY2" fmla="*/ 403705 h 1492949"/>
              <a:gd name="connsiteX3" fmla="*/ 446658 w 527710"/>
              <a:gd name="connsiteY3" fmla="*/ 810004 h 1492949"/>
              <a:gd name="connsiteX4" fmla="*/ 243561 w 527710"/>
              <a:gd name="connsiteY4" fmla="*/ 1492949 h 1492949"/>
              <a:gd name="connsiteX5" fmla="*/ 1592 w 527710"/>
              <a:gd name="connsiteY5" fmla="*/ 1240651 h 1492949"/>
              <a:gd name="connsiteX6" fmla="*/ 342024 w 527710"/>
              <a:gd name="connsiteY6" fmla="*/ 391367 h 1492949"/>
              <a:gd name="connsiteX7" fmla="*/ 61207 w 527710"/>
              <a:gd name="connsiteY7" fmla="*/ 63643 h 1492949"/>
              <a:gd name="connsiteX0" fmla="*/ 60324 w 573564"/>
              <a:gd name="connsiteY0" fmla="*/ 63643 h 1456719"/>
              <a:gd name="connsiteX1" fmla="*/ 224072 w 573564"/>
              <a:gd name="connsiteY1" fmla="*/ 0 h 1456719"/>
              <a:gd name="connsiteX2" fmla="*/ 521344 w 573564"/>
              <a:gd name="connsiteY2" fmla="*/ 403705 h 1456719"/>
              <a:gd name="connsiteX3" fmla="*/ 445775 w 573564"/>
              <a:gd name="connsiteY3" fmla="*/ 810004 h 1456719"/>
              <a:gd name="connsiteX4" fmla="*/ 573564 w 573564"/>
              <a:gd name="connsiteY4" fmla="*/ 1456719 h 1456719"/>
              <a:gd name="connsiteX5" fmla="*/ 709 w 573564"/>
              <a:gd name="connsiteY5" fmla="*/ 1240651 h 1456719"/>
              <a:gd name="connsiteX6" fmla="*/ 341141 w 573564"/>
              <a:gd name="connsiteY6" fmla="*/ 391367 h 1456719"/>
              <a:gd name="connsiteX7" fmla="*/ 60324 w 573564"/>
              <a:gd name="connsiteY7" fmla="*/ 63643 h 1456719"/>
              <a:gd name="connsiteX0" fmla="*/ 0 w 513240"/>
              <a:gd name="connsiteY0" fmla="*/ 63643 h 1456719"/>
              <a:gd name="connsiteX1" fmla="*/ 163748 w 513240"/>
              <a:gd name="connsiteY1" fmla="*/ 0 h 1456719"/>
              <a:gd name="connsiteX2" fmla="*/ 461020 w 513240"/>
              <a:gd name="connsiteY2" fmla="*/ 403705 h 1456719"/>
              <a:gd name="connsiteX3" fmla="*/ 385451 w 513240"/>
              <a:gd name="connsiteY3" fmla="*/ 810004 h 1456719"/>
              <a:gd name="connsiteX4" fmla="*/ 513240 w 513240"/>
              <a:gd name="connsiteY4" fmla="*/ 1456719 h 1456719"/>
              <a:gd name="connsiteX5" fmla="*/ 83191 w 513240"/>
              <a:gd name="connsiteY5" fmla="*/ 1278414 h 1456719"/>
              <a:gd name="connsiteX6" fmla="*/ 280817 w 513240"/>
              <a:gd name="connsiteY6" fmla="*/ 391367 h 1456719"/>
              <a:gd name="connsiteX7" fmla="*/ 0 w 513240"/>
              <a:gd name="connsiteY7" fmla="*/ 63643 h 1456719"/>
              <a:gd name="connsiteX0" fmla="*/ 0 w 513240"/>
              <a:gd name="connsiteY0" fmla="*/ 63643 h 1456719"/>
              <a:gd name="connsiteX1" fmla="*/ 163748 w 513240"/>
              <a:gd name="connsiteY1" fmla="*/ 0 h 1456719"/>
              <a:gd name="connsiteX2" fmla="*/ 461020 w 513240"/>
              <a:gd name="connsiteY2" fmla="*/ 403705 h 1456719"/>
              <a:gd name="connsiteX3" fmla="*/ 385451 w 513240"/>
              <a:gd name="connsiteY3" fmla="*/ 810004 h 1456719"/>
              <a:gd name="connsiteX4" fmla="*/ 513240 w 513240"/>
              <a:gd name="connsiteY4" fmla="*/ 1456719 h 1456719"/>
              <a:gd name="connsiteX5" fmla="*/ 83191 w 513240"/>
              <a:gd name="connsiteY5" fmla="*/ 1278414 h 1456719"/>
              <a:gd name="connsiteX6" fmla="*/ 280817 w 513240"/>
              <a:gd name="connsiteY6" fmla="*/ 391367 h 1456719"/>
              <a:gd name="connsiteX7" fmla="*/ 0 w 513240"/>
              <a:gd name="connsiteY7" fmla="*/ 63643 h 1456719"/>
              <a:gd name="connsiteX0" fmla="*/ 0 w 513240"/>
              <a:gd name="connsiteY0" fmla="*/ 63643 h 1456719"/>
              <a:gd name="connsiteX1" fmla="*/ 163748 w 513240"/>
              <a:gd name="connsiteY1" fmla="*/ 0 h 1456719"/>
              <a:gd name="connsiteX2" fmla="*/ 461020 w 513240"/>
              <a:gd name="connsiteY2" fmla="*/ 403705 h 1456719"/>
              <a:gd name="connsiteX3" fmla="*/ 385451 w 513240"/>
              <a:gd name="connsiteY3" fmla="*/ 810004 h 1456719"/>
              <a:gd name="connsiteX4" fmla="*/ 513240 w 513240"/>
              <a:gd name="connsiteY4" fmla="*/ 1456719 h 1456719"/>
              <a:gd name="connsiteX5" fmla="*/ 83191 w 513240"/>
              <a:gd name="connsiteY5" fmla="*/ 1278414 h 1456719"/>
              <a:gd name="connsiteX6" fmla="*/ 280817 w 513240"/>
              <a:gd name="connsiteY6" fmla="*/ 391367 h 1456719"/>
              <a:gd name="connsiteX7" fmla="*/ 0 w 513240"/>
              <a:gd name="connsiteY7" fmla="*/ 63643 h 1456719"/>
              <a:gd name="connsiteX0" fmla="*/ 0 w 513240"/>
              <a:gd name="connsiteY0" fmla="*/ 63643 h 1456719"/>
              <a:gd name="connsiteX1" fmla="*/ 163748 w 513240"/>
              <a:gd name="connsiteY1" fmla="*/ 0 h 1456719"/>
              <a:gd name="connsiteX2" fmla="*/ 461020 w 513240"/>
              <a:gd name="connsiteY2" fmla="*/ 403705 h 1456719"/>
              <a:gd name="connsiteX3" fmla="*/ 385451 w 513240"/>
              <a:gd name="connsiteY3" fmla="*/ 810004 h 1456719"/>
              <a:gd name="connsiteX4" fmla="*/ 513240 w 513240"/>
              <a:gd name="connsiteY4" fmla="*/ 1456719 h 1456719"/>
              <a:gd name="connsiteX5" fmla="*/ 146029 w 513240"/>
              <a:gd name="connsiteY5" fmla="*/ 1302654 h 1456719"/>
              <a:gd name="connsiteX6" fmla="*/ 280817 w 513240"/>
              <a:gd name="connsiteY6" fmla="*/ 391367 h 1456719"/>
              <a:gd name="connsiteX7" fmla="*/ 0 w 513240"/>
              <a:gd name="connsiteY7" fmla="*/ 63643 h 1456719"/>
              <a:gd name="connsiteX0" fmla="*/ 0 w 513240"/>
              <a:gd name="connsiteY0" fmla="*/ 63643 h 1456719"/>
              <a:gd name="connsiteX1" fmla="*/ 163748 w 513240"/>
              <a:gd name="connsiteY1" fmla="*/ 0 h 1456719"/>
              <a:gd name="connsiteX2" fmla="*/ 461020 w 513240"/>
              <a:gd name="connsiteY2" fmla="*/ 403705 h 1456719"/>
              <a:gd name="connsiteX3" fmla="*/ 385451 w 513240"/>
              <a:gd name="connsiteY3" fmla="*/ 810004 h 1456719"/>
              <a:gd name="connsiteX4" fmla="*/ 513240 w 513240"/>
              <a:gd name="connsiteY4" fmla="*/ 1456719 h 1456719"/>
              <a:gd name="connsiteX5" fmla="*/ 146029 w 513240"/>
              <a:gd name="connsiteY5" fmla="*/ 1302654 h 1456719"/>
              <a:gd name="connsiteX6" fmla="*/ 280817 w 513240"/>
              <a:gd name="connsiteY6" fmla="*/ 391367 h 1456719"/>
              <a:gd name="connsiteX7" fmla="*/ 0 w 513240"/>
              <a:gd name="connsiteY7" fmla="*/ 63643 h 1456719"/>
              <a:gd name="connsiteX0" fmla="*/ 0 w 501786"/>
              <a:gd name="connsiteY0" fmla="*/ 63643 h 1400326"/>
              <a:gd name="connsiteX1" fmla="*/ 163748 w 501786"/>
              <a:gd name="connsiteY1" fmla="*/ 0 h 1400326"/>
              <a:gd name="connsiteX2" fmla="*/ 461020 w 501786"/>
              <a:gd name="connsiteY2" fmla="*/ 403705 h 1400326"/>
              <a:gd name="connsiteX3" fmla="*/ 385451 w 501786"/>
              <a:gd name="connsiteY3" fmla="*/ 810004 h 1400326"/>
              <a:gd name="connsiteX4" fmla="*/ 501786 w 501786"/>
              <a:gd name="connsiteY4" fmla="*/ 1400326 h 1400326"/>
              <a:gd name="connsiteX5" fmla="*/ 146029 w 501786"/>
              <a:gd name="connsiteY5" fmla="*/ 1302654 h 1400326"/>
              <a:gd name="connsiteX6" fmla="*/ 280817 w 501786"/>
              <a:gd name="connsiteY6" fmla="*/ 391367 h 1400326"/>
              <a:gd name="connsiteX7" fmla="*/ 0 w 501786"/>
              <a:gd name="connsiteY7" fmla="*/ 63643 h 1400326"/>
              <a:gd name="connsiteX0" fmla="*/ 0 w 501786"/>
              <a:gd name="connsiteY0" fmla="*/ 63643 h 1400326"/>
              <a:gd name="connsiteX1" fmla="*/ 163748 w 501786"/>
              <a:gd name="connsiteY1" fmla="*/ 0 h 1400326"/>
              <a:gd name="connsiteX2" fmla="*/ 461020 w 501786"/>
              <a:gd name="connsiteY2" fmla="*/ 403705 h 1400326"/>
              <a:gd name="connsiteX3" fmla="*/ 420845 w 501786"/>
              <a:gd name="connsiteY3" fmla="*/ 911005 h 1400326"/>
              <a:gd name="connsiteX4" fmla="*/ 501786 w 501786"/>
              <a:gd name="connsiteY4" fmla="*/ 1400326 h 1400326"/>
              <a:gd name="connsiteX5" fmla="*/ 146029 w 501786"/>
              <a:gd name="connsiteY5" fmla="*/ 1302654 h 1400326"/>
              <a:gd name="connsiteX6" fmla="*/ 280817 w 501786"/>
              <a:gd name="connsiteY6" fmla="*/ 391367 h 1400326"/>
              <a:gd name="connsiteX7" fmla="*/ 0 w 501786"/>
              <a:gd name="connsiteY7" fmla="*/ 63643 h 1400326"/>
              <a:gd name="connsiteX0" fmla="*/ 0 w 501786"/>
              <a:gd name="connsiteY0" fmla="*/ 63643 h 1400326"/>
              <a:gd name="connsiteX1" fmla="*/ 163748 w 501786"/>
              <a:gd name="connsiteY1" fmla="*/ 0 h 1400326"/>
              <a:gd name="connsiteX2" fmla="*/ 461020 w 501786"/>
              <a:gd name="connsiteY2" fmla="*/ 403705 h 1400326"/>
              <a:gd name="connsiteX3" fmla="*/ 420845 w 501786"/>
              <a:gd name="connsiteY3" fmla="*/ 911005 h 1400326"/>
              <a:gd name="connsiteX4" fmla="*/ 501786 w 501786"/>
              <a:gd name="connsiteY4" fmla="*/ 1400326 h 1400326"/>
              <a:gd name="connsiteX5" fmla="*/ 146029 w 501786"/>
              <a:gd name="connsiteY5" fmla="*/ 1302654 h 1400326"/>
              <a:gd name="connsiteX6" fmla="*/ 280817 w 501786"/>
              <a:gd name="connsiteY6" fmla="*/ 391367 h 1400326"/>
              <a:gd name="connsiteX7" fmla="*/ 0 w 501786"/>
              <a:gd name="connsiteY7" fmla="*/ 63643 h 1400326"/>
              <a:gd name="connsiteX0" fmla="*/ 0 w 488197"/>
              <a:gd name="connsiteY0" fmla="*/ 63643 h 1353214"/>
              <a:gd name="connsiteX1" fmla="*/ 163748 w 488197"/>
              <a:gd name="connsiteY1" fmla="*/ 0 h 1353214"/>
              <a:gd name="connsiteX2" fmla="*/ 461020 w 488197"/>
              <a:gd name="connsiteY2" fmla="*/ 403705 h 1353214"/>
              <a:gd name="connsiteX3" fmla="*/ 420845 w 488197"/>
              <a:gd name="connsiteY3" fmla="*/ 911005 h 1353214"/>
              <a:gd name="connsiteX4" fmla="*/ 488197 w 488197"/>
              <a:gd name="connsiteY4" fmla="*/ 1353214 h 1353214"/>
              <a:gd name="connsiteX5" fmla="*/ 146029 w 488197"/>
              <a:gd name="connsiteY5" fmla="*/ 1302654 h 1353214"/>
              <a:gd name="connsiteX6" fmla="*/ 280817 w 488197"/>
              <a:gd name="connsiteY6" fmla="*/ 391367 h 1353214"/>
              <a:gd name="connsiteX7" fmla="*/ 0 w 488197"/>
              <a:gd name="connsiteY7" fmla="*/ 63643 h 1353214"/>
              <a:gd name="connsiteX0" fmla="*/ 0 w 488197"/>
              <a:gd name="connsiteY0" fmla="*/ 63643 h 1353214"/>
              <a:gd name="connsiteX1" fmla="*/ 163748 w 488197"/>
              <a:gd name="connsiteY1" fmla="*/ 0 h 1353214"/>
              <a:gd name="connsiteX2" fmla="*/ 461020 w 488197"/>
              <a:gd name="connsiteY2" fmla="*/ 403705 h 1353214"/>
              <a:gd name="connsiteX3" fmla="*/ 420845 w 488197"/>
              <a:gd name="connsiteY3" fmla="*/ 911005 h 1353214"/>
              <a:gd name="connsiteX4" fmla="*/ 488197 w 488197"/>
              <a:gd name="connsiteY4" fmla="*/ 1353214 h 1353214"/>
              <a:gd name="connsiteX5" fmla="*/ 146029 w 488197"/>
              <a:gd name="connsiteY5" fmla="*/ 1302654 h 1353214"/>
              <a:gd name="connsiteX6" fmla="*/ 280817 w 488197"/>
              <a:gd name="connsiteY6" fmla="*/ 391367 h 1353214"/>
              <a:gd name="connsiteX7" fmla="*/ 0 w 488197"/>
              <a:gd name="connsiteY7" fmla="*/ 63643 h 1353214"/>
              <a:gd name="connsiteX0" fmla="*/ 0 w 545820"/>
              <a:gd name="connsiteY0" fmla="*/ 63643 h 1353289"/>
              <a:gd name="connsiteX1" fmla="*/ 163748 w 545820"/>
              <a:gd name="connsiteY1" fmla="*/ 0 h 1353289"/>
              <a:gd name="connsiteX2" fmla="*/ 461020 w 545820"/>
              <a:gd name="connsiteY2" fmla="*/ 403705 h 1353289"/>
              <a:gd name="connsiteX3" fmla="*/ 420845 w 545820"/>
              <a:gd name="connsiteY3" fmla="*/ 911005 h 1353289"/>
              <a:gd name="connsiteX4" fmla="*/ 488197 w 545820"/>
              <a:gd name="connsiteY4" fmla="*/ 1353214 h 1353289"/>
              <a:gd name="connsiteX5" fmla="*/ 146029 w 545820"/>
              <a:gd name="connsiteY5" fmla="*/ 1302654 h 1353289"/>
              <a:gd name="connsiteX6" fmla="*/ 280817 w 545820"/>
              <a:gd name="connsiteY6" fmla="*/ 391367 h 1353289"/>
              <a:gd name="connsiteX7" fmla="*/ 0 w 545820"/>
              <a:gd name="connsiteY7" fmla="*/ 63643 h 1353289"/>
              <a:gd name="connsiteX0" fmla="*/ 0 w 545820"/>
              <a:gd name="connsiteY0" fmla="*/ 63643 h 1353289"/>
              <a:gd name="connsiteX1" fmla="*/ 163748 w 545820"/>
              <a:gd name="connsiteY1" fmla="*/ 0 h 1353289"/>
              <a:gd name="connsiteX2" fmla="*/ 352889 w 545820"/>
              <a:gd name="connsiteY2" fmla="*/ 194382 h 1353289"/>
              <a:gd name="connsiteX3" fmla="*/ 461020 w 545820"/>
              <a:gd name="connsiteY3" fmla="*/ 403705 h 1353289"/>
              <a:gd name="connsiteX4" fmla="*/ 420845 w 545820"/>
              <a:gd name="connsiteY4" fmla="*/ 911005 h 1353289"/>
              <a:gd name="connsiteX5" fmla="*/ 488197 w 545820"/>
              <a:gd name="connsiteY5" fmla="*/ 1353214 h 1353289"/>
              <a:gd name="connsiteX6" fmla="*/ 146029 w 545820"/>
              <a:gd name="connsiteY6" fmla="*/ 1302654 h 1353289"/>
              <a:gd name="connsiteX7" fmla="*/ 280817 w 545820"/>
              <a:gd name="connsiteY7" fmla="*/ 391367 h 1353289"/>
              <a:gd name="connsiteX8" fmla="*/ 0 w 545820"/>
              <a:gd name="connsiteY8" fmla="*/ 63643 h 1353289"/>
              <a:gd name="connsiteX0" fmla="*/ 0 w 545820"/>
              <a:gd name="connsiteY0" fmla="*/ 63643 h 1353289"/>
              <a:gd name="connsiteX1" fmla="*/ 163748 w 545820"/>
              <a:gd name="connsiteY1" fmla="*/ 0 h 1353289"/>
              <a:gd name="connsiteX2" fmla="*/ 352889 w 545820"/>
              <a:gd name="connsiteY2" fmla="*/ 194382 h 1353289"/>
              <a:gd name="connsiteX3" fmla="*/ 461020 w 545820"/>
              <a:gd name="connsiteY3" fmla="*/ 403705 h 1353289"/>
              <a:gd name="connsiteX4" fmla="*/ 420845 w 545820"/>
              <a:gd name="connsiteY4" fmla="*/ 911005 h 1353289"/>
              <a:gd name="connsiteX5" fmla="*/ 488197 w 545820"/>
              <a:gd name="connsiteY5" fmla="*/ 1353214 h 1353289"/>
              <a:gd name="connsiteX6" fmla="*/ 146029 w 545820"/>
              <a:gd name="connsiteY6" fmla="*/ 1302654 h 1353289"/>
              <a:gd name="connsiteX7" fmla="*/ 280817 w 545820"/>
              <a:gd name="connsiteY7" fmla="*/ 391367 h 1353289"/>
              <a:gd name="connsiteX8" fmla="*/ 0 w 545820"/>
              <a:gd name="connsiteY8" fmla="*/ 63643 h 1353289"/>
              <a:gd name="connsiteX0" fmla="*/ 0 w 545820"/>
              <a:gd name="connsiteY0" fmla="*/ 63643 h 1353289"/>
              <a:gd name="connsiteX1" fmla="*/ 163748 w 545820"/>
              <a:gd name="connsiteY1" fmla="*/ 0 h 1353289"/>
              <a:gd name="connsiteX2" fmla="*/ 406446 w 545820"/>
              <a:gd name="connsiteY2" fmla="*/ 216485 h 1353289"/>
              <a:gd name="connsiteX3" fmla="*/ 461020 w 545820"/>
              <a:gd name="connsiteY3" fmla="*/ 403705 h 1353289"/>
              <a:gd name="connsiteX4" fmla="*/ 420845 w 545820"/>
              <a:gd name="connsiteY4" fmla="*/ 911005 h 1353289"/>
              <a:gd name="connsiteX5" fmla="*/ 488197 w 545820"/>
              <a:gd name="connsiteY5" fmla="*/ 1353214 h 1353289"/>
              <a:gd name="connsiteX6" fmla="*/ 146029 w 545820"/>
              <a:gd name="connsiteY6" fmla="*/ 1302654 h 1353289"/>
              <a:gd name="connsiteX7" fmla="*/ 280817 w 545820"/>
              <a:gd name="connsiteY7" fmla="*/ 391367 h 1353289"/>
              <a:gd name="connsiteX8" fmla="*/ 0 w 545820"/>
              <a:gd name="connsiteY8" fmla="*/ 63643 h 1353289"/>
              <a:gd name="connsiteX0" fmla="*/ 0 w 561018"/>
              <a:gd name="connsiteY0" fmla="*/ 63643 h 1353296"/>
              <a:gd name="connsiteX1" fmla="*/ 163748 w 561018"/>
              <a:gd name="connsiteY1" fmla="*/ 0 h 1353296"/>
              <a:gd name="connsiteX2" fmla="*/ 406446 w 561018"/>
              <a:gd name="connsiteY2" fmla="*/ 216485 h 1353296"/>
              <a:gd name="connsiteX3" fmla="*/ 461020 w 561018"/>
              <a:gd name="connsiteY3" fmla="*/ 403705 h 1353296"/>
              <a:gd name="connsiteX4" fmla="*/ 499745 w 561018"/>
              <a:gd name="connsiteY4" fmla="*/ 929168 h 1353296"/>
              <a:gd name="connsiteX5" fmla="*/ 488197 w 561018"/>
              <a:gd name="connsiteY5" fmla="*/ 1353214 h 1353296"/>
              <a:gd name="connsiteX6" fmla="*/ 146029 w 561018"/>
              <a:gd name="connsiteY6" fmla="*/ 1302654 h 1353296"/>
              <a:gd name="connsiteX7" fmla="*/ 280817 w 561018"/>
              <a:gd name="connsiteY7" fmla="*/ 391367 h 1353296"/>
              <a:gd name="connsiteX8" fmla="*/ 0 w 561018"/>
              <a:gd name="connsiteY8" fmla="*/ 63643 h 1353296"/>
              <a:gd name="connsiteX0" fmla="*/ 0 w 499745"/>
              <a:gd name="connsiteY0" fmla="*/ 63643 h 1353214"/>
              <a:gd name="connsiteX1" fmla="*/ 163748 w 499745"/>
              <a:gd name="connsiteY1" fmla="*/ 0 h 1353214"/>
              <a:gd name="connsiteX2" fmla="*/ 406446 w 499745"/>
              <a:gd name="connsiteY2" fmla="*/ 216485 h 1353214"/>
              <a:gd name="connsiteX3" fmla="*/ 461020 w 499745"/>
              <a:gd name="connsiteY3" fmla="*/ 403705 h 1353214"/>
              <a:gd name="connsiteX4" fmla="*/ 499745 w 499745"/>
              <a:gd name="connsiteY4" fmla="*/ 929168 h 1353214"/>
              <a:gd name="connsiteX5" fmla="*/ 488197 w 499745"/>
              <a:gd name="connsiteY5" fmla="*/ 1353214 h 1353214"/>
              <a:gd name="connsiteX6" fmla="*/ 146029 w 499745"/>
              <a:gd name="connsiteY6" fmla="*/ 1302654 h 1353214"/>
              <a:gd name="connsiteX7" fmla="*/ 280817 w 499745"/>
              <a:gd name="connsiteY7" fmla="*/ 391367 h 1353214"/>
              <a:gd name="connsiteX8" fmla="*/ 0 w 499745"/>
              <a:gd name="connsiteY8" fmla="*/ 63643 h 1353214"/>
              <a:gd name="connsiteX0" fmla="*/ 0 w 545660"/>
              <a:gd name="connsiteY0" fmla="*/ 63643 h 1337120"/>
              <a:gd name="connsiteX1" fmla="*/ 163748 w 545660"/>
              <a:gd name="connsiteY1" fmla="*/ 0 h 1337120"/>
              <a:gd name="connsiteX2" fmla="*/ 406446 w 545660"/>
              <a:gd name="connsiteY2" fmla="*/ 216485 h 1337120"/>
              <a:gd name="connsiteX3" fmla="*/ 461020 w 545660"/>
              <a:gd name="connsiteY3" fmla="*/ 403705 h 1337120"/>
              <a:gd name="connsiteX4" fmla="*/ 499745 w 545660"/>
              <a:gd name="connsiteY4" fmla="*/ 929168 h 1337120"/>
              <a:gd name="connsiteX5" fmla="*/ 545660 w 545660"/>
              <a:gd name="connsiteY5" fmla="*/ 1337120 h 1337120"/>
              <a:gd name="connsiteX6" fmla="*/ 146029 w 545660"/>
              <a:gd name="connsiteY6" fmla="*/ 1302654 h 1337120"/>
              <a:gd name="connsiteX7" fmla="*/ 280817 w 545660"/>
              <a:gd name="connsiteY7" fmla="*/ 391367 h 1337120"/>
              <a:gd name="connsiteX8" fmla="*/ 0 w 545660"/>
              <a:gd name="connsiteY8" fmla="*/ 63643 h 1337120"/>
              <a:gd name="connsiteX0" fmla="*/ 0 w 545660"/>
              <a:gd name="connsiteY0" fmla="*/ 63643 h 1337120"/>
              <a:gd name="connsiteX1" fmla="*/ 163748 w 545660"/>
              <a:gd name="connsiteY1" fmla="*/ 0 h 1337120"/>
              <a:gd name="connsiteX2" fmla="*/ 406446 w 545660"/>
              <a:gd name="connsiteY2" fmla="*/ 216485 h 1337120"/>
              <a:gd name="connsiteX3" fmla="*/ 461020 w 545660"/>
              <a:gd name="connsiteY3" fmla="*/ 403705 h 1337120"/>
              <a:gd name="connsiteX4" fmla="*/ 499745 w 545660"/>
              <a:gd name="connsiteY4" fmla="*/ 929168 h 1337120"/>
              <a:gd name="connsiteX5" fmla="*/ 545660 w 545660"/>
              <a:gd name="connsiteY5" fmla="*/ 1337120 h 1337120"/>
              <a:gd name="connsiteX6" fmla="*/ 115644 w 545660"/>
              <a:gd name="connsiteY6" fmla="*/ 1222353 h 1337120"/>
              <a:gd name="connsiteX7" fmla="*/ 280817 w 545660"/>
              <a:gd name="connsiteY7" fmla="*/ 391367 h 1337120"/>
              <a:gd name="connsiteX8" fmla="*/ 0 w 545660"/>
              <a:gd name="connsiteY8" fmla="*/ 63643 h 1337120"/>
              <a:gd name="connsiteX0" fmla="*/ 0 w 545660"/>
              <a:gd name="connsiteY0" fmla="*/ 63643 h 1337120"/>
              <a:gd name="connsiteX1" fmla="*/ 163748 w 545660"/>
              <a:gd name="connsiteY1" fmla="*/ 0 h 1337120"/>
              <a:gd name="connsiteX2" fmla="*/ 406446 w 545660"/>
              <a:gd name="connsiteY2" fmla="*/ 216485 h 1337120"/>
              <a:gd name="connsiteX3" fmla="*/ 461020 w 545660"/>
              <a:gd name="connsiteY3" fmla="*/ 403705 h 1337120"/>
              <a:gd name="connsiteX4" fmla="*/ 499745 w 545660"/>
              <a:gd name="connsiteY4" fmla="*/ 929168 h 1337120"/>
              <a:gd name="connsiteX5" fmla="*/ 545660 w 545660"/>
              <a:gd name="connsiteY5" fmla="*/ 1337120 h 1337120"/>
              <a:gd name="connsiteX6" fmla="*/ 115644 w 545660"/>
              <a:gd name="connsiteY6" fmla="*/ 1222353 h 1337120"/>
              <a:gd name="connsiteX7" fmla="*/ 280817 w 545660"/>
              <a:gd name="connsiteY7" fmla="*/ 391367 h 1337120"/>
              <a:gd name="connsiteX8" fmla="*/ 0 w 545660"/>
              <a:gd name="connsiteY8" fmla="*/ 63643 h 1337120"/>
              <a:gd name="connsiteX0" fmla="*/ 0 w 548375"/>
              <a:gd name="connsiteY0" fmla="*/ 63643 h 1337120"/>
              <a:gd name="connsiteX1" fmla="*/ 163748 w 548375"/>
              <a:gd name="connsiteY1" fmla="*/ 0 h 1337120"/>
              <a:gd name="connsiteX2" fmla="*/ 406446 w 548375"/>
              <a:gd name="connsiteY2" fmla="*/ 216485 h 1337120"/>
              <a:gd name="connsiteX3" fmla="*/ 461020 w 548375"/>
              <a:gd name="connsiteY3" fmla="*/ 403705 h 1337120"/>
              <a:gd name="connsiteX4" fmla="*/ 499745 w 548375"/>
              <a:gd name="connsiteY4" fmla="*/ 929168 h 1337120"/>
              <a:gd name="connsiteX5" fmla="*/ 545660 w 548375"/>
              <a:gd name="connsiteY5" fmla="*/ 1337120 h 1337120"/>
              <a:gd name="connsiteX6" fmla="*/ 115644 w 548375"/>
              <a:gd name="connsiteY6" fmla="*/ 1222353 h 1337120"/>
              <a:gd name="connsiteX7" fmla="*/ 280817 w 548375"/>
              <a:gd name="connsiteY7" fmla="*/ 391367 h 1337120"/>
              <a:gd name="connsiteX8" fmla="*/ 0 w 548375"/>
              <a:gd name="connsiteY8" fmla="*/ 63643 h 1337120"/>
              <a:gd name="connsiteX0" fmla="*/ 0 w 550438"/>
              <a:gd name="connsiteY0" fmla="*/ 63643 h 1323197"/>
              <a:gd name="connsiteX1" fmla="*/ 163748 w 550438"/>
              <a:gd name="connsiteY1" fmla="*/ 0 h 1323197"/>
              <a:gd name="connsiteX2" fmla="*/ 406446 w 550438"/>
              <a:gd name="connsiteY2" fmla="*/ 216485 h 1323197"/>
              <a:gd name="connsiteX3" fmla="*/ 461020 w 550438"/>
              <a:gd name="connsiteY3" fmla="*/ 403705 h 1323197"/>
              <a:gd name="connsiteX4" fmla="*/ 499745 w 550438"/>
              <a:gd name="connsiteY4" fmla="*/ 929168 h 1323197"/>
              <a:gd name="connsiteX5" fmla="*/ 548865 w 550438"/>
              <a:gd name="connsiteY5" fmla="*/ 1323197 h 1323197"/>
              <a:gd name="connsiteX6" fmla="*/ 115644 w 550438"/>
              <a:gd name="connsiteY6" fmla="*/ 1222353 h 1323197"/>
              <a:gd name="connsiteX7" fmla="*/ 280817 w 550438"/>
              <a:gd name="connsiteY7" fmla="*/ 391367 h 1323197"/>
              <a:gd name="connsiteX8" fmla="*/ 0 w 550438"/>
              <a:gd name="connsiteY8" fmla="*/ 63643 h 1323197"/>
              <a:gd name="connsiteX0" fmla="*/ 0 w 550192"/>
              <a:gd name="connsiteY0" fmla="*/ 63643 h 1303564"/>
              <a:gd name="connsiteX1" fmla="*/ 163748 w 550192"/>
              <a:gd name="connsiteY1" fmla="*/ 0 h 1303564"/>
              <a:gd name="connsiteX2" fmla="*/ 406446 w 550192"/>
              <a:gd name="connsiteY2" fmla="*/ 216485 h 1303564"/>
              <a:gd name="connsiteX3" fmla="*/ 461020 w 550192"/>
              <a:gd name="connsiteY3" fmla="*/ 403705 h 1303564"/>
              <a:gd name="connsiteX4" fmla="*/ 499745 w 550192"/>
              <a:gd name="connsiteY4" fmla="*/ 929168 h 1303564"/>
              <a:gd name="connsiteX5" fmla="*/ 548497 w 550192"/>
              <a:gd name="connsiteY5" fmla="*/ 1303564 h 1303564"/>
              <a:gd name="connsiteX6" fmla="*/ 115644 w 550192"/>
              <a:gd name="connsiteY6" fmla="*/ 1222353 h 1303564"/>
              <a:gd name="connsiteX7" fmla="*/ 280817 w 550192"/>
              <a:gd name="connsiteY7" fmla="*/ 391367 h 1303564"/>
              <a:gd name="connsiteX8" fmla="*/ 0 w 550192"/>
              <a:gd name="connsiteY8" fmla="*/ 63643 h 1303564"/>
              <a:gd name="connsiteX0" fmla="*/ 0 w 550192"/>
              <a:gd name="connsiteY0" fmla="*/ 63643 h 1303564"/>
              <a:gd name="connsiteX1" fmla="*/ 163748 w 550192"/>
              <a:gd name="connsiteY1" fmla="*/ 0 h 1303564"/>
              <a:gd name="connsiteX2" fmla="*/ 406446 w 550192"/>
              <a:gd name="connsiteY2" fmla="*/ 216485 h 1303564"/>
              <a:gd name="connsiteX3" fmla="*/ 461020 w 550192"/>
              <a:gd name="connsiteY3" fmla="*/ 403705 h 1303564"/>
              <a:gd name="connsiteX4" fmla="*/ 499745 w 550192"/>
              <a:gd name="connsiteY4" fmla="*/ 929168 h 1303564"/>
              <a:gd name="connsiteX5" fmla="*/ 548497 w 550192"/>
              <a:gd name="connsiteY5" fmla="*/ 1303564 h 1303564"/>
              <a:gd name="connsiteX6" fmla="*/ 115644 w 550192"/>
              <a:gd name="connsiteY6" fmla="*/ 1222353 h 1303564"/>
              <a:gd name="connsiteX7" fmla="*/ 280817 w 550192"/>
              <a:gd name="connsiteY7" fmla="*/ 391367 h 1303564"/>
              <a:gd name="connsiteX8" fmla="*/ 0 w 550192"/>
              <a:gd name="connsiteY8" fmla="*/ 63643 h 1303564"/>
              <a:gd name="connsiteX0" fmla="*/ 0 w 548497"/>
              <a:gd name="connsiteY0" fmla="*/ 63643 h 1303564"/>
              <a:gd name="connsiteX1" fmla="*/ 163748 w 548497"/>
              <a:gd name="connsiteY1" fmla="*/ 0 h 1303564"/>
              <a:gd name="connsiteX2" fmla="*/ 406446 w 548497"/>
              <a:gd name="connsiteY2" fmla="*/ 216485 h 1303564"/>
              <a:gd name="connsiteX3" fmla="*/ 461020 w 548497"/>
              <a:gd name="connsiteY3" fmla="*/ 403705 h 1303564"/>
              <a:gd name="connsiteX4" fmla="*/ 499745 w 548497"/>
              <a:gd name="connsiteY4" fmla="*/ 929168 h 1303564"/>
              <a:gd name="connsiteX5" fmla="*/ 548497 w 548497"/>
              <a:gd name="connsiteY5" fmla="*/ 1303564 h 1303564"/>
              <a:gd name="connsiteX6" fmla="*/ 115644 w 548497"/>
              <a:gd name="connsiteY6" fmla="*/ 1222353 h 1303564"/>
              <a:gd name="connsiteX7" fmla="*/ 280817 w 548497"/>
              <a:gd name="connsiteY7" fmla="*/ 391367 h 1303564"/>
              <a:gd name="connsiteX8" fmla="*/ 0 w 548497"/>
              <a:gd name="connsiteY8" fmla="*/ 63643 h 1303564"/>
              <a:gd name="connsiteX0" fmla="*/ 0 w 548497"/>
              <a:gd name="connsiteY0" fmla="*/ 63643 h 1303564"/>
              <a:gd name="connsiteX1" fmla="*/ 163748 w 548497"/>
              <a:gd name="connsiteY1" fmla="*/ 0 h 1303564"/>
              <a:gd name="connsiteX2" fmla="*/ 406446 w 548497"/>
              <a:gd name="connsiteY2" fmla="*/ 216485 h 1303564"/>
              <a:gd name="connsiteX3" fmla="*/ 461020 w 548497"/>
              <a:gd name="connsiteY3" fmla="*/ 403705 h 1303564"/>
              <a:gd name="connsiteX4" fmla="*/ 499745 w 548497"/>
              <a:gd name="connsiteY4" fmla="*/ 929168 h 1303564"/>
              <a:gd name="connsiteX5" fmla="*/ 548497 w 548497"/>
              <a:gd name="connsiteY5" fmla="*/ 1303564 h 1303564"/>
              <a:gd name="connsiteX6" fmla="*/ 115644 w 548497"/>
              <a:gd name="connsiteY6" fmla="*/ 1222353 h 1303564"/>
              <a:gd name="connsiteX7" fmla="*/ 280817 w 548497"/>
              <a:gd name="connsiteY7" fmla="*/ 391367 h 1303564"/>
              <a:gd name="connsiteX8" fmla="*/ 0 w 548497"/>
              <a:gd name="connsiteY8" fmla="*/ 63643 h 1303564"/>
              <a:gd name="connsiteX0" fmla="*/ 0 w 548497"/>
              <a:gd name="connsiteY0" fmla="*/ 63643 h 1303564"/>
              <a:gd name="connsiteX1" fmla="*/ 163748 w 548497"/>
              <a:gd name="connsiteY1" fmla="*/ 0 h 1303564"/>
              <a:gd name="connsiteX2" fmla="*/ 406446 w 548497"/>
              <a:gd name="connsiteY2" fmla="*/ 216485 h 1303564"/>
              <a:gd name="connsiteX3" fmla="*/ 461020 w 548497"/>
              <a:gd name="connsiteY3" fmla="*/ 403705 h 1303564"/>
              <a:gd name="connsiteX4" fmla="*/ 499745 w 548497"/>
              <a:gd name="connsiteY4" fmla="*/ 929168 h 1303564"/>
              <a:gd name="connsiteX5" fmla="*/ 548497 w 548497"/>
              <a:gd name="connsiteY5" fmla="*/ 1303564 h 1303564"/>
              <a:gd name="connsiteX6" fmla="*/ 115644 w 548497"/>
              <a:gd name="connsiteY6" fmla="*/ 1222353 h 1303564"/>
              <a:gd name="connsiteX7" fmla="*/ 280817 w 548497"/>
              <a:gd name="connsiteY7" fmla="*/ 391367 h 1303564"/>
              <a:gd name="connsiteX8" fmla="*/ 0 w 548497"/>
              <a:gd name="connsiteY8" fmla="*/ 63643 h 1303564"/>
              <a:gd name="connsiteX0" fmla="*/ 0 w 551702"/>
              <a:gd name="connsiteY0" fmla="*/ 77566 h 1303564"/>
              <a:gd name="connsiteX1" fmla="*/ 166953 w 551702"/>
              <a:gd name="connsiteY1" fmla="*/ 0 h 1303564"/>
              <a:gd name="connsiteX2" fmla="*/ 409651 w 551702"/>
              <a:gd name="connsiteY2" fmla="*/ 216485 h 1303564"/>
              <a:gd name="connsiteX3" fmla="*/ 464225 w 551702"/>
              <a:gd name="connsiteY3" fmla="*/ 403705 h 1303564"/>
              <a:gd name="connsiteX4" fmla="*/ 502950 w 551702"/>
              <a:gd name="connsiteY4" fmla="*/ 929168 h 1303564"/>
              <a:gd name="connsiteX5" fmla="*/ 551702 w 551702"/>
              <a:gd name="connsiteY5" fmla="*/ 1303564 h 1303564"/>
              <a:gd name="connsiteX6" fmla="*/ 118849 w 551702"/>
              <a:gd name="connsiteY6" fmla="*/ 1222353 h 1303564"/>
              <a:gd name="connsiteX7" fmla="*/ 284022 w 551702"/>
              <a:gd name="connsiteY7" fmla="*/ 391367 h 1303564"/>
              <a:gd name="connsiteX8" fmla="*/ 0 w 551702"/>
              <a:gd name="connsiteY8" fmla="*/ 77566 h 1303564"/>
              <a:gd name="connsiteX0" fmla="*/ 0 w 551702"/>
              <a:gd name="connsiteY0" fmla="*/ 45209 h 1271207"/>
              <a:gd name="connsiteX1" fmla="*/ 182962 w 551702"/>
              <a:gd name="connsiteY1" fmla="*/ 0 h 1271207"/>
              <a:gd name="connsiteX2" fmla="*/ 409651 w 551702"/>
              <a:gd name="connsiteY2" fmla="*/ 184128 h 1271207"/>
              <a:gd name="connsiteX3" fmla="*/ 464225 w 551702"/>
              <a:gd name="connsiteY3" fmla="*/ 371348 h 1271207"/>
              <a:gd name="connsiteX4" fmla="*/ 502950 w 551702"/>
              <a:gd name="connsiteY4" fmla="*/ 896811 h 1271207"/>
              <a:gd name="connsiteX5" fmla="*/ 551702 w 551702"/>
              <a:gd name="connsiteY5" fmla="*/ 1271207 h 1271207"/>
              <a:gd name="connsiteX6" fmla="*/ 118849 w 551702"/>
              <a:gd name="connsiteY6" fmla="*/ 1189996 h 1271207"/>
              <a:gd name="connsiteX7" fmla="*/ 284022 w 551702"/>
              <a:gd name="connsiteY7" fmla="*/ 359010 h 1271207"/>
              <a:gd name="connsiteX8" fmla="*/ 0 w 551702"/>
              <a:gd name="connsiteY8" fmla="*/ 45209 h 1271207"/>
              <a:gd name="connsiteX0" fmla="*/ 0 w 551702"/>
              <a:gd name="connsiteY0" fmla="*/ 34070 h 1260068"/>
              <a:gd name="connsiteX1" fmla="*/ 180398 w 551702"/>
              <a:gd name="connsiteY1" fmla="*/ 0 h 1260068"/>
              <a:gd name="connsiteX2" fmla="*/ 409651 w 551702"/>
              <a:gd name="connsiteY2" fmla="*/ 172989 h 1260068"/>
              <a:gd name="connsiteX3" fmla="*/ 464225 w 551702"/>
              <a:gd name="connsiteY3" fmla="*/ 360209 h 1260068"/>
              <a:gd name="connsiteX4" fmla="*/ 502950 w 551702"/>
              <a:gd name="connsiteY4" fmla="*/ 885672 h 1260068"/>
              <a:gd name="connsiteX5" fmla="*/ 551702 w 551702"/>
              <a:gd name="connsiteY5" fmla="*/ 1260068 h 1260068"/>
              <a:gd name="connsiteX6" fmla="*/ 118849 w 551702"/>
              <a:gd name="connsiteY6" fmla="*/ 1178857 h 1260068"/>
              <a:gd name="connsiteX7" fmla="*/ 284022 w 551702"/>
              <a:gd name="connsiteY7" fmla="*/ 347871 h 1260068"/>
              <a:gd name="connsiteX8" fmla="*/ 0 w 551702"/>
              <a:gd name="connsiteY8" fmla="*/ 34070 h 1260068"/>
              <a:gd name="connsiteX0" fmla="*/ 0 w 551702"/>
              <a:gd name="connsiteY0" fmla="*/ 24788 h 1250786"/>
              <a:gd name="connsiteX1" fmla="*/ 178261 w 551702"/>
              <a:gd name="connsiteY1" fmla="*/ 0 h 1250786"/>
              <a:gd name="connsiteX2" fmla="*/ 409651 w 551702"/>
              <a:gd name="connsiteY2" fmla="*/ 163707 h 1250786"/>
              <a:gd name="connsiteX3" fmla="*/ 464225 w 551702"/>
              <a:gd name="connsiteY3" fmla="*/ 350927 h 1250786"/>
              <a:gd name="connsiteX4" fmla="*/ 502950 w 551702"/>
              <a:gd name="connsiteY4" fmla="*/ 876390 h 1250786"/>
              <a:gd name="connsiteX5" fmla="*/ 551702 w 551702"/>
              <a:gd name="connsiteY5" fmla="*/ 1250786 h 1250786"/>
              <a:gd name="connsiteX6" fmla="*/ 118849 w 551702"/>
              <a:gd name="connsiteY6" fmla="*/ 1169575 h 1250786"/>
              <a:gd name="connsiteX7" fmla="*/ 284022 w 551702"/>
              <a:gd name="connsiteY7" fmla="*/ 338589 h 1250786"/>
              <a:gd name="connsiteX8" fmla="*/ 0 w 551702"/>
              <a:gd name="connsiteY8" fmla="*/ 24788 h 1250786"/>
              <a:gd name="connsiteX0" fmla="*/ 0 w 551702"/>
              <a:gd name="connsiteY0" fmla="*/ 27513 h 1253511"/>
              <a:gd name="connsiteX1" fmla="*/ 200391 w 551702"/>
              <a:gd name="connsiteY1" fmla="*/ 0 h 1253511"/>
              <a:gd name="connsiteX2" fmla="*/ 409651 w 551702"/>
              <a:gd name="connsiteY2" fmla="*/ 166432 h 1253511"/>
              <a:gd name="connsiteX3" fmla="*/ 464225 w 551702"/>
              <a:gd name="connsiteY3" fmla="*/ 353652 h 1253511"/>
              <a:gd name="connsiteX4" fmla="*/ 502950 w 551702"/>
              <a:gd name="connsiteY4" fmla="*/ 879115 h 1253511"/>
              <a:gd name="connsiteX5" fmla="*/ 551702 w 551702"/>
              <a:gd name="connsiteY5" fmla="*/ 1253511 h 1253511"/>
              <a:gd name="connsiteX6" fmla="*/ 118849 w 551702"/>
              <a:gd name="connsiteY6" fmla="*/ 1172300 h 1253511"/>
              <a:gd name="connsiteX7" fmla="*/ 284022 w 551702"/>
              <a:gd name="connsiteY7" fmla="*/ 341314 h 1253511"/>
              <a:gd name="connsiteX8" fmla="*/ 0 w 551702"/>
              <a:gd name="connsiteY8" fmla="*/ 27513 h 1253511"/>
              <a:gd name="connsiteX0" fmla="*/ 0 w 551702"/>
              <a:gd name="connsiteY0" fmla="*/ 28368 h 1254366"/>
              <a:gd name="connsiteX1" fmla="*/ 196679 w 551702"/>
              <a:gd name="connsiteY1" fmla="*/ 0 h 1254366"/>
              <a:gd name="connsiteX2" fmla="*/ 409651 w 551702"/>
              <a:gd name="connsiteY2" fmla="*/ 167287 h 1254366"/>
              <a:gd name="connsiteX3" fmla="*/ 464225 w 551702"/>
              <a:gd name="connsiteY3" fmla="*/ 354507 h 1254366"/>
              <a:gd name="connsiteX4" fmla="*/ 502950 w 551702"/>
              <a:gd name="connsiteY4" fmla="*/ 879970 h 1254366"/>
              <a:gd name="connsiteX5" fmla="*/ 551702 w 551702"/>
              <a:gd name="connsiteY5" fmla="*/ 1254366 h 1254366"/>
              <a:gd name="connsiteX6" fmla="*/ 118849 w 551702"/>
              <a:gd name="connsiteY6" fmla="*/ 1173155 h 1254366"/>
              <a:gd name="connsiteX7" fmla="*/ 284022 w 551702"/>
              <a:gd name="connsiteY7" fmla="*/ 342169 h 1254366"/>
              <a:gd name="connsiteX8" fmla="*/ 0 w 551702"/>
              <a:gd name="connsiteY8" fmla="*/ 28368 h 1254366"/>
              <a:gd name="connsiteX0" fmla="*/ 0 w 551702"/>
              <a:gd name="connsiteY0" fmla="*/ 28368 h 1254366"/>
              <a:gd name="connsiteX1" fmla="*/ 196679 w 551702"/>
              <a:gd name="connsiteY1" fmla="*/ 0 h 1254366"/>
              <a:gd name="connsiteX2" fmla="*/ 409651 w 551702"/>
              <a:gd name="connsiteY2" fmla="*/ 167287 h 1254366"/>
              <a:gd name="connsiteX3" fmla="*/ 464225 w 551702"/>
              <a:gd name="connsiteY3" fmla="*/ 354507 h 1254366"/>
              <a:gd name="connsiteX4" fmla="*/ 502950 w 551702"/>
              <a:gd name="connsiteY4" fmla="*/ 879970 h 1254366"/>
              <a:gd name="connsiteX5" fmla="*/ 551702 w 551702"/>
              <a:gd name="connsiteY5" fmla="*/ 1254366 h 1254366"/>
              <a:gd name="connsiteX6" fmla="*/ 118849 w 551702"/>
              <a:gd name="connsiteY6" fmla="*/ 1173155 h 1254366"/>
              <a:gd name="connsiteX7" fmla="*/ 284022 w 551702"/>
              <a:gd name="connsiteY7" fmla="*/ 342169 h 1254366"/>
              <a:gd name="connsiteX8" fmla="*/ 0 w 551702"/>
              <a:gd name="connsiteY8" fmla="*/ 28368 h 125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1702" h="1254366">
                <a:moveTo>
                  <a:pt x="0" y="28368"/>
                </a:moveTo>
                <a:cubicBezTo>
                  <a:pt x="55651" y="2513"/>
                  <a:pt x="135739" y="14863"/>
                  <a:pt x="196679" y="0"/>
                </a:cubicBezTo>
                <a:cubicBezTo>
                  <a:pt x="252700" y="26848"/>
                  <a:pt x="365060" y="108203"/>
                  <a:pt x="409651" y="167287"/>
                </a:cubicBezTo>
                <a:cubicBezTo>
                  <a:pt x="454242" y="226372"/>
                  <a:pt x="450106" y="240129"/>
                  <a:pt x="464225" y="354507"/>
                </a:cubicBezTo>
                <a:cubicBezTo>
                  <a:pt x="489142" y="512878"/>
                  <a:pt x="497677" y="742412"/>
                  <a:pt x="502950" y="879970"/>
                </a:cubicBezTo>
                <a:cubicBezTo>
                  <a:pt x="526281" y="1115544"/>
                  <a:pt x="495183" y="1035591"/>
                  <a:pt x="551702" y="1254366"/>
                </a:cubicBezTo>
                <a:cubicBezTo>
                  <a:pt x="437300" y="1232808"/>
                  <a:pt x="342022" y="1217222"/>
                  <a:pt x="118849" y="1173155"/>
                </a:cubicBezTo>
                <a:cubicBezTo>
                  <a:pt x="190066" y="932957"/>
                  <a:pt x="291434" y="555017"/>
                  <a:pt x="284022" y="342169"/>
                </a:cubicBezTo>
                <a:cubicBezTo>
                  <a:pt x="157556" y="64884"/>
                  <a:pt x="142305" y="125942"/>
                  <a:pt x="0" y="28368"/>
                </a:cubicBezTo>
                <a:close/>
              </a:path>
            </a:pathLst>
          </a:custGeom>
          <a:solidFill>
            <a:srgbClr val="95B3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53" name="グループ化 52">
            <a:extLst>
              <a:ext uri="{FF2B5EF4-FFF2-40B4-BE49-F238E27FC236}">
                <a16:creationId xmlns:a16="http://schemas.microsoft.com/office/drawing/2014/main" id="{4438A506-8D5F-464D-8D8E-A1A96C5C6E25}"/>
              </a:ext>
            </a:extLst>
          </p:cNvPr>
          <p:cNvGrpSpPr/>
          <p:nvPr/>
        </p:nvGrpSpPr>
        <p:grpSpPr>
          <a:xfrm rot="21288849">
            <a:off x="7377213" y="5220954"/>
            <a:ext cx="406466" cy="171910"/>
            <a:chOff x="4053122" y="5646847"/>
            <a:chExt cx="1022443" cy="388843"/>
          </a:xfrm>
        </p:grpSpPr>
        <p:grpSp>
          <p:nvGrpSpPr>
            <p:cNvPr id="151" name="グループ化 150">
              <a:extLst>
                <a:ext uri="{FF2B5EF4-FFF2-40B4-BE49-F238E27FC236}">
                  <a16:creationId xmlns:a16="http://schemas.microsoft.com/office/drawing/2014/main" id="{66AF108B-9BFD-4CE0-8FC2-2DD68F7CE4AB}"/>
                </a:ext>
              </a:extLst>
            </p:cNvPr>
            <p:cNvGrpSpPr>
              <a:grpSpLocks noChangeAspect="1"/>
            </p:cNvGrpSpPr>
            <p:nvPr/>
          </p:nvGrpSpPr>
          <p:grpSpPr>
            <a:xfrm rot="562006">
              <a:off x="4341154" y="5646847"/>
              <a:ext cx="734411" cy="323763"/>
              <a:chOff x="4232920" y="5661248"/>
              <a:chExt cx="1425659" cy="628497"/>
            </a:xfrm>
          </p:grpSpPr>
          <p:grpSp>
            <p:nvGrpSpPr>
              <p:cNvPr id="168" name="グループ化 167">
                <a:extLst>
                  <a:ext uri="{FF2B5EF4-FFF2-40B4-BE49-F238E27FC236}">
                    <a16:creationId xmlns:a16="http://schemas.microsoft.com/office/drawing/2014/main" id="{99908054-35C5-4DD9-9374-141B410FF260}"/>
                  </a:ext>
                </a:extLst>
              </p:cNvPr>
              <p:cNvGrpSpPr/>
              <p:nvPr/>
            </p:nvGrpSpPr>
            <p:grpSpPr>
              <a:xfrm>
                <a:off x="4355978" y="5928964"/>
                <a:ext cx="1302601" cy="360781"/>
                <a:chOff x="4355978" y="5928964"/>
                <a:chExt cx="1302601" cy="360781"/>
              </a:xfrm>
            </p:grpSpPr>
            <p:sp>
              <p:nvSpPr>
                <p:cNvPr id="179" name="AutoShape 2105">
                  <a:extLst>
                    <a:ext uri="{FF2B5EF4-FFF2-40B4-BE49-F238E27FC236}">
                      <a16:creationId xmlns:a16="http://schemas.microsoft.com/office/drawing/2014/main" id="{5B56BC2A-E389-48EE-9BEB-7647297FB9D3}"/>
                    </a:ext>
                  </a:extLst>
                </p:cNvPr>
                <p:cNvSpPr>
                  <a:spLocks noChangeArrowheads="1"/>
                </p:cNvSpPr>
                <p:nvPr/>
              </p:nvSpPr>
              <p:spPr bwMode="auto">
                <a:xfrm rot="6365531">
                  <a:off x="5114127" y="5544681"/>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0" name="AutoShape 2105">
                  <a:extLst>
                    <a:ext uri="{FF2B5EF4-FFF2-40B4-BE49-F238E27FC236}">
                      <a16:creationId xmlns:a16="http://schemas.microsoft.com/office/drawing/2014/main" id="{01DE49A8-FBF5-47F9-8410-4BA59E159CBC}"/>
                    </a:ext>
                  </a:extLst>
                </p:cNvPr>
                <p:cNvSpPr>
                  <a:spLocks noChangeArrowheads="1"/>
                </p:cNvSpPr>
                <p:nvPr/>
              </p:nvSpPr>
              <p:spPr bwMode="auto">
                <a:xfrm rot="6365531">
                  <a:off x="4993797" y="5618567"/>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1" name="AutoShape 2105">
                  <a:extLst>
                    <a:ext uri="{FF2B5EF4-FFF2-40B4-BE49-F238E27FC236}">
                      <a16:creationId xmlns:a16="http://schemas.microsoft.com/office/drawing/2014/main" id="{973DBA04-E2A3-4C60-A576-6C749D37A7A8}"/>
                    </a:ext>
                  </a:extLst>
                </p:cNvPr>
                <p:cNvSpPr>
                  <a:spLocks noChangeArrowheads="1"/>
                </p:cNvSpPr>
                <p:nvPr/>
              </p:nvSpPr>
              <p:spPr bwMode="auto">
                <a:xfrm rot="6365531">
                  <a:off x="4872914" y="5685250"/>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2" name="AutoShape 2105">
                  <a:extLst>
                    <a:ext uri="{FF2B5EF4-FFF2-40B4-BE49-F238E27FC236}">
                      <a16:creationId xmlns:a16="http://schemas.microsoft.com/office/drawing/2014/main" id="{6DC85B29-06A9-4B42-A2C1-8CC2F45C6CC6}"/>
                    </a:ext>
                  </a:extLst>
                </p:cNvPr>
                <p:cNvSpPr>
                  <a:spLocks noChangeArrowheads="1"/>
                </p:cNvSpPr>
                <p:nvPr/>
              </p:nvSpPr>
              <p:spPr bwMode="auto">
                <a:xfrm rot="6365531">
                  <a:off x="4740261" y="5745293"/>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69" name="グループ化 168">
                <a:extLst>
                  <a:ext uri="{FF2B5EF4-FFF2-40B4-BE49-F238E27FC236}">
                    <a16:creationId xmlns:a16="http://schemas.microsoft.com/office/drawing/2014/main" id="{59ACE760-8396-41BF-B60E-0FFEB6A31768}"/>
                  </a:ext>
                </a:extLst>
              </p:cNvPr>
              <p:cNvGrpSpPr/>
              <p:nvPr/>
            </p:nvGrpSpPr>
            <p:grpSpPr>
              <a:xfrm>
                <a:off x="4298471" y="5805264"/>
                <a:ext cx="1302601" cy="360781"/>
                <a:chOff x="4355978" y="5928964"/>
                <a:chExt cx="1302601" cy="360781"/>
              </a:xfrm>
            </p:grpSpPr>
            <p:sp>
              <p:nvSpPr>
                <p:cNvPr id="175" name="AutoShape 2105">
                  <a:extLst>
                    <a:ext uri="{FF2B5EF4-FFF2-40B4-BE49-F238E27FC236}">
                      <a16:creationId xmlns:a16="http://schemas.microsoft.com/office/drawing/2014/main" id="{00769C67-5C82-4352-84C0-30AA29E17FFE}"/>
                    </a:ext>
                  </a:extLst>
                </p:cNvPr>
                <p:cNvSpPr>
                  <a:spLocks noChangeArrowheads="1"/>
                </p:cNvSpPr>
                <p:nvPr/>
              </p:nvSpPr>
              <p:spPr bwMode="auto">
                <a:xfrm rot="6365531">
                  <a:off x="5114127" y="5544681"/>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6" name="AutoShape 2105">
                  <a:extLst>
                    <a:ext uri="{FF2B5EF4-FFF2-40B4-BE49-F238E27FC236}">
                      <a16:creationId xmlns:a16="http://schemas.microsoft.com/office/drawing/2014/main" id="{B99BA302-286A-43AE-85D5-7EC43A494A61}"/>
                    </a:ext>
                  </a:extLst>
                </p:cNvPr>
                <p:cNvSpPr>
                  <a:spLocks noChangeArrowheads="1"/>
                </p:cNvSpPr>
                <p:nvPr/>
              </p:nvSpPr>
              <p:spPr bwMode="auto">
                <a:xfrm rot="6365531">
                  <a:off x="4993797" y="5618567"/>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7" name="AutoShape 2105">
                  <a:extLst>
                    <a:ext uri="{FF2B5EF4-FFF2-40B4-BE49-F238E27FC236}">
                      <a16:creationId xmlns:a16="http://schemas.microsoft.com/office/drawing/2014/main" id="{E8E4B7A5-5253-4B6E-B3D2-15C8E5BE2344}"/>
                    </a:ext>
                  </a:extLst>
                </p:cNvPr>
                <p:cNvSpPr>
                  <a:spLocks noChangeArrowheads="1"/>
                </p:cNvSpPr>
                <p:nvPr/>
              </p:nvSpPr>
              <p:spPr bwMode="auto">
                <a:xfrm rot="6365531">
                  <a:off x="4872914" y="5685250"/>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8" name="AutoShape 2105">
                  <a:extLst>
                    <a:ext uri="{FF2B5EF4-FFF2-40B4-BE49-F238E27FC236}">
                      <a16:creationId xmlns:a16="http://schemas.microsoft.com/office/drawing/2014/main" id="{E08775A3-6141-44ED-A939-1C30D34C6437}"/>
                    </a:ext>
                  </a:extLst>
                </p:cNvPr>
                <p:cNvSpPr>
                  <a:spLocks noChangeArrowheads="1"/>
                </p:cNvSpPr>
                <p:nvPr/>
              </p:nvSpPr>
              <p:spPr bwMode="auto">
                <a:xfrm rot="6365531">
                  <a:off x="4740261" y="5745293"/>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0" name="グループ化 169">
                <a:extLst>
                  <a:ext uri="{FF2B5EF4-FFF2-40B4-BE49-F238E27FC236}">
                    <a16:creationId xmlns:a16="http://schemas.microsoft.com/office/drawing/2014/main" id="{0445D55D-5C52-4C44-A01C-3FE030F2C842}"/>
                  </a:ext>
                </a:extLst>
              </p:cNvPr>
              <p:cNvGrpSpPr/>
              <p:nvPr/>
            </p:nvGrpSpPr>
            <p:grpSpPr>
              <a:xfrm>
                <a:off x="4232920" y="5661248"/>
                <a:ext cx="1302601" cy="360781"/>
                <a:chOff x="4355978" y="5928964"/>
                <a:chExt cx="1302601" cy="360781"/>
              </a:xfrm>
            </p:grpSpPr>
            <p:sp>
              <p:nvSpPr>
                <p:cNvPr id="171" name="AutoShape 2105">
                  <a:extLst>
                    <a:ext uri="{FF2B5EF4-FFF2-40B4-BE49-F238E27FC236}">
                      <a16:creationId xmlns:a16="http://schemas.microsoft.com/office/drawing/2014/main" id="{E5755643-5B8D-4CA5-95F3-808466177C98}"/>
                    </a:ext>
                  </a:extLst>
                </p:cNvPr>
                <p:cNvSpPr>
                  <a:spLocks noChangeArrowheads="1"/>
                </p:cNvSpPr>
                <p:nvPr/>
              </p:nvSpPr>
              <p:spPr bwMode="auto">
                <a:xfrm rot="6365531">
                  <a:off x="5114127" y="5544681"/>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2" name="AutoShape 2105">
                  <a:extLst>
                    <a:ext uri="{FF2B5EF4-FFF2-40B4-BE49-F238E27FC236}">
                      <a16:creationId xmlns:a16="http://schemas.microsoft.com/office/drawing/2014/main" id="{1AA07D3A-CC68-444C-AB61-D7F7E159C42A}"/>
                    </a:ext>
                  </a:extLst>
                </p:cNvPr>
                <p:cNvSpPr>
                  <a:spLocks noChangeArrowheads="1"/>
                </p:cNvSpPr>
                <p:nvPr/>
              </p:nvSpPr>
              <p:spPr bwMode="auto">
                <a:xfrm rot="6365531">
                  <a:off x="4993797" y="5618567"/>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3" name="AutoShape 2105">
                  <a:extLst>
                    <a:ext uri="{FF2B5EF4-FFF2-40B4-BE49-F238E27FC236}">
                      <a16:creationId xmlns:a16="http://schemas.microsoft.com/office/drawing/2014/main" id="{D9E9A3E0-947E-4A80-8106-725D82431B37}"/>
                    </a:ext>
                  </a:extLst>
                </p:cNvPr>
                <p:cNvSpPr>
                  <a:spLocks noChangeArrowheads="1"/>
                </p:cNvSpPr>
                <p:nvPr/>
              </p:nvSpPr>
              <p:spPr bwMode="auto">
                <a:xfrm rot="6365531">
                  <a:off x="4872914" y="5685250"/>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4" name="AutoShape 2105">
                  <a:extLst>
                    <a:ext uri="{FF2B5EF4-FFF2-40B4-BE49-F238E27FC236}">
                      <a16:creationId xmlns:a16="http://schemas.microsoft.com/office/drawing/2014/main" id="{2A91EA6B-85F0-49DD-ADE4-9A1EB59DA1E4}"/>
                    </a:ext>
                  </a:extLst>
                </p:cNvPr>
                <p:cNvSpPr>
                  <a:spLocks noChangeArrowheads="1"/>
                </p:cNvSpPr>
                <p:nvPr/>
              </p:nvSpPr>
              <p:spPr bwMode="auto">
                <a:xfrm rot="6365531">
                  <a:off x="4740261" y="5745293"/>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grpSp>
        </p:grpSp>
        <p:grpSp>
          <p:nvGrpSpPr>
            <p:cNvPr id="152" name="グループ化 151">
              <a:extLst>
                <a:ext uri="{FF2B5EF4-FFF2-40B4-BE49-F238E27FC236}">
                  <a16:creationId xmlns:a16="http://schemas.microsoft.com/office/drawing/2014/main" id="{982850FA-8FCB-490F-BAC3-3F838FCA51E7}"/>
                </a:ext>
              </a:extLst>
            </p:cNvPr>
            <p:cNvGrpSpPr>
              <a:grpSpLocks noChangeAspect="1"/>
            </p:cNvGrpSpPr>
            <p:nvPr/>
          </p:nvGrpSpPr>
          <p:grpSpPr>
            <a:xfrm rot="562006">
              <a:off x="4053122" y="5711927"/>
              <a:ext cx="734411" cy="323763"/>
              <a:chOff x="4232920" y="5661248"/>
              <a:chExt cx="1425659" cy="628497"/>
            </a:xfrm>
          </p:grpSpPr>
          <p:grpSp>
            <p:nvGrpSpPr>
              <p:cNvPr id="153" name="グループ化 152">
                <a:extLst>
                  <a:ext uri="{FF2B5EF4-FFF2-40B4-BE49-F238E27FC236}">
                    <a16:creationId xmlns:a16="http://schemas.microsoft.com/office/drawing/2014/main" id="{B88109DC-0932-4E12-89E5-046F2B89401A}"/>
                  </a:ext>
                </a:extLst>
              </p:cNvPr>
              <p:cNvGrpSpPr/>
              <p:nvPr/>
            </p:nvGrpSpPr>
            <p:grpSpPr>
              <a:xfrm>
                <a:off x="4355978" y="5928964"/>
                <a:ext cx="1302601" cy="360781"/>
                <a:chOff x="4355978" y="5928964"/>
                <a:chExt cx="1302601" cy="360781"/>
              </a:xfrm>
            </p:grpSpPr>
            <p:sp>
              <p:nvSpPr>
                <p:cNvPr id="164" name="AutoShape 2105">
                  <a:extLst>
                    <a:ext uri="{FF2B5EF4-FFF2-40B4-BE49-F238E27FC236}">
                      <a16:creationId xmlns:a16="http://schemas.microsoft.com/office/drawing/2014/main" id="{62C31CF1-A455-49FC-AFCC-4792F48F3B29}"/>
                    </a:ext>
                  </a:extLst>
                </p:cNvPr>
                <p:cNvSpPr>
                  <a:spLocks noChangeArrowheads="1"/>
                </p:cNvSpPr>
                <p:nvPr/>
              </p:nvSpPr>
              <p:spPr bwMode="auto">
                <a:xfrm rot="6365531">
                  <a:off x="5114127" y="5544681"/>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5" name="AutoShape 2105">
                  <a:extLst>
                    <a:ext uri="{FF2B5EF4-FFF2-40B4-BE49-F238E27FC236}">
                      <a16:creationId xmlns:a16="http://schemas.microsoft.com/office/drawing/2014/main" id="{B3C9DCBE-3E39-487A-82F2-114A22F4C36C}"/>
                    </a:ext>
                  </a:extLst>
                </p:cNvPr>
                <p:cNvSpPr>
                  <a:spLocks noChangeArrowheads="1"/>
                </p:cNvSpPr>
                <p:nvPr/>
              </p:nvSpPr>
              <p:spPr bwMode="auto">
                <a:xfrm rot="6365531">
                  <a:off x="4993797" y="5618567"/>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6" name="AutoShape 2105">
                  <a:extLst>
                    <a:ext uri="{FF2B5EF4-FFF2-40B4-BE49-F238E27FC236}">
                      <a16:creationId xmlns:a16="http://schemas.microsoft.com/office/drawing/2014/main" id="{5C28E6B0-1F29-42D9-BB66-0D9C2A08952C}"/>
                    </a:ext>
                  </a:extLst>
                </p:cNvPr>
                <p:cNvSpPr>
                  <a:spLocks noChangeArrowheads="1"/>
                </p:cNvSpPr>
                <p:nvPr/>
              </p:nvSpPr>
              <p:spPr bwMode="auto">
                <a:xfrm rot="6365531">
                  <a:off x="4872914" y="5685250"/>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7" name="AutoShape 2105">
                  <a:extLst>
                    <a:ext uri="{FF2B5EF4-FFF2-40B4-BE49-F238E27FC236}">
                      <a16:creationId xmlns:a16="http://schemas.microsoft.com/office/drawing/2014/main" id="{F19FA5C5-2A9D-43CA-A8E1-C1DD670E8460}"/>
                    </a:ext>
                  </a:extLst>
                </p:cNvPr>
                <p:cNvSpPr>
                  <a:spLocks noChangeArrowheads="1"/>
                </p:cNvSpPr>
                <p:nvPr/>
              </p:nvSpPr>
              <p:spPr bwMode="auto">
                <a:xfrm rot="6365531">
                  <a:off x="4740261" y="5745293"/>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54" name="グループ化 153">
                <a:extLst>
                  <a:ext uri="{FF2B5EF4-FFF2-40B4-BE49-F238E27FC236}">
                    <a16:creationId xmlns:a16="http://schemas.microsoft.com/office/drawing/2014/main" id="{9453090E-DB54-4FC3-BF63-4E2BE2E1C029}"/>
                  </a:ext>
                </a:extLst>
              </p:cNvPr>
              <p:cNvGrpSpPr/>
              <p:nvPr/>
            </p:nvGrpSpPr>
            <p:grpSpPr>
              <a:xfrm>
                <a:off x="4298471" y="5805264"/>
                <a:ext cx="1302601" cy="360781"/>
                <a:chOff x="4355978" y="5928964"/>
                <a:chExt cx="1302601" cy="360781"/>
              </a:xfrm>
            </p:grpSpPr>
            <p:sp>
              <p:nvSpPr>
                <p:cNvPr id="160" name="AutoShape 2105">
                  <a:extLst>
                    <a:ext uri="{FF2B5EF4-FFF2-40B4-BE49-F238E27FC236}">
                      <a16:creationId xmlns:a16="http://schemas.microsoft.com/office/drawing/2014/main" id="{BD93AD14-E8E2-496C-9961-3B9E4CE616EE}"/>
                    </a:ext>
                  </a:extLst>
                </p:cNvPr>
                <p:cNvSpPr>
                  <a:spLocks noChangeArrowheads="1"/>
                </p:cNvSpPr>
                <p:nvPr/>
              </p:nvSpPr>
              <p:spPr bwMode="auto">
                <a:xfrm rot="6365531">
                  <a:off x="5114127" y="5544681"/>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1" name="AutoShape 2105">
                  <a:extLst>
                    <a:ext uri="{FF2B5EF4-FFF2-40B4-BE49-F238E27FC236}">
                      <a16:creationId xmlns:a16="http://schemas.microsoft.com/office/drawing/2014/main" id="{79FD756E-60E0-44CC-88D9-9252BC0005FA}"/>
                    </a:ext>
                  </a:extLst>
                </p:cNvPr>
                <p:cNvSpPr>
                  <a:spLocks noChangeArrowheads="1"/>
                </p:cNvSpPr>
                <p:nvPr/>
              </p:nvSpPr>
              <p:spPr bwMode="auto">
                <a:xfrm rot="6365531">
                  <a:off x="4993797" y="5618567"/>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2" name="AutoShape 2105">
                  <a:extLst>
                    <a:ext uri="{FF2B5EF4-FFF2-40B4-BE49-F238E27FC236}">
                      <a16:creationId xmlns:a16="http://schemas.microsoft.com/office/drawing/2014/main" id="{DF3EF315-2517-4143-AA7E-0004D709F049}"/>
                    </a:ext>
                  </a:extLst>
                </p:cNvPr>
                <p:cNvSpPr>
                  <a:spLocks noChangeArrowheads="1"/>
                </p:cNvSpPr>
                <p:nvPr/>
              </p:nvSpPr>
              <p:spPr bwMode="auto">
                <a:xfrm rot="6365531">
                  <a:off x="4872914" y="5685250"/>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3" name="AutoShape 2105">
                  <a:extLst>
                    <a:ext uri="{FF2B5EF4-FFF2-40B4-BE49-F238E27FC236}">
                      <a16:creationId xmlns:a16="http://schemas.microsoft.com/office/drawing/2014/main" id="{4E03438E-2898-4B24-890C-B0888A8972DB}"/>
                    </a:ext>
                  </a:extLst>
                </p:cNvPr>
                <p:cNvSpPr>
                  <a:spLocks noChangeArrowheads="1"/>
                </p:cNvSpPr>
                <p:nvPr/>
              </p:nvSpPr>
              <p:spPr bwMode="auto">
                <a:xfrm rot="6365531">
                  <a:off x="4740261" y="5745293"/>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55" name="グループ化 154">
                <a:extLst>
                  <a:ext uri="{FF2B5EF4-FFF2-40B4-BE49-F238E27FC236}">
                    <a16:creationId xmlns:a16="http://schemas.microsoft.com/office/drawing/2014/main" id="{D6A424BF-4E02-4DD6-9502-8483DDEA456B}"/>
                  </a:ext>
                </a:extLst>
              </p:cNvPr>
              <p:cNvGrpSpPr/>
              <p:nvPr/>
            </p:nvGrpSpPr>
            <p:grpSpPr>
              <a:xfrm>
                <a:off x="4232920" y="5661248"/>
                <a:ext cx="1302601" cy="360781"/>
                <a:chOff x="4355978" y="5928964"/>
                <a:chExt cx="1302601" cy="360781"/>
              </a:xfrm>
            </p:grpSpPr>
            <p:sp>
              <p:nvSpPr>
                <p:cNvPr id="156" name="AutoShape 2105">
                  <a:extLst>
                    <a:ext uri="{FF2B5EF4-FFF2-40B4-BE49-F238E27FC236}">
                      <a16:creationId xmlns:a16="http://schemas.microsoft.com/office/drawing/2014/main" id="{44D26070-98D8-4976-93EC-F8C35489D1E6}"/>
                    </a:ext>
                  </a:extLst>
                </p:cNvPr>
                <p:cNvSpPr>
                  <a:spLocks noChangeArrowheads="1"/>
                </p:cNvSpPr>
                <p:nvPr/>
              </p:nvSpPr>
              <p:spPr bwMode="auto">
                <a:xfrm rot="6365531">
                  <a:off x="5114127" y="5544681"/>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7" name="AutoShape 2105">
                  <a:extLst>
                    <a:ext uri="{FF2B5EF4-FFF2-40B4-BE49-F238E27FC236}">
                      <a16:creationId xmlns:a16="http://schemas.microsoft.com/office/drawing/2014/main" id="{CA97C4E5-D4D6-4C56-A51F-073077B8264A}"/>
                    </a:ext>
                  </a:extLst>
                </p:cNvPr>
                <p:cNvSpPr>
                  <a:spLocks noChangeArrowheads="1"/>
                </p:cNvSpPr>
                <p:nvPr/>
              </p:nvSpPr>
              <p:spPr bwMode="auto">
                <a:xfrm rot="6365531">
                  <a:off x="4993797" y="5618567"/>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8" name="AutoShape 2105">
                  <a:extLst>
                    <a:ext uri="{FF2B5EF4-FFF2-40B4-BE49-F238E27FC236}">
                      <a16:creationId xmlns:a16="http://schemas.microsoft.com/office/drawing/2014/main" id="{60DF0E88-ECB8-4D8C-9253-D0E6DF5A04B8}"/>
                    </a:ext>
                  </a:extLst>
                </p:cNvPr>
                <p:cNvSpPr>
                  <a:spLocks noChangeArrowheads="1"/>
                </p:cNvSpPr>
                <p:nvPr/>
              </p:nvSpPr>
              <p:spPr bwMode="auto">
                <a:xfrm rot="6365531">
                  <a:off x="4872914" y="5685250"/>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9" name="AutoShape 2105">
                  <a:extLst>
                    <a:ext uri="{FF2B5EF4-FFF2-40B4-BE49-F238E27FC236}">
                      <a16:creationId xmlns:a16="http://schemas.microsoft.com/office/drawing/2014/main" id="{E379E918-BBE1-4FCB-92D2-0EB5486F6691}"/>
                    </a:ext>
                  </a:extLst>
                </p:cNvPr>
                <p:cNvSpPr>
                  <a:spLocks noChangeArrowheads="1"/>
                </p:cNvSpPr>
                <p:nvPr/>
              </p:nvSpPr>
              <p:spPr bwMode="auto">
                <a:xfrm rot="6365531">
                  <a:off x="4740261" y="5745293"/>
                  <a:ext cx="160169" cy="928735"/>
                </a:xfrm>
                <a:prstGeom prst="can">
                  <a:avLst>
                    <a:gd name="adj" fmla="val 79866"/>
                  </a:avLst>
                </a:prstGeom>
                <a:gradFill rotWithShape="0">
                  <a:gsLst>
                    <a:gs pos="0">
                      <a:srgbClr val="3C1400"/>
                    </a:gs>
                    <a:gs pos="100000">
                      <a:srgbClr val="993300"/>
                    </a:gs>
                  </a:gsLst>
                  <a:lin ang="5400000" scaled="1"/>
                </a:gradFill>
                <a:ln w="3175">
                  <a:solidFill>
                    <a:srgbClr val="000000"/>
                  </a:solidFill>
                  <a:round/>
                  <a:headEnd/>
                  <a:tailEnd/>
                </a:ln>
              </p:spPr>
              <p:txBody>
                <a:bodyPr rot="10800000" vert="eaVe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grpSp>
        </p:grpSp>
      </p:grpSp>
      <p:pic>
        <p:nvPicPr>
          <p:cNvPr id="143" name="Picture 5" descr="C:\Users\hiroshi_ishii\AppData\Local\Microsoft\Windows\Temporary Internet Files\Content.IE5\K331F8BN\MC900433918[1].png">
            <a:extLst>
              <a:ext uri="{FF2B5EF4-FFF2-40B4-BE49-F238E27FC236}">
                <a16:creationId xmlns:a16="http://schemas.microsoft.com/office/drawing/2014/main" id="{341B667C-FB31-4198-BED7-3C66AA9E0876}"/>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8171110" y="4837486"/>
            <a:ext cx="299361" cy="36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5" descr="C:\Users\hiroshi_ishii\AppData\Local\Microsoft\Windows\Temporary Internet Files\Content.IE5\K331F8BN\MC900433918[1].png">
            <a:extLst>
              <a:ext uri="{FF2B5EF4-FFF2-40B4-BE49-F238E27FC236}">
                <a16:creationId xmlns:a16="http://schemas.microsoft.com/office/drawing/2014/main" id="{6EAB385D-6ABA-448F-95D0-D65F0D39807E}"/>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8315110" y="5119966"/>
            <a:ext cx="299361" cy="370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 name="Picture 5" descr="C:\Users\hiroshi_ishii\AppData\Local\Microsoft\Windows\Temporary Internet Files\Content.IE5\K331F8BN\MC900433918[1].png">
            <a:extLst>
              <a:ext uri="{FF2B5EF4-FFF2-40B4-BE49-F238E27FC236}">
                <a16:creationId xmlns:a16="http://schemas.microsoft.com/office/drawing/2014/main" id="{C4F69EBB-DB48-4CAA-9CF9-5E75CA0730A3}"/>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8459110" y="4837486"/>
            <a:ext cx="299361" cy="370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3" descr="C:\Users\hiroshi_ishii\AppData\Local\Microsoft\Windows\Temporary Internet Files\Content.IE5\LVT2ONTK\MC900433839[1].png">
            <a:extLst>
              <a:ext uri="{FF2B5EF4-FFF2-40B4-BE49-F238E27FC236}">
                <a16:creationId xmlns:a16="http://schemas.microsoft.com/office/drawing/2014/main" id="{5728D1BE-AA12-4F48-A935-0D80F827A0A5}"/>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flipH="1">
            <a:off x="9107110" y="4765486"/>
            <a:ext cx="470648" cy="37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 name="Picture 3" descr="C:\Users\hiroshi_ishii\AppData\Local\Microsoft\Windows\Temporary Internet Files\Content.IE5\LVT2ONTK\MC900433839[1].png">
            <a:extLst>
              <a:ext uri="{FF2B5EF4-FFF2-40B4-BE49-F238E27FC236}">
                <a16:creationId xmlns:a16="http://schemas.microsoft.com/office/drawing/2014/main" id="{A066D5A5-7D3E-486C-9C58-CD31A7A97542}"/>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flipH="1">
            <a:off x="8711110" y="4765486"/>
            <a:ext cx="470648" cy="37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 name="Picture 5" descr="C:\Users\hiroshi_ishii\AppData\Local\Microsoft\Windows\Temporary Internet Files\Content.IE5\K331F8BN\MC900433918[1].png">
            <a:extLst>
              <a:ext uri="{FF2B5EF4-FFF2-40B4-BE49-F238E27FC236}">
                <a16:creationId xmlns:a16="http://schemas.microsoft.com/office/drawing/2014/main" id="{D444C4CD-C59B-43F9-AC0A-43D7D0107E99}"/>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8747110" y="5083966"/>
            <a:ext cx="299361" cy="370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 name="Picture 5" descr="C:\Users\hiroshi_ishii\AppData\Local\Microsoft\Windows\Temporary Internet Files\Content.IE5\K331F8BN\MC900433918[1].png">
            <a:extLst>
              <a:ext uri="{FF2B5EF4-FFF2-40B4-BE49-F238E27FC236}">
                <a16:creationId xmlns:a16="http://schemas.microsoft.com/office/drawing/2014/main" id="{CD3B0141-70F5-4BDE-A62B-9128B48967A9}"/>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9035110" y="5083966"/>
            <a:ext cx="299361" cy="370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5" name="グループ化 54">
            <a:extLst>
              <a:ext uri="{FF2B5EF4-FFF2-40B4-BE49-F238E27FC236}">
                <a16:creationId xmlns:a16="http://schemas.microsoft.com/office/drawing/2014/main" id="{D6B63D6F-A38E-44AA-89AC-BA0E3F2B8CC9}"/>
              </a:ext>
            </a:extLst>
          </p:cNvPr>
          <p:cNvGrpSpPr>
            <a:grpSpLocks noChangeAspect="1"/>
          </p:cNvGrpSpPr>
          <p:nvPr/>
        </p:nvGrpSpPr>
        <p:grpSpPr>
          <a:xfrm>
            <a:off x="6988176" y="4839305"/>
            <a:ext cx="778688" cy="386678"/>
            <a:chOff x="456986" y="4462956"/>
            <a:chExt cx="2467050" cy="1418548"/>
          </a:xfrm>
        </p:grpSpPr>
        <p:sp>
          <p:nvSpPr>
            <p:cNvPr id="56" name="フリーフォーム 3630">
              <a:extLst>
                <a:ext uri="{FF2B5EF4-FFF2-40B4-BE49-F238E27FC236}">
                  <a16:creationId xmlns:a16="http://schemas.microsoft.com/office/drawing/2014/main" id="{2FB36613-C0CD-43B5-8A7B-CA6959F5DED7}"/>
                </a:ext>
              </a:extLst>
            </p:cNvPr>
            <p:cNvSpPr/>
            <p:nvPr/>
          </p:nvSpPr>
          <p:spPr>
            <a:xfrm>
              <a:off x="463903" y="5144904"/>
              <a:ext cx="1212850" cy="736600"/>
            </a:xfrm>
            <a:custGeom>
              <a:avLst/>
              <a:gdLst>
                <a:gd name="connsiteX0" fmla="*/ 1212850 w 1212850"/>
                <a:gd name="connsiteY0" fmla="*/ 736600 h 736600"/>
                <a:gd name="connsiteX1" fmla="*/ 1212850 w 1212850"/>
                <a:gd name="connsiteY1" fmla="*/ 387350 h 736600"/>
                <a:gd name="connsiteX2" fmla="*/ 6350 w 1212850"/>
                <a:gd name="connsiteY2" fmla="*/ 0 h 736600"/>
                <a:gd name="connsiteX3" fmla="*/ 0 w 1212850"/>
                <a:gd name="connsiteY3" fmla="*/ 298450 h 736600"/>
                <a:gd name="connsiteX4" fmla="*/ 1212850 w 1212850"/>
                <a:gd name="connsiteY4" fmla="*/ 736600 h 73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850" h="736600">
                  <a:moveTo>
                    <a:pt x="1212850" y="736600"/>
                  </a:moveTo>
                  <a:lnTo>
                    <a:pt x="1212850" y="387350"/>
                  </a:lnTo>
                  <a:lnTo>
                    <a:pt x="6350" y="0"/>
                  </a:lnTo>
                  <a:lnTo>
                    <a:pt x="0" y="298450"/>
                  </a:lnTo>
                  <a:lnTo>
                    <a:pt x="1212850" y="736600"/>
                  </a:lnTo>
                  <a:close/>
                </a:path>
              </a:pathLst>
            </a:custGeom>
            <a:solidFill>
              <a:sysClr val="window" lastClr="FFFFFF">
                <a:lumMod val="65000"/>
              </a:sys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57" name="グループ化 56">
              <a:extLst>
                <a:ext uri="{FF2B5EF4-FFF2-40B4-BE49-F238E27FC236}">
                  <a16:creationId xmlns:a16="http://schemas.microsoft.com/office/drawing/2014/main" id="{79E324A4-67FB-41F0-A557-A677EF5CC2ED}"/>
                </a:ext>
              </a:extLst>
            </p:cNvPr>
            <p:cNvGrpSpPr/>
            <p:nvPr/>
          </p:nvGrpSpPr>
          <p:grpSpPr>
            <a:xfrm>
              <a:off x="1679199" y="4896624"/>
              <a:ext cx="1244837" cy="984880"/>
              <a:chOff x="827843" y="4941168"/>
              <a:chExt cx="1244837" cy="984880"/>
            </a:xfrm>
          </p:grpSpPr>
          <p:sp>
            <p:nvSpPr>
              <p:cNvPr id="133" name="フリーフォーム 3601">
                <a:extLst>
                  <a:ext uri="{FF2B5EF4-FFF2-40B4-BE49-F238E27FC236}">
                    <a16:creationId xmlns:a16="http://schemas.microsoft.com/office/drawing/2014/main" id="{761F1516-FF7A-4AE0-904D-685B3C42FA36}"/>
                  </a:ext>
                </a:extLst>
              </p:cNvPr>
              <p:cNvSpPr/>
              <p:nvPr/>
            </p:nvSpPr>
            <p:spPr>
              <a:xfrm>
                <a:off x="827843" y="5301208"/>
                <a:ext cx="411480" cy="624840"/>
              </a:xfrm>
              <a:custGeom>
                <a:avLst/>
                <a:gdLst>
                  <a:gd name="connsiteX0" fmla="*/ 251460 w 411480"/>
                  <a:gd name="connsiteY0" fmla="*/ 0 h 624840"/>
                  <a:gd name="connsiteX1" fmla="*/ 0 w 411480"/>
                  <a:gd name="connsiteY1" fmla="*/ 274320 h 624840"/>
                  <a:gd name="connsiteX2" fmla="*/ 0 w 411480"/>
                  <a:gd name="connsiteY2" fmla="*/ 624840 h 624840"/>
                  <a:gd name="connsiteX3" fmla="*/ 411480 w 411480"/>
                  <a:gd name="connsiteY3" fmla="*/ 441960 h 624840"/>
                  <a:gd name="connsiteX4" fmla="*/ 403860 w 411480"/>
                  <a:gd name="connsiteY4" fmla="*/ 83820 h 624840"/>
                  <a:gd name="connsiteX5" fmla="*/ 251460 w 411480"/>
                  <a:gd name="connsiteY5" fmla="*/ 0 h 62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80" h="624840">
                    <a:moveTo>
                      <a:pt x="251460" y="0"/>
                    </a:moveTo>
                    <a:lnTo>
                      <a:pt x="0" y="274320"/>
                    </a:lnTo>
                    <a:lnTo>
                      <a:pt x="0" y="624840"/>
                    </a:lnTo>
                    <a:lnTo>
                      <a:pt x="411480" y="441960"/>
                    </a:lnTo>
                    <a:lnTo>
                      <a:pt x="403860" y="83820"/>
                    </a:lnTo>
                    <a:lnTo>
                      <a:pt x="251460" y="0"/>
                    </a:lnTo>
                    <a:close/>
                  </a:path>
                </a:pathLst>
              </a:custGeom>
              <a:solidFill>
                <a:sysClr val="window" lastClr="FFFFFF">
                  <a:lumMod val="65000"/>
                </a:sys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4" name="フリーフォーム 3604">
                <a:extLst>
                  <a:ext uri="{FF2B5EF4-FFF2-40B4-BE49-F238E27FC236}">
                    <a16:creationId xmlns:a16="http://schemas.microsoft.com/office/drawing/2014/main" id="{610A4425-9918-4A8B-8D57-3802E3858638}"/>
                  </a:ext>
                </a:extLst>
              </p:cNvPr>
              <p:cNvSpPr/>
              <p:nvPr/>
            </p:nvSpPr>
            <p:spPr>
              <a:xfrm>
                <a:off x="906727" y="5538604"/>
                <a:ext cx="266700" cy="342900"/>
              </a:xfrm>
              <a:custGeom>
                <a:avLst/>
                <a:gdLst>
                  <a:gd name="connsiteX0" fmla="*/ 0 w 266700"/>
                  <a:gd name="connsiteY0" fmla="*/ 342900 h 342900"/>
                  <a:gd name="connsiteX1" fmla="*/ 0 w 266700"/>
                  <a:gd name="connsiteY1" fmla="*/ 137160 h 342900"/>
                  <a:gd name="connsiteX2" fmla="*/ 259080 w 266700"/>
                  <a:gd name="connsiteY2" fmla="*/ 0 h 342900"/>
                  <a:gd name="connsiteX3" fmla="*/ 266700 w 266700"/>
                  <a:gd name="connsiteY3" fmla="*/ 228600 h 342900"/>
                  <a:gd name="connsiteX4" fmla="*/ 0 w 266700"/>
                  <a:gd name="connsiteY4" fmla="*/ 342900 h 34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0" h="342900">
                    <a:moveTo>
                      <a:pt x="0" y="342900"/>
                    </a:moveTo>
                    <a:lnTo>
                      <a:pt x="0" y="137160"/>
                    </a:lnTo>
                    <a:lnTo>
                      <a:pt x="259080" y="0"/>
                    </a:lnTo>
                    <a:lnTo>
                      <a:pt x="266700" y="228600"/>
                    </a:lnTo>
                    <a:lnTo>
                      <a:pt x="0" y="342900"/>
                    </a:lnTo>
                    <a:close/>
                  </a:path>
                </a:pathLst>
              </a:custGeom>
              <a:solidFill>
                <a:sysClr val="windowText" lastClr="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35" name="直線コネクタ 134">
                <a:extLst>
                  <a:ext uri="{FF2B5EF4-FFF2-40B4-BE49-F238E27FC236}">
                    <a16:creationId xmlns:a16="http://schemas.microsoft.com/office/drawing/2014/main" id="{D1DFED76-4BF9-4E6C-AF0E-F28564FDB764}"/>
                  </a:ext>
                </a:extLst>
              </p:cNvPr>
              <p:cNvCxnSpPr>
                <a:stCxn id="133" idx="1"/>
                <a:endCxn id="133" idx="2"/>
              </p:cNvCxnSpPr>
              <p:nvPr/>
            </p:nvCxnSpPr>
            <p:spPr>
              <a:xfrm>
                <a:off x="827843" y="5575528"/>
                <a:ext cx="0" cy="350520"/>
              </a:xfrm>
              <a:prstGeom prst="line">
                <a:avLst/>
              </a:prstGeom>
              <a:noFill/>
              <a:ln w="28575" cap="flat" cmpd="sng" algn="ctr">
                <a:solidFill>
                  <a:srgbClr val="F79646">
                    <a:lumMod val="50000"/>
                  </a:srgbClr>
                </a:solidFill>
                <a:prstDash val="solid"/>
              </a:ln>
              <a:effectLst/>
            </p:spPr>
          </p:cxnSp>
          <p:sp>
            <p:nvSpPr>
              <p:cNvPr id="136" name="フリーフォーム 3610">
                <a:extLst>
                  <a:ext uri="{FF2B5EF4-FFF2-40B4-BE49-F238E27FC236}">
                    <a16:creationId xmlns:a16="http://schemas.microsoft.com/office/drawing/2014/main" id="{76B019B9-EB9C-44F1-98B3-B1E0FCDC0EEA}"/>
                  </a:ext>
                </a:extLst>
              </p:cNvPr>
              <p:cNvSpPr/>
              <p:nvPr/>
            </p:nvSpPr>
            <p:spPr>
              <a:xfrm>
                <a:off x="1239323" y="5131070"/>
                <a:ext cx="411480" cy="624840"/>
              </a:xfrm>
              <a:custGeom>
                <a:avLst/>
                <a:gdLst>
                  <a:gd name="connsiteX0" fmla="*/ 251460 w 411480"/>
                  <a:gd name="connsiteY0" fmla="*/ 0 h 624840"/>
                  <a:gd name="connsiteX1" fmla="*/ 0 w 411480"/>
                  <a:gd name="connsiteY1" fmla="*/ 274320 h 624840"/>
                  <a:gd name="connsiteX2" fmla="*/ 0 w 411480"/>
                  <a:gd name="connsiteY2" fmla="*/ 624840 h 624840"/>
                  <a:gd name="connsiteX3" fmla="*/ 411480 w 411480"/>
                  <a:gd name="connsiteY3" fmla="*/ 441960 h 624840"/>
                  <a:gd name="connsiteX4" fmla="*/ 403860 w 411480"/>
                  <a:gd name="connsiteY4" fmla="*/ 83820 h 624840"/>
                  <a:gd name="connsiteX5" fmla="*/ 251460 w 411480"/>
                  <a:gd name="connsiteY5" fmla="*/ 0 h 62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80" h="624840">
                    <a:moveTo>
                      <a:pt x="251460" y="0"/>
                    </a:moveTo>
                    <a:lnTo>
                      <a:pt x="0" y="274320"/>
                    </a:lnTo>
                    <a:lnTo>
                      <a:pt x="0" y="624840"/>
                    </a:lnTo>
                    <a:lnTo>
                      <a:pt x="411480" y="441960"/>
                    </a:lnTo>
                    <a:lnTo>
                      <a:pt x="403860" y="83820"/>
                    </a:lnTo>
                    <a:lnTo>
                      <a:pt x="251460" y="0"/>
                    </a:lnTo>
                    <a:close/>
                  </a:path>
                </a:pathLst>
              </a:custGeom>
              <a:solidFill>
                <a:sysClr val="window" lastClr="FFFFFF">
                  <a:lumMod val="65000"/>
                </a:sys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7" name="フリーフォーム 3611">
                <a:extLst>
                  <a:ext uri="{FF2B5EF4-FFF2-40B4-BE49-F238E27FC236}">
                    <a16:creationId xmlns:a16="http://schemas.microsoft.com/office/drawing/2014/main" id="{9185315E-307D-4D9C-8DB9-77094F7B56BF}"/>
                  </a:ext>
                </a:extLst>
              </p:cNvPr>
              <p:cNvSpPr/>
              <p:nvPr/>
            </p:nvSpPr>
            <p:spPr>
              <a:xfrm>
                <a:off x="1318207" y="5368466"/>
                <a:ext cx="266700" cy="342900"/>
              </a:xfrm>
              <a:custGeom>
                <a:avLst/>
                <a:gdLst>
                  <a:gd name="connsiteX0" fmla="*/ 0 w 266700"/>
                  <a:gd name="connsiteY0" fmla="*/ 342900 h 342900"/>
                  <a:gd name="connsiteX1" fmla="*/ 0 w 266700"/>
                  <a:gd name="connsiteY1" fmla="*/ 137160 h 342900"/>
                  <a:gd name="connsiteX2" fmla="*/ 259080 w 266700"/>
                  <a:gd name="connsiteY2" fmla="*/ 0 h 342900"/>
                  <a:gd name="connsiteX3" fmla="*/ 266700 w 266700"/>
                  <a:gd name="connsiteY3" fmla="*/ 228600 h 342900"/>
                  <a:gd name="connsiteX4" fmla="*/ 0 w 266700"/>
                  <a:gd name="connsiteY4" fmla="*/ 342900 h 34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0" h="342900">
                    <a:moveTo>
                      <a:pt x="0" y="342900"/>
                    </a:moveTo>
                    <a:lnTo>
                      <a:pt x="0" y="137160"/>
                    </a:lnTo>
                    <a:lnTo>
                      <a:pt x="259080" y="0"/>
                    </a:lnTo>
                    <a:lnTo>
                      <a:pt x="266700" y="228600"/>
                    </a:lnTo>
                    <a:lnTo>
                      <a:pt x="0" y="342900"/>
                    </a:lnTo>
                    <a:close/>
                  </a:path>
                </a:pathLst>
              </a:custGeom>
              <a:solidFill>
                <a:sysClr val="windowText" lastClr="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38" name="直線コネクタ 137">
                <a:extLst>
                  <a:ext uri="{FF2B5EF4-FFF2-40B4-BE49-F238E27FC236}">
                    <a16:creationId xmlns:a16="http://schemas.microsoft.com/office/drawing/2014/main" id="{857567F2-3723-4775-A6E7-1EB09D07DD8D}"/>
                  </a:ext>
                </a:extLst>
              </p:cNvPr>
              <p:cNvCxnSpPr>
                <a:stCxn id="136" idx="1"/>
                <a:endCxn id="133" idx="3"/>
              </p:cNvCxnSpPr>
              <p:nvPr/>
            </p:nvCxnSpPr>
            <p:spPr>
              <a:xfrm>
                <a:off x="1239323" y="5405390"/>
                <a:ext cx="0" cy="337778"/>
              </a:xfrm>
              <a:prstGeom prst="line">
                <a:avLst/>
              </a:prstGeom>
              <a:noFill/>
              <a:ln w="28575" cap="flat" cmpd="sng" algn="ctr">
                <a:solidFill>
                  <a:srgbClr val="F79646">
                    <a:lumMod val="50000"/>
                  </a:srgbClr>
                </a:solidFill>
                <a:prstDash val="solid"/>
              </a:ln>
              <a:effectLst/>
            </p:spPr>
          </p:cxnSp>
          <p:sp>
            <p:nvSpPr>
              <p:cNvPr id="139" name="フリーフォーム 3614">
                <a:extLst>
                  <a:ext uri="{FF2B5EF4-FFF2-40B4-BE49-F238E27FC236}">
                    <a16:creationId xmlns:a16="http://schemas.microsoft.com/office/drawing/2014/main" id="{BDF63E8B-0CFA-4A8C-B84F-CB3436FCD446}"/>
                  </a:ext>
                </a:extLst>
              </p:cNvPr>
              <p:cNvSpPr/>
              <p:nvPr/>
            </p:nvSpPr>
            <p:spPr>
              <a:xfrm>
                <a:off x="1650803" y="4941168"/>
                <a:ext cx="421877" cy="624840"/>
              </a:xfrm>
              <a:custGeom>
                <a:avLst/>
                <a:gdLst>
                  <a:gd name="connsiteX0" fmla="*/ 251460 w 411480"/>
                  <a:gd name="connsiteY0" fmla="*/ 0 h 624840"/>
                  <a:gd name="connsiteX1" fmla="*/ 0 w 411480"/>
                  <a:gd name="connsiteY1" fmla="*/ 274320 h 624840"/>
                  <a:gd name="connsiteX2" fmla="*/ 0 w 411480"/>
                  <a:gd name="connsiteY2" fmla="*/ 624840 h 624840"/>
                  <a:gd name="connsiteX3" fmla="*/ 411480 w 411480"/>
                  <a:gd name="connsiteY3" fmla="*/ 441960 h 624840"/>
                  <a:gd name="connsiteX4" fmla="*/ 403860 w 411480"/>
                  <a:gd name="connsiteY4" fmla="*/ 83820 h 624840"/>
                  <a:gd name="connsiteX5" fmla="*/ 251460 w 411480"/>
                  <a:gd name="connsiteY5" fmla="*/ 0 h 62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80" h="624840">
                    <a:moveTo>
                      <a:pt x="251460" y="0"/>
                    </a:moveTo>
                    <a:lnTo>
                      <a:pt x="0" y="274320"/>
                    </a:lnTo>
                    <a:lnTo>
                      <a:pt x="0" y="624840"/>
                    </a:lnTo>
                    <a:lnTo>
                      <a:pt x="411480" y="441960"/>
                    </a:lnTo>
                    <a:lnTo>
                      <a:pt x="403860" y="83820"/>
                    </a:lnTo>
                    <a:lnTo>
                      <a:pt x="251460" y="0"/>
                    </a:lnTo>
                    <a:close/>
                  </a:path>
                </a:pathLst>
              </a:custGeom>
              <a:solidFill>
                <a:sysClr val="window" lastClr="FFFFFF">
                  <a:lumMod val="65000"/>
                </a:sys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0" name="フリーフォーム 3615">
                <a:extLst>
                  <a:ext uri="{FF2B5EF4-FFF2-40B4-BE49-F238E27FC236}">
                    <a16:creationId xmlns:a16="http://schemas.microsoft.com/office/drawing/2014/main" id="{ED098CB0-F496-4E40-AC4B-F66AA0CF6F48}"/>
                  </a:ext>
                </a:extLst>
              </p:cNvPr>
              <p:cNvSpPr/>
              <p:nvPr/>
            </p:nvSpPr>
            <p:spPr>
              <a:xfrm>
                <a:off x="1740084" y="5178564"/>
                <a:ext cx="266700" cy="342900"/>
              </a:xfrm>
              <a:custGeom>
                <a:avLst/>
                <a:gdLst>
                  <a:gd name="connsiteX0" fmla="*/ 0 w 266700"/>
                  <a:gd name="connsiteY0" fmla="*/ 342900 h 342900"/>
                  <a:gd name="connsiteX1" fmla="*/ 0 w 266700"/>
                  <a:gd name="connsiteY1" fmla="*/ 137160 h 342900"/>
                  <a:gd name="connsiteX2" fmla="*/ 259080 w 266700"/>
                  <a:gd name="connsiteY2" fmla="*/ 0 h 342900"/>
                  <a:gd name="connsiteX3" fmla="*/ 266700 w 266700"/>
                  <a:gd name="connsiteY3" fmla="*/ 228600 h 342900"/>
                  <a:gd name="connsiteX4" fmla="*/ 0 w 266700"/>
                  <a:gd name="connsiteY4" fmla="*/ 342900 h 34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0" h="342900">
                    <a:moveTo>
                      <a:pt x="0" y="342900"/>
                    </a:moveTo>
                    <a:lnTo>
                      <a:pt x="0" y="137160"/>
                    </a:lnTo>
                    <a:lnTo>
                      <a:pt x="259080" y="0"/>
                    </a:lnTo>
                    <a:lnTo>
                      <a:pt x="266700" y="228600"/>
                    </a:lnTo>
                    <a:lnTo>
                      <a:pt x="0" y="342900"/>
                    </a:lnTo>
                    <a:close/>
                  </a:path>
                </a:pathLst>
              </a:custGeom>
              <a:solidFill>
                <a:sysClr val="windowText" lastClr="000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41" name="直線コネクタ 140">
                <a:extLst>
                  <a:ext uri="{FF2B5EF4-FFF2-40B4-BE49-F238E27FC236}">
                    <a16:creationId xmlns:a16="http://schemas.microsoft.com/office/drawing/2014/main" id="{3E9C8BDB-9ED5-479A-9D22-228486D2EA78}"/>
                  </a:ext>
                </a:extLst>
              </p:cNvPr>
              <p:cNvCxnSpPr>
                <a:stCxn id="136" idx="4"/>
                <a:endCxn id="136" idx="3"/>
              </p:cNvCxnSpPr>
              <p:nvPr/>
            </p:nvCxnSpPr>
            <p:spPr>
              <a:xfrm>
                <a:off x="1643183" y="5214890"/>
                <a:ext cx="7620" cy="358140"/>
              </a:xfrm>
              <a:prstGeom prst="line">
                <a:avLst/>
              </a:prstGeom>
              <a:noFill/>
              <a:ln w="28575" cap="flat" cmpd="sng" algn="ctr">
                <a:solidFill>
                  <a:srgbClr val="F79646">
                    <a:lumMod val="50000"/>
                  </a:srgbClr>
                </a:solidFill>
                <a:prstDash val="solid"/>
              </a:ln>
              <a:effectLst/>
            </p:spPr>
          </p:cxnSp>
          <p:cxnSp>
            <p:nvCxnSpPr>
              <p:cNvPr id="142" name="直線コネクタ 141">
                <a:extLst>
                  <a:ext uri="{FF2B5EF4-FFF2-40B4-BE49-F238E27FC236}">
                    <a16:creationId xmlns:a16="http://schemas.microsoft.com/office/drawing/2014/main" id="{4ACEC631-67BC-436F-AD9B-146B7286429E}"/>
                  </a:ext>
                </a:extLst>
              </p:cNvPr>
              <p:cNvCxnSpPr>
                <a:stCxn id="139" idx="4"/>
              </p:cNvCxnSpPr>
              <p:nvPr/>
            </p:nvCxnSpPr>
            <p:spPr>
              <a:xfrm flipH="1">
                <a:off x="2062823" y="5024988"/>
                <a:ext cx="2044" cy="365760"/>
              </a:xfrm>
              <a:prstGeom prst="line">
                <a:avLst/>
              </a:prstGeom>
              <a:noFill/>
              <a:ln w="28575" cap="flat" cmpd="sng" algn="ctr">
                <a:solidFill>
                  <a:srgbClr val="F79646">
                    <a:lumMod val="50000"/>
                  </a:srgbClr>
                </a:solidFill>
                <a:prstDash val="solid"/>
              </a:ln>
              <a:effectLst/>
            </p:spPr>
          </p:cxnSp>
        </p:grpSp>
        <p:cxnSp>
          <p:nvCxnSpPr>
            <p:cNvPr id="58" name="直線コネクタ 57">
              <a:extLst>
                <a:ext uri="{FF2B5EF4-FFF2-40B4-BE49-F238E27FC236}">
                  <a16:creationId xmlns:a16="http://schemas.microsoft.com/office/drawing/2014/main" id="{5FBF27E2-FD0A-4EF8-BC3A-7396D220EDE2}"/>
                </a:ext>
              </a:extLst>
            </p:cNvPr>
            <p:cNvCxnSpPr/>
            <p:nvPr/>
          </p:nvCxnSpPr>
          <p:spPr>
            <a:xfrm flipH="1">
              <a:off x="840060" y="5264964"/>
              <a:ext cx="922" cy="304120"/>
            </a:xfrm>
            <a:prstGeom prst="line">
              <a:avLst/>
            </a:prstGeom>
            <a:noFill/>
            <a:ln w="28575" cap="flat" cmpd="sng" algn="ctr">
              <a:solidFill>
                <a:srgbClr val="F79646">
                  <a:lumMod val="50000"/>
                </a:srgbClr>
              </a:solidFill>
              <a:prstDash val="solid"/>
            </a:ln>
            <a:effectLst/>
          </p:spPr>
        </p:cxnSp>
        <p:cxnSp>
          <p:nvCxnSpPr>
            <p:cNvPr id="59" name="直線コネクタ 58">
              <a:extLst>
                <a:ext uri="{FF2B5EF4-FFF2-40B4-BE49-F238E27FC236}">
                  <a16:creationId xmlns:a16="http://schemas.microsoft.com/office/drawing/2014/main" id="{95058FA0-111D-496F-9B04-897223F2E831}"/>
                </a:ext>
              </a:extLst>
            </p:cNvPr>
            <p:cNvCxnSpPr/>
            <p:nvPr/>
          </p:nvCxnSpPr>
          <p:spPr>
            <a:xfrm>
              <a:off x="1222810" y="5398946"/>
              <a:ext cx="0" cy="312420"/>
            </a:xfrm>
            <a:prstGeom prst="line">
              <a:avLst/>
            </a:prstGeom>
            <a:noFill/>
            <a:ln w="28575" cap="flat" cmpd="sng" algn="ctr">
              <a:solidFill>
                <a:srgbClr val="F79646">
                  <a:lumMod val="50000"/>
                </a:srgbClr>
              </a:solidFill>
              <a:prstDash val="solid"/>
            </a:ln>
            <a:effectLst/>
          </p:spPr>
        </p:cxnSp>
        <p:sp>
          <p:nvSpPr>
            <p:cNvPr id="60" name="フリーフォーム 3637">
              <a:extLst>
                <a:ext uri="{FF2B5EF4-FFF2-40B4-BE49-F238E27FC236}">
                  <a16:creationId xmlns:a16="http://schemas.microsoft.com/office/drawing/2014/main" id="{B3F22AB7-9372-46A3-8168-FB4EC9266EEC}"/>
                </a:ext>
              </a:extLst>
            </p:cNvPr>
            <p:cNvSpPr/>
            <p:nvPr/>
          </p:nvSpPr>
          <p:spPr>
            <a:xfrm>
              <a:off x="456986" y="4462956"/>
              <a:ext cx="2311400" cy="1092200"/>
            </a:xfrm>
            <a:custGeom>
              <a:avLst/>
              <a:gdLst>
                <a:gd name="connsiteX0" fmla="*/ 2311400 w 2311400"/>
                <a:gd name="connsiteY0" fmla="*/ 438150 h 1092200"/>
                <a:gd name="connsiteX1" fmla="*/ 1066800 w 2311400"/>
                <a:gd name="connsiteY1" fmla="*/ 0 h 1092200"/>
                <a:gd name="connsiteX2" fmla="*/ 857250 w 2311400"/>
                <a:gd name="connsiteY2" fmla="*/ 247650 h 1092200"/>
                <a:gd name="connsiteX3" fmla="*/ 704850 w 2311400"/>
                <a:gd name="connsiteY3" fmla="*/ 177800 h 1092200"/>
                <a:gd name="connsiteX4" fmla="*/ 469900 w 2311400"/>
                <a:gd name="connsiteY4" fmla="*/ 419100 h 1092200"/>
                <a:gd name="connsiteX5" fmla="*/ 298450 w 2311400"/>
                <a:gd name="connsiteY5" fmla="*/ 368300 h 1092200"/>
                <a:gd name="connsiteX6" fmla="*/ 0 w 2311400"/>
                <a:gd name="connsiteY6" fmla="*/ 673100 h 1092200"/>
                <a:gd name="connsiteX7" fmla="*/ 1263650 w 2311400"/>
                <a:gd name="connsiteY7" fmla="*/ 1092200 h 1092200"/>
                <a:gd name="connsiteX8" fmla="*/ 1524000 w 2311400"/>
                <a:gd name="connsiteY8" fmla="*/ 787400 h 1092200"/>
                <a:gd name="connsiteX9" fmla="*/ 1651000 w 2311400"/>
                <a:gd name="connsiteY9" fmla="*/ 889000 h 1092200"/>
                <a:gd name="connsiteX10" fmla="*/ 1924050 w 2311400"/>
                <a:gd name="connsiteY10" fmla="*/ 641350 h 1092200"/>
                <a:gd name="connsiteX11" fmla="*/ 2044700 w 2311400"/>
                <a:gd name="connsiteY11" fmla="*/ 723900 h 1092200"/>
                <a:gd name="connsiteX12" fmla="*/ 2311400 w 2311400"/>
                <a:gd name="connsiteY12" fmla="*/ 438150 h 1092200"/>
                <a:gd name="connsiteX0" fmla="*/ 2311400 w 2311400"/>
                <a:gd name="connsiteY0" fmla="*/ 438150 h 1092200"/>
                <a:gd name="connsiteX1" fmla="*/ 1066800 w 2311400"/>
                <a:gd name="connsiteY1" fmla="*/ 0 h 1092200"/>
                <a:gd name="connsiteX2" fmla="*/ 857250 w 2311400"/>
                <a:gd name="connsiteY2" fmla="*/ 247650 h 1092200"/>
                <a:gd name="connsiteX3" fmla="*/ 704850 w 2311400"/>
                <a:gd name="connsiteY3" fmla="*/ 177800 h 1092200"/>
                <a:gd name="connsiteX4" fmla="*/ 469900 w 2311400"/>
                <a:gd name="connsiteY4" fmla="*/ 419100 h 1092200"/>
                <a:gd name="connsiteX5" fmla="*/ 298450 w 2311400"/>
                <a:gd name="connsiteY5" fmla="*/ 368300 h 1092200"/>
                <a:gd name="connsiteX6" fmla="*/ 0 w 2311400"/>
                <a:gd name="connsiteY6" fmla="*/ 673100 h 1092200"/>
                <a:gd name="connsiteX7" fmla="*/ 1263650 w 2311400"/>
                <a:gd name="connsiteY7" fmla="*/ 1092200 h 1092200"/>
                <a:gd name="connsiteX8" fmla="*/ 1504950 w 2311400"/>
                <a:gd name="connsiteY8" fmla="*/ 819150 h 1092200"/>
                <a:gd name="connsiteX9" fmla="*/ 1651000 w 2311400"/>
                <a:gd name="connsiteY9" fmla="*/ 889000 h 1092200"/>
                <a:gd name="connsiteX10" fmla="*/ 1924050 w 2311400"/>
                <a:gd name="connsiteY10" fmla="*/ 641350 h 1092200"/>
                <a:gd name="connsiteX11" fmla="*/ 2044700 w 2311400"/>
                <a:gd name="connsiteY11" fmla="*/ 723900 h 1092200"/>
                <a:gd name="connsiteX12" fmla="*/ 2311400 w 2311400"/>
                <a:gd name="connsiteY12" fmla="*/ 438150 h 1092200"/>
                <a:gd name="connsiteX0" fmla="*/ 2311400 w 2311400"/>
                <a:gd name="connsiteY0" fmla="*/ 438150 h 1092200"/>
                <a:gd name="connsiteX1" fmla="*/ 1066800 w 2311400"/>
                <a:gd name="connsiteY1" fmla="*/ 0 h 1092200"/>
                <a:gd name="connsiteX2" fmla="*/ 857250 w 2311400"/>
                <a:gd name="connsiteY2" fmla="*/ 247650 h 1092200"/>
                <a:gd name="connsiteX3" fmla="*/ 704850 w 2311400"/>
                <a:gd name="connsiteY3" fmla="*/ 177800 h 1092200"/>
                <a:gd name="connsiteX4" fmla="*/ 469900 w 2311400"/>
                <a:gd name="connsiteY4" fmla="*/ 419100 h 1092200"/>
                <a:gd name="connsiteX5" fmla="*/ 298450 w 2311400"/>
                <a:gd name="connsiteY5" fmla="*/ 368300 h 1092200"/>
                <a:gd name="connsiteX6" fmla="*/ 0 w 2311400"/>
                <a:gd name="connsiteY6" fmla="*/ 673100 h 1092200"/>
                <a:gd name="connsiteX7" fmla="*/ 1263650 w 2311400"/>
                <a:gd name="connsiteY7" fmla="*/ 1092200 h 1092200"/>
                <a:gd name="connsiteX8" fmla="*/ 1504950 w 2311400"/>
                <a:gd name="connsiteY8" fmla="*/ 819150 h 1092200"/>
                <a:gd name="connsiteX9" fmla="*/ 1631950 w 2311400"/>
                <a:gd name="connsiteY9" fmla="*/ 901700 h 1092200"/>
                <a:gd name="connsiteX10" fmla="*/ 1924050 w 2311400"/>
                <a:gd name="connsiteY10" fmla="*/ 641350 h 1092200"/>
                <a:gd name="connsiteX11" fmla="*/ 2044700 w 2311400"/>
                <a:gd name="connsiteY11" fmla="*/ 723900 h 1092200"/>
                <a:gd name="connsiteX12" fmla="*/ 2311400 w 2311400"/>
                <a:gd name="connsiteY12" fmla="*/ 438150 h 109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1400" h="1092200">
                  <a:moveTo>
                    <a:pt x="2311400" y="438150"/>
                  </a:moveTo>
                  <a:lnTo>
                    <a:pt x="1066800" y="0"/>
                  </a:lnTo>
                  <a:lnTo>
                    <a:pt x="857250" y="247650"/>
                  </a:lnTo>
                  <a:lnTo>
                    <a:pt x="704850" y="177800"/>
                  </a:lnTo>
                  <a:lnTo>
                    <a:pt x="469900" y="419100"/>
                  </a:lnTo>
                  <a:lnTo>
                    <a:pt x="298450" y="368300"/>
                  </a:lnTo>
                  <a:lnTo>
                    <a:pt x="0" y="673100"/>
                  </a:lnTo>
                  <a:lnTo>
                    <a:pt x="1263650" y="1092200"/>
                  </a:lnTo>
                  <a:lnTo>
                    <a:pt x="1504950" y="819150"/>
                  </a:lnTo>
                  <a:lnTo>
                    <a:pt x="1631950" y="901700"/>
                  </a:lnTo>
                  <a:lnTo>
                    <a:pt x="1924050" y="641350"/>
                  </a:lnTo>
                  <a:lnTo>
                    <a:pt x="2044700" y="723900"/>
                  </a:lnTo>
                  <a:lnTo>
                    <a:pt x="2311400" y="438150"/>
                  </a:lnTo>
                  <a:close/>
                </a:path>
              </a:pathLst>
            </a:custGeom>
            <a:solidFill>
              <a:srgbClr val="CCFFFF"/>
            </a:solidFill>
            <a:ln w="9525"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1" name="直線コネクタ 60">
              <a:extLst>
                <a:ext uri="{FF2B5EF4-FFF2-40B4-BE49-F238E27FC236}">
                  <a16:creationId xmlns:a16="http://schemas.microsoft.com/office/drawing/2014/main" id="{82BACD88-CDC1-4500-BD1F-3623DFF15B26}"/>
                </a:ext>
              </a:extLst>
            </p:cNvPr>
            <p:cNvCxnSpPr>
              <a:stCxn id="60" idx="2"/>
              <a:endCxn id="60" idx="10"/>
            </p:cNvCxnSpPr>
            <p:nvPr/>
          </p:nvCxnSpPr>
          <p:spPr>
            <a:xfrm>
              <a:off x="1314236" y="4710606"/>
              <a:ext cx="1066800" cy="393700"/>
            </a:xfrm>
            <a:prstGeom prst="line">
              <a:avLst/>
            </a:prstGeom>
            <a:noFill/>
            <a:ln w="9525" cap="flat" cmpd="sng" algn="ctr">
              <a:solidFill>
                <a:sysClr val="windowText" lastClr="000000"/>
              </a:solidFill>
              <a:prstDash val="solid"/>
            </a:ln>
            <a:effectLst/>
          </p:spPr>
        </p:cxnSp>
        <p:cxnSp>
          <p:nvCxnSpPr>
            <p:cNvPr id="62" name="直線コネクタ 61">
              <a:extLst>
                <a:ext uri="{FF2B5EF4-FFF2-40B4-BE49-F238E27FC236}">
                  <a16:creationId xmlns:a16="http://schemas.microsoft.com/office/drawing/2014/main" id="{DFA97687-E4AE-42A2-A665-FFCEFDEF73E3}"/>
                </a:ext>
              </a:extLst>
            </p:cNvPr>
            <p:cNvCxnSpPr>
              <a:endCxn id="56" idx="3"/>
            </p:cNvCxnSpPr>
            <p:nvPr/>
          </p:nvCxnSpPr>
          <p:spPr>
            <a:xfrm>
              <a:off x="463903" y="5139234"/>
              <a:ext cx="0" cy="304120"/>
            </a:xfrm>
            <a:prstGeom prst="line">
              <a:avLst/>
            </a:prstGeom>
            <a:noFill/>
            <a:ln w="28575" cap="flat" cmpd="sng" algn="ctr">
              <a:solidFill>
                <a:srgbClr val="F79646">
                  <a:lumMod val="50000"/>
                </a:srgbClr>
              </a:solidFill>
              <a:prstDash val="solid"/>
            </a:ln>
            <a:effectLst/>
          </p:spPr>
        </p:cxnSp>
        <p:cxnSp>
          <p:nvCxnSpPr>
            <p:cNvPr id="63" name="直線コネクタ 62">
              <a:extLst>
                <a:ext uri="{FF2B5EF4-FFF2-40B4-BE49-F238E27FC236}">
                  <a16:creationId xmlns:a16="http://schemas.microsoft.com/office/drawing/2014/main" id="{9ABBE288-B6A0-4667-8A90-CB0AAC70EC29}"/>
                </a:ext>
              </a:extLst>
            </p:cNvPr>
            <p:cNvCxnSpPr>
              <a:stCxn id="60" idx="4"/>
              <a:endCxn id="60" idx="8"/>
            </p:cNvCxnSpPr>
            <p:nvPr/>
          </p:nvCxnSpPr>
          <p:spPr>
            <a:xfrm>
              <a:off x="926886" y="4882056"/>
              <a:ext cx="1035050" cy="400050"/>
            </a:xfrm>
            <a:prstGeom prst="line">
              <a:avLst/>
            </a:prstGeom>
            <a:noFill/>
            <a:ln w="9525" cap="flat" cmpd="sng" algn="ctr">
              <a:solidFill>
                <a:sysClr val="windowText" lastClr="000000"/>
              </a:solidFill>
              <a:prstDash val="solid"/>
            </a:ln>
            <a:effectLst/>
          </p:spPr>
        </p:cxnSp>
        <p:cxnSp>
          <p:nvCxnSpPr>
            <p:cNvPr id="64" name="直線コネクタ 63">
              <a:extLst>
                <a:ext uri="{FF2B5EF4-FFF2-40B4-BE49-F238E27FC236}">
                  <a16:creationId xmlns:a16="http://schemas.microsoft.com/office/drawing/2014/main" id="{23C1C070-9C00-457D-AA79-7E237E7A687A}"/>
                </a:ext>
              </a:extLst>
            </p:cNvPr>
            <p:cNvCxnSpPr/>
            <p:nvPr/>
          </p:nvCxnSpPr>
          <p:spPr>
            <a:xfrm flipV="1">
              <a:off x="530355" y="4860776"/>
              <a:ext cx="298450" cy="304800"/>
            </a:xfrm>
            <a:prstGeom prst="line">
              <a:avLst/>
            </a:prstGeom>
            <a:noFill/>
            <a:ln w="9525" cap="flat" cmpd="sng" algn="ctr">
              <a:solidFill>
                <a:sysClr val="windowText" lastClr="000000"/>
              </a:solidFill>
              <a:prstDash val="sysDot"/>
            </a:ln>
            <a:effectLst/>
          </p:spPr>
        </p:cxnSp>
        <p:cxnSp>
          <p:nvCxnSpPr>
            <p:cNvPr id="65" name="直線コネクタ 64">
              <a:extLst>
                <a:ext uri="{FF2B5EF4-FFF2-40B4-BE49-F238E27FC236}">
                  <a16:creationId xmlns:a16="http://schemas.microsoft.com/office/drawing/2014/main" id="{C14EB82B-19CD-4E45-AD81-CD9BB57BDD32}"/>
                </a:ext>
              </a:extLst>
            </p:cNvPr>
            <p:cNvCxnSpPr/>
            <p:nvPr/>
          </p:nvCxnSpPr>
          <p:spPr>
            <a:xfrm flipV="1">
              <a:off x="609906" y="4883435"/>
              <a:ext cx="298450" cy="304800"/>
            </a:xfrm>
            <a:prstGeom prst="line">
              <a:avLst/>
            </a:prstGeom>
            <a:noFill/>
            <a:ln w="9525" cap="flat" cmpd="sng" algn="ctr">
              <a:solidFill>
                <a:sysClr val="windowText" lastClr="000000"/>
              </a:solidFill>
              <a:prstDash val="sysDot"/>
            </a:ln>
            <a:effectLst/>
          </p:spPr>
        </p:cxnSp>
        <p:cxnSp>
          <p:nvCxnSpPr>
            <p:cNvPr id="66" name="直線コネクタ 65">
              <a:extLst>
                <a:ext uri="{FF2B5EF4-FFF2-40B4-BE49-F238E27FC236}">
                  <a16:creationId xmlns:a16="http://schemas.microsoft.com/office/drawing/2014/main" id="{2710DF86-569D-47FA-9E24-ED42CDBF230F}"/>
                </a:ext>
              </a:extLst>
            </p:cNvPr>
            <p:cNvCxnSpPr/>
            <p:nvPr/>
          </p:nvCxnSpPr>
          <p:spPr>
            <a:xfrm flipV="1">
              <a:off x="679580" y="4895530"/>
              <a:ext cx="298450" cy="304800"/>
            </a:xfrm>
            <a:prstGeom prst="line">
              <a:avLst/>
            </a:prstGeom>
            <a:noFill/>
            <a:ln w="9525" cap="flat" cmpd="sng" algn="ctr">
              <a:solidFill>
                <a:sysClr val="windowText" lastClr="000000"/>
              </a:solidFill>
              <a:prstDash val="sysDot"/>
            </a:ln>
            <a:effectLst/>
          </p:spPr>
        </p:cxnSp>
        <p:cxnSp>
          <p:nvCxnSpPr>
            <p:cNvPr id="67" name="直線コネクタ 66">
              <a:extLst>
                <a:ext uri="{FF2B5EF4-FFF2-40B4-BE49-F238E27FC236}">
                  <a16:creationId xmlns:a16="http://schemas.microsoft.com/office/drawing/2014/main" id="{A1E891A6-F0C8-45CB-B44C-32EDC302B707}"/>
                </a:ext>
              </a:extLst>
            </p:cNvPr>
            <p:cNvCxnSpPr/>
            <p:nvPr/>
          </p:nvCxnSpPr>
          <p:spPr>
            <a:xfrm flipV="1">
              <a:off x="733702" y="4919834"/>
              <a:ext cx="298450" cy="304800"/>
            </a:xfrm>
            <a:prstGeom prst="line">
              <a:avLst/>
            </a:prstGeom>
            <a:noFill/>
            <a:ln w="9525" cap="flat" cmpd="sng" algn="ctr">
              <a:solidFill>
                <a:sysClr val="windowText" lastClr="000000"/>
              </a:solidFill>
              <a:prstDash val="sysDot"/>
            </a:ln>
            <a:effectLst/>
          </p:spPr>
        </p:cxnSp>
        <p:cxnSp>
          <p:nvCxnSpPr>
            <p:cNvPr id="68" name="直線コネクタ 67">
              <a:extLst>
                <a:ext uri="{FF2B5EF4-FFF2-40B4-BE49-F238E27FC236}">
                  <a16:creationId xmlns:a16="http://schemas.microsoft.com/office/drawing/2014/main" id="{7F078319-EA7C-4124-9EB4-747C16D95262}"/>
                </a:ext>
              </a:extLst>
            </p:cNvPr>
            <p:cNvCxnSpPr/>
            <p:nvPr/>
          </p:nvCxnSpPr>
          <p:spPr>
            <a:xfrm flipV="1">
              <a:off x="787769" y="4948069"/>
              <a:ext cx="298450" cy="304800"/>
            </a:xfrm>
            <a:prstGeom prst="line">
              <a:avLst/>
            </a:prstGeom>
            <a:noFill/>
            <a:ln w="9525" cap="flat" cmpd="sng" algn="ctr">
              <a:solidFill>
                <a:sysClr val="windowText" lastClr="000000"/>
              </a:solidFill>
              <a:prstDash val="sysDot"/>
            </a:ln>
            <a:effectLst/>
          </p:spPr>
        </p:cxnSp>
        <p:cxnSp>
          <p:nvCxnSpPr>
            <p:cNvPr id="69" name="直線コネクタ 68">
              <a:extLst>
                <a:ext uri="{FF2B5EF4-FFF2-40B4-BE49-F238E27FC236}">
                  <a16:creationId xmlns:a16="http://schemas.microsoft.com/office/drawing/2014/main" id="{D677F934-8D87-4170-BDC6-0D5DE23E6484}"/>
                </a:ext>
              </a:extLst>
            </p:cNvPr>
            <p:cNvCxnSpPr/>
            <p:nvPr/>
          </p:nvCxnSpPr>
          <p:spPr>
            <a:xfrm flipV="1">
              <a:off x="857443" y="4960164"/>
              <a:ext cx="298450" cy="304800"/>
            </a:xfrm>
            <a:prstGeom prst="line">
              <a:avLst/>
            </a:prstGeom>
            <a:noFill/>
            <a:ln w="9525" cap="flat" cmpd="sng" algn="ctr">
              <a:solidFill>
                <a:sysClr val="windowText" lastClr="000000"/>
              </a:solidFill>
              <a:prstDash val="sysDot"/>
            </a:ln>
            <a:effectLst/>
          </p:spPr>
        </p:cxnSp>
        <p:cxnSp>
          <p:nvCxnSpPr>
            <p:cNvPr id="70" name="直線コネクタ 69">
              <a:extLst>
                <a:ext uri="{FF2B5EF4-FFF2-40B4-BE49-F238E27FC236}">
                  <a16:creationId xmlns:a16="http://schemas.microsoft.com/office/drawing/2014/main" id="{4D5F22E5-91A3-46F8-B640-828A15DBD29A}"/>
                </a:ext>
              </a:extLst>
            </p:cNvPr>
            <p:cNvCxnSpPr/>
            <p:nvPr/>
          </p:nvCxnSpPr>
          <p:spPr>
            <a:xfrm flipV="1">
              <a:off x="919510" y="4987435"/>
              <a:ext cx="290342" cy="294671"/>
            </a:xfrm>
            <a:prstGeom prst="line">
              <a:avLst/>
            </a:prstGeom>
            <a:noFill/>
            <a:ln w="9525" cap="flat" cmpd="sng" algn="ctr">
              <a:solidFill>
                <a:sysClr val="windowText" lastClr="000000"/>
              </a:solidFill>
              <a:prstDash val="sysDot"/>
            </a:ln>
            <a:effectLst/>
          </p:spPr>
        </p:cxnSp>
        <p:cxnSp>
          <p:nvCxnSpPr>
            <p:cNvPr id="71" name="直線コネクタ 70">
              <a:extLst>
                <a:ext uri="{FF2B5EF4-FFF2-40B4-BE49-F238E27FC236}">
                  <a16:creationId xmlns:a16="http://schemas.microsoft.com/office/drawing/2014/main" id="{BA88F5F1-65F6-46D7-9A71-D6DEB0253F29}"/>
                </a:ext>
              </a:extLst>
            </p:cNvPr>
            <p:cNvCxnSpPr/>
            <p:nvPr/>
          </p:nvCxnSpPr>
          <p:spPr>
            <a:xfrm flipV="1">
              <a:off x="982828" y="5015670"/>
              <a:ext cx="281091" cy="289800"/>
            </a:xfrm>
            <a:prstGeom prst="line">
              <a:avLst/>
            </a:prstGeom>
            <a:noFill/>
            <a:ln w="9525" cap="flat" cmpd="sng" algn="ctr">
              <a:solidFill>
                <a:sysClr val="windowText" lastClr="000000"/>
              </a:solidFill>
              <a:prstDash val="sysDot"/>
            </a:ln>
            <a:effectLst/>
          </p:spPr>
        </p:cxnSp>
        <p:cxnSp>
          <p:nvCxnSpPr>
            <p:cNvPr id="72" name="直線コネクタ 71">
              <a:extLst>
                <a:ext uri="{FF2B5EF4-FFF2-40B4-BE49-F238E27FC236}">
                  <a16:creationId xmlns:a16="http://schemas.microsoft.com/office/drawing/2014/main" id="{9E5DB75E-CBCA-466E-B2B1-F1B29945D9A4}"/>
                </a:ext>
              </a:extLst>
            </p:cNvPr>
            <p:cNvCxnSpPr/>
            <p:nvPr/>
          </p:nvCxnSpPr>
          <p:spPr>
            <a:xfrm flipV="1">
              <a:off x="1048560" y="5047930"/>
              <a:ext cx="272890" cy="275993"/>
            </a:xfrm>
            <a:prstGeom prst="line">
              <a:avLst/>
            </a:prstGeom>
            <a:noFill/>
            <a:ln w="9525" cap="flat" cmpd="sng" algn="ctr">
              <a:solidFill>
                <a:sysClr val="windowText" lastClr="000000"/>
              </a:solidFill>
              <a:prstDash val="sysDot"/>
            </a:ln>
            <a:effectLst/>
          </p:spPr>
        </p:cxnSp>
        <p:cxnSp>
          <p:nvCxnSpPr>
            <p:cNvPr id="73" name="直線コネクタ 72">
              <a:extLst>
                <a:ext uri="{FF2B5EF4-FFF2-40B4-BE49-F238E27FC236}">
                  <a16:creationId xmlns:a16="http://schemas.microsoft.com/office/drawing/2014/main" id="{B2DCCBBB-F235-4EDA-8B81-2D170058B1B7}"/>
                </a:ext>
              </a:extLst>
            </p:cNvPr>
            <p:cNvCxnSpPr/>
            <p:nvPr/>
          </p:nvCxnSpPr>
          <p:spPr>
            <a:xfrm flipV="1">
              <a:off x="1108467" y="5056390"/>
              <a:ext cx="277856" cy="293026"/>
            </a:xfrm>
            <a:prstGeom prst="line">
              <a:avLst/>
            </a:prstGeom>
            <a:noFill/>
            <a:ln w="9525" cap="flat" cmpd="sng" algn="ctr">
              <a:solidFill>
                <a:sysClr val="windowText" lastClr="000000"/>
              </a:solidFill>
              <a:prstDash val="sysDot"/>
            </a:ln>
            <a:effectLst/>
          </p:spPr>
        </p:cxnSp>
        <p:cxnSp>
          <p:nvCxnSpPr>
            <p:cNvPr id="74" name="直線コネクタ 73">
              <a:extLst>
                <a:ext uri="{FF2B5EF4-FFF2-40B4-BE49-F238E27FC236}">
                  <a16:creationId xmlns:a16="http://schemas.microsoft.com/office/drawing/2014/main" id="{312FDECC-3901-416D-BE76-96B11C81137F}"/>
                </a:ext>
              </a:extLst>
            </p:cNvPr>
            <p:cNvCxnSpPr/>
            <p:nvPr/>
          </p:nvCxnSpPr>
          <p:spPr>
            <a:xfrm flipV="1">
              <a:off x="1166758" y="5084625"/>
              <a:ext cx="273632" cy="276221"/>
            </a:xfrm>
            <a:prstGeom prst="line">
              <a:avLst/>
            </a:prstGeom>
            <a:noFill/>
            <a:ln w="9525" cap="flat" cmpd="sng" algn="ctr">
              <a:solidFill>
                <a:sysClr val="windowText" lastClr="000000"/>
              </a:solidFill>
              <a:prstDash val="sysDot"/>
            </a:ln>
            <a:effectLst/>
          </p:spPr>
        </p:cxnSp>
        <p:cxnSp>
          <p:nvCxnSpPr>
            <p:cNvPr id="75" name="直線コネクタ 74">
              <a:extLst>
                <a:ext uri="{FF2B5EF4-FFF2-40B4-BE49-F238E27FC236}">
                  <a16:creationId xmlns:a16="http://schemas.microsoft.com/office/drawing/2014/main" id="{3CDCAB91-F8F0-4B42-9BEE-790EA375FCAE}"/>
                </a:ext>
              </a:extLst>
            </p:cNvPr>
            <p:cNvCxnSpPr/>
            <p:nvPr/>
          </p:nvCxnSpPr>
          <p:spPr>
            <a:xfrm flipV="1">
              <a:off x="1247395" y="5116886"/>
              <a:ext cx="250526" cy="257539"/>
            </a:xfrm>
            <a:prstGeom prst="line">
              <a:avLst/>
            </a:prstGeom>
            <a:noFill/>
            <a:ln w="9525" cap="flat" cmpd="sng" algn="ctr">
              <a:solidFill>
                <a:sysClr val="windowText" lastClr="000000"/>
              </a:solidFill>
              <a:prstDash val="sysDot"/>
            </a:ln>
            <a:effectLst/>
          </p:spPr>
        </p:cxnSp>
        <p:cxnSp>
          <p:nvCxnSpPr>
            <p:cNvPr id="76" name="直線コネクタ 75">
              <a:extLst>
                <a:ext uri="{FF2B5EF4-FFF2-40B4-BE49-F238E27FC236}">
                  <a16:creationId xmlns:a16="http://schemas.microsoft.com/office/drawing/2014/main" id="{BBD5F7D2-9BE7-497D-9A31-7F18CB56DEFF}"/>
                </a:ext>
              </a:extLst>
            </p:cNvPr>
            <p:cNvCxnSpPr/>
            <p:nvPr/>
          </p:nvCxnSpPr>
          <p:spPr>
            <a:xfrm flipV="1">
              <a:off x="1305094" y="5123991"/>
              <a:ext cx="258640" cy="274955"/>
            </a:xfrm>
            <a:prstGeom prst="line">
              <a:avLst/>
            </a:prstGeom>
            <a:noFill/>
            <a:ln w="9525" cap="flat" cmpd="sng" algn="ctr">
              <a:solidFill>
                <a:sysClr val="windowText" lastClr="000000"/>
              </a:solidFill>
              <a:prstDash val="sysDot"/>
            </a:ln>
            <a:effectLst/>
          </p:spPr>
        </p:cxnSp>
        <p:cxnSp>
          <p:nvCxnSpPr>
            <p:cNvPr id="77" name="直線コネクタ 76">
              <a:extLst>
                <a:ext uri="{FF2B5EF4-FFF2-40B4-BE49-F238E27FC236}">
                  <a16:creationId xmlns:a16="http://schemas.microsoft.com/office/drawing/2014/main" id="{B539DE76-7768-428E-B29C-440266AE344E}"/>
                </a:ext>
              </a:extLst>
            </p:cNvPr>
            <p:cNvCxnSpPr/>
            <p:nvPr/>
          </p:nvCxnSpPr>
          <p:spPr>
            <a:xfrm flipV="1">
              <a:off x="1361476" y="5152226"/>
              <a:ext cx="256325" cy="264798"/>
            </a:xfrm>
            <a:prstGeom prst="line">
              <a:avLst/>
            </a:prstGeom>
            <a:noFill/>
            <a:ln w="9525" cap="flat" cmpd="sng" algn="ctr">
              <a:solidFill>
                <a:sysClr val="windowText" lastClr="000000"/>
              </a:solidFill>
              <a:prstDash val="sysDot"/>
            </a:ln>
            <a:effectLst/>
          </p:spPr>
        </p:cxnSp>
        <p:cxnSp>
          <p:nvCxnSpPr>
            <p:cNvPr id="78" name="直線コネクタ 77">
              <a:extLst>
                <a:ext uri="{FF2B5EF4-FFF2-40B4-BE49-F238E27FC236}">
                  <a16:creationId xmlns:a16="http://schemas.microsoft.com/office/drawing/2014/main" id="{B5F76132-0E60-47A5-BE9B-A4422549913C}"/>
                </a:ext>
              </a:extLst>
            </p:cNvPr>
            <p:cNvCxnSpPr/>
            <p:nvPr/>
          </p:nvCxnSpPr>
          <p:spPr>
            <a:xfrm flipV="1">
              <a:off x="1403011" y="5170346"/>
              <a:ext cx="267086" cy="273009"/>
            </a:xfrm>
            <a:prstGeom prst="line">
              <a:avLst/>
            </a:prstGeom>
            <a:noFill/>
            <a:ln w="9525" cap="flat" cmpd="sng" algn="ctr">
              <a:solidFill>
                <a:sysClr val="windowText" lastClr="000000"/>
              </a:solidFill>
              <a:prstDash val="sysDot"/>
            </a:ln>
            <a:effectLst/>
          </p:spPr>
        </p:cxnSp>
        <p:cxnSp>
          <p:nvCxnSpPr>
            <p:cNvPr id="79" name="直線コネクタ 78">
              <a:extLst>
                <a:ext uri="{FF2B5EF4-FFF2-40B4-BE49-F238E27FC236}">
                  <a16:creationId xmlns:a16="http://schemas.microsoft.com/office/drawing/2014/main" id="{18023D6C-546D-4BE6-A408-DFB0F5F2CC42}"/>
                </a:ext>
              </a:extLst>
            </p:cNvPr>
            <p:cNvCxnSpPr/>
            <p:nvPr/>
          </p:nvCxnSpPr>
          <p:spPr>
            <a:xfrm flipV="1">
              <a:off x="1476366" y="5188235"/>
              <a:ext cx="258908" cy="272246"/>
            </a:xfrm>
            <a:prstGeom prst="line">
              <a:avLst/>
            </a:prstGeom>
            <a:noFill/>
            <a:ln w="9525" cap="flat" cmpd="sng" algn="ctr">
              <a:solidFill>
                <a:sysClr val="windowText" lastClr="000000"/>
              </a:solidFill>
              <a:prstDash val="sysDot"/>
            </a:ln>
            <a:effectLst/>
          </p:spPr>
        </p:cxnSp>
        <p:cxnSp>
          <p:nvCxnSpPr>
            <p:cNvPr id="80" name="直線コネクタ 79">
              <a:extLst>
                <a:ext uri="{FF2B5EF4-FFF2-40B4-BE49-F238E27FC236}">
                  <a16:creationId xmlns:a16="http://schemas.microsoft.com/office/drawing/2014/main" id="{69658EC9-BE88-4D23-ABAF-11B3643C25D1}"/>
                </a:ext>
              </a:extLst>
            </p:cNvPr>
            <p:cNvCxnSpPr/>
            <p:nvPr/>
          </p:nvCxnSpPr>
          <p:spPr>
            <a:xfrm flipV="1">
              <a:off x="1528650" y="5216470"/>
              <a:ext cx="260691" cy="264791"/>
            </a:xfrm>
            <a:prstGeom prst="line">
              <a:avLst/>
            </a:prstGeom>
            <a:noFill/>
            <a:ln w="9525" cap="flat" cmpd="sng" algn="ctr">
              <a:solidFill>
                <a:sysClr val="windowText" lastClr="000000"/>
              </a:solidFill>
              <a:prstDash val="sysDot"/>
            </a:ln>
            <a:effectLst/>
          </p:spPr>
        </p:cxnSp>
        <p:cxnSp>
          <p:nvCxnSpPr>
            <p:cNvPr id="81" name="直線コネクタ 80">
              <a:extLst>
                <a:ext uri="{FF2B5EF4-FFF2-40B4-BE49-F238E27FC236}">
                  <a16:creationId xmlns:a16="http://schemas.microsoft.com/office/drawing/2014/main" id="{5566B264-BCA4-45F3-A927-DF10F53F7E18}"/>
                </a:ext>
              </a:extLst>
            </p:cNvPr>
            <p:cNvCxnSpPr/>
            <p:nvPr/>
          </p:nvCxnSpPr>
          <p:spPr>
            <a:xfrm flipV="1">
              <a:off x="1596270" y="5231366"/>
              <a:ext cx="263307" cy="264473"/>
            </a:xfrm>
            <a:prstGeom prst="line">
              <a:avLst/>
            </a:prstGeom>
            <a:noFill/>
            <a:ln w="9525" cap="flat" cmpd="sng" algn="ctr">
              <a:solidFill>
                <a:sysClr val="windowText" lastClr="000000"/>
              </a:solidFill>
              <a:prstDash val="sysDot"/>
            </a:ln>
            <a:effectLst/>
          </p:spPr>
        </p:cxnSp>
        <p:cxnSp>
          <p:nvCxnSpPr>
            <p:cNvPr id="82" name="直線コネクタ 81">
              <a:extLst>
                <a:ext uri="{FF2B5EF4-FFF2-40B4-BE49-F238E27FC236}">
                  <a16:creationId xmlns:a16="http://schemas.microsoft.com/office/drawing/2014/main" id="{996E3B3D-B246-476D-933D-067394BC5729}"/>
                </a:ext>
              </a:extLst>
            </p:cNvPr>
            <p:cNvCxnSpPr/>
            <p:nvPr/>
          </p:nvCxnSpPr>
          <p:spPr>
            <a:xfrm flipV="1">
              <a:off x="1659605" y="5264013"/>
              <a:ext cx="263307" cy="264473"/>
            </a:xfrm>
            <a:prstGeom prst="line">
              <a:avLst/>
            </a:prstGeom>
            <a:noFill/>
            <a:ln w="9525" cap="flat" cmpd="sng" algn="ctr">
              <a:solidFill>
                <a:sysClr val="windowText" lastClr="000000"/>
              </a:solidFill>
              <a:prstDash val="sysDot"/>
            </a:ln>
            <a:effectLst/>
          </p:spPr>
        </p:cxnSp>
        <p:cxnSp>
          <p:nvCxnSpPr>
            <p:cNvPr id="83" name="直線コネクタ 82">
              <a:extLst>
                <a:ext uri="{FF2B5EF4-FFF2-40B4-BE49-F238E27FC236}">
                  <a16:creationId xmlns:a16="http://schemas.microsoft.com/office/drawing/2014/main" id="{28AE5FFD-D88D-48A0-9031-D24BC2F536DA}"/>
                </a:ext>
              </a:extLst>
            </p:cNvPr>
            <p:cNvCxnSpPr>
              <a:endCxn id="60" idx="2"/>
            </p:cNvCxnSpPr>
            <p:nvPr/>
          </p:nvCxnSpPr>
          <p:spPr>
            <a:xfrm flipV="1">
              <a:off x="1092208" y="4710606"/>
              <a:ext cx="222028" cy="237463"/>
            </a:xfrm>
            <a:prstGeom prst="line">
              <a:avLst/>
            </a:prstGeom>
            <a:noFill/>
            <a:ln w="9525" cap="flat" cmpd="sng" algn="ctr">
              <a:solidFill>
                <a:sysClr val="windowText" lastClr="000000"/>
              </a:solidFill>
              <a:prstDash val="sysDot"/>
            </a:ln>
            <a:effectLst/>
          </p:spPr>
        </p:cxnSp>
        <p:cxnSp>
          <p:nvCxnSpPr>
            <p:cNvPr id="84" name="直線コネクタ 83">
              <a:extLst>
                <a:ext uri="{FF2B5EF4-FFF2-40B4-BE49-F238E27FC236}">
                  <a16:creationId xmlns:a16="http://schemas.microsoft.com/office/drawing/2014/main" id="{52D520B2-D21D-4290-A0E7-79FFFDC88FBC}"/>
                </a:ext>
              </a:extLst>
            </p:cNvPr>
            <p:cNvCxnSpPr/>
            <p:nvPr/>
          </p:nvCxnSpPr>
          <p:spPr>
            <a:xfrm flipV="1">
              <a:off x="1034979" y="4683468"/>
              <a:ext cx="222028" cy="237463"/>
            </a:xfrm>
            <a:prstGeom prst="line">
              <a:avLst/>
            </a:prstGeom>
            <a:noFill/>
            <a:ln w="9525" cap="flat" cmpd="sng" algn="ctr">
              <a:solidFill>
                <a:sysClr val="windowText" lastClr="000000"/>
              </a:solidFill>
              <a:prstDash val="sysDot"/>
            </a:ln>
            <a:effectLst/>
          </p:spPr>
        </p:cxnSp>
        <p:cxnSp>
          <p:nvCxnSpPr>
            <p:cNvPr id="85" name="直線コネクタ 84">
              <a:extLst>
                <a:ext uri="{FF2B5EF4-FFF2-40B4-BE49-F238E27FC236}">
                  <a16:creationId xmlns:a16="http://schemas.microsoft.com/office/drawing/2014/main" id="{9D0A69FA-29D7-40A7-B6AC-5E0D2FF77B96}"/>
                </a:ext>
              </a:extLst>
            </p:cNvPr>
            <p:cNvCxnSpPr/>
            <p:nvPr/>
          </p:nvCxnSpPr>
          <p:spPr>
            <a:xfrm flipV="1">
              <a:off x="973351" y="4660258"/>
              <a:ext cx="222028" cy="237463"/>
            </a:xfrm>
            <a:prstGeom prst="line">
              <a:avLst/>
            </a:prstGeom>
            <a:noFill/>
            <a:ln w="9525" cap="flat" cmpd="sng" algn="ctr">
              <a:solidFill>
                <a:sysClr val="windowText" lastClr="000000"/>
              </a:solidFill>
              <a:prstDash val="sysDot"/>
            </a:ln>
            <a:effectLst/>
          </p:spPr>
        </p:cxnSp>
        <p:cxnSp>
          <p:nvCxnSpPr>
            <p:cNvPr id="86" name="直線コネクタ 85">
              <a:extLst>
                <a:ext uri="{FF2B5EF4-FFF2-40B4-BE49-F238E27FC236}">
                  <a16:creationId xmlns:a16="http://schemas.microsoft.com/office/drawing/2014/main" id="{26E60F35-6BAD-443A-A6EA-E495A00745DF}"/>
                </a:ext>
              </a:extLst>
            </p:cNvPr>
            <p:cNvCxnSpPr/>
            <p:nvPr/>
          </p:nvCxnSpPr>
          <p:spPr>
            <a:xfrm flipV="1">
              <a:off x="1157950" y="4723798"/>
              <a:ext cx="222028" cy="237463"/>
            </a:xfrm>
            <a:prstGeom prst="line">
              <a:avLst/>
            </a:prstGeom>
            <a:noFill/>
            <a:ln w="9525" cap="flat" cmpd="sng" algn="ctr">
              <a:solidFill>
                <a:sysClr val="windowText" lastClr="000000"/>
              </a:solidFill>
              <a:prstDash val="sysDot"/>
            </a:ln>
            <a:effectLst/>
          </p:spPr>
        </p:cxnSp>
        <p:cxnSp>
          <p:nvCxnSpPr>
            <p:cNvPr id="87" name="直線コネクタ 86">
              <a:extLst>
                <a:ext uri="{FF2B5EF4-FFF2-40B4-BE49-F238E27FC236}">
                  <a16:creationId xmlns:a16="http://schemas.microsoft.com/office/drawing/2014/main" id="{0C93E8F5-FB83-4668-B735-B7341F5F8AF7}"/>
                </a:ext>
              </a:extLst>
            </p:cNvPr>
            <p:cNvCxnSpPr/>
            <p:nvPr/>
          </p:nvCxnSpPr>
          <p:spPr>
            <a:xfrm flipV="1">
              <a:off x="1205366" y="4757466"/>
              <a:ext cx="222028" cy="237463"/>
            </a:xfrm>
            <a:prstGeom prst="line">
              <a:avLst/>
            </a:prstGeom>
            <a:noFill/>
            <a:ln w="9525" cap="flat" cmpd="sng" algn="ctr">
              <a:solidFill>
                <a:sysClr val="windowText" lastClr="000000"/>
              </a:solidFill>
              <a:prstDash val="sysDot"/>
            </a:ln>
            <a:effectLst/>
          </p:spPr>
        </p:cxnSp>
        <p:cxnSp>
          <p:nvCxnSpPr>
            <p:cNvPr id="88" name="直線コネクタ 87">
              <a:extLst>
                <a:ext uri="{FF2B5EF4-FFF2-40B4-BE49-F238E27FC236}">
                  <a16:creationId xmlns:a16="http://schemas.microsoft.com/office/drawing/2014/main" id="{934F7E38-F450-448A-B157-9CF9B1893105}"/>
                </a:ext>
              </a:extLst>
            </p:cNvPr>
            <p:cNvCxnSpPr/>
            <p:nvPr/>
          </p:nvCxnSpPr>
          <p:spPr>
            <a:xfrm flipV="1">
              <a:off x="1272444" y="4771593"/>
              <a:ext cx="222028" cy="237463"/>
            </a:xfrm>
            <a:prstGeom prst="line">
              <a:avLst/>
            </a:prstGeom>
            <a:noFill/>
            <a:ln w="9525" cap="flat" cmpd="sng" algn="ctr">
              <a:solidFill>
                <a:sysClr val="windowText" lastClr="000000"/>
              </a:solidFill>
              <a:prstDash val="sysDot"/>
            </a:ln>
            <a:effectLst/>
          </p:spPr>
        </p:cxnSp>
        <p:cxnSp>
          <p:nvCxnSpPr>
            <p:cNvPr id="89" name="直線コネクタ 88">
              <a:extLst>
                <a:ext uri="{FF2B5EF4-FFF2-40B4-BE49-F238E27FC236}">
                  <a16:creationId xmlns:a16="http://schemas.microsoft.com/office/drawing/2014/main" id="{5CB42B38-7429-4DF3-93BB-DDDEB29B4482}"/>
                </a:ext>
              </a:extLst>
            </p:cNvPr>
            <p:cNvCxnSpPr/>
            <p:nvPr/>
          </p:nvCxnSpPr>
          <p:spPr>
            <a:xfrm flipV="1">
              <a:off x="1324409" y="4804771"/>
              <a:ext cx="222028" cy="237463"/>
            </a:xfrm>
            <a:prstGeom prst="line">
              <a:avLst/>
            </a:prstGeom>
            <a:noFill/>
            <a:ln w="9525" cap="flat" cmpd="sng" algn="ctr">
              <a:solidFill>
                <a:sysClr val="windowText" lastClr="000000"/>
              </a:solidFill>
              <a:prstDash val="sysDot"/>
            </a:ln>
            <a:effectLst/>
          </p:spPr>
        </p:cxnSp>
        <p:cxnSp>
          <p:nvCxnSpPr>
            <p:cNvPr id="90" name="直線コネクタ 89">
              <a:extLst>
                <a:ext uri="{FF2B5EF4-FFF2-40B4-BE49-F238E27FC236}">
                  <a16:creationId xmlns:a16="http://schemas.microsoft.com/office/drawing/2014/main" id="{90A0100E-EDB2-4646-8BEE-8A2F1EE26EBD}"/>
                </a:ext>
              </a:extLst>
            </p:cNvPr>
            <p:cNvCxnSpPr/>
            <p:nvPr/>
          </p:nvCxnSpPr>
          <p:spPr>
            <a:xfrm flipV="1">
              <a:off x="1386323" y="4818927"/>
              <a:ext cx="222028" cy="237463"/>
            </a:xfrm>
            <a:prstGeom prst="line">
              <a:avLst/>
            </a:prstGeom>
            <a:noFill/>
            <a:ln w="9525" cap="flat" cmpd="sng" algn="ctr">
              <a:solidFill>
                <a:sysClr val="windowText" lastClr="000000"/>
              </a:solidFill>
              <a:prstDash val="sysDot"/>
            </a:ln>
            <a:effectLst/>
          </p:spPr>
        </p:cxnSp>
        <p:cxnSp>
          <p:nvCxnSpPr>
            <p:cNvPr id="91" name="直線コネクタ 90">
              <a:extLst>
                <a:ext uri="{FF2B5EF4-FFF2-40B4-BE49-F238E27FC236}">
                  <a16:creationId xmlns:a16="http://schemas.microsoft.com/office/drawing/2014/main" id="{F9D696D4-F4F5-4F74-A394-3671CEFDB4C0}"/>
                </a:ext>
              </a:extLst>
            </p:cNvPr>
            <p:cNvCxnSpPr/>
            <p:nvPr/>
          </p:nvCxnSpPr>
          <p:spPr>
            <a:xfrm flipV="1">
              <a:off x="1452720" y="4838439"/>
              <a:ext cx="222028" cy="237463"/>
            </a:xfrm>
            <a:prstGeom prst="line">
              <a:avLst/>
            </a:prstGeom>
            <a:noFill/>
            <a:ln w="9525" cap="flat" cmpd="sng" algn="ctr">
              <a:solidFill>
                <a:sysClr val="windowText" lastClr="000000"/>
              </a:solidFill>
              <a:prstDash val="sysDot"/>
            </a:ln>
            <a:effectLst/>
          </p:spPr>
        </p:cxnSp>
        <p:cxnSp>
          <p:nvCxnSpPr>
            <p:cNvPr id="92" name="直線コネクタ 91">
              <a:extLst>
                <a:ext uri="{FF2B5EF4-FFF2-40B4-BE49-F238E27FC236}">
                  <a16:creationId xmlns:a16="http://schemas.microsoft.com/office/drawing/2014/main" id="{4116F071-0A0F-4D1C-9412-575F6A9C3DF0}"/>
                </a:ext>
              </a:extLst>
            </p:cNvPr>
            <p:cNvCxnSpPr/>
            <p:nvPr/>
          </p:nvCxnSpPr>
          <p:spPr>
            <a:xfrm flipV="1">
              <a:off x="1505480" y="4868703"/>
              <a:ext cx="222028" cy="237463"/>
            </a:xfrm>
            <a:prstGeom prst="line">
              <a:avLst/>
            </a:prstGeom>
            <a:noFill/>
            <a:ln w="9525" cap="flat" cmpd="sng" algn="ctr">
              <a:solidFill>
                <a:sysClr val="windowText" lastClr="000000"/>
              </a:solidFill>
              <a:prstDash val="sysDot"/>
            </a:ln>
            <a:effectLst/>
          </p:spPr>
        </p:cxnSp>
        <p:cxnSp>
          <p:nvCxnSpPr>
            <p:cNvPr id="93" name="直線コネクタ 92">
              <a:extLst>
                <a:ext uri="{FF2B5EF4-FFF2-40B4-BE49-F238E27FC236}">
                  <a16:creationId xmlns:a16="http://schemas.microsoft.com/office/drawing/2014/main" id="{1701C99F-E0DA-4BC0-8372-9A3F215F2412}"/>
                </a:ext>
              </a:extLst>
            </p:cNvPr>
            <p:cNvCxnSpPr/>
            <p:nvPr/>
          </p:nvCxnSpPr>
          <p:spPr>
            <a:xfrm flipV="1">
              <a:off x="1567313" y="4895530"/>
              <a:ext cx="222028" cy="237463"/>
            </a:xfrm>
            <a:prstGeom prst="line">
              <a:avLst/>
            </a:prstGeom>
            <a:noFill/>
            <a:ln w="9525" cap="flat" cmpd="sng" algn="ctr">
              <a:solidFill>
                <a:sysClr val="windowText" lastClr="000000"/>
              </a:solidFill>
              <a:prstDash val="sysDot"/>
            </a:ln>
            <a:effectLst/>
          </p:spPr>
        </p:cxnSp>
        <p:cxnSp>
          <p:nvCxnSpPr>
            <p:cNvPr id="94" name="直線コネクタ 93">
              <a:extLst>
                <a:ext uri="{FF2B5EF4-FFF2-40B4-BE49-F238E27FC236}">
                  <a16:creationId xmlns:a16="http://schemas.microsoft.com/office/drawing/2014/main" id="{A9C02CC0-4371-4AAB-B71F-2B6DDA37BA29}"/>
                </a:ext>
              </a:extLst>
            </p:cNvPr>
            <p:cNvCxnSpPr/>
            <p:nvPr/>
          </p:nvCxnSpPr>
          <p:spPr>
            <a:xfrm flipV="1">
              <a:off x="1634017" y="4909866"/>
              <a:ext cx="222028" cy="237463"/>
            </a:xfrm>
            <a:prstGeom prst="line">
              <a:avLst/>
            </a:prstGeom>
            <a:noFill/>
            <a:ln w="9525" cap="flat" cmpd="sng" algn="ctr">
              <a:solidFill>
                <a:sysClr val="windowText" lastClr="000000"/>
              </a:solidFill>
              <a:prstDash val="sysDot"/>
            </a:ln>
            <a:effectLst/>
          </p:spPr>
        </p:cxnSp>
        <p:cxnSp>
          <p:nvCxnSpPr>
            <p:cNvPr id="95" name="直線コネクタ 94">
              <a:extLst>
                <a:ext uri="{FF2B5EF4-FFF2-40B4-BE49-F238E27FC236}">
                  <a16:creationId xmlns:a16="http://schemas.microsoft.com/office/drawing/2014/main" id="{29129899-8C8F-4072-9679-C61B19B29805}"/>
                </a:ext>
              </a:extLst>
            </p:cNvPr>
            <p:cNvCxnSpPr/>
            <p:nvPr/>
          </p:nvCxnSpPr>
          <p:spPr>
            <a:xfrm flipV="1">
              <a:off x="1681767" y="4923502"/>
              <a:ext cx="222028" cy="237463"/>
            </a:xfrm>
            <a:prstGeom prst="line">
              <a:avLst/>
            </a:prstGeom>
            <a:noFill/>
            <a:ln w="9525" cap="flat" cmpd="sng" algn="ctr">
              <a:solidFill>
                <a:sysClr val="windowText" lastClr="000000"/>
              </a:solidFill>
              <a:prstDash val="sysDot"/>
            </a:ln>
            <a:effectLst/>
          </p:spPr>
        </p:cxnSp>
        <p:cxnSp>
          <p:nvCxnSpPr>
            <p:cNvPr id="96" name="直線コネクタ 95">
              <a:extLst>
                <a:ext uri="{FF2B5EF4-FFF2-40B4-BE49-F238E27FC236}">
                  <a16:creationId xmlns:a16="http://schemas.microsoft.com/office/drawing/2014/main" id="{A1E0365F-EE16-4558-8185-2781F0E72079}"/>
                </a:ext>
              </a:extLst>
            </p:cNvPr>
            <p:cNvCxnSpPr/>
            <p:nvPr/>
          </p:nvCxnSpPr>
          <p:spPr>
            <a:xfrm flipV="1">
              <a:off x="1729652" y="4947900"/>
              <a:ext cx="222028" cy="237463"/>
            </a:xfrm>
            <a:prstGeom prst="line">
              <a:avLst/>
            </a:prstGeom>
            <a:noFill/>
            <a:ln w="9525" cap="flat" cmpd="sng" algn="ctr">
              <a:solidFill>
                <a:sysClr val="windowText" lastClr="000000"/>
              </a:solidFill>
              <a:prstDash val="sysDot"/>
            </a:ln>
            <a:effectLst/>
          </p:spPr>
        </p:cxnSp>
        <p:cxnSp>
          <p:nvCxnSpPr>
            <p:cNvPr id="97" name="直線コネクタ 96">
              <a:extLst>
                <a:ext uri="{FF2B5EF4-FFF2-40B4-BE49-F238E27FC236}">
                  <a16:creationId xmlns:a16="http://schemas.microsoft.com/office/drawing/2014/main" id="{CB545C23-A8F7-4FC9-896E-71E91EF4EBFC}"/>
                </a:ext>
              </a:extLst>
            </p:cNvPr>
            <p:cNvCxnSpPr/>
            <p:nvPr/>
          </p:nvCxnSpPr>
          <p:spPr>
            <a:xfrm flipV="1">
              <a:off x="1791258" y="4961261"/>
              <a:ext cx="227465" cy="257940"/>
            </a:xfrm>
            <a:prstGeom prst="line">
              <a:avLst/>
            </a:prstGeom>
            <a:noFill/>
            <a:ln w="9525" cap="flat" cmpd="sng" algn="ctr">
              <a:solidFill>
                <a:sysClr val="windowText" lastClr="000000"/>
              </a:solidFill>
              <a:prstDash val="sysDot"/>
            </a:ln>
            <a:effectLst/>
          </p:spPr>
        </p:cxnSp>
        <p:cxnSp>
          <p:nvCxnSpPr>
            <p:cNvPr id="98" name="直線コネクタ 97">
              <a:extLst>
                <a:ext uri="{FF2B5EF4-FFF2-40B4-BE49-F238E27FC236}">
                  <a16:creationId xmlns:a16="http://schemas.microsoft.com/office/drawing/2014/main" id="{40E166EA-B4B8-4834-90DF-9897C9D37492}"/>
                </a:ext>
              </a:extLst>
            </p:cNvPr>
            <p:cNvCxnSpPr/>
            <p:nvPr/>
          </p:nvCxnSpPr>
          <p:spPr>
            <a:xfrm flipV="1">
              <a:off x="1854106" y="4991330"/>
              <a:ext cx="222028" cy="237463"/>
            </a:xfrm>
            <a:prstGeom prst="line">
              <a:avLst/>
            </a:prstGeom>
            <a:noFill/>
            <a:ln w="9525" cap="flat" cmpd="sng" algn="ctr">
              <a:solidFill>
                <a:sysClr val="windowText" lastClr="000000"/>
              </a:solidFill>
              <a:prstDash val="sysDot"/>
            </a:ln>
            <a:effectLst/>
          </p:spPr>
        </p:cxnSp>
        <p:cxnSp>
          <p:nvCxnSpPr>
            <p:cNvPr id="99" name="直線コネクタ 98">
              <a:extLst>
                <a:ext uri="{FF2B5EF4-FFF2-40B4-BE49-F238E27FC236}">
                  <a16:creationId xmlns:a16="http://schemas.microsoft.com/office/drawing/2014/main" id="{1B062321-052D-4884-B3DE-C9EAFA9A77F2}"/>
                </a:ext>
              </a:extLst>
            </p:cNvPr>
            <p:cNvCxnSpPr/>
            <p:nvPr/>
          </p:nvCxnSpPr>
          <p:spPr>
            <a:xfrm flipV="1">
              <a:off x="1920070" y="5015670"/>
              <a:ext cx="233444" cy="250391"/>
            </a:xfrm>
            <a:prstGeom prst="line">
              <a:avLst/>
            </a:prstGeom>
            <a:noFill/>
            <a:ln w="9525" cap="flat" cmpd="sng" algn="ctr">
              <a:solidFill>
                <a:sysClr val="windowText" lastClr="000000"/>
              </a:solidFill>
              <a:prstDash val="sysDot"/>
            </a:ln>
            <a:effectLst/>
          </p:spPr>
        </p:cxnSp>
        <p:cxnSp>
          <p:nvCxnSpPr>
            <p:cNvPr id="100" name="直線コネクタ 99">
              <a:extLst>
                <a:ext uri="{FF2B5EF4-FFF2-40B4-BE49-F238E27FC236}">
                  <a16:creationId xmlns:a16="http://schemas.microsoft.com/office/drawing/2014/main" id="{EB3A6AA4-AE43-435A-9C50-D817193DFEBD}"/>
                </a:ext>
              </a:extLst>
            </p:cNvPr>
            <p:cNvCxnSpPr/>
            <p:nvPr/>
          </p:nvCxnSpPr>
          <p:spPr>
            <a:xfrm flipV="1">
              <a:off x="1976914" y="5040380"/>
              <a:ext cx="233444" cy="250391"/>
            </a:xfrm>
            <a:prstGeom prst="line">
              <a:avLst/>
            </a:prstGeom>
            <a:noFill/>
            <a:ln w="9525" cap="flat" cmpd="sng" algn="ctr">
              <a:solidFill>
                <a:sysClr val="windowText" lastClr="000000"/>
              </a:solidFill>
              <a:prstDash val="sysDot"/>
            </a:ln>
            <a:effectLst/>
          </p:spPr>
        </p:cxnSp>
        <p:cxnSp>
          <p:nvCxnSpPr>
            <p:cNvPr id="101" name="直線コネクタ 100">
              <a:extLst>
                <a:ext uri="{FF2B5EF4-FFF2-40B4-BE49-F238E27FC236}">
                  <a16:creationId xmlns:a16="http://schemas.microsoft.com/office/drawing/2014/main" id="{03710254-B592-44D2-BBED-9D678FFB4E1A}"/>
                </a:ext>
              </a:extLst>
            </p:cNvPr>
            <p:cNvCxnSpPr/>
            <p:nvPr/>
          </p:nvCxnSpPr>
          <p:spPr>
            <a:xfrm flipV="1">
              <a:off x="2019610" y="5063039"/>
              <a:ext cx="233444" cy="250391"/>
            </a:xfrm>
            <a:prstGeom prst="line">
              <a:avLst/>
            </a:prstGeom>
            <a:noFill/>
            <a:ln w="9525" cap="flat" cmpd="sng" algn="ctr">
              <a:solidFill>
                <a:sysClr val="windowText" lastClr="000000"/>
              </a:solidFill>
              <a:prstDash val="sysDot"/>
            </a:ln>
            <a:effectLst/>
          </p:spPr>
        </p:cxnSp>
        <p:cxnSp>
          <p:nvCxnSpPr>
            <p:cNvPr id="102" name="直線コネクタ 101">
              <a:extLst>
                <a:ext uri="{FF2B5EF4-FFF2-40B4-BE49-F238E27FC236}">
                  <a16:creationId xmlns:a16="http://schemas.microsoft.com/office/drawing/2014/main" id="{C052AC57-0BE5-4944-B9B6-4539FB7A10E7}"/>
                </a:ext>
              </a:extLst>
            </p:cNvPr>
            <p:cNvCxnSpPr>
              <a:stCxn id="133" idx="4"/>
            </p:cNvCxnSpPr>
            <p:nvPr/>
          </p:nvCxnSpPr>
          <p:spPr>
            <a:xfrm flipV="1">
              <a:off x="2083059" y="5077708"/>
              <a:ext cx="241286" cy="262776"/>
            </a:xfrm>
            <a:prstGeom prst="line">
              <a:avLst/>
            </a:prstGeom>
            <a:noFill/>
            <a:ln w="9525" cap="flat" cmpd="sng" algn="ctr">
              <a:solidFill>
                <a:sysClr val="windowText" lastClr="000000"/>
              </a:solidFill>
              <a:prstDash val="sysDot"/>
            </a:ln>
            <a:effectLst/>
          </p:spPr>
        </p:cxnSp>
        <p:cxnSp>
          <p:nvCxnSpPr>
            <p:cNvPr id="103" name="直線コネクタ 102">
              <a:extLst>
                <a:ext uri="{FF2B5EF4-FFF2-40B4-BE49-F238E27FC236}">
                  <a16:creationId xmlns:a16="http://schemas.microsoft.com/office/drawing/2014/main" id="{9F2AE7A5-653A-4D2F-914B-C83E11A2C092}"/>
                </a:ext>
              </a:extLst>
            </p:cNvPr>
            <p:cNvCxnSpPr/>
            <p:nvPr/>
          </p:nvCxnSpPr>
          <p:spPr>
            <a:xfrm flipV="1">
              <a:off x="1382769" y="4480046"/>
              <a:ext cx="222028" cy="237463"/>
            </a:xfrm>
            <a:prstGeom prst="line">
              <a:avLst/>
            </a:prstGeom>
            <a:noFill/>
            <a:ln w="9525" cap="flat" cmpd="sng" algn="ctr">
              <a:solidFill>
                <a:sysClr val="windowText" lastClr="000000"/>
              </a:solidFill>
              <a:prstDash val="sysDot"/>
            </a:ln>
            <a:effectLst/>
          </p:spPr>
        </p:cxnSp>
        <p:cxnSp>
          <p:nvCxnSpPr>
            <p:cNvPr id="104" name="直線コネクタ 103">
              <a:extLst>
                <a:ext uri="{FF2B5EF4-FFF2-40B4-BE49-F238E27FC236}">
                  <a16:creationId xmlns:a16="http://schemas.microsoft.com/office/drawing/2014/main" id="{65D03580-9769-40CB-8BF9-072F4E867C47}"/>
                </a:ext>
              </a:extLst>
            </p:cNvPr>
            <p:cNvCxnSpPr/>
            <p:nvPr/>
          </p:nvCxnSpPr>
          <p:spPr>
            <a:xfrm flipV="1">
              <a:off x="1435108" y="4513714"/>
              <a:ext cx="225836" cy="237464"/>
            </a:xfrm>
            <a:prstGeom prst="line">
              <a:avLst/>
            </a:prstGeom>
            <a:noFill/>
            <a:ln w="9525" cap="flat" cmpd="sng" algn="ctr">
              <a:solidFill>
                <a:sysClr val="windowText" lastClr="000000"/>
              </a:solidFill>
              <a:prstDash val="sysDot"/>
            </a:ln>
            <a:effectLst/>
          </p:spPr>
        </p:cxnSp>
        <p:cxnSp>
          <p:nvCxnSpPr>
            <p:cNvPr id="105" name="直線コネクタ 104">
              <a:extLst>
                <a:ext uri="{FF2B5EF4-FFF2-40B4-BE49-F238E27FC236}">
                  <a16:creationId xmlns:a16="http://schemas.microsoft.com/office/drawing/2014/main" id="{E1D7FC6F-315E-4580-930A-4D0C69863250}"/>
                </a:ext>
              </a:extLst>
            </p:cNvPr>
            <p:cNvCxnSpPr/>
            <p:nvPr/>
          </p:nvCxnSpPr>
          <p:spPr>
            <a:xfrm flipV="1">
              <a:off x="1496922" y="4536161"/>
              <a:ext cx="238906" cy="237464"/>
            </a:xfrm>
            <a:prstGeom prst="line">
              <a:avLst/>
            </a:prstGeom>
            <a:noFill/>
            <a:ln w="9525" cap="flat" cmpd="sng" algn="ctr">
              <a:solidFill>
                <a:sysClr val="windowText" lastClr="000000"/>
              </a:solidFill>
              <a:prstDash val="sysDot"/>
            </a:ln>
            <a:effectLst/>
          </p:spPr>
        </p:cxnSp>
        <p:cxnSp>
          <p:nvCxnSpPr>
            <p:cNvPr id="106" name="直線コネクタ 105">
              <a:extLst>
                <a:ext uri="{FF2B5EF4-FFF2-40B4-BE49-F238E27FC236}">
                  <a16:creationId xmlns:a16="http://schemas.microsoft.com/office/drawing/2014/main" id="{690CA150-4E8B-460A-8431-3A461B493F49}"/>
                </a:ext>
              </a:extLst>
            </p:cNvPr>
            <p:cNvCxnSpPr/>
            <p:nvPr/>
          </p:nvCxnSpPr>
          <p:spPr>
            <a:xfrm flipV="1">
              <a:off x="1554170" y="4556596"/>
              <a:ext cx="236989" cy="229387"/>
            </a:xfrm>
            <a:prstGeom prst="line">
              <a:avLst/>
            </a:prstGeom>
            <a:noFill/>
            <a:ln w="9525" cap="flat" cmpd="sng" algn="ctr">
              <a:solidFill>
                <a:sysClr val="windowText" lastClr="000000"/>
              </a:solidFill>
              <a:prstDash val="sysDot"/>
            </a:ln>
            <a:effectLst/>
          </p:spPr>
        </p:cxnSp>
        <p:cxnSp>
          <p:nvCxnSpPr>
            <p:cNvPr id="107" name="直線コネクタ 106">
              <a:extLst>
                <a:ext uri="{FF2B5EF4-FFF2-40B4-BE49-F238E27FC236}">
                  <a16:creationId xmlns:a16="http://schemas.microsoft.com/office/drawing/2014/main" id="{5293D7FF-AE93-4AF0-B333-9016ED169A53}"/>
                </a:ext>
              </a:extLst>
            </p:cNvPr>
            <p:cNvCxnSpPr/>
            <p:nvPr/>
          </p:nvCxnSpPr>
          <p:spPr>
            <a:xfrm flipV="1">
              <a:off x="1606509" y="4582187"/>
              <a:ext cx="237485" cy="237464"/>
            </a:xfrm>
            <a:prstGeom prst="line">
              <a:avLst/>
            </a:prstGeom>
            <a:noFill/>
            <a:ln w="9525" cap="flat" cmpd="sng" algn="ctr">
              <a:solidFill>
                <a:sysClr val="windowText" lastClr="000000"/>
              </a:solidFill>
              <a:prstDash val="sysDot"/>
            </a:ln>
            <a:effectLst/>
          </p:spPr>
        </p:cxnSp>
        <p:cxnSp>
          <p:nvCxnSpPr>
            <p:cNvPr id="108" name="直線コネクタ 107">
              <a:extLst>
                <a:ext uri="{FF2B5EF4-FFF2-40B4-BE49-F238E27FC236}">
                  <a16:creationId xmlns:a16="http://schemas.microsoft.com/office/drawing/2014/main" id="{99D380D1-AC76-412F-81C7-14CD33E10C48}"/>
                </a:ext>
              </a:extLst>
            </p:cNvPr>
            <p:cNvCxnSpPr/>
            <p:nvPr/>
          </p:nvCxnSpPr>
          <p:spPr>
            <a:xfrm flipV="1">
              <a:off x="1668323" y="4598777"/>
              <a:ext cx="236667" cy="243322"/>
            </a:xfrm>
            <a:prstGeom prst="line">
              <a:avLst/>
            </a:prstGeom>
            <a:noFill/>
            <a:ln w="9525" cap="flat" cmpd="sng" algn="ctr">
              <a:solidFill>
                <a:sysClr val="windowText" lastClr="000000"/>
              </a:solidFill>
              <a:prstDash val="sysDot"/>
            </a:ln>
            <a:effectLst/>
          </p:spPr>
        </p:cxnSp>
        <p:cxnSp>
          <p:nvCxnSpPr>
            <p:cNvPr id="109" name="直線コネクタ 108">
              <a:extLst>
                <a:ext uri="{FF2B5EF4-FFF2-40B4-BE49-F238E27FC236}">
                  <a16:creationId xmlns:a16="http://schemas.microsoft.com/office/drawing/2014/main" id="{9A968BD6-92EC-4D80-8C72-A1B88D75DE5C}"/>
                </a:ext>
              </a:extLst>
            </p:cNvPr>
            <p:cNvCxnSpPr/>
            <p:nvPr/>
          </p:nvCxnSpPr>
          <p:spPr>
            <a:xfrm flipV="1">
              <a:off x="1730212" y="4619193"/>
              <a:ext cx="231724" cy="237464"/>
            </a:xfrm>
            <a:prstGeom prst="line">
              <a:avLst/>
            </a:prstGeom>
            <a:noFill/>
            <a:ln w="9525" cap="flat" cmpd="sng" algn="ctr">
              <a:solidFill>
                <a:sysClr val="windowText" lastClr="000000"/>
              </a:solidFill>
              <a:prstDash val="sysDot"/>
            </a:ln>
            <a:effectLst/>
          </p:spPr>
        </p:cxnSp>
        <p:cxnSp>
          <p:nvCxnSpPr>
            <p:cNvPr id="110" name="直線コネクタ 109">
              <a:extLst>
                <a:ext uri="{FF2B5EF4-FFF2-40B4-BE49-F238E27FC236}">
                  <a16:creationId xmlns:a16="http://schemas.microsoft.com/office/drawing/2014/main" id="{48352D9E-0B60-4B33-9ECD-6A14A77F1919}"/>
                </a:ext>
              </a:extLst>
            </p:cNvPr>
            <p:cNvCxnSpPr/>
            <p:nvPr/>
          </p:nvCxnSpPr>
          <p:spPr>
            <a:xfrm flipV="1">
              <a:off x="1782551" y="4632445"/>
              <a:ext cx="242232" cy="257880"/>
            </a:xfrm>
            <a:prstGeom prst="line">
              <a:avLst/>
            </a:prstGeom>
            <a:noFill/>
            <a:ln w="9525" cap="flat" cmpd="sng" algn="ctr">
              <a:solidFill>
                <a:sysClr val="windowText" lastClr="000000"/>
              </a:solidFill>
              <a:prstDash val="sysDot"/>
            </a:ln>
            <a:effectLst/>
          </p:spPr>
        </p:cxnSp>
        <p:cxnSp>
          <p:nvCxnSpPr>
            <p:cNvPr id="111" name="直線コネクタ 110">
              <a:extLst>
                <a:ext uri="{FF2B5EF4-FFF2-40B4-BE49-F238E27FC236}">
                  <a16:creationId xmlns:a16="http://schemas.microsoft.com/office/drawing/2014/main" id="{7D899703-6175-45D2-BBBA-C44DC856B2B3}"/>
                </a:ext>
              </a:extLst>
            </p:cNvPr>
            <p:cNvCxnSpPr/>
            <p:nvPr/>
          </p:nvCxnSpPr>
          <p:spPr>
            <a:xfrm flipV="1">
              <a:off x="1844365" y="4660258"/>
              <a:ext cx="246314" cy="252514"/>
            </a:xfrm>
            <a:prstGeom prst="line">
              <a:avLst/>
            </a:prstGeom>
            <a:noFill/>
            <a:ln w="9525" cap="flat" cmpd="sng" algn="ctr">
              <a:solidFill>
                <a:sysClr val="windowText" lastClr="000000"/>
              </a:solidFill>
              <a:prstDash val="sysDot"/>
            </a:ln>
            <a:effectLst/>
          </p:spPr>
        </p:cxnSp>
        <p:cxnSp>
          <p:nvCxnSpPr>
            <p:cNvPr id="112" name="直線コネクタ 111">
              <a:extLst>
                <a:ext uri="{FF2B5EF4-FFF2-40B4-BE49-F238E27FC236}">
                  <a16:creationId xmlns:a16="http://schemas.microsoft.com/office/drawing/2014/main" id="{5057860C-AED2-46D3-8DCB-3CD527E3CC96}"/>
                </a:ext>
              </a:extLst>
            </p:cNvPr>
            <p:cNvCxnSpPr/>
            <p:nvPr/>
          </p:nvCxnSpPr>
          <p:spPr>
            <a:xfrm flipV="1">
              <a:off x="1902032" y="4698026"/>
              <a:ext cx="237485" cy="237464"/>
            </a:xfrm>
            <a:prstGeom prst="line">
              <a:avLst/>
            </a:prstGeom>
            <a:noFill/>
            <a:ln w="9525" cap="flat" cmpd="sng" algn="ctr">
              <a:solidFill>
                <a:sysClr val="windowText" lastClr="000000"/>
              </a:solidFill>
              <a:prstDash val="sysDot"/>
            </a:ln>
            <a:effectLst/>
          </p:spPr>
        </p:cxnSp>
        <p:cxnSp>
          <p:nvCxnSpPr>
            <p:cNvPr id="113" name="直線コネクタ 112">
              <a:extLst>
                <a:ext uri="{FF2B5EF4-FFF2-40B4-BE49-F238E27FC236}">
                  <a16:creationId xmlns:a16="http://schemas.microsoft.com/office/drawing/2014/main" id="{528143EB-50B3-4308-841F-3BDEC1ACBE47}"/>
                </a:ext>
              </a:extLst>
            </p:cNvPr>
            <p:cNvCxnSpPr/>
            <p:nvPr/>
          </p:nvCxnSpPr>
          <p:spPr>
            <a:xfrm flipV="1">
              <a:off x="1963846" y="4714616"/>
              <a:ext cx="236667" cy="243322"/>
            </a:xfrm>
            <a:prstGeom prst="line">
              <a:avLst/>
            </a:prstGeom>
            <a:noFill/>
            <a:ln w="9525" cap="flat" cmpd="sng" algn="ctr">
              <a:solidFill>
                <a:sysClr val="windowText" lastClr="000000"/>
              </a:solidFill>
              <a:prstDash val="sysDot"/>
            </a:ln>
            <a:effectLst/>
          </p:spPr>
        </p:cxnSp>
        <p:cxnSp>
          <p:nvCxnSpPr>
            <p:cNvPr id="114" name="直線コネクタ 113">
              <a:extLst>
                <a:ext uri="{FF2B5EF4-FFF2-40B4-BE49-F238E27FC236}">
                  <a16:creationId xmlns:a16="http://schemas.microsoft.com/office/drawing/2014/main" id="{C5411F2A-A282-40FB-AD39-724ED90D5DD3}"/>
                </a:ext>
              </a:extLst>
            </p:cNvPr>
            <p:cNvCxnSpPr/>
            <p:nvPr/>
          </p:nvCxnSpPr>
          <p:spPr>
            <a:xfrm flipV="1">
              <a:off x="2025735" y="4735032"/>
              <a:ext cx="231724" cy="237464"/>
            </a:xfrm>
            <a:prstGeom prst="line">
              <a:avLst/>
            </a:prstGeom>
            <a:noFill/>
            <a:ln w="9525" cap="flat" cmpd="sng" algn="ctr">
              <a:solidFill>
                <a:sysClr val="windowText" lastClr="000000"/>
              </a:solidFill>
              <a:prstDash val="sysDot"/>
            </a:ln>
            <a:effectLst/>
          </p:spPr>
        </p:cxnSp>
        <p:cxnSp>
          <p:nvCxnSpPr>
            <p:cNvPr id="115" name="直線コネクタ 114">
              <a:extLst>
                <a:ext uri="{FF2B5EF4-FFF2-40B4-BE49-F238E27FC236}">
                  <a16:creationId xmlns:a16="http://schemas.microsoft.com/office/drawing/2014/main" id="{C44E7851-991B-490F-BEAD-F5F3D496F01B}"/>
                </a:ext>
              </a:extLst>
            </p:cNvPr>
            <p:cNvCxnSpPr/>
            <p:nvPr/>
          </p:nvCxnSpPr>
          <p:spPr>
            <a:xfrm flipV="1">
              <a:off x="2078074" y="4748284"/>
              <a:ext cx="242232" cy="257880"/>
            </a:xfrm>
            <a:prstGeom prst="line">
              <a:avLst/>
            </a:prstGeom>
            <a:noFill/>
            <a:ln w="9525" cap="flat" cmpd="sng" algn="ctr">
              <a:solidFill>
                <a:sysClr val="windowText" lastClr="000000"/>
              </a:solidFill>
              <a:prstDash val="sysDot"/>
            </a:ln>
            <a:effectLst/>
          </p:spPr>
        </p:cxnSp>
        <p:cxnSp>
          <p:nvCxnSpPr>
            <p:cNvPr id="116" name="直線コネクタ 115">
              <a:extLst>
                <a:ext uri="{FF2B5EF4-FFF2-40B4-BE49-F238E27FC236}">
                  <a16:creationId xmlns:a16="http://schemas.microsoft.com/office/drawing/2014/main" id="{0A61B2FE-9344-4022-AF15-21EED74CD4E6}"/>
                </a:ext>
              </a:extLst>
            </p:cNvPr>
            <p:cNvCxnSpPr/>
            <p:nvPr/>
          </p:nvCxnSpPr>
          <p:spPr>
            <a:xfrm flipV="1">
              <a:off x="2139888" y="4776097"/>
              <a:ext cx="246314" cy="252514"/>
            </a:xfrm>
            <a:prstGeom prst="line">
              <a:avLst/>
            </a:prstGeom>
            <a:noFill/>
            <a:ln w="9525" cap="flat" cmpd="sng" algn="ctr">
              <a:solidFill>
                <a:sysClr val="windowText" lastClr="000000"/>
              </a:solidFill>
              <a:prstDash val="sysDot"/>
            </a:ln>
            <a:effectLst/>
          </p:spPr>
        </p:cxnSp>
        <p:cxnSp>
          <p:nvCxnSpPr>
            <p:cNvPr id="117" name="直線コネクタ 116">
              <a:extLst>
                <a:ext uri="{FF2B5EF4-FFF2-40B4-BE49-F238E27FC236}">
                  <a16:creationId xmlns:a16="http://schemas.microsoft.com/office/drawing/2014/main" id="{F3FDF1FE-91C5-47F5-97B1-5AC1EA6E7101}"/>
                </a:ext>
              </a:extLst>
            </p:cNvPr>
            <p:cNvCxnSpPr/>
            <p:nvPr/>
          </p:nvCxnSpPr>
          <p:spPr>
            <a:xfrm flipV="1">
              <a:off x="2211621" y="4780926"/>
              <a:ext cx="242232" cy="257880"/>
            </a:xfrm>
            <a:prstGeom prst="line">
              <a:avLst/>
            </a:prstGeom>
            <a:noFill/>
            <a:ln w="9525" cap="flat" cmpd="sng" algn="ctr">
              <a:solidFill>
                <a:sysClr val="windowText" lastClr="000000"/>
              </a:solidFill>
              <a:prstDash val="sysDot"/>
            </a:ln>
            <a:effectLst/>
          </p:spPr>
        </p:cxnSp>
        <p:cxnSp>
          <p:nvCxnSpPr>
            <p:cNvPr id="118" name="直線コネクタ 117">
              <a:extLst>
                <a:ext uri="{FF2B5EF4-FFF2-40B4-BE49-F238E27FC236}">
                  <a16:creationId xmlns:a16="http://schemas.microsoft.com/office/drawing/2014/main" id="{C7179BB9-4DE5-41B7-AADF-010800418D4F}"/>
                </a:ext>
              </a:extLst>
            </p:cNvPr>
            <p:cNvCxnSpPr/>
            <p:nvPr/>
          </p:nvCxnSpPr>
          <p:spPr>
            <a:xfrm flipV="1">
              <a:off x="2263045" y="4805159"/>
              <a:ext cx="242232" cy="257880"/>
            </a:xfrm>
            <a:prstGeom prst="line">
              <a:avLst/>
            </a:prstGeom>
            <a:noFill/>
            <a:ln w="9525" cap="flat" cmpd="sng" algn="ctr">
              <a:solidFill>
                <a:sysClr val="windowText" lastClr="000000"/>
              </a:solidFill>
              <a:prstDash val="sysDot"/>
            </a:ln>
            <a:effectLst/>
          </p:spPr>
        </p:cxnSp>
        <p:cxnSp>
          <p:nvCxnSpPr>
            <p:cNvPr id="119" name="直線コネクタ 118">
              <a:extLst>
                <a:ext uri="{FF2B5EF4-FFF2-40B4-BE49-F238E27FC236}">
                  <a16:creationId xmlns:a16="http://schemas.microsoft.com/office/drawing/2014/main" id="{6D05C8D8-44A7-4956-8C33-08380D836D5F}"/>
                </a:ext>
              </a:extLst>
            </p:cNvPr>
            <p:cNvCxnSpPr/>
            <p:nvPr/>
          </p:nvCxnSpPr>
          <p:spPr>
            <a:xfrm flipV="1">
              <a:off x="2315714" y="4829337"/>
              <a:ext cx="242232" cy="257880"/>
            </a:xfrm>
            <a:prstGeom prst="line">
              <a:avLst/>
            </a:prstGeom>
            <a:noFill/>
            <a:ln w="9525" cap="flat" cmpd="sng" algn="ctr">
              <a:solidFill>
                <a:sysClr val="windowText" lastClr="000000"/>
              </a:solidFill>
              <a:prstDash val="sysDot"/>
            </a:ln>
            <a:effectLst/>
          </p:spPr>
        </p:cxnSp>
        <p:cxnSp>
          <p:nvCxnSpPr>
            <p:cNvPr id="120" name="直線コネクタ 119">
              <a:extLst>
                <a:ext uri="{FF2B5EF4-FFF2-40B4-BE49-F238E27FC236}">
                  <a16:creationId xmlns:a16="http://schemas.microsoft.com/office/drawing/2014/main" id="{892A3B98-7AA1-4908-B5BA-8EE197572B83}"/>
                </a:ext>
              </a:extLst>
            </p:cNvPr>
            <p:cNvCxnSpPr/>
            <p:nvPr/>
          </p:nvCxnSpPr>
          <p:spPr>
            <a:xfrm flipV="1">
              <a:off x="2377604" y="4853764"/>
              <a:ext cx="222266" cy="242555"/>
            </a:xfrm>
            <a:prstGeom prst="line">
              <a:avLst/>
            </a:prstGeom>
            <a:noFill/>
            <a:ln w="9525" cap="flat" cmpd="sng" algn="ctr">
              <a:solidFill>
                <a:sysClr val="windowText" lastClr="000000"/>
              </a:solidFill>
              <a:prstDash val="sysDot"/>
            </a:ln>
            <a:effectLst/>
          </p:spPr>
        </p:cxnSp>
        <p:cxnSp>
          <p:nvCxnSpPr>
            <p:cNvPr id="121" name="直線コネクタ 120">
              <a:extLst>
                <a:ext uri="{FF2B5EF4-FFF2-40B4-BE49-F238E27FC236}">
                  <a16:creationId xmlns:a16="http://schemas.microsoft.com/office/drawing/2014/main" id="{24DB2FEB-0EBD-4BCD-ABCF-02A32C0B35DE}"/>
                </a:ext>
              </a:extLst>
            </p:cNvPr>
            <p:cNvCxnSpPr/>
            <p:nvPr/>
          </p:nvCxnSpPr>
          <p:spPr>
            <a:xfrm flipV="1">
              <a:off x="2430260" y="4877224"/>
              <a:ext cx="215824" cy="237313"/>
            </a:xfrm>
            <a:prstGeom prst="line">
              <a:avLst/>
            </a:prstGeom>
            <a:noFill/>
            <a:ln w="9525" cap="flat" cmpd="sng" algn="ctr">
              <a:solidFill>
                <a:sysClr val="windowText" lastClr="000000"/>
              </a:solidFill>
              <a:prstDash val="sysDot"/>
            </a:ln>
            <a:effectLst/>
          </p:spPr>
        </p:cxnSp>
        <p:cxnSp>
          <p:nvCxnSpPr>
            <p:cNvPr id="122" name="直線コネクタ 121">
              <a:extLst>
                <a:ext uri="{FF2B5EF4-FFF2-40B4-BE49-F238E27FC236}">
                  <a16:creationId xmlns:a16="http://schemas.microsoft.com/office/drawing/2014/main" id="{C63E8393-8944-4E17-99C2-CB9AF264E25A}"/>
                </a:ext>
              </a:extLst>
            </p:cNvPr>
            <p:cNvCxnSpPr/>
            <p:nvPr/>
          </p:nvCxnSpPr>
          <p:spPr>
            <a:xfrm flipV="1">
              <a:off x="2473019" y="4899657"/>
              <a:ext cx="242232" cy="257880"/>
            </a:xfrm>
            <a:prstGeom prst="line">
              <a:avLst/>
            </a:prstGeom>
            <a:noFill/>
            <a:ln w="9525" cap="flat" cmpd="sng" algn="ctr">
              <a:solidFill>
                <a:sysClr val="windowText" lastClr="000000"/>
              </a:solidFill>
              <a:prstDash val="sysDot"/>
            </a:ln>
            <a:effectLst/>
          </p:spPr>
        </p:cxnSp>
        <p:cxnSp>
          <p:nvCxnSpPr>
            <p:cNvPr id="123" name="直線コネクタ 122">
              <a:extLst>
                <a:ext uri="{FF2B5EF4-FFF2-40B4-BE49-F238E27FC236}">
                  <a16:creationId xmlns:a16="http://schemas.microsoft.com/office/drawing/2014/main" id="{3B837ACC-A1BE-42D4-B023-181E66A30656}"/>
                </a:ext>
              </a:extLst>
            </p:cNvPr>
            <p:cNvCxnSpPr>
              <a:stCxn id="60" idx="0"/>
              <a:endCxn id="139" idx="4"/>
            </p:cNvCxnSpPr>
            <p:nvPr/>
          </p:nvCxnSpPr>
          <p:spPr>
            <a:xfrm>
              <a:off x="2768386" y="4901106"/>
              <a:ext cx="147837" cy="79338"/>
            </a:xfrm>
            <a:prstGeom prst="line">
              <a:avLst/>
            </a:prstGeom>
            <a:noFill/>
            <a:ln w="9525" cap="flat" cmpd="sng" algn="ctr">
              <a:solidFill>
                <a:sysClr val="windowText" lastClr="000000"/>
              </a:solidFill>
              <a:prstDash val="solid"/>
            </a:ln>
            <a:effectLst/>
          </p:spPr>
        </p:cxnSp>
        <p:grpSp>
          <p:nvGrpSpPr>
            <p:cNvPr id="124" name="グループ化 123">
              <a:extLst>
                <a:ext uri="{FF2B5EF4-FFF2-40B4-BE49-F238E27FC236}">
                  <a16:creationId xmlns:a16="http://schemas.microsoft.com/office/drawing/2014/main" id="{C3BF1D69-6D3E-407A-A67F-5AC4ED243751}"/>
                </a:ext>
              </a:extLst>
            </p:cNvPr>
            <p:cNvGrpSpPr/>
            <p:nvPr/>
          </p:nvGrpSpPr>
          <p:grpSpPr>
            <a:xfrm>
              <a:off x="491350" y="5242794"/>
              <a:ext cx="317354" cy="121585"/>
              <a:chOff x="491350" y="5242794"/>
              <a:chExt cx="317354" cy="121585"/>
            </a:xfrm>
          </p:grpSpPr>
          <p:sp>
            <p:nvSpPr>
              <p:cNvPr id="131" name="平行四辺形 130">
                <a:extLst>
                  <a:ext uri="{FF2B5EF4-FFF2-40B4-BE49-F238E27FC236}">
                    <a16:creationId xmlns:a16="http://schemas.microsoft.com/office/drawing/2014/main" id="{0437456A-77D2-4687-AF8F-87A4213D3DD1}"/>
                  </a:ext>
                </a:extLst>
              </p:cNvPr>
              <p:cNvSpPr/>
              <p:nvPr/>
            </p:nvSpPr>
            <p:spPr>
              <a:xfrm rot="985994" flipH="1">
                <a:off x="491350" y="5246143"/>
                <a:ext cx="317354" cy="114887"/>
              </a:xfrm>
              <a:prstGeom prst="parallelogram">
                <a:avLst>
                  <a:gd name="adj" fmla="val 35049"/>
                </a:avLst>
              </a:prstGeom>
              <a:solidFill>
                <a:srgbClr val="00B0F0"/>
              </a:solidFill>
              <a:ln w="9525"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32" name="直線コネクタ 131">
                <a:extLst>
                  <a:ext uri="{FF2B5EF4-FFF2-40B4-BE49-F238E27FC236}">
                    <a16:creationId xmlns:a16="http://schemas.microsoft.com/office/drawing/2014/main" id="{119B1303-DAF4-407D-88DA-A3F25F88DB1A}"/>
                  </a:ext>
                </a:extLst>
              </p:cNvPr>
              <p:cNvCxnSpPr>
                <a:stCxn id="131" idx="1"/>
                <a:endCxn id="131" idx="3"/>
              </p:cNvCxnSpPr>
              <p:nvPr/>
            </p:nvCxnSpPr>
            <p:spPr>
              <a:xfrm>
                <a:off x="646967" y="5242794"/>
                <a:ext cx="6120" cy="121585"/>
              </a:xfrm>
              <a:prstGeom prst="line">
                <a:avLst/>
              </a:prstGeom>
              <a:noFill/>
              <a:ln w="9525" cap="flat" cmpd="sng" algn="ctr">
                <a:solidFill>
                  <a:sysClr val="window" lastClr="FFFFFF"/>
                </a:solidFill>
                <a:prstDash val="solid"/>
              </a:ln>
              <a:effectLst/>
            </p:spPr>
          </p:cxnSp>
        </p:grpSp>
        <p:grpSp>
          <p:nvGrpSpPr>
            <p:cNvPr id="125" name="グループ化 124">
              <a:extLst>
                <a:ext uri="{FF2B5EF4-FFF2-40B4-BE49-F238E27FC236}">
                  <a16:creationId xmlns:a16="http://schemas.microsoft.com/office/drawing/2014/main" id="{8FB2CE23-232C-47E5-A9CB-33F61086BC8A}"/>
                </a:ext>
              </a:extLst>
            </p:cNvPr>
            <p:cNvGrpSpPr/>
            <p:nvPr/>
          </p:nvGrpSpPr>
          <p:grpSpPr>
            <a:xfrm>
              <a:off x="873215" y="5373216"/>
              <a:ext cx="317354" cy="121585"/>
              <a:chOff x="491350" y="5242794"/>
              <a:chExt cx="317354" cy="121585"/>
            </a:xfrm>
          </p:grpSpPr>
          <p:sp>
            <p:nvSpPr>
              <p:cNvPr id="129" name="平行四辺形 128">
                <a:extLst>
                  <a:ext uri="{FF2B5EF4-FFF2-40B4-BE49-F238E27FC236}">
                    <a16:creationId xmlns:a16="http://schemas.microsoft.com/office/drawing/2014/main" id="{72EA2667-BD23-406A-BD2D-911B10FD8129}"/>
                  </a:ext>
                </a:extLst>
              </p:cNvPr>
              <p:cNvSpPr/>
              <p:nvPr/>
            </p:nvSpPr>
            <p:spPr>
              <a:xfrm rot="985994" flipH="1">
                <a:off x="491350" y="5246143"/>
                <a:ext cx="317354" cy="114887"/>
              </a:xfrm>
              <a:prstGeom prst="parallelogram">
                <a:avLst>
                  <a:gd name="adj" fmla="val 35049"/>
                </a:avLst>
              </a:prstGeom>
              <a:solidFill>
                <a:srgbClr val="00B0F0"/>
              </a:solidFill>
              <a:ln w="9525"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30" name="直線コネクタ 129">
                <a:extLst>
                  <a:ext uri="{FF2B5EF4-FFF2-40B4-BE49-F238E27FC236}">
                    <a16:creationId xmlns:a16="http://schemas.microsoft.com/office/drawing/2014/main" id="{258A2318-4D1B-4F49-ACAC-D74A5175649E}"/>
                  </a:ext>
                </a:extLst>
              </p:cNvPr>
              <p:cNvCxnSpPr>
                <a:stCxn id="129" idx="1"/>
                <a:endCxn id="129" idx="3"/>
              </p:cNvCxnSpPr>
              <p:nvPr/>
            </p:nvCxnSpPr>
            <p:spPr>
              <a:xfrm>
                <a:off x="646967" y="5242794"/>
                <a:ext cx="6120" cy="121585"/>
              </a:xfrm>
              <a:prstGeom prst="line">
                <a:avLst/>
              </a:prstGeom>
              <a:noFill/>
              <a:ln w="9525" cap="flat" cmpd="sng" algn="ctr">
                <a:solidFill>
                  <a:sysClr val="window" lastClr="FFFFFF"/>
                </a:solidFill>
                <a:prstDash val="solid"/>
              </a:ln>
              <a:effectLst/>
            </p:spPr>
          </p:cxnSp>
        </p:grpSp>
        <p:grpSp>
          <p:nvGrpSpPr>
            <p:cNvPr id="126" name="グループ化 125">
              <a:extLst>
                <a:ext uri="{FF2B5EF4-FFF2-40B4-BE49-F238E27FC236}">
                  <a16:creationId xmlns:a16="http://schemas.microsoft.com/office/drawing/2014/main" id="{035A1370-D8E6-4440-A0F2-076072C756CA}"/>
                </a:ext>
              </a:extLst>
            </p:cNvPr>
            <p:cNvGrpSpPr/>
            <p:nvPr/>
          </p:nvGrpSpPr>
          <p:grpSpPr>
            <a:xfrm>
              <a:off x="1278058" y="5508291"/>
              <a:ext cx="317354" cy="121585"/>
              <a:chOff x="491350" y="5242794"/>
              <a:chExt cx="317354" cy="121585"/>
            </a:xfrm>
          </p:grpSpPr>
          <p:sp>
            <p:nvSpPr>
              <p:cNvPr id="127" name="平行四辺形 126">
                <a:extLst>
                  <a:ext uri="{FF2B5EF4-FFF2-40B4-BE49-F238E27FC236}">
                    <a16:creationId xmlns:a16="http://schemas.microsoft.com/office/drawing/2014/main" id="{7680700A-1D03-4E75-9348-B5194697093C}"/>
                  </a:ext>
                </a:extLst>
              </p:cNvPr>
              <p:cNvSpPr/>
              <p:nvPr/>
            </p:nvSpPr>
            <p:spPr>
              <a:xfrm rot="985994" flipH="1">
                <a:off x="491350" y="5246143"/>
                <a:ext cx="317354" cy="114887"/>
              </a:xfrm>
              <a:prstGeom prst="parallelogram">
                <a:avLst>
                  <a:gd name="adj" fmla="val 35049"/>
                </a:avLst>
              </a:prstGeom>
              <a:solidFill>
                <a:srgbClr val="00B0F0"/>
              </a:solidFill>
              <a:ln w="9525"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28" name="直線コネクタ 127">
                <a:extLst>
                  <a:ext uri="{FF2B5EF4-FFF2-40B4-BE49-F238E27FC236}">
                    <a16:creationId xmlns:a16="http://schemas.microsoft.com/office/drawing/2014/main" id="{8AF682F3-5A58-4A37-8D93-8C2E10EE076E}"/>
                  </a:ext>
                </a:extLst>
              </p:cNvPr>
              <p:cNvCxnSpPr>
                <a:stCxn id="127" idx="1"/>
                <a:endCxn id="127" idx="3"/>
              </p:cNvCxnSpPr>
              <p:nvPr/>
            </p:nvCxnSpPr>
            <p:spPr>
              <a:xfrm>
                <a:off x="646967" y="5242794"/>
                <a:ext cx="6120" cy="121585"/>
              </a:xfrm>
              <a:prstGeom prst="line">
                <a:avLst/>
              </a:prstGeom>
              <a:noFill/>
              <a:ln w="9525" cap="flat" cmpd="sng" algn="ctr">
                <a:solidFill>
                  <a:sysClr val="window" lastClr="FFFFFF"/>
                </a:solidFill>
                <a:prstDash val="solid"/>
              </a:ln>
              <a:effectLst/>
            </p:spPr>
          </p:cxnSp>
        </p:grpSp>
      </p:grpSp>
      <p:pic>
        <p:nvPicPr>
          <p:cNvPr id="186" name="図 185">
            <a:extLst>
              <a:ext uri="{FF2B5EF4-FFF2-40B4-BE49-F238E27FC236}">
                <a16:creationId xmlns:a16="http://schemas.microsoft.com/office/drawing/2014/main" id="{1E225EA0-2E56-4893-A069-6DD2DDDEEAD9}"/>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7221239" y="5578994"/>
            <a:ext cx="1565701" cy="1242122"/>
          </a:xfrm>
          <a:prstGeom prst="rect">
            <a:avLst/>
          </a:prstGeom>
        </p:spPr>
      </p:pic>
      <p:sp>
        <p:nvSpPr>
          <p:cNvPr id="48" name="矢印: ストライプ 47">
            <a:extLst>
              <a:ext uri="{FF2B5EF4-FFF2-40B4-BE49-F238E27FC236}">
                <a16:creationId xmlns:a16="http://schemas.microsoft.com/office/drawing/2014/main" id="{2DEB98C9-94F5-4365-8803-45FAA3146D20}"/>
              </a:ext>
            </a:extLst>
          </p:cNvPr>
          <p:cNvSpPr/>
          <p:nvPr/>
        </p:nvSpPr>
        <p:spPr>
          <a:xfrm rot="5400000">
            <a:off x="7964833" y="5002163"/>
            <a:ext cx="176412" cy="1264872"/>
          </a:xfrm>
          <a:prstGeom prst="stripedRightArrow">
            <a:avLst/>
          </a:prstGeom>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7" name="図 186">
            <a:extLst>
              <a:ext uri="{FF2B5EF4-FFF2-40B4-BE49-F238E27FC236}">
                <a16:creationId xmlns:a16="http://schemas.microsoft.com/office/drawing/2014/main" id="{FF9719C1-D8A3-405E-B611-FF65E3BC089E}"/>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367148" y="4083297"/>
            <a:ext cx="462789" cy="536567"/>
          </a:xfrm>
          <a:prstGeom prst="rect">
            <a:avLst/>
          </a:prstGeom>
        </p:spPr>
      </p:pic>
      <p:pic>
        <p:nvPicPr>
          <p:cNvPr id="188" name="図 187">
            <a:extLst>
              <a:ext uri="{FF2B5EF4-FFF2-40B4-BE49-F238E27FC236}">
                <a16:creationId xmlns:a16="http://schemas.microsoft.com/office/drawing/2014/main" id="{7075DF02-939B-4868-99A8-145DFB2BC1C0}"/>
              </a:ext>
            </a:extLst>
          </p:cNvPr>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8780218" y="5938600"/>
            <a:ext cx="1093536" cy="893966"/>
          </a:xfrm>
          <a:prstGeom prst="rect">
            <a:avLst/>
          </a:prstGeom>
        </p:spPr>
      </p:pic>
      <p:sp>
        <p:nvSpPr>
          <p:cNvPr id="185" name="テキスト ボックス 184">
            <a:extLst>
              <a:ext uri="{FF2B5EF4-FFF2-40B4-BE49-F238E27FC236}">
                <a16:creationId xmlns:a16="http://schemas.microsoft.com/office/drawing/2014/main" id="{CADAD1C8-3711-4562-BDAE-EF8A2F0C6C75}"/>
              </a:ext>
            </a:extLst>
          </p:cNvPr>
          <p:cNvSpPr txBox="1"/>
          <p:nvPr/>
        </p:nvSpPr>
        <p:spPr>
          <a:xfrm>
            <a:off x="7354019" y="5720006"/>
            <a:ext cx="510067" cy="317042"/>
          </a:xfrm>
          <a:prstGeom prst="rect">
            <a:avLst/>
          </a:prstGeom>
          <a:noFill/>
        </p:spPr>
        <p:txBody>
          <a:bodyPr wrap="square" lIns="0" tIns="0" rIns="0" bIns="0" rtlCol="0">
            <a:noAutofit/>
          </a:bodyPr>
          <a:lstStyle/>
          <a:p>
            <a:r>
              <a:rPr lang="ja-JP" altLang="en-US" sz="900" b="1" dirty="0">
                <a:latin typeface="BIZ UDPゴシック" panose="020B0400000000000000" pitchFamily="50" charset="-128"/>
                <a:ea typeface="BIZ UDPゴシック" panose="020B0400000000000000" pitchFamily="50" charset="-128"/>
              </a:rPr>
              <a:t>都市部</a:t>
            </a:r>
            <a:endParaRPr lang="en-US" altLang="ja-JP" sz="900" b="1" dirty="0">
              <a:latin typeface="BIZ UDPゴシック" panose="020B0400000000000000" pitchFamily="50" charset="-128"/>
              <a:ea typeface="BIZ UDPゴシック" panose="020B0400000000000000" pitchFamily="50" charset="-128"/>
            </a:endParaRPr>
          </a:p>
          <a:p>
            <a:r>
              <a:rPr lang="ja-JP" altLang="en-US" sz="900" b="1" dirty="0">
                <a:latin typeface="BIZ UDPゴシック" panose="020B0400000000000000" pitchFamily="50" charset="-128"/>
                <a:ea typeface="BIZ UDPゴシック" panose="020B0400000000000000" pitchFamily="50" charset="-128"/>
              </a:rPr>
              <a:t>大流域　　</a:t>
            </a:r>
          </a:p>
        </p:txBody>
      </p:sp>
      <p:sp>
        <p:nvSpPr>
          <p:cNvPr id="189" name="テキスト ボックス 188">
            <a:extLst>
              <a:ext uri="{FF2B5EF4-FFF2-40B4-BE49-F238E27FC236}">
                <a16:creationId xmlns:a16="http://schemas.microsoft.com/office/drawing/2014/main" id="{4ADC93E0-4D2D-4134-B63E-A1789A271993}"/>
              </a:ext>
            </a:extLst>
          </p:cNvPr>
          <p:cNvSpPr txBox="1"/>
          <p:nvPr/>
        </p:nvSpPr>
        <p:spPr>
          <a:xfrm>
            <a:off x="8821050" y="5721727"/>
            <a:ext cx="1075877" cy="202509"/>
          </a:xfrm>
          <a:prstGeom prst="rect">
            <a:avLst/>
          </a:prstGeom>
          <a:solidFill>
            <a:schemeClr val="bg1"/>
          </a:solidFill>
        </p:spPr>
        <p:txBody>
          <a:bodyPr wrap="square" lIns="0" tIns="0" rIns="0" bIns="0" rtlCol="0">
            <a:noAutofit/>
          </a:bodyPr>
          <a:lstStyle/>
          <a:p>
            <a:r>
              <a:rPr lang="ja-JP" altLang="en-US" sz="900" dirty="0">
                <a:latin typeface="BIZ UDPゴシック" panose="020B0400000000000000" pitchFamily="50" charset="-128"/>
                <a:ea typeface="BIZ UDPゴシック" panose="020B0400000000000000" pitchFamily="50" charset="-128"/>
              </a:rPr>
              <a:t>健全な森林の恩恵は</a:t>
            </a:r>
            <a:endParaRPr lang="en-US" altLang="ja-JP" sz="900" dirty="0">
              <a:latin typeface="BIZ UDPゴシック" panose="020B0400000000000000" pitchFamily="50" charset="-128"/>
              <a:ea typeface="BIZ UDPゴシック" panose="020B0400000000000000" pitchFamily="50" charset="-128"/>
            </a:endParaRPr>
          </a:p>
          <a:p>
            <a:r>
              <a:rPr lang="ja-JP" altLang="en-US" sz="900" dirty="0">
                <a:latin typeface="BIZ UDPゴシック" panose="020B0400000000000000" pitchFamily="50" charset="-128"/>
                <a:ea typeface="BIZ UDPゴシック" panose="020B0400000000000000" pitchFamily="50" charset="-128"/>
              </a:rPr>
              <a:t>上流から下流まで　　</a:t>
            </a:r>
          </a:p>
        </p:txBody>
      </p:sp>
      <p:sp>
        <p:nvSpPr>
          <p:cNvPr id="22" name="楕円 21">
            <a:extLst>
              <a:ext uri="{FF2B5EF4-FFF2-40B4-BE49-F238E27FC236}">
                <a16:creationId xmlns:a16="http://schemas.microsoft.com/office/drawing/2014/main" id="{7BF4EAC1-EA27-4622-B1EE-E7DF82E592FC}"/>
              </a:ext>
            </a:extLst>
          </p:cNvPr>
          <p:cNvSpPr/>
          <p:nvPr/>
        </p:nvSpPr>
        <p:spPr>
          <a:xfrm rot="20798482">
            <a:off x="5576078" y="1900364"/>
            <a:ext cx="1031821" cy="2241489"/>
          </a:xfrm>
          <a:prstGeom prst="ellipse">
            <a:avLst/>
          </a:prstGeom>
          <a:noFill/>
          <a:ln w="4445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矢印: 左 38">
            <a:extLst>
              <a:ext uri="{FF2B5EF4-FFF2-40B4-BE49-F238E27FC236}">
                <a16:creationId xmlns:a16="http://schemas.microsoft.com/office/drawing/2014/main" id="{E24E88F8-8DCB-42FC-B98A-85200FB41AE6}"/>
              </a:ext>
            </a:extLst>
          </p:cNvPr>
          <p:cNvSpPr/>
          <p:nvPr/>
        </p:nvSpPr>
        <p:spPr>
          <a:xfrm>
            <a:off x="6853645" y="3819272"/>
            <a:ext cx="429923" cy="523030"/>
          </a:xfrm>
          <a:prstGeom prst="lef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 name="直線矢印コネクタ 5">
            <a:extLst>
              <a:ext uri="{FF2B5EF4-FFF2-40B4-BE49-F238E27FC236}">
                <a16:creationId xmlns:a16="http://schemas.microsoft.com/office/drawing/2014/main" id="{2AAC3173-D33B-447F-9427-E79518D536B9}"/>
              </a:ext>
            </a:extLst>
          </p:cNvPr>
          <p:cNvCxnSpPr>
            <a:cxnSpLocks/>
          </p:cNvCxnSpPr>
          <p:nvPr/>
        </p:nvCxnSpPr>
        <p:spPr>
          <a:xfrm flipV="1">
            <a:off x="3367565" y="1490982"/>
            <a:ext cx="928368" cy="421686"/>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90" name="直線矢印コネクタ 189">
            <a:extLst>
              <a:ext uri="{FF2B5EF4-FFF2-40B4-BE49-F238E27FC236}">
                <a16:creationId xmlns:a16="http://schemas.microsoft.com/office/drawing/2014/main" id="{29407B47-3647-4E23-9D9F-721DF434004C}"/>
              </a:ext>
            </a:extLst>
          </p:cNvPr>
          <p:cNvCxnSpPr>
            <a:cxnSpLocks/>
          </p:cNvCxnSpPr>
          <p:nvPr/>
        </p:nvCxnSpPr>
        <p:spPr>
          <a:xfrm>
            <a:off x="3248263" y="1822974"/>
            <a:ext cx="238604" cy="495084"/>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91" name="直線矢印コネクタ 190">
            <a:extLst>
              <a:ext uri="{FF2B5EF4-FFF2-40B4-BE49-F238E27FC236}">
                <a16:creationId xmlns:a16="http://schemas.microsoft.com/office/drawing/2014/main" id="{23A8AAE5-B868-4B5E-A97C-861BBF85F028}"/>
              </a:ext>
            </a:extLst>
          </p:cNvPr>
          <p:cNvCxnSpPr>
            <a:cxnSpLocks/>
          </p:cNvCxnSpPr>
          <p:nvPr/>
        </p:nvCxnSpPr>
        <p:spPr>
          <a:xfrm flipH="1">
            <a:off x="2985887" y="1880422"/>
            <a:ext cx="121367" cy="1676220"/>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92" name="四角形: 角を丸くする 191">
            <a:extLst>
              <a:ext uri="{FF2B5EF4-FFF2-40B4-BE49-F238E27FC236}">
                <a16:creationId xmlns:a16="http://schemas.microsoft.com/office/drawing/2014/main" id="{D0FEB9CE-0AD9-4C90-81A4-6C73104A8E28}"/>
              </a:ext>
            </a:extLst>
          </p:cNvPr>
          <p:cNvSpPr/>
          <p:nvPr/>
        </p:nvSpPr>
        <p:spPr>
          <a:xfrm>
            <a:off x="2700340" y="1208757"/>
            <a:ext cx="1281025" cy="788712"/>
          </a:xfrm>
          <a:prstGeom prst="roundRect">
            <a:avLst/>
          </a:prstGeom>
          <a:solidFill>
            <a:schemeClr val="bg1"/>
          </a:solid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kumimoji="1" lang="ja-JP" altLang="en-US" sz="900" b="1" dirty="0">
                <a:solidFill>
                  <a:srgbClr val="00B050"/>
                </a:solidFill>
              </a:rPr>
              <a:t>森林をゾーニングし、将来のあるべき姿を分かりやすく表示</a:t>
            </a:r>
            <a:r>
              <a:rPr kumimoji="1" lang="ja-JP" altLang="en-US" sz="900" b="1" dirty="0">
                <a:solidFill>
                  <a:srgbClr val="00B050"/>
                </a:solidFill>
                <a:highlight>
                  <a:srgbClr val="FFFF00"/>
                </a:highlight>
              </a:rPr>
              <a:t>（ケーススタディ）</a:t>
            </a:r>
            <a:endParaRPr kumimoji="1" lang="en-US" altLang="ja-JP" sz="900" b="1" dirty="0">
              <a:solidFill>
                <a:srgbClr val="00B050"/>
              </a:solidFill>
              <a:highlight>
                <a:srgbClr val="FFFF00"/>
              </a:highlight>
            </a:endParaRPr>
          </a:p>
        </p:txBody>
      </p:sp>
      <p:cxnSp>
        <p:nvCxnSpPr>
          <p:cNvPr id="15" name="直線コネクタ 14">
            <a:extLst>
              <a:ext uri="{FF2B5EF4-FFF2-40B4-BE49-F238E27FC236}">
                <a16:creationId xmlns:a16="http://schemas.microsoft.com/office/drawing/2014/main" id="{BD61F029-8A89-416E-8D05-CAA434D6D2A3}"/>
              </a:ext>
            </a:extLst>
          </p:cNvPr>
          <p:cNvCxnSpPr/>
          <p:nvPr/>
        </p:nvCxnSpPr>
        <p:spPr>
          <a:xfrm>
            <a:off x="102552" y="3105383"/>
            <a:ext cx="2441088" cy="0"/>
          </a:xfrm>
          <a:prstGeom prst="line">
            <a:avLst/>
          </a:prstGeom>
          <a:ln w="12700">
            <a:prstDash val="lgDash"/>
          </a:ln>
        </p:spPr>
        <p:style>
          <a:lnRef idx="1">
            <a:schemeClr val="accent1"/>
          </a:lnRef>
          <a:fillRef idx="0">
            <a:schemeClr val="accent1"/>
          </a:fillRef>
          <a:effectRef idx="0">
            <a:schemeClr val="accent1"/>
          </a:effectRef>
          <a:fontRef idx="minor">
            <a:schemeClr val="tx1"/>
          </a:fontRef>
        </p:style>
      </p:cxnSp>
      <p:cxnSp>
        <p:nvCxnSpPr>
          <p:cNvPr id="184" name="直線コネクタ 183">
            <a:extLst>
              <a:ext uri="{FF2B5EF4-FFF2-40B4-BE49-F238E27FC236}">
                <a16:creationId xmlns:a16="http://schemas.microsoft.com/office/drawing/2014/main" id="{43615ECE-5E88-4096-921B-7BBADCDED502}"/>
              </a:ext>
            </a:extLst>
          </p:cNvPr>
          <p:cNvCxnSpPr/>
          <p:nvPr/>
        </p:nvCxnSpPr>
        <p:spPr>
          <a:xfrm>
            <a:off x="103176" y="3969622"/>
            <a:ext cx="2441088" cy="0"/>
          </a:xfrm>
          <a:prstGeom prst="line">
            <a:avLst/>
          </a:prstGeom>
          <a:ln w="12700">
            <a:prstDash val="lgDash"/>
          </a:ln>
        </p:spPr>
        <p:style>
          <a:lnRef idx="1">
            <a:schemeClr val="accent1"/>
          </a:lnRef>
          <a:fillRef idx="0">
            <a:schemeClr val="accent1"/>
          </a:fillRef>
          <a:effectRef idx="0">
            <a:schemeClr val="accent1"/>
          </a:effectRef>
          <a:fontRef idx="minor">
            <a:schemeClr val="tx1"/>
          </a:fontRef>
        </p:style>
      </p:cxnSp>
      <p:sp>
        <p:nvSpPr>
          <p:cNvPr id="193" name="四角形: 角を丸くする 192">
            <a:extLst>
              <a:ext uri="{FF2B5EF4-FFF2-40B4-BE49-F238E27FC236}">
                <a16:creationId xmlns:a16="http://schemas.microsoft.com/office/drawing/2014/main" id="{2854E3A6-4DEB-4DCE-9120-57687F2D486F}"/>
              </a:ext>
            </a:extLst>
          </p:cNvPr>
          <p:cNvSpPr/>
          <p:nvPr/>
        </p:nvSpPr>
        <p:spPr>
          <a:xfrm>
            <a:off x="3318380" y="5290520"/>
            <a:ext cx="3371738" cy="319297"/>
          </a:xfrm>
          <a:prstGeom prst="roundRect">
            <a:avLst>
              <a:gd name="adj" fmla="val 5269"/>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ct val="150000"/>
              </a:lnSpc>
            </a:pPr>
            <a:r>
              <a:rPr kumimoji="1" lang="ja-JP" altLang="en-US" sz="1050" dirty="0">
                <a:solidFill>
                  <a:schemeClr val="accent4">
                    <a:lumMod val="7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4">
                    <a:lumMod val="75000"/>
                  </a:schemeClr>
                </a:solidFill>
                <a:latin typeface="BIZ UDゴシック" panose="020B0400000000000000" pitchFamily="49" charset="-128"/>
                <a:ea typeface="BIZ UDゴシック" panose="020B0400000000000000" pitchFamily="49" charset="-128"/>
              </a:rPr>
              <a:t>3-2</a:t>
            </a:r>
            <a:r>
              <a:rPr kumimoji="1" lang="ja-JP" altLang="en-US" sz="1050" dirty="0">
                <a:solidFill>
                  <a:schemeClr val="accent4">
                    <a:lumMod val="75000"/>
                  </a:schemeClr>
                </a:solidFill>
                <a:latin typeface="BIZ UDゴシック" panose="020B0400000000000000" pitchFamily="49" charset="-128"/>
                <a:ea typeface="BIZ UDゴシック" panose="020B0400000000000000" pitchFamily="49" charset="-128"/>
              </a:rPr>
              <a:t> 森林災害に対するレジリエンスの向上</a:t>
            </a:r>
            <a:endParaRPr kumimoji="1" lang="en-US" altLang="ja-JP" sz="1050" dirty="0">
              <a:solidFill>
                <a:schemeClr val="tx1"/>
              </a:solidFill>
              <a:latin typeface="+mn-ea"/>
            </a:endParaRPr>
          </a:p>
        </p:txBody>
      </p:sp>
      <p:sp>
        <p:nvSpPr>
          <p:cNvPr id="197" name="正方形/長方形 196">
            <a:extLst>
              <a:ext uri="{FF2B5EF4-FFF2-40B4-BE49-F238E27FC236}">
                <a16:creationId xmlns:a16="http://schemas.microsoft.com/office/drawing/2014/main" id="{25AC6CAD-7A26-4F89-82A6-DDEC556E44EC}"/>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R7.6.19</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200" name="四角形: 角を丸くする 199">
            <a:extLst>
              <a:ext uri="{FF2B5EF4-FFF2-40B4-BE49-F238E27FC236}">
                <a16:creationId xmlns:a16="http://schemas.microsoft.com/office/drawing/2014/main" id="{456204FB-B9C8-4582-BF37-81E1193F4BC8}"/>
              </a:ext>
            </a:extLst>
          </p:cNvPr>
          <p:cNvSpPr/>
          <p:nvPr/>
        </p:nvSpPr>
        <p:spPr>
          <a:xfrm>
            <a:off x="142846" y="1820240"/>
            <a:ext cx="663750" cy="443450"/>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300" dirty="0">
              <a:solidFill>
                <a:schemeClr val="tx1"/>
              </a:solidFill>
              <a:latin typeface="BIZ UDゴシック" panose="020B0400000000000000" pitchFamily="49" charset="-128"/>
              <a:ea typeface="BIZ UDゴシック" panose="020B0400000000000000" pitchFamily="49" charset="-128"/>
            </a:endParaRPr>
          </a:p>
        </p:txBody>
      </p:sp>
      <p:sp>
        <p:nvSpPr>
          <p:cNvPr id="201" name="矢印: 下 200">
            <a:extLst>
              <a:ext uri="{FF2B5EF4-FFF2-40B4-BE49-F238E27FC236}">
                <a16:creationId xmlns:a16="http://schemas.microsoft.com/office/drawing/2014/main" id="{16077F11-9556-48E7-A146-A33F869D7E2F}"/>
              </a:ext>
            </a:extLst>
          </p:cNvPr>
          <p:cNvSpPr/>
          <p:nvPr/>
        </p:nvSpPr>
        <p:spPr>
          <a:xfrm rot="16200000">
            <a:off x="776899" y="1945454"/>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四角形: 角を丸くする 201">
            <a:extLst>
              <a:ext uri="{FF2B5EF4-FFF2-40B4-BE49-F238E27FC236}">
                <a16:creationId xmlns:a16="http://schemas.microsoft.com/office/drawing/2014/main" id="{883BA610-8CF5-454C-B057-C5F6960C913E}"/>
              </a:ext>
            </a:extLst>
          </p:cNvPr>
          <p:cNvSpPr/>
          <p:nvPr/>
        </p:nvSpPr>
        <p:spPr>
          <a:xfrm>
            <a:off x="1058245" y="1847994"/>
            <a:ext cx="1449717" cy="354235"/>
          </a:xfrm>
          <a:prstGeom prst="roundRect">
            <a:avLst>
              <a:gd name="adj" fmla="val 5612"/>
            </a:avLst>
          </a:prstGeom>
          <a:solidFill>
            <a:schemeClr val="accent5">
              <a:lumMod val="20000"/>
              <a:lumOff val="8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0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04" name="四角形: 角を丸くする 203">
            <a:extLst>
              <a:ext uri="{FF2B5EF4-FFF2-40B4-BE49-F238E27FC236}">
                <a16:creationId xmlns:a16="http://schemas.microsoft.com/office/drawing/2014/main" id="{A7F3EE05-BD0A-4755-B229-E1F2C67F14CB}"/>
              </a:ext>
            </a:extLst>
          </p:cNvPr>
          <p:cNvSpPr/>
          <p:nvPr/>
        </p:nvSpPr>
        <p:spPr>
          <a:xfrm>
            <a:off x="131283" y="2582271"/>
            <a:ext cx="663750" cy="443450"/>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300" dirty="0">
              <a:solidFill>
                <a:schemeClr val="tx1"/>
              </a:solidFill>
              <a:latin typeface="BIZ UDゴシック" panose="020B0400000000000000" pitchFamily="49" charset="-128"/>
              <a:ea typeface="BIZ UDゴシック" panose="020B0400000000000000" pitchFamily="49" charset="-128"/>
            </a:endParaRPr>
          </a:p>
        </p:txBody>
      </p:sp>
      <p:sp>
        <p:nvSpPr>
          <p:cNvPr id="205" name="矢印: 下 204">
            <a:extLst>
              <a:ext uri="{FF2B5EF4-FFF2-40B4-BE49-F238E27FC236}">
                <a16:creationId xmlns:a16="http://schemas.microsoft.com/office/drawing/2014/main" id="{8D2B809A-D7C4-4BFA-94D1-426523E56598}"/>
              </a:ext>
            </a:extLst>
          </p:cNvPr>
          <p:cNvSpPr/>
          <p:nvPr/>
        </p:nvSpPr>
        <p:spPr>
          <a:xfrm rot="16200000">
            <a:off x="765336" y="2707485"/>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 name="四角形: 角を丸くする 205">
            <a:extLst>
              <a:ext uri="{FF2B5EF4-FFF2-40B4-BE49-F238E27FC236}">
                <a16:creationId xmlns:a16="http://schemas.microsoft.com/office/drawing/2014/main" id="{E371CA6A-1DBD-4EAC-828E-33E3DC69D76B}"/>
              </a:ext>
            </a:extLst>
          </p:cNvPr>
          <p:cNvSpPr/>
          <p:nvPr/>
        </p:nvSpPr>
        <p:spPr>
          <a:xfrm>
            <a:off x="1046682" y="2610025"/>
            <a:ext cx="1449717" cy="354235"/>
          </a:xfrm>
          <a:prstGeom prst="roundRect">
            <a:avLst>
              <a:gd name="adj" fmla="val 5612"/>
            </a:avLst>
          </a:prstGeom>
          <a:solidFill>
            <a:schemeClr val="accent5">
              <a:lumMod val="20000"/>
              <a:lumOff val="8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0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07" name="四角形: 角を丸くする 206">
            <a:extLst>
              <a:ext uri="{FF2B5EF4-FFF2-40B4-BE49-F238E27FC236}">
                <a16:creationId xmlns:a16="http://schemas.microsoft.com/office/drawing/2014/main" id="{CA20C247-FC97-45FC-BEE2-815615D0BCC3}"/>
              </a:ext>
            </a:extLst>
          </p:cNvPr>
          <p:cNvSpPr/>
          <p:nvPr/>
        </p:nvSpPr>
        <p:spPr>
          <a:xfrm>
            <a:off x="134177" y="4339558"/>
            <a:ext cx="663750" cy="443450"/>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300" dirty="0">
              <a:solidFill>
                <a:schemeClr val="tx1"/>
              </a:solidFill>
              <a:latin typeface="BIZ UDゴシック" panose="020B0400000000000000" pitchFamily="49" charset="-128"/>
              <a:ea typeface="BIZ UDゴシック" panose="020B0400000000000000" pitchFamily="49" charset="-128"/>
            </a:endParaRPr>
          </a:p>
        </p:txBody>
      </p:sp>
      <p:sp>
        <p:nvSpPr>
          <p:cNvPr id="208" name="矢印: 下 207">
            <a:extLst>
              <a:ext uri="{FF2B5EF4-FFF2-40B4-BE49-F238E27FC236}">
                <a16:creationId xmlns:a16="http://schemas.microsoft.com/office/drawing/2014/main" id="{475531A8-8166-4E98-BA17-BDD489DD158A}"/>
              </a:ext>
            </a:extLst>
          </p:cNvPr>
          <p:cNvSpPr/>
          <p:nvPr/>
        </p:nvSpPr>
        <p:spPr>
          <a:xfrm rot="16200000">
            <a:off x="768230" y="4464772"/>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四角形: 角を丸くする 208">
            <a:extLst>
              <a:ext uri="{FF2B5EF4-FFF2-40B4-BE49-F238E27FC236}">
                <a16:creationId xmlns:a16="http://schemas.microsoft.com/office/drawing/2014/main" id="{BEB8920A-15BD-4FCC-AF06-1AADFE91B30A}"/>
              </a:ext>
            </a:extLst>
          </p:cNvPr>
          <p:cNvSpPr/>
          <p:nvPr/>
        </p:nvSpPr>
        <p:spPr>
          <a:xfrm>
            <a:off x="1049576" y="4367312"/>
            <a:ext cx="1449717" cy="354235"/>
          </a:xfrm>
          <a:prstGeom prst="roundRect">
            <a:avLst>
              <a:gd name="adj" fmla="val 5612"/>
            </a:avLst>
          </a:prstGeom>
          <a:solidFill>
            <a:schemeClr val="accent5">
              <a:lumMod val="20000"/>
              <a:lumOff val="8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0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10" name="四角形: 角を丸くする 209">
            <a:extLst>
              <a:ext uri="{FF2B5EF4-FFF2-40B4-BE49-F238E27FC236}">
                <a16:creationId xmlns:a16="http://schemas.microsoft.com/office/drawing/2014/main" id="{A3CFAED3-F951-4541-901C-688FAC236A35}"/>
              </a:ext>
            </a:extLst>
          </p:cNvPr>
          <p:cNvSpPr/>
          <p:nvPr/>
        </p:nvSpPr>
        <p:spPr>
          <a:xfrm>
            <a:off x="142846" y="3425275"/>
            <a:ext cx="663750" cy="443450"/>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300" dirty="0">
              <a:solidFill>
                <a:schemeClr val="tx1"/>
              </a:solidFill>
              <a:latin typeface="BIZ UDゴシック" panose="020B0400000000000000" pitchFamily="49" charset="-128"/>
              <a:ea typeface="BIZ UDゴシック" panose="020B0400000000000000" pitchFamily="49" charset="-128"/>
            </a:endParaRPr>
          </a:p>
        </p:txBody>
      </p:sp>
      <p:sp>
        <p:nvSpPr>
          <p:cNvPr id="211" name="矢印: 下 210">
            <a:extLst>
              <a:ext uri="{FF2B5EF4-FFF2-40B4-BE49-F238E27FC236}">
                <a16:creationId xmlns:a16="http://schemas.microsoft.com/office/drawing/2014/main" id="{D2927F07-E86F-4BA1-B929-8EF244195DB5}"/>
              </a:ext>
            </a:extLst>
          </p:cNvPr>
          <p:cNvSpPr/>
          <p:nvPr/>
        </p:nvSpPr>
        <p:spPr>
          <a:xfrm rot="16200000">
            <a:off x="776899" y="3550489"/>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四角形: 角を丸くする 211">
            <a:extLst>
              <a:ext uri="{FF2B5EF4-FFF2-40B4-BE49-F238E27FC236}">
                <a16:creationId xmlns:a16="http://schemas.microsoft.com/office/drawing/2014/main" id="{E29DA3B6-9D18-4366-B444-EC2BFB4357A9}"/>
              </a:ext>
            </a:extLst>
          </p:cNvPr>
          <p:cNvSpPr/>
          <p:nvPr/>
        </p:nvSpPr>
        <p:spPr>
          <a:xfrm>
            <a:off x="1058245" y="3453029"/>
            <a:ext cx="1449717" cy="354235"/>
          </a:xfrm>
          <a:prstGeom prst="roundRect">
            <a:avLst>
              <a:gd name="adj" fmla="val 5612"/>
            </a:avLst>
          </a:prstGeom>
          <a:solidFill>
            <a:schemeClr val="accent5">
              <a:lumMod val="20000"/>
              <a:lumOff val="8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000" b="1" dirty="0">
                <a:solidFill>
                  <a:schemeClr val="tx1"/>
                </a:solidFill>
                <a:latin typeface="BIZ UDゴシック" panose="020B0400000000000000" pitchFamily="49" charset="-128"/>
                <a:ea typeface="BIZ UDゴシック" panose="020B0400000000000000" pitchFamily="49" charset="-128"/>
              </a:rPr>
              <a:t>（案）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16" name="四角形: 角を丸くする 215">
            <a:extLst>
              <a:ext uri="{FF2B5EF4-FFF2-40B4-BE49-F238E27FC236}">
                <a16:creationId xmlns:a16="http://schemas.microsoft.com/office/drawing/2014/main" id="{E738AD76-7FA1-487B-95F1-40EDCF9C46CF}"/>
              </a:ext>
            </a:extLst>
          </p:cNvPr>
          <p:cNvSpPr/>
          <p:nvPr/>
        </p:nvSpPr>
        <p:spPr>
          <a:xfrm>
            <a:off x="7364314" y="2073100"/>
            <a:ext cx="663750" cy="443450"/>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1050" dirty="0">
              <a:solidFill>
                <a:schemeClr val="tx1"/>
              </a:solidFill>
              <a:highlight>
                <a:srgbClr val="FFFF00"/>
              </a:highlight>
              <a:latin typeface="BIZ UDゴシック" panose="020B0400000000000000" pitchFamily="49" charset="-128"/>
              <a:ea typeface="BIZ UDゴシック" panose="020B0400000000000000" pitchFamily="49" charset="-128"/>
            </a:endParaRPr>
          </a:p>
        </p:txBody>
      </p:sp>
      <p:sp>
        <p:nvSpPr>
          <p:cNvPr id="217" name="矢印: 下 216">
            <a:extLst>
              <a:ext uri="{FF2B5EF4-FFF2-40B4-BE49-F238E27FC236}">
                <a16:creationId xmlns:a16="http://schemas.microsoft.com/office/drawing/2014/main" id="{00B4183B-BCC5-4B07-83EA-9FC0B2EC37C3}"/>
              </a:ext>
            </a:extLst>
          </p:cNvPr>
          <p:cNvSpPr/>
          <p:nvPr/>
        </p:nvSpPr>
        <p:spPr>
          <a:xfrm rot="16200000">
            <a:off x="7998367" y="2198314"/>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四角形: 角を丸くする 217">
            <a:extLst>
              <a:ext uri="{FF2B5EF4-FFF2-40B4-BE49-F238E27FC236}">
                <a16:creationId xmlns:a16="http://schemas.microsoft.com/office/drawing/2014/main" id="{E7CF6E0B-6069-4BE0-80EE-C2195D1476F3}"/>
              </a:ext>
            </a:extLst>
          </p:cNvPr>
          <p:cNvSpPr/>
          <p:nvPr/>
        </p:nvSpPr>
        <p:spPr>
          <a:xfrm>
            <a:off x="8279713" y="2100854"/>
            <a:ext cx="1449717" cy="354235"/>
          </a:xfrm>
          <a:prstGeom prst="roundRect">
            <a:avLst>
              <a:gd name="adj" fmla="val 5612"/>
            </a:avLst>
          </a:prstGeom>
          <a:solidFill>
            <a:schemeClr val="accent2">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19" name="四角形: 角を丸くする 218">
            <a:extLst>
              <a:ext uri="{FF2B5EF4-FFF2-40B4-BE49-F238E27FC236}">
                <a16:creationId xmlns:a16="http://schemas.microsoft.com/office/drawing/2014/main" id="{36C825A7-6605-41AF-9C9E-1F1C7722606E}"/>
              </a:ext>
            </a:extLst>
          </p:cNvPr>
          <p:cNvSpPr/>
          <p:nvPr/>
        </p:nvSpPr>
        <p:spPr>
          <a:xfrm>
            <a:off x="7364314" y="3028108"/>
            <a:ext cx="663750" cy="443450"/>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1050" dirty="0">
              <a:solidFill>
                <a:schemeClr val="tx1"/>
              </a:solidFill>
              <a:highlight>
                <a:srgbClr val="FFFF00"/>
              </a:highlight>
              <a:latin typeface="BIZ UDゴシック" panose="020B0400000000000000" pitchFamily="49" charset="-128"/>
              <a:ea typeface="BIZ UDゴシック" panose="020B0400000000000000" pitchFamily="49" charset="-128"/>
            </a:endParaRPr>
          </a:p>
        </p:txBody>
      </p:sp>
      <p:sp>
        <p:nvSpPr>
          <p:cNvPr id="220" name="矢印: 下 219">
            <a:extLst>
              <a:ext uri="{FF2B5EF4-FFF2-40B4-BE49-F238E27FC236}">
                <a16:creationId xmlns:a16="http://schemas.microsoft.com/office/drawing/2014/main" id="{DC562640-D024-4D45-9F1A-4886483DAB98}"/>
              </a:ext>
            </a:extLst>
          </p:cNvPr>
          <p:cNvSpPr/>
          <p:nvPr/>
        </p:nvSpPr>
        <p:spPr>
          <a:xfrm rot="16200000">
            <a:off x="7998367" y="3153322"/>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1" name="四角形: 角を丸くする 220">
            <a:extLst>
              <a:ext uri="{FF2B5EF4-FFF2-40B4-BE49-F238E27FC236}">
                <a16:creationId xmlns:a16="http://schemas.microsoft.com/office/drawing/2014/main" id="{7677B322-919D-4656-B17A-44DB14F7A7F6}"/>
              </a:ext>
            </a:extLst>
          </p:cNvPr>
          <p:cNvSpPr/>
          <p:nvPr/>
        </p:nvSpPr>
        <p:spPr>
          <a:xfrm>
            <a:off x="8279713" y="3055862"/>
            <a:ext cx="1449717" cy="354235"/>
          </a:xfrm>
          <a:prstGeom prst="roundRect">
            <a:avLst>
              <a:gd name="adj" fmla="val 5612"/>
            </a:avLst>
          </a:prstGeom>
          <a:solidFill>
            <a:schemeClr val="accent2">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37" name="四角形: 角を丸くする 236">
            <a:extLst>
              <a:ext uri="{FF2B5EF4-FFF2-40B4-BE49-F238E27FC236}">
                <a16:creationId xmlns:a16="http://schemas.microsoft.com/office/drawing/2014/main" id="{A918C695-2F7B-4BC9-A271-26C573797D21}"/>
              </a:ext>
            </a:extLst>
          </p:cNvPr>
          <p:cNvSpPr/>
          <p:nvPr/>
        </p:nvSpPr>
        <p:spPr>
          <a:xfrm>
            <a:off x="7364314" y="3982883"/>
            <a:ext cx="663750" cy="443450"/>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p:txBody>
      </p:sp>
      <p:sp>
        <p:nvSpPr>
          <p:cNvPr id="238" name="矢印: 下 237">
            <a:extLst>
              <a:ext uri="{FF2B5EF4-FFF2-40B4-BE49-F238E27FC236}">
                <a16:creationId xmlns:a16="http://schemas.microsoft.com/office/drawing/2014/main" id="{EAFADB0B-9513-4926-9107-D6246383B530}"/>
              </a:ext>
            </a:extLst>
          </p:cNvPr>
          <p:cNvSpPr/>
          <p:nvPr/>
        </p:nvSpPr>
        <p:spPr>
          <a:xfrm rot="16200000">
            <a:off x="7998367" y="4108097"/>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 name="四角形: 角を丸くする 238">
            <a:extLst>
              <a:ext uri="{FF2B5EF4-FFF2-40B4-BE49-F238E27FC236}">
                <a16:creationId xmlns:a16="http://schemas.microsoft.com/office/drawing/2014/main" id="{60A58804-8903-4C7B-B263-9879E07E2BC7}"/>
              </a:ext>
            </a:extLst>
          </p:cNvPr>
          <p:cNvSpPr/>
          <p:nvPr/>
        </p:nvSpPr>
        <p:spPr>
          <a:xfrm>
            <a:off x="8279713" y="4010637"/>
            <a:ext cx="1449717" cy="354235"/>
          </a:xfrm>
          <a:prstGeom prst="roundRect">
            <a:avLst>
              <a:gd name="adj" fmla="val 5612"/>
            </a:avLst>
          </a:prstGeom>
          <a:solidFill>
            <a:schemeClr val="accent2">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46" name="四角形: 角を丸くする 245">
            <a:extLst>
              <a:ext uri="{FF2B5EF4-FFF2-40B4-BE49-F238E27FC236}">
                <a16:creationId xmlns:a16="http://schemas.microsoft.com/office/drawing/2014/main" id="{70FC37E8-80AC-4829-9D7B-924B41A725D2}"/>
              </a:ext>
            </a:extLst>
          </p:cNvPr>
          <p:cNvSpPr/>
          <p:nvPr/>
        </p:nvSpPr>
        <p:spPr>
          <a:xfrm>
            <a:off x="142846" y="5591295"/>
            <a:ext cx="663750" cy="443450"/>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p:txBody>
      </p:sp>
      <p:sp>
        <p:nvSpPr>
          <p:cNvPr id="247" name="矢印: 下 246">
            <a:extLst>
              <a:ext uri="{FF2B5EF4-FFF2-40B4-BE49-F238E27FC236}">
                <a16:creationId xmlns:a16="http://schemas.microsoft.com/office/drawing/2014/main" id="{8706EDFB-A0BC-4FF4-89AD-EF9C10E75DA8}"/>
              </a:ext>
            </a:extLst>
          </p:cNvPr>
          <p:cNvSpPr/>
          <p:nvPr/>
        </p:nvSpPr>
        <p:spPr>
          <a:xfrm rot="16200000">
            <a:off x="776899" y="5716509"/>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8" name="四角形: 角を丸くする 247">
            <a:extLst>
              <a:ext uri="{FF2B5EF4-FFF2-40B4-BE49-F238E27FC236}">
                <a16:creationId xmlns:a16="http://schemas.microsoft.com/office/drawing/2014/main" id="{3EE6BF7E-E7D8-427D-BDC9-40D85B1188AC}"/>
              </a:ext>
            </a:extLst>
          </p:cNvPr>
          <p:cNvSpPr/>
          <p:nvPr/>
        </p:nvSpPr>
        <p:spPr>
          <a:xfrm>
            <a:off x="1058245" y="5619049"/>
            <a:ext cx="1449717" cy="354235"/>
          </a:xfrm>
          <a:prstGeom prst="roundRect">
            <a:avLst>
              <a:gd name="adj" fmla="val 5612"/>
            </a:avLst>
          </a:prstGeom>
          <a:solidFill>
            <a:schemeClr val="accent4">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000">
                <a:solidFill>
                  <a:schemeClr val="tx1"/>
                </a:solidFill>
                <a:latin typeface="BIZ UDゴシック" panose="020B0400000000000000" pitchFamily="49" charset="-128"/>
                <a:ea typeface="BIZ UDゴシック" panose="020B0400000000000000" pitchFamily="49" charset="-128"/>
              </a:rPr>
              <a:t>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49" name="四角形: 角を丸くする 248">
            <a:extLst>
              <a:ext uri="{FF2B5EF4-FFF2-40B4-BE49-F238E27FC236}">
                <a16:creationId xmlns:a16="http://schemas.microsoft.com/office/drawing/2014/main" id="{3F4E0E82-F03B-4681-9B53-5D2B90052E77}"/>
              </a:ext>
            </a:extLst>
          </p:cNvPr>
          <p:cNvSpPr/>
          <p:nvPr/>
        </p:nvSpPr>
        <p:spPr>
          <a:xfrm>
            <a:off x="142846" y="6278842"/>
            <a:ext cx="663750" cy="443450"/>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p:txBody>
      </p:sp>
      <p:sp>
        <p:nvSpPr>
          <p:cNvPr id="250" name="矢印: 下 249">
            <a:extLst>
              <a:ext uri="{FF2B5EF4-FFF2-40B4-BE49-F238E27FC236}">
                <a16:creationId xmlns:a16="http://schemas.microsoft.com/office/drawing/2014/main" id="{6FA51E0F-5A7A-4D52-AFBE-F1861173C863}"/>
              </a:ext>
            </a:extLst>
          </p:cNvPr>
          <p:cNvSpPr/>
          <p:nvPr/>
        </p:nvSpPr>
        <p:spPr>
          <a:xfrm rot="16200000">
            <a:off x="776899" y="6404056"/>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1" name="四角形: 角を丸くする 250">
            <a:extLst>
              <a:ext uri="{FF2B5EF4-FFF2-40B4-BE49-F238E27FC236}">
                <a16:creationId xmlns:a16="http://schemas.microsoft.com/office/drawing/2014/main" id="{7A2C0716-24AE-4E30-8BB2-55616B0AA6CB}"/>
              </a:ext>
            </a:extLst>
          </p:cNvPr>
          <p:cNvSpPr/>
          <p:nvPr/>
        </p:nvSpPr>
        <p:spPr>
          <a:xfrm>
            <a:off x="1058245" y="6306596"/>
            <a:ext cx="1449717" cy="354235"/>
          </a:xfrm>
          <a:prstGeom prst="roundRect">
            <a:avLst>
              <a:gd name="adj" fmla="val 5612"/>
            </a:avLst>
          </a:prstGeom>
          <a:solidFill>
            <a:schemeClr val="accent4">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000">
                <a:solidFill>
                  <a:schemeClr val="tx1"/>
                </a:solidFill>
                <a:latin typeface="BIZ UDゴシック" panose="020B0400000000000000" pitchFamily="49" charset="-128"/>
                <a:ea typeface="BIZ UDゴシック" panose="020B0400000000000000" pitchFamily="49" charset="-128"/>
              </a:rPr>
              <a:t>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52" name="四角形: 角を丸くする 251">
            <a:extLst>
              <a:ext uri="{FF2B5EF4-FFF2-40B4-BE49-F238E27FC236}">
                <a16:creationId xmlns:a16="http://schemas.microsoft.com/office/drawing/2014/main" id="{8AA8272F-901D-4003-A83C-74B534EC33C3}"/>
              </a:ext>
            </a:extLst>
          </p:cNvPr>
          <p:cNvSpPr/>
          <p:nvPr/>
        </p:nvSpPr>
        <p:spPr>
          <a:xfrm>
            <a:off x="3444328" y="5591295"/>
            <a:ext cx="663750" cy="443450"/>
          </a:xfrm>
          <a:prstGeom prst="roundRect">
            <a:avLst>
              <a:gd name="adj" fmla="val 5612"/>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現状</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050" dirty="0">
                <a:solidFill>
                  <a:schemeClr val="tx1"/>
                </a:solidFill>
                <a:latin typeface="BIZ UDゴシック" panose="020B0400000000000000" pitchFamily="49" charset="-128"/>
                <a:ea typeface="BIZ UDゴシック" panose="020B0400000000000000" pitchFamily="49" charset="-128"/>
              </a:rPr>
              <a:t>課題　</a:t>
            </a: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a:p>
            <a:pPr algn="ctr"/>
            <a:endParaRPr kumimoji="1" lang="en-US" altLang="ja-JP" sz="1050" dirty="0">
              <a:solidFill>
                <a:schemeClr val="tx1"/>
              </a:solidFill>
              <a:latin typeface="BIZ UDゴシック" panose="020B0400000000000000" pitchFamily="49" charset="-128"/>
              <a:ea typeface="BIZ UDゴシック" panose="020B0400000000000000" pitchFamily="49" charset="-128"/>
            </a:endParaRPr>
          </a:p>
        </p:txBody>
      </p:sp>
      <p:sp>
        <p:nvSpPr>
          <p:cNvPr id="253" name="矢印: 下 252">
            <a:extLst>
              <a:ext uri="{FF2B5EF4-FFF2-40B4-BE49-F238E27FC236}">
                <a16:creationId xmlns:a16="http://schemas.microsoft.com/office/drawing/2014/main" id="{BD80594F-989F-4351-AD86-957F0AF46A37}"/>
              </a:ext>
            </a:extLst>
          </p:cNvPr>
          <p:cNvSpPr/>
          <p:nvPr/>
        </p:nvSpPr>
        <p:spPr>
          <a:xfrm rot="16200000">
            <a:off x="4078381" y="5716509"/>
            <a:ext cx="313166" cy="18448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4" name="四角形: 角を丸くする 253">
            <a:extLst>
              <a:ext uri="{FF2B5EF4-FFF2-40B4-BE49-F238E27FC236}">
                <a16:creationId xmlns:a16="http://schemas.microsoft.com/office/drawing/2014/main" id="{C6425E17-B358-4550-A8F9-EEFAF39C0127}"/>
              </a:ext>
            </a:extLst>
          </p:cNvPr>
          <p:cNvSpPr/>
          <p:nvPr/>
        </p:nvSpPr>
        <p:spPr>
          <a:xfrm>
            <a:off x="4359727" y="5619049"/>
            <a:ext cx="1449717" cy="354235"/>
          </a:xfrm>
          <a:prstGeom prst="roundRect">
            <a:avLst>
              <a:gd name="adj" fmla="val 5612"/>
            </a:avLst>
          </a:prstGeom>
          <a:solidFill>
            <a:schemeClr val="accent4">
              <a:lumMod val="40000"/>
              <a:lumOff val="60000"/>
            </a:schemeClr>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ct val="150000"/>
              </a:lnSpc>
            </a:pPr>
            <a:r>
              <a:rPr kumimoji="1" lang="ja-JP" altLang="en-US" sz="1000" dirty="0">
                <a:solidFill>
                  <a:schemeClr val="tx1"/>
                </a:solidFill>
                <a:latin typeface="BIZ UDゴシック" panose="020B0400000000000000" pitchFamily="49" charset="-128"/>
                <a:ea typeface="BIZ UDゴシック" panose="020B0400000000000000" pitchFamily="49" charset="-128"/>
              </a:rPr>
              <a:t>　取組みの方向性（</a:t>
            </a:r>
            <a:r>
              <a:rPr kumimoji="1" lang="ja-JP" altLang="en-US" sz="1000">
                <a:solidFill>
                  <a:schemeClr val="tx1"/>
                </a:solidFill>
                <a:latin typeface="BIZ UDゴシック" panose="020B0400000000000000" pitchFamily="49" charset="-128"/>
                <a:ea typeface="BIZ UDゴシック" panose="020B0400000000000000" pitchFamily="49" charset="-128"/>
              </a:rPr>
              <a:t>案）</a:t>
            </a:r>
            <a:endParaRPr kumimoji="1" lang="en-US" altLang="ja-JP" sz="1000" dirty="0">
              <a:solidFill>
                <a:schemeClr val="tx1"/>
              </a:solidFill>
              <a:latin typeface="BIZ UDゴシック" panose="020B0400000000000000" pitchFamily="49" charset="-128"/>
              <a:ea typeface="BIZ UDゴシック" panose="020B0400000000000000" pitchFamily="49" charset="-128"/>
            </a:endParaRPr>
          </a:p>
        </p:txBody>
      </p:sp>
      <p:sp>
        <p:nvSpPr>
          <p:cNvPr id="203" name="スライド番号プレースホルダー 10">
            <a:extLst>
              <a:ext uri="{FF2B5EF4-FFF2-40B4-BE49-F238E27FC236}">
                <a16:creationId xmlns:a16="http://schemas.microsoft.com/office/drawing/2014/main" id="{765125D7-F6D5-47E2-8FBB-04FCB2F5E091}"/>
              </a:ext>
            </a:extLst>
          </p:cNvPr>
          <p:cNvSpPr>
            <a:spLocks noGrp="1"/>
          </p:cNvSpPr>
          <p:nvPr>
            <p:ph type="sldNum" sz="quarter" idx="12"/>
          </p:nvPr>
        </p:nvSpPr>
        <p:spPr>
          <a:xfrm>
            <a:off x="7677150" y="6508844"/>
            <a:ext cx="2228850" cy="365125"/>
          </a:xfrm>
        </p:spPr>
        <p:txBody>
          <a:bodyPr/>
          <a:lstStyle/>
          <a:p>
            <a:fld id="{D2D8002D-B5B0-4BAC-B1F6-782DDCCE6D9C}" type="slidenum">
              <a:rPr kumimoji="1" lang="ja-JP" altLang="en-US" sz="2000" b="1"/>
              <a:t>9</a:t>
            </a:fld>
            <a:endParaRPr kumimoji="1" lang="ja-JP" altLang="en-US" sz="2000" b="1" dirty="0"/>
          </a:p>
        </p:txBody>
      </p:sp>
    </p:spTree>
    <p:extLst>
      <p:ext uri="{BB962C8B-B14F-4D97-AF65-F5344CB8AC3E}">
        <p14:creationId xmlns:p14="http://schemas.microsoft.com/office/powerpoint/2010/main" val="1774700089"/>
      </p:ext>
    </p:extLst>
  </p:cSld>
  <p:clrMapOvr>
    <a:masterClrMapping/>
  </p:clrMapOvr>
</p:sld>
</file>

<file path=ppt/theme/theme1.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ln w="25400">
          <a:solidFill>
            <a:schemeClr val="tx1"/>
          </a:solidFill>
          <a:prstDash val="solid"/>
        </a:ln>
        <a:effectLst>
          <a:outerShdw blurRad="50800" dist="38100" dir="2700000" algn="tl" rotWithShape="0">
            <a:prstClr val="black">
              <a:alpha val="40000"/>
            </a:prstClr>
          </a:outerShdw>
        </a:effectLst>
      </a:spPr>
      <a:bodyPr rot="0" spcFirstLastPara="0" vert="horz" wrap="square" lIns="91440" tIns="45720" rIns="91440" bIns="36000" numCol="1" spcCol="0" rtlCol="0" fromWordArt="0" anchor="t" anchorCtr="0" forceAA="0" compatLnSpc="1">
        <a:prstTxWarp prst="textNoShape">
          <a:avLst/>
        </a:prstTxWarp>
        <a:noAutofit/>
      </a:bodyPr>
      <a:lstStyle>
        <a:defPPr>
          <a:defRPr sz="120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7910</Words>
  <Application>Microsoft Office PowerPoint</Application>
  <PresentationFormat>A4 210 x 297 mm</PresentationFormat>
  <Paragraphs>1156</Paragraphs>
  <Slides>39</Slides>
  <Notes>1</Notes>
  <HiddenSlides>0</HiddenSlides>
  <MMClips>0</MMClips>
  <ScaleCrop>false</ScaleCrop>
  <HeadingPairs>
    <vt:vector size="6" baseType="variant">
      <vt:variant>
        <vt:lpstr>使用されているフォント</vt:lpstr>
      </vt:variant>
      <vt:variant>
        <vt:i4>13</vt:i4>
      </vt:variant>
      <vt:variant>
        <vt:lpstr>テーマ</vt:lpstr>
      </vt:variant>
      <vt:variant>
        <vt:i4>2</vt:i4>
      </vt:variant>
      <vt:variant>
        <vt:lpstr>スライド タイトル</vt:lpstr>
      </vt:variant>
      <vt:variant>
        <vt:i4>39</vt:i4>
      </vt:variant>
    </vt:vector>
  </HeadingPairs>
  <TitlesOfParts>
    <vt:vector size="54" baseType="lpstr">
      <vt:lpstr>BIZ UDPゴシック</vt:lpstr>
      <vt:lpstr>BIZ UDゴシック</vt:lpstr>
      <vt:lpstr>HGP創英角ｺﾞｼｯｸUB</vt:lpstr>
      <vt:lpstr>HGS創英角ｺﾞｼｯｸUB</vt:lpstr>
      <vt:lpstr>HG丸ｺﾞｼｯｸM-PRO</vt:lpstr>
      <vt:lpstr>ＭＳ Ｐゴシック</vt:lpstr>
      <vt:lpstr>MS UI Gothic</vt:lpstr>
      <vt:lpstr>ＭＳ ゴシック</vt:lpstr>
      <vt:lpstr>メイリオ</vt:lpstr>
      <vt:lpstr>游ゴシック</vt:lpstr>
      <vt:lpstr>Arial</vt:lpstr>
      <vt:lpstr>Calibri</vt:lpstr>
      <vt:lpstr>Calibri Light</vt:lpstr>
      <vt:lpstr>Office テーマ</vt:lpstr>
      <vt:lpstr>1_Office テーマ</vt:lpstr>
      <vt:lpstr>第２回 大阪府森林防災・減災アクションプラン 検討部会</vt:lpstr>
      <vt:lpstr>PowerPoint プレゼンテーション</vt:lpstr>
      <vt:lpstr>議事１ 第１回部会の振り返り</vt:lpstr>
      <vt:lpstr>PowerPoint プレゼンテーション</vt:lpstr>
      <vt:lpstr>PowerPoint プレゼンテーション</vt:lpstr>
      <vt:lpstr>PowerPoint プレゼンテーション</vt:lpstr>
      <vt:lpstr>議事２ 府域の森林の維持・保全に関する方針等の検討</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各種区分・取組み案を踏まえた事業計画 （ケーススタディー）</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議事３ 次回部会での検討事項</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2025-09-19T05:18:02Z</dcterms:created>
  <dcterms:modified xsi:type="dcterms:W3CDTF">2025-09-19T05:18:14Z</dcterms:modified>
</cp:coreProperties>
</file>